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304" r:id="rId2"/>
    <p:sldId id="319" r:id="rId3"/>
    <p:sldId id="314" r:id="rId4"/>
    <p:sldId id="308" r:id="rId5"/>
    <p:sldId id="288" r:id="rId6"/>
    <p:sldId id="299" r:id="rId7"/>
    <p:sldId id="310" r:id="rId8"/>
    <p:sldId id="303" r:id="rId9"/>
    <p:sldId id="317" r:id="rId10"/>
    <p:sldId id="311" r:id="rId11"/>
    <p:sldId id="31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elsharkawy" userId="96a57d7063ca459a" providerId="LiveId" clId="{9D0E56D2-3A79-4D31-A178-B07A79D2374A}"/>
    <pc:docChg chg="undo custSel addSld modSld">
      <pc:chgData name="mohamed elsharkawy" userId="96a57d7063ca459a" providerId="LiveId" clId="{9D0E56D2-3A79-4D31-A178-B07A79D2374A}" dt="2025-10-09T16:25:43.781" v="86" actId="14100"/>
      <pc:docMkLst>
        <pc:docMk/>
      </pc:docMkLst>
      <pc:sldChg chg="add">
        <pc:chgData name="mohamed elsharkawy" userId="96a57d7063ca459a" providerId="LiveId" clId="{9D0E56D2-3A79-4D31-A178-B07A79D2374A}" dt="2025-10-09T16:08:12.582" v="0"/>
        <pc:sldMkLst>
          <pc:docMk/>
          <pc:sldMk cId="1775124906" sldId="288"/>
        </pc:sldMkLst>
      </pc:sldChg>
      <pc:sldChg chg="add">
        <pc:chgData name="mohamed elsharkawy" userId="96a57d7063ca459a" providerId="LiveId" clId="{9D0E56D2-3A79-4D31-A178-B07A79D2374A}" dt="2025-10-09T16:08:12.582" v="0"/>
        <pc:sldMkLst>
          <pc:docMk/>
          <pc:sldMk cId="2281914008" sldId="299"/>
        </pc:sldMkLst>
      </pc:sldChg>
      <pc:sldChg chg="add">
        <pc:chgData name="mohamed elsharkawy" userId="96a57d7063ca459a" providerId="LiveId" clId="{9D0E56D2-3A79-4D31-A178-B07A79D2374A}" dt="2025-10-09T16:08:12.582" v="0"/>
        <pc:sldMkLst>
          <pc:docMk/>
          <pc:sldMk cId="1577529255" sldId="303"/>
        </pc:sldMkLst>
      </pc:sldChg>
      <pc:sldChg chg="addSp delSp modSp add mod">
        <pc:chgData name="mohamed elsharkawy" userId="96a57d7063ca459a" providerId="LiveId" clId="{9D0E56D2-3A79-4D31-A178-B07A79D2374A}" dt="2025-10-09T16:13:40.292" v="33" actId="478"/>
        <pc:sldMkLst>
          <pc:docMk/>
          <pc:sldMk cId="1476137269" sldId="304"/>
        </pc:sldMkLst>
        <pc:spChg chg="add mod ord">
          <ac:chgData name="mohamed elsharkawy" userId="96a57d7063ca459a" providerId="LiveId" clId="{9D0E56D2-3A79-4D31-A178-B07A79D2374A}" dt="2025-10-09T16:11:30.433" v="12" actId="13822"/>
          <ac:spMkLst>
            <pc:docMk/>
            <pc:sldMk cId="1476137269" sldId="304"/>
            <ac:spMk id="2" creationId="{C2E9CFAF-B24B-125C-6AA0-55928AF73584}"/>
          </ac:spMkLst>
        </pc:spChg>
        <pc:spChg chg="mod">
          <ac:chgData name="mohamed elsharkawy" userId="96a57d7063ca459a" providerId="LiveId" clId="{9D0E56D2-3A79-4D31-A178-B07A79D2374A}" dt="2025-10-09T16:10:03.839" v="5" actId="1076"/>
          <ac:spMkLst>
            <pc:docMk/>
            <pc:sldMk cId="1476137269" sldId="304"/>
            <ac:spMk id="9" creationId="{F9A70E70-C058-4A66-85BB-82F2C235E05B}"/>
          </ac:spMkLst>
        </pc:spChg>
        <pc:spChg chg="mod">
          <ac:chgData name="mohamed elsharkawy" userId="96a57d7063ca459a" providerId="LiveId" clId="{9D0E56D2-3A79-4D31-A178-B07A79D2374A}" dt="2025-10-09T16:11:36.817" v="29" actId="1036"/>
          <ac:spMkLst>
            <pc:docMk/>
            <pc:sldMk cId="1476137269" sldId="304"/>
            <ac:spMk id="20" creationId="{B1DFF4FF-96BE-9147-96D1-A240ED566CE1}"/>
          </ac:spMkLst>
        </pc:spChg>
        <pc:picChg chg="add del mod">
          <ac:chgData name="mohamed elsharkawy" userId="96a57d7063ca459a" providerId="LiveId" clId="{9D0E56D2-3A79-4D31-A178-B07A79D2374A}" dt="2025-10-09T16:13:40.292" v="33" actId="478"/>
          <ac:picMkLst>
            <pc:docMk/>
            <pc:sldMk cId="1476137269" sldId="304"/>
            <ac:picMk id="4" creationId="{F0E48405-99BE-C579-12CA-794B67F67B1A}"/>
          </ac:picMkLst>
        </pc:picChg>
      </pc:sldChg>
      <pc:sldChg chg="add">
        <pc:chgData name="mohamed elsharkawy" userId="96a57d7063ca459a" providerId="LiveId" clId="{9D0E56D2-3A79-4D31-A178-B07A79D2374A}" dt="2025-10-09T16:08:12.582" v="0"/>
        <pc:sldMkLst>
          <pc:docMk/>
          <pc:sldMk cId="731641844" sldId="308"/>
        </pc:sldMkLst>
      </pc:sldChg>
      <pc:sldChg chg="add">
        <pc:chgData name="mohamed elsharkawy" userId="96a57d7063ca459a" providerId="LiveId" clId="{9D0E56D2-3A79-4D31-A178-B07A79D2374A}" dt="2025-10-09T16:08:12.582" v="0"/>
        <pc:sldMkLst>
          <pc:docMk/>
          <pc:sldMk cId="3140179507" sldId="310"/>
        </pc:sldMkLst>
      </pc:sldChg>
      <pc:sldChg chg="modSp add mod">
        <pc:chgData name="mohamed elsharkawy" userId="96a57d7063ca459a" providerId="LiveId" clId="{9D0E56D2-3A79-4D31-A178-B07A79D2374A}" dt="2025-10-09T16:08:44.752" v="2" actId="13822"/>
        <pc:sldMkLst>
          <pc:docMk/>
          <pc:sldMk cId="3831300723" sldId="311"/>
        </pc:sldMkLst>
        <pc:spChg chg="mod">
          <ac:chgData name="mohamed elsharkawy" userId="96a57d7063ca459a" providerId="LiveId" clId="{9D0E56D2-3A79-4D31-A178-B07A79D2374A}" dt="2025-10-09T16:08:44.752" v="2" actId="13822"/>
          <ac:spMkLst>
            <pc:docMk/>
            <pc:sldMk cId="3831300723" sldId="311"/>
            <ac:spMk id="22" creationId="{5FC0DE5D-41E4-8A7F-7237-16C58BEBCD8E}"/>
          </ac:spMkLst>
        </pc:spChg>
      </pc:sldChg>
      <pc:sldChg chg="add">
        <pc:chgData name="mohamed elsharkawy" userId="96a57d7063ca459a" providerId="LiveId" clId="{9D0E56D2-3A79-4D31-A178-B07A79D2374A}" dt="2025-10-09T16:08:12.582" v="0"/>
        <pc:sldMkLst>
          <pc:docMk/>
          <pc:sldMk cId="620991316" sldId="314"/>
        </pc:sldMkLst>
      </pc:sldChg>
      <pc:sldChg chg="modSp add mod">
        <pc:chgData name="mohamed elsharkawy" userId="96a57d7063ca459a" providerId="LiveId" clId="{9D0E56D2-3A79-4D31-A178-B07A79D2374A}" dt="2025-10-09T16:09:40.453" v="4" actId="13822"/>
        <pc:sldMkLst>
          <pc:docMk/>
          <pc:sldMk cId="1620682504" sldId="317"/>
        </pc:sldMkLst>
        <pc:spChg chg="mod">
          <ac:chgData name="mohamed elsharkawy" userId="96a57d7063ca459a" providerId="LiveId" clId="{9D0E56D2-3A79-4D31-A178-B07A79D2374A}" dt="2025-10-09T16:09:32.942" v="3" actId="13822"/>
          <ac:spMkLst>
            <pc:docMk/>
            <pc:sldMk cId="1620682504" sldId="317"/>
            <ac:spMk id="3" creationId="{4C82605A-8816-D20C-27E8-14F232AADF3E}"/>
          </ac:spMkLst>
        </pc:spChg>
        <pc:spChg chg="mod">
          <ac:chgData name="mohamed elsharkawy" userId="96a57d7063ca459a" providerId="LiveId" clId="{9D0E56D2-3A79-4D31-A178-B07A79D2374A}" dt="2025-10-09T16:09:40.453" v="4" actId="13822"/>
          <ac:spMkLst>
            <pc:docMk/>
            <pc:sldMk cId="1620682504" sldId="317"/>
            <ac:spMk id="6" creationId="{AB38AFAD-2D88-589F-4045-B8360A9A34F1}"/>
          </ac:spMkLst>
        </pc:spChg>
      </pc:sldChg>
      <pc:sldChg chg="modSp add mod">
        <pc:chgData name="mohamed elsharkawy" userId="96a57d7063ca459a" providerId="LiveId" clId="{9D0E56D2-3A79-4D31-A178-B07A79D2374A}" dt="2025-10-09T16:08:35.901" v="1" actId="13822"/>
        <pc:sldMkLst>
          <pc:docMk/>
          <pc:sldMk cId="4066154370" sldId="318"/>
        </pc:sldMkLst>
        <pc:spChg chg="mod">
          <ac:chgData name="mohamed elsharkawy" userId="96a57d7063ca459a" providerId="LiveId" clId="{9D0E56D2-3A79-4D31-A178-B07A79D2374A}" dt="2025-10-09T16:08:35.901" v="1" actId="13822"/>
          <ac:spMkLst>
            <pc:docMk/>
            <pc:sldMk cId="4066154370" sldId="318"/>
            <ac:spMk id="22" creationId="{AA73AC17-3CFE-AC25-1CFE-A22F962B5AFD}"/>
          </ac:spMkLst>
        </pc:spChg>
      </pc:sldChg>
      <pc:sldChg chg="modSp add mod">
        <pc:chgData name="mohamed elsharkawy" userId="96a57d7063ca459a" providerId="LiveId" clId="{9D0E56D2-3A79-4D31-A178-B07A79D2374A}" dt="2025-10-09T16:25:43.781" v="86" actId="14100"/>
        <pc:sldMkLst>
          <pc:docMk/>
          <pc:sldMk cId="2311805237" sldId="319"/>
        </pc:sldMkLst>
        <pc:spChg chg="mod">
          <ac:chgData name="mohamed elsharkawy" userId="96a57d7063ca459a" providerId="LiveId" clId="{9D0E56D2-3A79-4D31-A178-B07A79D2374A}" dt="2025-10-09T16:25:11.442" v="70" actId="113"/>
          <ac:spMkLst>
            <pc:docMk/>
            <pc:sldMk cId="2311805237" sldId="319"/>
            <ac:spMk id="2" creationId="{4FFB233A-82A7-7F81-69E7-F3212177CEC8}"/>
          </ac:spMkLst>
        </pc:spChg>
        <pc:spChg chg="mod">
          <ac:chgData name="mohamed elsharkawy" userId="96a57d7063ca459a" providerId="LiveId" clId="{9D0E56D2-3A79-4D31-A178-B07A79D2374A}" dt="2025-10-09T16:25:43.781" v="86" actId="14100"/>
          <ac:spMkLst>
            <pc:docMk/>
            <pc:sldMk cId="2311805237" sldId="319"/>
            <ac:spMk id="3" creationId="{F896429D-1CD5-7571-0269-541251A8833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913BE9-B08F-4E17-91AF-3064936917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B4BFC0-0851-4DF9-91D8-E8F4096BD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845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763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A631D4-4ABC-52B3-8FCF-FF34EEA06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ACB35A-2BF8-2F57-02DB-1806468636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630711-F8E4-061E-4978-80C9CB8967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1A7A83-D419-2D8D-0B93-D60B154001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2361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694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229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0117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5605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1564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5483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4A39C-E195-76EE-9321-9F4092028E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761094-5E16-1267-6FDA-B0CB845ECF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0A2182-E7BA-C6BC-27F0-79BD11D118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29A049-3707-F9AC-E13C-D90DDA0806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7482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7371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1B5C4E-5876-D625-4EC0-9870138CF4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DB7C95-6FE5-1333-85F8-EC418354EB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D76A18-AD0F-A349-8D37-2B40529457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3195D-63BB-907D-AA90-16B551E504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464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A95D0-8951-C8B8-A737-AE47B1C256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6B2925-800E-6195-D8B4-B4428126EC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52354-628B-FAA1-BC5E-83AF68D46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2FD8E-87E2-433D-8B98-E12424CD4EE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1BCFDF-49F1-95F9-F63A-7223D41BA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13F59-AF94-50E0-C67A-93C6EE5CB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138D-B9E9-42D7-9467-2D1D702E7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448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EB9DE-207E-D9E5-B907-FEA990EEA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EC5C4-8AD9-D338-20EB-3A269D924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728F88-28E8-7382-3C36-E191DD07D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2FD8E-87E2-433D-8B98-E12424CD4EE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035A43-D108-B452-E797-C246ADC17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21FB10-9494-0C02-7625-1F79C1AD6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138D-B9E9-42D7-9467-2D1D702E7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157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C50FB-E114-63EB-A9AF-24D4AF6CB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768092-C5E0-AAB0-C3FF-1A230D80C8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90FCB7-13B1-EC46-59F1-1A596C87A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2FD8E-87E2-433D-8B98-E12424CD4EE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3F442-74FC-F51E-683E-B428C15A1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565941-55EE-EF04-828D-B5708FDD6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138D-B9E9-42D7-9467-2D1D702E7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349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D3456-35A0-DF29-47A7-F4B80C406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ADF2C-DC02-7CF1-EA9C-AEDBAC0F28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6AEC0-DBDC-2B0C-D716-BB918F5FA6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D672E0-66AE-3D13-0665-48E9DDD09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2FD8E-87E2-433D-8B98-E12424CD4EE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B785DF-52EB-9D83-A09A-097953FB3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7A0848-D251-1863-21CD-57E5EA478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138D-B9E9-42D7-9467-2D1D702E7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809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7651D-DD30-FC5A-53D4-0504CD8B7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B51E24-3C85-D27B-4A30-1833AFA4A8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738981-B8C2-A654-41A1-DA0D497D54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4C75A4-C98F-FE1F-7389-4BB541DEF5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CB34A8-8CF5-5E6A-9877-6C8DC615CA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5DB829-FBDC-EDDE-8DD9-2DB3AAF75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2FD8E-87E2-433D-8B98-E12424CD4EE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EC3F32-3D7D-6FF3-1665-7282EFC85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1373E2-8AC3-7B0F-8E6A-278CE8C1B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138D-B9E9-42D7-9467-2D1D702E7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358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117AE-B429-FC7A-6014-3BBA66B64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445AB6-D6C1-1057-98F7-A03D0F058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2FD8E-87E2-433D-8B98-E12424CD4EE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8FE5CB-C774-539F-392C-75AF9599D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93558A-49E1-C605-F546-96EEB833E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138D-B9E9-42D7-9467-2D1D702E7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637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DE7146-7DA1-191E-1C77-2C3401D8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2FD8E-87E2-433D-8B98-E12424CD4EE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C5194A-EB11-8400-1D88-C357D2739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AF6AF4-E156-B0E0-DCB2-CC63AA03B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138D-B9E9-42D7-9467-2D1D702E7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394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722B8-5301-86DB-798B-1E5843CB9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5906B-B1EB-DE72-28E1-236F2BE74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7A90A3-668E-756C-C773-9A7F2EFC1F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0021D9-E016-BFFD-E676-C4B0ADDB0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2FD8E-87E2-433D-8B98-E12424CD4EE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9A8B48-8356-E367-3802-3C19A7D4B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0882F1-DB8C-18FE-9A91-65AA9CEC3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138D-B9E9-42D7-9467-2D1D702E7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087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67383-0857-8203-A86F-3606D18F4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B78C5E-A3DB-48E9-894A-CD1D627AB2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604173-1A5D-1318-FC6E-7F0F6EB18E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001A4E-F536-A2C9-E21E-9D30CBDCC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2FD8E-87E2-433D-8B98-E12424CD4EE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31A2B3-F947-9A28-4362-5E4100ED6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F32F79-CD72-4BA1-1B8D-F05F2F009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138D-B9E9-42D7-9467-2D1D702E7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959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B62FA-214B-4DCA-3CCB-D9E38EED0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A941A8-8F07-2F9E-3B2D-BE55E7D685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3AEB22-CB44-3144-2B3C-A36F92261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2FD8E-87E2-433D-8B98-E12424CD4EE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ED7D2-5E69-0177-3536-DC80F6C5F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709EB6-4B27-42CC-01DA-6C0707123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138D-B9E9-42D7-9467-2D1D702E7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174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15027C-560F-EA54-BDEA-BBBFC61842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E11D13-76BC-FAFC-E9AF-E3F33B3065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D4BF21-8496-B6D2-826C-D42F7CBB2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2FD8E-87E2-433D-8B98-E12424CD4EE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09AA4C-78EC-F82F-E5F3-9C108BDF7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A90E27-1D6F-2392-D134-00F85EC91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138D-B9E9-42D7-9467-2D1D702E7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3882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289304"/>
            <a:ext cx="41148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grpSp>
        <p:nvGrpSpPr>
          <p:cNvPr id="971" name="Picture Placeholder 986" descr="abstract colourful illustration of buildings">
            <a:extLst>
              <a:ext uri="{FF2B5EF4-FFF2-40B4-BE49-F238E27FC236}">
                <a16:creationId xmlns:a16="http://schemas.microsoft.com/office/drawing/2014/main" id="{1CD94EDA-0FB9-4299-9A56-007C349DD4B9}"/>
              </a:ext>
            </a:extLst>
          </p:cNvPr>
          <p:cNvGrpSpPr/>
          <p:nvPr userDrawn="1"/>
        </p:nvGrpSpPr>
        <p:grpSpPr>
          <a:xfrm>
            <a:off x="5441509" y="457478"/>
            <a:ext cx="6763997" cy="6416038"/>
            <a:chOff x="5441509" y="457478"/>
            <a:chExt cx="6763997" cy="6416038"/>
          </a:xfrm>
        </p:grpSpPr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20F20B26-F141-40B7-BC76-4B81A46651AF}"/>
                </a:ext>
              </a:extLst>
            </p:cNvPr>
            <p:cNvSpPr/>
            <p:nvPr/>
          </p:nvSpPr>
          <p:spPr>
            <a:xfrm>
              <a:off x="11083741" y="5709480"/>
              <a:ext cx="325733" cy="1147542"/>
            </a:xfrm>
            <a:custGeom>
              <a:avLst/>
              <a:gdLst>
                <a:gd name="connsiteX0" fmla="*/ 0 w 325733"/>
                <a:gd name="connsiteY0" fmla="*/ 775941 h 1147542"/>
                <a:gd name="connsiteX1" fmla="*/ 5872 w 325733"/>
                <a:gd name="connsiteY1" fmla="*/ 781313 h 1147542"/>
                <a:gd name="connsiteX2" fmla="*/ 4998 w 325733"/>
                <a:gd name="connsiteY2" fmla="*/ 792809 h 1147542"/>
                <a:gd name="connsiteX3" fmla="*/ 274007 w 325733"/>
                <a:gd name="connsiteY3" fmla="*/ 1147542 h 1147542"/>
                <a:gd name="connsiteX4" fmla="*/ 325734 w 325733"/>
                <a:gd name="connsiteY4" fmla="*/ 364479 h 1147542"/>
                <a:gd name="connsiteX5" fmla="*/ 38358 w 325733"/>
                <a:gd name="connsiteY5" fmla="*/ 0 h 1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33" h="1147542">
                  <a:moveTo>
                    <a:pt x="0" y="775941"/>
                  </a:moveTo>
                  <a:cubicBezTo>
                    <a:pt x="2674" y="776740"/>
                    <a:pt x="4835" y="778714"/>
                    <a:pt x="5872" y="781313"/>
                  </a:cubicBezTo>
                  <a:cubicBezTo>
                    <a:pt x="7472" y="785062"/>
                    <a:pt x="7147" y="789348"/>
                    <a:pt x="4998" y="792809"/>
                  </a:cubicBezTo>
                  <a:lnTo>
                    <a:pt x="274007" y="1147542"/>
                  </a:lnTo>
                  <a:lnTo>
                    <a:pt x="325734" y="364479"/>
                  </a:lnTo>
                  <a:lnTo>
                    <a:pt x="38358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E0156BCD-E923-4EC6-8E9F-73EA6F80C4A1}"/>
                </a:ext>
              </a:extLst>
            </p:cNvPr>
            <p:cNvSpPr/>
            <p:nvPr/>
          </p:nvSpPr>
          <p:spPr>
            <a:xfrm>
              <a:off x="11705097" y="694605"/>
              <a:ext cx="499533" cy="1279114"/>
            </a:xfrm>
            <a:custGeom>
              <a:avLst/>
              <a:gdLst>
                <a:gd name="connsiteX0" fmla="*/ 0 w 499533"/>
                <a:gd name="connsiteY0" fmla="*/ 1279115 h 1279114"/>
                <a:gd name="connsiteX1" fmla="*/ 111077 w 499533"/>
                <a:gd name="connsiteY1" fmla="*/ 1223012 h 1279114"/>
                <a:gd name="connsiteX2" fmla="*/ 150185 w 499533"/>
                <a:gd name="connsiteY2" fmla="*/ 682478 h 1279114"/>
                <a:gd name="connsiteX3" fmla="*/ 150185 w 499533"/>
                <a:gd name="connsiteY3" fmla="*/ 681103 h 1279114"/>
                <a:gd name="connsiteX4" fmla="*/ 150185 w 499533"/>
                <a:gd name="connsiteY4" fmla="*/ 678854 h 1279114"/>
                <a:gd name="connsiteX5" fmla="*/ 151184 w 499533"/>
                <a:gd name="connsiteY5" fmla="*/ 677105 h 1279114"/>
                <a:gd name="connsiteX6" fmla="*/ 152184 w 499533"/>
                <a:gd name="connsiteY6" fmla="*/ 675481 h 1279114"/>
                <a:gd name="connsiteX7" fmla="*/ 153809 w 499533"/>
                <a:gd name="connsiteY7" fmla="*/ 674231 h 1279114"/>
                <a:gd name="connsiteX8" fmla="*/ 154933 w 499533"/>
                <a:gd name="connsiteY8" fmla="*/ 673357 h 1279114"/>
                <a:gd name="connsiteX9" fmla="*/ 280129 w 499533"/>
                <a:gd name="connsiteY9" fmla="*/ 612256 h 1279114"/>
                <a:gd name="connsiteX10" fmla="*/ 282503 w 499533"/>
                <a:gd name="connsiteY10" fmla="*/ 580519 h 1279114"/>
                <a:gd name="connsiteX11" fmla="*/ 282503 w 499533"/>
                <a:gd name="connsiteY11" fmla="*/ 579019 h 1279114"/>
                <a:gd name="connsiteX12" fmla="*/ 282503 w 499533"/>
                <a:gd name="connsiteY12" fmla="*/ 576895 h 1279114"/>
                <a:gd name="connsiteX13" fmla="*/ 283503 w 499533"/>
                <a:gd name="connsiteY13" fmla="*/ 575146 h 1279114"/>
                <a:gd name="connsiteX14" fmla="*/ 284502 w 499533"/>
                <a:gd name="connsiteY14" fmla="*/ 573646 h 1279114"/>
                <a:gd name="connsiteX15" fmla="*/ 286127 w 499533"/>
                <a:gd name="connsiteY15" fmla="*/ 572272 h 1279114"/>
                <a:gd name="connsiteX16" fmla="*/ 287126 w 499533"/>
                <a:gd name="connsiteY16" fmla="*/ 571522 h 1279114"/>
                <a:gd name="connsiteX17" fmla="*/ 499534 w 499533"/>
                <a:gd name="connsiteY17" fmla="*/ 468188 h 1279114"/>
                <a:gd name="connsiteX18" fmla="*/ 499534 w 499533"/>
                <a:gd name="connsiteY18" fmla="*/ 380723 h 1279114"/>
                <a:gd name="connsiteX19" fmla="*/ 85713 w 499533"/>
                <a:gd name="connsiteY19" fmla="*/ 0 h 1279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99533" h="1279114">
                  <a:moveTo>
                    <a:pt x="0" y="1279115"/>
                  </a:moveTo>
                  <a:lnTo>
                    <a:pt x="111077" y="1223012"/>
                  </a:lnTo>
                  <a:lnTo>
                    <a:pt x="150185" y="682478"/>
                  </a:lnTo>
                  <a:cubicBezTo>
                    <a:pt x="150123" y="682022"/>
                    <a:pt x="150123" y="681560"/>
                    <a:pt x="150185" y="681103"/>
                  </a:cubicBezTo>
                  <a:cubicBezTo>
                    <a:pt x="150123" y="680355"/>
                    <a:pt x="150123" y="679603"/>
                    <a:pt x="150185" y="678854"/>
                  </a:cubicBezTo>
                  <a:cubicBezTo>
                    <a:pt x="150473" y="678246"/>
                    <a:pt x="150810" y="677660"/>
                    <a:pt x="151184" y="677105"/>
                  </a:cubicBezTo>
                  <a:lnTo>
                    <a:pt x="152184" y="675481"/>
                  </a:lnTo>
                  <a:lnTo>
                    <a:pt x="153809" y="674231"/>
                  </a:lnTo>
                  <a:lnTo>
                    <a:pt x="154933" y="673357"/>
                  </a:lnTo>
                  <a:lnTo>
                    <a:pt x="280129" y="612256"/>
                  </a:lnTo>
                  <a:lnTo>
                    <a:pt x="282503" y="580519"/>
                  </a:lnTo>
                  <a:lnTo>
                    <a:pt x="282503" y="579019"/>
                  </a:lnTo>
                  <a:cubicBezTo>
                    <a:pt x="282378" y="578317"/>
                    <a:pt x="282378" y="577597"/>
                    <a:pt x="282503" y="576895"/>
                  </a:cubicBezTo>
                  <a:cubicBezTo>
                    <a:pt x="282765" y="576272"/>
                    <a:pt x="283103" y="575684"/>
                    <a:pt x="283503" y="575146"/>
                  </a:cubicBezTo>
                  <a:cubicBezTo>
                    <a:pt x="283765" y="574600"/>
                    <a:pt x="284102" y="574095"/>
                    <a:pt x="284502" y="573646"/>
                  </a:cubicBezTo>
                  <a:cubicBezTo>
                    <a:pt x="284952" y="573089"/>
                    <a:pt x="285501" y="572623"/>
                    <a:pt x="286127" y="572272"/>
                  </a:cubicBezTo>
                  <a:cubicBezTo>
                    <a:pt x="286127" y="572272"/>
                    <a:pt x="286127" y="572272"/>
                    <a:pt x="287126" y="571522"/>
                  </a:cubicBezTo>
                  <a:lnTo>
                    <a:pt x="499534" y="468188"/>
                  </a:lnTo>
                  <a:lnTo>
                    <a:pt x="499534" y="380723"/>
                  </a:lnTo>
                  <a:lnTo>
                    <a:pt x="8571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44624B82-5F45-40BD-883B-D0672D53AA70}"/>
                </a:ext>
              </a:extLst>
            </p:cNvPr>
            <p:cNvSpPr/>
            <p:nvPr/>
          </p:nvSpPr>
          <p:spPr>
            <a:xfrm>
              <a:off x="12003968" y="1286744"/>
              <a:ext cx="8496" cy="11245"/>
            </a:xfrm>
            <a:custGeom>
              <a:avLst/>
              <a:gdLst>
                <a:gd name="connsiteX0" fmla="*/ 875 w 8496"/>
                <a:gd name="connsiteY0" fmla="*/ 0 h 11245"/>
                <a:gd name="connsiteX1" fmla="*/ 0 w 8496"/>
                <a:gd name="connsiteY1" fmla="*/ 11246 h 11245"/>
                <a:gd name="connsiteX2" fmla="*/ 8496 w 8496"/>
                <a:gd name="connsiteY2" fmla="*/ 7122 h 11245"/>
                <a:gd name="connsiteX3" fmla="*/ 875 w 8496"/>
                <a:gd name="connsiteY3" fmla="*/ 0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96" h="11245">
                  <a:moveTo>
                    <a:pt x="875" y="0"/>
                  </a:moveTo>
                  <a:lnTo>
                    <a:pt x="0" y="11246"/>
                  </a:lnTo>
                  <a:lnTo>
                    <a:pt x="8496" y="7122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C4698F80-6FB4-4909-878B-2C849DD0140A}"/>
                </a:ext>
              </a:extLst>
            </p:cNvPr>
            <p:cNvSpPr/>
            <p:nvPr/>
          </p:nvSpPr>
          <p:spPr>
            <a:xfrm>
              <a:off x="12006467" y="1186534"/>
              <a:ext cx="198539" cy="105707"/>
            </a:xfrm>
            <a:custGeom>
              <a:avLst/>
              <a:gdLst>
                <a:gd name="connsiteX0" fmla="*/ 9371 w 198539"/>
                <a:gd name="connsiteY0" fmla="*/ 105708 h 105707"/>
                <a:gd name="connsiteX1" fmla="*/ 12495 w 198539"/>
                <a:gd name="connsiteY1" fmla="*/ 104208 h 105707"/>
                <a:gd name="connsiteX2" fmla="*/ 198539 w 198539"/>
                <a:gd name="connsiteY2" fmla="*/ 13245 h 105707"/>
                <a:gd name="connsiteX3" fmla="*/ 198539 w 198539"/>
                <a:gd name="connsiteY3" fmla="*/ 0 h 105707"/>
                <a:gd name="connsiteX4" fmla="*/ 0 w 198539"/>
                <a:gd name="connsiteY4" fmla="*/ 96836 h 105707"/>
                <a:gd name="connsiteX5" fmla="*/ 9371 w 198539"/>
                <a:gd name="connsiteY5" fmla="*/ 105708 h 105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8539" h="105707">
                  <a:moveTo>
                    <a:pt x="9371" y="105708"/>
                  </a:moveTo>
                  <a:lnTo>
                    <a:pt x="12495" y="104208"/>
                  </a:lnTo>
                  <a:lnTo>
                    <a:pt x="198539" y="13245"/>
                  </a:lnTo>
                  <a:lnTo>
                    <a:pt x="198539" y="0"/>
                  </a:lnTo>
                  <a:lnTo>
                    <a:pt x="0" y="96836"/>
                  </a:lnTo>
                  <a:lnTo>
                    <a:pt x="9371" y="10570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6D2F2005-B433-44A8-AA1B-A17C6C7D6702}"/>
                </a:ext>
              </a:extLst>
            </p:cNvPr>
            <p:cNvSpPr/>
            <p:nvPr/>
          </p:nvSpPr>
          <p:spPr>
            <a:xfrm>
              <a:off x="11874025" y="1223144"/>
              <a:ext cx="330981" cy="318248"/>
            </a:xfrm>
            <a:custGeom>
              <a:avLst/>
              <a:gdLst>
                <a:gd name="connsiteX0" fmla="*/ 122946 w 330981"/>
                <a:gd name="connsiteY0" fmla="*/ 101709 h 318248"/>
                <a:gd name="connsiteX1" fmla="*/ 0 w 330981"/>
                <a:gd name="connsiteY1" fmla="*/ 161810 h 318248"/>
                <a:gd name="connsiteX2" fmla="*/ 163554 w 330981"/>
                <a:gd name="connsiteY2" fmla="*/ 318248 h 318248"/>
                <a:gd name="connsiteX3" fmla="*/ 330982 w 330981"/>
                <a:gd name="connsiteY3" fmla="*/ 235156 h 318248"/>
                <a:gd name="connsiteX4" fmla="*/ 330982 w 330981"/>
                <a:gd name="connsiteY4" fmla="*/ 0 h 318248"/>
                <a:gd name="connsiteX5" fmla="*/ 151685 w 330981"/>
                <a:gd name="connsiteY5" fmla="*/ 87715 h 318248"/>
                <a:gd name="connsiteX6" fmla="*/ 122946 w 330981"/>
                <a:gd name="connsiteY6" fmla="*/ 101709 h 3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0981" h="318248">
                  <a:moveTo>
                    <a:pt x="122946" y="101709"/>
                  </a:moveTo>
                  <a:lnTo>
                    <a:pt x="0" y="161810"/>
                  </a:lnTo>
                  <a:lnTo>
                    <a:pt x="163554" y="318248"/>
                  </a:lnTo>
                  <a:lnTo>
                    <a:pt x="330982" y="235156"/>
                  </a:lnTo>
                  <a:lnTo>
                    <a:pt x="330982" y="0"/>
                  </a:lnTo>
                  <a:lnTo>
                    <a:pt x="151685" y="87715"/>
                  </a:lnTo>
                  <a:lnTo>
                    <a:pt x="122946" y="10170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43C99B22-6962-4CFF-8DB9-90BFA49D1CFB}"/>
                </a:ext>
              </a:extLst>
            </p:cNvPr>
            <p:cNvSpPr/>
            <p:nvPr/>
          </p:nvSpPr>
          <p:spPr>
            <a:xfrm>
              <a:off x="12009216" y="1462424"/>
              <a:ext cx="194541" cy="838165"/>
            </a:xfrm>
            <a:custGeom>
              <a:avLst/>
              <a:gdLst>
                <a:gd name="connsiteX0" fmla="*/ 0 w 194541"/>
                <a:gd name="connsiteY0" fmla="*/ 449071 h 838165"/>
                <a:gd name="connsiteX1" fmla="*/ 3248 w 194541"/>
                <a:gd name="connsiteY1" fmla="*/ 452195 h 838165"/>
                <a:gd name="connsiteX2" fmla="*/ 114450 w 194541"/>
                <a:gd name="connsiteY2" fmla="*/ 561276 h 838165"/>
                <a:gd name="connsiteX3" fmla="*/ 114450 w 194541"/>
                <a:gd name="connsiteY3" fmla="*/ 562151 h 838165"/>
                <a:gd name="connsiteX4" fmla="*/ 115575 w 194541"/>
                <a:gd name="connsiteY4" fmla="*/ 563775 h 838165"/>
                <a:gd name="connsiteX5" fmla="*/ 116450 w 194541"/>
                <a:gd name="connsiteY5" fmla="*/ 565525 h 838165"/>
                <a:gd name="connsiteX6" fmla="*/ 116450 w 194541"/>
                <a:gd name="connsiteY6" fmla="*/ 567524 h 838165"/>
                <a:gd name="connsiteX7" fmla="*/ 116450 w 194541"/>
                <a:gd name="connsiteY7" fmla="*/ 569648 h 838165"/>
                <a:gd name="connsiteX8" fmla="*/ 116450 w 194541"/>
                <a:gd name="connsiteY8" fmla="*/ 570772 h 838165"/>
                <a:gd name="connsiteX9" fmla="*/ 101331 w 194541"/>
                <a:gd name="connsiteY9" fmla="*/ 745703 h 838165"/>
                <a:gd name="connsiteX10" fmla="*/ 194541 w 194541"/>
                <a:gd name="connsiteY10" fmla="*/ 838166 h 838165"/>
                <a:gd name="connsiteX11" fmla="*/ 194541 w 194541"/>
                <a:gd name="connsiteY11" fmla="*/ 0 h 838165"/>
                <a:gd name="connsiteX12" fmla="*/ 28362 w 194541"/>
                <a:gd name="connsiteY12" fmla="*/ 82592 h 83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541" h="838165">
                  <a:moveTo>
                    <a:pt x="0" y="449071"/>
                  </a:moveTo>
                  <a:lnTo>
                    <a:pt x="3248" y="452195"/>
                  </a:lnTo>
                  <a:lnTo>
                    <a:pt x="114450" y="561276"/>
                  </a:lnTo>
                  <a:cubicBezTo>
                    <a:pt x="114513" y="561564"/>
                    <a:pt x="114513" y="561864"/>
                    <a:pt x="114450" y="562151"/>
                  </a:cubicBezTo>
                  <a:cubicBezTo>
                    <a:pt x="114938" y="562613"/>
                    <a:pt x="115313" y="563163"/>
                    <a:pt x="115575" y="563775"/>
                  </a:cubicBezTo>
                  <a:lnTo>
                    <a:pt x="116450" y="565525"/>
                  </a:lnTo>
                  <a:cubicBezTo>
                    <a:pt x="116525" y="566187"/>
                    <a:pt x="116525" y="566862"/>
                    <a:pt x="116450" y="567524"/>
                  </a:cubicBezTo>
                  <a:cubicBezTo>
                    <a:pt x="116512" y="568236"/>
                    <a:pt x="116512" y="568936"/>
                    <a:pt x="116450" y="569648"/>
                  </a:cubicBezTo>
                  <a:cubicBezTo>
                    <a:pt x="116450" y="569648"/>
                    <a:pt x="116450" y="570398"/>
                    <a:pt x="116450" y="570772"/>
                  </a:cubicBezTo>
                  <a:lnTo>
                    <a:pt x="101331" y="745703"/>
                  </a:lnTo>
                  <a:lnTo>
                    <a:pt x="194541" y="838166"/>
                  </a:lnTo>
                  <a:lnTo>
                    <a:pt x="194541" y="0"/>
                  </a:lnTo>
                  <a:lnTo>
                    <a:pt x="28362" y="82592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B05B1DD-304A-4481-B880-1C22F83964C0}"/>
                </a:ext>
              </a:extLst>
            </p:cNvPr>
            <p:cNvSpPr/>
            <p:nvPr/>
          </p:nvSpPr>
          <p:spPr>
            <a:xfrm>
              <a:off x="11835041" y="1388453"/>
              <a:ext cx="200538" cy="519792"/>
            </a:xfrm>
            <a:custGeom>
              <a:avLst/>
              <a:gdLst>
                <a:gd name="connsiteX0" fmla="*/ 108953 w 200538"/>
                <a:gd name="connsiteY0" fmla="*/ 464940 h 519792"/>
                <a:gd name="connsiteX1" fmla="*/ 110827 w 200538"/>
                <a:gd name="connsiteY1" fmla="*/ 464940 h 519792"/>
                <a:gd name="connsiteX2" fmla="*/ 112577 w 200538"/>
                <a:gd name="connsiteY2" fmla="*/ 464940 h 519792"/>
                <a:gd name="connsiteX3" fmla="*/ 114200 w 200538"/>
                <a:gd name="connsiteY3" fmla="*/ 464940 h 519792"/>
                <a:gd name="connsiteX4" fmla="*/ 115825 w 200538"/>
                <a:gd name="connsiteY4" fmla="*/ 466064 h 519792"/>
                <a:gd name="connsiteX5" fmla="*/ 116950 w 200538"/>
                <a:gd name="connsiteY5" fmla="*/ 466064 h 519792"/>
                <a:gd name="connsiteX6" fmla="*/ 171301 w 200538"/>
                <a:gd name="connsiteY6" fmla="*/ 519418 h 519792"/>
                <a:gd name="connsiteX7" fmla="*/ 200539 w 200538"/>
                <a:gd name="connsiteY7" fmla="*/ 155813 h 519792"/>
                <a:gd name="connsiteX8" fmla="*/ 37484 w 200538"/>
                <a:gd name="connsiteY8" fmla="*/ 0 h 519792"/>
                <a:gd name="connsiteX9" fmla="*/ 0 w 200538"/>
                <a:gd name="connsiteY9" fmla="*/ 519793 h 519792"/>
                <a:gd name="connsiteX10" fmla="*/ 107953 w 200538"/>
                <a:gd name="connsiteY10" fmla="*/ 465314 h 519792"/>
                <a:gd name="connsiteX11" fmla="*/ 108953 w 200538"/>
                <a:gd name="connsiteY11" fmla="*/ 464940 h 51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0538" h="519792">
                  <a:moveTo>
                    <a:pt x="108953" y="464940"/>
                  </a:moveTo>
                  <a:lnTo>
                    <a:pt x="110827" y="464940"/>
                  </a:lnTo>
                  <a:lnTo>
                    <a:pt x="112577" y="464940"/>
                  </a:lnTo>
                  <a:lnTo>
                    <a:pt x="114200" y="464940"/>
                  </a:lnTo>
                  <a:cubicBezTo>
                    <a:pt x="114788" y="465240"/>
                    <a:pt x="115338" y="465614"/>
                    <a:pt x="115825" y="466064"/>
                  </a:cubicBezTo>
                  <a:lnTo>
                    <a:pt x="116950" y="466064"/>
                  </a:lnTo>
                  <a:lnTo>
                    <a:pt x="171301" y="519418"/>
                  </a:lnTo>
                  <a:lnTo>
                    <a:pt x="200539" y="155813"/>
                  </a:lnTo>
                  <a:lnTo>
                    <a:pt x="37484" y="0"/>
                  </a:lnTo>
                  <a:lnTo>
                    <a:pt x="0" y="519793"/>
                  </a:lnTo>
                  <a:lnTo>
                    <a:pt x="107953" y="465314"/>
                  </a:lnTo>
                  <a:cubicBezTo>
                    <a:pt x="108266" y="465140"/>
                    <a:pt x="108603" y="465015"/>
                    <a:pt x="108953" y="46494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5909B800-A66F-4FEF-BE6F-E6DEB1D81710}"/>
                </a:ext>
              </a:extLst>
            </p:cNvPr>
            <p:cNvSpPr/>
            <p:nvPr/>
          </p:nvSpPr>
          <p:spPr>
            <a:xfrm>
              <a:off x="12055571" y="3054789"/>
              <a:ext cx="148560" cy="1860757"/>
            </a:xfrm>
            <a:custGeom>
              <a:avLst/>
              <a:gdLst>
                <a:gd name="connsiteX0" fmla="*/ 103206 w 148560"/>
                <a:gd name="connsiteY0" fmla="*/ 492429 h 1860757"/>
                <a:gd name="connsiteX1" fmla="*/ 96708 w 148560"/>
                <a:gd name="connsiteY1" fmla="*/ 562651 h 1860757"/>
                <a:gd name="connsiteX2" fmla="*/ 0 w 148560"/>
                <a:gd name="connsiteY2" fmla="*/ 1593490 h 1860757"/>
                <a:gd name="connsiteX3" fmla="*/ 116200 w 148560"/>
                <a:gd name="connsiteY3" fmla="*/ 1725687 h 1860757"/>
                <a:gd name="connsiteX4" fmla="*/ 116200 w 148560"/>
                <a:gd name="connsiteY4" fmla="*/ 1726312 h 1860757"/>
                <a:gd name="connsiteX5" fmla="*/ 117324 w 148560"/>
                <a:gd name="connsiteY5" fmla="*/ 1728186 h 1860757"/>
                <a:gd name="connsiteX6" fmla="*/ 118074 w 148560"/>
                <a:gd name="connsiteY6" fmla="*/ 1729935 h 1860757"/>
                <a:gd name="connsiteX7" fmla="*/ 118074 w 148560"/>
                <a:gd name="connsiteY7" fmla="*/ 1731809 h 1860757"/>
                <a:gd name="connsiteX8" fmla="*/ 118074 w 148560"/>
                <a:gd name="connsiteY8" fmla="*/ 1734183 h 1860757"/>
                <a:gd name="connsiteX9" fmla="*/ 118074 w 148560"/>
                <a:gd name="connsiteY9" fmla="*/ 1734933 h 1860757"/>
                <a:gd name="connsiteX10" fmla="*/ 110703 w 148560"/>
                <a:gd name="connsiteY10" fmla="*/ 1808654 h 1860757"/>
                <a:gd name="connsiteX11" fmla="*/ 110703 w 148560"/>
                <a:gd name="connsiteY11" fmla="*/ 1808654 h 1860757"/>
                <a:gd name="connsiteX12" fmla="*/ 109952 w 148560"/>
                <a:gd name="connsiteY12" fmla="*/ 1816651 h 1860757"/>
                <a:gd name="connsiteX13" fmla="*/ 148561 w 148560"/>
                <a:gd name="connsiteY13" fmla="*/ 1860758 h 1860757"/>
                <a:gd name="connsiteX14" fmla="*/ 148561 w 148560"/>
                <a:gd name="connsiteY14" fmla="*/ 0 h 1860757"/>
                <a:gd name="connsiteX15" fmla="*/ 137566 w 148560"/>
                <a:gd name="connsiteY15" fmla="*/ 116703 h 186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8560" h="1860757">
                  <a:moveTo>
                    <a:pt x="103206" y="492429"/>
                  </a:moveTo>
                  <a:lnTo>
                    <a:pt x="96708" y="562651"/>
                  </a:lnTo>
                  <a:lnTo>
                    <a:pt x="0" y="1593490"/>
                  </a:lnTo>
                  <a:lnTo>
                    <a:pt x="116200" y="1725687"/>
                  </a:lnTo>
                  <a:cubicBezTo>
                    <a:pt x="116200" y="1725687"/>
                    <a:pt x="116200" y="1725687"/>
                    <a:pt x="116200" y="1726312"/>
                  </a:cubicBezTo>
                  <a:cubicBezTo>
                    <a:pt x="116625" y="1726911"/>
                    <a:pt x="117000" y="1727536"/>
                    <a:pt x="117324" y="1728186"/>
                  </a:cubicBezTo>
                  <a:lnTo>
                    <a:pt x="118074" y="1729935"/>
                  </a:lnTo>
                  <a:lnTo>
                    <a:pt x="118074" y="1731809"/>
                  </a:lnTo>
                  <a:cubicBezTo>
                    <a:pt x="118137" y="1732597"/>
                    <a:pt x="118137" y="1733396"/>
                    <a:pt x="118074" y="1734183"/>
                  </a:cubicBezTo>
                  <a:cubicBezTo>
                    <a:pt x="118074" y="1734183"/>
                    <a:pt x="118074" y="1734183"/>
                    <a:pt x="118074" y="1734933"/>
                  </a:cubicBezTo>
                  <a:lnTo>
                    <a:pt x="110703" y="1808654"/>
                  </a:lnTo>
                  <a:lnTo>
                    <a:pt x="110703" y="1808654"/>
                  </a:lnTo>
                  <a:lnTo>
                    <a:pt x="109952" y="1816651"/>
                  </a:lnTo>
                  <a:lnTo>
                    <a:pt x="148561" y="1860758"/>
                  </a:lnTo>
                  <a:lnTo>
                    <a:pt x="148561" y="0"/>
                  </a:lnTo>
                  <a:lnTo>
                    <a:pt x="137566" y="116703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169ABF29-2DFD-484F-A6B0-82190376EDB6}"/>
                </a:ext>
              </a:extLst>
            </p:cNvPr>
            <p:cNvSpPr/>
            <p:nvPr/>
          </p:nvSpPr>
          <p:spPr>
            <a:xfrm>
              <a:off x="12139660" y="4871439"/>
              <a:ext cx="65346" cy="265019"/>
            </a:xfrm>
            <a:custGeom>
              <a:avLst/>
              <a:gdLst>
                <a:gd name="connsiteX0" fmla="*/ 0 w 65346"/>
                <a:gd name="connsiteY0" fmla="*/ 265019 h 265019"/>
                <a:gd name="connsiteX1" fmla="*/ 65347 w 65346"/>
                <a:gd name="connsiteY1" fmla="*/ 225410 h 265019"/>
                <a:gd name="connsiteX2" fmla="*/ 65347 w 65346"/>
                <a:gd name="connsiteY2" fmla="*/ 44107 h 265019"/>
                <a:gd name="connsiteX3" fmla="*/ 26738 w 65346"/>
                <a:gd name="connsiteY3" fmla="*/ 0 h 265019"/>
                <a:gd name="connsiteX4" fmla="*/ 0 w 65346"/>
                <a:gd name="connsiteY4" fmla="*/ 265019 h 26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46" h="265019">
                  <a:moveTo>
                    <a:pt x="0" y="265019"/>
                  </a:moveTo>
                  <a:lnTo>
                    <a:pt x="65347" y="225410"/>
                  </a:lnTo>
                  <a:lnTo>
                    <a:pt x="65347" y="44107"/>
                  </a:lnTo>
                  <a:lnTo>
                    <a:pt x="26738" y="0"/>
                  </a:lnTo>
                  <a:lnTo>
                    <a:pt x="0" y="26501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7ADD333-FDE0-4DBC-A95B-E1D68DE0011F}"/>
                </a:ext>
              </a:extLst>
            </p:cNvPr>
            <p:cNvSpPr/>
            <p:nvPr/>
          </p:nvSpPr>
          <p:spPr>
            <a:xfrm>
              <a:off x="12122667" y="5101098"/>
              <a:ext cx="82339" cy="204793"/>
            </a:xfrm>
            <a:custGeom>
              <a:avLst/>
              <a:gdLst>
                <a:gd name="connsiteX0" fmla="*/ 16119 w 82339"/>
                <a:gd name="connsiteY0" fmla="*/ 44857 h 204793"/>
                <a:gd name="connsiteX1" fmla="*/ 0 w 82339"/>
                <a:gd name="connsiteY1" fmla="*/ 204793 h 204793"/>
                <a:gd name="connsiteX2" fmla="*/ 82340 w 82339"/>
                <a:gd name="connsiteY2" fmla="*/ 154438 h 204793"/>
                <a:gd name="connsiteX3" fmla="*/ 82340 w 82339"/>
                <a:gd name="connsiteY3" fmla="*/ 0 h 204793"/>
                <a:gd name="connsiteX4" fmla="*/ 16493 w 82339"/>
                <a:gd name="connsiteY4" fmla="*/ 39984 h 204793"/>
                <a:gd name="connsiteX5" fmla="*/ 16119 w 82339"/>
                <a:gd name="connsiteY5" fmla="*/ 44857 h 20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39" h="204793">
                  <a:moveTo>
                    <a:pt x="16119" y="44857"/>
                  </a:moveTo>
                  <a:lnTo>
                    <a:pt x="0" y="204793"/>
                  </a:lnTo>
                  <a:lnTo>
                    <a:pt x="82340" y="154438"/>
                  </a:lnTo>
                  <a:lnTo>
                    <a:pt x="82340" y="0"/>
                  </a:lnTo>
                  <a:lnTo>
                    <a:pt x="16493" y="39984"/>
                  </a:lnTo>
                  <a:lnTo>
                    <a:pt x="16119" y="4485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6E651AAE-B35D-4792-BC74-2DDCCA851830}"/>
                </a:ext>
              </a:extLst>
            </p:cNvPr>
            <p:cNvSpPr/>
            <p:nvPr/>
          </p:nvSpPr>
          <p:spPr>
            <a:xfrm>
              <a:off x="12099427" y="5255536"/>
              <a:ext cx="105579" cy="406962"/>
            </a:xfrm>
            <a:custGeom>
              <a:avLst/>
              <a:gdLst>
                <a:gd name="connsiteX0" fmla="*/ 22490 w 105579"/>
                <a:gd name="connsiteY0" fmla="*/ 57602 h 406962"/>
                <a:gd name="connsiteX1" fmla="*/ 500 w 105579"/>
                <a:gd name="connsiteY1" fmla="*/ 275890 h 406962"/>
                <a:gd name="connsiteX2" fmla="*/ 0 w 105579"/>
                <a:gd name="connsiteY2" fmla="*/ 281763 h 406962"/>
                <a:gd name="connsiteX3" fmla="*/ 105580 w 105579"/>
                <a:gd name="connsiteY3" fmla="*/ 406963 h 406962"/>
                <a:gd name="connsiteX4" fmla="*/ 105580 w 105579"/>
                <a:gd name="connsiteY4" fmla="*/ 0 h 406962"/>
                <a:gd name="connsiteX5" fmla="*/ 23240 w 105579"/>
                <a:gd name="connsiteY5" fmla="*/ 50355 h 406962"/>
                <a:gd name="connsiteX6" fmla="*/ 22490 w 105579"/>
                <a:gd name="connsiteY6" fmla="*/ 57602 h 40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79" h="406962">
                  <a:moveTo>
                    <a:pt x="22490" y="57602"/>
                  </a:moveTo>
                  <a:lnTo>
                    <a:pt x="500" y="275890"/>
                  </a:lnTo>
                  <a:lnTo>
                    <a:pt x="0" y="281763"/>
                  </a:lnTo>
                  <a:lnTo>
                    <a:pt x="105580" y="406963"/>
                  </a:lnTo>
                  <a:lnTo>
                    <a:pt x="105580" y="0"/>
                  </a:lnTo>
                  <a:lnTo>
                    <a:pt x="23240" y="50355"/>
                  </a:lnTo>
                  <a:lnTo>
                    <a:pt x="22490" y="5760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753FFF20-B92F-4EC2-A2E0-41219EA1FA3C}"/>
                </a:ext>
              </a:extLst>
            </p:cNvPr>
            <p:cNvSpPr/>
            <p:nvPr/>
          </p:nvSpPr>
          <p:spPr>
            <a:xfrm>
              <a:off x="12028957" y="5652253"/>
              <a:ext cx="176049" cy="584392"/>
            </a:xfrm>
            <a:custGeom>
              <a:avLst/>
              <a:gdLst>
                <a:gd name="connsiteX0" fmla="*/ 0 w 176049"/>
                <a:gd name="connsiteY0" fmla="*/ 584392 h 584392"/>
                <a:gd name="connsiteX1" fmla="*/ 176049 w 176049"/>
                <a:gd name="connsiteY1" fmla="*/ 472062 h 584392"/>
                <a:gd name="connsiteX2" fmla="*/ 176049 w 176049"/>
                <a:gd name="connsiteY2" fmla="*/ 139695 h 584392"/>
                <a:gd name="connsiteX3" fmla="*/ 58850 w 176049"/>
                <a:gd name="connsiteY3" fmla="*/ 0 h 584392"/>
                <a:gd name="connsiteX4" fmla="*/ 0 w 176049"/>
                <a:gd name="connsiteY4" fmla="*/ 584392 h 58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9" h="584392">
                  <a:moveTo>
                    <a:pt x="0" y="584392"/>
                  </a:moveTo>
                  <a:lnTo>
                    <a:pt x="176049" y="472062"/>
                  </a:lnTo>
                  <a:lnTo>
                    <a:pt x="176049" y="139695"/>
                  </a:lnTo>
                  <a:lnTo>
                    <a:pt x="58850" y="0"/>
                  </a:lnTo>
                  <a:lnTo>
                    <a:pt x="0" y="58439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7473FE2F-7FD7-4AA6-8635-8644EEC36DF1}"/>
                </a:ext>
              </a:extLst>
            </p:cNvPr>
            <p:cNvSpPr/>
            <p:nvPr/>
          </p:nvSpPr>
          <p:spPr>
            <a:xfrm>
              <a:off x="12000345" y="6128688"/>
              <a:ext cx="204536" cy="317623"/>
            </a:xfrm>
            <a:custGeom>
              <a:avLst/>
              <a:gdLst>
                <a:gd name="connsiteX0" fmla="*/ 27738 w 204536"/>
                <a:gd name="connsiteY0" fmla="*/ 117828 h 317623"/>
                <a:gd name="connsiteX1" fmla="*/ 19241 w 204536"/>
                <a:gd name="connsiteY1" fmla="*/ 127075 h 317623"/>
                <a:gd name="connsiteX2" fmla="*/ 0 w 204536"/>
                <a:gd name="connsiteY2" fmla="*/ 317624 h 317623"/>
                <a:gd name="connsiteX3" fmla="*/ 204537 w 204536"/>
                <a:gd name="connsiteY3" fmla="*/ 185801 h 317623"/>
                <a:gd name="connsiteX4" fmla="*/ 204537 w 204536"/>
                <a:gd name="connsiteY4" fmla="*/ 0 h 317623"/>
                <a:gd name="connsiteX5" fmla="*/ 28113 w 204536"/>
                <a:gd name="connsiteY5" fmla="*/ 112455 h 317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536" h="317623">
                  <a:moveTo>
                    <a:pt x="27738" y="117828"/>
                  </a:moveTo>
                  <a:cubicBezTo>
                    <a:pt x="27488" y="122551"/>
                    <a:pt x="23927" y="126425"/>
                    <a:pt x="19241" y="127075"/>
                  </a:cubicBezTo>
                  <a:lnTo>
                    <a:pt x="0" y="317624"/>
                  </a:lnTo>
                  <a:lnTo>
                    <a:pt x="204537" y="185801"/>
                  </a:lnTo>
                  <a:lnTo>
                    <a:pt x="204537" y="0"/>
                  </a:lnTo>
                  <a:lnTo>
                    <a:pt x="28113" y="11245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457E876B-5CAE-4F92-AD90-80A8FACE77A5}"/>
                </a:ext>
              </a:extLst>
            </p:cNvPr>
            <p:cNvSpPr/>
            <p:nvPr/>
          </p:nvSpPr>
          <p:spPr>
            <a:xfrm>
              <a:off x="12001095" y="6318862"/>
              <a:ext cx="203911" cy="385221"/>
            </a:xfrm>
            <a:custGeom>
              <a:avLst/>
              <a:gdLst>
                <a:gd name="connsiteX0" fmla="*/ 203912 w 203911"/>
                <a:gd name="connsiteY0" fmla="*/ 385222 h 385221"/>
                <a:gd name="connsiteX1" fmla="*/ 203912 w 203911"/>
                <a:gd name="connsiteY1" fmla="*/ 0 h 385221"/>
                <a:gd name="connsiteX2" fmla="*/ 0 w 203911"/>
                <a:gd name="connsiteY2" fmla="*/ 131323 h 385221"/>
                <a:gd name="connsiteX3" fmla="*/ 203912 w 203911"/>
                <a:gd name="connsiteY3" fmla="*/ 385222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911" h="385221">
                  <a:moveTo>
                    <a:pt x="203912" y="385222"/>
                  </a:moveTo>
                  <a:lnTo>
                    <a:pt x="203912" y="0"/>
                  </a:lnTo>
                  <a:lnTo>
                    <a:pt x="0" y="131323"/>
                  </a:lnTo>
                  <a:lnTo>
                    <a:pt x="203912" y="38522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D879C136-581C-4611-9F5C-219620D71DD1}"/>
                </a:ext>
              </a:extLst>
            </p:cNvPr>
            <p:cNvSpPr/>
            <p:nvPr/>
          </p:nvSpPr>
          <p:spPr>
            <a:xfrm>
              <a:off x="11957614" y="6453933"/>
              <a:ext cx="247392" cy="418332"/>
            </a:xfrm>
            <a:custGeom>
              <a:avLst/>
              <a:gdLst>
                <a:gd name="connsiteX0" fmla="*/ 0 w 247392"/>
                <a:gd name="connsiteY0" fmla="*/ 418333 h 418332"/>
                <a:gd name="connsiteX1" fmla="*/ 247393 w 247392"/>
                <a:gd name="connsiteY1" fmla="*/ 418333 h 418332"/>
                <a:gd name="connsiteX2" fmla="*/ 247393 w 247392"/>
                <a:gd name="connsiteY2" fmla="*/ 255648 h 418332"/>
                <a:gd name="connsiteX3" fmla="*/ 42107 w 247392"/>
                <a:gd name="connsiteY3" fmla="*/ 0 h 418332"/>
                <a:gd name="connsiteX4" fmla="*/ 0 w 247392"/>
                <a:gd name="connsiteY4" fmla="*/ 418333 h 41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392" h="418332">
                  <a:moveTo>
                    <a:pt x="0" y="418333"/>
                  </a:moveTo>
                  <a:lnTo>
                    <a:pt x="247393" y="418333"/>
                  </a:lnTo>
                  <a:lnTo>
                    <a:pt x="247393" y="255648"/>
                  </a:lnTo>
                  <a:lnTo>
                    <a:pt x="42107" y="0"/>
                  </a:lnTo>
                  <a:lnTo>
                    <a:pt x="0" y="41833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D0CE1535-C772-421C-8924-58391096F057}"/>
                </a:ext>
              </a:extLst>
            </p:cNvPr>
            <p:cNvSpPr/>
            <p:nvPr/>
          </p:nvSpPr>
          <p:spPr>
            <a:xfrm>
              <a:off x="11361371" y="4795969"/>
              <a:ext cx="794406" cy="2060803"/>
            </a:xfrm>
            <a:custGeom>
              <a:avLst/>
              <a:gdLst>
                <a:gd name="connsiteX0" fmla="*/ 489039 w 794406"/>
                <a:gd name="connsiteY0" fmla="*/ 1005349 h 2060803"/>
                <a:gd name="connsiteX1" fmla="*/ 489039 w 794406"/>
                <a:gd name="connsiteY1" fmla="*/ 1005349 h 2060803"/>
                <a:gd name="connsiteX2" fmla="*/ 489039 w 794406"/>
                <a:gd name="connsiteY2" fmla="*/ 1005349 h 2060803"/>
                <a:gd name="connsiteX3" fmla="*/ 489039 w 794406"/>
                <a:gd name="connsiteY3" fmla="*/ 1005349 h 2060803"/>
                <a:gd name="connsiteX4" fmla="*/ 489039 w 794406"/>
                <a:gd name="connsiteY4" fmla="*/ 1005349 h 2060803"/>
                <a:gd name="connsiteX5" fmla="*/ 489039 w 794406"/>
                <a:gd name="connsiteY5" fmla="*/ 1005349 h 2060803"/>
                <a:gd name="connsiteX6" fmla="*/ 51728 w 794406"/>
                <a:gd name="connsiteY6" fmla="*/ 1277116 h 2060803"/>
                <a:gd name="connsiteX7" fmla="*/ 0 w 794406"/>
                <a:gd name="connsiteY7" fmla="*/ 2060803 h 2060803"/>
                <a:gd name="connsiteX8" fmla="*/ 398453 w 794406"/>
                <a:gd name="connsiteY8" fmla="*/ 1804156 h 2060803"/>
                <a:gd name="connsiteX9" fmla="*/ 635850 w 794406"/>
                <a:gd name="connsiteY9" fmla="*/ 1650967 h 2060803"/>
                <a:gd name="connsiteX10" fmla="*/ 655092 w 794406"/>
                <a:gd name="connsiteY10" fmla="*/ 1458918 h 2060803"/>
                <a:gd name="connsiteX11" fmla="*/ 648845 w 794406"/>
                <a:gd name="connsiteY11" fmla="*/ 1447548 h 2060803"/>
                <a:gd name="connsiteX12" fmla="*/ 709693 w 794406"/>
                <a:gd name="connsiteY12" fmla="*/ 842539 h 2060803"/>
                <a:gd name="connsiteX13" fmla="*/ 720814 w 794406"/>
                <a:gd name="connsiteY13" fmla="*/ 732458 h 2060803"/>
                <a:gd name="connsiteX14" fmla="*/ 742679 w 794406"/>
                <a:gd name="connsiteY14" fmla="*/ 514170 h 2060803"/>
                <a:gd name="connsiteX15" fmla="*/ 759547 w 794406"/>
                <a:gd name="connsiteY15" fmla="*/ 346862 h 2060803"/>
                <a:gd name="connsiteX16" fmla="*/ 787910 w 794406"/>
                <a:gd name="connsiteY16" fmla="*/ 64350 h 2060803"/>
                <a:gd name="connsiteX17" fmla="*/ 794407 w 794406"/>
                <a:gd name="connsiteY17" fmla="*/ 0 h 2060803"/>
                <a:gd name="connsiteX18" fmla="*/ 566381 w 794406"/>
                <a:gd name="connsiteY18" fmla="*/ 136071 h 2060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94406" h="2060803">
                  <a:moveTo>
                    <a:pt x="489039" y="1005349"/>
                  </a:moveTo>
                  <a:lnTo>
                    <a:pt x="489039" y="1005349"/>
                  </a:lnTo>
                  <a:cubicBezTo>
                    <a:pt x="489039" y="1005349"/>
                    <a:pt x="489039" y="1005349"/>
                    <a:pt x="489039" y="1005349"/>
                  </a:cubicBezTo>
                  <a:lnTo>
                    <a:pt x="489039" y="1005349"/>
                  </a:lnTo>
                  <a:lnTo>
                    <a:pt x="489039" y="1005349"/>
                  </a:lnTo>
                  <a:lnTo>
                    <a:pt x="489039" y="1005349"/>
                  </a:lnTo>
                  <a:lnTo>
                    <a:pt x="51728" y="1277116"/>
                  </a:lnTo>
                  <a:lnTo>
                    <a:pt x="0" y="2060803"/>
                  </a:lnTo>
                  <a:lnTo>
                    <a:pt x="398453" y="1804156"/>
                  </a:lnTo>
                  <a:lnTo>
                    <a:pt x="635850" y="1650967"/>
                  </a:lnTo>
                  <a:lnTo>
                    <a:pt x="655092" y="1458918"/>
                  </a:lnTo>
                  <a:cubicBezTo>
                    <a:pt x="650694" y="1456957"/>
                    <a:pt x="648145" y="1452309"/>
                    <a:pt x="648845" y="1447548"/>
                  </a:cubicBezTo>
                  <a:lnTo>
                    <a:pt x="709693" y="842539"/>
                  </a:lnTo>
                  <a:lnTo>
                    <a:pt x="720814" y="732458"/>
                  </a:lnTo>
                  <a:lnTo>
                    <a:pt x="742679" y="514170"/>
                  </a:lnTo>
                  <a:lnTo>
                    <a:pt x="759547" y="346862"/>
                  </a:lnTo>
                  <a:lnTo>
                    <a:pt x="787910" y="64350"/>
                  </a:lnTo>
                  <a:lnTo>
                    <a:pt x="794407" y="0"/>
                  </a:lnTo>
                  <a:lnTo>
                    <a:pt x="566381" y="136071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0FBCAEBE-DAFE-42FF-9F81-7748A3891264}"/>
                </a:ext>
              </a:extLst>
            </p:cNvPr>
            <p:cNvSpPr/>
            <p:nvPr/>
          </p:nvSpPr>
          <p:spPr>
            <a:xfrm>
              <a:off x="11738083" y="6453184"/>
              <a:ext cx="258513" cy="419082"/>
            </a:xfrm>
            <a:custGeom>
              <a:avLst/>
              <a:gdLst>
                <a:gd name="connsiteX0" fmla="*/ 23490 w 258513"/>
                <a:gd name="connsiteY0" fmla="*/ 151315 h 419082"/>
                <a:gd name="connsiteX1" fmla="*/ 0 w 258513"/>
                <a:gd name="connsiteY1" fmla="*/ 419083 h 419082"/>
                <a:gd name="connsiteX2" fmla="*/ 216282 w 258513"/>
                <a:gd name="connsiteY2" fmla="*/ 419083 h 419082"/>
                <a:gd name="connsiteX3" fmla="*/ 258513 w 258513"/>
                <a:gd name="connsiteY3" fmla="*/ 0 h 419082"/>
                <a:gd name="connsiteX4" fmla="*/ 23490 w 258513"/>
                <a:gd name="connsiteY4" fmla="*/ 151315 h 41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513" h="419082">
                  <a:moveTo>
                    <a:pt x="23490" y="151315"/>
                  </a:moveTo>
                  <a:lnTo>
                    <a:pt x="0" y="419083"/>
                  </a:lnTo>
                  <a:lnTo>
                    <a:pt x="216282" y="419083"/>
                  </a:lnTo>
                  <a:lnTo>
                    <a:pt x="258513" y="0"/>
                  </a:lnTo>
                  <a:lnTo>
                    <a:pt x="23490" y="15131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F9ED4FFA-C5A3-4648-A0C7-9C4B89879537}"/>
                </a:ext>
              </a:extLst>
            </p:cNvPr>
            <p:cNvSpPr/>
            <p:nvPr/>
          </p:nvSpPr>
          <p:spPr>
            <a:xfrm>
              <a:off x="11359872" y="6606747"/>
              <a:ext cx="398327" cy="265518"/>
            </a:xfrm>
            <a:custGeom>
              <a:avLst/>
              <a:gdLst>
                <a:gd name="connsiteX0" fmla="*/ 750 w 398327"/>
                <a:gd name="connsiteY0" fmla="*/ 256023 h 265518"/>
                <a:gd name="connsiteX1" fmla="*/ 0 w 398327"/>
                <a:gd name="connsiteY1" fmla="*/ 265519 h 265518"/>
                <a:gd name="connsiteX2" fmla="*/ 374963 w 398327"/>
                <a:gd name="connsiteY2" fmla="*/ 265519 h 265518"/>
                <a:gd name="connsiteX3" fmla="*/ 398328 w 398327"/>
                <a:gd name="connsiteY3" fmla="*/ 0 h 265518"/>
                <a:gd name="connsiteX4" fmla="*/ 750 w 398327"/>
                <a:gd name="connsiteY4" fmla="*/ 256023 h 265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8327" h="265518">
                  <a:moveTo>
                    <a:pt x="750" y="256023"/>
                  </a:moveTo>
                  <a:lnTo>
                    <a:pt x="0" y="265519"/>
                  </a:lnTo>
                  <a:lnTo>
                    <a:pt x="374963" y="265519"/>
                  </a:lnTo>
                  <a:lnTo>
                    <a:pt x="398328" y="0"/>
                  </a:lnTo>
                  <a:lnTo>
                    <a:pt x="750" y="25602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FB744346-709E-4867-A908-07DE2E4D7FA3}"/>
                </a:ext>
              </a:extLst>
            </p:cNvPr>
            <p:cNvSpPr/>
            <p:nvPr/>
          </p:nvSpPr>
          <p:spPr>
            <a:xfrm>
              <a:off x="11407601" y="4197583"/>
              <a:ext cx="748676" cy="732083"/>
            </a:xfrm>
            <a:custGeom>
              <a:avLst/>
              <a:gdLst>
                <a:gd name="connsiteX0" fmla="*/ 226527 w 748676"/>
                <a:gd name="connsiteY0" fmla="*/ 1125 h 732083"/>
                <a:gd name="connsiteX1" fmla="*/ 226527 w 748676"/>
                <a:gd name="connsiteY1" fmla="*/ 1125 h 732083"/>
                <a:gd name="connsiteX2" fmla="*/ 226527 w 748676"/>
                <a:gd name="connsiteY2" fmla="*/ 1125 h 732083"/>
                <a:gd name="connsiteX3" fmla="*/ 225778 w 748676"/>
                <a:gd name="connsiteY3" fmla="*/ 0 h 732083"/>
                <a:gd name="connsiteX4" fmla="*/ 0 w 748676"/>
                <a:gd name="connsiteY4" fmla="*/ 128574 h 732083"/>
                <a:gd name="connsiteX5" fmla="*/ 519526 w 748676"/>
                <a:gd name="connsiteY5" fmla="*/ 732083 h 732083"/>
                <a:gd name="connsiteX6" fmla="*/ 748676 w 748676"/>
                <a:gd name="connsiteY6" fmla="*/ 595262 h 732083"/>
                <a:gd name="connsiteX7" fmla="*/ 632852 w 748676"/>
                <a:gd name="connsiteY7" fmla="*/ 463565 h 732083"/>
                <a:gd name="connsiteX8" fmla="*/ 564381 w 748676"/>
                <a:gd name="connsiteY8" fmla="*/ 385596 h 732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8676" h="732083">
                  <a:moveTo>
                    <a:pt x="226527" y="1125"/>
                  </a:moveTo>
                  <a:lnTo>
                    <a:pt x="226527" y="1125"/>
                  </a:lnTo>
                  <a:cubicBezTo>
                    <a:pt x="226527" y="1125"/>
                    <a:pt x="226527" y="1125"/>
                    <a:pt x="226527" y="1125"/>
                  </a:cubicBezTo>
                  <a:cubicBezTo>
                    <a:pt x="226240" y="774"/>
                    <a:pt x="225977" y="400"/>
                    <a:pt x="225778" y="0"/>
                  </a:cubicBezTo>
                  <a:lnTo>
                    <a:pt x="0" y="128574"/>
                  </a:lnTo>
                  <a:lnTo>
                    <a:pt x="519526" y="732083"/>
                  </a:lnTo>
                  <a:lnTo>
                    <a:pt x="748676" y="595262"/>
                  </a:lnTo>
                  <a:lnTo>
                    <a:pt x="632852" y="463565"/>
                  </a:lnTo>
                  <a:lnTo>
                    <a:pt x="564381" y="385596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56C66DE4-CEC3-407A-9B19-3C53037189EB}"/>
                </a:ext>
              </a:extLst>
            </p:cNvPr>
            <p:cNvSpPr/>
            <p:nvPr/>
          </p:nvSpPr>
          <p:spPr>
            <a:xfrm>
              <a:off x="11406102" y="4170844"/>
              <a:ext cx="226277" cy="150940"/>
            </a:xfrm>
            <a:custGeom>
              <a:avLst/>
              <a:gdLst>
                <a:gd name="connsiteX0" fmla="*/ 226277 w 226277"/>
                <a:gd name="connsiteY0" fmla="*/ 0 h 150940"/>
                <a:gd name="connsiteX1" fmla="*/ 1374 w 226277"/>
                <a:gd name="connsiteY1" fmla="*/ 128074 h 150940"/>
                <a:gd name="connsiteX2" fmla="*/ 0 w 226277"/>
                <a:gd name="connsiteY2" fmla="*/ 150940 h 150940"/>
                <a:gd name="connsiteX3" fmla="*/ 224903 w 226277"/>
                <a:gd name="connsiteY3" fmla="*/ 22491 h 150940"/>
                <a:gd name="connsiteX4" fmla="*/ 224903 w 226277"/>
                <a:gd name="connsiteY4" fmla="*/ 21617 h 150940"/>
                <a:gd name="connsiteX5" fmla="*/ 224903 w 226277"/>
                <a:gd name="connsiteY5" fmla="*/ 21617 h 150940"/>
                <a:gd name="connsiteX6" fmla="*/ 224903 w 226277"/>
                <a:gd name="connsiteY6" fmla="*/ 20242 h 150940"/>
                <a:gd name="connsiteX7" fmla="*/ 224903 w 226277"/>
                <a:gd name="connsiteY7" fmla="*/ 18868 h 15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6277" h="150940">
                  <a:moveTo>
                    <a:pt x="226277" y="0"/>
                  </a:moveTo>
                  <a:lnTo>
                    <a:pt x="1374" y="128074"/>
                  </a:lnTo>
                  <a:lnTo>
                    <a:pt x="0" y="150940"/>
                  </a:lnTo>
                  <a:lnTo>
                    <a:pt x="224903" y="22491"/>
                  </a:lnTo>
                  <a:cubicBezTo>
                    <a:pt x="224828" y="22204"/>
                    <a:pt x="224828" y="21904"/>
                    <a:pt x="224903" y="21617"/>
                  </a:cubicBezTo>
                  <a:lnTo>
                    <a:pt x="224903" y="21617"/>
                  </a:lnTo>
                  <a:cubicBezTo>
                    <a:pt x="224840" y="21154"/>
                    <a:pt x="224840" y="20704"/>
                    <a:pt x="224903" y="20242"/>
                  </a:cubicBezTo>
                  <a:lnTo>
                    <a:pt x="224903" y="1886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E09DC410-D7CF-4FE6-9913-F1AB31269BE2}"/>
                </a:ext>
              </a:extLst>
            </p:cNvPr>
            <p:cNvSpPr/>
            <p:nvPr/>
          </p:nvSpPr>
          <p:spPr>
            <a:xfrm>
              <a:off x="11578527" y="3499861"/>
              <a:ext cx="236398" cy="672856"/>
            </a:xfrm>
            <a:custGeom>
              <a:avLst/>
              <a:gdLst>
                <a:gd name="connsiteX0" fmla="*/ 4123 w 236398"/>
                <a:gd name="connsiteY0" fmla="*/ 321747 h 672856"/>
                <a:gd name="connsiteX1" fmla="*/ 86713 w 236398"/>
                <a:gd name="connsiteY1" fmla="*/ 414210 h 672856"/>
                <a:gd name="connsiteX2" fmla="*/ 86713 w 236398"/>
                <a:gd name="connsiteY2" fmla="*/ 414210 h 672856"/>
                <a:gd name="connsiteX3" fmla="*/ 87712 w 236398"/>
                <a:gd name="connsiteY3" fmla="*/ 415959 h 672856"/>
                <a:gd name="connsiteX4" fmla="*/ 88587 w 236398"/>
                <a:gd name="connsiteY4" fmla="*/ 417834 h 672856"/>
                <a:gd name="connsiteX5" fmla="*/ 88587 w 236398"/>
                <a:gd name="connsiteY5" fmla="*/ 419583 h 672856"/>
                <a:gd name="connsiteX6" fmla="*/ 88587 w 236398"/>
                <a:gd name="connsiteY6" fmla="*/ 421957 h 672856"/>
                <a:gd name="connsiteX7" fmla="*/ 88587 w 236398"/>
                <a:gd name="connsiteY7" fmla="*/ 422581 h 672856"/>
                <a:gd name="connsiteX8" fmla="*/ 71969 w 236398"/>
                <a:gd name="connsiteY8" fmla="*/ 664360 h 672856"/>
                <a:gd name="connsiteX9" fmla="*/ 71344 w 236398"/>
                <a:gd name="connsiteY9" fmla="*/ 672857 h 672856"/>
                <a:gd name="connsiteX10" fmla="*/ 204787 w 236398"/>
                <a:gd name="connsiteY10" fmla="*/ 596762 h 672856"/>
                <a:gd name="connsiteX11" fmla="*/ 207910 w 236398"/>
                <a:gd name="connsiteY11" fmla="*/ 595013 h 672856"/>
                <a:gd name="connsiteX12" fmla="*/ 236398 w 236398"/>
                <a:gd name="connsiteY12" fmla="*/ 231658 h 672856"/>
                <a:gd name="connsiteX13" fmla="*/ 25489 w 236398"/>
                <a:gd name="connsiteY13" fmla="*/ 0 h 672856"/>
                <a:gd name="connsiteX14" fmla="*/ 23865 w 236398"/>
                <a:gd name="connsiteY14" fmla="*/ 1500 h 672856"/>
                <a:gd name="connsiteX15" fmla="*/ 20991 w 236398"/>
                <a:gd name="connsiteY15" fmla="*/ 2999 h 672856"/>
                <a:gd name="connsiteX16" fmla="*/ 0 w 236398"/>
                <a:gd name="connsiteY16" fmla="*/ 317499 h 672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398" h="672856">
                  <a:moveTo>
                    <a:pt x="4123" y="321747"/>
                  </a:moveTo>
                  <a:lnTo>
                    <a:pt x="86713" y="414210"/>
                  </a:lnTo>
                  <a:cubicBezTo>
                    <a:pt x="86713" y="414210"/>
                    <a:pt x="86713" y="414210"/>
                    <a:pt x="86713" y="414210"/>
                  </a:cubicBezTo>
                  <a:lnTo>
                    <a:pt x="87712" y="415959"/>
                  </a:lnTo>
                  <a:cubicBezTo>
                    <a:pt x="88049" y="416559"/>
                    <a:pt x="88350" y="417184"/>
                    <a:pt x="88587" y="417834"/>
                  </a:cubicBezTo>
                  <a:cubicBezTo>
                    <a:pt x="88649" y="418421"/>
                    <a:pt x="88649" y="418995"/>
                    <a:pt x="88587" y="419583"/>
                  </a:cubicBezTo>
                  <a:cubicBezTo>
                    <a:pt x="88637" y="420370"/>
                    <a:pt x="88637" y="421170"/>
                    <a:pt x="88587" y="421957"/>
                  </a:cubicBezTo>
                  <a:lnTo>
                    <a:pt x="88587" y="422581"/>
                  </a:lnTo>
                  <a:lnTo>
                    <a:pt x="71969" y="664360"/>
                  </a:lnTo>
                  <a:lnTo>
                    <a:pt x="71344" y="672857"/>
                  </a:lnTo>
                  <a:lnTo>
                    <a:pt x="204787" y="596762"/>
                  </a:lnTo>
                  <a:lnTo>
                    <a:pt x="207910" y="595013"/>
                  </a:lnTo>
                  <a:lnTo>
                    <a:pt x="236398" y="231658"/>
                  </a:lnTo>
                  <a:lnTo>
                    <a:pt x="25489" y="0"/>
                  </a:lnTo>
                  <a:cubicBezTo>
                    <a:pt x="25014" y="562"/>
                    <a:pt x="24465" y="1062"/>
                    <a:pt x="23865" y="1500"/>
                  </a:cubicBezTo>
                  <a:lnTo>
                    <a:pt x="20991" y="2999"/>
                  </a:lnTo>
                  <a:lnTo>
                    <a:pt x="0" y="31749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10570A28-0451-4305-9E4B-0DA420563662}"/>
                </a:ext>
              </a:extLst>
            </p:cNvPr>
            <p:cNvSpPr/>
            <p:nvPr/>
          </p:nvSpPr>
          <p:spPr>
            <a:xfrm>
              <a:off x="11244796" y="3503735"/>
              <a:ext cx="351473" cy="359481"/>
            </a:xfrm>
            <a:custGeom>
              <a:avLst/>
              <a:gdLst>
                <a:gd name="connsiteX0" fmla="*/ 146062 w 351473"/>
                <a:gd name="connsiteY0" fmla="*/ 359482 h 359481"/>
                <a:gd name="connsiteX1" fmla="*/ 293248 w 351473"/>
                <a:gd name="connsiteY1" fmla="*/ 277139 h 359481"/>
                <a:gd name="connsiteX2" fmla="*/ 293248 w 351473"/>
                <a:gd name="connsiteY2" fmla="*/ 277139 h 359481"/>
                <a:gd name="connsiteX3" fmla="*/ 296622 w 351473"/>
                <a:gd name="connsiteY3" fmla="*/ 276140 h 359481"/>
                <a:gd name="connsiteX4" fmla="*/ 297871 w 351473"/>
                <a:gd name="connsiteY4" fmla="*/ 276140 h 359481"/>
                <a:gd name="connsiteX5" fmla="*/ 299996 w 351473"/>
                <a:gd name="connsiteY5" fmla="*/ 276140 h 359481"/>
                <a:gd name="connsiteX6" fmla="*/ 302994 w 351473"/>
                <a:gd name="connsiteY6" fmla="*/ 278389 h 359481"/>
                <a:gd name="connsiteX7" fmla="*/ 302994 w 351473"/>
                <a:gd name="connsiteY7" fmla="*/ 278389 h 359481"/>
                <a:gd name="connsiteX8" fmla="*/ 330732 w 351473"/>
                <a:gd name="connsiteY8" fmla="*/ 309376 h 359481"/>
                <a:gd name="connsiteX9" fmla="*/ 351473 w 351473"/>
                <a:gd name="connsiteY9" fmla="*/ 0 h 359481"/>
                <a:gd name="connsiteX10" fmla="*/ 101581 w 351473"/>
                <a:gd name="connsiteY10" fmla="*/ 137445 h 359481"/>
                <a:gd name="connsiteX11" fmla="*/ 0 w 351473"/>
                <a:gd name="connsiteY11" fmla="*/ 193048 h 35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1473" h="359481">
                  <a:moveTo>
                    <a:pt x="146062" y="359482"/>
                  </a:moveTo>
                  <a:lnTo>
                    <a:pt x="293248" y="277139"/>
                  </a:lnTo>
                  <a:lnTo>
                    <a:pt x="293248" y="277139"/>
                  </a:lnTo>
                  <a:cubicBezTo>
                    <a:pt x="294260" y="276502"/>
                    <a:pt x="295423" y="276165"/>
                    <a:pt x="296622" y="276140"/>
                  </a:cubicBezTo>
                  <a:cubicBezTo>
                    <a:pt x="296622" y="276140"/>
                    <a:pt x="297496" y="276140"/>
                    <a:pt x="297871" y="276140"/>
                  </a:cubicBezTo>
                  <a:cubicBezTo>
                    <a:pt x="298571" y="276015"/>
                    <a:pt x="299296" y="276015"/>
                    <a:pt x="299996" y="276140"/>
                  </a:cubicBezTo>
                  <a:cubicBezTo>
                    <a:pt x="301145" y="276665"/>
                    <a:pt x="302169" y="277427"/>
                    <a:pt x="302994" y="278389"/>
                  </a:cubicBezTo>
                  <a:lnTo>
                    <a:pt x="302994" y="278389"/>
                  </a:lnTo>
                  <a:lnTo>
                    <a:pt x="330732" y="309376"/>
                  </a:lnTo>
                  <a:lnTo>
                    <a:pt x="351473" y="0"/>
                  </a:lnTo>
                  <a:lnTo>
                    <a:pt x="101581" y="137445"/>
                  </a:lnTo>
                  <a:lnTo>
                    <a:pt x="0" y="19304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A5451AA1-2635-4624-AF64-997D02AEB4A3}"/>
                </a:ext>
              </a:extLst>
            </p:cNvPr>
            <p:cNvSpPr/>
            <p:nvPr/>
          </p:nvSpPr>
          <p:spPr>
            <a:xfrm>
              <a:off x="11606640" y="3469124"/>
              <a:ext cx="252765" cy="259396"/>
            </a:xfrm>
            <a:custGeom>
              <a:avLst/>
              <a:gdLst>
                <a:gd name="connsiteX0" fmla="*/ 0 w 252765"/>
                <a:gd name="connsiteY0" fmla="*/ 27989 h 259396"/>
                <a:gd name="connsiteX1" fmla="*/ 210659 w 252765"/>
                <a:gd name="connsiteY1" fmla="*/ 259397 h 259396"/>
                <a:gd name="connsiteX2" fmla="*/ 252766 w 252765"/>
                <a:gd name="connsiteY2" fmla="*/ 235906 h 259396"/>
                <a:gd name="connsiteX3" fmla="*/ 37109 w 252765"/>
                <a:gd name="connsiteY3" fmla="*/ 0 h 259396"/>
                <a:gd name="connsiteX4" fmla="*/ 1124 w 252765"/>
                <a:gd name="connsiteY4" fmla="*/ 19742 h 259396"/>
                <a:gd name="connsiteX5" fmla="*/ 0 w 252765"/>
                <a:gd name="connsiteY5" fmla="*/ 27989 h 25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765" h="259396">
                  <a:moveTo>
                    <a:pt x="0" y="27989"/>
                  </a:moveTo>
                  <a:lnTo>
                    <a:pt x="210659" y="259397"/>
                  </a:lnTo>
                  <a:lnTo>
                    <a:pt x="252766" y="235906"/>
                  </a:lnTo>
                  <a:lnTo>
                    <a:pt x="37109" y="0"/>
                  </a:lnTo>
                  <a:lnTo>
                    <a:pt x="1124" y="19742"/>
                  </a:lnTo>
                  <a:cubicBezTo>
                    <a:pt x="1699" y="22541"/>
                    <a:pt x="1312" y="25452"/>
                    <a:pt x="0" y="27989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476190D4-6FA7-486B-9EBD-02BAE09F9152}"/>
                </a:ext>
              </a:extLst>
            </p:cNvPr>
            <p:cNvSpPr/>
            <p:nvPr/>
          </p:nvSpPr>
          <p:spPr>
            <a:xfrm>
              <a:off x="11645748" y="3207353"/>
              <a:ext cx="236397" cy="493428"/>
            </a:xfrm>
            <a:custGeom>
              <a:avLst/>
              <a:gdLst>
                <a:gd name="connsiteX0" fmla="*/ 20366 w 236397"/>
                <a:gd name="connsiteY0" fmla="*/ 1874 h 493428"/>
                <a:gd name="connsiteX1" fmla="*/ 19367 w 236397"/>
                <a:gd name="connsiteY1" fmla="*/ 1874 h 493428"/>
                <a:gd name="connsiteX2" fmla="*/ 17617 w 236397"/>
                <a:gd name="connsiteY2" fmla="*/ 1874 h 493428"/>
                <a:gd name="connsiteX3" fmla="*/ 0 w 236397"/>
                <a:gd name="connsiteY3" fmla="*/ 258022 h 493428"/>
                <a:gd name="connsiteX4" fmla="*/ 215157 w 236397"/>
                <a:gd name="connsiteY4" fmla="*/ 493428 h 493428"/>
                <a:gd name="connsiteX5" fmla="*/ 236398 w 236397"/>
                <a:gd name="connsiteY5" fmla="*/ 230283 h 493428"/>
                <a:gd name="connsiteX6" fmla="*/ 22491 w 236397"/>
                <a:gd name="connsiteY6" fmla="*/ 0 h 493428"/>
                <a:gd name="connsiteX7" fmla="*/ 20616 w 236397"/>
                <a:gd name="connsiteY7" fmla="*/ 999 h 493428"/>
                <a:gd name="connsiteX8" fmla="*/ 20616 w 236397"/>
                <a:gd name="connsiteY8" fmla="*/ 999 h 49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7" h="493428">
                  <a:moveTo>
                    <a:pt x="20366" y="1874"/>
                  </a:moveTo>
                  <a:lnTo>
                    <a:pt x="19367" y="1874"/>
                  </a:lnTo>
                  <a:cubicBezTo>
                    <a:pt x="18792" y="1987"/>
                    <a:pt x="18192" y="1987"/>
                    <a:pt x="17617" y="1874"/>
                  </a:cubicBezTo>
                  <a:lnTo>
                    <a:pt x="0" y="258022"/>
                  </a:lnTo>
                  <a:lnTo>
                    <a:pt x="215157" y="493428"/>
                  </a:lnTo>
                  <a:lnTo>
                    <a:pt x="236398" y="230283"/>
                  </a:lnTo>
                  <a:lnTo>
                    <a:pt x="22491" y="0"/>
                  </a:lnTo>
                  <a:lnTo>
                    <a:pt x="20616" y="999"/>
                  </a:lnTo>
                  <a:lnTo>
                    <a:pt x="20616" y="999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954AF317-74D2-43CE-A029-F101160DD5E4}"/>
                </a:ext>
              </a:extLst>
            </p:cNvPr>
            <p:cNvSpPr/>
            <p:nvPr/>
          </p:nvSpPr>
          <p:spPr>
            <a:xfrm>
              <a:off x="11671487" y="3107518"/>
              <a:ext cx="396453" cy="327744"/>
            </a:xfrm>
            <a:custGeom>
              <a:avLst/>
              <a:gdLst>
                <a:gd name="connsiteX0" fmla="*/ 396453 w 396453"/>
                <a:gd name="connsiteY0" fmla="*/ 226285 h 327744"/>
                <a:gd name="connsiteX1" fmla="*/ 337729 w 396453"/>
                <a:gd name="connsiteY1" fmla="*/ 164060 h 327744"/>
                <a:gd name="connsiteX2" fmla="*/ 182671 w 396453"/>
                <a:gd name="connsiteY2" fmla="*/ 0 h 327744"/>
                <a:gd name="connsiteX3" fmla="*/ 8621 w 396453"/>
                <a:gd name="connsiteY3" fmla="*/ 94087 h 327744"/>
                <a:gd name="connsiteX4" fmla="*/ 0 w 396453"/>
                <a:gd name="connsiteY4" fmla="*/ 98836 h 327744"/>
                <a:gd name="connsiteX5" fmla="*/ 212533 w 396453"/>
                <a:gd name="connsiteY5" fmla="*/ 327744 h 327744"/>
                <a:gd name="connsiteX6" fmla="*/ 396453 w 396453"/>
                <a:gd name="connsiteY6" fmla="*/ 226285 h 32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53" h="327744">
                  <a:moveTo>
                    <a:pt x="396453" y="226285"/>
                  </a:moveTo>
                  <a:lnTo>
                    <a:pt x="337729" y="164060"/>
                  </a:lnTo>
                  <a:lnTo>
                    <a:pt x="182671" y="0"/>
                  </a:lnTo>
                  <a:lnTo>
                    <a:pt x="8621" y="94087"/>
                  </a:lnTo>
                  <a:lnTo>
                    <a:pt x="0" y="98836"/>
                  </a:lnTo>
                  <a:lnTo>
                    <a:pt x="212533" y="327744"/>
                  </a:lnTo>
                  <a:lnTo>
                    <a:pt x="396453" y="22628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971E76D3-9E73-427F-8527-55209A29994D}"/>
                </a:ext>
              </a:extLst>
            </p:cNvPr>
            <p:cNvSpPr/>
            <p:nvPr/>
          </p:nvSpPr>
          <p:spPr>
            <a:xfrm>
              <a:off x="11601517" y="3205604"/>
              <a:ext cx="58724" cy="279638"/>
            </a:xfrm>
            <a:custGeom>
              <a:avLst/>
              <a:gdLst>
                <a:gd name="connsiteX0" fmla="*/ 0 w 58724"/>
                <a:gd name="connsiteY0" fmla="*/ 275390 h 279638"/>
                <a:gd name="connsiteX1" fmla="*/ 4873 w 58724"/>
                <a:gd name="connsiteY1" fmla="*/ 279638 h 279638"/>
                <a:gd name="connsiteX2" fmla="*/ 40982 w 58724"/>
                <a:gd name="connsiteY2" fmla="*/ 259896 h 279638"/>
                <a:gd name="connsiteX3" fmla="*/ 58725 w 58724"/>
                <a:gd name="connsiteY3" fmla="*/ 3873 h 279638"/>
                <a:gd name="connsiteX4" fmla="*/ 57975 w 58724"/>
                <a:gd name="connsiteY4" fmla="*/ 3873 h 279638"/>
                <a:gd name="connsiteX5" fmla="*/ 56101 w 58724"/>
                <a:gd name="connsiteY5" fmla="*/ 2499 h 279638"/>
                <a:gd name="connsiteX6" fmla="*/ 54977 w 58724"/>
                <a:gd name="connsiteY6" fmla="*/ 1749 h 279638"/>
                <a:gd name="connsiteX7" fmla="*/ 53352 w 58724"/>
                <a:gd name="connsiteY7" fmla="*/ 0 h 279638"/>
                <a:gd name="connsiteX8" fmla="*/ 17118 w 58724"/>
                <a:gd name="connsiteY8" fmla="*/ 19492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4" h="279638">
                  <a:moveTo>
                    <a:pt x="0" y="275390"/>
                  </a:moveTo>
                  <a:cubicBezTo>
                    <a:pt x="2099" y="276140"/>
                    <a:pt x="3836" y="277664"/>
                    <a:pt x="4873" y="279638"/>
                  </a:cubicBezTo>
                  <a:lnTo>
                    <a:pt x="40982" y="259896"/>
                  </a:lnTo>
                  <a:lnTo>
                    <a:pt x="58725" y="3873"/>
                  </a:lnTo>
                  <a:lnTo>
                    <a:pt x="57975" y="3873"/>
                  </a:lnTo>
                  <a:cubicBezTo>
                    <a:pt x="57300" y="3486"/>
                    <a:pt x="56676" y="3024"/>
                    <a:pt x="56101" y="2499"/>
                  </a:cubicBezTo>
                  <a:cubicBezTo>
                    <a:pt x="55701" y="2299"/>
                    <a:pt x="55326" y="2037"/>
                    <a:pt x="54977" y="1749"/>
                  </a:cubicBezTo>
                  <a:lnTo>
                    <a:pt x="53352" y="0"/>
                  </a:lnTo>
                  <a:lnTo>
                    <a:pt x="17118" y="19492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A4149803-4A5E-434C-A44E-AF08E5F8108B}"/>
                </a:ext>
              </a:extLst>
            </p:cNvPr>
            <p:cNvSpPr/>
            <p:nvPr/>
          </p:nvSpPr>
          <p:spPr>
            <a:xfrm>
              <a:off x="11388235" y="2955578"/>
              <a:ext cx="264010" cy="266019"/>
            </a:xfrm>
            <a:custGeom>
              <a:avLst/>
              <a:gdLst>
                <a:gd name="connsiteX0" fmla="*/ 34485 w 264010"/>
                <a:gd name="connsiteY0" fmla="*/ 0 h 266019"/>
                <a:gd name="connsiteX1" fmla="*/ 0 w 264010"/>
                <a:gd name="connsiteY1" fmla="*/ 18243 h 266019"/>
                <a:gd name="connsiteX2" fmla="*/ 229151 w 264010"/>
                <a:gd name="connsiteY2" fmla="*/ 266019 h 266019"/>
                <a:gd name="connsiteX3" fmla="*/ 264011 w 264010"/>
                <a:gd name="connsiteY3" fmla="*/ 247151 h 266019"/>
                <a:gd name="connsiteX4" fmla="*/ 203162 w 264010"/>
                <a:gd name="connsiteY4" fmla="*/ 181678 h 266019"/>
                <a:gd name="connsiteX5" fmla="*/ 127820 w 264010"/>
                <a:gd name="connsiteY5" fmla="*/ 100585 h 266019"/>
                <a:gd name="connsiteX6" fmla="*/ 34485 w 264010"/>
                <a:gd name="connsiteY6" fmla="*/ 0 h 266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10" h="266019">
                  <a:moveTo>
                    <a:pt x="34485" y="0"/>
                  </a:moveTo>
                  <a:lnTo>
                    <a:pt x="0" y="18243"/>
                  </a:lnTo>
                  <a:lnTo>
                    <a:pt x="229151" y="266019"/>
                  </a:lnTo>
                  <a:lnTo>
                    <a:pt x="264011" y="247151"/>
                  </a:lnTo>
                  <a:lnTo>
                    <a:pt x="203162" y="181678"/>
                  </a:lnTo>
                  <a:lnTo>
                    <a:pt x="127820" y="100585"/>
                  </a:lnTo>
                  <a:lnTo>
                    <a:pt x="34485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E1E7B69-A334-4C9D-98F0-E2201C9BBAA6}"/>
                </a:ext>
              </a:extLst>
            </p:cNvPr>
            <p:cNvSpPr/>
            <p:nvPr/>
          </p:nvSpPr>
          <p:spPr>
            <a:xfrm>
              <a:off x="10935055" y="2409671"/>
              <a:ext cx="585497" cy="819423"/>
            </a:xfrm>
            <a:custGeom>
              <a:avLst/>
              <a:gdLst>
                <a:gd name="connsiteX0" fmla="*/ 0 w 585497"/>
                <a:gd name="connsiteY0" fmla="*/ 356733 h 819423"/>
                <a:gd name="connsiteX1" fmla="*/ 81840 w 585497"/>
                <a:gd name="connsiteY1" fmla="*/ 446697 h 819423"/>
                <a:gd name="connsiteX2" fmla="*/ 420818 w 585497"/>
                <a:gd name="connsiteY2" fmla="*/ 819423 h 819423"/>
                <a:gd name="connsiteX3" fmla="*/ 435187 w 585497"/>
                <a:gd name="connsiteY3" fmla="*/ 556278 h 819423"/>
                <a:gd name="connsiteX4" fmla="*/ 435187 w 585497"/>
                <a:gd name="connsiteY4" fmla="*/ 554779 h 819423"/>
                <a:gd name="connsiteX5" fmla="*/ 435187 w 585497"/>
                <a:gd name="connsiteY5" fmla="*/ 552655 h 819423"/>
                <a:gd name="connsiteX6" fmla="*/ 436062 w 585497"/>
                <a:gd name="connsiteY6" fmla="*/ 550905 h 819423"/>
                <a:gd name="connsiteX7" fmla="*/ 437186 w 585497"/>
                <a:gd name="connsiteY7" fmla="*/ 549281 h 819423"/>
                <a:gd name="connsiteX8" fmla="*/ 438561 w 585497"/>
                <a:gd name="connsiteY8" fmla="*/ 548032 h 819423"/>
                <a:gd name="connsiteX9" fmla="*/ 439685 w 585497"/>
                <a:gd name="connsiteY9" fmla="*/ 547032 h 819423"/>
                <a:gd name="connsiteX10" fmla="*/ 484791 w 585497"/>
                <a:gd name="connsiteY10" fmla="*/ 523167 h 819423"/>
                <a:gd name="connsiteX11" fmla="*/ 486040 w 585497"/>
                <a:gd name="connsiteY11" fmla="*/ 523167 h 819423"/>
                <a:gd name="connsiteX12" fmla="*/ 488164 w 585497"/>
                <a:gd name="connsiteY12" fmla="*/ 523167 h 819423"/>
                <a:gd name="connsiteX13" fmla="*/ 489663 w 585497"/>
                <a:gd name="connsiteY13" fmla="*/ 523167 h 819423"/>
                <a:gd name="connsiteX14" fmla="*/ 491538 w 585497"/>
                <a:gd name="connsiteY14" fmla="*/ 523167 h 819423"/>
                <a:gd name="connsiteX15" fmla="*/ 493037 w 585497"/>
                <a:gd name="connsiteY15" fmla="*/ 524291 h 819423"/>
                <a:gd name="connsiteX16" fmla="*/ 494411 w 585497"/>
                <a:gd name="connsiteY16" fmla="*/ 525166 h 819423"/>
                <a:gd name="connsiteX17" fmla="*/ 585497 w 585497"/>
                <a:gd name="connsiteY17" fmla="*/ 623252 h 819423"/>
                <a:gd name="connsiteX18" fmla="*/ 585497 w 585497"/>
                <a:gd name="connsiteY18" fmla="*/ 618379 h 819423"/>
                <a:gd name="connsiteX19" fmla="*/ 10746 w 585497"/>
                <a:gd name="connsiteY19" fmla="*/ 0 h 819423"/>
                <a:gd name="connsiteX20" fmla="*/ 1124 w 585497"/>
                <a:gd name="connsiteY20" fmla="*/ 292508 h 819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85497" h="819423">
                  <a:moveTo>
                    <a:pt x="0" y="356733"/>
                  </a:moveTo>
                  <a:lnTo>
                    <a:pt x="81840" y="446697"/>
                  </a:lnTo>
                  <a:lnTo>
                    <a:pt x="420818" y="819423"/>
                  </a:lnTo>
                  <a:lnTo>
                    <a:pt x="435187" y="556278"/>
                  </a:lnTo>
                  <a:lnTo>
                    <a:pt x="435187" y="554779"/>
                  </a:lnTo>
                  <a:cubicBezTo>
                    <a:pt x="435112" y="554067"/>
                    <a:pt x="435112" y="553367"/>
                    <a:pt x="435187" y="552655"/>
                  </a:cubicBezTo>
                  <a:cubicBezTo>
                    <a:pt x="435187" y="552030"/>
                    <a:pt x="435812" y="551530"/>
                    <a:pt x="436062" y="550905"/>
                  </a:cubicBezTo>
                  <a:cubicBezTo>
                    <a:pt x="436362" y="550318"/>
                    <a:pt x="436736" y="549768"/>
                    <a:pt x="437186" y="549281"/>
                  </a:cubicBezTo>
                  <a:cubicBezTo>
                    <a:pt x="437586" y="548806"/>
                    <a:pt x="438048" y="548381"/>
                    <a:pt x="438561" y="548032"/>
                  </a:cubicBezTo>
                  <a:cubicBezTo>
                    <a:pt x="438561" y="548032"/>
                    <a:pt x="439310" y="547282"/>
                    <a:pt x="439685" y="547032"/>
                  </a:cubicBezTo>
                  <a:lnTo>
                    <a:pt x="484791" y="523167"/>
                  </a:lnTo>
                  <a:lnTo>
                    <a:pt x="486040" y="523167"/>
                  </a:lnTo>
                  <a:cubicBezTo>
                    <a:pt x="486740" y="523054"/>
                    <a:pt x="487464" y="523054"/>
                    <a:pt x="488164" y="523167"/>
                  </a:cubicBezTo>
                  <a:cubicBezTo>
                    <a:pt x="488651" y="523041"/>
                    <a:pt x="489176" y="523041"/>
                    <a:pt x="489663" y="523167"/>
                  </a:cubicBezTo>
                  <a:cubicBezTo>
                    <a:pt x="490288" y="523104"/>
                    <a:pt x="490913" y="523104"/>
                    <a:pt x="491538" y="523167"/>
                  </a:cubicBezTo>
                  <a:cubicBezTo>
                    <a:pt x="492100" y="523454"/>
                    <a:pt x="492600" y="523841"/>
                    <a:pt x="493037" y="524291"/>
                  </a:cubicBezTo>
                  <a:cubicBezTo>
                    <a:pt x="493537" y="524503"/>
                    <a:pt x="493999" y="524803"/>
                    <a:pt x="494411" y="525166"/>
                  </a:cubicBezTo>
                  <a:lnTo>
                    <a:pt x="585497" y="623252"/>
                  </a:lnTo>
                  <a:lnTo>
                    <a:pt x="585497" y="618379"/>
                  </a:lnTo>
                  <a:lnTo>
                    <a:pt x="10746" y="0"/>
                  </a:lnTo>
                  <a:lnTo>
                    <a:pt x="1124" y="292508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29DBDF9-DCBD-476E-BD1E-C0D97077DFE7}"/>
                </a:ext>
              </a:extLst>
            </p:cNvPr>
            <p:cNvSpPr/>
            <p:nvPr/>
          </p:nvSpPr>
          <p:spPr>
            <a:xfrm>
              <a:off x="11374116" y="2978319"/>
              <a:ext cx="241270" cy="504298"/>
            </a:xfrm>
            <a:custGeom>
              <a:avLst/>
              <a:gdLst>
                <a:gd name="connsiteX0" fmla="*/ 219405 w 241270"/>
                <a:gd name="connsiteY0" fmla="*/ 504299 h 504298"/>
                <a:gd name="connsiteX1" fmla="*/ 221404 w 241270"/>
                <a:gd name="connsiteY1" fmla="*/ 503299 h 504298"/>
                <a:gd name="connsiteX2" fmla="*/ 224153 w 241270"/>
                <a:gd name="connsiteY2" fmla="*/ 502425 h 504298"/>
                <a:gd name="connsiteX3" fmla="*/ 241271 w 241270"/>
                <a:gd name="connsiteY3" fmla="*/ 246277 h 504298"/>
                <a:gd name="connsiteX4" fmla="*/ 13994 w 241270"/>
                <a:gd name="connsiteY4" fmla="*/ 0 h 504298"/>
                <a:gd name="connsiteX5" fmla="*/ 0 w 241270"/>
                <a:gd name="connsiteY5" fmla="*/ 256148 h 504298"/>
                <a:gd name="connsiteX6" fmla="*/ 0 w 241270"/>
                <a:gd name="connsiteY6" fmla="*/ 262270 h 50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70" h="504298">
                  <a:moveTo>
                    <a:pt x="219405" y="504299"/>
                  </a:moveTo>
                  <a:lnTo>
                    <a:pt x="221404" y="503299"/>
                  </a:lnTo>
                  <a:cubicBezTo>
                    <a:pt x="222254" y="502837"/>
                    <a:pt x="223191" y="502550"/>
                    <a:pt x="224153" y="502425"/>
                  </a:cubicBezTo>
                  <a:lnTo>
                    <a:pt x="241271" y="246277"/>
                  </a:lnTo>
                  <a:lnTo>
                    <a:pt x="13994" y="0"/>
                  </a:lnTo>
                  <a:lnTo>
                    <a:pt x="0" y="256148"/>
                  </a:lnTo>
                  <a:lnTo>
                    <a:pt x="0" y="26227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6F17DED5-1F2E-4201-B68F-21FD38624391}"/>
                </a:ext>
              </a:extLst>
            </p:cNvPr>
            <p:cNvSpPr/>
            <p:nvPr/>
          </p:nvSpPr>
          <p:spPr>
            <a:xfrm>
              <a:off x="11352750" y="3245588"/>
              <a:ext cx="237647" cy="369102"/>
            </a:xfrm>
            <a:custGeom>
              <a:avLst/>
              <a:gdLst>
                <a:gd name="connsiteX0" fmla="*/ 20241 w 237647"/>
                <a:gd name="connsiteY0" fmla="*/ 0 h 369102"/>
                <a:gd name="connsiteX1" fmla="*/ 19741 w 237647"/>
                <a:gd name="connsiteY1" fmla="*/ 7372 h 369102"/>
                <a:gd name="connsiteX2" fmla="*/ 0 w 237647"/>
                <a:gd name="connsiteY2" fmla="*/ 369103 h 369102"/>
                <a:gd name="connsiteX3" fmla="*/ 237647 w 237647"/>
                <a:gd name="connsiteY3" fmla="*/ 238780 h 369102"/>
                <a:gd name="connsiteX4" fmla="*/ 20241 w 237647"/>
                <a:gd name="connsiteY4" fmla="*/ 0 h 36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47" h="369102">
                  <a:moveTo>
                    <a:pt x="20241" y="0"/>
                  </a:moveTo>
                  <a:lnTo>
                    <a:pt x="19741" y="7372"/>
                  </a:lnTo>
                  <a:lnTo>
                    <a:pt x="0" y="369103"/>
                  </a:lnTo>
                  <a:lnTo>
                    <a:pt x="237647" y="238780"/>
                  </a:lnTo>
                  <a:lnTo>
                    <a:pt x="20241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97290B3F-54FB-44CB-886B-56A025D24C4D}"/>
                </a:ext>
              </a:extLst>
            </p:cNvPr>
            <p:cNvSpPr/>
            <p:nvPr/>
          </p:nvSpPr>
          <p:spPr>
            <a:xfrm>
              <a:off x="11407726" y="3929565"/>
              <a:ext cx="241895" cy="364979"/>
            </a:xfrm>
            <a:custGeom>
              <a:avLst/>
              <a:gdLst>
                <a:gd name="connsiteX0" fmla="*/ 14119 w 241895"/>
                <a:gd name="connsiteY0" fmla="*/ 127949 h 364979"/>
                <a:gd name="connsiteX1" fmla="*/ 1749 w 241895"/>
                <a:gd name="connsiteY1" fmla="*/ 334742 h 364979"/>
                <a:gd name="connsiteX2" fmla="*/ 0 w 241895"/>
                <a:gd name="connsiteY2" fmla="*/ 364979 h 364979"/>
                <a:gd name="connsiteX3" fmla="*/ 225028 w 241895"/>
                <a:gd name="connsiteY3" fmla="*/ 236905 h 364979"/>
                <a:gd name="connsiteX4" fmla="*/ 225278 w 241895"/>
                <a:gd name="connsiteY4" fmla="*/ 232907 h 364979"/>
                <a:gd name="connsiteX5" fmla="*/ 241895 w 241895"/>
                <a:gd name="connsiteY5" fmla="*/ 0 h 364979"/>
                <a:gd name="connsiteX6" fmla="*/ 14119 w 241895"/>
                <a:gd name="connsiteY6" fmla="*/ 127949 h 364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895" h="364979">
                  <a:moveTo>
                    <a:pt x="14119" y="127949"/>
                  </a:moveTo>
                  <a:lnTo>
                    <a:pt x="1749" y="334742"/>
                  </a:lnTo>
                  <a:lnTo>
                    <a:pt x="0" y="364979"/>
                  </a:lnTo>
                  <a:lnTo>
                    <a:pt x="225028" y="236905"/>
                  </a:lnTo>
                  <a:lnTo>
                    <a:pt x="225278" y="232907"/>
                  </a:lnTo>
                  <a:lnTo>
                    <a:pt x="241895" y="0"/>
                  </a:lnTo>
                  <a:lnTo>
                    <a:pt x="14119" y="12794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9E0CE3B-A32F-449D-8F35-6CA37C78CE8A}"/>
                </a:ext>
              </a:extLst>
            </p:cNvPr>
            <p:cNvSpPr/>
            <p:nvPr/>
          </p:nvSpPr>
          <p:spPr>
            <a:xfrm>
              <a:off x="11312892" y="3803865"/>
              <a:ext cx="336229" cy="250150"/>
            </a:xfrm>
            <a:custGeom>
              <a:avLst/>
              <a:gdLst>
                <a:gd name="connsiteX0" fmla="*/ 0 w 336229"/>
                <a:gd name="connsiteY0" fmla="*/ 126700 h 250150"/>
                <a:gd name="connsiteX1" fmla="*/ 0 w 336229"/>
                <a:gd name="connsiteY1" fmla="*/ 126700 h 250150"/>
                <a:gd name="connsiteX2" fmla="*/ 107828 w 336229"/>
                <a:gd name="connsiteY2" fmla="*/ 250150 h 250150"/>
                <a:gd name="connsiteX3" fmla="*/ 336230 w 336229"/>
                <a:gd name="connsiteY3" fmla="*/ 121701 h 250150"/>
                <a:gd name="connsiteX4" fmla="*/ 257639 w 336229"/>
                <a:gd name="connsiteY4" fmla="*/ 33612 h 250150"/>
                <a:gd name="connsiteX5" fmla="*/ 227652 w 336229"/>
                <a:gd name="connsiteY5" fmla="*/ 0 h 250150"/>
                <a:gd name="connsiteX6" fmla="*/ 79965 w 336229"/>
                <a:gd name="connsiteY6" fmla="*/ 82217 h 250150"/>
                <a:gd name="connsiteX7" fmla="*/ 62848 w 336229"/>
                <a:gd name="connsiteY7" fmla="*/ 91713 h 250150"/>
                <a:gd name="connsiteX8" fmla="*/ 0 w 336229"/>
                <a:gd name="connsiteY8" fmla="*/ 126700 h 25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229" h="250150">
                  <a:moveTo>
                    <a:pt x="0" y="126700"/>
                  </a:moveTo>
                  <a:lnTo>
                    <a:pt x="0" y="126700"/>
                  </a:lnTo>
                  <a:lnTo>
                    <a:pt x="107828" y="250150"/>
                  </a:lnTo>
                  <a:lnTo>
                    <a:pt x="336230" y="121701"/>
                  </a:lnTo>
                  <a:lnTo>
                    <a:pt x="257639" y="33612"/>
                  </a:lnTo>
                  <a:lnTo>
                    <a:pt x="227652" y="0"/>
                  </a:lnTo>
                  <a:lnTo>
                    <a:pt x="79965" y="82217"/>
                  </a:lnTo>
                  <a:lnTo>
                    <a:pt x="62848" y="91713"/>
                  </a:lnTo>
                  <a:lnTo>
                    <a:pt x="0" y="12670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F965609-B882-4F1E-89CA-1FA25FFEB157}"/>
                </a:ext>
              </a:extLst>
            </p:cNvPr>
            <p:cNvSpPr/>
            <p:nvPr/>
          </p:nvSpPr>
          <p:spPr>
            <a:xfrm>
              <a:off x="11301272" y="3935563"/>
              <a:ext cx="118574" cy="324370"/>
            </a:xfrm>
            <a:custGeom>
              <a:avLst/>
              <a:gdLst>
                <a:gd name="connsiteX0" fmla="*/ 750 w 118574"/>
                <a:gd name="connsiteY0" fmla="*/ 196422 h 324370"/>
                <a:gd name="connsiteX1" fmla="*/ 750 w 118574"/>
                <a:gd name="connsiteY1" fmla="*/ 197796 h 324370"/>
                <a:gd name="connsiteX2" fmla="*/ 750 w 118574"/>
                <a:gd name="connsiteY2" fmla="*/ 200045 h 324370"/>
                <a:gd name="connsiteX3" fmla="*/ 0 w 118574"/>
                <a:gd name="connsiteY3" fmla="*/ 201545 h 324370"/>
                <a:gd name="connsiteX4" fmla="*/ 106079 w 118574"/>
                <a:gd name="connsiteY4" fmla="*/ 324371 h 324370"/>
                <a:gd name="connsiteX5" fmla="*/ 118574 w 118574"/>
                <a:gd name="connsiteY5" fmla="*/ 121452 h 324370"/>
                <a:gd name="connsiteX6" fmla="*/ 11870 w 118574"/>
                <a:gd name="connsiteY6" fmla="*/ 0 h 324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574" h="324370">
                  <a:moveTo>
                    <a:pt x="750" y="196422"/>
                  </a:moveTo>
                  <a:cubicBezTo>
                    <a:pt x="750" y="196422"/>
                    <a:pt x="750" y="197296"/>
                    <a:pt x="750" y="197796"/>
                  </a:cubicBezTo>
                  <a:cubicBezTo>
                    <a:pt x="812" y="198546"/>
                    <a:pt x="812" y="199295"/>
                    <a:pt x="750" y="200045"/>
                  </a:cubicBezTo>
                  <a:lnTo>
                    <a:pt x="0" y="201545"/>
                  </a:lnTo>
                  <a:lnTo>
                    <a:pt x="106079" y="324371"/>
                  </a:lnTo>
                  <a:lnTo>
                    <a:pt x="118574" y="121452"/>
                  </a:lnTo>
                  <a:lnTo>
                    <a:pt x="11870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C3D8C31C-32B5-4E68-8FC2-C40B8F97C79A}"/>
                </a:ext>
              </a:extLst>
            </p:cNvPr>
            <p:cNvSpPr/>
            <p:nvPr/>
          </p:nvSpPr>
          <p:spPr>
            <a:xfrm>
              <a:off x="11394857" y="4288922"/>
              <a:ext cx="9370" cy="31737"/>
            </a:xfrm>
            <a:custGeom>
              <a:avLst/>
              <a:gdLst>
                <a:gd name="connsiteX0" fmla="*/ 375 w 9370"/>
                <a:gd name="connsiteY0" fmla="*/ 15744 h 31737"/>
                <a:gd name="connsiteX1" fmla="*/ 0 w 9370"/>
                <a:gd name="connsiteY1" fmla="*/ 22241 h 31737"/>
                <a:gd name="connsiteX2" fmla="*/ 8121 w 9370"/>
                <a:gd name="connsiteY2" fmla="*/ 31737 h 31737"/>
                <a:gd name="connsiteX3" fmla="*/ 9371 w 9370"/>
                <a:gd name="connsiteY3" fmla="*/ 9496 h 31737"/>
                <a:gd name="connsiteX4" fmla="*/ 1250 w 9370"/>
                <a:gd name="connsiteY4" fmla="*/ 0 h 31737"/>
                <a:gd name="connsiteX5" fmla="*/ 375 w 9370"/>
                <a:gd name="connsiteY5" fmla="*/ 15744 h 3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0" h="31737">
                  <a:moveTo>
                    <a:pt x="375" y="15744"/>
                  </a:moveTo>
                  <a:lnTo>
                    <a:pt x="0" y="22241"/>
                  </a:lnTo>
                  <a:lnTo>
                    <a:pt x="8121" y="31737"/>
                  </a:lnTo>
                  <a:lnTo>
                    <a:pt x="9371" y="9496"/>
                  </a:lnTo>
                  <a:lnTo>
                    <a:pt x="1250" y="0"/>
                  </a:lnTo>
                  <a:lnTo>
                    <a:pt x="375" y="15744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3F9D3C6B-75D7-47F0-AFFF-B6A0889727C0}"/>
                </a:ext>
              </a:extLst>
            </p:cNvPr>
            <p:cNvSpPr/>
            <p:nvPr/>
          </p:nvSpPr>
          <p:spPr>
            <a:xfrm>
              <a:off x="11393607" y="4316161"/>
              <a:ext cx="8996" cy="25239"/>
            </a:xfrm>
            <a:custGeom>
              <a:avLst/>
              <a:gdLst>
                <a:gd name="connsiteX0" fmla="*/ 0 w 8996"/>
                <a:gd name="connsiteY0" fmla="*/ 15869 h 25239"/>
                <a:gd name="connsiteX1" fmla="*/ 8121 w 8996"/>
                <a:gd name="connsiteY1" fmla="*/ 25240 h 25239"/>
                <a:gd name="connsiteX2" fmla="*/ 8996 w 8996"/>
                <a:gd name="connsiteY2" fmla="*/ 9496 h 25239"/>
                <a:gd name="connsiteX3" fmla="*/ 875 w 8996"/>
                <a:gd name="connsiteY3" fmla="*/ 0 h 25239"/>
                <a:gd name="connsiteX4" fmla="*/ 0 w 8996"/>
                <a:gd name="connsiteY4" fmla="*/ 15869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6" h="25239">
                  <a:moveTo>
                    <a:pt x="0" y="15869"/>
                  </a:moveTo>
                  <a:lnTo>
                    <a:pt x="8121" y="25240"/>
                  </a:lnTo>
                  <a:lnTo>
                    <a:pt x="8996" y="9496"/>
                  </a:lnTo>
                  <a:lnTo>
                    <a:pt x="875" y="0"/>
                  </a:lnTo>
                  <a:lnTo>
                    <a:pt x="0" y="1586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0BE063D1-3D61-4A66-AA25-60E77E380A17}"/>
                </a:ext>
              </a:extLst>
            </p:cNvPr>
            <p:cNvSpPr/>
            <p:nvPr/>
          </p:nvSpPr>
          <p:spPr>
            <a:xfrm>
              <a:off x="11294025" y="4140106"/>
              <a:ext cx="112201" cy="153438"/>
            </a:xfrm>
            <a:custGeom>
              <a:avLst/>
              <a:gdLst>
                <a:gd name="connsiteX0" fmla="*/ 3873 w 112201"/>
                <a:gd name="connsiteY0" fmla="*/ 125 h 153438"/>
                <a:gd name="connsiteX1" fmla="*/ 2874 w 112201"/>
                <a:gd name="connsiteY1" fmla="*/ 999 h 153438"/>
                <a:gd name="connsiteX2" fmla="*/ 0 w 112201"/>
                <a:gd name="connsiteY2" fmla="*/ 2624 h 153438"/>
                <a:gd name="connsiteX3" fmla="*/ 0 w 112201"/>
                <a:gd name="connsiteY3" fmla="*/ 11121 h 153438"/>
                <a:gd name="connsiteX4" fmla="*/ 3873 w 112201"/>
                <a:gd name="connsiteY4" fmla="*/ 15744 h 153438"/>
                <a:gd name="connsiteX5" fmla="*/ 100457 w 112201"/>
                <a:gd name="connsiteY5" fmla="*/ 128199 h 153438"/>
                <a:gd name="connsiteX6" fmla="*/ 100457 w 112201"/>
                <a:gd name="connsiteY6" fmla="*/ 128199 h 153438"/>
                <a:gd name="connsiteX7" fmla="*/ 101456 w 112201"/>
                <a:gd name="connsiteY7" fmla="*/ 130073 h 153438"/>
                <a:gd name="connsiteX8" fmla="*/ 102331 w 112201"/>
                <a:gd name="connsiteY8" fmla="*/ 131822 h 153438"/>
                <a:gd name="connsiteX9" fmla="*/ 102331 w 112201"/>
                <a:gd name="connsiteY9" fmla="*/ 133572 h 153438"/>
                <a:gd name="connsiteX10" fmla="*/ 102331 w 112201"/>
                <a:gd name="connsiteY10" fmla="*/ 135946 h 153438"/>
                <a:gd name="connsiteX11" fmla="*/ 102331 w 112201"/>
                <a:gd name="connsiteY11" fmla="*/ 137445 h 153438"/>
                <a:gd name="connsiteX12" fmla="*/ 102331 w 112201"/>
                <a:gd name="connsiteY12" fmla="*/ 143942 h 153438"/>
                <a:gd name="connsiteX13" fmla="*/ 110577 w 112201"/>
                <a:gd name="connsiteY13" fmla="*/ 153439 h 153438"/>
                <a:gd name="connsiteX14" fmla="*/ 112202 w 112201"/>
                <a:gd name="connsiteY14" fmla="*/ 124950 h 153438"/>
                <a:gd name="connsiteX15" fmla="*/ 4248 w 112201"/>
                <a:gd name="connsiteY15" fmla="*/ 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201" h="153438">
                  <a:moveTo>
                    <a:pt x="3873" y="125"/>
                  </a:moveTo>
                  <a:lnTo>
                    <a:pt x="2874" y="999"/>
                  </a:lnTo>
                  <a:lnTo>
                    <a:pt x="0" y="2624"/>
                  </a:lnTo>
                  <a:lnTo>
                    <a:pt x="0" y="11121"/>
                  </a:lnTo>
                  <a:lnTo>
                    <a:pt x="3873" y="15744"/>
                  </a:lnTo>
                  <a:lnTo>
                    <a:pt x="100457" y="128199"/>
                  </a:lnTo>
                  <a:lnTo>
                    <a:pt x="100457" y="128199"/>
                  </a:lnTo>
                  <a:cubicBezTo>
                    <a:pt x="100869" y="128786"/>
                    <a:pt x="101194" y="129411"/>
                    <a:pt x="101456" y="130073"/>
                  </a:cubicBezTo>
                  <a:cubicBezTo>
                    <a:pt x="101818" y="130610"/>
                    <a:pt x="102118" y="131210"/>
                    <a:pt x="102331" y="131822"/>
                  </a:cubicBezTo>
                  <a:lnTo>
                    <a:pt x="102331" y="133572"/>
                  </a:lnTo>
                  <a:cubicBezTo>
                    <a:pt x="102393" y="134359"/>
                    <a:pt x="102393" y="135158"/>
                    <a:pt x="102331" y="135946"/>
                  </a:cubicBezTo>
                  <a:lnTo>
                    <a:pt x="102331" y="137445"/>
                  </a:lnTo>
                  <a:lnTo>
                    <a:pt x="102331" y="143942"/>
                  </a:lnTo>
                  <a:lnTo>
                    <a:pt x="110577" y="153439"/>
                  </a:lnTo>
                  <a:lnTo>
                    <a:pt x="112202" y="124950"/>
                  </a:lnTo>
                  <a:lnTo>
                    <a:pt x="4248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919CA287-0713-44F5-A413-AC52F133FEB2}"/>
                </a:ext>
              </a:extLst>
            </p:cNvPr>
            <p:cNvSpPr/>
            <p:nvPr/>
          </p:nvSpPr>
          <p:spPr>
            <a:xfrm>
              <a:off x="11288777" y="4144479"/>
              <a:ext cx="1999" cy="3248"/>
            </a:xfrm>
            <a:custGeom>
              <a:avLst/>
              <a:gdLst>
                <a:gd name="connsiteX0" fmla="*/ 1999 w 1999"/>
                <a:gd name="connsiteY0" fmla="*/ 0 h 3248"/>
                <a:gd name="connsiteX1" fmla="*/ 0 w 1999"/>
                <a:gd name="connsiteY1" fmla="*/ 1125 h 3248"/>
                <a:gd name="connsiteX2" fmla="*/ 1874 w 1999"/>
                <a:gd name="connsiteY2" fmla="*/ 3248 h 3248"/>
                <a:gd name="connsiteX3" fmla="*/ 1999 w 1999"/>
                <a:gd name="connsiteY3" fmla="*/ 0 h 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248">
                  <a:moveTo>
                    <a:pt x="1999" y="0"/>
                  </a:moveTo>
                  <a:lnTo>
                    <a:pt x="0" y="1125"/>
                  </a:lnTo>
                  <a:lnTo>
                    <a:pt x="1874" y="3248"/>
                  </a:lnTo>
                  <a:lnTo>
                    <a:pt x="1999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EFC33803-0103-464E-B9D4-71DDA43F5802}"/>
                </a:ext>
              </a:extLst>
            </p:cNvPr>
            <p:cNvSpPr/>
            <p:nvPr/>
          </p:nvSpPr>
          <p:spPr>
            <a:xfrm>
              <a:off x="11363120" y="4329156"/>
              <a:ext cx="561132" cy="1466789"/>
            </a:xfrm>
            <a:custGeom>
              <a:avLst/>
              <a:gdLst>
                <a:gd name="connsiteX0" fmla="*/ 45481 w 561132"/>
                <a:gd name="connsiteY0" fmla="*/ 20242 h 1466789"/>
                <a:gd name="connsiteX1" fmla="*/ 48479 w 561132"/>
                <a:gd name="connsiteY1" fmla="*/ 23740 h 1466789"/>
                <a:gd name="connsiteX2" fmla="*/ 48479 w 561132"/>
                <a:gd name="connsiteY2" fmla="*/ 23740 h 1466789"/>
                <a:gd name="connsiteX3" fmla="*/ 49604 w 561132"/>
                <a:gd name="connsiteY3" fmla="*/ 25615 h 1466789"/>
                <a:gd name="connsiteX4" fmla="*/ 50353 w 561132"/>
                <a:gd name="connsiteY4" fmla="*/ 27239 h 1466789"/>
                <a:gd name="connsiteX5" fmla="*/ 50353 w 561132"/>
                <a:gd name="connsiteY5" fmla="*/ 29238 h 1466789"/>
                <a:gd name="connsiteX6" fmla="*/ 50353 w 561132"/>
                <a:gd name="connsiteY6" fmla="*/ 31363 h 1466789"/>
                <a:gd name="connsiteX7" fmla="*/ 50353 w 561132"/>
                <a:gd name="connsiteY7" fmla="*/ 31363 h 1466789"/>
                <a:gd name="connsiteX8" fmla="*/ 42732 w 561132"/>
                <a:gd name="connsiteY8" fmla="*/ 159311 h 1466789"/>
                <a:gd name="connsiteX9" fmla="*/ 0 w 561132"/>
                <a:gd name="connsiteY9" fmla="*/ 870028 h 1466789"/>
                <a:gd name="connsiteX10" fmla="*/ 0 w 561132"/>
                <a:gd name="connsiteY10" fmla="*/ 876900 h 1466789"/>
                <a:gd name="connsiteX11" fmla="*/ 484291 w 561132"/>
                <a:gd name="connsiteY11" fmla="*/ 1466790 h 1466789"/>
                <a:gd name="connsiteX12" fmla="*/ 561132 w 561132"/>
                <a:gd name="connsiteY12" fmla="*/ 602010 h 1466789"/>
                <a:gd name="connsiteX13" fmla="*/ 42482 w 561132"/>
                <a:gd name="connsiteY13" fmla="*/ 0 h 1466789"/>
                <a:gd name="connsiteX14" fmla="*/ 41607 w 561132"/>
                <a:gd name="connsiteY14" fmla="*/ 15744 h 1466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1132" h="1466789">
                  <a:moveTo>
                    <a:pt x="45481" y="20242"/>
                  </a:moveTo>
                  <a:lnTo>
                    <a:pt x="48479" y="23740"/>
                  </a:lnTo>
                  <a:cubicBezTo>
                    <a:pt x="48479" y="23740"/>
                    <a:pt x="48479" y="23740"/>
                    <a:pt x="48479" y="23740"/>
                  </a:cubicBezTo>
                  <a:cubicBezTo>
                    <a:pt x="48929" y="24315"/>
                    <a:pt x="49304" y="24953"/>
                    <a:pt x="49604" y="25615"/>
                  </a:cubicBezTo>
                  <a:cubicBezTo>
                    <a:pt x="49928" y="26115"/>
                    <a:pt x="50178" y="26664"/>
                    <a:pt x="50353" y="27239"/>
                  </a:cubicBezTo>
                  <a:cubicBezTo>
                    <a:pt x="50416" y="27901"/>
                    <a:pt x="50416" y="28576"/>
                    <a:pt x="50353" y="29238"/>
                  </a:cubicBezTo>
                  <a:cubicBezTo>
                    <a:pt x="50416" y="29951"/>
                    <a:pt x="50416" y="30650"/>
                    <a:pt x="50353" y="31363"/>
                  </a:cubicBezTo>
                  <a:lnTo>
                    <a:pt x="50353" y="31363"/>
                  </a:lnTo>
                  <a:lnTo>
                    <a:pt x="42732" y="159311"/>
                  </a:lnTo>
                  <a:lnTo>
                    <a:pt x="0" y="870028"/>
                  </a:lnTo>
                  <a:lnTo>
                    <a:pt x="0" y="876900"/>
                  </a:lnTo>
                  <a:lnTo>
                    <a:pt x="484291" y="1466790"/>
                  </a:lnTo>
                  <a:lnTo>
                    <a:pt x="561132" y="602010"/>
                  </a:lnTo>
                  <a:lnTo>
                    <a:pt x="42482" y="0"/>
                  </a:lnTo>
                  <a:lnTo>
                    <a:pt x="41607" y="15744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F7B0F491-CBE3-4DB8-AB63-6325B6DD88CE}"/>
                </a:ext>
              </a:extLst>
            </p:cNvPr>
            <p:cNvSpPr/>
            <p:nvPr/>
          </p:nvSpPr>
          <p:spPr>
            <a:xfrm>
              <a:off x="10869084" y="6504788"/>
              <a:ext cx="487914" cy="366853"/>
            </a:xfrm>
            <a:custGeom>
              <a:avLst/>
              <a:gdLst>
                <a:gd name="connsiteX0" fmla="*/ 217281 w 487914"/>
                <a:gd name="connsiteY0" fmla="*/ 0 h 366853"/>
                <a:gd name="connsiteX1" fmla="*/ 216656 w 487914"/>
                <a:gd name="connsiteY1" fmla="*/ 0 h 366853"/>
                <a:gd name="connsiteX2" fmla="*/ 11870 w 487914"/>
                <a:gd name="connsiteY2" fmla="*/ 128699 h 366853"/>
                <a:gd name="connsiteX3" fmla="*/ 8871 w 487914"/>
                <a:gd name="connsiteY3" fmla="*/ 130573 h 366853"/>
                <a:gd name="connsiteX4" fmla="*/ 0 w 487914"/>
                <a:gd name="connsiteY4" fmla="*/ 366854 h 366853"/>
                <a:gd name="connsiteX5" fmla="*/ 487289 w 487914"/>
                <a:gd name="connsiteY5" fmla="*/ 366854 h 366853"/>
                <a:gd name="connsiteX6" fmla="*/ 487914 w 487914"/>
                <a:gd name="connsiteY6" fmla="*/ 356858 h 366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7914" h="366853">
                  <a:moveTo>
                    <a:pt x="217281" y="0"/>
                  </a:moveTo>
                  <a:lnTo>
                    <a:pt x="216656" y="0"/>
                  </a:lnTo>
                  <a:lnTo>
                    <a:pt x="11870" y="128699"/>
                  </a:lnTo>
                  <a:lnTo>
                    <a:pt x="8871" y="130573"/>
                  </a:lnTo>
                  <a:lnTo>
                    <a:pt x="0" y="366854"/>
                  </a:lnTo>
                  <a:lnTo>
                    <a:pt x="487289" y="366854"/>
                  </a:lnTo>
                  <a:lnTo>
                    <a:pt x="487914" y="356858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787DF48-60B6-4D68-B75A-018268A4B6FC}"/>
                </a:ext>
              </a:extLst>
            </p:cNvPr>
            <p:cNvSpPr/>
            <p:nvPr/>
          </p:nvSpPr>
          <p:spPr>
            <a:xfrm>
              <a:off x="9654984" y="6536400"/>
              <a:ext cx="34859" cy="335865"/>
            </a:xfrm>
            <a:custGeom>
              <a:avLst/>
              <a:gdLst>
                <a:gd name="connsiteX0" fmla="*/ 24864 w 34859"/>
                <a:gd name="connsiteY0" fmla="*/ 0 h 335865"/>
                <a:gd name="connsiteX1" fmla="*/ 0 w 34859"/>
                <a:gd name="connsiteY1" fmla="*/ 14994 h 335865"/>
                <a:gd name="connsiteX2" fmla="*/ 10245 w 34859"/>
                <a:gd name="connsiteY2" fmla="*/ 335866 h 335865"/>
                <a:gd name="connsiteX3" fmla="*/ 34860 w 34859"/>
                <a:gd name="connsiteY3" fmla="*/ 335866 h 335865"/>
                <a:gd name="connsiteX4" fmla="*/ 25864 w 34859"/>
                <a:gd name="connsiteY4" fmla="*/ 35236 h 335865"/>
                <a:gd name="connsiteX5" fmla="*/ 24864 w 34859"/>
                <a:gd name="connsiteY5" fmla="*/ 0 h 335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859" h="335865">
                  <a:moveTo>
                    <a:pt x="24864" y="0"/>
                  </a:moveTo>
                  <a:lnTo>
                    <a:pt x="0" y="14994"/>
                  </a:lnTo>
                  <a:lnTo>
                    <a:pt x="10245" y="335866"/>
                  </a:lnTo>
                  <a:lnTo>
                    <a:pt x="34860" y="335866"/>
                  </a:lnTo>
                  <a:lnTo>
                    <a:pt x="25864" y="35236"/>
                  </a:lnTo>
                  <a:lnTo>
                    <a:pt x="24864" y="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23B72176-302A-4073-BC40-B36A3AE355C8}"/>
                </a:ext>
              </a:extLst>
            </p:cNvPr>
            <p:cNvSpPr/>
            <p:nvPr/>
          </p:nvSpPr>
          <p:spPr>
            <a:xfrm>
              <a:off x="8932920" y="6120441"/>
              <a:ext cx="746427" cy="695472"/>
            </a:xfrm>
            <a:custGeom>
              <a:avLst/>
              <a:gdLst>
                <a:gd name="connsiteX0" fmla="*/ 598866 w 746427"/>
                <a:gd name="connsiteY0" fmla="*/ 198921 h 695472"/>
                <a:gd name="connsiteX1" fmla="*/ 477918 w 746427"/>
                <a:gd name="connsiteY1" fmla="*/ 24116 h 695472"/>
                <a:gd name="connsiteX2" fmla="*/ 461301 w 746427"/>
                <a:gd name="connsiteY2" fmla="*/ 0 h 695472"/>
                <a:gd name="connsiteX3" fmla="*/ 183171 w 746427"/>
                <a:gd name="connsiteY3" fmla="*/ 163435 h 695472"/>
                <a:gd name="connsiteX4" fmla="*/ 94209 w 746427"/>
                <a:gd name="connsiteY4" fmla="*/ 215789 h 695472"/>
                <a:gd name="connsiteX5" fmla="*/ 0 w 746427"/>
                <a:gd name="connsiteY5" fmla="*/ 271142 h 695472"/>
                <a:gd name="connsiteX6" fmla="*/ 375 w 746427"/>
                <a:gd name="connsiteY6" fmla="*/ 276515 h 695472"/>
                <a:gd name="connsiteX7" fmla="*/ 277255 w 746427"/>
                <a:gd name="connsiteY7" fmla="*/ 695473 h 695472"/>
                <a:gd name="connsiteX8" fmla="*/ 719689 w 746427"/>
                <a:gd name="connsiteY8" fmla="*/ 428079 h 695472"/>
                <a:gd name="connsiteX9" fmla="*/ 746427 w 746427"/>
                <a:gd name="connsiteY9" fmla="*/ 411961 h 695472"/>
                <a:gd name="connsiteX10" fmla="*/ 664838 w 746427"/>
                <a:gd name="connsiteY10" fmla="*/ 294258 h 695472"/>
                <a:gd name="connsiteX11" fmla="*/ 598866 w 746427"/>
                <a:gd name="connsiteY11" fmla="*/ 198921 h 69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6427" h="695472">
                  <a:moveTo>
                    <a:pt x="598866" y="198921"/>
                  </a:moveTo>
                  <a:lnTo>
                    <a:pt x="477918" y="24116"/>
                  </a:lnTo>
                  <a:lnTo>
                    <a:pt x="461301" y="0"/>
                  </a:lnTo>
                  <a:lnTo>
                    <a:pt x="183171" y="163435"/>
                  </a:lnTo>
                  <a:lnTo>
                    <a:pt x="94209" y="215789"/>
                  </a:lnTo>
                  <a:lnTo>
                    <a:pt x="0" y="271142"/>
                  </a:lnTo>
                  <a:lnTo>
                    <a:pt x="375" y="276515"/>
                  </a:lnTo>
                  <a:lnTo>
                    <a:pt x="277255" y="695473"/>
                  </a:lnTo>
                  <a:lnTo>
                    <a:pt x="719689" y="428079"/>
                  </a:lnTo>
                  <a:lnTo>
                    <a:pt x="746427" y="411961"/>
                  </a:lnTo>
                  <a:lnTo>
                    <a:pt x="664838" y="294258"/>
                  </a:lnTo>
                  <a:lnTo>
                    <a:pt x="598866" y="19892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F2B70680-58D7-47BD-B4BD-E8EB76666A40}"/>
                </a:ext>
              </a:extLst>
            </p:cNvPr>
            <p:cNvSpPr/>
            <p:nvPr/>
          </p:nvSpPr>
          <p:spPr>
            <a:xfrm>
              <a:off x="9210425" y="6862895"/>
              <a:ext cx="999" cy="8996"/>
            </a:xfrm>
            <a:custGeom>
              <a:avLst/>
              <a:gdLst>
                <a:gd name="connsiteX0" fmla="*/ 0 w 999"/>
                <a:gd name="connsiteY0" fmla="*/ 750 h 8996"/>
                <a:gd name="connsiteX1" fmla="*/ 0 w 999"/>
                <a:gd name="connsiteY1" fmla="*/ 750 h 8996"/>
                <a:gd name="connsiteX2" fmla="*/ 0 w 999"/>
                <a:gd name="connsiteY2" fmla="*/ 8997 h 8996"/>
                <a:gd name="connsiteX3" fmla="*/ 1000 w 999"/>
                <a:gd name="connsiteY3" fmla="*/ 8997 h 8996"/>
                <a:gd name="connsiteX4" fmla="*/ 1000 w 999"/>
                <a:gd name="connsiteY4" fmla="*/ 0 h 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" h="8996">
                  <a:moveTo>
                    <a:pt x="0" y="750"/>
                  </a:moveTo>
                  <a:lnTo>
                    <a:pt x="0" y="750"/>
                  </a:lnTo>
                  <a:lnTo>
                    <a:pt x="0" y="8997"/>
                  </a:lnTo>
                  <a:lnTo>
                    <a:pt x="1000" y="8997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A601D6A0-CF82-4FD6-8330-8FBD5056B9A8}"/>
                </a:ext>
              </a:extLst>
            </p:cNvPr>
            <p:cNvSpPr/>
            <p:nvPr/>
          </p:nvSpPr>
          <p:spPr>
            <a:xfrm>
              <a:off x="8932046" y="6403828"/>
              <a:ext cx="278004" cy="456692"/>
            </a:xfrm>
            <a:custGeom>
              <a:avLst/>
              <a:gdLst>
                <a:gd name="connsiteX0" fmla="*/ 3374 w 278004"/>
                <a:gd name="connsiteY0" fmla="*/ 22241 h 456692"/>
                <a:gd name="connsiteX1" fmla="*/ 3374 w 278004"/>
                <a:gd name="connsiteY1" fmla="*/ 22241 h 456692"/>
                <a:gd name="connsiteX2" fmla="*/ 3374 w 278004"/>
                <a:gd name="connsiteY2" fmla="*/ 22241 h 456692"/>
                <a:gd name="connsiteX3" fmla="*/ 3374 w 278004"/>
                <a:gd name="connsiteY3" fmla="*/ 27989 h 456692"/>
                <a:gd name="connsiteX4" fmla="*/ 0 w 278004"/>
                <a:gd name="connsiteY4" fmla="*/ 37360 h 456692"/>
                <a:gd name="connsiteX5" fmla="*/ 108953 w 278004"/>
                <a:gd name="connsiteY5" fmla="*/ 202544 h 456692"/>
                <a:gd name="connsiteX6" fmla="*/ 108953 w 278004"/>
                <a:gd name="connsiteY6" fmla="*/ 202544 h 456692"/>
                <a:gd name="connsiteX7" fmla="*/ 111077 w 278004"/>
                <a:gd name="connsiteY7" fmla="*/ 203419 h 456692"/>
                <a:gd name="connsiteX8" fmla="*/ 111077 w 278004"/>
                <a:gd name="connsiteY8" fmla="*/ 205668 h 456692"/>
                <a:gd name="connsiteX9" fmla="*/ 173550 w 278004"/>
                <a:gd name="connsiteY9" fmla="*/ 300755 h 456692"/>
                <a:gd name="connsiteX10" fmla="*/ 173550 w 278004"/>
                <a:gd name="connsiteY10" fmla="*/ 300755 h 456692"/>
                <a:gd name="connsiteX11" fmla="*/ 175624 w 278004"/>
                <a:gd name="connsiteY11" fmla="*/ 301217 h 456692"/>
                <a:gd name="connsiteX12" fmla="*/ 175799 w 278004"/>
                <a:gd name="connsiteY12" fmla="*/ 301630 h 456692"/>
                <a:gd name="connsiteX13" fmla="*/ 175799 w 278004"/>
                <a:gd name="connsiteY13" fmla="*/ 303879 h 456692"/>
                <a:gd name="connsiteX14" fmla="*/ 276506 w 278004"/>
                <a:gd name="connsiteY14" fmla="*/ 456692 h 456692"/>
                <a:gd name="connsiteX15" fmla="*/ 276506 w 278004"/>
                <a:gd name="connsiteY15" fmla="*/ 456692 h 456692"/>
                <a:gd name="connsiteX16" fmla="*/ 278005 w 278004"/>
                <a:gd name="connsiteY16" fmla="*/ 456692 h 456692"/>
                <a:gd name="connsiteX17" fmla="*/ 275631 w 278004"/>
                <a:gd name="connsiteY17" fmla="*/ 415334 h 456692"/>
                <a:gd name="connsiteX18" fmla="*/ 750 w 278004"/>
                <a:gd name="connsiteY18" fmla="*/ 0 h 456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004" h="456692">
                  <a:moveTo>
                    <a:pt x="3374" y="22241"/>
                  </a:moveTo>
                  <a:lnTo>
                    <a:pt x="3374" y="22241"/>
                  </a:lnTo>
                  <a:lnTo>
                    <a:pt x="3374" y="22241"/>
                  </a:lnTo>
                  <a:lnTo>
                    <a:pt x="3374" y="27989"/>
                  </a:lnTo>
                  <a:cubicBezTo>
                    <a:pt x="3711" y="31462"/>
                    <a:pt x="2474" y="34899"/>
                    <a:pt x="0" y="37360"/>
                  </a:cubicBezTo>
                  <a:lnTo>
                    <a:pt x="108953" y="202544"/>
                  </a:lnTo>
                  <a:lnTo>
                    <a:pt x="108953" y="202544"/>
                  </a:lnTo>
                  <a:cubicBezTo>
                    <a:pt x="109778" y="202194"/>
                    <a:pt x="110727" y="202594"/>
                    <a:pt x="111077" y="203419"/>
                  </a:cubicBezTo>
                  <a:cubicBezTo>
                    <a:pt x="111577" y="204081"/>
                    <a:pt x="111577" y="205006"/>
                    <a:pt x="111077" y="205668"/>
                  </a:cubicBezTo>
                  <a:lnTo>
                    <a:pt x="173550" y="300755"/>
                  </a:lnTo>
                  <a:lnTo>
                    <a:pt x="173550" y="300755"/>
                  </a:lnTo>
                  <a:cubicBezTo>
                    <a:pt x="174250" y="300317"/>
                    <a:pt x="175175" y="300518"/>
                    <a:pt x="175624" y="301217"/>
                  </a:cubicBezTo>
                  <a:cubicBezTo>
                    <a:pt x="175699" y="301342"/>
                    <a:pt x="175762" y="301480"/>
                    <a:pt x="175799" y="301630"/>
                  </a:cubicBezTo>
                  <a:cubicBezTo>
                    <a:pt x="176161" y="302342"/>
                    <a:pt x="176161" y="303167"/>
                    <a:pt x="175799" y="303879"/>
                  </a:cubicBezTo>
                  <a:lnTo>
                    <a:pt x="276506" y="456692"/>
                  </a:lnTo>
                  <a:lnTo>
                    <a:pt x="276506" y="456692"/>
                  </a:lnTo>
                  <a:cubicBezTo>
                    <a:pt x="276930" y="456306"/>
                    <a:pt x="277580" y="456306"/>
                    <a:pt x="278005" y="456692"/>
                  </a:cubicBezTo>
                  <a:lnTo>
                    <a:pt x="275631" y="415334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D771EAB5-798E-46D7-8EA1-D4606C16CA09}"/>
                </a:ext>
              </a:extLst>
            </p:cNvPr>
            <p:cNvSpPr/>
            <p:nvPr/>
          </p:nvSpPr>
          <p:spPr>
            <a:xfrm>
              <a:off x="9196182" y="6864020"/>
              <a:ext cx="14118" cy="8246"/>
            </a:xfrm>
            <a:custGeom>
              <a:avLst/>
              <a:gdLst>
                <a:gd name="connsiteX0" fmla="*/ 0 w 14118"/>
                <a:gd name="connsiteY0" fmla="*/ 8246 h 8246"/>
                <a:gd name="connsiteX1" fmla="*/ 14119 w 14118"/>
                <a:gd name="connsiteY1" fmla="*/ 8246 h 8246"/>
                <a:gd name="connsiteX2" fmla="*/ 13744 w 14118"/>
                <a:gd name="connsiteY2" fmla="*/ 0 h 8246"/>
                <a:gd name="connsiteX3" fmla="*/ 0 w 14118"/>
                <a:gd name="connsiteY3" fmla="*/ 8246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18" h="8246">
                  <a:moveTo>
                    <a:pt x="0" y="8246"/>
                  </a:moveTo>
                  <a:lnTo>
                    <a:pt x="14119" y="8246"/>
                  </a:lnTo>
                  <a:lnTo>
                    <a:pt x="13744" y="0"/>
                  </a:lnTo>
                  <a:lnTo>
                    <a:pt x="0" y="8246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BA2D0868-9E73-42A9-B271-787CA5E79879}"/>
                </a:ext>
              </a:extLst>
            </p:cNvPr>
            <p:cNvSpPr/>
            <p:nvPr/>
          </p:nvSpPr>
          <p:spPr>
            <a:xfrm>
              <a:off x="8833089" y="6707582"/>
              <a:ext cx="375587" cy="164434"/>
            </a:xfrm>
            <a:custGeom>
              <a:avLst/>
              <a:gdLst>
                <a:gd name="connsiteX0" fmla="*/ 274881 w 375587"/>
                <a:gd name="connsiteY0" fmla="*/ 0 h 164434"/>
                <a:gd name="connsiteX1" fmla="*/ 274881 w 375587"/>
                <a:gd name="connsiteY1" fmla="*/ 0 h 164434"/>
                <a:gd name="connsiteX2" fmla="*/ 0 w 375587"/>
                <a:gd name="connsiteY2" fmla="*/ 164434 h 164434"/>
                <a:gd name="connsiteX3" fmla="*/ 355971 w 375587"/>
                <a:gd name="connsiteY3" fmla="*/ 164434 h 164434"/>
                <a:gd name="connsiteX4" fmla="*/ 375588 w 375587"/>
                <a:gd name="connsiteY4" fmla="*/ 152564 h 164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587" h="164434">
                  <a:moveTo>
                    <a:pt x="274881" y="0"/>
                  </a:moveTo>
                  <a:lnTo>
                    <a:pt x="274881" y="0"/>
                  </a:lnTo>
                  <a:lnTo>
                    <a:pt x="0" y="164434"/>
                  </a:lnTo>
                  <a:lnTo>
                    <a:pt x="355971" y="164434"/>
                  </a:lnTo>
                  <a:lnTo>
                    <a:pt x="375588" y="15256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170BB9D0-1EB0-4F2B-93AA-D14653EB6C36}"/>
                </a:ext>
              </a:extLst>
            </p:cNvPr>
            <p:cNvSpPr/>
            <p:nvPr/>
          </p:nvSpPr>
          <p:spPr>
            <a:xfrm>
              <a:off x="8605312" y="6609496"/>
              <a:ext cx="500658" cy="262395"/>
            </a:xfrm>
            <a:custGeom>
              <a:avLst/>
              <a:gdLst>
                <a:gd name="connsiteX0" fmla="*/ 437936 w 500658"/>
                <a:gd name="connsiteY0" fmla="*/ 0 h 262395"/>
                <a:gd name="connsiteX1" fmla="*/ 437936 w 500658"/>
                <a:gd name="connsiteY1" fmla="*/ 0 h 262395"/>
                <a:gd name="connsiteX2" fmla="*/ 0 w 500658"/>
                <a:gd name="connsiteY2" fmla="*/ 260896 h 262395"/>
                <a:gd name="connsiteX3" fmla="*/ 0 w 500658"/>
                <a:gd name="connsiteY3" fmla="*/ 262395 h 262395"/>
                <a:gd name="connsiteX4" fmla="*/ 221404 w 500658"/>
                <a:gd name="connsiteY4" fmla="*/ 262395 h 262395"/>
                <a:gd name="connsiteX5" fmla="*/ 500659 w 500658"/>
                <a:gd name="connsiteY5" fmla="*/ 95212 h 26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0658" h="262395">
                  <a:moveTo>
                    <a:pt x="437936" y="0"/>
                  </a:moveTo>
                  <a:lnTo>
                    <a:pt x="437936" y="0"/>
                  </a:lnTo>
                  <a:lnTo>
                    <a:pt x="0" y="260896"/>
                  </a:lnTo>
                  <a:lnTo>
                    <a:pt x="0" y="262395"/>
                  </a:lnTo>
                  <a:lnTo>
                    <a:pt x="221404" y="262395"/>
                  </a:lnTo>
                  <a:lnTo>
                    <a:pt x="500659" y="95212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4C9E3411-5C2A-4E08-90AD-EBB60AE8DF5F}"/>
                </a:ext>
              </a:extLst>
            </p:cNvPr>
            <p:cNvSpPr/>
            <p:nvPr/>
          </p:nvSpPr>
          <p:spPr>
            <a:xfrm>
              <a:off x="8583571" y="6441438"/>
              <a:ext cx="458427" cy="425705"/>
            </a:xfrm>
            <a:custGeom>
              <a:avLst/>
              <a:gdLst>
                <a:gd name="connsiteX0" fmla="*/ 348849 w 458427"/>
                <a:gd name="connsiteY0" fmla="*/ 0 h 425705"/>
                <a:gd name="connsiteX1" fmla="*/ 344101 w 458427"/>
                <a:gd name="connsiteY1" fmla="*/ 2374 h 425705"/>
                <a:gd name="connsiteX2" fmla="*/ 338229 w 458427"/>
                <a:gd name="connsiteY2" fmla="*/ 375 h 425705"/>
                <a:gd name="connsiteX3" fmla="*/ 194291 w 458427"/>
                <a:gd name="connsiteY3" fmla="*/ 85091 h 425705"/>
                <a:gd name="connsiteX4" fmla="*/ 132693 w 458427"/>
                <a:gd name="connsiteY4" fmla="*/ 121327 h 425705"/>
                <a:gd name="connsiteX5" fmla="*/ 0 w 458427"/>
                <a:gd name="connsiteY5" fmla="*/ 199545 h 425705"/>
                <a:gd name="connsiteX6" fmla="*/ 21116 w 458427"/>
                <a:gd name="connsiteY6" fmla="*/ 425705 h 425705"/>
                <a:gd name="connsiteX7" fmla="*/ 458427 w 458427"/>
                <a:gd name="connsiteY7" fmla="*/ 165559 h 42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8427" h="425705">
                  <a:moveTo>
                    <a:pt x="348849" y="0"/>
                  </a:moveTo>
                  <a:cubicBezTo>
                    <a:pt x="347588" y="1312"/>
                    <a:pt x="345913" y="2162"/>
                    <a:pt x="344101" y="2374"/>
                  </a:cubicBezTo>
                  <a:cubicBezTo>
                    <a:pt x="341952" y="2549"/>
                    <a:pt x="339828" y="1824"/>
                    <a:pt x="338229" y="375"/>
                  </a:cubicBezTo>
                  <a:lnTo>
                    <a:pt x="194291" y="85091"/>
                  </a:lnTo>
                  <a:lnTo>
                    <a:pt x="132693" y="121327"/>
                  </a:lnTo>
                  <a:lnTo>
                    <a:pt x="0" y="199545"/>
                  </a:lnTo>
                  <a:lnTo>
                    <a:pt x="21116" y="425705"/>
                  </a:lnTo>
                  <a:lnTo>
                    <a:pt x="458427" y="1655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3CF57AC3-D721-490F-BE65-D0554AE7ADAC}"/>
                </a:ext>
              </a:extLst>
            </p:cNvPr>
            <p:cNvSpPr/>
            <p:nvPr/>
          </p:nvSpPr>
          <p:spPr>
            <a:xfrm>
              <a:off x="9211425" y="6553269"/>
              <a:ext cx="450679" cy="318997"/>
            </a:xfrm>
            <a:custGeom>
              <a:avLst/>
              <a:gdLst>
                <a:gd name="connsiteX0" fmla="*/ 0 w 450679"/>
                <a:gd name="connsiteY0" fmla="*/ 266269 h 318997"/>
                <a:gd name="connsiteX1" fmla="*/ 2999 w 450679"/>
                <a:gd name="connsiteY1" fmla="*/ 318997 h 318997"/>
                <a:gd name="connsiteX2" fmla="*/ 450680 w 450679"/>
                <a:gd name="connsiteY2" fmla="*/ 318997 h 318997"/>
                <a:gd name="connsiteX3" fmla="*/ 440435 w 450679"/>
                <a:gd name="connsiteY3" fmla="*/ 0 h 318997"/>
                <a:gd name="connsiteX4" fmla="*/ 0 w 450679"/>
                <a:gd name="connsiteY4" fmla="*/ 266269 h 318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679" h="318997">
                  <a:moveTo>
                    <a:pt x="0" y="266269"/>
                  </a:moveTo>
                  <a:lnTo>
                    <a:pt x="2999" y="318997"/>
                  </a:lnTo>
                  <a:lnTo>
                    <a:pt x="450680" y="318997"/>
                  </a:lnTo>
                  <a:lnTo>
                    <a:pt x="440435" y="0"/>
                  </a:lnTo>
                  <a:lnTo>
                    <a:pt x="0" y="26626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21E43B51-4104-4F16-92A1-779289D0BF5D}"/>
                </a:ext>
              </a:extLst>
            </p:cNvPr>
            <p:cNvSpPr/>
            <p:nvPr/>
          </p:nvSpPr>
          <p:spPr>
            <a:xfrm>
              <a:off x="10501617" y="6637985"/>
              <a:ext cx="373088" cy="234281"/>
            </a:xfrm>
            <a:custGeom>
              <a:avLst/>
              <a:gdLst>
                <a:gd name="connsiteX0" fmla="*/ 0 w 373088"/>
                <a:gd name="connsiteY0" fmla="*/ 234281 h 234281"/>
                <a:gd name="connsiteX1" fmla="*/ 364218 w 373088"/>
                <a:gd name="connsiteY1" fmla="*/ 234281 h 234281"/>
                <a:gd name="connsiteX2" fmla="*/ 373089 w 373088"/>
                <a:gd name="connsiteY2" fmla="*/ 0 h 234281"/>
                <a:gd name="connsiteX3" fmla="*/ 0 w 373088"/>
                <a:gd name="connsiteY3" fmla="*/ 234281 h 234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088" h="234281">
                  <a:moveTo>
                    <a:pt x="0" y="234281"/>
                  </a:moveTo>
                  <a:lnTo>
                    <a:pt x="364218" y="234281"/>
                  </a:lnTo>
                  <a:lnTo>
                    <a:pt x="373089" y="0"/>
                  </a:lnTo>
                  <a:lnTo>
                    <a:pt x="0" y="23428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97124921-399B-4F74-A702-50E7671A062C}"/>
                </a:ext>
              </a:extLst>
            </p:cNvPr>
            <p:cNvSpPr/>
            <p:nvPr/>
          </p:nvSpPr>
          <p:spPr>
            <a:xfrm>
              <a:off x="10943302" y="5212054"/>
              <a:ext cx="902984" cy="858907"/>
            </a:xfrm>
            <a:custGeom>
              <a:avLst/>
              <a:gdLst>
                <a:gd name="connsiteX0" fmla="*/ 418694 w 902984"/>
                <a:gd name="connsiteY0" fmla="*/ 20367 h 858907"/>
                <a:gd name="connsiteX1" fmla="*/ 409074 w 902984"/>
                <a:gd name="connsiteY1" fmla="*/ 30363 h 858907"/>
                <a:gd name="connsiteX2" fmla="*/ 402576 w 902984"/>
                <a:gd name="connsiteY2" fmla="*/ 25989 h 858907"/>
                <a:gd name="connsiteX3" fmla="*/ 0 w 902984"/>
                <a:gd name="connsiteY3" fmla="*/ 265769 h 858907"/>
                <a:gd name="connsiteX4" fmla="*/ 67846 w 902984"/>
                <a:gd name="connsiteY4" fmla="*/ 351860 h 858907"/>
                <a:gd name="connsiteX5" fmla="*/ 178173 w 902984"/>
                <a:gd name="connsiteY5" fmla="*/ 491554 h 858907"/>
                <a:gd name="connsiteX6" fmla="*/ 468048 w 902984"/>
                <a:gd name="connsiteY6" fmla="*/ 858907 h 858907"/>
                <a:gd name="connsiteX7" fmla="*/ 902985 w 902984"/>
                <a:gd name="connsiteY7" fmla="*/ 588515 h 858907"/>
                <a:gd name="connsiteX8" fmla="*/ 419819 w 902984"/>
                <a:gd name="connsiteY8" fmla="*/ 0 h 8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2984" h="858907">
                  <a:moveTo>
                    <a:pt x="418694" y="20367"/>
                  </a:moveTo>
                  <a:cubicBezTo>
                    <a:pt x="418769" y="25777"/>
                    <a:pt x="414471" y="30226"/>
                    <a:pt x="409074" y="30363"/>
                  </a:cubicBezTo>
                  <a:cubicBezTo>
                    <a:pt x="406337" y="30013"/>
                    <a:pt x="403938" y="28389"/>
                    <a:pt x="402576" y="25989"/>
                  </a:cubicBezTo>
                  <a:lnTo>
                    <a:pt x="0" y="265769"/>
                  </a:lnTo>
                  <a:lnTo>
                    <a:pt x="67846" y="351860"/>
                  </a:lnTo>
                  <a:lnTo>
                    <a:pt x="178173" y="491554"/>
                  </a:lnTo>
                  <a:lnTo>
                    <a:pt x="468048" y="858907"/>
                  </a:lnTo>
                  <a:lnTo>
                    <a:pt x="902985" y="588515"/>
                  </a:lnTo>
                  <a:lnTo>
                    <a:pt x="419819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629DAEBF-44A6-4805-BCC6-5BBE8FD29F67}"/>
                </a:ext>
              </a:extLst>
            </p:cNvPr>
            <p:cNvSpPr/>
            <p:nvPr/>
          </p:nvSpPr>
          <p:spPr>
            <a:xfrm>
              <a:off x="10942302" y="4496089"/>
              <a:ext cx="445807" cy="977985"/>
            </a:xfrm>
            <a:custGeom>
              <a:avLst/>
              <a:gdLst>
                <a:gd name="connsiteX0" fmla="*/ 28612 w 445807"/>
                <a:gd name="connsiteY0" fmla="*/ 239655 h 977985"/>
                <a:gd name="connsiteX1" fmla="*/ 0 w 445807"/>
                <a:gd name="connsiteY1" fmla="*/ 977985 h 977985"/>
                <a:gd name="connsiteX2" fmla="*/ 402201 w 445807"/>
                <a:gd name="connsiteY2" fmla="*/ 738456 h 977985"/>
                <a:gd name="connsiteX3" fmla="*/ 402201 w 445807"/>
                <a:gd name="connsiteY3" fmla="*/ 734707 h 977985"/>
                <a:gd name="connsiteX4" fmla="*/ 404200 w 445807"/>
                <a:gd name="connsiteY4" fmla="*/ 702470 h 977985"/>
                <a:gd name="connsiteX5" fmla="*/ 445807 w 445807"/>
                <a:gd name="connsiteY5" fmla="*/ 0 h 977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807" h="977985">
                  <a:moveTo>
                    <a:pt x="28612" y="239655"/>
                  </a:moveTo>
                  <a:lnTo>
                    <a:pt x="0" y="977985"/>
                  </a:lnTo>
                  <a:lnTo>
                    <a:pt x="402201" y="738456"/>
                  </a:lnTo>
                  <a:cubicBezTo>
                    <a:pt x="402014" y="737219"/>
                    <a:pt x="402014" y="735944"/>
                    <a:pt x="402201" y="734707"/>
                  </a:cubicBezTo>
                  <a:lnTo>
                    <a:pt x="404200" y="702470"/>
                  </a:lnTo>
                  <a:lnTo>
                    <a:pt x="44580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87497C99-7E72-4A11-8B2B-B9974E8EEF74}"/>
                </a:ext>
              </a:extLst>
            </p:cNvPr>
            <p:cNvSpPr/>
            <p:nvPr/>
          </p:nvSpPr>
          <p:spPr>
            <a:xfrm>
              <a:off x="11834666" y="3337801"/>
              <a:ext cx="233899" cy="729958"/>
            </a:xfrm>
            <a:custGeom>
              <a:avLst/>
              <a:gdLst>
                <a:gd name="connsiteX0" fmla="*/ 0 w 233899"/>
                <a:gd name="connsiteY0" fmla="*/ 729959 h 729958"/>
                <a:gd name="connsiteX1" fmla="*/ 177674 w 233899"/>
                <a:gd name="connsiteY1" fmla="*/ 628625 h 729958"/>
                <a:gd name="connsiteX2" fmla="*/ 204411 w 233899"/>
                <a:gd name="connsiteY2" fmla="*/ 330743 h 729958"/>
                <a:gd name="connsiteX3" fmla="*/ 210659 w 233899"/>
                <a:gd name="connsiteY3" fmla="*/ 260521 h 729958"/>
                <a:gd name="connsiteX4" fmla="*/ 233899 w 233899"/>
                <a:gd name="connsiteY4" fmla="*/ 0 h 729958"/>
                <a:gd name="connsiteX5" fmla="*/ 50603 w 233899"/>
                <a:gd name="connsiteY5" fmla="*/ 101085 h 729958"/>
                <a:gd name="connsiteX6" fmla="*/ 29113 w 233899"/>
                <a:gd name="connsiteY6" fmla="*/ 367854 h 729958"/>
                <a:gd name="connsiteX7" fmla="*/ 0 w 233899"/>
                <a:gd name="connsiteY7" fmla="*/ 729959 h 72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899" h="729958">
                  <a:moveTo>
                    <a:pt x="0" y="729959"/>
                  </a:moveTo>
                  <a:lnTo>
                    <a:pt x="177674" y="628625"/>
                  </a:lnTo>
                  <a:lnTo>
                    <a:pt x="204411" y="330743"/>
                  </a:lnTo>
                  <a:lnTo>
                    <a:pt x="210659" y="260521"/>
                  </a:lnTo>
                  <a:lnTo>
                    <a:pt x="233899" y="0"/>
                  </a:lnTo>
                  <a:lnTo>
                    <a:pt x="50603" y="101085"/>
                  </a:lnTo>
                  <a:lnTo>
                    <a:pt x="29113" y="367854"/>
                  </a:lnTo>
                  <a:lnTo>
                    <a:pt x="0" y="729959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FA0A1500-C87C-497A-86CD-C94CB51E719A}"/>
                </a:ext>
              </a:extLst>
            </p:cNvPr>
            <p:cNvSpPr/>
            <p:nvPr/>
          </p:nvSpPr>
          <p:spPr>
            <a:xfrm>
              <a:off x="11790311" y="3708653"/>
              <a:ext cx="70094" cy="384346"/>
            </a:xfrm>
            <a:custGeom>
              <a:avLst/>
              <a:gdLst>
                <a:gd name="connsiteX0" fmla="*/ 37859 w 70094"/>
                <a:gd name="connsiteY0" fmla="*/ 362730 h 384346"/>
                <a:gd name="connsiteX1" fmla="*/ 40982 w 70094"/>
                <a:gd name="connsiteY1" fmla="*/ 360981 h 384346"/>
                <a:gd name="connsiteX2" fmla="*/ 70095 w 70094"/>
                <a:gd name="connsiteY2" fmla="*/ 0 h 384346"/>
                <a:gd name="connsiteX3" fmla="*/ 28238 w 70094"/>
                <a:gd name="connsiteY3" fmla="*/ 23366 h 384346"/>
                <a:gd name="connsiteX4" fmla="*/ 0 w 70094"/>
                <a:gd name="connsiteY4" fmla="*/ 384347 h 384346"/>
                <a:gd name="connsiteX5" fmla="*/ 37859 w 70094"/>
                <a:gd name="connsiteY5" fmla="*/ 362730 h 38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094" h="384346">
                  <a:moveTo>
                    <a:pt x="37859" y="362730"/>
                  </a:moveTo>
                  <a:lnTo>
                    <a:pt x="40982" y="360981"/>
                  </a:lnTo>
                  <a:lnTo>
                    <a:pt x="70095" y="0"/>
                  </a:lnTo>
                  <a:lnTo>
                    <a:pt x="28238" y="23366"/>
                  </a:lnTo>
                  <a:lnTo>
                    <a:pt x="0" y="384347"/>
                  </a:lnTo>
                  <a:lnTo>
                    <a:pt x="37859" y="36273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51A27297-2D6E-4A62-A383-E1E14A6A5A7C}"/>
                </a:ext>
              </a:extLst>
            </p:cNvPr>
            <p:cNvSpPr/>
            <p:nvPr/>
          </p:nvSpPr>
          <p:spPr>
            <a:xfrm>
              <a:off x="12088307" y="5542047"/>
              <a:ext cx="116699" cy="244527"/>
            </a:xfrm>
            <a:custGeom>
              <a:avLst/>
              <a:gdLst>
                <a:gd name="connsiteX0" fmla="*/ 625 w 116699"/>
                <a:gd name="connsiteY0" fmla="*/ 99460 h 244527"/>
                <a:gd name="connsiteX1" fmla="*/ 0 w 116699"/>
                <a:gd name="connsiteY1" fmla="*/ 105333 h 244527"/>
                <a:gd name="connsiteX2" fmla="*/ 116700 w 116699"/>
                <a:gd name="connsiteY2" fmla="*/ 244527 h 244527"/>
                <a:gd name="connsiteX3" fmla="*/ 116700 w 116699"/>
                <a:gd name="connsiteY3" fmla="*/ 125825 h 244527"/>
                <a:gd name="connsiteX4" fmla="*/ 10621 w 116699"/>
                <a:gd name="connsiteY4" fmla="*/ 0 h 244527"/>
                <a:gd name="connsiteX5" fmla="*/ 625 w 116699"/>
                <a:gd name="connsiteY5" fmla="*/ 9946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699" h="244527">
                  <a:moveTo>
                    <a:pt x="625" y="99460"/>
                  </a:moveTo>
                  <a:lnTo>
                    <a:pt x="0" y="105333"/>
                  </a:lnTo>
                  <a:lnTo>
                    <a:pt x="116700" y="244527"/>
                  </a:lnTo>
                  <a:lnTo>
                    <a:pt x="116700" y="125825"/>
                  </a:lnTo>
                  <a:lnTo>
                    <a:pt x="10621" y="0"/>
                  </a:lnTo>
                  <a:lnTo>
                    <a:pt x="625" y="9946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AE1987A8-2507-4622-8596-08BF974D7AC4}"/>
                </a:ext>
              </a:extLst>
            </p:cNvPr>
            <p:cNvSpPr/>
            <p:nvPr/>
          </p:nvSpPr>
          <p:spPr>
            <a:xfrm>
              <a:off x="9698715" y="5708231"/>
              <a:ext cx="1419886" cy="1164035"/>
            </a:xfrm>
            <a:custGeom>
              <a:avLst/>
              <a:gdLst>
                <a:gd name="connsiteX0" fmla="*/ 1378779 w 1419886"/>
                <a:gd name="connsiteY0" fmla="*/ 777940 h 1164035"/>
                <a:gd name="connsiteX1" fmla="*/ 1381778 w 1419886"/>
                <a:gd name="connsiteY1" fmla="*/ 776940 h 1164035"/>
                <a:gd name="connsiteX2" fmla="*/ 1419886 w 1419886"/>
                <a:gd name="connsiteY2" fmla="*/ 0 h 1164035"/>
                <a:gd name="connsiteX3" fmla="*/ 0 w 1419886"/>
                <a:gd name="connsiteY3" fmla="*/ 859782 h 1164035"/>
                <a:gd name="connsiteX4" fmla="*/ 0 w 1419886"/>
                <a:gd name="connsiteY4" fmla="*/ 862656 h 1164035"/>
                <a:gd name="connsiteX5" fmla="*/ 8996 w 1419886"/>
                <a:gd name="connsiteY5" fmla="*/ 1164036 h 1164035"/>
                <a:gd name="connsiteX6" fmla="*/ 763920 w 1419886"/>
                <a:gd name="connsiteY6" fmla="*/ 1164036 h 1164035"/>
                <a:gd name="connsiteX7" fmla="*/ 1173743 w 1419886"/>
                <a:gd name="connsiteY7" fmla="*/ 906638 h 116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9886" h="1164035">
                  <a:moveTo>
                    <a:pt x="1378779" y="777940"/>
                  </a:moveTo>
                  <a:cubicBezTo>
                    <a:pt x="1379691" y="777390"/>
                    <a:pt x="1380716" y="777040"/>
                    <a:pt x="1381778" y="776940"/>
                  </a:cubicBezTo>
                  <a:lnTo>
                    <a:pt x="1419886" y="0"/>
                  </a:lnTo>
                  <a:lnTo>
                    <a:pt x="0" y="859782"/>
                  </a:lnTo>
                  <a:lnTo>
                    <a:pt x="0" y="862656"/>
                  </a:lnTo>
                  <a:lnTo>
                    <a:pt x="8996" y="1164036"/>
                  </a:lnTo>
                  <a:lnTo>
                    <a:pt x="763920" y="1164036"/>
                  </a:lnTo>
                  <a:lnTo>
                    <a:pt x="1173743" y="90663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BB9827CB-A335-4C10-ABD3-07E5BE20EA16}"/>
                </a:ext>
              </a:extLst>
            </p:cNvPr>
            <p:cNvSpPr/>
            <p:nvPr/>
          </p:nvSpPr>
          <p:spPr>
            <a:xfrm>
              <a:off x="8137514" y="6332107"/>
              <a:ext cx="62473" cy="539659"/>
            </a:xfrm>
            <a:custGeom>
              <a:avLst/>
              <a:gdLst>
                <a:gd name="connsiteX0" fmla="*/ 4248 w 62473"/>
                <a:gd name="connsiteY0" fmla="*/ 22741 h 539659"/>
                <a:gd name="connsiteX1" fmla="*/ 4248 w 62473"/>
                <a:gd name="connsiteY1" fmla="*/ 20492 h 539659"/>
                <a:gd name="connsiteX2" fmla="*/ 4248 w 62473"/>
                <a:gd name="connsiteY2" fmla="*/ 18618 h 539659"/>
                <a:gd name="connsiteX3" fmla="*/ 4998 w 62473"/>
                <a:gd name="connsiteY3" fmla="*/ 16743 h 539659"/>
                <a:gd name="connsiteX4" fmla="*/ 5872 w 62473"/>
                <a:gd name="connsiteY4" fmla="*/ 14994 h 539659"/>
                <a:gd name="connsiteX5" fmla="*/ 5872 w 62473"/>
                <a:gd name="connsiteY5" fmla="*/ 14119 h 539659"/>
                <a:gd name="connsiteX6" fmla="*/ 4998 w 62473"/>
                <a:gd name="connsiteY6" fmla="*/ 5873 h 539659"/>
                <a:gd name="connsiteX7" fmla="*/ 1250 w 62473"/>
                <a:gd name="connsiteY7" fmla="*/ 0 h 539659"/>
                <a:gd name="connsiteX8" fmla="*/ 0 w 62473"/>
                <a:gd name="connsiteY8" fmla="*/ 0 h 539659"/>
                <a:gd name="connsiteX9" fmla="*/ 62473 w 62473"/>
                <a:gd name="connsiteY9" fmla="*/ 539660 h 539659"/>
                <a:gd name="connsiteX10" fmla="*/ 62473 w 62473"/>
                <a:gd name="connsiteY10" fmla="*/ 539660 h 539659"/>
                <a:gd name="connsiteX11" fmla="*/ 4248 w 62473"/>
                <a:gd name="connsiteY11" fmla="*/ 22741 h 53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473" h="539659">
                  <a:moveTo>
                    <a:pt x="4248" y="22741"/>
                  </a:moveTo>
                  <a:cubicBezTo>
                    <a:pt x="4186" y="21991"/>
                    <a:pt x="4186" y="21242"/>
                    <a:pt x="4248" y="20492"/>
                  </a:cubicBezTo>
                  <a:cubicBezTo>
                    <a:pt x="4248" y="19867"/>
                    <a:pt x="4248" y="19242"/>
                    <a:pt x="4248" y="18618"/>
                  </a:cubicBezTo>
                  <a:cubicBezTo>
                    <a:pt x="4398" y="17955"/>
                    <a:pt x="4648" y="17331"/>
                    <a:pt x="4998" y="16743"/>
                  </a:cubicBezTo>
                  <a:cubicBezTo>
                    <a:pt x="5210" y="16131"/>
                    <a:pt x="5510" y="15531"/>
                    <a:pt x="5872" y="14994"/>
                  </a:cubicBezTo>
                  <a:lnTo>
                    <a:pt x="5872" y="14119"/>
                  </a:lnTo>
                  <a:lnTo>
                    <a:pt x="4998" y="5873"/>
                  </a:lnTo>
                  <a:lnTo>
                    <a:pt x="1250" y="0"/>
                  </a:lnTo>
                  <a:lnTo>
                    <a:pt x="0" y="0"/>
                  </a:lnTo>
                  <a:lnTo>
                    <a:pt x="62473" y="539660"/>
                  </a:lnTo>
                  <a:lnTo>
                    <a:pt x="62473" y="539660"/>
                  </a:lnTo>
                  <a:lnTo>
                    <a:pt x="4248" y="22741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87254FDE-3735-4ED6-A879-AA90603E357A}"/>
                </a:ext>
              </a:extLst>
            </p:cNvPr>
            <p:cNvSpPr/>
            <p:nvPr/>
          </p:nvSpPr>
          <p:spPr>
            <a:xfrm>
              <a:off x="7865132" y="6363719"/>
              <a:ext cx="247518" cy="508546"/>
            </a:xfrm>
            <a:custGeom>
              <a:avLst/>
              <a:gdLst>
                <a:gd name="connsiteX0" fmla="*/ 0 w 247518"/>
                <a:gd name="connsiteY0" fmla="*/ 106582 h 508546"/>
                <a:gd name="connsiteX1" fmla="*/ 53477 w 247518"/>
                <a:gd name="connsiteY1" fmla="*/ 508547 h 508546"/>
                <a:gd name="connsiteX2" fmla="*/ 247518 w 247518"/>
                <a:gd name="connsiteY2" fmla="*/ 508547 h 508546"/>
                <a:gd name="connsiteX3" fmla="*/ 185920 w 247518"/>
                <a:gd name="connsiteY3" fmla="*/ 0 h 508546"/>
                <a:gd name="connsiteX4" fmla="*/ 0 w 247518"/>
                <a:gd name="connsiteY4" fmla="*/ 106582 h 50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518" h="508546">
                  <a:moveTo>
                    <a:pt x="0" y="106582"/>
                  </a:moveTo>
                  <a:lnTo>
                    <a:pt x="53477" y="508547"/>
                  </a:lnTo>
                  <a:lnTo>
                    <a:pt x="247518" y="508547"/>
                  </a:lnTo>
                  <a:lnTo>
                    <a:pt x="185920" y="0"/>
                  </a:lnTo>
                  <a:lnTo>
                    <a:pt x="0" y="106582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959BD77-8DF6-40D6-8B03-67A816AADC86}"/>
                </a:ext>
              </a:extLst>
            </p:cNvPr>
            <p:cNvSpPr/>
            <p:nvPr/>
          </p:nvSpPr>
          <p:spPr>
            <a:xfrm>
              <a:off x="7682336" y="6174920"/>
              <a:ext cx="233024" cy="697346"/>
            </a:xfrm>
            <a:custGeom>
              <a:avLst/>
              <a:gdLst>
                <a:gd name="connsiteX0" fmla="*/ 0 w 233024"/>
                <a:gd name="connsiteY0" fmla="*/ 0 h 697346"/>
                <a:gd name="connsiteX1" fmla="*/ 34985 w 233024"/>
                <a:gd name="connsiteY1" fmla="*/ 247651 h 697346"/>
                <a:gd name="connsiteX2" fmla="*/ 37859 w 233024"/>
                <a:gd name="connsiteY2" fmla="*/ 267518 h 697346"/>
                <a:gd name="connsiteX3" fmla="*/ 76842 w 233024"/>
                <a:gd name="connsiteY3" fmla="*/ 543908 h 697346"/>
                <a:gd name="connsiteX4" fmla="*/ 98582 w 233024"/>
                <a:gd name="connsiteY4" fmla="*/ 697347 h 697346"/>
                <a:gd name="connsiteX5" fmla="*/ 233024 w 233024"/>
                <a:gd name="connsiteY5" fmla="*/ 697347 h 697346"/>
                <a:gd name="connsiteX6" fmla="*/ 179547 w 233024"/>
                <a:gd name="connsiteY6" fmla="*/ 295007 h 697346"/>
                <a:gd name="connsiteX7" fmla="*/ 0 w 233024"/>
                <a:gd name="connsiteY7" fmla="*/ 0 h 69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024" h="697346">
                  <a:moveTo>
                    <a:pt x="0" y="0"/>
                  </a:moveTo>
                  <a:lnTo>
                    <a:pt x="34985" y="247651"/>
                  </a:lnTo>
                  <a:lnTo>
                    <a:pt x="37859" y="267518"/>
                  </a:lnTo>
                  <a:lnTo>
                    <a:pt x="76842" y="543908"/>
                  </a:lnTo>
                  <a:lnTo>
                    <a:pt x="98582" y="697347"/>
                  </a:lnTo>
                  <a:lnTo>
                    <a:pt x="233024" y="697347"/>
                  </a:lnTo>
                  <a:lnTo>
                    <a:pt x="179547" y="295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AF3F7A73-F11B-4EB4-BF83-1136588527EA}"/>
                </a:ext>
              </a:extLst>
            </p:cNvPr>
            <p:cNvSpPr/>
            <p:nvPr/>
          </p:nvSpPr>
          <p:spPr>
            <a:xfrm>
              <a:off x="7679962" y="5997366"/>
              <a:ext cx="370589" cy="469312"/>
            </a:xfrm>
            <a:custGeom>
              <a:avLst/>
              <a:gdLst>
                <a:gd name="connsiteX0" fmla="*/ 336729 w 370589"/>
                <a:gd name="connsiteY0" fmla="*/ 82592 h 469312"/>
                <a:gd name="connsiteX1" fmla="*/ 284877 w 370589"/>
                <a:gd name="connsiteY1" fmla="*/ 0 h 469312"/>
                <a:gd name="connsiteX2" fmla="*/ 0 w 370589"/>
                <a:gd name="connsiteY2" fmla="*/ 160186 h 469312"/>
                <a:gd name="connsiteX3" fmla="*/ 1250 w 370589"/>
                <a:gd name="connsiteY3" fmla="*/ 169058 h 469312"/>
                <a:gd name="connsiteX4" fmla="*/ 183921 w 370589"/>
                <a:gd name="connsiteY4" fmla="*/ 469313 h 469312"/>
                <a:gd name="connsiteX5" fmla="*/ 370590 w 370589"/>
                <a:gd name="connsiteY5" fmla="*/ 362356 h 469312"/>
                <a:gd name="connsiteX6" fmla="*/ 370465 w 370589"/>
                <a:gd name="connsiteY6" fmla="*/ 360981 h 469312"/>
                <a:gd name="connsiteX7" fmla="*/ 346975 w 370589"/>
                <a:gd name="connsiteY7" fmla="*/ 166933 h 469312"/>
                <a:gd name="connsiteX8" fmla="*/ 336729 w 370589"/>
                <a:gd name="connsiteY8" fmla="*/ 82592 h 46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89" h="469312">
                  <a:moveTo>
                    <a:pt x="336729" y="82592"/>
                  </a:moveTo>
                  <a:lnTo>
                    <a:pt x="284877" y="0"/>
                  </a:lnTo>
                  <a:lnTo>
                    <a:pt x="0" y="160186"/>
                  </a:lnTo>
                  <a:lnTo>
                    <a:pt x="1250" y="169058"/>
                  </a:lnTo>
                  <a:lnTo>
                    <a:pt x="183921" y="469313"/>
                  </a:lnTo>
                  <a:lnTo>
                    <a:pt x="370590" y="362356"/>
                  </a:lnTo>
                  <a:lnTo>
                    <a:pt x="370465" y="360981"/>
                  </a:lnTo>
                  <a:lnTo>
                    <a:pt x="346975" y="166933"/>
                  </a:lnTo>
                  <a:lnTo>
                    <a:pt x="336729" y="82592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26130A25-3A03-4E40-BE51-0E462CBF8382}"/>
                </a:ext>
              </a:extLst>
            </p:cNvPr>
            <p:cNvSpPr/>
            <p:nvPr/>
          </p:nvSpPr>
          <p:spPr>
            <a:xfrm>
              <a:off x="6974642" y="4975773"/>
              <a:ext cx="1131635" cy="1464540"/>
            </a:xfrm>
            <a:custGeom>
              <a:avLst/>
              <a:gdLst>
                <a:gd name="connsiteX0" fmla="*/ 989198 w 1131635"/>
                <a:gd name="connsiteY0" fmla="*/ 998352 h 1464540"/>
                <a:gd name="connsiteX1" fmla="*/ 990072 w 1131635"/>
                <a:gd name="connsiteY1" fmla="*/ 998352 h 1464540"/>
                <a:gd name="connsiteX2" fmla="*/ 991821 w 1131635"/>
                <a:gd name="connsiteY2" fmla="*/ 998352 h 1464540"/>
                <a:gd name="connsiteX3" fmla="*/ 993446 w 1131635"/>
                <a:gd name="connsiteY3" fmla="*/ 998352 h 1464540"/>
                <a:gd name="connsiteX4" fmla="*/ 995195 w 1131635"/>
                <a:gd name="connsiteY4" fmla="*/ 998352 h 1464540"/>
                <a:gd name="connsiteX5" fmla="*/ 996819 w 1131635"/>
                <a:gd name="connsiteY5" fmla="*/ 999102 h 1464540"/>
                <a:gd name="connsiteX6" fmla="*/ 998194 w 1131635"/>
                <a:gd name="connsiteY6" fmla="*/ 1000101 h 1464540"/>
                <a:gd name="connsiteX7" fmla="*/ 999568 w 1131635"/>
                <a:gd name="connsiteY7" fmla="*/ 1001601 h 1464540"/>
                <a:gd name="connsiteX8" fmla="*/ 999568 w 1131635"/>
                <a:gd name="connsiteY8" fmla="*/ 1002225 h 1464540"/>
                <a:gd name="connsiteX9" fmla="*/ 1036177 w 1131635"/>
                <a:gd name="connsiteY9" fmla="*/ 1060577 h 1464540"/>
                <a:gd name="connsiteX10" fmla="*/ 1036177 w 1131635"/>
                <a:gd name="connsiteY10" fmla="*/ 1059203 h 1464540"/>
                <a:gd name="connsiteX11" fmla="*/ 1036177 w 1131635"/>
                <a:gd name="connsiteY11" fmla="*/ 1057203 h 1464540"/>
                <a:gd name="connsiteX12" fmla="*/ 1036802 w 1131635"/>
                <a:gd name="connsiteY12" fmla="*/ 1055329 h 1464540"/>
                <a:gd name="connsiteX13" fmla="*/ 1037677 w 1131635"/>
                <a:gd name="connsiteY13" fmla="*/ 1053580 h 1464540"/>
                <a:gd name="connsiteX14" fmla="*/ 1039051 w 1131635"/>
                <a:gd name="connsiteY14" fmla="*/ 1052205 h 1464540"/>
                <a:gd name="connsiteX15" fmla="*/ 1040425 w 1131635"/>
                <a:gd name="connsiteY15" fmla="*/ 1050956 h 1464540"/>
                <a:gd name="connsiteX16" fmla="*/ 1040425 w 1131635"/>
                <a:gd name="connsiteY16" fmla="*/ 1050956 h 1464540"/>
                <a:gd name="connsiteX17" fmla="*/ 1131636 w 1131635"/>
                <a:gd name="connsiteY17" fmla="*/ 999601 h 1464540"/>
                <a:gd name="connsiteX18" fmla="*/ 497160 w 1131635"/>
                <a:gd name="connsiteY18" fmla="*/ 0 h 1464540"/>
                <a:gd name="connsiteX19" fmla="*/ 497160 w 1131635"/>
                <a:gd name="connsiteY19" fmla="*/ 0 h 1464540"/>
                <a:gd name="connsiteX20" fmla="*/ 0 w 1131635"/>
                <a:gd name="connsiteY20" fmla="*/ 262395 h 1464540"/>
                <a:gd name="connsiteX21" fmla="*/ 1874 w 1131635"/>
                <a:gd name="connsiteY21" fmla="*/ 272766 h 1464540"/>
                <a:gd name="connsiteX22" fmla="*/ 718440 w 1131635"/>
                <a:gd name="connsiteY22" fmla="*/ 1464541 h 1464540"/>
                <a:gd name="connsiteX23" fmla="*/ 717190 w 1131635"/>
                <a:gd name="connsiteY23" fmla="*/ 1455045 h 1464540"/>
                <a:gd name="connsiteX24" fmla="*/ 717190 w 1131635"/>
                <a:gd name="connsiteY24" fmla="*/ 1454045 h 1464540"/>
                <a:gd name="connsiteX25" fmla="*/ 717190 w 1131635"/>
                <a:gd name="connsiteY25" fmla="*/ 1451921 h 1464540"/>
                <a:gd name="connsiteX26" fmla="*/ 717190 w 1131635"/>
                <a:gd name="connsiteY26" fmla="*/ 1449922 h 1464540"/>
                <a:gd name="connsiteX27" fmla="*/ 717940 w 1131635"/>
                <a:gd name="connsiteY27" fmla="*/ 1448047 h 1464540"/>
                <a:gd name="connsiteX28" fmla="*/ 718814 w 1131635"/>
                <a:gd name="connsiteY28" fmla="*/ 1446298 h 1464540"/>
                <a:gd name="connsiteX29" fmla="*/ 720064 w 1131635"/>
                <a:gd name="connsiteY29" fmla="*/ 1444924 h 1464540"/>
                <a:gd name="connsiteX30" fmla="*/ 721438 w 1131635"/>
                <a:gd name="connsiteY30" fmla="*/ 1443549 h 1464540"/>
                <a:gd name="connsiteX31" fmla="*/ 721438 w 1131635"/>
                <a:gd name="connsiteY31" fmla="*/ 1443549 h 1464540"/>
                <a:gd name="connsiteX32" fmla="*/ 721438 w 1131635"/>
                <a:gd name="connsiteY32" fmla="*/ 1443549 h 1464540"/>
                <a:gd name="connsiteX33" fmla="*/ 683954 w 1131635"/>
                <a:gd name="connsiteY33" fmla="*/ 1178530 h 1464540"/>
                <a:gd name="connsiteX34" fmla="*/ 683954 w 1131635"/>
                <a:gd name="connsiteY34" fmla="*/ 1177781 h 1464540"/>
                <a:gd name="connsiteX35" fmla="*/ 683954 w 1131635"/>
                <a:gd name="connsiteY35" fmla="*/ 1175531 h 1464540"/>
                <a:gd name="connsiteX36" fmla="*/ 683954 w 1131635"/>
                <a:gd name="connsiteY36" fmla="*/ 1173532 h 1464540"/>
                <a:gd name="connsiteX37" fmla="*/ 684704 w 1131635"/>
                <a:gd name="connsiteY37" fmla="*/ 1171658 h 1464540"/>
                <a:gd name="connsiteX38" fmla="*/ 685579 w 1131635"/>
                <a:gd name="connsiteY38" fmla="*/ 1169909 h 1464540"/>
                <a:gd name="connsiteX39" fmla="*/ 686828 w 1131635"/>
                <a:gd name="connsiteY39" fmla="*/ 1168534 h 1464540"/>
                <a:gd name="connsiteX40" fmla="*/ 688203 w 1131635"/>
                <a:gd name="connsiteY40" fmla="*/ 1167284 h 1464540"/>
                <a:gd name="connsiteX41" fmla="*/ 688203 w 1131635"/>
                <a:gd name="connsiteY41" fmla="*/ 1167284 h 1464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31635" h="1464540">
                  <a:moveTo>
                    <a:pt x="989198" y="998352"/>
                  </a:moveTo>
                  <a:lnTo>
                    <a:pt x="990072" y="998352"/>
                  </a:lnTo>
                  <a:lnTo>
                    <a:pt x="991821" y="998352"/>
                  </a:lnTo>
                  <a:lnTo>
                    <a:pt x="993446" y="998352"/>
                  </a:lnTo>
                  <a:lnTo>
                    <a:pt x="995195" y="998352"/>
                  </a:lnTo>
                  <a:lnTo>
                    <a:pt x="996819" y="999102"/>
                  </a:lnTo>
                  <a:lnTo>
                    <a:pt x="998194" y="1000101"/>
                  </a:lnTo>
                  <a:lnTo>
                    <a:pt x="999568" y="1001601"/>
                  </a:lnTo>
                  <a:cubicBezTo>
                    <a:pt x="999568" y="1001601"/>
                    <a:pt x="999568" y="1001601"/>
                    <a:pt x="999568" y="1002225"/>
                  </a:cubicBezTo>
                  <a:lnTo>
                    <a:pt x="1036177" y="1060577"/>
                  </a:lnTo>
                  <a:cubicBezTo>
                    <a:pt x="1036177" y="1060577"/>
                    <a:pt x="1036177" y="1059702"/>
                    <a:pt x="1036177" y="1059203"/>
                  </a:cubicBezTo>
                  <a:cubicBezTo>
                    <a:pt x="1036102" y="1058540"/>
                    <a:pt x="1036102" y="1057866"/>
                    <a:pt x="1036177" y="1057203"/>
                  </a:cubicBezTo>
                  <a:cubicBezTo>
                    <a:pt x="1036327" y="1056566"/>
                    <a:pt x="1036540" y="1055929"/>
                    <a:pt x="1036802" y="1055329"/>
                  </a:cubicBezTo>
                  <a:cubicBezTo>
                    <a:pt x="1036802" y="1054705"/>
                    <a:pt x="1036802" y="1054080"/>
                    <a:pt x="1037677" y="1053580"/>
                  </a:cubicBezTo>
                  <a:lnTo>
                    <a:pt x="1039051" y="1052205"/>
                  </a:lnTo>
                  <a:cubicBezTo>
                    <a:pt x="1039451" y="1051731"/>
                    <a:pt x="1039913" y="1051306"/>
                    <a:pt x="1040425" y="1050956"/>
                  </a:cubicBezTo>
                  <a:lnTo>
                    <a:pt x="1040425" y="1050956"/>
                  </a:lnTo>
                  <a:lnTo>
                    <a:pt x="1131636" y="999601"/>
                  </a:lnTo>
                  <a:lnTo>
                    <a:pt x="497160" y="0"/>
                  </a:lnTo>
                  <a:cubicBezTo>
                    <a:pt x="497160" y="0"/>
                    <a:pt x="497160" y="0"/>
                    <a:pt x="497160" y="0"/>
                  </a:cubicBezTo>
                  <a:lnTo>
                    <a:pt x="0" y="262395"/>
                  </a:lnTo>
                  <a:lnTo>
                    <a:pt x="1874" y="272766"/>
                  </a:lnTo>
                  <a:lnTo>
                    <a:pt x="718440" y="1464541"/>
                  </a:lnTo>
                  <a:lnTo>
                    <a:pt x="717190" y="1455045"/>
                  </a:lnTo>
                  <a:lnTo>
                    <a:pt x="717190" y="1454045"/>
                  </a:lnTo>
                  <a:cubicBezTo>
                    <a:pt x="717128" y="1453333"/>
                    <a:pt x="717128" y="1452633"/>
                    <a:pt x="717190" y="1451921"/>
                  </a:cubicBezTo>
                  <a:cubicBezTo>
                    <a:pt x="717190" y="1451296"/>
                    <a:pt x="717190" y="1450547"/>
                    <a:pt x="717190" y="1449922"/>
                  </a:cubicBezTo>
                  <a:lnTo>
                    <a:pt x="717940" y="1448047"/>
                  </a:lnTo>
                  <a:cubicBezTo>
                    <a:pt x="718152" y="1447435"/>
                    <a:pt x="718452" y="1446836"/>
                    <a:pt x="718814" y="1446298"/>
                  </a:cubicBezTo>
                  <a:lnTo>
                    <a:pt x="720064" y="1444924"/>
                  </a:lnTo>
                  <a:cubicBezTo>
                    <a:pt x="720451" y="1444399"/>
                    <a:pt x="720914" y="1443937"/>
                    <a:pt x="721438" y="1443549"/>
                  </a:cubicBezTo>
                  <a:cubicBezTo>
                    <a:pt x="721438" y="1443549"/>
                    <a:pt x="721438" y="1443549"/>
                    <a:pt x="721438" y="1443549"/>
                  </a:cubicBezTo>
                  <a:lnTo>
                    <a:pt x="721438" y="1443549"/>
                  </a:lnTo>
                  <a:lnTo>
                    <a:pt x="683954" y="1178530"/>
                  </a:lnTo>
                  <a:cubicBezTo>
                    <a:pt x="683954" y="1178530"/>
                    <a:pt x="683954" y="1178530"/>
                    <a:pt x="683954" y="1177781"/>
                  </a:cubicBezTo>
                  <a:cubicBezTo>
                    <a:pt x="683892" y="1177030"/>
                    <a:pt x="683892" y="1176281"/>
                    <a:pt x="683954" y="1175531"/>
                  </a:cubicBezTo>
                  <a:cubicBezTo>
                    <a:pt x="683954" y="1174907"/>
                    <a:pt x="683954" y="1174157"/>
                    <a:pt x="683954" y="1173532"/>
                  </a:cubicBezTo>
                  <a:lnTo>
                    <a:pt x="684704" y="1171658"/>
                  </a:lnTo>
                  <a:cubicBezTo>
                    <a:pt x="684942" y="1171046"/>
                    <a:pt x="685242" y="1170471"/>
                    <a:pt x="685579" y="1169909"/>
                  </a:cubicBezTo>
                  <a:lnTo>
                    <a:pt x="686828" y="1168534"/>
                  </a:lnTo>
                  <a:cubicBezTo>
                    <a:pt x="687228" y="1168059"/>
                    <a:pt x="687690" y="1167634"/>
                    <a:pt x="688203" y="1167284"/>
                  </a:cubicBezTo>
                  <a:lnTo>
                    <a:pt x="688203" y="116728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F8962E02-49F7-4AA8-89CA-B7F9BC07198E}"/>
                </a:ext>
              </a:extLst>
            </p:cNvPr>
            <p:cNvSpPr/>
            <p:nvPr/>
          </p:nvSpPr>
          <p:spPr>
            <a:xfrm>
              <a:off x="7482797" y="6716828"/>
              <a:ext cx="279878" cy="155437"/>
            </a:xfrm>
            <a:custGeom>
              <a:avLst/>
              <a:gdLst>
                <a:gd name="connsiteX0" fmla="*/ 257889 w 279878"/>
                <a:gd name="connsiteY0" fmla="*/ 0 h 155437"/>
                <a:gd name="connsiteX1" fmla="*/ 254890 w 279878"/>
                <a:gd name="connsiteY1" fmla="*/ 1749 h 155437"/>
                <a:gd name="connsiteX2" fmla="*/ 0 w 279878"/>
                <a:gd name="connsiteY2" fmla="*/ 148941 h 155437"/>
                <a:gd name="connsiteX3" fmla="*/ 1000 w 279878"/>
                <a:gd name="connsiteY3" fmla="*/ 155438 h 155437"/>
                <a:gd name="connsiteX4" fmla="*/ 279879 w 279878"/>
                <a:gd name="connsiteY4" fmla="*/ 155438 h 155437"/>
                <a:gd name="connsiteX5" fmla="*/ 258763 w 279878"/>
                <a:gd name="connsiteY5" fmla="*/ 5748 h 155437"/>
                <a:gd name="connsiteX6" fmla="*/ 257889 w 279878"/>
                <a:gd name="connsiteY6" fmla="*/ 0 h 155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9878" h="155437">
                  <a:moveTo>
                    <a:pt x="257889" y="0"/>
                  </a:moveTo>
                  <a:lnTo>
                    <a:pt x="254890" y="1749"/>
                  </a:lnTo>
                  <a:lnTo>
                    <a:pt x="0" y="148941"/>
                  </a:lnTo>
                  <a:lnTo>
                    <a:pt x="1000" y="155438"/>
                  </a:lnTo>
                  <a:lnTo>
                    <a:pt x="279879" y="155438"/>
                  </a:lnTo>
                  <a:lnTo>
                    <a:pt x="258763" y="5748"/>
                  </a:lnTo>
                  <a:lnTo>
                    <a:pt x="257889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E71AD40C-C21C-4C18-BC97-8B6410B77813}"/>
                </a:ext>
              </a:extLst>
            </p:cNvPr>
            <p:cNvSpPr/>
            <p:nvPr/>
          </p:nvSpPr>
          <p:spPr>
            <a:xfrm>
              <a:off x="7014999" y="3814861"/>
              <a:ext cx="1252583" cy="2157764"/>
            </a:xfrm>
            <a:custGeom>
              <a:avLst/>
              <a:gdLst>
                <a:gd name="connsiteX0" fmla="*/ 1095652 w 1252583"/>
                <a:gd name="connsiteY0" fmla="*/ 2157765 h 2157764"/>
                <a:gd name="connsiteX1" fmla="*/ 1095652 w 1252583"/>
                <a:gd name="connsiteY1" fmla="*/ 2157765 h 2157764"/>
                <a:gd name="connsiteX2" fmla="*/ 1252584 w 1252583"/>
                <a:gd name="connsiteY2" fmla="*/ 2069175 h 2157764"/>
                <a:gd name="connsiteX3" fmla="*/ 1234217 w 1252583"/>
                <a:gd name="connsiteY3" fmla="*/ 1895994 h 2157764"/>
                <a:gd name="connsiteX4" fmla="*/ 1233092 w 1252583"/>
                <a:gd name="connsiteY4" fmla="*/ 1895994 h 2157764"/>
                <a:gd name="connsiteX5" fmla="*/ 1231593 w 1252583"/>
                <a:gd name="connsiteY5" fmla="*/ 1894869 h 2157764"/>
                <a:gd name="connsiteX6" fmla="*/ 1230343 w 1252583"/>
                <a:gd name="connsiteY6" fmla="*/ 1893495 h 2157764"/>
                <a:gd name="connsiteX7" fmla="*/ 1229719 w 1252583"/>
                <a:gd name="connsiteY7" fmla="*/ 1893495 h 2157764"/>
                <a:gd name="connsiteX8" fmla="*/ 1094652 w 1252583"/>
                <a:gd name="connsiteY8" fmla="*/ 1684079 h 2157764"/>
                <a:gd name="connsiteX9" fmla="*/ 778664 w 1252583"/>
                <a:gd name="connsiteY9" fmla="*/ 1197772 h 2157764"/>
                <a:gd name="connsiteX10" fmla="*/ 674708 w 1252583"/>
                <a:gd name="connsiteY10" fmla="*/ 1037461 h 2157764"/>
                <a:gd name="connsiteX11" fmla="*/ 503782 w 1252583"/>
                <a:gd name="connsiteY11" fmla="*/ 775066 h 2157764"/>
                <a:gd name="connsiteX12" fmla="*/ 427690 w 1252583"/>
                <a:gd name="connsiteY12" fmla="*/ 657988 h 2157764"/>
                <a:gd name="connsiteX13" fmla="*/ 0 w 1252583"/>
                <a:gd name="connsiteY13" fmla="*/ 0 h 2157764"/>
                <a:gd name="connsiteX14" fmla="*/ 78466 w 1252583"/>
                <a:gd name="connsiteY14" fmla="*/ 498176 h 2157764"/>
                <a:gd name="connsiteX15" fmla="*/ 127445 w 1252583"/>
                <a:gd name="connsiteY15" fmla="*/ 808303 h 2157764"/>
                <a:gd name="connsiteX16" fmla="*/ 317863 w 1252583"/>
                <a:gd name="connsiteY16" fmla="*/ 1111182 h 2157764"/>
                <a:gd name="connsiteX17" fmla="*/ 287376 w 1252583"/>
                <a:gd name="connsiteY17" fmla="*/ 904514 h 2157764"/>
                <a:gd name="connsiteX18" fmla="*/ 278880 w 1252583"/>
                <a:gd name="connsiteY18" fmla="*/ 891145 h 2157764"/>
                <a:gd name="connsiteX19" fmla="*/ 280504 w 1252583"/>
                <a:gd name="connsiteY19" fmla="*/ 875901 h 2157764"/>
                <a:gd name="connsiteX20" fmla="*/ 291811 w 1252583"/>
                <a:gd name="connsiteY20" fmla="*/ 876251 h 2157764"/>
                <a:gd name="connsiteX21" fmla="*/ 292998 w 1252583"/>
                <a:gd name="connsiteY21" fmla="*/ 877900 h 2157764"/>
                <a:gd name="connsiteX22" fmla="*/ 423317 w 1252583"/>
                <a:gd name="connsiteY22" fmla="*/ 1083068 h 2157764"/>
                <a:gd name="connsiteX23" fmla="*/ 461925 w 1252583"/>
                <a:gd name="connsiteY23" fmla="*/ 1143919 h 2157764"/>
                <a:gd name="connsiteX24" fmla="*/ 461925 w 1252583"/>
                <a:gd name="connsiteY24" fmla="*/ 1145043 h 2157764"/>
                <a:gd name="connsiteX25" fmla="*/ 462675 w 1252583"/>
                <a:gd name="connsiteY25" fmla="*/ 1146168 h 2157764"/>
                <a:gd name="connsiteX26" fmla="*/ 462675 w 1252583"/>
                <a:gd name="connsiteY26" fmla="*/ 1147043 h 2157764"/>
                <a:gd name="connsiteX27" fmla="*/ 462675 w 1252583"/>
                <a:gd name="connsiteY27" fmla="*/ 1149167 h 2157764"/>
                <a:gd name="connsiteX28" fmla="*/ 462675 w 1252583"/>
                <a:gd name="connsiteY28" fmla="*/ 1151166 h 2157764"/>
                <a:gd name="connsiteX29" fmla="*/ 462675 w 1252583"/>
                <a:gd name="connsiteY29" fmla="*/ 1153165 h 2157764"/>
                <a:gd name="connsiteX30" fmla="*/ 462675 w 1252583"/>
                <a:gd name="connsiteY30" fmla="*/ 1155165 h 2157764"/>
                <a:gd name="connsiteX31" fmla="*/ 461801 w 1252583"/>
                <a:gd name="connsiteY31" fmla="*/ 1156789 h 2157764"/>
                <a:gd name="connsiteX32" fmla="*/ 461801 w 1252583"/>
                <a:gd name="connsiteY32" fmla="*/ 1157788 h 2157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52583" h="2157764">
                  <a:moveTo>
                    <a:pt x="1095652" y="2157765"/>
                  </a:moveTo>
                  <a:lnTo>
                    <a:pt x="1095652" y="2157765"/>
                  </a:lnTo>
                  <a:lnTo>
                    <a:pt x="1252584" y="2069175"/>
                  </a:lnTo>
                  <a:lnTo>
                    <a:pt x="1234217" y="1895994"/>
                  </a:lnTo>
                  <a:lnTo>
                    <a:pt x="1233092" y="1895994"/>
                  </a:lnTo>
                  <a:lnTo>
                    <a:pt x="1231593" y="1894869"/>
                  </a:lnTo>
                  <a:cubicBezTo>
                    <a:pt x="1231118" y="1894470"/>
                    <a:pt x="1230693" y="1894007"/>
                    <a:pt x="1230343" y="1893495"/>
                  </a:cubicBezTo>
                  <a:lnTo>
                    <a:pt x="1229719" y="1893495"/>
                  </a:lnTo>
                  <a:lnTo>
                    <a:pt x="1094652" y="1684079"/>
                  </a:lnTo>
                  <a:lnTo>
                    <a:pt x="778664" y="1197772"/>
                  </a:lnTo>
                  <a:lnTo>
                    <a:pt x="674708" y="1037461"/>
                  </a:lnTo>
                  <a:lnTo>
                    <a:pt x="503782" y="775066"/>
                  </a:lnTo>
                  <a:lnTo>
                    <a:pt x="427690" y="657988"/>
                  </a:lnTo>
                  <a:lnTo>
                    <a:pt x="0" y="0"/>
                  </a:lnTo>
                  <a:lnTo>
                    <a:pt x="78466" y="498176"/>
                  </a:lnTo>
                  <a:lnTo>
                    <a:pt x="127445" y="808303"/>
                  </a:lnTo>
                  <a:lnTo>
                    <a:pt x="317863" y="1111182"/>
                  </a:lnTo>
                  <a:lnTo>
                    <a:pt x="287376" y="904514"/>
                  </a:lnTo>
                  <a:lnTo>
                    <a:pt x="278880" y="891145"/>
                  </a:lnTo>
                  <a:cubicBezTo>
                    <a:pt x="275868" y="886284"/>
                    <a:pt x="276543" y="880011"/>
                    <a:pt x="280504" y="875901"/>
                  </a:cubicBezTo>
                  <a:cubicBezTo>
                    <a:pt x="283727" y="872877"/>
                    <a:pt x="288788" y="873039"/>
                    <a:pt x="291811" y="876251"/>
                  </a:cubicBezTo>
                  <a:cubicBezTo>
                    <a:pt x="292274" y="876750"/>
                    <a:pt x="292673" y="877300"/>
                    <a:pt x="292998" y="877900"/>
                  </a:cubicBezTo>
                  <a:lnTo>
                    <a:pt x="423317" y="1083068"/>
                  </a:lnTo>
                  <a:lnTo>
                    <a:pt x="461925" y="1143919"/>
                  </a:lnTo>
                  <a:cubicBezTo>
                    <a:pt x="461975" y="1144294"/>
                    <a:pt x="461975" y="1144668"/>
                    <a:pt x="461925" y="1145043"/>
                  </a:cubicBezTo>
                  <a:lnTo>
                    <a:pt x="462675" y="1146168"/>
                  </a:lnTo>
                  <a:cubicBezTo>
                    <a:pt x="462613" y="1146455"/>
                    <a:pt x="462613" y="1146755"/>
                    <a:pt x="462675" y="1147043"/>
                  </a:cubicBezTo>
                  <a:lnTo>
                    <a:pt x="462675" y="1149167"/>
                  </a:lnTo>
                  <a:cubicBezTo>
                    <a:pt x="462675" y="1149791"/>
                    <a:pt x="462675" y="1150541"/>
                    <a:pt x="462675" y="1151166"/>
                  </a:cubicBezTo>
                  <a:lnTo>
                    <a:pt x="462675" y="1153165"/>
                  </a:lnTo>
                  <a:cubicBezTo>
                    <a:pt x="462738" y="1153827"/>
                    <a:pt x="462738" y="1154502"/>
                    <a:pt x="462675" y="1155165"/>
                  </a:cubicBezTo>
                  <a:cubicBezTo>
                    <a:pt x="462675" y="1155789"/>
                    <a:pt x="462050" y="1156289"/>
                    <a:pt x="461801" y="1156789"/>
                  </a:cubicBezTo>
                  <a:cubicBezTo>
                    <a:pt x="461738" y="1157114"/>
                    <a:pt x="461738" y="1157464"/>
                    <a:pt x="461801" y="115778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D0647682-3F89-43E7-BD9B-AD8917E41326}"/>
                </a:ext>
              </a:extLst>
            </p:cNvPr>
            <p:cNvSpPr/>
            <p:nvPr/>
          </p:nvSpPr>
          <p:spPr>
            <a:xfrm>
              <a:off x="6217719" y="4322158"/>
              <a:ext cx="1502600" cy="2550107"/>
            </a:xfrm>
            <a:custGeom>
              <a:avLst/>
              <a:gdLst>
                <a:gd name="connsiteX0" fmla="*/ 1246087 w 1502600"/>
                <a:gd name="connsiteY0" fmla="*/ 2538738 h 2550107"/>
                <a:gd name="connsiteX1" fmla="*/ 1246087 w 1502600"/>
                <a:gd name="connsiteY1" fmla="*/ 2536489 h 2550107"/>
                <a:gd name="connsiteX2" fmla="*/ 1246087 w 1502600"/>
                <a:gd name="connsiteY2" fmla="*/ 2534489 h 2550107"/>
                <a:gd name="connsiteX3" fmla="*/ 1247086 w 1502600"/>
                <a:gd name="connsiteY3" fmla="*/ 2532490 h 2550107"/>
                <a:gd name="connsiteX4" fmla="*/ 1247961 w 1502600"/>
                <a:gd name="connsiteY4" fmla="*/ 2530741 h 2550107"/>
                <a:gd name="connsiteX5" fmla="*/ 1249085 w 1502600"/>
                <a:gd name="connsiteY5" fmla="*/ 2529366 h 2550107"/>
                <a:gd name="connsiteX6" fmla="*/ 1250585 w 1502600"/>
                <a:gd name="connsiteY6" fmla="*/ 2527992 h 2550107"/>
                <a:gd name="connsiteX7" fmla="*/ 1250585 w 1502600"/>
                <a:gd name="connsiteY7" fmla="*/ 2527992 h 2550107"/>
                <a:gd name="connsiteX8" fmla="*/ 1502601 w 1502600"/>
                <a:gd name="connsiteY8" fmla="*/ 2382550 h 2550107"/>
                <a:gd name="connsiteX9" fmla="*/ 785786 w 1502600"/>
                <a:gd name="connsiteY9" fmla="*/ 1179530 h 2550107"/>
                <a:gd name="connsiteX10" fmla="*/ 785786 w 1502600"/>
                <a:gd name="connsiteY10" fmla="*/ 1179530 h 2550107"/>
                <a:gd name="connsiteX11" fmla="*/ 785036 w 1502600"/>
                <a:gd name="connsiteY11" fmla="*/ 1177655 h 2550107"/>
                <a:gd name="connsiteX12" fmla="*/ 784286 w 1502600"/>
                <a:gd name="connsiteY12" fmla="*/ 1175656 h 2550107"/>
                <a:gd name="connsiteX13" fmla="*/ 784286 w 1502600"/>
                <a:gd name="connsiteY13" fmla="*/ 1175656 h 2550107"/>
                <a:gd name="connsiteX14" fmla="*/ 738931 w 1502600"/>
                <a:gd name="connsiteY14" fmla="*/ 911387 h 2550107"/>
                <a:gd name="connsiteX15" fmla="*/ 738931 w 1502600"/>
                <a:gd name="connsiteY15" fmla="*/ 910387 h 2550107"/>
                <a:gd name="connsiteX16" fmla="*/ 738931 w 1502600"/>
                <a:gd name="connsiteY16" fmla="*/ 908138 h 2550107"/>
                <a:gd name="connsiteX17" fmla="*/ 738931 w 1502600"/>
                <a:gd name="connsiteY17" fmla="*/ 906264 h 2550107"/>
                <a:gd name="connsiteX18" fmla="*/ 739555 w 1502600"/>
                <a:gd name="connsiteY18" fmla="*/ 904264 h 2550107"/>
                <a:gd name="connsiteX19" fmla="*/ 740555 w 1502600"/>
                <a:gd name="connsiteY19" fmla="*/ 902515 h 2550107"/>
                <a:gd name="connsiteX20" fmla="*/ 741680 w 1502600"/>
                <a:gd name="connsiteY20" fmla="*/ 901141 h 2550107"/>
                <a:gd name="connsiteX21" fmla="*/ 743179 w 1502600"/>
                <a:gd name="connsiteY21" fmla="*/ 899891 h 2550107"/>
                <a:gd name="connsiteX22" fmla="*/ 743179 w 1502600"/>
                <a:gd name="connsiteY22" fmla="*/ 899266 h 2550107"/>
                <a:gd name="connsiteX23" fmla="*/ 1236591 w 1502600"/>
                <a:gd name="connsiteY23" fmla="*/ 639245 h 2550107"/>
                <a:gd name="connsiteX24" fmla="*/ 1209602 w 1502600"/>
                <a:gd name="connsiteY24" fmla="*/ 595762 h 2550107"/>
                <a:gd name="connsiteX25" fmla="*/ 1123765 w 1502600"/>
                <a:gd name="connsiteY25" fmla="*/ 640869 h 2550107"/>
                <a:gd name="connsiteX26" fmla="*/ 1123015 w 1502600"/>
                <a:gd name="connsiteY26" fmla="*/ 640869 h 2550107"/>
                <a:gd name="connsiteX27" fmla="*/ 1121265 w 1502600"/>
                <a:gd name="connsiteY27" fmla="*/ 640869 h 2550107"/>
                <a:gd name="connsiteX28" fmla="*/ 1119641 w 1502600"/>
                <a:gd name="connsiteY28" fmla="*/ 640869 h 2550107"/>
                <a:gd name="connsiteX29" fmla="*/ 1117892 w 1502600"/>
                <a:gd name="connsiteY29" fmla="*/ 640869 h 2550107"/>
                <a:gd name="connsiteX30" fmla="*/ 1116393 w 1502600"/>
                <a:gd name="connsiteY30" fmla="*/ 640245 h 2550107"/>
                <a:gd name="connsiteX31" fmla="*/ 1114893 w 1502600"/>
                <a:gd name="connsiteY31" fmla="*/ 639120 h 2550107"/>
                <a:gd name="connsiteX32" fmla="*/ 1113519 w 1502600"/>
                <a:gd name="connsiteY32" fmla="*/ 637745 h 2550107"/>
                <a:gd name="connsiteX33" fmla="*/ 1113519 w 1502600"/>
                <a:gd name="connsiteY33" fmla="*/ 637121 h 2550107"/>
                <a:gd name="connsiteX34" fmla="*/ 908982 w 1502600"/>
                <a:gd name="connsiteY34" fmla="*/ 312250 h 2550107"/>
                <a:gd name="connsiteX35" fmla="*/ 908982 w 1502600"/>
                <a:gd name="connsiteY35" fmla="*/ 312250 h 2550107"/>
                <a:gd name="connsiteX36" fmla="*/ 908233 w 1502600"/>
                <a:gd name="connsiteY36" fmla="*/ 310251 h 2550107"/>
                <a:gd name="connsiteX37" fmla="*/ 907608 w 1502600"/>
                <a:gd name="connsiteY37" fmla="*/ 308377 h 2550107"/>
                <a:gd name="connsiteX38" fmla="*/ 907608 w 1502600"/>
                <a:gd name="connsiteY38" fmla="*/ 308377 h 2550107"/>
                <a:gd name="connsiteX39" fmla="*/ 859004 w 1502600"/>
                <a:gd name="connsiteY39" fmla="*/ 0 h 2550107"/>
                <a:gd name="connsiteX40" fmla="*/ 0 w 1502600"/>
                <a:gd name="connsiteY40" fmla="*/ 432452 h 2550107"/>
                <a:gd name="connsiteX41" fmla="*/ 65097 w 1502600"/>
                <a:gd name="connsiteY41" fmla="*/ 747452 h 2550107"/>
                <a:gd name="connsiteX42" fmla="*/ 1095277 w 1502600"/>
                <a:gd name="connsiteY42" fmla="*/ 2550108 h 2550107"/>
                <a:gd name="connsiteX43" fmla="*/ 1247836 w 1502600"/>
                <a:gd name="connsiteY43" fmla="*/ 2550108 h 2550107"/>
                <a:gd name="connsiteX44" fmla="*/ 1246087 w 1502600"/>
                <a:gd name="connsiteY44" fmla="*/ 2539487 h 2550107"/>
                <a:gd name="connsiteX45" fmla="*/ 1246087 w 1502600"/>
                <a:gd name="connsiteY45" fmla="*/ 2538738 h 2550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502600" h="2550107">
                  <a:moveTo>
                    <a:pt x="1246087" y="2538738"/>
                  </a:moveTo>
                  <a:cubicBezTo>
                    <a:pt x="1246024" y="2537988"/>
                    <a:pt x="1246024" y="2537238"/>
                    <a:pt x="1246087" y="2536489"/>
                  </a:cubicBezTo>
                  <a:cubicBezTo>
                    <a:pt x="1245962" y="2535827"/>
                    <a:pt x="1245962" y="2535152"/>
                    <a:pt x="1246087" y="2534489"/>
                  </a:cubicBezTo>
                  <a:cubicBezTo>
                    <a:pt x="1246349" y="2533790"/>
                    <a:pt x="1246686" y="2533128"/>
                    <a:pt x="1247086" y="2532490"/>
                  </a:cubicBezTo>
                  <a:cubicBezTo>
                    <a:pt x="1247299" y="2531878"/>
                    <a:pt x="1247598" y="2531291"/>
                    <a:pt x="1247961" y="2530741"/>
                  </a:cubicBezTo>
                  <a:lnTo>
                    <a:pt x="1249085" y="2529366"/>
                  </a:lnTo>
                  <a:lnTo>
                    <a:pt x="1250585" y="2527992"/>
                  </a:lnTo>
                  <a:lnTo>
                    <a:pt x="1250585" y="2527992"/>
                  </a:lnTo>
                  <a:lnTo>
                    <a:pt x="1502601" y="2382550"/>
                  </a:lnTo>
                  <a:lnTo>
                    <a:pt x="785786" y="1179530"/>
                  </a:lnTo>
                  <a:lnTo>
                    <a:pt x="785786" y="1179530"/>
                  </a:lnTo>
                  <a:cubicBezTo>
                    <a:pt x="785461" y="1178942"/>
                    <a:pt x="785211" y="1178305"/>
                    <a:pt x="785036" y="1177655"/>
                  </a:cubicBezTo>
                  <a:cubicBezTo>
                    <a:pt x="784748" y="1177006"/>
                    <a:pt x="784499" y="1176331"/>
                    <a:pt x="784286" y="1175656"/>
                  </a:cubicBezTo>
                  <a:lnTo>
                    <a:pt x="784286" y="1175656"/>
                  </a:lnTo>
                  <a:lnTo>
                    <a:pt x="738931" y="911387"/>
                  </a:lnTo>
                  <a:cubicBezTo>
                    <a:pt x="738931" y="911387"/>
                    <a:pt x="738931" y="910762"/>
                    <a:pt x="738931" y="910387"/>
                  </a:cubicBezTo>
                  <a:cubicBezTo>
                    <a:pt x="738806" y="909637"/>
                    <a:pt x="738806" y="908887"/>
                    <a:pt x="738931" y="908138"/>
                  </a:cubicBezTo>
                  <a:cubicBezTo>
                    <a:pt x="738868" y="907513"/>
                    <a:pt x="738868" y="906888"/>
                    <a:pt x="738931" y="906264"/>
                  </a:cubicBezTo>
                  <a:cubicBezTo>
                    <a:pt x="739068" y="905577"/>
                    <a:pt x="739268" y="904902"/>
                    <a:pt x="739555" y="904264"/>
                  </a:cubicBezTo>
                  <a:cubicBezTo>
                    <a:pt x="739843" y="903652"/>
                    <a:pt x="740180" y="903065"/>
                    <a:pt x="740555" y="902515"/>
                  </a:cubicBezTo>
                  <a:cubicBezTo>
                    <a:pt x="740855" y="902003"/>
                    <a:pt x="741230" y="901540"/>
                    <a:pt x="741680" y="901141"/>
                  </a:cubicBezTo>
                  <a:cubicBezTo>
                    <a:pt x="742117" y="900653"/>
                    <a:pt x="742629" y="900241"/>
                    <a:pt x="743179" y="899891"/>
                  </a:cubicBezTo>
                  <a:lnTo>
                    <a:pt x="743179" y="899266"/>
                  </a:lnTo>
                  <a:lnTo>
                    <a:pt x="1236591" y="639245"/>
                  </a:lnTo>
                  <a:lnTo>
                    <a:pt x="1209602" y="595762"/>
                  </a:lnTo>
                  <a:lnTo>
                    <a:pt x="1123765" y="640869"/>
                  </a:lnTo>
                  <a:lnTo>
                    <a:pt x="1123015" y="640869"/>
                  </a:lnTo>
                  <a:cubicBezTo>
                    <a:pt x="1122440" y="640982"/>
                    <a:pt x="1121840" y="640982"/>
                    <a:pt x="1121265" y="640869"/>
                  </a:cubicBezTo>
                  <a:cubicBezTo>
                    <a:pt x="1120728" y="640982"/>
                    <a:pt x="1120179" y="640982"/>
                    <a:pt x="1119641" y="640869"/>
                  </a:cubicBezTo>
                  <a:cubicBezTo>
                    <a:pt x="1119066" y="640982"/>
                    <a:pt x="1118467" y="640982"/>
                    <a:pt x="1117892" y="640869"/>
                  </a:cubicBezTo>
                  <a:lnTo>
                    <a:pt x="1116393" y="640245"/>
                  </a:lnTo>
                  <a:cubicBezTo>
                    <a:pt x="1115818" y="639982"/>
                    <a:pt x="1115306" y="639607"/>
                    <a:pt x="1114893" y="639120"/>
                  </a:cubicBezTo>
                  <a:lnTo>
                    <a:pt x="1113519" y="637745"/>
                  </a:lnTo>
                  <a:lnTo>
                    <a:pt x="1113519" y="637121"/>
                  </a:lnTo>
                  <a:lnTo>
                    <a:pt x="908982" y="312250"/>
                  </a:lnTo>
                  <a:lnTo>
                    <a:pt x="908982" y="312250"/>
                  </a:lnTo>
                  <a:lnTo>
                    <a:pt x="908233" y="310251"/>
                  </a:lnTo>
                  <a:cubicBezTo>
                    <a:pt x="907970" y="309651"/>
                    <a:pt x="907758" y="309014"/>
                    <a:pt x="907608" y="308377"/>
                  </a:cubicBezTo>
                  <a:lnTo>
                    <a:pt x="907608" y="308377"/>
                  </a:lnTo>
                  <a:lnTo>
                    <a:pt x="859004" y="0"/>
                  </a:lnTo>
                  <a:lnTo>
                    <a:pt x="0" y="432452"/>
                  </a:lnTo>
                  <a:lnTo>
                    <a:pt x="65097" y="747452"/>
                  </a:lnTo>
                  <a:lnTo>
                    <a:pt x="1095277" y="2550108"/>
                  </a:lnTo>
                  <a:lnTo>
                    <a:pt x="1247836" y="2550108"/>
                  </a:lnTo>
                  <a:lnTo>
                    <a:pt x="1246087" y="2539487"/>
                  </a:lnTo>
                  <a:cubicBezTo>
                    <a:pt x="1246087" y="2539487"/>
                    <a:pt x="1246211" y="2538988"/>
                    <a:pt x="1246087" y="253873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8A2AF3B-D0CF-4E2A-B175-DD5C1FFC22BD}"/>
                </a:ext>
              </a:extLst>
            </p:cNvPr>
            <p:cNvSpPr/>
            <p:nvPr/>
          </p:nvSpPr>
          <p:spPr>
            <a:xfrm>
              <a:off x="7305998" y="4725997"/>
              <a:ext cx="110577" cy="213664"/>
            </a:xfrm>
            <a:custGeom>
              <a:avLst/>
              <a:gdLst>
                <a:gd name="connsiteX0" fmla="*/ 30987 w 110577"/>
                <a:gd name="connsiteY0" fmla="*/ 206792 h 213664"/>
                <a:gd name="connsiteX1" fmla="*/ 35235 w 110577"/>
                <a:gd name="connsiteY1" fmla="*/ 213665 h 213664"/>
                <a:gd name="connsiteX2" fmla="*/ 110577 w 110577"/>
                <a:gd name="connsiteY2" fmla="*/ 174180 h 213664"/>
                <a:gd name="connsiteX3" fmla="*/ 0 w 110577"/>
                <a:gd name="connsiteY3" fmla="*/ 0 h 213664"/>
                <a:gd name="connsiteX4" fmla="*/ 30987 w 110577"/>
                <a:gd name="connsiteY4" fmla="*/ 206792 h 21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577" h="213664">
                  <a:moveTo>
                    <a:pt x="30987" y="206792"/>
                  </a:moveTo>
                  <a:lnTo>
                    <a:pt x="35235" y="213665"/>
                  </a:lnTo>
                  <a:lnTo>
                    <a:pt x="110577" y="174180"/>
                  </a:lnTo>
                  <a:lnTo>
                    <a:pt x="0" y="0"/>
                  </a:lnTo>
                  <a:lnTo>
                    <a:pt x="30987" y="206792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1135371-C48D-40E0-AF1B-1345F337F1A8}"/>
                </a:ext>
              </a:extLst>
            </p:cNvPr>
            <p:cNvSpPr/>
            <p:nvPr/>
          </p:nvSpPr>
          <p:spPr>
            <a:xfrm>
              <a:off x="8126144" y="5414223"/>
              <a:ext cx="420568" cy="536286"/>
            </a:xfrm>
            <a:custGeom>
              <a:avLst/>
              <a:gdLst>
                <a:gd name="connsiteX0" fmla="*/ 0 w 420568"/>
                <a:gd name="connsiteY0" fmla="*/ 74845 h 536286"/>
                <a:gd name="connsiteX1" fmla="*/ 128819 w 420568"/>
                <a:gd name="connsiteY1" fmla="*/ 273016 h 536286"/>
                <a:gd name="connsiteX2" fmla="*/ 129944 w 420568"/>
                <a:gd name="connsiteY2" fmla="*/ 273016 h 536286"/>
                <a:gd name="connsiteX3" fmla="*/ 129944 w 420568"/>
                <a:gd name="connsiteY3" fmla="*/ 273016 h 536286"/>
                <a:gd name="connsiteX4" fmla="*/ 131818 w 420568"/>
                <a:gd name="connsiteY4" fmla="*/ 273016 h 536286"/>
                <a:gd name="connsiteX5" fmla="*/ 133318 w 420568"/>
                <a:gd name="connsiteY5" fmla="*/ 273016 h 536286"/>
                <a:gd name="connsiteX6" fmla="*/ 134942 w 420568"/>
                <a:gd name="connsiteY6" fmla="*/ 273891 h 536286"/>
                <a:gd name="connsiteX7" fmla="*/ 137441 w 420568"/>
                <a:gd name="connsiteY7" fmla="*/ 276390 h 536286"/>
                <a:gd name="connsiteX8" fmla="*/ 138565 w 420568"/>
                <a:gd name="connsiteY8" fmla="*/ 278264 h 536286"/>
                <a:gd name="connsiteX9" fmla="*/ 138565 w 420568"/>
                <a:gd name="connsiteY9" fmla="*/ 278264 h 536286"/>
                <a:gd name="connsiteX10" fmla="*/ 138565 w 420568"/>
                <a:gd name="connsiteY10" fmla="*/ 279888 h 536286"/>
                <a:gd name="connsiteX11" fmla="*/ 138565 w 420568"/>
                <a:gd name="connsiteY11" fmla="*/ 281513 h 536286"/>
                <a:gd name="connsiteX12" fmla="*/ 157432 w 420568"/>
                <a:gd name="connsiteY12" fmla="*/ 459567 h 536286"/>
                <a:gd name="connsiteX13" fmla="*/ 209410 w 420568"/>
                <a:gd name="connsiteY13" fmla="*/ 430328 h 536286"/>
                <a:gd name="connsiteX14" fmla="*/ 210159 w 420568"/>
                <a:gd name="connsiteY14" fmla="*/ 430328 h 536286"/>
                <a:gd name="connsiteX15" fmla="*/ 212033 w 420568"/>
                <a:gd name="connsiteY15" fmla="*/ 430328 h 536286"/>
                <a:gd name="connsiteX16" fmla="*/ 213658 w 420568"/>
                <a:gd name="connsiteY16" fmla="*/ 430328 h 536286"/>
                <a:gd name="connsiteX17" fmla="*/ 215282 w 420568"/>
                <a:gd name="connsiteY17" fmla="*/ 430328 h 536286"/>
                <a:gd name="connsiteX18" fmla="*/ 216906 w 420568"/>
                <a:gd name="connsiteY18" fmla="*/ 430953 h 536286"/>
                <a:gd name="connsiteX19" fmla="*/ 218406 w 420568"/>
                <a:gd name="connsiteY19" fmla="*/ 431953 h 536286"/>
                <a:gd name="connsiteX20" fmla="*/ 219780 w 420568"/>
                <a:gd name="connsiteY20" fmla="*/ 433452 h 536286"/>
                <a:gd name="connsiteX21" fmla="*/ 219780 w 420568"/>
                <a:gd name="connsiteY21" fmla="*/ 434077 h 536286"/>
                <a:gd name="connsiteX22" fmla="*/ 286251 w 420568"/>
                <a:gd name="connsiteY22" fmla="*/ 536286 h 536286"/>
                <a:gd name="connsiteX23" fmla="*/ 286251 w 420568"/>
                <a:gd name="connsiteY23" fmla="*/ 536286 h 536286"/>
                <a:gd name="connsiteX24" fmla="*/ 420568 w 420568"/>
                <a:gd name="connsiteY24" fmla="*/ 460067 h 536286"/>
                <a:gd name="connsiteX25" fmla="*/ 420568 w 420568"/>
                <a:gd name="connsiteY25" fmla="*/ 458442 h 536286"/>
                <a:gd name="connsiteX26" fmla="*/ 419694 w 420568"/>
                <a:gd name="connsiteY26" fmla="*/ 448696 h 536286"/>
                <a:gd name="connsiteX27" fmla="*/ 418069 w 420568"/>
                <a:gd name="connsiteY27" fmla="*/ 431703 h 536286"/>
                <a:gd name="connsiteX28" fmla="*/ 133318 w 420568"/>
                <a:gd name="connsiteY28" fmla="*/ 0 h 536286"/>
                <a:gd name="connsiteX29" fmla="*/ 133318 w 420568"/>
                <a:gd name="connsiteY29" fmla="*/ 0 h 536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420568" h="536286">
                  <a:moveTo>
                    <a:pt x="0" y="74845"/>
                  </a:moveTo>
                  <a:lnTo>
                    <a:pt x="128819" y="273016"/>
                  </a:lnTo>
                  <a:lnTo>
                    <a:pt x="129944" y="273016"/>
                  </a:lnTo>
                  <a:cubicBezTo>
                    <a:pt x="129944" y="273016"/>
                    <a:pt x="129944" y="273016"/>
                    <a:pt x="129944" y="273016"/>
                  </a:cubicBezTo>
                  <a:cubicBezTo>
                    <a:pt x="130569" y="272891"/>
                    <a:pt x="131193" y="272891"/>
                    <a:pt x="131818" y="273016"/>
                  </a:cubicBezTo>
                  <a:lnTo>
                    <a:pt x="133318" y="273016"/>
                  </a:lnTo>
                  <a:cubicBezTo>
                    <a:pt x="133892" y="273229"/>
                    <a:pt x="134442" y="273528"/>
                    <a:pt x="134942" y="273891"/>
                  </a:cubicBezTo>
                  <a:cubicBezTo>
                    <a:pt x="135929" y="274553"/>
                    <a:pt x="136778" y="275403"/>
                    <a:pt x="137441" y="276390"/>
                  </a:cubicBezTo>
                  <a:lnTo>
                    <a:pt x="138565" y="278264"/>
                  </a:lnTo>
                  <a:lnTo>
                    <a:pt x="138565" y="278264"/>
                  </a:lnTo>
                  <a:cubicBezTo>
                    <a:pt x="138565" y="278264"/>
                    <a:pt x="138565" y="279388"/>
                    <a:pt x="138565" y="279888"/>
                  </a:cubicBezTo>
                  <a:cubicBezTo>
                    <a:pt x="138565" y="280388"/>
                    <a:pt x="138565" y="280888"/>
                    <a:pt x="138565" y="281513"/>
                  </a:cubicBezTo>
                  <a:lnTo>
                    <a:pt x="157432" y="459567"/>
                  </a:lnTo>
                  <a:lnTo>
                    <a:pt x="209410" y="430328"/>
                  </a:lnTo>
                  <a:cubicBezTo>
                    <a:pt x="209410" y="430328"/>
                    <a:pt x="209410" y="430328"/>
                    <a:pt x="210159" y="430328"/>
                  </a:cubicBezTo>
                  <a:cubicBezTo>
                    <a:pt x="210784" y="430216"/>
                    <a:pt x="211409" y="430216"/>
                    <a:pt x="212033" y="430328"/>
                  </a:cubicBezTo>
                  <a:lnTo>
                    <a:pt x="213658" y="430328"/>
                  </a:lnTo>
                  <a:lnTo>
                    <a:pt x="215282" y="430328"/>
                  </a:lnTo>
                  <a:lnTo>
                    <a:pt x="216906" y="430953"/>
                  </a:lnTo>
                  <a:lnTo>
                    <a:pt x="218406" y="431953"/>
                  </a:lnTo>
                  <a:lnTo>
                    <a:pt x="219780" y="433452"/>
                  </a:lnTo>
                  <a:lnTo>
                    <a:pt x="219780" y="434077"/>
                  </a:lnTo>
                  <a:lnTo>
                    <a:pt x="286251" y="536286"/>
                  </a:lnTo>
                  <a:lnTo>
                    <a:pt x="286251" y="536286"/>
                  </a:lnTo>
                  <a:lnTo>
                    <a:pt x="420568" y="460067"/>
                  </a:lnTo>
                  <a:cubicBezTo>
                    <a:pt x="420506" y="459529"/>
                    <a:pt x="420506" y="458980"/>
                    <a:pt x="420568" y="458442"/>
                  </a:cubicBezTo>
                  <a:lnTo>
                    <a:pt x="419694" y="448696"/>
                  </a:lnTo>
                  <a:lnTo>
                    <a:pt x="418069" y="431703"/>
                  </a:lnTo>
                  <a:lnTo>
                    <a:pt x="133318" y="0"/>
                  </a:lnTo>
                  <a:lnTo>
                    <a:pt x="13331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9697EE5B-A76B-40C8-BFDF-8CD2521CE026}"/>
                </a:ext>
              </a:extLst>
            </p:cNvPr>
            <p:cNvSpPr/>
            <p:nvPr/>
          </p:nvSpPr>
          <p:spPr>
            <a:xfrm>
              <a:off x="7523155" y="4048267"/>
              <a:ext cx="1024307" cy="1797533"/>
            </a:xfrm>
            <a:custGeom>
              <a:avLst/>
              <a:gdLst>
                <a:gd name="connsiteX0" fmla="*/ 372839 w 1024307"/>
                <a:gd name="connsiteY0" fmla="*/ 894643 h 1797533"/>
                <a:gd name="connsiteX1" fmla="*/ 415321 w 1024307"/>
                <a:gd name="connsiteY1" fmla="*/ 872027 h 1797533"/>
                <a:gd name="connsiteX2" fmla="*/ 426903 w 1024307"/>
                <a:gd name="connsiteY2" fmla="*/ 875238 h 1797533"/>
                <a:gd name="connsiteX3" fmla="*/ 427815 w 1024307"/>
                <a:gd name="connsiteY3" fmla="*/ 877650 h 1797533"/>
                <a:gd name="connsiteX4" fmla="*/ 425066 w 1024307"/>
                <a:gd name="connsiteY4" fmla="*/ 890145 h 1797533"/>
                <a:gd name="connsiteX5" fmla="*/ 737431 w 1024307"/>
                <a:gd name="connsiteY5" fmla="*/ 1362707 h 1797533"/>
                <a:gd name="connsiteX6" fmla="*/ 737431 w 1024307"/>
                <a:gd name="connsiteY6" fmla="*/ 1362707 h 1797533"/>
                <a:gd name="connsiteX7" fmla="*/ 739555 w 1024307"/>
                <a:gd name="connsiteY7" fmla="*/ 1363706 h 1797533"/>
                <a:gd name="connsiteX8" fmla="*/ 739555 w 1024307"/>
                <a:gd name="connsiteY8" fmla="*/ 1365830 h 1797533"/>
                <a:gd name="connsiteX9" fmla="*/ 1024307 w 1024307"/>
                <a:gd name="connsiteY9" fmla="*/ 1797533 h 1797533"/>
                <a:gd name="connsiteX10" fmla="*/ 997444 w 1024307"/>
                <a:gd name="connsiteY10" fmla="*/ 1501152 h 1797533"/>
                <a:gd name="connsiteX11" fmla="*/ 997444 w 1024307"/>
                <a:gd name="connsiteY11" fmla="*/ 1501152 h 1797533"/>
                <a:gd name="connsiteX12" fmla="*/ 997444 w 1024307"/>
                <a:gd name="connsiteY12" fmla="*/ 1497528 h 1797533"/>
                <a:gd name="connsiteX13" fmla="*/ 997444 w 1024307"/>
                <a:gd name="connsiteY13" fmla="*/ 1495779 h 1797533"/>
                <a:gd name="connsiteX14" fmla="*/ 997444 w 1024307"/>
                <a:gd name="connsiteY14" fmla="*/ 1494529 h 1797533"/>
                <a:gd name="connsiteX15" fmla="*/ 997444 w 1024307"/>
                <a:gd name="connsiteY15" fmla="*/ 1493529 h 1797533"/>
                <a:gd name="connsiteX16" fmla="*/ 998194 w 1024307"/>
                <a:gd name="connsiteY16" fmla="*/ 1492030 h 1797533"/>
                <a:gd name="connsiteX17" fmla="*/ 998194 w 1024307"/>
                <a:gd name="connsiteY17" fmla="*/ 1492030 h 1797533"/>
                <a:gd name="connsiteX18" fmla="*/ 0 w 1024307"/>
                <a:gd name="connsiteY18" fmla="*/ 0 h 1797533"/>
                <a:gd name="connsiteX19" fmla="*/ 55351 w 1024307"/>
                <a:gd name="connsiteY19" fmla="*/ 412961 h 1797533"/>
                <a:gd name="connsiteX20" fmla="*/ 372214 w 1024307"/>
                <a:gd name="connsiteY20" fmla="*/ 895393 h 179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24307" h="1797533">
                  <a:moveTo>
                    <a:pt x="372839" y="894643"/>
                  </a:moveTo>
                  <a:lnTo>
                    <a:pt x="415321" y="872027"/>
                  </a:lnTo>
                  <a:cubicBezTo>
                    <a:pt x="419406" y="869716"/>
                    <a:pt x="424591" y="871153"/>
                    <a:pt x="426903" y="875238"/>
                  </a:cubicBezTo>
                  <a:cubicBezTo>
                    <a:pt x="427328" y="875988"/>
                    <a:pt x="427640" y="876800"/>
                    <a:pt x="427815" y="877650"/>
                  </a:cubicBezTo>
                  <a:cubicBezTo>
                    <a:pt x="429265" y="881998"/>
                    <a:pt x="428202" y="886797"/>
                    <a:pt x="425066" y="890145"/>
                  </a:cubicBezTo>
                  <a:lnTo>
                    <a:pt x="737431" y="1362707"/>
                  </a:lnTo>
                  <a:lnTo>
                    <a:pt x="737431" y="1362707"/>
                  </a:lnTo>
                  <a:cubicBezTo>
                    <a:pt x="738306" y="1362707"/>
                    <a:pt x="739181" y="1362707"/>
                    <a:pt x="739555" y="1363706"/>
                  </a:cubicBezTo>
                  <a:cubicBezTo>
                    <a:pt x="740030" y="1364331"/>
                    <a:pt x="740030" y="1365206"/>
                    <a:pt x="739555" y="1365830"/>
                  </a:cubicBezTo>
                  <a:lnTo>
                    <a:pt x="1024307" y="1797533"/>
                  </a:lnTo>
                  <a:lnTo>
                    <a:pt x="997444" y="1501152"/>
                  </a:lnTo>
                  <a:lnTo>
                    <a:pt x="997444" y="1501152"/>
                  </a:lnTo>
                  <a:lnTo>
                    <a:pt x="997444" y="1497528"/>
                  </a:lnTo>
                  <a:cubicBezTo>
                    <a:pt x="997382" y="1496941"/>
                    <a:pt x="997382" y="1496366"/>
                    <a:pt x="997444" y="1495779"/>
                  </a:cubicBezTo>
                  <a:cubicBezTo>
                    <a:pt x="997382" y="1495366"/>
                    <a:pt x="997382" y="1494942"/>
                    <a:pt x="997444" y="1494529"/>
                  </a:cubicBezTo>
                  <a:lnTo>
                    <a:pt x="997444" y="1493529"/>
                  </a:lnTo>
                  <a:lnTo>
                    <a:pt x="998194" y="1492030"/>
                  </a:lnTo>
                  <a:lnTo>
                    <a:pt x="998194" y="1492030"/>
                  </a:lnTo>
                  <a:lnTo>
                    <a:pt x="0" y="0"/>
                  </a:lnTo>
                  <a:lnTo>
                    <a:pt x="55351" y="412961"/>
                  </a:lnTo>
                  <a:lnTo>
                    <a:pt x="372214" y="89539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FF3FD335-8DB5-4909-91F8-C411B2C42262}"/>
                </a:ext>
              </a:extLst>
            </p:cNvPr>
            <p:cNvSpPr/>
            <p:nvPr/>
          </p:nvSpPr>
          <p:spPr>
            <a:xfrm>
              <a:off x="7814904" y="4937538"/>
              <a:ext cx="444183" cy="547531"/>
            </a:xfrm>
            <a:custGeom>
              <a:avLst/>
              <a:gdLst>
                <a:gd name="connsiteX0" fmla="*/ 88337 w 444183"/>
                <a:gd name="connsiteY0" fmla="*/ 25615 h 547531"/>
                <a:gd name="connsiteX1" fmla="*/ 21866 w 444183"/>
                <a:gd name="connsiteY1" fmla="*/ 61100 h 547531"/>
                <a:gd name="connsiteX2" fmla="*/ 0 w 444183"/>
                <a:gd name="connsiteY2" fmla="*/ 72721 h 547531"/>
                <a:gd name="connsiteX3" fmla="*/ 308867 w 444183"/>
                <a:gd name="connsiteY3" fmla="*/ 547532 h 547531"/>
                <a:gd name="connsiteX4" fmla="*/ 308867 w 444183"/>
                <a:gd name="connsiteY4" fmla="*/ 547532 h 547531"/>
                <a:gd name="connsiteX5" fmla="*/ 444183 w 444183"/>
                <a:gd name="connsiteY5" fmla="*/ 472562 h 547531"/>
                <a:gd name="connsiteX6" fmla="*/ 131818 w 444183"/>
                <a:gd name="connsiteY6" fmla="*/ 0 h 547531"/>
                <a:gd name="connsiteX7" fmla="*/ 129944 w 444183"/>
                <a:gd name="connsiteY7" fmla="*/ 1624 h 54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183" h="547531">
                  <a:moveTo>
                    <a:pt x="88337" y="25615"/>
                  </a:moveTo>
                  <a:lnTo>
                    <a:pt x="21866" y="61100"/>
                  </a:lnTo>
                  <a:lnTo>
                    <a:pt x="0" y="72721"/>
                  </a:lnTo>
                  <a:lnTo>
                    <a:pt x="308867" y="547532"/>
                  </a:lnTo>
                  <a:lnTo>
                    <a:pt x="308867" y="547532"/>
                  </a:lnTo>
                  <a:lnTo>
                    <a:pt x="444183" y="472562"/>
                  </a:lnTo>
                  <a:lnTo>
                    <a:pt x="131818" y="0"/>
                  </a:lnTo>
                  <a:cubicBezTo>
                    <a:pt x="131281" y="637"/>
                    <a:pt x="130656" y="1187"/>
                    <a:pt x="129944" y="1624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3D7C1652-2B69-4154-9A5F-8FE82415BA63}"/>
                </a:ext>
              </a:extLst>
            </p:cNvPr>
            <p:cNvSpPr/>
            <p:nvPr/>
          </p:nvSpPr>
          <p:spPr>
            <a:xfrm>
              <a:off x="7145568" y="2343947"/>
              <a:ext cx="451055" cy="2279341"/>
            </a:xfrm>
            <a:custGeom>
              <a:avLst/>
              <a:gdLst>
                <a:gd name="connsiteX0" fmla="*/ 179422 w 451055"/>
                <a:gd name="connsiteY0" fmla="*/ 1272243 h 2279341"/>
                <a:gd name="connsiteX1" fmla="*/ 283253 w 451055"/>
                <a:gd name="connsiteY1" fmla="*/ 2007450 h 2279341"/>
                <a:gd name="connsiteX2" fmla="*/ 342727 w 451055"/>
                <a:gd name="connsiteY2" fmla="*/ 2098663 h 2279341"/>
                <a:gd name="connsiteX3" fmla="*/ 419069 w 451055"/>
                <a:gd name="connsiteY3" fmla="*/ 2215617 h 2279341"/>
                <a:gd name="connsiteX4" fmla="*/ 419069 w 451055"/>
                <a:gd name="connsiteY4" fmla="*/ 2216866 h 2279341"/>
                <a:gd name="connsiteX5" fmla="*/ 419694 w 451055"/>
                <a:gd name="connsiteY5" fmla="*/ 2217991 h 2279341"/>
                <a:gd name="connsiteX6" fmla="*/ 419694 w 451055"/>
                <a:gd name="connsiteY6" fmla="*/ 2218740 h 2279341"/>
                <a:gd name="connsiteX7" fmla="*/ 419694 w 451055"/>
                <a:gd name="connsiteY7" fmla="*/ 2220864 h 2279341"/>
                <a:gd name="connsiteX8" fmla="*/ 419694 w 451055"/>
                <a:gd name="connsiteY8" fmla="*/ 2222864 h 2279341"/>
                <a:gd name="connsiteX9" fmla="*/ 419694 w 451055"/>
                <a:gd name="connsiteY9" fmla="*/ 2224863 h 2279341"/>
                <a:gd name="connsiteX10" fmla="*/ 419069 w 451055"/>
                <a:gd name="connsiteY10" fmla="*/ 2226862 h 2279341"/>
                <a:gd name="connsiteX11" fmla="*/ 418194 w 451055"/>
                <a:gd name="connsiteY11" fmla="*/ 2228487 h 2279341"/>
                <a:gd name="connsiteX12" fmla="*/ 418194 w 451055"/>
                <a:gd name="connsiteY12" fmla="*/ 2229361 h 2279341"/>
                <a:gd name="connsiteX13" fmla="*/ 451055 w 451055"/>
                <a:gd name="connsiteY13" fmla="*/ 2279341 h 2279341"/>
                <a:gd name="connsiteX14" fmla="*/ 429440 w 451055"/>
                <a:gd name="connsiteY14" fmla="*/ 2118031 h 2279341"/>
                <a:gd name="connsiteX15" fmla="*/ 373214 w 451055"/>
                <a:gd name="connsiteY15" fmla="*/ 1697323 h 2279341"/>
                <a:gd name="connsiteX16" fmla="*/ 180047 w 451055"/>
                <a:gd name="connsiteY16" fmla="*/ 253024 h 2279341"/>
                <a:gd name="connsiteX17" fmla="*/ 0 w 451055"/>
                <a:gd name="connsiteY17" fmla="*/ 0 h 2279341"/>
                <a:gd name="connsiteX18" fmla="*/ 49978 w 451055"/>
                <a:gd name="connsiteY18" fmla="*/ 349861 h 2279341"/>
                <a:gd name="connsiteX19" fmla="*/ 69345 w 451055"/>
                <a:gd name="connsiteY19" fmla="*/ 487306 h 2279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1055" h="2279341">
                  <a:moveTo>
                    <a:pt x="179422" y="1272243"/>
                  </a:moveTo>
                  <a:lnTo>
                    <a:pt x="283253" y="2007450"/>
                  </a:lnTo>
                  <a:lnTo>
                    <a:pt x="342727" y="2098663"/>
                  </a:lnTo>
                  <a:lnTo>
                    <a:pt x="419069" y="2215617"/>
                  </a:lnTo>
                  <a:cubicBezTo>
                    <a:pt x="419094" y="2216029"/>
                    <a:pt x="419094" y="2216454"/>
                    <a:pt x="419069" y="2216866"/>
                  </a:cubicBezTo>
                  <a:cubicBezTo>
                    <a:pt x="419069" y="2216866"/>
                    <a:pt x="419069" y="2217491"/>
                    <a:pt x="419694" y="2217991"/>
                  </a:cubicBezTo>
                  <a:cubicBezTo>
                    <a:pt x="419756" y="2218241"/>
                    <a:pt x="419756" y="2218490"/>
                    <a:pt x="419694" y="2218740"/>
                  </a:cubicBezTo>
                  <a:cubicBezTo>
                    <a:pt x="419756" y="2219453"/>
                    <a:pt x="419756" y="2220153"/>
                    <a:pt x="419694" y="2220864"/>
                  </a:cubicBezTo>
                  <a:cubicBezTo>
                    <a:pt x="419756" y="2221527"/>
                    <a:pt x="419756" y="2222201"/>
                    <a:pt x="419694" y="2222864"/>
                  </a:cubicBezTo>
                  <a:cubicBezTo>
                    <a:pt x="419756" y="2223526"/>
                    <a:pt x="419756" y="2224201"/>
                    <a:pt x="419694" y="2224863"/>
                  </a:cubicBezTo>
                  <a:cubicBezTo>
                    <a:pt x="419694" y="2225488"/>
                    <a:pt x="419694" y="2226238"/>
                    <a:pt x="419069" y="2226862"/>
                  </a:cubicBezTo>
                  <a:cubicBezTo>
                    <a:pt x="418857" y="2227437"/>
                    <a:pt x="418557" y="2227987"/>
                    <a:pt x="418194" y="2228487"/>
                  </a:cubicBezTo>
                  <a:cubicBezTo>
                    <a:pt x="418257" y="2228774"/>
                    <a:pt x="418257" y="2229074"/>
                    <a:pt x="418194" y="2229361"/>
                  </a:cubicBezTo>
                  <a:lnTo>
                    <a:pt x="451055" y="2279341"/>
                  </a:lnTo>
                  <a:lnTo>
                    <a:pt x="429440" y="2118031"/>
                  </a:lnTo>
                  <a:lnTo>
                    <a:pt x="373214" y="1697323"/>
                  </a:lnTo>
                  <a:lnTo>
                    <a:pt x="180047" y="253024"/>
                  </a:lnTo>
                  <a:lnTo>
                    <a:pt x="0" y="0"/>
                  </a:lnTo>
                  <a:lnTo>
                    <a:pt x="49978" y="349861"/>
                  </a:lnTo>
                  <a:lnTo>
                    <a:pt x="69345" y="487306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6FC17CED-D88A-476D-A41B-CAB662B860F9}"/>
                </a:ext>
              </a:extLst>
            </p:cNvPr>
            <p:cNvSpPr/>
            <p:nvPr/>
          </p:nvSpPr>
          <p:spPr>
            <a:xfrm>
              <a:off x="7539772" y="4575682"/>
              <a:ext cx="186044" cy="263895"/>
            </a:xfrm>
            <a:custGeom>
              <a:avLst/>
              <a:gdLst>
                <a:gd name="connsiteX0" fmla="*/ 0 w 186044"/>
                <a:gd name="connsiteY0" fmla="*/ 11496 h 263895"/>
                <a:gd name="connsiteX1" fmla="*/ 163679 w 186044"/>
                <a:gd name="connsiteY1" fmla="*/ 263270 h 263895"/>
                <a:gd name="connsiteX2" fmla="*/ 163679 w 186044"/>
                <a:gd name="connsiteY2" fmla="*/ 263895 h 263895"/>
                <a:gd name="connsiteX3" fmla="*/ 186045 w 186044"/>
                <a:gd name="connsiteY3" fmla="*/ 252150 h 263895"/>
                <a:gd name="connsiteX4" fmla="*/ 58225 w 186044"/>
                <a:gd name="connsiteY4" fmla="*/ 56228 h 263895"/>
                <a:gd name="connsiteX5" fmla="*/ 21491 w 186044"/>
                <a:gd name="connsiteY5" fmla="*/ 0 h 263895"/>
                <a:gd name="connsiteX6" fmla="*/ 20866 w 186044"/>
                <a:gd name="connsiteY6" fmla="*/ 0 h 26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263895">
                  <a:moveTo>
                    <a:pt x="0" y="11496"/>
                  </a:moveTo>
                  <a:lnTo>
                    <a:pt x="163679" y="263270"/>
                  </a:lnTo>
                  <a:lnTo>
                    <a:pt x="163679" y="263895"/>
                  </a:lnTo>
                  <a:lnTo>
                    <a:pt x="186045" y="252150"/>
                  </a:lnTo>
                  <a:lnTo>
                    <a:pt x="58225" y="56228"/>
                  </a:lnTo>
                  <a:lnTo>
                    <a:pt x="21491" y="0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D33C828-71CB-48A4-9024-3C2DCADE712A}"/>
                </a:ext>
              </a:extLst>
            </p:cNvPr>
            <p:cNvSpPr/>
            <p:nvPr/>
          </p:nvSpPr>
          <p:spPr>
            <a:xfrm>
              <a:off x="7458932" y="4455230"/>
              <a:ext cx="84338" cy="114329"/>
            </a:xfrm>
            <a:custGeom>
              <a:avLst/>
              <a:gdLst>
                <a:gd name="connsiteX0" fmla="*/ 69345 w 84338"/>
                <a:gd name="connsiteY0" fmla="*/ 114329 h 114329"/>
                <a:gd name="connsiteX1" fmla="*/ 84339 w 84338"/>
                <a:gd name="connsiteY1" fmla="*/ 106582 h 114329"/>
                <a:gd name="connsiteX2" fmla="*/ 15243 w 84338"/>
                <a:gd name="connsiteY2" fmla="*/ 750 h 114329"/>
                <a:gd name="connsiteX3" fmla="*/ 14744 w 84338"/>
                <a:gd name="connsiteY3" fmla="*/ 0 h 114329"/>
                <a:gd name="connsiteX4" fmla="*/ 0 w 84338"/>
                <a:gd name="connsiteY4" fmla="*/ 7622 h 114329"/>
                <a:gd name="connsiteX5" fmla="*/ 69345 w 84338"/>
                <a:gd name="connsiteY5" fmla="*/ 114329 h 11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338" h="114329">
                  <a:moveTo>
                    <a:pt x="69345" y="114329"/>
                  </a:moveTo>
                  <a:lnTo>
                    <a:pt x="84339" y="106582"/>
                  </a:lnTo>
                  <a:lnTo>
                    <a:pt x="15243" y="750"/>
                  </a:lnTo>
                  <a:lnTo>
                    <a:pt x="14744" y="0"/>
                  </a:lnTo>
                  <a:lnTo>
                    <a:pt x="0" y="7622"/>
                  </a:lnTo>
                  <a:lnTo>
                    <a:pt x="69345" y="114329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98CC4452-02B2-418F-9DEF-552B02E57354}"/>
                </a:ext>
              </a:extLst>
            </p:cNvPr>
            <p:cNvSpPr/>
            <p:nvPr/>
          </p:nvSpPr>
          <p:spPr>
            <a:xfrm>
              <a:off x="7014000" y="3634058"/>
              <a:ext cx="457177" cy="825670"/>
            </a:xfrm>
            <a:custGeom>
              <a:avLst/>
              <a:gdLst>
                <a:gd name="connsiteX0" fmla="*/ 442434 w 457177"/>
                <a:gd name="connsiteY0" fmla="*/ 824921 h 825670"/>
                <a:gd name="connsiteX1" fmla="*/ 442434 w 457177"/>
                <a:gd name="connsiteY1" fmla="*/ 825671 h 825670"/>
                <a:gd name="connsiteX2" fmla="*/ 457177 w 457177"/>
                <a:gd name="connsiteY2" fmla="*/ 818049 h 825670"/>
                <a:gd name="connsiteX3" fmla="*/ 398828 w 457177"/>
                <a:gd name="connsiteY3" fmla="*/ 728584 h 825670"/>
                <a:gd name="connsiteX4" fmla="*/ 398828 w 457177"/>
                <a:gd name="connsiteY4" fmla="*/ 728584 h 825670"/>
                <a:gd name="connsiteX5" fmla="*/ 397953 w 457177"/>
                <a:gd name="connsiteY5" fmla="*/ 726585 h 825670"/>
                <a:gd name="connsiteX6" fmla="*/ 397953 w 457177"/>
                <a:gd name="connsiteY6" fmla="*/ 724711 h 825670"/>
                <a:gd name="connsiteX7" fmla="*/ 397953 w 457177"/>
                <a:gd name="connsiteY7" fmla="*/ 724711 h 825670"/>
                <a:gd name="connsiteX8" fmla="*/ 295747 w 457177"/>
                <a:gd name="connsiteY8" fmla="*/ 0 h 825670"/>
                <a:gd name="connsiteX9" fmla="*/ 0 w 457177"/>
                <a:gd name="connsiteY9" fmla="*/ 144692 h 82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177" h="825670">
                  <a:moveTo>
                    <a:pt x="442434" y="824921"/>
                  </a:moveTo>
                  <a:lnTo>
                    <a:pt x="442434" y="825671"/>
                  </a:lnTo>
                  <a:lnTo>
                    <a:pt x="457177" y="818049"/>
                  </a:lnTo>
                  <a:lnTo>
                    <a:pt x="398828" y="728584"/>
                  </a:lnTo>
                  <a:cubicBezTo>
                    <a:pt x="398828" y="728584"/>
                    <a:pt x="398828" y="728584"/>
                    <a:pt x="398828" y="728584"/>
                  </a:cubicBezTo>
                  <a:cubicBezTo>
                    <a:pt x="398478" y="727947"/>
                    <a:pt x="398190" y="727272"/>
                    <a:pt x="397953" y="726585"/>
                  </a:cubicBezTo>
                  <a:cubicBezTo>
                    <a:pt x="397903" y="725961"/>
                    <a:pt x="397903" y="725336"/>
                    <a:pt x="397953" y="724711"/>
                  </a:cubicBezTo>
                  <a:cubicBezTo>
                    <a:pt x="397953" y="724711"/>
                    <a:pt x="397953" y="724711"/>
                    <a:pt x="397953" y="724711"/>
                  </a:cubicBezTo>
                  <a:lnTo>
                    <a:pt x="295747" y="0"/>
                  </a:lnTo>
                  <a:lnTo>
                    <a:pt x="0" y="144692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C71C7A02-F77E-4B67-9525-C93ABA17930E}"/>
                </a:ext>
              </a:extLst>
            </p:cNvPr>
            <p:cNvSpPr/>
            <p:nvPr/>
          </p:nvSpPr>
          <p:spPr>
            <a:xfrm>
              <a:off x="5732678" y="2839874"/>
              <a:ext cx="1571321" cy="1910988"/>
            </a:xfrm>
            <a:custGeom>
              <a:avLst/>
              <a:gdLst>
                <a:gd name="connsiteX0" fmla="*/ 1257332 w 1571321"/>
                <a:gd name="connsiteY0" fmla="*/ 934252 h 1910988"/>
                <a:gd name="connsiteX1" fmla="*/ 1257332 w 1571321"/>
                <a:gd name="connsiteY1" fmla="*/ 932503 h 1910988"/>
                <a:gd name="connsiteX2" fmla="*/ 1257332 w 1571321"/>
                <a:gd name="connsiteY2" fmla="*/ 931503 h 1910988"/>
                <a:gd name="connsiteX3" fmla="*/ 1257332 w 1571321"/>
                <a:gd name="connsiteY3" fmla="*/ 930004 h 1910988"/>
                <a:gd name="connsiteX4" fmla="*/ 1257332 w 1571321"/>
                <a:gd name="connsiteY4" fmla="*/ 928505 h 1910988"/>
                <a:gd name="connsiteX5" fmla="*/ 1257332 w 1571321"/>
                <a:gd name="connsiteY5" fmla="*/ 927630 h 1910988"/>
                <a:gd name="connsiteX6" fmla="*/ 1258081 w 1571321"/>
                <a:gd name="connsiteY6" fmla="*/ 926506 h 1910988"/>
                <a:gd name="connsiteX7" fmla="*/ 1259081 w 1571321"/>
                <a:gd name="connsiteY7" fmla="*/ 925256 h 1910988"/>
                <a:gd name="connsiteX8" fmla="*/ 1259081 w 1571321"/>
                <a:gd name="connsiteY8" fmla="*/ 925256 h 1910988"/>
                <a:gd name="connsiteX9" fmla="*/ 1259081 w 1571321"/>
                <a:gd name="connsiteY9" fmla="*/ 925256 h 1910988"/>
                <a:gd name="connsiteX10" fmla="*/ 1260081 w 1571321"/>
                <a:gd name="connsiteY10" fmla="*/ 924631 h 1910988"/>
                <a:gd name="connsiteX11" fmla="*/ 1260955 w 1571321"/>
                <a:gd name="connsiteY11" fmla="*/ 924007 h 1910988"/>
                <a:gd name="connsiteX12" fmla="*/ 1571321 w 1571321"/>
                <a:gd name="connsiteY12" fmla="*/ 772067 h 1910988"/>
                <a:gd name="connsiteX13" fmla="*/ 1462368 w 1571321"/>
                <a:gd name="connsiteY13" fmla="*/ 0 h 1910988"/>
                <a:gd name="connsiteX14" fmla="*/ 0 w 1571321"/>
                <a:gd name="connsiteY14" fmla="*/ 683727 h 1910988"/>
                <a:gd name="connsiteX15" fmla="*/ 354347 w 1571321"/>
                <a:gd name="connsiteY15" fmla="*/ 1284488 h 1910988"/>
                <a:gd name="connsiteX16" fmla="*/ 354972 w 1571321"/>
                <a:gd name="connsiteY16" fmla="*/ 1286362 h 1910988"/>
                <a:gd name="connsiteX17" fmla="*/ 355721 w 1571321"/>
                <a:gd name="connsiteY17" fmla="*/ 1288236 h 1910988"/>
                <a:gd name="connsiteX18" fmla="*/ 484291 w 1571321"/>
                <a:gd name="connsiteY18" fmla="*/ 1910988 h 1910988"/>
                <a:gd name="connsiteX19" fmla="*/ 1343170 w 1571321"/>
                <a:gd name="connsiteY19" fmla="*/ 1477536 h 1910988"/>
                <a:gd name="connsiteX20" fmla="*/ 1343170 w 1571321"/>
                <a:gd name="connsiteY20" fmla="*/ 1477536 h 1910988"/>
                <a:gd name="connsiteX21" fmla="*/ 1257332 w 1571321"/>
                <a:gd name="connsiteY21" fmla="*/ 935252 h 1910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71321" h="1910988">
                  <a:moveTo>
                    <a:pt x="1257332" y="934252"/>
                  </a:moveTo>
                  <a:cubicBezTo>
                    <a:pt x="1257269" y="933665"/>
                    <a:pt x="1257269" y="933090"/>
                    <a:pt x="1257332" y="932503"/>
                  </a:cubicBezTo>
                  <a:lnTo>
                    <a:pt x="1257332" y="931503"/>
                  </a:lnTo>
                  <a:lnTo>
                    <a:pt x="1257332" y="930004"/>
                  </a:lnTo>
                  <a:cubicBezTo>
                    <a:pt x="1257282" y="929504"/>
                    <a:pt x="1257282" y="929005"/>
                    <a:pt x="1257332" y="928505"/>
                  </a:cubicBezTo>
                  <a:lnTo>
                    <a:pt x="1257332" y="927630"/>
                  </a:lnTo>
                  <a:lnTo>
                    <a:pt x="1258081" y="926506"/>
                  </a:lnTo>
                  <a:cubicBezTo>
                    <a:pt x="1258344" y="926031"/>
                    <a:pt x="1258681" y="925619"/>
                    <a:pt x="1259081" y="925256"/>
                  </a:cubicBezTo>
                  <a:cubicBezTo>
                    <a:pt x="1259081" y="925256"/>
                    <a:pt x="1259081" y="925256"/>
                    <a:pt x="1259081" y="925256"/>
                  </a:cubicBezTo>
                  <a:lnTo>
                    <a:pt x="1259081" y="925256"/>
                  </a:lnTo>
                  <a:lnTo>
                    <a:pt x="1260081" y="924631"/>
                  </a:lnTo>
                  <a:cubicBezTo>
                    <a:pt x="1260081" y="924631"/>
                    <a:pt x="1260081" y="924631"/>
                    <a:pt x="1260955" y="924007"/>
                  </a:cubicBezTo>
                  <a:lnTo>
                    <a:pt x="1571321" y="772067"/>
                  </a:lnTo>
                  <a:lnTo>
                    <a:pt x="1462368" y="0"/>
                  </a:lnTo>
                  <a:lnTo>
                    <a:pt x="0" y="683727"/>
                  </a:lnTo>
                  <a:lnTo>
                    <a:pt x="354347" y="1284488"/>
                  </a:lnTo>
                  <a:lnTo>
                    <a:pt x="354972" y="1286362"/>
                  </a:lnTo>
                  <a:cubicBezTo>
                    <a:pt x="355296" y="1286950"/>
                    <a:pt x="355548" y="1287587"/>
                    <a:pt x="355721" y="1288236"/>
                  </a:cubicBezTo>
                  <a:lnTo>
                    <a:pt x="484291" y="1910988"/>
                  </a:lnTo>
                  <a:lnTo>
                    <a:pt x="1343170" y="1477536"/>
                  </a:lnTo>
                  <a:lnTo>
                    <a:pt x="1343170" y="1477536"/>
                  </a:lnTo>
                  <a:lnTo>
                    <a:pt x="1257332" y="93525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5FF424F3-BE6E-4458-B259-44173679062F}"/>
                </a:ext>
              </a:extLst>
            </p:cNvPr>
            <p:cNvSpPr/>
            <p:nvPr/>
          </p:nvSpPr>
          <p:spPr>
            <a:xfrm>
              <a:off x="7579505" y="4468975"/>
              <a:ext cx="312864" cy="510171"/>
            </a:xfrm>
            <a:custGeom>
              <a:avLst/>
              <a:gdLst>
                <a:gd name="connsiteX0" fmla="*/ 249392 w 312864"/>
                <a:gd name="connsiteY0" fmla="*/ 510171 h 510171"/>
                <a:gd name="connsiteX1" fmla="*/ 250017 w 312864"/>
                <a:gd name="connsiteY1" fmla="*/ 509797 h 510171"/>
                <a:gd name="connsiteX2" fmla="*/ 312865 w 312864"/>
                <a:gd name="connsiteY2" fmla="*/ 476310 h 510171"/>
                <a:gd name="connsiteX3" fmla="*/ 0 w 312864"/>
                <a:gd name="connsiteY3" fmla="*/ 0 h 510171"/>
                <a:gd name="connsiteX4" fmla="*/ 21616 w 312864"/>
                <a:gd name="connsiteY4" fmla="*/ 160936 h 510171"/>
                <a:gd name="connsiteX5" fmla="*/ 150435 w 312864"/>
                <a:gd name="connsiteY5" fmla="*/ 358357 h 510171"/>
                <a:gd name="connsiteX6" fmla="*/ 249392 w 312864"/>
                <a:gd name="connsiteY6" fmla="*/ 510171 h 510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2864" h="510171">
                  <a:moveTo>
                    <a:pt x="249392" y="510171"/>
                  </a:moveTo>
                  <a:lnTo>
                    <a:pt x="250017" y="509797"/>
                  </a:lnTo>
                  <a:lnTo>
                    <a:pt x="312865" y="476310"/>
                  </a:lnTo>
                  <a:lnTo>
                    <a:pt x="0" y="0"/>
                  </a:lnTo>
                  <a:lnTo>
                    <a:pt x="21616" y="160936"/>
                  </a:lnTo>
                  <a:lnTo>
                    <a:pt x="150435" y="358357"/>
                  </a:lnTo>
                  <a:lnTo>
                    <a:pt x="249392" y="51017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7A690CDF-EFFF-4833-8DEA-E9E99F17DA70}"/>
                </a:ext>
              </a:extLst>
            </p:cNvPr>
            <p:cNvSpPr/>
            <p:nvPr/>
          </p:nvSpPr>
          <p:spPr>
            <a:xfrm>
              <a:off x="7522780" y="3836352"/>
              <a:ext cx="1431006" cy="1701196"/>
            </a:xfrm>
            <a:custGeom>
              <a:avLst/>
              <a:gdLst>
                <a:gd name="connsiteX0" fmla="*/ 1000318 w 1431006"/>
                <a:gd name="connsiteY0" fmla="*/ 1701197 h 1701196"/>
                <a:gd name="connsiteX1" fmla="*/ 1001192 w 1431006"/>
                <a:gd name="connsiteY1" fmla="*/ 1700447 h 1701196"/>
                <a:gd name="connsiteX2" fmla="*/ 1001192 w 1431006"/>
                <a:gd name="connsiteY2" fmla="*/ 1700447 h 1701196"/>
                <a:gd name="connsiteX3" fmla="*/ 1431007 w 1431006"/>
                <a:gd name="connsiteY3" fmla="*/ 1460542 h 1701196"/>
                <a:gd name="connsiteX4" fmla="*/ 1132136 w 1431006"/>
                <a:gd name="connsiteY4" fmla="*/ 1031589 h 1701196"/>
                <a:gd name="connsiteX5" fmla="*/ 794782 w 1431006"/>
                <a:gd name="connsiteY5" fmla="*/ 1214391 h 1701196"/>
                <a:gd name="connsiteX6" fmla="*/ 794782 w 1431006"/>
                <a:gd name="connsiteY6" fmla="*/ 1214391 h 1701196"/>
                <a:gd name="connsiteX7" fmla="*/ 793407 w 1431006"/>
                <a:gd name="connsiteY7" fmla="*/ 1216640 h 1701196"/>
                <a:gd name="connsiteX8" fmla="*/ 791533 w 1431006"/>
                <a:gd name="connsiteY8" fmla="*/ 1215015 h 1701196"/>
                <a:gd name="connsiteX9" fmla="*/ 791533 w 1431006"/>
                <a:gd name="connsiteY9" fmla="*/ 1214891 h 1701196"/>
                <a:gd name="connsiteX10" fmla="*/ 791533 w 1431006"/>
                <a:gd name="connsiteY10" fmla="*/ 1211892 h 1701196"/>
                <a:gd name="connsiteX11" fmla="*/ 732309 w 1431006"/>
                <a:gd name="connsiteY11" fmla="*/ 1124427 h 1701196"/>
                <a:gd name="connsiteX12" fmla="*/ 731559 w 1431006"/>
                <a:gd name="connsiteY12" fmla="*/ 1124427 h 1701196"/>
                <a:gd name="connsiteX13" fmla="*/ 729810 w 1431006"/>
                <a:gd name="connsiteY13" fmla="*/ 1122927 h 1701196"/>
                <a:gd name="connsiteX14" fmla="*/ 729810 w 1431006"/>
                <a:gd name="connsiteY14" fmla="*/ 1122802 h 1701196"/>
                <a:gd name="connsiteX15" fmla="*/ 729810 w 1431006"/>
                <a:gd name="connsiteY15" fmla="*/ 1119678 h 1701196"/>
                <a:gd name="connsiteX16" fmla="*/ 475170 w 1431006"/>
                <a:gd name="connsiteY16" fmla="*/ 742204 h 1701196"/>
                <a:gd name="connsiteX17" fmla="*/ 470797 w 1431006"/>
                <a:gd name="connsiteY17" fmla="*/ 744703 h 1701196"/>
                <a:gd name="connsiteX18" fmla="*/ 460688 w 1431006"/>
                <a:gd name="connsiteY18" fmla="*/ 735857 h 1701196"/>
                <a:gd name="connsiteX19" fmla="*/ 460676 w 1431006"/>
                <a:gd name="connsiteY19" fmla="*/ 735457 h 1701196"/>
                <a:gd name="connsiteX20" fmla="*/ 459301 w 1431006"/>
                <a:gd name="connsiteY20" fmla="*/ 722962 h 1701196"/>
                <a:gd name="connsiteX21" fmla="*/ 459301 w 1431006"/>
                <a:gd name="connsiteY21" fmla="*/ 722337 h 1701196"/>
                <a:gd name="connsiteX22" fmla="*/ 459301 w 1431006"/>
                <a:gd name="connsiteY22" fmla="*/ 720088 h 1701196"/>
                <a:gd name="connsiteX23" fmla="*/ 459301 w 1431006"/>
                <a:gd name="connsiteY23" fmla="*/ 718089 h 1701196"/>
                <a:gd name="connsiteX24" fmla="*/ 460051 w 1431006"/>
                <a:gd name="connsiteY24" fmla="*/ 716339 h 1701196"/>
                <a:gd name="connsiteX25" fmla="*/ 460926 w 1431006"/>
                <a:gd name="connsiteY25" fmla="*/ 714590 h 1701196"/>
                <a:gd name="connsiteX26" fmla="*/ 462175 w 1431006"/>
                <a:gd name="connsiteY26" fmla="*/ 713215 h 1701196"/>
                <a:gd name="connsiteX27" fmla="*/ 463675 w 1431006"/>
                <a:gd name="connsiteY27" fmla="*/ 711966 h 1701196"/>
                <a:gd name="connsiteX28" fmla="*/ 463675 w 1431006"/>
                <a:gd name="connsiteY28" fmla="*/ 711966 h 1701196"/>
                <a:gd name="connsiteX29" fmla="*/ 787785 w 1431006"/>
                <a:gd name="connsiteY29" fmla="*/ 542159 h 1701196"/>
                <a:gd name="connsiteX30" fmla="*/ 673334 w 1431006"/>
                <a:gd name="connsiteY30" fmla="*/ 378474 h 1701196"/>
                <a:gd name="connsiteX31" fmla="*/ 666962 w 1431006"/>
                <a:gd name="connsiteY31" fmla="*/ 369228 h 1701196"/>
                <a:gd name="connsiteX32" fmla="*/ 666962 w 1431006"/>
                <a:gd name="connsiteY32" fmla="*/ 369228 h 1701196"/>
                <a:gd name="connsiteX33" fmla="*/ 666087 w 1431006"/>
                <a:gd name="connsiteY33" fmla="*/ 367978 h 1701196"/>
                <a:gd name="connsiteX34" fmla="*/ 666087 w 1431006"/>
                <a:gd name="connsiteY34" fmla="*/ 367978 h 1701196"/>
                <a:gd name="connsiteX35" fmla="*/ 637849 w 1431006"/>
                <a:gd name="connsiteY35" fmla="*/ 327619 h 1701196"/>
                <a:gd name="connsiteX36" fmla="*/ 436811 w 1431006"/>
                <a:gd name="connsiteY36" fmla="*/ 40234 h 1701196"/>
                <a:gd name="connsiteX37" fmla="*/ 408698 w 1431006"/>
                <a:gd name="connsiteY37" fmla="*/ 0 h 1701196"/>
                <a:gd name="connsiteX38" fmla="*/ 0 w 1431006"/>
                <a:gd name="connsiteY38" fmla="*/ 205793 h 1701196"/>
                <a:gd name="connsiteX39" fmla="*/ 999568 w 1431006"/>
                <a:gd name="connsiteY39" fmla="*/ 1701197 h 1701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431006" h="1701196">
                  <a:moveTo>
                    <a:pt x="1000318" y="1701197"/>
                  </a:moveTo>
                  <a:lnTo>
                    <a:pt x="1001192" y="1700447"/>
                  </a:lnTo>
                  <a:lnTo>
                    <a:pt x="1001192" y="1700447"/>
                  </a:lnTo>
                  <a:lnTo>
                    <a:pt x="1431007" y="1460542"/>
                  </a:lnTo>
                  <a:lnTo>
                    <a:pt x="1132136" y="1031589"/>
                  </a:lnTo>
                  <a:lnTo>
                    <a:pt x="794782" y="1214391"/>
                  </a:lnTo>
                  <a:lnTo>
                    <a:pt x="794782" y="1214391"/>
                  </a:lnTo>
                  <a:cubicBezTo>
                    <a:pt x="794957" y="1215378"/>
                    <a:pt x="794369" y="1216340"/>
                    <a:pt x="793407" y="1216640"/>
                  </a:cubicBezTo>
                  <a:cubicBezTo>
                    <a:pt x="792445" y="1216715"/>
                    <a:pt x="791608" y="1215978"/>
                    <a:pt x="791533" y="1215015"/>
                  </a:cubicBezTo>
                  <a:cubicBezTo>
                    <a:pt x="791533" y="1214978"/>
                    <a:pt x="791533" y="1214928"/>
                    <a:pt x="791533" y="1214891"/>
                  </a:cubicBezTo>
                  <a:lnTo>
                    <a:pt x="791533" y="1211892"/>
                  </a:lnTo>
                  <a:lnTo>
                    <a:pt x="732309" y="1124427"/>
                  </a:lnTo>
                  <a:cubicBezTo>
                    <a:pt x="732071" y="1124539"/>
                    <a:pt x="731796" y="1124539"/>
                    <a:pt x="731559" y="1124427"/>
                  </a:cubicBezTo>
                  <a:cubicBezTo>
                    <a:pt x="730659" y="1124502"/>
                    <a:pt x="729885" y="1123827"/>
                    <a:pt x="729810" y="1122927"/>
                  </a:cubicBezTo>
                  <a:cubicBezTo>
                    <a:pt x="729810" y="1122890"/>
                    <a:pt x="729810" y="1122840"/>
                    <a:pt x="729810" y="1122802"/>
                  </a:cubicBezTo>
                  <a:lnTo>
                    <a:pt x="729810" y="1119678"/>
                  </a:lnTo>
                  <a:lnTo>
                    <a:pt x="475170" y="742204"/>
                  </a:lnTo>
                  <a:cubicBezTo>
                    <a:pt x="474033" y="743504"/>
                    <a:pt x="472496" y="744378"/>
                    <a:pt x="470797" y="744703"/>
                  </a:cubicBezTo>
                  <a:cubicBezTo>
                    <a:pt x="465561" y="745053"/>
                    <a:pt x="461038" y="741092"/>
                    <a:pt x="460688" y="735857"/>
                  </a:cubicBezTo>
                  <a:cubicBezTo>
                    <a:pt x="460688" y="735719"/>
                    <a:pt x="460676" y="735594"/>
                    <a:pt x="460676" y="735457"/>
                  </a:cubicBezTo>
                  <a:lnTo>
                    <a:pt x="459301" y="722962"/>
                  </a:lnTo>
                  <a:cubicBezTo>
                    <a:pt x="459301" y="722962"/>
                    <a:pt x="459301" y="722962"/>
                    <a:pt x="459301" y="722337"/>
                  </a:cubicBezTo>
                  <a:cubicBezTo>
                    <a:pt x="459301" y="721712"/>
                    <a:pt x="459301" y="720838"/>
                    <a:pt x="459301" y="720088"/>
                  </a:cubicBezTo>
                  <a:cubicBezTo>
                    <a:pt x="459239" y="719426"/>
                    <a:pt x="459239" y="718751"/>
                    <a:pt x="459301" y="718089"/>
                  </a:cubicBezTo>
                  <a:cubicBezTo>
                    <a:pt x="459439" y="717464"/>
                    <a:pt x="459701" y="716876"/>
                    <a:pt x="460051" y="716339"/>
                  </a:cubicBezTo>
                  <a:cubicBezTo>
                    <a:pt x="460264" y="715727"/>
                    <a:pt x="460564" y="715127"/>
                    <a:pt x="460926" y="714590"/>
                  </a:cubicBezTo>
                  <a:lnTo>
                    <a:pt x="462175" y="713215"/>
                  </a:lnTo>
                  <a:lnTo>
                    <a:pt x="463675" y="711966"/>
                  </a:lnTo>
                  <a:lnTo>
                    <a:pt x="463675" y="711966"/>
                  </a:lnTo>
                  <a:lnTo>
                    <a:pt x="787785" y="542159"/>
                  </a:lnTo>
                  <a:lnTo>
                    <a:pt x="673334" y="378474"/>
                  </a:lnTo>
                  <a:lnTo>
                    <a:pt x="666962" y="369228"/>
                  </a:lnTo>
                  <a:lnTo>
                    <a:pt x="666962" y="369228"/>
                  </a:lnTo>
                  <a:lnTo>
                    <a:pt x="666087" y="367978"/>
                  </a:lnTo>
                  <a:lnTo>
                    <a:pt x="666087" y="367978"/>
                  </a:lnTo>
                  <a:lnTo>
                    <a:pt x="637849" y="327619"/>
                  </a:lnTo>
                  <a:lnTo>
                    <a:pt x="436811" y="40234"/>
                  </a:lnTo>
                  <a:lnTo>
                    <a:pt x="408698" y="0"/>
                  </a:lnTo>
                  <a:lnTo>
                    <a:pt x="0" y="205793"/>
                  </a:lnTo>
                  <a:lnTo>
                    <a:pt x="999568" y="17011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2E50DCF-4AA5-4FD8-AB37-2828C4ED41E0}"/>
                </a:ext>
              </a:extLst>
            </p:cNvPr>
            <p:cNvSpPr/>
            <p:nvPr/>
          </p:nvSpPr>
          <p:spPr>
            <a:xfrm>
              <a:off x="7997450" y="4575432"/>
              <a:ext cx="254514" cy="380972"/>
            </a:xfrm>
            <a:custGeom>
              <a:avLst/>
              <a:gdLst>
                <a:gd name="connsiteX0" fmla="*/ 2249 w 254514"/>
                <a:gd name="connsiteY0" fmla="*/ 0 h 380972"/>
                <a:gd name="connsiteX1" fmla="*/ 0 w 254514"/>
                <a:gd name="connsiteY1" fmla="*/ 3499 h 380972"/>
                <a:gd name="connsiteX2" fmla="*/ 254515 w 254514"/>
                <a:gd name="connsiteY2" fmla="*/ 380973 h 380972"/>
                <a:gd name="connsiteX3" fmla="*/ 253640 w 254514"/>
                <a:gd name="connsiteY3" fmla="*/ 372602 h 38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14" h="380972">
                  <a:moveTo>
                    <a:pt x="2249" y="0"/>
                  </a:moveTo>
                  <a:cubicBezTo>
                    <a:pt x="1774" y="1325"/>
                    <a:pt x="1000" y="2511"/>
                    <a:pt x="0" y="3499"/>
                  </a:cubicBezTo>
                  <a:lnTo>
                    <a:pt x="254515" y="380973"/>
                  </a:lnTo>
                  <a:lnTo>
                    <a:pt x="253640" y="372602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9F4568EC-2526-40BE-908D-A071533A022A}"/>
                </a:ext>
              </a:extLst>
            </p:cNvPr>
            <p:cNvSpPr/>
            <p:nvPr/>
          </p:nvSpPr>
          <p:spPr>
            <a:xfrm>
              <a:off x="8254214" y="4953656"/>
              <a:ext cx="59224" cy="94462"/>
            </a:xfrm>
            <a:custGeom>
              <a:avLst/>
              <a:gdLst>
                <a:gd name="connsiteX0" fmla="*/ 750 w 59224"/>
                <a:gd name="connsiteY0" fmla="*/ 0 h 94462"/>
                <a:gd name="connsiteX1" fmla="*/ 750 w 59224"/>
                <a:gd name="connsiteY1" fmla="*/ 5373 h 94462"/>
                <a:gd name="connsiteX2" fmla="*/ 0 w 59224"/>
                <a:gd name="connsiteY2" fmla="*/ 6998 h 94462"/>
                <a:gd name="connsiteX3" fmla="*/ 59224 w 59224"/>
                <a:gd name="connsiteY3" fmla="*/ 94463 h 94462"/>
                <a:gd name="connsiteX4" fmla="*/ 58350 w 59224"/>
                <a:gd name="connsiteY4" fmla="*/ 86091 h 9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224" h="94462">
                  <a:moveTo>
                    <a:pt x="750" y="0"/>
                  </a:moveTo>
                  <a:lnTo>
                    <a:pt x="750" y="5373"/>
                  </a:lnTo>
                  <a:cubicBezTo>
                    <a:pt x="775" y="5998"/>
                    <a:pt x="487" y="6610"/>
                    <a:pt x="0" y="6998"/>
                  </a:cubicBezTo>
                  <a:lnTo>
                    <a:pt x="59224" y="94463"/>
                  </a:lnTo>
                  <a:lnTo>
                    <a:pt x="58350" y="86091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4C65984C-595C-4DFF-A21D-0B285EC750DE}"/>
                </a:ext>
              </a:extLst>
            </p:cNvPr>
            <p:cNvSpPr/>
            <p:nvPr/>
          </p:nvSpPr>
          <p:spPr>
            <a:xfrm>
              <a:off x="8316437" y="4857820"/>
              <a:ext cx="338228" cy="192548"/>
            </a:xfrm>
            <a:custGeom>
              <a:avLst/>
              <a:gdLst>
                <a:gd name="connsiteX0" fmla="*/ 338104 w 338228"/>
                <a:gd name="connsiteY0" fmla="*/ 9246 h 192548"/>
                <a:gd name="connsiteX1" fmla="*/ 337354 w 338228"/>
                <a:gd name="connsiteY1" fmla="*/ 0 h 192548"/>
                <a:gd name="connsiteX2" fmla="*/ 0 w 338228"/>
                <a:gd name="connsiteY2" fmla="*/ 182552 h 192548"/>
                <a:gd name="connsiteX3" fmla="*/ 875 w 338228"/>
                <a:gd name="connsiteY3" fmla="*/ 192548 h 192548"/>
                <a:gd name="connsiteX4" fmla="*/ 338229 w 338228"/>
                <a:gd name="connsiteY4" fmla="*/ 9746 h 192548"/>
                <a:gd name="connsiteX5" fmla="*/ 338229 w 338228"/>
                <a:gd name="connsiteY5" fmla="*/ 9746 h 192548"/>
                <a:gd name="connsiteX6" fmla="*/ 338104 w 338228"/>
                <a:gd name="connsiteY6" fmla="*/ 9246 h 192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228" h="192548">
                  <a:moveTo>
                    <a:pt x="338104" y="9246"/>
                  </a:moveTo>
                  <a:lnTo>
                    <a:pt x="337354" y="0"/>
                  </a:lnTo>
                  <a:lnTo>
                    <a:pt x="0" y="182552"/>
                  </a:lnTo>
                  <a:lnTo>
                    <a:pt x="875" y="192548"/>
                  </a:lnTo>
                  <a:lnTo>
                    <a:pt x="338229" y="9746"/>
                  </a:lnTo>
                  <a:lnTo>
                    <a:pt x="338229" y="9746"/>
                  </a:lnTo>
                  <a:cubicBezTo>
                    <a:pt x="338116" y="9609"/>
                    <a:pt x="338067" y="9421"/>
                    <a:pt x="338104" y="9246"/>
                  </a:cubicBez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ADCA798A-E28E-4578-95DE-7B52F4AA85C5}"/>
                </a:ext>
              </a:extLst>
            </p:cNvPr>
            <p:cNvSpPr/>
            <p:nvPr/>
          </p:nvSpPr>
          <p:spPr>
            <a:xfrm>
              <a:off x="8255338" y="4767231"/>
              <a:ext cx="397078" cy="269642"/>
            </a:xfrm>
            <a:custGeom>
              <a:avLst/>
              <a:gdLst>
                <a:gd name="connsiteX0" fmla="*/ 336105 w 397078"/>
                <a:gd name="connsiteY0" fmla="*/ 0 h 269642"/>
                <a:gd name="connsiteX1" fmla="*/ 0 w 397078"/>
                <a:gd name="connsiteY1" fmla="*/ 180803 h 269642"/>
                <a:gd name="connsiteX2" fmla="*/ 59849 w 397078"/>
                <a:gd name="connsiteY2" fmla="*/ 269642 h 269642"/>
                <a:gd name="connsiteX3" fmla="*/ 397078 w 397078"/>
                <a:gd name="connsiteY3" fmla="*/ 87090 h 269642"/>
                <a:gd name="connsiteX4" fmla="*/ 336729 w 397078"/>
                <a:gd name="connsiteY4" fmla="*/ 875 h 269642"/>
                <a:gd name="connsiteX5" fmla="*/ 336105 w 397078"/>
                <a:gd name="connsiteY5" fmla="*/ 0 h 269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78" h="269642">
                  <a:moveTo>
                    <a:pt x="336105" y="0"/>
                  </a:moveTo>
                  <a:lnTo>
                    <a:pt x="0" y="180803"/>
                  </a:lnTo>
                  <a:lnTo>
                    <a:pt x="59849" y="269642"/>
                  </a:lnTo>
                  <a:lnTo>
                    <a:pt x="397078" y="87090"/>
                  </a:lnTo>
                  <a:lnTo>
                    <a:pt x="336729" y="875"/>
                  </a:lnTo>
                  <a:lnTo>
                    <a:pt x="336105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E012377B-3D1C-4581-ABEB-446D97D0CD37}"/>
                </a:ext>
              </a:extLst>
            </p:cNvPr>
            <p:cNvSpPr/>
            <p:nvPr/>
          </p:nvSpPr>
          <p:spPr>
            <a:xfrm>
              <a:off x="8000948" y="4393130"/>
              <a:ext cx="588370" cy="551780"/>
            </a:xfrm>
            <a:custGeom>
              <a:avLst/>
              <a:gdLst>
                <a:gd name="connsiteX0" fmla="*/ 588371 w 588370"/>
                <a:gd name="connsiteY0" fmla="*/ 370977 h 551780"/>
                <a:gd name="connsiteX1" fmla="*/ 371464 w 588370"/>
                <a:gd name="connsiteY1" fmla="*/ 60726 h 551780"/>
                <a:gd name="connsiteX2" fmla="*/ 328858 w 588370"/>
                <a:gd name="connsiteY2" fmla="*/ 0 h 551780"/>
                <a:gd name="connsiteX3" fmla="*/ 328858 w 588370"/>
                <a:gd name="connsiteY3" fmla="*/ 0 h 551780"/>
                <a:gd name="connsiteX4" fmla="*/ 328858 w 588370"/>
                <a:gd name="connsiteY4" fmla="*/ 0 h 551780"/>
                <a:gd name="connsiteX5" fmla="*/ 323735 w 588370"/>
                <a:gd name="connsiteY5" fmla="*/ 2749 h 551780"/>
                <a:gd name="connsiteX6" fmla="*/ 323735 w 588370"/>
                <a:gd name="connsiteY6" fmla="*/ 2749 h 551780"/>
                <a:gd name="connsiteX7" fmla="*/ 0 w 588370"/>
                <a:gd name="connsiteY7" fmla="*/ 172306 h 551780"/>
                <a:gd name="connsiteX8" fmla="*/ 0 w 588370"/>
                <a:gd name="connsiteY8" fmla="*/ 176055 h 551780"/>
                <a:gd name="connsiteX9" fmla="*/ 0 w 588370"/>
                <a:gd name="connsiteY9" fmla="*/ 177679 h 551780"/>
                <a:gd name="connsiteX10" fmla="*/ 252516 w 588370"/>
                <a:gd name="connsiteY10" fmla="*/ 551780 h 55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370" h="551780">
                  <a:moveTo>
                    <a:pt x="588371" y="370977"/>
                  </a:moveTo>
                  <a:lnTo>
                    <a:pt x="371464" y="60726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3735" y="2749"/>
                  </a:lnTo>
                  <a:lnTo>
                    <a:pt x="323735" y="2749"/>
                  </a:lnTo>
                  <a:lnTo>
                    <a:pt x="0" y="172306"/>
                  </a:lnTo>
                  <a:lnTo>
                    <a:pt x="0" y="176055"/>
                  </a:lnTo>
                  <a:cubicBezTo>
                    <a:pt x="62" y="176592"/>
                    <a:pt x="62" y="177142"/>
                    <a:pt x="0" y="177679"/>
                  </a:cubicBezTo>
                  <a:lnTo>
                    <a:pt x="252516" y="55178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98B50659-0FD4-475D-94DB-8ACBA7668CF5}"/>
                </a:ext>
              </a:extLst>
            </p:cNvPr>
            <p:cNvSpPr/>
            <p:nvPr/>
          </p:nvSpPr>
          <p:spPr>
            <a:xfrm>
              <a:off x="8213231" y="3990915"/>
              <a:ext cx="436936" cy="449320"/>
            </a:xfrm>
            <a:custGeom>
              <a:avLst/>
              <a:gdLst>
                <a:gd name="connsiteX0" fmla="*/ 116075 w 436936"/>
                <a:gd name="connsiteY0" fmla="*/ 378724 h 449320"/>
                <a:gd name="connsiteX1" fmla="*/ 117949 w 436936"/>
                <a:gd name="connsiteY1" fmla="*/ 378724 h 449320"/>
                <a:gd name="connsiteX2" fmla="*/ 119449 w 436936"/>
                <a:gd name="connsiteY2" fmla="*/ 378724 h 449320"/>
                <a:gd name="connsiteX3" fmla="*/ 121198 w 436936"/>
                <a:gd name="connsiteY3" fmla="*/ 378724 h 449320"/>
                <a:gd name="connsiteX4" fmla="*/ 122822 w 436936"/>
                <a:gd name="connsiteY4" fmla="*/ 378724 h 449320"/>
                <a:gd name="connsiteX5" fmla="*/ 124196 w 436936"/>
                <a:gd name="connsiteY5" fmla="*/ 379724 h 449320"/>
                <a:gd name="connsiteX6" fmla="*/ 125696 w 436936"/>
                <a:gd name="connsiteY6" fmla="*/ 381223 h 449320"/>
                <a:gd name="connsiteX7" fmla="*/ 125696 w 436936"/>
                <a:gd name="connsiteY7" fmla="*/ 381223 h 449320"/>
                <a:gd name="connsiteX8" fmla="*/ 172551 w 436936"/>
                <a:gd name="connsiteY8" fmla="*/ 448321 h 449320"/>
                <a:gd name="connsiteX9" fmla="*/ 172551 w 436936"/>
                <a:gd name="connsiteY9" fmla="*/ 449321 h 449320"/>
                <a:gd name="connsiteX10" fmla="*/ 414071 w 436936"/>
                <a:gd name="connsiteY10" fmla="*/ 322122 h 449320"/>
                <a:gd name="connsiteX11" fmla="*/ 436936 w 436936"/>
                <a:gd name="connsiteY11" fmla="*/ 310252 h 449320"/>
                <a:gd name="connsiteX12" fmla="*/ 411947 w 436936"/>
                <a:gd name="connsiteY12" fmla="*/ 0 h 449320"/>
                <a:gd name="connsiteX13" fmla="*/ 0 w 436936"/>
                <a:gd name="connsiteY13" fmla="*/ 214789 h 449320"/>
                <a:gd name="connsiteX14" fmla="*/ 114950 w 436936"/>
                <a:gd name="connsiteY14" fmla="*/ 379474 h 449320"/>
                <a:gd name="connsiteX15" fmla="*/ 115575 w 436936"/>
                <a:gd name="connsiteY15" fmla="*/ 379474 h 449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936" h="449320">
                  <a:moveTo>
                    <a:pt x="116075" y="378724"/>
                  </a:moveTo>
                  <a:lnTo>
                    <a:pt x="117949" y="378724"/>
                  </a:lnTo>
                  <a:lnTo>
                    <a:pt x="119449" y="378724"/>
                  </a:lnTo>
                  <a:lnTo>
                    <a:pt x="121198" y="378724"/>
                  </a:lnTo>
                  <a:lnTo>
                    <a:pt x="122822" y="378724"/>
                  </a:lnTo>
                  <a:lnTo>
                    <a:pt x="124196" y="379724"/>
                  </a:lnTo>
                  <a:lnTo>
                    <a:pt x="125696" y="381223"/>
                  </a:lnTo>
                  <a:lnTo>
                    <a:pt x="125696" y="381223"/>
                  </a:lnTo>
                  <a:lnTo>
                    <a:pt x="172551" y="448321"/>
                  </a:lnTo>
                  <a:lnTo>
                    <a:pt x="172551" y="449321"/>
                  </a:lnTo>
                  <a:lnTo>
                    <a:pt x="414071" y="322122"/>
                  </a:lnTo>
                  <a:lnTo>
                    <a:pt x="436936" y="310252"/>
                  </a:lnTo>
                  <a:lnTo>
                    <a:pt x="411947" y="0"/>
                  </a:lnTo>
                  <a:lnTo>
                    <a:pt x="0" y="214789"/>
                  </a:lnTo>
                  <a:lnTo>
                    <a:pt x="114950" y="379474"/>
                  </a:lnTo>
                  <a:lnTo>
                    <a:pt x="115575" y="379474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5E14DADA-3E83-494C-964B-25672E2D32EA}"/>
                </a:ext>
              </a:extLst>
            </p:cNvPr>
            <p:cNvSpPr/>
            <p:nvPr/>
          </p:nvSpPr>
          <p:spPr>
            <a:xfrm>
              <a:off x="8389405" y="4318160"/>
              <a:ext cx="517526" cy="519917"/>
            </a:xfrm>
            <a:custGeom>
              <a:avLst/>
              <a:gdLst>
                <a:gd name="connsiteX0" fmla="*/ 216407 w 517526"/>
                <a:gd name="connsiteY0" fmla="*/ 435951 h 519917"/>
                <a:gd name="connsiteX1" fmla="*/ 275131 w 517526"/>
                <a:gd name="connsiteY1" fmla="*/ 519918 h 519917"/>
                <a:gd name="connsiteX2" fmla="*/ 515902 w 517526"/>
                <a:gd name="connsiteY2" fmla="*/ 389470 h 519917"/>
                <a:gd name="connsiteX3" fmla="*/ 515902 w 517526"/>
                <a:gd name="connsiteY3" fmla="*/ 389470 h 519917"/>
                <a:gd name="connsiteX4" fmla="*/ 517527 w 517526"/>
                <a:gd name="connsiteY4" fmla="*/ 389470 h 519917"/>
                <a:gd name="connsiteX5" fmla="*/ 239147 w 517526"/>
                <a:gd name="connsiteY5" fmla="*/ 0 h 519917"/>
                <a:gd name="connsiteX6" fmla="*/ 0 w 517526"/>
                <a:gd name="connsiteY6" fmla="*/ 125700 h 519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7526" h="519917">
                  <a:moveTo>
                    <a:pt x="216407" y="435951"/>
                  </a:moveTo>
                  <a:lnTo>
                    <a:pt x="275131" y="519918"/>
                  </a:lnTo>
                  <a:lnTo>
                    <a:pt x="515902" y="389470"/>
                  </a:lnTo>
                  <a:lnTo>
                    <a:pt x="515902" y="389470"/>
                  </a:lnTo>
                  <a:cubicBezTo>
                    <a:pt x="516439" y="389357"/>
                    <a:pt x="516989" y="389357"/>
                    <a:pt x="517527" y="389470"/>
                  </a:cubicBezTo>
                  <a:lnTo>
                    <a:pt x="239147" y="0"/>
                  </a:lnTo>
                  <a:lnTo>
                    <a:pt x="0" y="1257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4D1B7878-E999-4E56-A360-203DCDDB7330}"/>
                </a:ext>
              </a:extLst>
            </p:cNvPr>
            <p:cNvSpPr/>
            <p:nvPr/>
          </p:nvSpPr>
          <p:spPr>
            <a:xfrm>
              <a:off x="8669534" y="4730496"/>
              <a:ext cx="324984" cy="560776"/>
            </a:xfrm>
            <a:custGeom>
              <a:avLst/>
              <a:gdLst>
                <a:gd name="connsiteX0" fmla="*/ 0 w 324984"/>
                <a:gd name="connsiteY0" fmla="*/ 128574 h 560776"/>
                <a:gd name="connsiteX1" fmla="*/ 299870 w 324984"/>
                <a:gd name="connsiteY1" fmla="*/ 557778 h 560776"/>
                <a:gd name="connsiteX2" fmla="*/ 310703 w 324984"/>
                <a:gd name="connsiteY2" fmla="*/ 559414 h 560776"/>
                <a:gd name="connsiteX3" fmla="*/ 311116 w 324984"/>
                <a:gd name="connsiteY3" fmla="*/ 560027 h 560776"/>
                <a:gd name="connsiteX4" fmla="*/ 311116 w 324984"/>
                <a:gd name="connsiteY4" fmla="*/ 560776 h 560776"/>
                <a:gd name="connsiteX5" fmla="*/ 324984 w 324984"/>
                <a:gd name="connsiteY5" fmla="*/ 553030 h 560776"/>
                <a:gd name="connsiteX6" fmla="*/ 324984 w 324984"/>
                <a:gd name="connsiteY6" fmla="*/ 551030 h 560776"/>
                <a:gd name="connsiteX7" fmla="*/ 294872 w 324984"/>
                <a:gd name="connsiteY7" fmla="*/ 81592 h 560776"/>
                <a:gd name="connsiteX8" fmla="*/ 237023 w 324984"/>
                <a:gd name="connsiteY8" fmla="*/ 0 h 560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4984" h="560776">
                  <a:moveTo>
                    <a:pt x="0" y="128574"/>
                  </a:moveTo>
                  <a:lnTo>
                    <a:pt x="299870" y="557778"/>
                  </a:lnTo>
                  <a:cubicBezTo>
                    <a:pt x="303306" y="555241"/>
                    <a:pt x="308167" y="555966"/>
                    <a:pt x="310703" y="559414"/>
                  </a:cubicBezTo>
                  <a:cubicBezTo>
                    <a:pt x="310853" y="559602"/>
                    <a:pt x="310990" y="559814"/>
                    <a:pt x="311116" y="560027"/>
                  </a:cubicBezTo>
                  <a:lnTo>
                    <a:pt x="311116" y="560776"/>
                  </a:lnTo>
                  <a:lnTo>
                    <a:pt x="324984" y="553030"/>
                  </a:lnTo>
                  <a:lnTo>
                    <a:pt x="324984" y="551030"/>
                  </a:lnTo>
                  <a:lnTo>
                    <a:pt x="294872" y="81592"/>
                  </a:lnTo>
                  <a:lnTo>
                    <a:pt x="23702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0A45711E-87B1-4818-9884-7BD2E19C9649}"/>
                </a:ext>
              </a:extLst>
            </p:cNvPr>
            <p:cNvSpPr/>
            <p:nvPr/>
          </p:nvSpPr>
          <p:spPr>
            <a:xfrm>
              <a:off x="8662787" y="4860194"/>
              <a:ext cx="304368" cy="430827"/>
            </a:xfrm>
            <a:custGeom>
              <a:avLst/>
              <a:gdLst>
                <a:gd name="connsiteX0" fmla="*/ 2874 w 304368"/>
                <a:gd name="connsiteY0" fmla="*/ 999 h 430827"/>
                <a:gd name="connsiteX1" fmla="*/ 2874 w 304368"/>
                <a:gd name="connsiteY1" fmla="*/ 999 h 430827"/>
                <a:gd name="connsiteX2" fmla="*/ 999 w 304368"/>
                <a:gd name="connsiteY2" fmla="*/ 999 h 430827"/>
                <a:gd name="connsiteX3" fmla="*/ 0 w 304368"/>
                <a:gd name="connsiteY3" fmla="*/ 999 h 430827"/>
                <a:gd name="connsiteX4" fmla="*/ 299870 w 304368"/>
                <a:gd name="connsiteY4" fmla="*/ 430828 h 430827"/>
                <a:gd name="connsiteX5" fmla="*/ 300620 w 304368"/>
                <a:gd name="connsiteY5" fmla="*/ 430828 h 430827"/>
                <a:gd name="connsiteX6" fmla="*/ 304368 w 304368"/>
                <a:gd name="connsiteY6" fmla="*/ 429829 h 430827"/>
                <a:gd name="connsiteX7" fmla="*/ 4498 w 304368"/>
                <a:gd name="connsiteY7" fmla="*/ 0 h 430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68" h="430827">
                  <a:moveTo>
                    <a:pt x="2874" y="999"/>
                  </a:moveTo>
                  <a:lnTo>
                    <a:pt x="2874" y="999"/>
                  </a:lnTo>
                  <a:lnTo>
                    <a:pt x="999" y="999"/>
                  </a:lnTo>
                  <a:lnTo>
                    <a:pt x="0" y="999"/>
                  </a:lnTo>
                  <a:lnTo>
                    <a:pt x="299870" y="430828"/>
                  </a:lnTo>
                  <a:lnTo>
                    <a:pt x="300620" y="430828"/>
                  </a:lnTo>
                  <a:cubicBezTo>
                    <a:pt x="301745" y="430153"/>
                    <a:pt x="303044" y="429804"/>
                    <a:pt x="304368" y="429829"/>
                  </a:cubicBezTo>
                  <a:lnTo>
                    <a:pt x="4498" y="0"/>
                  </a:lnTo>
                  <a:close/>
                </a:path>
              </a:pathLst>
            </a:custGeom>
            <a:solidFill>
              <a:srgbClr val="088A8F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839667-AD1A-462B-B136-F275E0380133}"/>
                </a:ext>
              </a:extLst>
            </p:cNvPr>
            <p:cNvSpPr/>
            <p:nvPr/>
          </p:nvSpPr>
          <p:spPr>
            <a:xfrm>
              <a:off x="8542214" y="5310639"/>
              <a:ext cx="456427" cy="279888"/>
            </a:xfrm>
            <a:custGeom>
              <a:avLst/>
              <a:gdLst>
                <a:gd name="connsiteX0" fmla="*/ 26614 w 456427"/>
                <a:gd name="connsiteY0" fmla="*/ 279888 h 279888"/>
                <a:gd name="connsiteX1" fmla="*/ 456428 w 456427"/>
                <a:gd name="connsiteY1" fmla="*/ 39109 h 279888"/>
                <a:gd name="connsiteX2" fmla="*/ 429065 w 456427"/>
                <a:gd name="connsiteY2" fmla="*/ 0 h 279888"/>
                <a:gd name="connsiteX3" fmla="*/ 428440 w 456427"/>
                <a:gd name="connsiteY3" fmla="*/ 0 h 279888"/>
                <a:gd name="connsiteX4" fmla="*/ 423067 w 456427"/>
                <a:gd name="connsiteY4" fmla="*/ 3124 h 279888"/>
                <a:gd name="connsiteX5" fmla="*/ 0 w 456427"/>
                <a:gd name="connsiteY5" fmla="*/ 239280 h 279888"/>
                <a:gd name="connsiteX6" fmla="*/ 26364 w 456427"/>
                <a:gd name="connsiteY6" fmla="*/ 278764 h 279888"/>
                <a:gd name="connsiteX7" fmla="*/ 26614 w 456427"/>
                <a:gd name="connsiteY7" fmla="*/ 279888 h 27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6427" h="279888">
                  <a:moveTo>
                    <a:pt x="26614" y="279888"/>
                  </a:moveTo>
                  <a:lnTo>
                    <a:pt x="456428" y="39109"/>
                  </a:lnTo>
                  <a:lnTo>
                    <a:pt x="429065" y="0"/>
                  </a:lnTo>
                  <a:lnTo>
                    <a:pt x="428440" y="0"/>
                  </a:lnTo>
                  <a:lnTo>
                    <a:pt x="423067" y="3124"/>
                  </a:lnTo>
                  <a:lnTo>
                    <a:pt x="0" y="239280"/>
                  </a:lnTo>
                  <a:lnTo>
                    <a:pt x="26364" y="278764"/>
                  </a:lnTo>
                  <a:cubicBezTo>
                    <a:pt x="26364" y="278764"/>
                    <a:pt x="26489" y="279639"/>
                    <a:pt x="26614" y="27988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25B5E229-C921-4A1D-87A9-73178E3CBE8F}"/>
                </a:ext>
              </a:extLst>
            </p:cNvPr>
            <p:cNvSpPr/>
            <p:nvPr/>
          </p:nvSpPr>
          <p:spPr>
            <a:xfrm>
              <a:off x="8983399" y="5287648"/>
              <a:ext cx="13619" cy="26239"/>
            </a:xfrm>
            <a:custGeom>
              <a:avLst/>
              <a:gdLst>
                <a:gd name="connsiteX0" fmla="*/ 13619 w 13619"/>
                <a:gd name="connsiteY0" fmla="*/ 26240 h 26239"/>
                <a:gd name="connsiteX1" fmla="*/ 11870 w 13619"/>
                <a:gd name="connsiteY1" fmla="*/ 0 h 26239"/>
                <a:gd name="connsiteX2" fmla="*/ 0 w 13619"/>
                <a:gd name="connsiteY2" fmla="*/ 6622 h 26239"/>
                <a:gd name="connsiteX3" fmla="*/ 13619 w 13619"/>
                <a:gd name="connsiteY3" fmla="*/ 26240 h 2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9" h="26239">
                  <a:moveTo>
                    <a:pt x="13619" y="26240"/>
                  </a:moveTo>
                  <a:lnTo>
                    <a:pt x="11870" y="0"/>
                  </a:lnTo>
                  <a:lnTo>
                    <a:pt x="0" y="6622"/>
                  </a:lnTo>
                  <a:lnTo>
                    <a:pt x="13619" y="26240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E1E4170-E0E6-452E-9832-2829C2D407F8}"/>
                </a:ext>
              </a:extLst>
            </p:cNvPr>
            <p:cNvSpPr/>
            <p:nvPr/>
          </p:nvSpPr>
          <p:spPr>
            <a:xfrm>
              <a:off x="8630051" y="3993289"/>
              <a:ext cx="329232" cy="733707"/>
            </a:xfrm>
            <a:custGeom>
              <a:avLst/>
              <a:gdLst>
                <a:gd name="connsiteX0" fmla="*/ 318987 w 329232"/>
                <a:gd name="connsiteY0" fmla="*/ 437326 h 733707"/>
                <a:gd name="connsiteX1" fmla="*/ 0 w 329232"/>
                <a:gd name="connsiteY1" fmla="*/ 0 h 733707"/>
                <a:gd name="connsiteX2" fmla="*/ 24240 w 329232"/>
                <a:gd name="connsiteY2" fmla="*/ 308877 h 733707"/>
                <a:gd name="connsiteX3" fmla="*/ 329233 w 329232"/>
                <a:gd name="connsiteY3" fmla="*/ 733707 h 733707"/>
                <a:gd name="connsiteX4" fmla="*/ 310991 w 329232"/>
                <a:gd name="connsiteY4" fmla="*/ 449821 h 733707"/>
                <a:gd name="connsiteX5" fmla="*/ 310991 w 329232"/>
                <a:gd name="connsiteY5" fmla="*/ 449821 h 733707"/>
                <a:gd name="connsiteX6" fmla="*/ 310991 w 329232"/>
                <a:gd name="connsiteY6" fmla="*/ 447572 h 733707"/>
                <a:gd name="connsiteX7" fmla="*/ 310991 w 329232"/>
                <a:gd name="connsiteY7" fmla="*/ 445697 h 733707"/>
                <a:gd name="connsiteX8" fmla="*/ 311865 w 329232"/>
                <a:gd name="connsiteY8" fmla="*/ 443823 h 733707"/>
                <a:gd name="connsiteX9" fmla="*/ 312740 w 329232"/>
                <a:gd name="connsiteY9" fmla="*/ 442199 h 733707"/>
                <a:gd name="connsiteX10" fmla="*/ 313990 w 329232"/>
                <a:gd name="connsiteY10" fmla="*/ 440949 h 733707"/>
                <a:gd name="connsiteX11" fmla="*/ 315489 w 329232"/>
                <a:gd name="connsiteY11" fmla="*/ 439700 h 733707"/>
                <a:gd name="connsiteX12" fmla="*/ 315489 w 329232"/>
                <a:gd name="connsiteY12" fmla="*/ 439700 h 73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232" h="733707">
                  <a:moveTo>
                    <a:pt x="318987" y="437326"/>
                  </a:moveTo>
                  <a:lnTo>
                    <a:pt x="0" y="0"/>
                  </a:lnTo>
                  <a:lnTo>
                    <a:pt x="24240" y="308877"/>
                  </a:lnTo>
                  <a:lnTo>
                    <a:pt x="329233" y="733707"/>
                  </a:lnTo>
                  <a:lnTo>
                    <a:pt x="310991" y="449821"/>
                  </a:lnTo>
                  <a:lnTo>
                    <a:pt x="310991" y="449821"/>
                  </a:lnTo>
                  <a:cubicBezTo>
                    <a:pt x="310928" y="449071"/>
                    <a:pt x="310928" y="448321"/>
                    <a:pt x="310991" y="447572"/>
                  </a:cubicBezTo>
                  <a:cubicBezTo>
                    <a:pt x="310928" y="446947"/>
                    <a:pt x="310928" y="446322"/>
                    <a:pt x="310991" y="445697"/>
                  </a:cubicBezTo>
                  <a:cubicBezTo>
                    <a:pt x="311178" y="445035"/>
                    <a:pt x="311478" y="444398"/>
                    <a:pt x="311865" y="443823"/>
                  </a:cubicBezTo>
                  <a:cubicBezTo>
                    <a:pt x="312103" y="443261"/>
                    <a:pt x="312403" y="442711"/>
                    <a:pt x="312740" y="442199"/>
                  </a:cubicBezTo>
                  <a:cubicBezTo>
                    <a:pt x="313052" y="441699"/>
                    <a:pt x="313490" y="441262"/>
                    <a:pt x="313990" y="440949"/>
                  </a:cubicBezTo>
                  <a:cubicBezTo>
                    <a:pt x="314402" y="440437"/>
                    <a:pt x="314914" y="440012"/>
                    <a:pt x="315489" y="439700"/>
                  </a:cubicBezTo>
                  <a:lnTo>
                    <a:pt x="315489" y="43970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529FC48-C98E-49E1-B911-519B51123B73}"/>
                </a:ext>
              </a:extLst>
            </p:cNvPr>
            <p:cNvSpPr/>
            <p:nvPr/>
          </p:nvSpPr>
          <p:spPr>
            <a:xfrm>
              <a:off x="8557083" y="3710902"/>
              <a:ext cx="152434" cy="272016"/>
            </a:xfrm>
            <a:custGeom>
              <a:avLst/>
              <a:gdLst>
                <a:gd name="connsiteX0" fmla="*/ 59974 w 152434"/>
                <a:gd name="connsiteY0" fmla="*/ 257397 h 272016"/>
                <a:gd name="connsiteX1" fmla="*/ 59974 w 152434"/>
                <a:gd name="connsiteY1" fmla="*/ 257397 h 272016"/>
                <a:gd name="connsiteX2" fmla="*/ 61224 w 152434"/>
                <a:gd name="connsiteY2" fmla="*/ 257397 h 272016"/>
                <a:gd name="connsiteX3" fmla="*/ 61848 w 152434"/>
                <a:gd name="connsiteY3" fmla="*/ 256023 h 272016"/>
                <a:gd name="connsiteX4" fmla="*/ 62723 w 152434"/>
                <a:gd name="connsiteY4" fmla="*/ 254523 h 272016"/>
                <a:gd name="connsiteX5" fmla="*/ 62723 w 152434"/>
                <a:gd name="connsiteY5" fmla="*/ 253899 h 272016"/>
                <a:gd name="connsiteX6" fmla="*/ 62723 w 152434"/>
                <a:gd name="connsiteY6" fmla="*/ 253899 h 272016"/>
                <a:gd name="connsiteX7" fmla="*/ 63597 w 152434"/>
                <a:gd name="connsiteY7" fmla="*/ 253274 h 272016"/>
                <a:gd name="connsiteX8" fmla="*/ 64847 w 152434"/>
                <a:gd name="connsiteY8" fmla="*/ 252400 h 272016"/>
                <a:gd name="connsiteX9" fmla="*/ 64847 w 152434"/>
                <a:gd name="connsiteY9" fmla="*/ 252400 h 272016"/>
                <a:gd name="connsiteX10" fmla="*/ 84589 w 152434"/>
                <a:gd name="connsiteY10" fmla="*/ 242154 h 272016"/>
                <a:gd name="connsiteX11" fmla="*/ 152434 w 152434"/>
                <a:gd name="connsiteY11" fmla="*/ 207043 h 272016"/>
                <a:gd name="connsiteX12" fmla="*/ 0 w 152434"/>
                <a:gd name="connsiteY12" fmla="*/ 0 h 272016"/>
                <a:gd name="connsiteX13" fmla="*/ 21491 w 152434"/>
                <a:gd name="connsiteY13" fmla="*/ 244902 h 272016"/>
                <a:gd name="connsiteX14" fmla="*/ 18367 w 152434"/>
                <a:gd name="connsiteY14" fmla="*/ 254024 h 272016"/>
                <a:gd name="connsiteX15" fmla="*/ 31486 w 152434"/>
                <a:gd name="connsiteY15" fmla="*/ 272017 h 272016"/>
                <a:gd name="connsiteX16" fmla="*/ 34110 w 152434"/>
                <a:gd name="connsiteY16" fmla="*/ 270642 h 27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2434" h="272016">
                  <a:moveTo>
                    <a:pt x="59974" y="257397"/>
                  </a:moveTo>
                  <a:lnTo>
                    <a:pt x="59974" y="257397"/>
                  </a:lnTo>
                  <a:lnTo>
                    <a:pt x="61224" y="257397"/>
                  </a:lnTo>
                  <a:cubicBezTo>
                    <a:pt x="61361" y="256910"/>
                    <a:pt x="61561" y="256448"/>
                    <a:pt x="61848" y="256023"/>
                  </a:cubicBezTo>
                  <a:cubicBezTo>
                    <a:pt x="62098" y="255498"/>
                    <a:pt x="62385" y="254999"/>
                    <a:pt x="62723" y="254523"/>
                  </a:cubicBezTo>
                  <a:lnTo>
                    <a:pt x="62723" y="253899"/>
                  </a:lnTo>
                  <a:lnTo>
                    <a:pt x="62723" y="253899"/>
                  </a:lnTo>
                  <a:lnTo>
                    <a:pt x="63597" y="253274"/>
                  </a:lnTo>
                  <a:lnTo>
                    <a:pt x="64847" y="252400"/>
                  </a:lnTo>
                  <a:lnTo>
                    <a:pt x="64847" y="252400"/>
                  </a:lnTo>
                  <a:lnTo>
                    <a:pt x="84589" y="242154"/>
                  </a:lnTo>
                  <a:lnTo>
                    <a:pt x="152434" y="207043"/>
                  </a:lnTo>
                  <a:lnTo>
                    <a:pt x="0" y="0"/>
                  </a:lnTo>
                  <a:lnTo>
                    <a:pt x="21491" y="244902"/>
                  </a:lnTo>
                  <a:cubicBezTo>
                    <a:pt x="21716" y="248239"/>
                    <a:pt x="20591" y="251525"/>
                    <a:pt x="18367" y="254024"/>
                  </a:cubicBezTo>
                  <a:lnTo>
                    <a:pt x="31486" y="272017"/>
                  </a:lnTo>
                  <a:lnTo>
                    <a:pt x="34110" y="27064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F1F048A0-1741-4651-B214-95916D849CB9}"/>
                </a:ext>
              </a:extLst>
            </p:cNvPr>
            <p:cNvSpPr/>
            <p:nvPr/>
          </p:nvSpPr>
          <p:spPr>
            <a:xfrm>
              <a:off x="7975459" y="3438636"/>
              <a:ext cx="905733" cy="706468"/>
            </a:xfrm>
            <a:custGeom>
              <a:avLst/>
              <a:gdLst>
                <a:gd name="connsiteX0" fmla="*/ 418194 w 905733"/>
                <a:gd name="connsiteY0" fmla="*/ 590889 h 706468"/>
                <a:gd name="connsiteX1" fmla="*/ 420069 w 905733"/>
                <a:gd name="connsiteY1" fmla="*/ 590889 h 706468"/>
                <a:gd name="connsiteX2" fmla="*/ 421693 w 905733"/>
                <a:gd name="connsiteY2" fmla="*/ 590889 h 706468"/>
                <a:gd name="connsiteX3" fmla="*/ 423317 w 905733"/>
                <a:gd name="connsiteY3" fmla="*/ 590889 h 706468"/>
                <a:gd name="connsiteX4" fmla="*/ 425066 w 905733"/>
                <a:gd name="connsiteY4" fmla="*/ 591514 h 706468"/>
                <a:gd name="connsiteX5" fmla="*/ 426316 w 905733"/>
                <a:gd name="connsiteY5" fmla="*/ 592389 h 706468"/>
                <a:gd name="connsiteX6" fmla="*/ 427815 w 905733"/>
                <a:gd name="connsiteY6" fmla="*/ 593888 h 706468"/>
                <a:gd name="connsiteX7" fmla="*/ 427815 w 905733"/>
                <a:gd name="connsiteY7" fmla="*/ 593888 h 706468"/>
                <a:gd name="connsiteX8" fmla="*/ 452055 w 905733"/>
                <a:gd name="connsiteY8" fmla="*/ 627750 h 706468"/>
                <a:gd name="connsiteX9" fmla="*/ 612735 w 905733"/>
                <a:gd name="connsiteY9" fmla="*/ 544658 h 706468"/>
                <a:gd name="connsiteX10" fmla="*/ 599616 w 905733"/>
                <a:gd name="connsiteY10" fmla="*/ 526665 h 706468"/>
                <a:gd name="connsiteX11" fmla="*/ 594618 w 905733"/>
                <a:gd name="connsiteY11" fmla="*/ 529414 h 706468"/>
                <a:gd name="connsiteX12" fmla="*/ 584747 w 905733"/>
                <a:gd name="connsiteY12" fmla="*/ 520043 h 706468"/>
                <a:gd name="connsiteX13" fmla="*/ 584747 w 905733"/>
                <a:gd name="connsiteY13" fmla="*/ 519668 h 706468"/>
                <a:gd name="connsiteX14" fmla="*/ 563881 w 905733"/>
                <a:gd name="connsiteY14" fmla="*/ 255523 h 706468"/>
                <a:gd name="connsiteX15" fmla="*/ 563881 w 905733"/>
                <a:gd name="connsiteY15" fmla="*/ 255523 h 706468"/>
                <a:gd name="connsiteX16" fmla="*/ 563881 w 905733"/>
                <a:gd name="connsiteY16" fmla="*/ 253274 h 706468"/>
                <a:gd name="connsiteX17" fmla="*/ 563881 w 905733"/>
                <a:gd name="connsiteY17" fmla="*/ 251400 h 706468"/>
                <a:gd name="connsiteX18" fmla="*/ 564631 w 905733"/>
                <a:gd name="connsiteY18" fmla="*/ 249525 h 706468"/>
                <a:gd name="connsiteX19" fmla="*/ 565631 w 905733"/>
                <a:gd name="connsiteY19" fmla="*/ 247901 h 706468"/>
                <a:gd name="connsiteX20" fmla="*/ 566880 w 905733"/>
                <a:gd name="connsiteY20" fmla="*/ 246652 h 706468"/>
                <a:gd name="connsiteX21" fmla="*/ 568379 w 905733"/>
                <a:gd name="connsiteY21" fmla="*/ 245277 h 706468"/>
                <a:gd name="connsiteX22" fmla="*/ 568379 w 905733"/>
                <a:gd name="connsiteY22" fmla="*/ 245277 h 706468"/>
                <a:gd name="connsiteX23" fmla="*/ 905734 w 905733"/>
                <a:gd name="connsiteY23" fmla="*/ 73596 h 706468"/>
                <a:gd name="connsiteX24" fmla="*/ 850633 w 905733"/>
                <a:gd name="connsiteY24" fmla="*/ 1374 h 706468"/>
                <a:gd name="connsiteX25" fmla="*/ 849633 w 905733"/>
                <a:gd name="connsiteY25" fmla="*/ 0 h 706468"/>
                <a:gd name="connsiteX26" fmla="*/ 0 w 905733"/>
                <a:gd name="connsiteY26" fmla="*/ 428829 h 706468"/>
                <a:gd name="connsiteX27" fmla="*/ 193916 w 905733"/>
                <a:gd name="connsiteY27" fmla="*/ 706468 h 706468"/>
                <a:gd name="connsiteX28" fmla="*/ 416570 w 905733"/>
                <a:gd name="connsiteY28" fmla="*/ 591639 h 70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905733" h="706468">
                  <a:moveTo>
                    <a:pt x="418194" y="590889"/>
                  </a:moveTo>
                  <a:cubicBezTo>
                    <a:pt x="418819" y="590777"/>
                    <a:pt x="419444" y="590777"/>
                    <a:pt x="420069" y="590889"/>
                  </a:cubicBezTo>
                  <a:lnTo>
                    <a:pt x="421693" y="590889"/>
                  </a:lnTo>
                  <a:lnTo>
                    <a:pt x="423317" y="590889"/>
                  </a:lnTo>
                  <a:cubicBezTo>
                    <a:pt x="423929" y="590989"/>
                    <a:pt x="424529" y="591189"/>
                    <a:pt x="425066" y="591514"/>
                  </a:cubicBezTo>
                  <a:lnTo>
                    <a:pt x="426316" y="592389"/>
                  </a:lnTo>
                  <a:cubicBezTo>
                    <a:pt x="426878" y="592826"/>
                    <a:pt x="427378" y="593326"/>
                    <a:pt x="427815" y="593888"/>
                  </a:cubicBezTo>
                  <a:lnTo>
                    <a:pt x="427815" y="593888"/>
                  </a:lnTo>
                  <a:lnTo>
                    <a:pt x="452055" y="627750"/>
                  </a:lnTo>
                  <a:lnTo>
                    <a:pt x="612735" y="544658"/>
                  </a:lnTo>
                  <a:lnTo>
                    <a:pt x="599616" y="526665"/>
                  </a:lnTo>
                  <a:cubicBezTo>
                    <a:pt x="598304" y="528127"/>
                    <a:pt x="596542" y="529089"/>
                    <a:pt x="594618" y="529414"/>
                  </a:cubicBezTo>
                  <a:cubicBezTo>
                    <a:pt x="589308" y="529551"/>
                    <a:pt x="584885" y="525353"/>
                    <a:pt x="584747" y="520043"/>
                  </a:cubicBezTo>
                  <a:cubicBezTo>
                    <a:pt x="584747" y="519918"/>
                    <a:pt x="584747" y="519793"/>
                    <a:pt x="584747" y="519668"/>
                  </a:cubicBezTo>
                  <a:lnTo>
                    <a:pt x="563881" y="255523"/>
                  </a:lnTo>
                  <a:cubicBezTo>
                    <a:pt x="563881" y="255523"/>
                    <a:pt x="563881" y="255523"/>
                    <a:pt x="563881" y="255523"/>
                  </a:cubicBezTo>
                  <a:cubicBezTo>
                    <a:pt x="563757" y="254773"/>
                    <a:pt x="563757" y="254024"/>
                    <a:pt x="563881" y="253274"/>
                  </a:cubicBezTo>
                  <a:cubicBezTo>
                    <a:pt x="563819" y="252649"/>
                    <a:pt x="563819" y="252024"/>
                    <a:pt x="563881" y="251400"/>
                  </a:cubicBezTo>
                  <a:cubicBezTo>
                    <a:pt x="564081" y="250750"/>
                    <a:pt x="564331" y="250125"/>
                    <a:pt x="564631" y="249525"/>
                  </a:cubicBezTo>
                  <a:lnTo>
                    <a:pt x="565631" y="247901"/>
                  </a:lnTo>
                  <a:cubicBezTo>
                    <a:pt x="565943" y="247401"/>
                    <a:pt x="566380" y="246964"/>
                    <a:pt x="566880" y="246652"/>
                  </a:cubicBezTo>
                  <a:cubicBezTo>
                    <a:pt x="567317" y="246127"/>
                    <a:pt x="567817" y="245664"/>
                    <a:pt x="568379" y="245277"/>
                  </a:cubicBezTo>
                  <a:lnTo>
                    <a:pt x="568379" y="245277"/>
                  </a:lnTo>
                  <a:lnTo>
                    <a:pt x="905734" y="73596"/>
                  </a:lnTo>
                  <a:lnTo>
                    <a:pt x="850633" y="1374"/>
                  </a:lnTo>
                  <a:lnTo>
                    <a:pt x="849633" y="0"/>
                  </a:lnTo>
                  <a:lnTo>
                    <a:pt x="0" y="428829"/>
                  </a:lnTo>
                  <a:lnTo>
                    <a:pt x="193916" y="706468"/>
                  </a:lnTo>
                  <a:lnTo>
                    <a:pt x="416570" y="59163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1DE3BFBA-D74A-4E59-9A6C-AD7E069B0FE8}"/>
                </a:ext>
              </a:extLst>
            </p:cNvPr>
            <p:cNvSpPr/>
            <p:nvPr/>
          </p:nvSpPr>
          <p:spPr>
            <a:xfrm>
              <a:off x="8651042" y="3986667"/>
              <a:ext cx="318487" cy="433952"/>
            </a:xfrm>
            <a:custGeom>
              <a:avLst/>
              <a:gdLst>
                <a:gd name="connsiteX0" fmla="*/ 750 w 318487"/>
                <a:gd name="connsiteY0" fmla="*/ 1499 h 433952"/>
                <a:gd name="connsiteX1" fmla="*/ 750 w 318487"/>
                <a:gd name="connsiteY1" fmla="*/ 1499 h 433952"/>
                <a:gd name="connsiteX2" fmla="*/ 0 w 318487"/>
                <a:gd name="connsiteY2" fmla="*/ 1499 h 433952"/>
                <a:gd name="connsiteX3" fmla="*/ 315489 w 318487"/>
                <a:gd name="connsiteY3" fmla="*/ 433952 h 433952"/>
                <a:gd name="connsiteX4" fmla="*/ 318487 w 318487"/>
                <a:gd name="connsiteY4" fmla="*/ 432452 h 433952"/>
                <a:gd name="connsiteX5" fmla="*/ 2249 w 318487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487" h="433952">
                  <a:moveTo>
                    <a:pt x="750" y="1499"/>
                  </a:moveTo>
                  <a:lnTo>
                    <a:pt x="750" y="1499"/>
                  </a:lnTo>
                  <a:lnTo>
                    <a:pt x="0" y="1499"/>
                  </a:lnTo>
                  <a:lnTo>
                    <a:pt x="315489" y="433952"/>
                  </a:lnTo>
                  <a:lnTo>
                    <a:pt x="318487" y="432452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7B01FD17-5B95-4D2C-B82F-F8F61947F948}"/>
                </a:ext>
              </a:extLst>
            </p:cNvPr>
            <p:cNvSpPr/>
            <p:nvPr/>
          </p:nvSpPr>
          <p:spPr>
            <a:xfrm>
              <a:off x="8631551" y="4305665"/>
              <a:ext cx="330481" cy="469187"/>
            </a:xfrm>
            <a:custGeom>
              <a:avLst/>
              <a:gdLst>
                <a:gd name="connsiteX0" fmla="*/ 0 w 330481"/>
                <a:gd name="connsiteY0" fmla="*/ 10496 h 469187"/>
                <a:gd name="connsiteX1" fmla="*/ 280379 w 330481"/>
                <a:gd name="connsiteY1" fmla="*/ 401715 h 469187"/>
                <a:gd name="connsiteX2" fmla="*/ 281003 w 330481"/>
                <a:gd name="connsiteY2" fmla="*/ 401715 h 469187"/>
                <a:gd name="connsiteX3" fmla="*/ 282378 w 330481"/>
                <a:gd name="connsiteY3" fmla="*/ 402715 h 469187"/>
                <a:gd name="connsiteX4" fmla="*/ 283877 w 330481"/>
                <a:gd name="connsiteY4" fmla="*/ 404089 h 469187"/>
                <a:gd name="connsiteX5" fmla="*/ 283877 w 330481"/>
                <a:gd name="connsiteY5" fmla="*/ 404089 h 469187"/>
                <a:gd name="connsiteX6" fmla="*/ 330482 w 330481"/>
                <a:gd name="connsiteY6" fmla="*/ 469188 h 469187"/>
                <a:gd name="connsiteX7" fmla="*/ 328483 w 330481"/>
                <a:gd name="connsiteY7" fmla="*/ 438075 h 469187"/>
                <a:gd name="connsiteX8" fmla="*/ 327858 w 330481"/>
                <a:gd name="connsiteY8" fmla="*/ 426705 h 469187"/>
                <a:gd name="connsiteX9" fmla="*/ 20866 w 330481"/>
                <a:gd name="connsiteY9" fmla="*/ 0 h 469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0481" h="469187">
                  <a:moveTo>
                    <a:pt x="0" y="10496"/>
                  </a:moveTo>
                  <a:lnTo>
                    <a:pt x="280379" y="401715"/>
                  </a:lnTo>
                  <a:lnTo>
                    <a:pt x="281003" y="401715"/>
                  </a:lnTo>
                  <a:lnTo>
                    <a:pt x="282378" y="402715"/>
                  </a:lnTo>
                  <a:lnTo>
                    <a:pt x="283877" y="404089"/>
                  </a:lnTo>
                  <a:lnTo>
                    <a:pt x="283877" y="404089"/>
                  </a:lnTo>
                  <a:lnTo>
                    <a:pt x="330482" y="469188"/>
                  </a:lnTo>
                  <a:lnTo>
                    <a:pt x="328483" y="438075"/>
                  </a:lnTo>
                  <a:lnTo>
                    <a:pt x="327858" y="426705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F398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2B322AB-2355-452B-8CB5-F9E499103B2B}"/>
                </a:ext>
              </a:extLst>
            </p:cNvPr>
            <p:cNvSpPr/>
            <p:nvPr/>
          </p:nvSpPr>
          <p:spPr>
            <a:xfrm>
              <a:off x="8657290" y="4860944"/>
              <a:ext cx="302119" cy="433952"/>
            </a:xfrm>
            <a:custGeom>
              <a:avLst/>
              <a:gdLst>
                <a:gd name="connsiteX0" fmla="*/ 0 w 302119"/>
                <a:gd name="connsiteY0" fmla="*/ 0 h 433952"/>
                <a:gd name="connsiteX1" fmla="*/ 375 w 302119"/>
                <a:gd name="connsiteY1" fmla="*/ 5248 h 433952"/>
                <a:gd name="connsiteX2" fmla="*/ 299745 w 302119"/>
                <a:gd name="connsiteY2" fmla="*/ 433952 h 433952"/>
                <a:gd name="connsiteX3" fmla="*/ 300495 w 302119"/>
                <a:gd name="connsiteY3" fmla="*/ 433577 h 433952"/>
                <a:gd name="connsiteX4" fmla="*/ 302119 w 302119"/>
                <a:gd name="connsiteY4" fmla="*/ 432703 h 433952"/>
                <a:gd name="connsiteX5" fmla="*/ 0 w 302119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119" h="433952">
                  <a:moveTo>
                    <a:pt x="0" y="0"/>
                  </a:moveTo>
                  <a:lnTo>
                    <a:pt x="375" y="5248"/>
                  </a:lnTo>
                  <a:lnTo>
                    <a:pt x="299745" y="433952"/>
                  </a:lnTo>
                  <a:lnTo>
                    <a:pt x="300495" y="433577"/>
                  </a:lnTo>
                  <a:lnTo>
                    <a:pt x="302119" y="4327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3A8E48D-A3AA-4C38-98D4-983B1372913E}"/>
                </a:ext>
              </a:extLst>
            </p:cNvPr>
            <p:cNvSpPr/>
            <p:nvPr/>
          </p:nvSpPr>
          <p:spPr>
            <a:xfrm>
              <a:off x="8571174" y="5353247"/>
              <a:ext cx="456205" cy="561651"/>
            </a:xfrm>
            <a:custGeom>
              <a:avLst/>
              <a:gdLst>
                <a:gd name="connsiteX0" fmla="*/ 435090 w 456205"/>
                <a:gd name="connsiteY0" fmla="*/ 3749 h 561651"/>
                <a:gd name="connsiteX1" fmla="*/ 433466 w 456205"/>
                <a:gd name="connsiteY1" fmla="*/ 3124 h 561651"/>
                <a:gd name="connsiteX2" fmla="*/ 432092 w 456205"/>
                <a:gd name="connsiteY2" fmla="*/ 2124 h 561651"/>
                <a:gd name="connsiteX3" fmla="*/ 430592 w 456205"/>
                <a:gd name="connsiteY3" fmla="*/ 750 h 561651"/>
                <a:gd name="connsiteX4" fmla="*/ 430592 w 456205"/>
                <a:gd name="connsiteY4" fmla="*/ 750 h 561651"/>
                <a:gd name="connsiteX5" fmla="*/ 430592 w 456205"/>
                <a:gd name="connsiteY5" fmla="*/ 0 h 561651"/>
                <a:gd name="connsiteX6" fmla="*/ 28 w 456205"/>
                <a:gd name="connsiteY6" fmla="*/ 241154 h 561651"/>
                <a:gd name="connsiteX7" fmla="*/ 28 w 456205"/>
                <a:gd name="connsiteY7" fmla="*/ 241904 h 561651"/>
                <a:gd name="connsiteX8" fmla="*/ 28 w 456205"/>
                <a:gd name="connsiteY8" fmla="*/ 242778 h 561651"/>
                <a:gd name="connsiteX9" fmla="*/ 22518 w 456205"/>
                <a:gd name="connsiteY9" fmla="*/ 501800 h 561651"/>
                <a:gd name="connsiteX10" fmla="*/ 27766 w 456205"/>
                <a:gd name="connsiteY10" fmla="*/ 561651 h 561651"/>
                <a:gd name="connsiteX11" fmla="*/ 456206 w 456205"/>
                <a:gd name="connsiteY11" fmla="*/ 317748 h 561651"/>
                <a:gd name="connsiteX12" fmla="*/ 435965 w 456205"/>
                <a:gd name="connsiteY12" fmla="*/ 3873 h 56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6205" h="561651">
                  <a:moveTo>
                    <a:pt x="435090" y="3749"/>
                  </a:moveTo>
                  <a:lnTo>
                    <a:pt x="433466" y="3124"/>
                  </a:lnTo>
                  <a:lnTo>
                    <a:pt x="432092" y="2124"/>
                  </a:lnTo>
                  <a:cubicBezTo>
                    <a:pt x="431504" y="1774"/>
                    <a:pt x="430992" y="1300"/>
                    <a:pt x="430592" y="750"/>
                  </a:cubicBezTo>
                  <a:lnTo>
                    <a:pt x="430592" y="750"/>
                  </a:lnTo>
                  <a:lnTo>
                    <a:pt x="430592" y="0"/>
                  </a:lnTo>
                  <a:lnTo>
                    <a:pt x="28" y="241154"/>
                  </a:lnTo>
                  <a:cubicBezTo>
                    <a:pt x="91" y="241404"/>
                    <a:pt x="91" y="241654"/>
                    <a:pt x="28" y="241904"/>
                  </a:cubicBezTo>
                  <a:cubicBezTo>
                    <a:pt x="-9" y="242191"/>
                    <a:pt x="-9" y="242491"/>
                    <a:pt x="28" y="242778"/>
                  </a:cubicBezTo>
                  <a:lnTo>
                    <a:pt x="22518" y="501800"/>
                  </a:lnTo>
                  <a:lnTo>
                    <a:pt x="27766" y="561651"/>
                  </a:lnTo>
                  <a:lnTo>
                    <a:pt x="456206" y="317748"/>
                  </a:lnTo>
                  <a:lnTo>
                    <a:pt x="435965" y="387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9B06069-65ED-46C2-A67A-5AD8D657CEA2}"/>
                </a:ext>
              </a:extLst>
            </p:cNvPr>
            <p:cNvSpPr/>
            <p:nvPr/>
          </p:nvSpPr>
          <p:spPr>
            <a:xfrm>
              <a:off x="8960908" y="4459104"/>
              <a:ext cx="371339" cy="1434927"/>
            </a:xfrm>
            <a:custGeom>
              <a:avLst/>
              <a:gdLst>
                <a:gd name="connsiteX0" fmla="*/ 371340 w 371339"/>
                <a:gd name="connsiteY0" fmla="*/ 1350212 h 1434927"/>
                <a:gd name="connsiteX1" fmla="*/ 260638 w 371339"/>
                <a:gd name="connsiteY1" fmla="*/ 1191900 h 1434927"/>
                <a:gd name="connsiteX2" fmla="*/ 260638 w 371339"/>
                <a:gd name="connsiteY2" fmla="*/ 1191900 h 1434927"/>
                <a:gd name="connsiteX3" fmla="*/ 260638 w 371339"/>
                <a:gd name="connsiteY3" fmla="*/ 1191900 h 1434927"/>
                <a:gd name="connsiteX4" fmla="*/ 260638 w 371339"/>
                <a:gd name="connsiteY4" fmla="*/ 1191900 h 1434927"/>
                <a:gd name="connsiteX5" fmla="*/ 260638 w 371339"/>
                <a:gd name="connsiteY5" fmla="*/ 1191900 h 1434927"/>
                <a:gd name="connsiteX6" fmla="*/ 212408 w 371339"/>
                <a:gd name="connsiteY6" fmla="*/ 292259 h 1434927"/>
                <a:gd name="connsiteX7" fmla="*/ 0 w 371339"/>
                <a:gd name="connsiteY7" fmla="*/ 0 h 1434927"/>
                <a:gd name="connsiteX8" fmla="*/ 17493 w 371339"/>
                <a:gd name="connsiteY8" fmla="*/ 283887 h 1434927"/>
                <a:gd name="connsiteX9" fmla="*/ 20741 w 371339"/>
                <a:gd name="connsiteY9" fmla="*/ 335366 h 1434927"/>
                <a:gd name="connsiteX10" fmla="*/ 21616 w 371339"/>
                <a:gd name="connsiteY10" fmla="*/ 347861 h 1434927"/>
                <a:gd name="connsiteX11" fmla="*/ 51978 w 371339"/>
                <a:gd name="connsiteY11" fmla="*/ 821173 h 1434927"/>
                <a:gd name="connsiteX12" fmla="*/ 56101 w 371339"/>
                <a:gd name="connsiteY12" fmla="*/ 887021 h 1434927"/>
                <a:gd name="connsiteX13" fmla="*/ 56101 w 371339"/>
                <a:gd name="connsiteY13" fmla="*/ 887771 h 1434927"/>
                <a:gd name="connsiteX14" fmla="*/ 56101 w 371339"/>
                <a:gd name="connsiteY14" fmla="*/ 890020 h 1434927"/>
                <a:gd name="connsiteX15" fmla="*/ 56101 w 371339"/>
                <a:gd name="connsiteY15" fmla="*/ 891894 h 1434927"/>
                <a:gd name="connsiteX16" fmla="*/ 55351 w 371339"/>
                <a:gd name="connsiteY16" fmla="*/ 893644 h 1434927"/>
                <a:gd name="connsiteX17" fmla="*/ 54227 w 371339"/>
                <a:gd name="connsiteY17" fmla="*/ 895393 h 1434927"/>
                <a:gd name="connsiteX18" fmla="*/ 54227 w 371339"/>
                <a:gd name="connsiteY18" fmla="*/ 895393 h 1434927"/>
                <a:gd name="connsiteX19" fmla="*/ 53352 w 371339"/>
                <a:gd name="connsiteY19" fmla="*/ 896018 h 1434927"/>
                <a:gd name="connsiteX20" fmla="*/ 51853 w 371339"/>
                <a:gd name="connsiteY20" fmla="*/ 897017 h 1434927"/>
                <a:gd name="connsiteX21" fmla="*/ 50728 w 371339"/>
                <a:gd name="connsiteY21" fmla="*/ 897017 h 1434927"/>
                <a:gd name="connsiteX22" fmla="*/ 70970 w 371339"/>
                <a:gd name="connsiteY22" fmla="*/ 1212267 h 1434927"/>
                <a:gd name="connsiteX23" fmla="*/ 70970 w 371339"/>
                <a:gd name="connsiteY23" fmla="*/ 1212267 h 1434927"/>
                <a:gd name="connsiteX24" fmla="*/ 70970 w 371339"/>
                <a:gd name="connsiteY24" fmla="*/ 1212892 h 1434927"/>
                <a:gd name="connsiteX25" fmla="*/ 223903 w 371339"/>
                <a:gd name="connsiteY25" fmla="*/ 1434928 h 1434927"/>
                <a:gd name="connsiteX26" fmla="*/ 225903 w 371339"/>
                <a:gd name="connsiteY26" fmla="*/ 1433803 h 1434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71339" h="1434927">
                  <a:moveTo>
                    <a:pt x="371340" y="1350212"/>
                  </a:moveTo>
                  <a:lnTo>
                    <a:pt x="260638" y="1191900"/>
                  </a:lnTo>
                  <a:lnTo>
                    <a:pt x="260638" y="1191900"/>
                  </a:lnTo>
                  <a:lnTo>
                    <a:pt x="260638" y="1191900"/>
                  </a:lnTo>
                  <a:cubicBezTo>
                    <a:pt x="260638" y="1191900"/>
                    <a:pt x="260638" y="1191900"/>
                    <a:pt x="260638" y="1191900"/>
                  </a:cubicBezTo>
                  <a:lnTo>
                    <a:pt x="260638" y="1191900"/>
                  </a:lnTo>
                  <a:lnTo>
                    <a:pt x="212408" y="292259"/>
                  </a:lnTo>
                  <a:lnTo>
                    <a:pt x="0" y="0"/>
                  </a:lnTo>
                  <a:lnTo>
                    <a:pt x="17493" y="283887"/>
                  </a:lnTo>
                  <a:lnTo>
                    <a:pt x="20741" y="335366"/>
                  </a:lnTo>
                  <a:lnTo>
                    <a:pt x="21616" y="347861"/>
                  </a:lnTo>
                  <a:lnTo>
                    <a:pt x="51978" y="821173"/>
                  </a:lnTo>
                  <a:lnTo>
                    <a:pt x="56101" y="887021"/>
                  </a:lnTo>
                  <a:lnTo>
                    <a:pt x="56101" y="887771"/>
                  </a:lnTo>
                  <a:cubicBezTo>
                    <a:pt x="56163" y="888521"/>
                    <a:pt x="56163" y="889271"/>
                    <a:pt x="56101" y="890020"/>
                  </a:cubicBezTo>
                  <a:cubicBezTo>
                    <a:pt x="56163" y="890645"/>
                    <a:pt x="56163" y="891269"/>
                    <a:pt x="56101" y="891894"/>
                  </a:cubicBezTo>
                  <a:cubicBezTo>
                    <a:pt x="55926" y="892507"/>
                    <a:pt x="55676" y="893094"/>
                    <a:pt x="55351" y="893644"/>
                  </a:cubicBezTo>
                  <a:lnTo>
                    <a:pt x="54227" y="895393"/>
                  </a:lnTo>
                  <a:cubicBezTo>
                    <a:pt x="54227" y="895393"/>
                    <a:pt x="54227" y="895393"/>
                    <a:pt x="54227" y="895393"/>
                  </a:cubicBezTo>
                  <a:cubicBezTo>
                    <a:pt x="54227" y="895393"/>
                    <a:pt x="54227" y="895393"/>
                    <a:pt x="53352" y="896018"/>
                  </a:cubicBezTo>
                  <a:lnTo>
                    <a:pt x="51853" y="897017"/>
                  </a:lnTo>
                  <a:cubicBezTo>
                    <a:pt x="51490" y="897117"/>
                    <a:pt x="51103" y="897117"/>
                    <a:pt x="50728" y="897017"/>
                  </a:cubicBezTo>
                  <a:lnTo>
                    <a:pt x="70970" y="1212267"/>
                  </a:lnTo>
                  <a:lnTo>
                    <a:pt x="70970" y="1212267"/>
                  </a:lnTo>
                  <a:cubicBezTo>
                    <a:pt x="70970" y="1212267"/>
                    <a:pt x="70970" y="1212267"/>
                    <a:pt x="70970" y="1212892"/>
                  </a:cubicBezTo>
                  <a:lnTo>
                    <a:pt x="223903" y="1434928"/>
                  </a:lnTo>
                  <a:lnTo>
                    <a:pt x="225903" y="143380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7563D6F-B108-4CB5-8289-B328F7923819}"/>
                </a:ext>
              </a:extLst>
            </p:cNvPr>
            <p:cNvSpPr/>
            <p:nvPr/>
          </p:nvSpPr>
          <p:spPr>
            <a:xfrm>
              <a:off x="8454627" y="5674119"/>
              <a:ext cx="727310" cy="942374"/>
            </a:xfrm>
            <a:custGeom>
              <a:avLst/>
              <a:gdLst>
                <a:gd name="connsiteX0" fmla="*/ 235898 w 727310"/>
                <a:gd name="connsiteY0" fmla="*/ 728959 h 942374"/>
                <a:gd name="connsiteX1" fmla="*/ 235898 w 727310"/>
                <a:gd name="connsiteY1" fmla="*/ 726586 h 942374"/>
                <a:gd name="connsiteX2" fmla="*/ 235898 w 727310"/>
                <a:gd name="connsiteY2" fmla="*/ 724711 h 942374"/>
                <a:gd name="connsiteX3" fmla="*/ 236773 w 727310"/>
                <a:gd name="connsiteY3" fmla="*/ 722962 h 942374"/>
                <a:gd name="connsiteX4" fmla="*/ 237647 w 727310"/>
                <a:gd name="connsiteY4" fmla="*/ 721088 h 942374"/>
                <a:gd name="connsiteX5" fmla="*/ 238647 w 727310"/>
                <a:gd name="connsiteY5" fmla="*/ 720088 h 942374"/>
                <a:gd name="connsiteX6" fmla="*/ 240396 w 727310"/>
                <a:gd name="connsiteY6" fmla="*/ 718464 h 942374"/>
                <a:gd name="connsiteX7" fmla="*/ 240396 w 727310"/>
                <a:gd name="connsiteY7" fmla="*/ 718464 h 942374"/>
                <a:gd name="connsiteX8" fmla="*/ 504157 w 727310"/>
                <a:gd name="connsiteY8" fmla="*/ 564400 h 942374"/>
                <a:gd name="connsiteX9" fmla="*/ 490413 w 727310"/>
                <a:gd name="connsiteY9" fmla="*/ 366854 h 942374"/>
                <a:gd name="connsiteX10" fmla="*/ 490413 w 727310"/>
                <a:gd name="connsiteY10" fmla="*/ 366854 h 942374"/>
                <a:gd name="connsiteX11" fmla="*/ 490413 w 727310"/>
                <a:gd name="connsiteY11" fmla="*/ 364105 h 942374"/>
                <a:gd name="connsiteX12" fmla="*/ 490413 w 727310"/>
                <a:gd name="connsiteY12" fmla="*/ 362730 h 942374"/>
                <a:gd name="connsiteX13" fmla="*/ 491412 w 727310"/>
                <a:gd name="connsiteY13" fmla="*/ 360731 h 942374"/>
                <a:gd name="connsiteX14" fmla="*/ 492162 w 727310"/>
                <a:gd name="connsiteY14" fmla="*/ 359107 h 942374"/>
                <a:gd name="connsiteX15" fmla="*/ 493162 w 727310"/>
                <a:gd name="connsiteY15" fmla="*/ 358107 h 942374"/>
                <a:gd name="connsiteX16" fmla="*/ 494911 w 727310"/>
                <a:gd name="connsiteY16" fmla="*/ 356483 h 942374"/>
                <a:gd name="connsiteX17" fmla="*/ 494911 w 727310"/>
                <a:gd name="connsiteY17" fmla="*/ 356483 h 942374"/>
                <a:gd name="connsiteX18" fmla="*/ 727311 w 727310"/>
                <a:gd name="connsiteY18" fmla="*/ 222037 h 942374"/>
                <a:gd name="connsiteX19" fmla="*/ 574377 w 727310"/>
                <a:gd name="connsiteY19" fmla="*/ 0 h 942374"/>
                <a:gd name="connsiteX20" fmla="*/ 574377 w 727310"/>
                <a:gd name="connsiteY20" fmla="*/ 0 h 942374"/>
                <a:gd name="connsiteX21" fmla="*/ 574377 w 727310"/>
                <a:gd name="connsiteY21" fmla="*/ 0 h 942374"/>
                <a:gd name="connsiteX22" fmla="*/ 144688 w 727310"/>
                <a:gd name="connsiteY22" fmla="*/ 244902 h 942374"/>
                <a:gd name="connsiteX23" fmla="*/ 144688 w 727310"/>
                <a:gd name="connsiteY23" fmla="*/ 246652 h 942374"/>
                <a:gd name="connsiteX24" fmla="*/ 144688 w 727310"/>
                <a:gd name="connsiteY24" fmla="*/ 246652 h 942374"/>
                <a:gd name="connsiteX25" fmla="*/ 144688 w 727310"/>
                <a:gd name="connsiteY25" fmla="*/ 248901 h 942374"/>
                <a:gd name="connsiteX26" fmla="*/ 144688 w 727310"/>
                <a:gd name="connsiteY26" fmla="*/ 250900 h 942374"/>
                <a:gd name="connsiteX27" fmla="*/ 143938 w 727310"/>
                <a:gd name="connsiteY27" fmla="*/ 252649 h 942374"/>
                <a:gd name="connsiteX28" fmla="*/ 143063 w 727310"/>
                <a:gd name="connsiteY28" fmla="*/ 254399 h 942374"/>
                <a:gd name="connsiteX29" fmla="*/ 141814 w 727310"/>
                <a:gd name="connsiteY29" fmla="*/ 255648 h 942374"/>
                <a:gd name="connsiteX30" fmla="*/ 140314 w 727310"/>
                <a:gd name="connsiteY30" fmla="*/ 257023 h 942374"/>
                <a:gd name="connsiteX31" fmla="*/ 140314 w 727310"/>
                <a:gd name="connsiteY31" fmla="*/ 257023 h 942374"/>
                <a:gd name="connsiteX32" fmla="*/ 117199 w 727310"/>
                <a:gd name="connsiteY32" fmla="*/ 270143 h 942374"/>
                <a:gd name="connsiteX33" fmla="*/ 117199 w 727310"/>
                <a:gd name="connsiteY33" fmla="*/ 270143 h 942374"/>
                <a:gd name="connsiteX34" fmla="*/ 113201 w 727310"/>
                <a:gd name="connsiteY34" fmla="*/ 272392 h 942374"/>
                <a:gd name="connsiteX35" fmla="*/ 113201 w 727310"/>
                <a:gd name="connsiteY35" fmla="*/ 272392 h 942374"/>
                <a:gd name="connsiteX36" fmla="*/ 0 w 727310"/>
                <a:gd name="connsiteY36" fmla="*/ 336741 h 942374"/>
                <a:gd name="connsiteX37" fmla="*/ 14744 w 727310"/>
                <a:gd name="connsiteY37" fmla="*/ 359357 h 942374"/>
                <a:gd name="connsiteX38" fmla="*/ 14744 w 727310"/>
                <a:gd name="connsiteY38" fmla="*/ 360107 h 942374"/>
                <a:gd name="connsiteX39" fmla="*/ 15368 w 727310"/>
                <a:gd name="connsiteY39" fmla="*/ 361106 h 942374"/>
                <a:gd name="connsiteX40" fmla="*/ 15368 w 727310"/>
                <a:gd name="connsiteY40" fmla="*/ 361106 h 942374"/>
                <a:gd name="connsiteX41" fmla="*/ 15368 w 727310"/>
                <a:gd name="connsiteY41" fmla="*/ 362106 h 942374"/>
                <a:gd name="connsiteX42" fmla="*/ 15368 w 727310"/>
                <a:gd name="connsiteY42" fmla="*/ 363855 h 942374"/>
                <a:gd name="connsiteX43" fmla="*/ 15368 w 727310"/>
                <a:gd name="connsiteY43" fmla="*/ 363855 h 942374"/>
                <a:gd name="connsiteX44" fmla="*/ 27863 w 727310"/>
                <a:gd name="connsiteY44" fmla="*/ 488055 h 942374"/>
                <a:gd name="connsiteX45" fmla="*/ 91960 w 727310"/>
                <a:gd name="connsiteY45" fmla="*/ 587141 h 942374"/>
                <a:gd name="connsiteX46" fmla="*/ 91960 w 727310"/>
                <a:gd name="connsiteY46" fmla="*/ 587891 h 942374"/>
                <a:gd name="connsiteX47" fmla="*/ 92710 w 727310"/>
                <a:gd name="connsiteY47" fmla="*/ 589765 h 942374"/>
                <a:gd name="connsiteX48" fmla="*/ 92710 w 727310"/>
                <a:gd name="connsiteY48" fmla="*/ 591764 h 942374"/>
                <a:gd name="connsiteX49" fmla="*/ 92710 w 727310"/>
                <a:gd name="connsiteY49" fmla="*/ 592514 h 942374"/>
                <a:gd name="connsiteX50" fmla="*/ 125446 w 727310"/>
                <a:gd name="connsiteY50" fmla="*/ 942374 h 942374"/>
                <a:gd name="connsiteX51" fmla="*/ 246893 w 727310"/>
                <a:gd name="connsiteY51" fmla="*/ 870903 h 942374"/>
                <a:gd name="connsiteX52" fmla="*/ 234399 w 727310"/>
                <a:gd name="connsiteY52" fmla="*/ 727585 h 94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727310" h="942374">
                  <a:moveTo>
                    <a:pt x="235898" y="728959"/>
                  </a:moveTo>
                  <a:cubicBezTo>
                    <a:pt x="235836" y="728172"/>
                    <a:pt x="235836" y="727373"/>
                    <a:pt x="235898" y="726586"/>
                  </a:cubicBezTo>
                  <a:cubicBezTo>
                    <a:pt x="235836" y="725961"/>
                    <a:pt x="235836" y="725336"/>
                    <a:pt x="235898" y="724711"/>
                  </a:cubicBezTo>
                  <a:lnTo>
                    <a:pt x="236773" y="722962"/>
                  </a:lnTo>
                  <a:cubicBezTo>
                    <a:pt x="237010" y="722312"/>
                    <a:pt x="237310" y="721688"/>
                    <a:pt x="237647" y="721088"/>
                  </a:cubicBezTo>
                  <a:lnTo>
                    <a:pt x="238647" y="720088"/>
                  </a:lnTo>
                  <a:cubicBezTo>
                    <a:pt x="239134" y="719451"/>
                    <a:pt x="239721" y="718901"/>
                    <a:pt x="240396" y="718464"/>
                  </a:cubicBezTo>
                  <a:lnTo>
                    <a:pt x="240396" y="718464"/>
                  </a:lnTo>
                  <a:lnTo>
                    <a:pt x="504157" y="564400"/>
                  </a:lnTo>
                  <a:lnTo>
                    <a:pt x="490413" y="366854"/>
                  </a:lnTo>
                  <a:lnTo>
                    <a:pt x="490413" y="366854"/>
                  </a:lnTo>
                  <a:cubicBezTo>
                    <a:pt x="490351" y="365942"/>
                    <a:pt x="490351" y="365017"/>
                    <a:pt x="490413" y="364105"/>
                  </a:cubicBezTo>
                  <a:cubicBezTo>
                    <a:pt x="490413" y="364105"/>
                    <a:pt x="490413" y="363105"/>
                    <a:pt x="490413" y="362730"/>
                  </a:cubicBezTo>
                  <a:cubicBezTo>
                    <a:pt x="490675" y="362031"/>
                    <a:pt x="491000" y="361356"/>
                    <a:pt x="491412" y="360731"/>
                  </a:cubicBezTo>
                  <a:cubicBezTo>
                    <a:pt x="491613" y="360169"/>
                    <a:pt x="491862" y="359619"/>
                    <a:pt x="492162" y="359107"/>
                  </a:cubicBezTo>
                  <a:cubicBezTo>
                    <a:pt x="492162" y="359107"/>
                    <a:pt x="492912" y="358482"/>
                    <a:pt x="493162" y="358107"/>
                  </a:cubicBezTo>
                  <a:cubicBezTo>
                    <a:pt x="493687" y="357495"/>
                    <a:pt x="494262" y="356958"/>
                    <a:pt x="494911" y="356483"/>
                  </a:cubicBezTo>
                  <a:lnTo>
                    <a:pt x="494911" y="356483"/>
                  </a:lnTo>
                  <a:lnTo>
                    <a:pt x="727311" y="222037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144688" y="244902"/>
                  </a:lnTo>
                  <a:lnTo>
                    <a:pt x="144688" y="246652"/>
                  </a:lnTo>
                  <a:cubicBezTo>
                    <a:pt x="144688" y="246652"/>
                    <a:pt x="144688" y="246652"/>
                    <a:pt x="144688" y="246652"/>
                  </a:cubicBezTo>
                  <a:cubicBezTo>
                    <a:pt x="144812" y="247402"/>
                    <a:pt x="144812" y="248151"/>
                    <a:pt x="144688" y="248901"/>
                  </a:cubicBezTo>
                  <a:cubicBezTo>
                    <a:pt x="144688" y="249651"/>
                    <a:pt x="144688" y="250275"/>
                    <a:pt x="144688" y="250900"/>
                  </a:cubicBezTo>
                  <a:cubicBezTo>
                    <a:pt x="144488" y="251500"/>
                    <a:pt x="144238" y="252087"/>
                    <a:pt x="143938" y="252649"/>
                  </a:cubicBezTo>
                  <a:cubicBezTo>
                    <a:pt x="143938" y="253274"/>
                    <a:pt x="143938" y="253899"/>
                    <a:pt x="143063" y="254399"/>
                  </a:cubicBezTo>
                  <a:lnTo>
                    <a:pt x="141814" y="255648"/>
                  </a:lnTo>
                  <a:lnTo>
                    <a:pt x="140314" y="257023"/>
                  </a:lnTo>
                  <a:lnTo>
                    <a:pt x="140314" y="257023"/>
                  </a:lnTo>
                  <a:lnTo>
                    <a:pt x="117199" y="270143"/>
                  </a:lnTo>
                  <a:lnTo>
                    <a:pt x="117199" y="270143"/>
                  </a:lnTo>
                  <a:lnTo>
                    <a:pt x="113201" y="272392"/>
                  </a:lnTo>
                  <a:lnTo>
                    <a:pt x="113201" y="272392"/>
                  </a:lnTo>
                  <a:lnTo>
                    <a:pt x="0" y="336741"/>
                  </a:lnTo>
                  <a:lnTo>
                    <a:pt x="14744" y="359357"/>
                  </a:lnTo>
                  <a:lnTo>
                    <a:pt x="14744" y="360107"/>
                  </a:lnTo>
                  <a:cubicBezTo>
                    <a:pt x="14981" y="360419"/>
                    <a:pt x="15193" y="360756"/>
                    <a:pt x="15368" y="361106"/>
                  </a:cubicBezTo>
                  <a:lnTo>
                    <a:pt x="15368" y="361106"/>
                  </a:lnTo>
                  <a:cubicBezTo>
                    <a:pt x="15368" y="361106"/>
                    <a:pt x="15368" y="361731"/>
                    <a:pt x="15368" y="362106"/>
                  </a:cubicBezTo>
                  <a:lnTo>
                    <a:pt x="15368" y="363855"/>
                  </a:lnTo>
                  <a:cubicBezTo>
                    <a:pt x="15368" y="363855"/>
                    <a:pt x="15368" y="363855"/>
                    <a:pt x="15368" y="363855"/>
                  </a:cubicBezTo>
                  <a:lnTo>
                    <a:pt x="27863" y="488055"/>
                  </a:lnTo>
                  <a:lnTo>
                    <a:pt x="91960" y="587141"/>
                  </a:lnTo>
                  <a:lnTo>
                    <a:pt x="91960" y="587891"/>
                  </a:lnTo>
                  <a:cubicBezTo>
                    <a:pt x="92285" y="588478"/>
                    <a:pt x="92535" y="589115"/>
                    <a:pt x="92710" y="589765"/>
                  </a:cubicBezTo>
                  <a:cubicBezTo>
                    <a:pt x="92747" y="590427"/>
                    <a:pt x="92747" y="591102"/>
                    <a:pt x="92710" y="591764"/>
                  </a:cubicBezTo>
                  <a:cubicBezTo>
                    <a:pt x="92710" y="591764"/>
                    <a:pt x="92710" y="591764"/>
                    <a:pt x="92710" y="592514"/>
                  </a:cubicBezTo>
                  <a:lnTo>
                    <a:pt x="125446" y="942374"/>
                  </a:lnTo>
                  <a:lnTo>
                    <a:pt x="246893" y="870903"/>
                  </a:lnTo>
                  <a:lnTo>
                    <a:pt x="234399" y="727585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FC674023-64D1-44A6-8AB9-73C70C3C8B6F}"/>
                </a:ext>
              </a:extLst>
            </p:cNvPr>
            <p:cNvSpPr/>
            <p:nvPr/>
          </p:nvSpPr>
          <p:spPr>
            <a:xfrm>
              <a:off x="8964907" y="6058466"/>
              <a:ext cx="140064" cy="258147"/>
            </a:xfrm>
            <a:custGeom>
              <a:avLst/>
              <a:gdLst>
                <a:gd name="connsiteX0" fmla="*/ 12744 w 140064"/>
                <a:gd name="connsiteY0" fmla="*/ 185426 h 258147"/>
                <a:gd name="connsiteX1" fmla="*/ 12744 w 140064"/>
                <a:gd name="connsiteY1" fmla="*/ 185426 h 258147"/>
                <a:gd name="connsiteX2" fmla="*/ 12744 w 140064"/>
                <a:gd name="connsiteY2" fmla="*/ 188175 h 258147"/>
                <a:gd name="connsiteX3" fmla="*/ 12744 w 140064"/>
                <a:gd name="connsiteY3" fmla="*/ 189550 h 258147"/>
                <a:gd name="connsiteX4" fmla="*/ 11870 w 140064"/>
                <a:gd name="connsiteY4" fmla="*/ 191424 h 258147"/>
                <a:gd name="connsiteX5" fmla="*/ 11120 w 140064"/>
                <a:gd name="connsiteY5" fmla="*/ 193173 h 258147"/>
                <a:gd name="connsiteX6" fmla="*/ 11120 w 140064"/>
                <a:gd name="connsiteY6" fmla="*/ 193173 h 258147"/>
                <a:gd name="connsiteX7" fmla="*/ 54477 w 140064"/>
                <a:gd name="connsiteY7" fmla="*/ 258147 h 258147"/>
                <a:gd name="connsiteX8" fmla="*/ 54477 w 140064"/>
                <a:gd name="connsiteY8" fmla="*/ 258147 h 258147"/>
                <a:gd name="connsiteX9" fmla="*/ 140064 w 140064"/>
                <a:gd name="connsiteY9" fmla="*/ 208167 h 258147"/>
                <a:gd name="connsiteX10" fmla="*/ 0 w 140064"/>
                <a:gd name="connsiteY10" fmla="*/ 0 h 258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0064" h="258147">
                  <a:moveTo>
                    <a:pt x="12744" y="185426"/>
                  </a:moveTo>
                  <a:lnTo>
                    <a:pt x="12744" y="185426"/>
                  </a:lnTo>
                  <a:cubicBezTo>
                    <a:pt x="12795" y="186338"/>
                    <a:pt x="12795" y="187263"/>
                    <a:pt x="12744" y="188175"/>
                  </a:cubicBezTo>
                  <a:cubicBezTo>
                    <a:pt x="12744" y="188175"/>
                    <a:pt x="12744" y="189175"/>
                    <a:pt x="12744" y="189550"/>
                  </a:cubicBezTo>
                  <a:cubicBezTo>
                    <a:pt x="12582" y="190224"/>
                    <a:pt x="12282" y="190861"/>
                    <a:pt x="11870" y="191424"/>
                  </a:cubicBezTo>
                  <a:cubicBezTo>
                    <a:pt x="11695" y="192036"/>
                    <a:pt x="11445" y="192623"/>
                    <a:pt x="11120" y="193173"/>
                  </a:cubicBezTo>
                  <a:lnTo>
                    <a:pt x="11120" y="193173"/>
                  </a:lnTo>
                  <a:lnTo>
                    <a:pt x="54477" y="258147"/>
                  </a:lnTo>
                  <a:lnTo>
                    <a:pt x="54477" y="258147"/>
                  </a:lnTo>
                  <a:lnTo>
                    <a:pt x="140064" y="208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1258CB-465B-48BD-8A4D-3BD0B836DA91}"/>
                </a:ext>
              </a:extLst>
            </p:cNvPr>
            <p:cNvSpPr/>
            <p:nvPr/>
          </p:nvSpPr>
          <p:spPr>
            <a:xfrm>
              <a:off x="8959534" y="4222948"/>
              <a:ext cx="643471" cy="524665"/>
            </a:xfrm>
            <a:custGeom>
              <a:avLst/>
              <a:gdLst>
                <a:gd name="connsiteX0" fmla="*/ 422317 w 643471"/>
                <a:gd name="connsiteY0" fmla="*/ 0 h 524665"/>
                <a:gd name="connsiteX1" fmla="*/ 28113 w 643471"/>
                <a:gd name="connsiteY1" fmla="*/ 210666 h 524665"/>
                <a:gd name="connsiteX2" fmla="*/ 7872 w 643471"/>
                <a:gd name="connsiteY2" fmla="*/ 221412 h 524665"/>
                <a:gd name="connsiteX3" fmla="*/ 5872 w 643471"/>
                <a:gd name="connsiteY3" fmla="*/ 222536 h 524665"/>
                <a:gd name="connsiteX4" fmla="*/ 0 w 643471"/>
                <a:gd name="connsiteY4" fmla="*/ 225660 h 524665"/>
                <a:gd name="connsiteX5" fmla="*/ 125 w 643471"/>
                <a:gd name="connsiteY5" fmla="*/ 229159 h 524665"/>
                <a:gd name="connsiteX6" fmla="*/ 215407 w 643471"/>
                <a:gd name="connsiteY6" fmla="*/ 524666 h 524665"/>
                <a:gd name="connsiteX7" fmla="*/ 643472 w 643471"/>
                <a:gd name="connsiteY7" fmla="*/ 290884 h 524665"/>
                <a:gd name="connsiteX8" fmla="*/ 422317 w 643471"/>
                <a:gd name="connsiteY8" fmla="*/ 0 h 524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3471" h="524665">
                  <a:moveTo>
                    <a:pt x="422317" y="0"/>
                  </a:moveTo>
                  <a:lnTo>
                    <a:pt x="28113" y="210666"/>
                  </a:lnTo>
                  <a:lnTo>
                    <a:pt x="7872" y="221412"/>
                  </a:lnTo>
                  <a:lnTo>
                    <a:pt x="5872" y="222536"/>
                  </a:lnTo>
                  <a:lnTo>
                    <a:pt x="0" y="225660"/>
                  </a:lnTo>
                  <a:lnTo>
                    <a:pt x="125" y="229159"/>
                  </a:lnTo>
                  <a:lnTo>
                    <a:pt x="215407" y="524666"/>
                  </a:lnTo>
                  <a:lnTo>
                    <a:pt x="643472" y="290884"/>
                  </a:lnTo>
                  <a:lnTo>
                    <a:pt x="422317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2A6AE354-2940-4953-97DE-3BF976BA003E}"/>
                </a:ext>
              </a:extLst>
            </p:cNvPr>
            <p:cNvSpPr/>
            <p:nvPr/>
          </p:nvSpPr>
          <p:spPr>
            <a:xfrm>
              <a:off x="9176565" y="4517456"/>
              <a:ext cx="455678" cy="1129299"/>
            </a:xfrm>
            <a:custGeom>
              <a:avLst/>
              <a:gdLst>
                <a:gd name="connsiteX0" fmla="*/ 454803 w 455678"/>
                <a:gd name="connsiteY0" fmla="*/ 893893 h 1129299"/>
                <a:gd name="connsiteX1" fmla="*/ 453179 w 455678"/>
                <a:gd name="connsiteY1" fmla="*/ 842414 h 1129299"/>
                <a:gd name="connsiteX2" fmla="*/ 451930 w 455678"/>
                <a:gd name="connsiteY2" fmla="*/ 800556 h 1129299"/>
                <a:gd name="connsiteX3" fmla="*/ 426941 w 455678"/>
                <a:gd name="connsiteY3" fmla="*/ 0 h 1129299"/>
                <a:gd name="connsiteX4" fmla="*/ 0 w 455678"/>
                <a:gd name="connsiteY4" fmla="*/ 233657 h 1129299"/>
                <a:gd name="connsiteX5" fmla="*/ 48104 w 455678"/>
                <a:gd name="connsiteY5" fmla="*/ 1129299 h 1129299"/>
                <a:gd name="connsiteX6" fmla="*/ 455678 w 455678"/>
                <a:gd name="connsiteY6" fmla="*/ 896143 h 1129299"/>
                <a:gd name="connsiteX7" fmla="*/ 454803 w 455678"/>
                <a:gd name="connsiteY7" fmla="*/ 893893 h 112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5678" h="1129299">
                  <a:moveTo>
                    <a:pt x="454803" y="893893"/>
                  </a:moveTo>
                  <a:lnTo>
                    <a:pt x="453179" y="842414"/>
                  </a:lnTo>
                  <a:lnTo>
                    <a:pt x="451930" y="800556"/>
                  </a:lnTo>
                  <a:lnTo>
                    <a:pt x="426941" y="0"/>
                  </a:lnTo>
                  <a:lnTo>
                    <a:pt x="0" y="233657"/>
                  </a:lnTo>
                  <a:lnTo>
                    <a:pt x="48104" y="1129299"/>
                  </a:lnTo>
                  <a:lnTo>
                    <a:pt x="455678" y="896143"/>
                  </a:lnTo>
                  <a:cubicBezTo>
                    <a:pt x="455266" y="895443"/>
                    <a:pt x="454966" y="894681"/>
                    <a:pt x="454803" y="8938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6C53031F-EA13-4B9C-BD66-FA39FF3DB722}"/>
                </a:ext>
              </a:extLst>
            </p:cNvPr>
            <p:cNvSpPr/>
            <p:nvPr/>
          </p:nvSpPr>
          <p:spPr>
            <a:xfrm>
              <a:off x="8661163" y="3752386"/>
              <a:ext cx="1532587" cy="1716940"/>
            </a:xfrm>
            <a:custGeom>
              <a:avLst/>
              <a:gdLst>
                <a:gd name="connsiteX0" fmla="*/ 325109 w 1532587"/>
                <a:gd name="connsiteY0" fmla="*/ 658113 h 1716940"/>
                <a:gd name="connsiteX1" fmla="*/ 719314 w 1532587"/>
                <a:gd name="connsiteY1" fmla="*/ 447572 h 1716940"/>
                <a:gd name="connsiteX2" fmla="*/ 719314 w 1532587"/>
                <a:gd name="connsiteY2" fmla="*/ 447572 h 1716940"/>
                <a:gd name="connsiteX3" fmla="*/ 721063 w 1532587"/>
                <a:gd name="connsiteY3" fmla="*/ 447572 h 1716940"/>
                <a:gd name="connsiteX4" fmla="*/ 722688 w 1532587"/>
                <a:gd name="connsiteY4" fmla="*/ 447572 h 1716940"/>
                <a:gd name="connsiteX5" fmla="*/ 724187 w 1532587"/>
                <a:gd name="connsiteY5" fmla="*/ 447572 h 1716940"/>
                <a:gd name="connsiteX6" fmla="*/ 726061 w 1532587"/>
                <a:gd name="connsiteY6" fmla="*/ 447572 h 1716940"/>
                <a:gd name="connsiteX7" fmla="*/ 727311 w 1532587"/>
                <a:gd name="connsiteY7" fmla="*/ 448446 h 1716940"/>
                <a:gd name="connsiteX8" fmla="*/ 728935 w 1532587"/>
                <a:gd name="connsiteY8" fmla="*/ 449946 h 1716940"/>
                <a:gd name="connsiteX9" fmla="*/ 728935 w 1532587"/>
                <a:gd name="connsiteY9" fmla="*/ 449946 h 1716940"/>
                <a:gd name="connsiteX10" fmla="*/ 957586 w 1532587"/>
                <a:gd name="connsiteY10" fmla="*/ 750576 h 1716940"/>
                <a:gd name="connsiteX11" fmla="*/ 958211 w 1532587"/>
                <a:gd name="connsiteY11" fmla="*/ 751950 h 1716940"/>
                <a:gd name="connsiteX12" fmla="*/ 959210 w 1532587"/>
                <a:gd name="connsiteY12" fmla="*/ 753824 h 1716940"/>
                <a:gd name="connsiteX13" fmla="*/ 959210 w 1532587"/>
                <a:gd name="connsiteY13" fmla="*/ 756198 h 1716940"/>
                <a:gd name="connsiteX14" fmla="*/ 959210 w 1532587"/>
                <a:gd name="connsiteY14" fmla="*/ 757573 h 1716940"/>
                <a:gd name="connsiteX15" fmla="*/ 984200 w 1532587"/>
                <a:gd name="connsiteY15" fmla="*/ 1560753 h 1716940"/>
                <a:gd name="connsiteX16" fmla="*/ 1098275 w 1532587"/>
                <a:gd name="connsiteY16" fmla="*/ 1716940 h 1716940"/>
                <a:gd name="connsiteX17" fmla="*/ 1532588 w 1532587"/>
                <a:gd name="connsiteY17" fmla="*/ 1467040 h 1716940"/>
                <a:gd name="connsiteX18" fmla="*/ 414321 w 1532587"/>
                <a:gd name="connsiteY18" fmla="*/ 0 h 1716940"/>
                <a:gd name="connsiteX19" fmla="*/ 376837 w 1532587"/>
                <a:gd name="connsiteY19" fmla="*/ 19242 h 1716940"/>
                <a:gd name="connsiteX20" fmla="*/ 60724 w 1532587"/>
                <a:gd name="connsiteY20" fmla="*/ 182552 h 1716940"/>
                <a:gd name="connsiteX21" fmla="*/ 0 w 1532587"/>
                <a:gd name="connsiteY21" fmla="*/ 213915 h 1716940"/>
                <a:gd name="connsiteX22" fmla="*/ 750 w 1532587"/>
                <a:gd name="connsiteY22" fmla="*/ 214914 h 171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32587" h="1716940">
                  <a:moveTo>
                    <a:pt x="325109" y="658113"/>
                  </a:moveTo>
                  <a:lnTo>
                    <a:pt x="719314" y="447572"/>
                  </a:lnTo>
                  <a:lnTo>
                    <a:pt x="719314" y="447572"/>
                  </a:lnTo>
                  <a:lnTo>
                    <a:pt x="721063" y="447572"/>
                  </a:lnTo>
                  <a:lnTo>
                    <a:pt x="722688" y="447572"/>
                  </a:lnTo>
                  <a:lnTo>
                    <a:pt x="724187" y="447572"/>
                  </a:lnTo>
                  <a:cubicBezTo>
                    <a:pt x="724812" y="447459"/>
                    <a:pt x="725437" y="447459"/>
                    <a:pt x="726061" y="447572"/>
                  </a:cubicBezTo>
                  <a:lnTo>
                    <a:pt x="727311" y="448446"/>
                  </a:lnTo>
                  <a:cubicBezTo>
                    <a:pt x="727886" y="448909"/>
                    <a:pt x="728423" y="449408"/>
                    <a:pt x="728935" y="449946"/>
                  </a:cubicBezTo>
                  <a:lnTo>
                    <a:pt x="728935" y="449946"/>
                  </a:lnTo>
                  <a:lnTo>
                    <a:pt x="957586" y="750576"/>
                  </a:lnTo>
                  <a:cubicBezTo>
                    <a:pt x="957824" y="751025"/>
                    <a:pt x="958023" y="751488"/>
                    <a:pt x="958211" y="751950"/>
                  </a:cubicBezTo>
                  <a:cubicBezTo>
                    <a:pt x="958623" y="752537"/>
                    <a:pt x="958948" y="753162"/>
                    <a:pt x="959210" y="753824"/>
                  </a:cubicBezTo>
                  <a:cubicBezTo>
                    <a:pt x="959286" y="754612"/>
                    <a:pt x="959286" y="755411"/>
                    <a:pt x="959210" y="756198"/>
                  </a:cubicBezTo>
                  <a:cubicBezTo>
                    <a:pt x="959286" y="756648"/>
                    <a:pt x="959286" y="757123"/>
                    <a:pt x="959210" y="757573"/>
                  </a:cubicBezTo>
                  <a:lnTo>
                    <a:pt x="984200" y="1560753"/>
                  </a:lnTo>
                  <a:lnTo>
                    <a:pt x="1098275" y="1716940"/>
                  </a:lnTo>
                  <a:lnTo>
                    <a:pt x="1532588" y="1467040"/>
                  </a:lnTo>
                  <a:lnTo>
                    <a:pt x="414321" y="0"/>
                  </a:lnTo>
                  <a:lnTo>
                    <a:pt x="376837" y="19242"/>
                  </a:lnTo>
                  <a:lnTo>
                    <a:pt x="60724" y="182552"/>
                  </a:lnTo>
                  <a:lnTo>
                    <a:pt x="0" y="213915"/>
                  </a:lnTo>
                  <a:lnTo>
                    <a:pt x="750" y="21491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70B9B5BD-CC6E-43EE-A248-B5C4C5EDBB8C}"/>
                </a:ext>
              </a:extLst>
            </p:cNvPr>
            <p:cNvSpPr/>
            <p:nvPr/>
          </p:nvSpPr>
          <p:spPr>
            <a:xfrm>
              <a:off x="8710142" y="6421821"/>
              <a:ext cx="56600" cy="114704"/>
            </a:xfrm>
            <a:custGeom>
              <a:avLst/>
              <a:gdLst>
                <a:gd name="connsiteX0" fmla="*/ 9746 w 56600"/>
                <a:gd name="connsiteY0" fmla="*/ 114705 h 114704"/>
                <a:gd name="connsiteX1" fmla="*/ 56601 w 56600"/>
                <a:gd name="connsiteY1" fmla="*/ 87090 h 114704"/>
                <a:gd name="connsiteX2" fmla="*/ 0 w 56600"/>
                <a:gd name="connsiteY2" fmla="*/ 0 h 114704"/>
                <a:gd name="connsiteX3" fmla="*/ 9746 w 56600"/>
                <a:gd name="connsiteY3" fmla="*/ 114705 h 11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600" h="114704">
                  <a:moveTo>
                    <a:pt x="9746" y="114705"/>
                  </a:moveTo>
                  <a:lnTo>
                    <a:pt x="56601" y="87090"/>
                  </a:lnTo>
                  <a:lnTo>
                    <a:pt x="0" y="0"/>
                  </a:lnTo>
                  <a:lnTo>
                    <a:pt x="9746" y="114705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F2EFC6CC-4504-4AAE-8748-E66A42324A20}"/>
                </a:ext>
              </a:extLst>
            </p:cNvPr>
            <p:cNvSpPr/>
            <p:nvPr/>
          </p:nvSpPr>
          <p:spPr>
            <a:xfrm>
              <a:off x="8182745" y="4052641"/>
              <a:ext cx="227776" cy="132072"/>
            </a:xfrm>
            <a:custGeom>
              <a:avLst/>
              <a:gdLst>
                <a:gd name="connsiteX0" fmla="*/ 211534 w 227776"/>
                <a:gd name="connsiteY0" fmla="*/ 0 h 132072"/>
                <a:gd name="connsiteX1" fmla="*/ 0 w 227776"/>
                <a:gd name="connsiteY1" fmla="*/ 109082 h 132072"/>
                <a:gd name="connsiteX2" fmla="*/ 16118 w 227776"/>
                <a:gd name="connsiteY2" fmla="*/ 132072 h 132072"/>
                <a:gd name="connsiteX3" fmla="*/ 227777 w 227776"/>
                <a:gd name="connsiteY3" fmla="*/ 22741 h 132072"/>
                <a:gd name="connsiteX4" fmla="*/ 211534 w 227776"/>
                <a:gd name="connsiteY4" fmla="*/ 0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76" h="132072">
                  <a:moveTo>
                    <a:pt x="211534" y="0"/>
                  </a:moveTo>
                  <a:lnTo>
                    <a:pt x="0" y="109082"/>
                  </a:lnTo>
                  <a:lnTo>
                    <a:pt x="16118" y="132072"/>
                  </a:lnTo>
                  <a:lnTo>
                    <a:pt x="227777" y="22741"/>
                  </a:lnTo>
                  <a:lnTo>
                    <a:pt x="211534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AA36D0F2-8425-46FC-95E4-10DAA39E4550}"/>
                </a:ext>
              </a:extLst>
            </p:cNvPr>
            <p:cNvSpPr/>
            <p:nvPr/>
          </p:nvSpPr>
          <p:spPr>
            <a:xfrm>
              <a:off x="9647362" y="5347625"/>
              <a:ext cx="96333" cy="133946"/>
            </a:xfrm>
            <a:custGeom>
              <a:avLst/>
              <a:gdLst>
                <a:gd name="connsiteX0" fmla="*/ 96334 w 96333"/>
                <a:gd name="connsiteY0" fmla="*/ 131697 h 133946"/>
                <a:gd name="connsiteX1" fmla="*/ 0 w 96333"/>
                <a:gd name="connsiteY1" fmla="*/ 0 h 133946"/>
                <a:gd name="connsiteX2" fmla="*/ 250 w 96333"/>
                <a:gd name="connsiteY2" fmla="*/ 7622 h 133946"/>
                <a:gd name="connsiteX3" fmla="*/ 92335 w 96333"/>
                <a:gd name="connsiteY3" fmla="*/ 133946 h 133946"/>
                <a:gd name="connsiteX4" fmla="*/ 96334 w 96333"/>
                <a:gd name="connsiteY4" fmla="*/ 131697 h 133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333" h="133946">
                  <a:moveTo>
                    <a:pt x="96334" y="131697"/>
                  </a:moveTo>
                  <a:lnTo>
                    <a:pt x="0" y="0"/>
                  </a:lnTo>
                  <a:lnTo>
                    <a:pt x="250" y="7622"/>
                  </a:lnTo>
                  <a:lnTo>
                    <a:pt x="92335" y="133946"/>
                  </a:lnTo>
                  <a:lnTo>
                    <a:pt x="96334" y="131697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8690EFF-2BE6-4BC7-82F7-200171490911}"/>
                </a:ext>
              </a:extLst>
            </p:cNvPr>
            <p:cNvSpPr/>
            <p:nvPr/>
          </p:nvSpPr>
          <p:spPr>
            <a:xfrm>
              <a:off x="9647987" y="5390482"/>
              <a:ext cx="209159" cy="315499"/>
            </a:xfrm>
            <a:custGeom>
              <a:avLst/>
              <a:gdLst>
                <a:gd name="connsiteX0" fmla="*/ 149186 w 209159"/>
                <a:gd name="connsiteY0" fmla="*/ 189674 h 315499"/>
                <a:gd name="connsiteX1" fmla="*/ 97958 w 209159"/>
                <a:gd name="connsiteY1" fmla="*/ 119577 h 315499"/>
                <a:gd name="connsiteX2" fmla="*/ 96708 w 209159"/>
                <a:gd name="connsiteY2" fmla="*/ 120327 h 315499"/>
                <a:gd name="connsiteX3" fmla="*/ 94834 w 209159"/>
                <a:gd name="connsiteY3" fmla="*/ 120327 h 315499"/>
                <a:gd name="connsiteX4" fmla="*/ 93710 w 209159"/>
                <a:gd name="connsiteY4" fmla="*/ 120327 h 315499"/>
                <a:gd name="connsiteX5" fmla="*/ 93710 w 209159"/>
                <a:gd name="connsiteY5" fmla="*/ 120327 h 315499"/>
                <a:gd name="connsiteX6" fmla="*/ 91835 w 209159"/>
                <a:gd name="connsiteY6" fmla="*/ 120327 h 315499"/>
                <a:gd name="connsiteX7" fmla="*/ 90211 w 209159"/>
                <a:gd name="connsiteY7" fmla="*/ 120327 h 315499"/>
                <a:gd name="connsiteX8" fmla="*/ 88962 w 209159"/>
                <a:gd name="connsiteY8" fmla="*/ 119327 h 315499"/>
                <a:gd name="connsiteX9" fmla="*/ 87462 w 209159"/>
                <a:gd name="connsiteY9" fmla="*/ 117953 h 315499"/>
                <a:gd name="connsiteX10" fmla="*/ 87462 w 209159"/>
                <a:gd name="connsiteY10" fmla="*/ 117953 h 315499"/>
                <a:gd name="connsiteX11" fmla="*/ 1374 w 209159"/>
                <a:gd name="connsiteY11" fmla="*/ 0 h 315499"/>
                <a:gd name="connsiteX12" fmla="*/ 2124 w 209159"/>
                <a:gd name="connsiteY12" fmla="*/ 20992 h 315499"/>
                <a:gd name="connsiteX13" fmla="*/ 0 w 209159"/>
                <a:gd name="connsiteY13" fmla="*/ 28114 h 315499"/>
                <a:gd name="connsiteX14" fmla="*/ 209160 w 209159"/>
                <a:gd name="connsiteY14" fmla="*/ 315499 h 315499"/>
                <a:gd name="connsiteX15" fmla="*/ 209160 w 209159"/>
                <a:gd name="connsiteY15" fmla="*/ 284137 h 315499"/>
                <a:gd name="connsiteX16" fmla="*/ 150560 w 209159"/>
                <a:gd name="connsiteY16" fmla="*/ 203919 h 315499"/>
                <a:gd name="connsiteX17" fmla="*/ 149186 w 209159"/>
                <a:gd name="connsiteY17" fmla="*/ 189674 h 31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9159" h="315499">
                  <a:moveTo>
                    <a:pt x="149186" y="189674"/>
                  </a:moveTo>
                  <a:lnTo>
                    <a:pt x="97958" y="119577"/>
                  </a:lnTo>
                  <a:lnTo>
                    <a:pt x="96708" y="120327"/>
                  </a:lnTo>
                  <a:cubicBezTo>
                    <a:pt x="96084" y="120440"/>
                    <a:pt x="95459" y="120440"/>
                    <a:pt x="94834" y="120327"/>
                  </a:cubicBezTo>
                  <a:lnTo>
                    <a:pt x="93710" y="120327"/>
                  </a:lnTo>
                  <a:lnTo>
                    <a:pt x="93710" y="120327"/>
                  </a:lnTo>
                  <a:lnTo>
                    <a:pt x="91835" y="120327"/>
                  </a:lnTo>
                  <a:lnTo>
                    <a:pt x="90211" y="120327"/>
                  </a:lnTo>
                  <a:lnTo>
                    <a:pt x="88962" y="119327"/>
                  </a:lnTo>
                  <a:cubicBezTo>
                    <a:pt x="88374" y="118965"/>
                    <a:pt x="87874" y="118502"/>
                    <a:pt x="87462" y="117953"/>
                  </a:cubicBezTo>
                  <a:lnTo>
                    <a:pt x="87462" y="117953"/>
                  </a:lnTo>
                  <a:lnTo>
                    <a:pt x="1374" y="0"/>
                  </a:lnTo>
                  <a:lnTo>
                    <a:pt x="2124" y="20992"/>
                  </a:lnTo>
                  <a:cubicBezTo>
                    <a:pt x="2149" y="23528"/>
                    <a:pt x="1412" y="26015"/>
                    <a:pt x="0" y="28114"/>
                  </a:cubicBezTo>
                  <a:lnTo>
                    <a:pt x="209160" y="315499"/>
                  </a:lnTo>
                  <a:lnTo>
                    <a:pt x="209160" y="284137"/>
                  </a:lnTo>
                  <a:lnTo>
                    <a:pt x="150560" y="203919"/>
                  </a:lnTo>
                  <a:cubicBezTo>
                    <a:pt x="147161" y="199933"/>
                    <a:pt x="146611" y="194235"/>
                    <a:pt x="149186" y="18967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602C7AC1-F765-4623-AD62-71D0D89F54EC}"/>
                </a:ext>
              </a:extLst>
            </p:cNvPr>
            <p:cNvSpPr/>
            <p:nvPr/>
          </p:nvSpPr>
          <p:spPr>
            <a:xfrm>
              <a:off x="9225669" y="5417472"/>
              <a:ext cx="711192" cy="644492"/>
            </a:xfrm>
            <a:custGeom>
              <a:avLst/>
              <a:gdLst>
                <a:gd name="connsiteX0" fmla="*/ 113326 w 711192"/>
                <a:gd name="connsiteY0" fmla="*/ 388345 h 644492"/>
                <a:gd name="connsiteX1" fmla="*/ 115200 w 711192"/>
                <a:gd name="connsiteY1" fmla="*/ 388345 h 644492"/>
                <a:gd name="connsiteX2" fmla="*/ 116825 w 711192"/>
                <a:gd name="connsiteY2" fmla="*/ 388345 h 644492"/>
                <a:gd name="connsiteX3" fmla="*/ 118574 w 711192"/>
                <a:gd name="connsiteY3" fmla="*/ 388345 h 644492"/>
                <a:gd name="connsiteX4" fmla="*/ 120073 w 711192"/>
                <a:gd name="connsiteY4" fmla="*/ 388970 h 644492"/>
                <a:gd name="connsiteX5" fmla="*/ 121573 w 711192"/>
                <a:gd name="connsiteY5" fmla="*/ 389969 h 644492"/>
                <a:gd name="connsiteX6" fmla="*/ 122947 w 711192"/>
                <a:gd name="connsiteY6" fmla="*/ 391344 h 644492"/>
                <a:gd name="connsiteX7" fmla="*/ 122947 w 711192"/>
                <a:gd name="connsiteY7" fmla="*/ 391344 h 644492"/>
                <a:gd name="connsiteX8" fmla="*/ 300745 w 711192"/>
                <a:gd name="connsiteY8" fmla="*/ 644493 h 644492"/>
                <a:gd name="connsiteX9" fmla="*/ 711193 w 711192"/>
                <a:gd name="connsiteY9" fmla="*/ 402839 h 644492"/>
                <a:gd name="connsiteX10" fmla="*/ 644596 w 711192"/>
                <a:gd name="connsiteY10" fmla="*/ 312625 h 644492"/>
                <a:gd name="connsiteX11" fmla="*/ 640224 w 711192"/>
                <a:gd name="connsiteY11" fmla="*/ 314250 h 644492"/>
                <a:gd name="connsiteX12" fmla="*/ 631090 w 711192"/>
                <a:gd name="connsiteY12" fmla="*/ 303929 h 644492"/>
                <a:gd name="connsiteX13" fmla="*/ 631102 w 711192"/>
                <a:gd name="connsiteY13" fmla="*/ 303754 h 644492"/>
                <a:gd name="connsiteX14" fmla="*/ 631102 w 711192"/>
                <a:gd name="connsiteY14" fmla="*/ 293758 h 644492"/>
                <a:gd name="connsiteX15" fmla="*/ 419444 w 711192"/>
                <a:gd name="connsiteY15" fmla="*/ 2999 h 644492"/>
                <a:gd name="connsiteX16" fmla="*/ 415196 w 711192"/>
                <a:gd name="connsiteY16" fmla="*/ 4623 h 644492"/>
                <a:gd name="connsiteX17" fmla="*/ 407824 w 711192"/>
                <a:gd name="connsiteY17" fmla="*/ 0 h 644492"/>
                <a:gd name="connsiteX18" fmla="*/ 0 w 711192"/>
                <a:gd name="connsiteY18" fmla="*/ 233282 h 644492"/>
                <a:gd name="connsiteX19" fmla="*/ 109828 w 711192"/>
                <a:gd name="connsiteY19" fmla="*/ 390469 h 644492"/>
                <a:gd name="connsiteX20" fmla="*/ 110452 w 711192"/>
                <a:gd name="connsiteY20" fmla="*/ 390469 h 644492"/>
                <a:gd name="connsiteX21" fmla="*/ 112576 w 711192"/>
                <a:gd name="connsiteY21" fmla="*/ 389345 h 64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11192" h="644492">
                  <a:moveTo>
                    <a:pt x="113326" y="388345"/>
                  </a:moveTo>
                  <a:lnTo>
                    <a:pt x="115200" y="388345"/>
                  </a:lnTo>
                  <a:lnTo>
                    <a:pt x="116825" y="388345"/>
                  </a:lnTo>
                  <a:lnTo>
                    <a:pt x="118574" y="388345"/>
                  </a:lnTo>
                  <a:lnTo>
                    <a:pt x="120073" y="388970"/>
                  </a:lnTo>
                  <a:cubicBezTo>
                    <a:pt x="120623" y="389232"/>
                    <a:pt x="121123" y="389569"/>
                    <a:pt x="121573" y="389969"/>
                  </a:cubicBezTo>
                  <a:lnTo>
                    <a:pt x="122947" y="391344"/>
                  </a:lnTo>
                  <a:lnTo>
                    <a:pt x="122947" y="391344"/>
                  </a:lnTo>
                  <a:lnTo>
                    <a:pt x="300745" y="644493"/>
                  </a:lnTo>
                  <a:lnTo>
                    <a:pt x="711193" y="402839"/>
                  </a:lnTo>
                  <a:lnTo>
                    <a:pt x="644596" y="312625"/>
                  </a:lnTo>
                  <a:cubicBezTo>
                    <a:pt x="643335" y="313600"/>
                    <a:pt x="641810" y="314162"/>
                    <a:pt x="640224" y="314250"/>
                  </a:cubicBezTo>
                  <a:cubicBezTo>
                    <a:pt x="634851" y="313925"/>
                    <a:pt x="630765" y="309302"/>
                    <a:pt x="631090" y="303929"/>
                  </a:cubicBezTo>
                  <a:cubicBezTo>
                    <a:pt x="631090" y="303866"/>
                    <a:pt x="631102" y="303816"/>
                    <a:pt x="631102" y="303754"/>
                  </a:cubicBezTo>
                  <a:lnTo>
                    <a:pt x="631102" y="293758"/>
                  </a:lnTo>
                  <a:lnTo>
                    <a:pt x="419444" y="2999"/>
                  </a:lnTo>
                  <a:cubicBezTo>
                    <a:pt x="418232" y="3973"/>
                    <a:pt x="416745" y="4548"/>
                    <a:pt x="415196" y="4623"/>
                  </a:cubicBezTo>
                  <a:cubicBezTo>
                    <a:pt x="412072" y="4585"/>
                    <a:pt x="409223" y="2799"/>
                    <a:pt x="407824" y="0"/>
                  </a:cubicBezTo>
                  <a:lnTo>
                    <a:pt x="0" y="233282"/>
                  </a:lnTo>
                  <a:lnTo>
                    <a:pt x="109828" y="390469"/>
                  </a:lnTo>
                  <a:lnTo>
                    <a:pt x="110452" y="390469"/>
                  </a:lnTo>
                  <a:lnTo>
                    <a:pt x="112576" y="38934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544C401B-B017-4404-8821-EF7E00688797}"/>
                </a:ext>
              </a:extLst>
            </p:cNvPr>
            <p:cNvSpPr/>
            <p:nvPr/>
          </p:nvSpPr>
          <p:spPr>
            <a:xfrm>
              <a:off x="9748818" y="5505936"/>
              <a:ext cx="51852" cy="71096"/>
            </a:xfrm>
            <a:custGeom>
              <a:avLst/>
              <a:gdLst>
                <a:gd name="connsiteX0" fmla="*/ 0 w 51852"/>
                <a:gd name="connsiteY0" fmla="*/ 125 h 71096"/>
                <a:gd name="connsiteX1" fmla="*/ 0 w 51852"/>
                <a:gd name="connsiteY1" fmla="*/ 875 h 71096"/>
                <a:gd name="connsiteX2" fmla="*/ 51103 w 51852"/>
                <a:gd name="connsiteY2" fmla="*/ 71097 h 71096"/>
                <a:gd name="connsiteX3" fmla="*/ 51853 w 51852"/>
                <a:gd name="connsiteY3" fmla="*/ 70472 h 71096"/>
                <a:gd name="connsiteX4" fmla="*/ 375 w 51852"/>
                <a:gd name="connsiteY4" fmla="*/ 0 h 71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852" h="71096">
                  <a:moveTo>
                    <a:pt x="0" y="125"/>
                  </a:moveTo>
                  <a:lnTo>
                    <a:pt x="0" y="875"/>
                  </a:lnTo>
                  <a:lnTo>
                    <a:pt x="51103" y="71097"/>
                  </a:lnTo>
                  <a:lnTo>
                    <a:pt x="51853" y="7047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E7A358E-E64B-4618-A119-CED3631B5126}"/>
                </a:ext>
              </a:extLst>
            </p:cNvPr>
            <p:cNvSpPr/>
            <p:nvPr/>
          </p:nvSpPr>
          <p:spPr>
            <a:xfrm>
              <a:off x="9851399" y="5551918"/>
              <a:ext cx="2248" cy="4498"/>
            </a:xfrm>
            <a:custGeom>
              <a:avLst/>
              <a:gdLst>
                <a:gd name="connsiteX0" fmla="*/ 2249 w 2248"/>
                <a:gd name="connsiteY0" fmla="*/ 4498 h 4498"/>
                <a:gd name="connsiteX1" fmla="*/ 2249 w 2248"/>
                <a:gd name="connsiteY1" fmla="*/ 0 h 4498"/>
                <a:gd name="connsiteX2" fmla="*/ 0 w 2248"/>
                <a:gd name="connsiteY2" fmla="*/ 1250 h 4498"/>
                <a:gd name="connsiteX3" fmla="*/ 2249 w 2248"/>
                <a:gd name="connsiteY3" fmla="*/ 4498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8" h="4498">
                  <a:moveTo>
                    <a:pt x="2249" y="4498"/>
                  </a:moveTo>
                  <a:lnTo>
                    <a:pt x="2249" y="0"/>
                  </a:lnTo>
                  <a:lnTo>
                    <a:pt x="0" y="1250"/>
                  </a:lnTo>
                  <a:cubicBezTo>
                    <a:pt x="912" y="2212"/>
                    <a:pt x="1674" y="3299"/>
                    <a:pt x="224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174588F5-5BEC-4285-A4F6-7560C29FDF83}"/>
                </a:ext>
              </a:extLst>
            </p:cNvPr>
            <p:cNvSpPr/>
            <p:nvPr/>
          </p:nvSpPr>
          <p:spPr>
            <a:xfrm>
              <a:off x="9813540" y="5567162"/>
              <a:ext cx="41606" cy="72970"/>
            </a:xfrm>
            <a:custGeom>
              <a:avLst/>
              <a:gdLst>
                <a:gd name="connsiteX0" fmla="*/ 36359 w 41606"/>
                <a:gd name="connsiteY0" fmla="*/ 4498 h 72970"/>
                <a:gd name="connsiteX1" fmla="*/ 15243 w 41606"/>
                <a:gd name="connsiteY1" fmla="*/ 16993 h 72970"/>
                <a:gd name="connsiteX2" fmla="*/ 4523 w 41606"/>
                <a:gd name="connsiteY2" fmla="*/ 14020 h 72970"/>
                <a:gd name="connsiteX3" fmla="*/ 4248 w 41606"/>
                <a:gd name="connsiteY3" fmla="*/ 13495 h 72970"/>
                <a:gd name="connsiteX4" fmla="*/ 0 w 41606"/>
                <a:gd name="connsiteY4" fmla="*/ 15994 h 72970"/>
                <a:gd name="connsiteX5" fmla="*/ 41607 w 41606"/>
                <a:gd name="connsiteY5" fmla="*/ 72971 h 72970"/>
                <a:gd name="connsiteX6" fmla="*/ 40233 w 41606"/>
                <a:gd name="connsiteY6" fmla="*/ 0 h 72970"/>
                <a:gd name="connsiteX7" fmla="*/ 36359 w 41606"/>
                <a:gd name="connsiteY7" fmla="*/ 4498 h 7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606" h="72970">
                  <a:moveTo>
                    <a:pt x="36359" y="4498"/>
                  </a:moveTo>
                  <a:lnTo>
                    <a:pt x="15243" y="16993"/>
                  </a:lnTo>
                  <a:cubicBezTo>
                    <a:pt x="11457" y="19130"/>
                    <a:pt x="6659" y="17806"/>
                    <a:pt x="4523" y="14020"/>
                  </a:cubicBezTo>
                  <a:cubicBezTo>
                    <a:pt x="4423" y="13845"/>
                    <a:pt x="4335" y="13669"/>
                    <a:pt x="4248" y="13495"/>
                  </a:cubicBezTo>
                  <a:lnTo>
                    <a:pt x="0" y="15994"/>
                  </a:lnTo>
                  <a:lnTo>
                    <a:pt x="41607" y="72971"/>
                  </a:lnTo>
                  <a:lnTo>
                    <a:pt x="40233" y="0"/>
                  </a:lnTo>
                  <a:cubicBezTo>
                    <a:pt x="39395" y="1837"/>
                    <a:pt x="38046" y="3386"/>
                    <a:pt x="3635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4AF8C815-E906-492A-BD6F-6D2262135935}"/>
                </a:ext>
              </a:extLst>
            </p:cNvPr>
            <p:cNvSpPr/>
            <p:nvPr/>
          </p:nvSpPr>
          <p:spPr>
            <a:xfrm>
              <a:off x="9809292" y="5573534"/>
              <a:ext cx="7121" cy="6122"/>
            </a:xfrm>
            <a:custGeom>
              <a:avLst/>
              <a:gdLst>
                <a:gd name="connsiteX0" fmla="*/ 6747 w 7121"/>
                <a:gd name="connsiteY0" fmla="*/ 0 h 6122"/>
                <a:gd name="connsiteX1" fmla="*/ 0 w 7121"/>
                <a:gd name="connsiteY1" fmla="*/ 3998 h 6122"/>
                <a:gd name="connsiteX2" fmla="*/ 1499 w 7121"/>
                <a:gd name="connsiteY2" fmla="*/ 5373 h 6122"/>
                <a:gd name="connsiteX3" fmla="*/ 2124 w 7121"/>
                <a:gd name="connsiteY3" fmla="*/ 6122 h 6122"/>
                <a:gd name="connsiteX4" fmla="*/ 7122 w 7121"/>
                <a:gd name="connsiteY4" fmla="*/ 3249 h 6122"/>
                <a:gd name="connsiteX5" fmla="*/ 6747 w 7121"/>
                <a:gd name="connsiteY5" fmla="*/ 0 h 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21" h="6122">
                  <a:moveTo>
                    <a:pt x="6747" y="0"/>
                  </a:moveTo>
                  <a:lnTo>
                    <a:pt x="0" y="3998"/>
                  </a:lnTo>
                  <a:cubicBezTo>
                    <a:pt x="587" y="4348"/>
                    <a:pt x="1099" y="4823"/>
                    <a:pt x="1499" y="5373"/>
                  </a:cubicBezTo>
                  <a:lnTo>
                    <a:pt x="2124" y="6122"/>
                  </a:lnTo>
                  <a:lnTo>
                    <a:pt x="7122" y="3249"/>
                  </a:lnTo>
                  <a:cubicBezTo>
                    <a:pt x="6872" y="2186"/>
                    <a:pt x="6747" y="1100"/>
                    <a:pt x="6747" y="0"/>
                  </a:cubicBezTo>
                  <a:close/>
                </a:path>
              </a:pathLst>
            </a:custGeom>
            <a:solidFill>
              <a:srgbClr val="22B0AE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E9547F8D-F47F-4A6D-BDB5-D370526A4A8D}"/>
                </a:ext>
              </a:extLst>
            </p:cNvPr>
            <p:cNvSpPr/>
            <p:nvPr/>
          </p:nvSpPr>
          <p:spPr>
            <a:xfrm>
              <a:off x="8964157" y="5829182"/>
              <a:ext cx="543889" cy="435451"/>
            </a:xfrm>
            <a:custGeom>
              <a:avLst/>
              <a:gdLst>
                <a:gd name="connsiteX0" fmla="*/ 374838 w 543889"/>
                <a:gd name="connsiteY0" fmla="*/ 0 h 435451"/>
                <a:gd name="connsiteX1" fmla="*/ 228152 w 543889"/>
                <a:gd name="connsiteY1" fmla="*/ 84841 h 435451"/>
                <a:gd name="connsiteX2" fmla="*/ 228152 w 543889"/>
                <a:gd name="connsiteY2" fmla="*/ 84841 h 435451"/>
                <a:gd name="connsiteX3" fmla="*/ 0 w 543889"/>
                <a:gd name="connsiteY3" fmla="*/ 217289 h 435451"/>
                <a:gd name="connsiteX4" fmla="*/ 0 w 543889"/>
                <a:gd name="connsiteY4" fmla="*/ 222286 h 435451"/>
                <a:gd name="connsiteX5" fmla="*/ 143563 w 543889"/>
                <a:gd name="connsiteY5" fmla="*/ 435451 h 435451"/>
                <a:gd name="connsiteX6" fmla="*/ 143563 w 543889"/>
                <a:gd name="connsiteY6" fmla="*/ 435451 h 435451"/>
                <a:gd name="connsiteX7" fmla="*/ 427940 w 543889"/>
                <a:gd name="connsiteY7" fmla="*/ 268393 h 435451"/>
                <a:gd name="connsiteX8" fmla="*/ 428690 w 543889"/>
                <a:gd name="connsiteY8" fmla="*/ 268393 h 435451"/>
                <a:gd name="connsiteX9" fmla="*/ 430439 w 543889"/>
                <a:gd name="connsiteY9" fmla="*/ 268393 h 435451"/>
                <a:gd name="connsiteX10" fmla="*/ 432063 w 543889"/>
                <a:gd name="connsiteY10" fmla="*/ 268393 h 435451"/>
                <a:gd name="connsiteX11" fmla="*/ 433688 w 543889"/>
                <a:gd name="connsiteY11" fmla="*/ 268393 h 435451"/>
                <a:gd name="connsiteX12" fmla="*/ 435437 w 543889"/>
                <a:gd name="connsiteY12" fmla="*/ 269018 h 435451"/>
                <a:gd name="connsiteX13" fmla="*/ 436811 w 543889"/>
                <a:gd name="connsiteY13" fmla="*/ 270018 h 435451"/>
                <a:gd name="connsiteX14" fmla="*/ 438310 w 543889"/>
                <a:gd name="connsiteY14" fmla="*/ 271392 h 435451"/>
                <a:gd name="connsiteX15" fmla="*/ 438310 w 543889"/>
                <a:gd name="connsiteY15" fmla="*/ 271392 h 435451"/>
                <a:gd name="connsiteX16" fmla="*/ 455054 w 543889"/>
                <a:gd name="connsiteY16" fmla="*/ 295507 h 435451"/>
                <a:gd name="connsiteX17" fmla="*/ 543890 w 543889"/>
                <a:gd name="connsiteY17" fmla="*/ 243153 h 435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43889" h="435451">
                  <a:moveTo>
                    <a:pt x="374838" y="0"/>
                  </a:moveTo>
                  <a:lnTo>
                    <a:pt x="228152" y="84841"/>
                  </a:lnTo>
                  <a:lnTo>
                    <a:pt x="228152" y="84841"/>
                  </a:lnTo>
                  <a:lnTo>
                    <a:pt x="0" y="217289"/>
                  </a:lnTo>
                  <a:lnTo>
                    <a:pt x="0" y="222286"/>
                  </a:lnTo>
                  <a:lnTo>
                    <a:pt x="143563" y="435451"/>
                  </a:lnTo>
                  <a:lnTo>
                    <a:pt x="143563" y="435451"/>
                  </a:lnTo>
                  <a:lnTo>
                    <a:pt x="427940" y="268393"/>
                  </a:lnTo>
                  <a:lnTo>
                    <a:pt x="428690" y="268393"/>
                  </a:lnTo>
                  <a:lnTo>
                    <a:pt x="430439" y="268393"/>
                  </a:lnTo>
                  <a:lnTo>
                    <a:pt x="432063" y="268393"/>
                  </a:lnTo>
                  <a:lnTo>
                    <a:pt x="433688" y="268393"/>
                  </a:lnTo>
                  <a:lnTo>
                    <a:pt x="435437" y="269018"/>
                  </a:lnTo>
                  <a:lnTo>
                    <a:pt x="436811" y="270018"/>
                  </a:lnTo>
                  <a:lnTo>
                    <a:pt x="438310" y="271392"/>
                  </a:lnTo>
                  <a:lnTo>
                    <a:pt x="438310" y="271392"/>
                  </a:lnTo>
                  <a:lnTo>
                    <a:pt x="455054" y="295507"/>
                  </a:lnTo>
                  <a:lnTo>
                    <a:pt x="543890" y="24315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CF3B2DC3-5E6A-4678-B595-AABF95C72B4C}"/>
                </a:ext>
              </a:extLst>
            </p:cNvPr>
            <p:cNvSpPr/>
            <p:nvPr/>
          </p:nvSpPr>
          <p:spPr>
            <a:xfrm>
              <a:off x="9750442" y="5233920"/>
              <a:ext cx="496410" cy="341488"/>
            </a:xfrm>
            <a:custGeom>
              <a:avLst/>
              <a:gdLst>
                <a:gd name="connsiteX0" fmla="*/ 0 w 496410"/>
                <a:gd name="connsiteY0" fmla="*/ 265519 h 341488"/>
                <a:gd name="connsiteX1" fmla="*/ 0 w 496410"/>
                <a:gd name="connsiteY1" fmla="*/ 266393 h 341488"/>
                <a:gd name="connsiteX2" fmla="*/ 0 w 496410"/>
                <a:gd name="connsiteY2" fmla="*/ 268018 h 341488"/>
                <a:gd name="connsiteX3" fmla="*/ 53602 w 496410"/>
                <a:gd name="connsiteY3" fmla="*/ 341489 h 341488"/>
                <a:gd name="connsiteX4" fmla="*/ 55101 w 496410"/>
                <a:gd name="connsiteY4" fmla="*/ 341489 h 341488"/>
                <a:gd name="connsiteX5" fmla="*/ 67596 w 496410"/>
                <a:gd name="connsiteY5" fmla="*/ 334491 h 341488"/>
                <a:gd name="connsiteX6" fmla="*/ 71344 w 496410"/>
                <a:gd name="connsiteY6" fmla="*/ 330243 h 341488"/>
                <a:gd name="connsiteX7" fmla="*/ 92460 w 496410"/>
                <a:gd name="connsiteY7" fmla="*/ 317748 h 341488"/>
                <a:gd name="connsiteX8" fmla="*/ 97458 w 496410"/>
                <a:gd name="connsiteY8" fmla="*/ 316999 h 341488"/>
                <a:gd name="connsiteX9" fmla="*/ 103705 w 496410"/>
                <a:gd name="connsiteY9" fmla="*/ 313375 h 341488"/>
                <a:gd name="connsiteX10" fmla="*/ 103705 w 496410"/>
                <a:gd name="connsiteY10" fmla="*/ 310626 h 341488"/>
                <a:gd name="connsiteX11" fmla="*/ 103705 w 496410"/>
                <a:gd name="connsiteY11" fmla="*/ 281138 h 341488"/>
                <a:gd name="connsiteX12" fmla="*/ 103705 w 496410"/>
                <a:gd name="connsiteY12" fmla="*/ 281138 h 341488"/>
                <a:gd name="connsiteX13" fmla="*/ 103705 w 496410"/>
                <a:gd name="connsiteY13" fmla="*/ 281138 h 341488"/>
                <a:gd name="connsiteX14" fmla="*/ 103705 w 496410"/>
                <a:gd name="connsiteY14" fmla="*/ 279639 h 341488"/>
                <a:gd name="connsiteX15" fmla="*/ 103705 w 496410"/>
                <a:gd name="connsiteY15" fmla="*/ 277139 h 341488"/>
                <a:gd name="connsiteX16" fmla="*/ 104580 w 496410"/>
                <a:gd name="connsiteY16" fmla="*/ 275265 h 341488"/>
                <a:gd name="connsiteX17" fmla="*/ 105580 w 496410"/>
                <a:gd name="connsiteY17" fmla="*/ 273641 h 341488"/>
                <a:gd name="connsiteX18" fmla="*/ 107204 w 496410"/>
                <a:gd name="connsiteY18" fmla="*/ 272016 h 341488"/>
                <a:gd name="connsiteX19" fmla="*/ 108203 w 496410"/>
                <a:gd name="connsiteY19" fmla="*/ 271142 h 341488"/>
                <a:gd name="connsiteX20" fmla="*/ 134067 w 496410"/>
                <a:gd name="connsiteY20" fmla="*/ 256148 h 341488"/>
                <a:gd name="connsiteX21" fmla="*/ 496411 w 496410"/>
                <a:gd name="connsiteY21" fmla="*/ 46356 h 341488"/>
                <a:gd name="connsiteX22" fmla="*/ 461051 w 496410"/>
                <a:gd name="connsiteY22" fmla="*/ 0 h 341488"/>
                <a:gd name="connsiteX23" fmla="*/ 11245 w 496410"/>
                <a:gd name="connsiteY23" fmla="*/ 258897 h 34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6410" h="341488">
                  <a:moveTo>
                    <a:pt x="0" y="265519"/>
                  </a:moveTo>
                  <a:lnTo>
                    <a:pt x="0" y="266393"/>
                  </a:lnTo>
                  <a:cubicBezTo>
                    <a:pt x="0" y="267018"/>
                    <a:pt x="0" y="267518"/>
                    <a:pt x="0" y="268018"/>
                  </a:cubicBezTo>
                  <a:lnTo>
                    <a:pt x="53602" y="341489"/>
                  </a:lnTo>
                  <a:lnTo>
                    <a:pt x="55101" y="341489"/>
                  </a:lnTo>
                  <a:lnTo>
                    <a:pt x="67596" y="334491"/>
                  </a:lnTo>
                  <a:cubicBezTo>
                    <a:pt x="68395" y="332730"/>
                    <a:pt x="69695" y="331255"/>
                    <a:pt x="71344" y="330243"/>
                  </a:cubicBezTo>
                  <a:lnTo>
                    <a:pt x="92460" y="317748"/>
                  </a:lnTo>
                  <a:cubicBezTo>
                    <a:pt x="93997" y="316961"/>
                    <a:pt x="95759" y="316686"/>
                    <a:pt x="97458" y="316999"/>
                  </a:cubicBezTo>
                  <a:lnTo>
                    <a:pt x="103705" y="313375"/>
                  </a:lnTo>
                  <a:lnTo>
                    <a:pt x="103705" y="310626"/>
                  </a:lnTo>
                  <a:lnTo>
                    <a:pt x="103705" y="281138"/>
                  </a:lnTo>
                  <a:lnTo>
                    <a:pt x="103705" y="281138"/>
                  </a:lnTo>
                  <a:lnTo>
                    <a:pt x="103705" y="281138"/>
                  </a:lnTo>
                  <a:cubicBezTo>
                    <a:pt x="103705" y="281138"/>
                    <a:pt x="103705" y="280138"/>
                    <a:pt x="103705" y="279639"/>
                  </a:cubicBezTo>
                  <a:cubicBezTo>
                    <a:pt x="103630" y="278801"/>
                    <a:pt x="103630" y="277976"/>
                    <a:pt x="103705" y="277139"/>
                  </a:cubicBezTo>
                  <a:cubicBezTo>
                    <a:pt x="103705" y="276390"/>
                    <a:pt x="104330" y="275890"/>
                    <a:pt x="104580" y="275265"/>
                  </a:cubicBezTo>
                  <a:lnTo>
                    <a:pt x="105580" y="273641"/>
                  </a:lnTo>
                  <a:cubicBezTo>
                    <a:pt x="106017" y="273004"/>
                    <a:pt x="106567" y="272454"/>
                    <a:pt x="107204" y="272016"/>
                  </a:cubicBezTo>
                  <a:lnTo>
                    <a:pt x="108203" y="271142"/>
                  </a:lnTo>
                  <a:lnTo>
                    <a:pt x="134067" y="256148"/>
                  </a:lnTo>
                  <a:lnTo>
                    <a:pt x="496411" y="46356"/>
                  </a:lnTo>
                  <a:lnTo>
                    <a:pt x="461051" y="0"/>
                  </a:lnTo>
                  <a:lnTo>
                    <a:pt x="11245" y="2588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42982E3-6289-48F6-9F70-06465031848A}"/>
                </a:ext>
              </a:extLst>
            </p:cNvPr>
            <p:cNvSpPr/>
            <p:nvPr/>
          </p:nvSpPr>
          <p:spPr>
            <a:xfrm>
              <a:off x="9870890" y="5509310"/>
              <a:ext cx="194541" cy="248526"/>
            </a:xfrm>
            <a:custGeom>
              <a:avLst/>
              <a:gdLst>
                <a:gd name="connsiteX0" fmla="*/ 20616 w 194541"/>
                <a:gd name="connsiteY0" fmla="*/ 500 h 248526"/>
                <a:gd name="connsiteX1" fmla="*/ 0 w 194541"/>
                <a:gd name="connsiteY1" fmla="*/ 12370 h 248526"/>
                <a:gd name="connsiteX2" fmla="*/ 125 w 194541"/>
                <a:gd name="connsiteY2" fmla="*/ 15244 h 248526"/>
                <a:gd name="connsiteX3" fmla="*/ 171551 w 194541"/>
                <a:gd name="connsiteY3" fmla="*/ 248526 h 248526"/>
                <a:gd name="connsiteX4" fmla="*/ 172300 w 194541"/>
                <a:gd name="connsiteY4" fmla="*/ 248026 h 248526"/>
                <a:gd name="connsiteX5" fmla="*/ 194541 w 194541"/>
                <a:gd name="connsiteY5" fmla="*/ 234907 h 248526"/>
                <a:gd name="connsiteX6" fmla="*/ 21491 w 194541"/>
                <a:gd name="connsiteY6" fmla="*/ 0 h 248526"/>
                <a:gd name="connsiteX7" fmla="*/ 20616 w 194541"/>
                <a:gd name="connsiteY7" fmla="*/ 500 h 24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541" h="248526">
                  <a:moveTo>
                    <a:pt x="20616" y="500"/>
                  </a:moveTo>
                  <a:lnTo>
                    <a:pt x="0" y="12370"/>
                  </a:lnTo>
                  <a:lnTo>
                    <a:pt x="125" y="15244"/>
                  </a:lnTo>
                  <a:lnTo>
                    <a:pt x="171551" y="248526"/>
                  </a:lnTo>
                  <a:lnTo>
                    <a:pt x="172300" y="248026"/>
                  </a:lnTo>
                  <a:lnTo>
                    <a:pt x="194541" y="234907"/>
                  </a:lnTo>
                  <a:lnTo>
                    <a:pt x="21491" y="0"/>
                  </a:lnTo>
                  <a:lnTo>
                    <a:pt x="20616" y="5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9D045AD9-AC5C-46F7-AF3C-CE975F556BA5}"/>
                </a:ext>
              </a:extLst>
            </p:cNvPr>
            <p:cNvSpPr/>
            <p:nvPr/>
          </p:nvSpPr>
          <p:spPr>
            <a:xfrm>
              <a:off x="9037875" y="3658048"/>
              <a:ext cx="1229468" cy="1611232"/>
            </a:xfrm>
            <a:custGeom>
              <a:avLst/>
              <a:gdLst>
                <a:gd name="connsiteX0" fmla="*/ 36359 w 1229468"/>
                <a:gd name="connsiteY0" fmla="*/ 71472 h 1611232"/>
                <a:gd name="connsiteX1" fmla="*/ 36359 w 1229468"/>
                <a:gd name="connsiteY1" fmla="*/ 71472 h 1611232"/>
                <a:gd name="connsiteX2" fmla="*/ 38233 w 1229468"/>
                <a:gd name="connsiteY2" fmla="*/ 71472 h 1611232"/>
                <a:gd name="connsiteX3" fmla="*/ 39858 w 1229468"/>
                <a:gd name="connsiteY3" fmla="*/ 71472 h 1611232"/>
                <a:gd name="connsiteX4" fmla="*/ 41482 w 1229468"/>
                <a:gd name="connsiteY4" fmla="*/ 71472 h 1611232"/>
                <a:gd name="connsiteX5" fmla="*/ 43107 w 1229468"/>
                <a:gd name="connsiteY5" fmla="*/ 71472 h 1611232"/>
                <a:gd name="connsiteX6" fmla="*/ 44481 w 1229468"/>
                <a:gd name="connsiteY6" fmla="*/ 72471 h 1611232"/>
                <a:gd name="connsiteX7" fmla="*/ 45980 w 1229468"/>
                <a:gd name="connsiteY7" fmla="*/ 73845 h 1611232"/>
                <a:gd name="connsiteX8" fmla="*/ 45980 w 1229468"/>
                <a:gd name="connsiteY8" fmla="*/ 73845 h 1611232"/>
                <a:gd name="connsiteX9" fmla="*/ 1173618 w 1229468"/>
                <a:gd name="connsiteY9" fmla="*/ 1551881 h 1611232"/>
                <a:gd name="connsiteX10" fmla="*/ 1173618 w 1229468"/>
                <a:gd name="connsiteY10" fmla="*/ 1551881 h 1611232"/>
                <a:gd name="connsiteX11" fmla="*/ 1175118 w 1229468"/>
                <a:gd name="connsiteY11" fmla="*/ 1551881 h 1611232"/>
                <a:gd name="connsiteX12" fmla="*/ 1176867 w 1229468"/>
                <a:gd name="connsiteY12" fmla="*/ 1551881 h 1611232"/>
                <a:gd name="connsiteX13" fmla="*/ 1178491 w 1229468"/>
                <a:gd name="connsiteY13" fmla="*/ 1551881 h 1611232"/>
                <a:gd name="connsiteX14" fmla="*/ 1179865 w 1229468"/>
                <a:gd name="connsiteY14" fmla="*/ 1552756 h 1611232"/>
                <a:gd name="connsiteX15" fmla="*/ 1181489 w 1229468"/>
                <a:gd name="connsiteY15" fmla="*/ 1554130 h 1611232"/>
                <a:gd name="connsiteX16" fmla="*/ 1181489 w 1229468"/>
                <a:gd name="connsiteY16" fmla="*/ 1554130 h 1611232"/>
                <a:gd name="connsiteX17" fmla="*/ 1225096 w 1229468"/>
                <a:gd name="connsiteY17" fmla="*/ 1611232 h 1611232"/>
                <a:gd name="connsiteX18" fmla="*/ 1229469 w 1229468"/>
                <a:gd name="connsiteY18" fmla="*/ 1608608 h 1611232"/>
                <a:gd name="connsiteX19" fmla="*/ 0 w 1229468"/>
                <a:gd name="connsiteY19" fmla="*/ 0 h 1611232"/>
                <a:gd name="connsiteX20" fmla="*/ 1749 w 1229468"/>
                <a:gd name="connsiteY20" fmla="*/ 31112 h 1611232"/>
                <a:gd name="connsiteX21" fmla="*/ 4998 w 1229468"/>
                <a:gd name="connsiteY21" fmla="*/ 87590 h 1611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9468" h="1611232">
                  <a:moveTo>
                    <a:pt x="36359" y="71472"/>
                  </a:moveTo>
                  <a:lnTo>
                    <a:pt x="36359" y="71472"/>
                  </a:lnTo>
                  <a:lnTo>
                    <a:pt x="38233" y="71472"/>
                  </a:lnTo>
                  <a:lnTo>
                    <a:pt x="39858" y="71472"/>
                  </a:lnTo>
                  <a:lnTo>
                    <a:pt x="41482" y="71472"/>
                  </a:lnTo>
                  <a:lnTo>
                    <a:pt x="43107" y="71472"/>
                  </a:lnTo>
                  <a:lnTo>
                    <a:pt x="44481" y="72471"/>
                  </a:lnTo>
                  <a:cubicBezTo>
                    <a:pt x="45006" y="72896"/>
                    <a:pt x="45505" y="73358"/>
                    <a:pt x="45980" y="73845"/>
                  </a:cubicBezTo>
                  <a:cubicBezTo>
                    <a:pt x="45980" y="73845"/>
                    <a:pt x="45980" y="73845"/>
                    <a:pt x="45980" y="73845"/>
                  </a:cubicBezTo>
                  <a:lnTo>
                    <a:pt x="1173618" y="1551881"/>
                  </a:lnTo>
                  <a:lnTo>
                    <a:pt x="1173618" y="1551881"/>
                  </a:lnTo>
                  <a:lnTo>
                    <a:pt x="1175118" y="1551881"/>
                  </a:lnTo>
                  <a:cubicBezTo>
                    <a:pt x="1175705" y="1551818"/>
                    <a:pt x="1176279" y="1551818"/>
                    <a:pt x="1176867" y="1551881"/>
                  </a:cubicBezTo>
                  <a:cubicBezTo>
                    <a:pt x="1177404" y="1551756"/>
                    <a:pt x="1177954" y="1551756"/>
                    <a:pt x="1178491" y="1551881"/>
                  </a:cubicBezTo>
                  <a:cubicBezTo>
                    <a:pt x="1178491" y="1551881"/>
                    <a:pt x="1179366" y="1552506"/>
                    <a:pt x="1179865" y="1552756"/>
                  </a:cubicBezTo>
                  <a:lnTo>
                    <a:pt x="1181489" y="1554130"/>
                  </a:lnTo>
                  <a:lnTo>
                    <a:pt x="1181489" y="1554130"/>
                  </a:lnTo>
                  <a:lnTo>
                    <a:pt x="1225096" y="1611232"/>
                  </a:lnTo>
                  <a:lnTo>
                    <a:pt x="1229469" y="1608608"/>
                  </a:lnTo>
                  <a:lnTo>
                    <a:pt x="0" y="0"/>
                  </a:lnTo>
                  <a:lnTo>
                    <a:pt x="1749" y="31112"/>
                  </a:lnTo>
                  <a:lnTo>
                    <a:pt x="4998" y="8759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C0B29F6F-8DA0-4A8B-8D8D-E531AABF09A1}"/>
                </a:ext>
              </a:extLst>
            </p:cNvPr>
            <p:cNvSpPr/>
            <p:nvPr/>
          </p:nvSpPr>
          <p:spPr>
            <a:xfrm>
              <a:off x="7329363" y="2395801"/>
              <a:ext cx="600490" cy="1642845"/>
            </a:xfrm>
            <a:custGeom>
              <a:avLst/>
              <a:gdLst>
                <a:gd name="connsiteX0" fmla="*/ 192542 w 600490"/>
                <a:gd name="connsiteY0" fmla="*/ 1642845 h 1642845"/>
                <a:gd name="connsiteX1" fmla="*/ 600491 w 600490"/>
                <a:gd name="connsiteY1" fmla="*/ 1437552 h 1642845"/>
                <a:gd name="connsiteX2" fmla="*/ 596867 w 600490"/>
                <a:gd name="connsiteY2" fmla="*/ 1432304 h 1642845"/>
                <a:gd name="connsiteX3" fmla="*/ 596867 w 600490"/>
                <a:gd name="connsiteY3" fmla="*/ 1431554 h 1642845"/>
                <a:gd name="connsiteX4" fmla="*/ 595992 w 600490"/>
                <a:gd name="connsiteY4" fmla="*/ 1429680 h 1642845"/>
                <a:gd name="connsiteX5" fmla="*/ 595368 w 600490"/>
                <a:gd name="connsiteY5" fmla="*/ 1427681 h 1642845"/>
                <a:gd name="connsiteX6" fmla="*/ 595368 w 600490"/>
                <a:gd name="connsiteY6" fmla="*/ 1426806 h 1642845"/>
                <a:gd name="connsiteX7" fmla="*/ 453804 w 600490"/>
                <a:gd name="connsiteY7" fmla="*/ 164809 h 1642845"/>
                <a:gd name="connsiteX8" fmla="*/ 438436 w 600490"/>
                <a:gd name="connsiteY8" fmla="*/ 28114 h 1642845"/>
                <a:gd name="connsiteX9" fmla="*/ 435312 w 600490"/>
                <a:gd name="connsiteY9" fmla="*/ 0 h 1642845"/>
                <a:gd name="connsiteX10" fmla="*/ 0 w 600490"/>
                <a:gd name="connsiteY10" fmla="*/ 201295 h 164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0490" h="1642845">
                  <a:moveTo>
                    <a:pt x="192542" y="1642845"/>
                  </a:moveTo>
                  <a:lnTo>
                    <a:pt x="600491" y="1437552"/>
                  </a:lnTo>
                  <a:lnTo>
                    <a:pt x="596867" y="1432304"/>
                  </a:lnTo>
                  <a:cubicBezTo>
                    <a:pt x="596867" y="1432304"/>
                    <a:pt x="596867" y="1432304"/>
                    <a:pt x="596867" y="1431554"/>
                  </a:cubicBezTo>
                  <a:cubicBezTo>
                    <a:pt x="596480" y="1430980"/>
                    <a:pt x="596180" y="1430342"/>
                    <a:pt x="595992" y="1429680"/>
                  </a:cubicBezTo>
                  <a:cubicBezTo>
                    <a:pt x="595730" y="1429030"/>
                    <a:pt x="595518" y="1428368"/>
                    <a:pt x="595368" y="1427681"/>
                  </a:cubicBezTo>
                  <a:cubicBezTo>
                    <a:pt x="595330" y="1427393"/>
                    <a:pt x="595330" y="1427094"/>
                    <a:pt x="595368" y="1426806"/>
                  </a:cubicBezTo>
                  <a:lnTo>
                    <a:pt x="453804" y="164809"/>
                  </a:lnTo>
                  <a:lnTo>
                    <a:pt x="438436" y="28114"/>
                  </a:lnTo>
                  <a:lnTo>
                    <a:pt x="435312" y="0"/>
                  </a:lnTo>
                  <a:lnTo>
                    <a:pt x="0" y="20129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F8A671E7-903D-43C2-ADC3-0A2BDF0BD881}"/>
                </a:ext>
              </a:extLst>
            </p:cNvPr>
            <p:cNvSpPr/>
            <p:nvPr/>
          </p:nvSpPr>
          <p:spPr>
            <a:xfrm>
              <a:off x="9037125" y="3500986"/>
              <a:ext cx="1287818" cy="1765170"/>
            </a:xfrm>
            <a:custGeom>
              <a:avLst/>
              <a:gdLst>
                <a:gd name="connsiteX0" fmla="*/ 159556 w 1287818"/>
                <a:gd name="connsiteY0" fmla="*/ 62725 h 1765170"/>
                <a:gd name="connsiteX1" fmla="*/ 158682 w 1287818"/>
                <a:gd name="connsiteY1" fmla="*/ 64474 h 1765170"/>
                <a:gd name="connsiteX2" fmla="*/ 157682 w 1287818"/>
                <a:gd name="connsiteY2" fmla="*/ 66223 h 1765170"/>
                <a:gd name="connsiteX3" fmla="*/ 156432 w 1287818"/>
                <a:gd name="connsiteY3" fmla="*/ 67348 h 1765170"/>
                <a:gd name="connsiteX4" fmla="*/ 154808 w 1287818"/>
                <a:gd name="connsiteY4" fmla="*/ 68723 h 1765170"/>
                <a:gd name="connsiteX5" fmla="*/ 154808 w 1287818"/>
                <a:gd name="connsiteY5" fmla="*/ 68723 h 1765170"/>
                <a:gd name="connsiteX6" fmla="*/ 51978 w 1287818"/>
                <a:gd name="connsiteY6" fmla="*/ 121576 h 1765170"/>
                <a:gd name="connsiteX7" fmla="*/ 0 w 1287818"/>
                <a:gd name="connsiteY7" fmla="*/ 148191 h 1765170"/>
                <a:gd name="connsiteX8" fmla="*/ 0 w 1287818"/>
                <a:gd name="connsiteY8" fmla="*/ 150940 h 1765170"/>
                <a:gd name="connsiteX9" fmla="*/ 1233967 w 1287818"/>
                <a:gd name="connsiteY9" fmla="*/ 1765171 h 1765170"/>
                <a:gd name="connsiteX10" fmla="*/ 1234966 w 1287818"/>
                <a:gd name="connsiteY10" fmla="*/ 1764546 h 1765170"/>
                <a:gd name="connsiteX11" fmla="*/ 1255707 w 1287818"/>
                <a:gd name="connsiteY11" fmla="*/ 1752051 h 1765170"/>
                <a:gd name="connsiteX12" fmla="*/ 1256707 w 1287818"/>
                <a:gd name="connsiteY12" fmla="*/ 1548382 h 1765170"/>
                <a:gd name="connsiteX13" fmla="*/ 1256707 w 1287818"/>
                <a:gd name="connsiteY13" fmla="*/ 1546633 h 1765170"/>
                <a:gd name="connsiteX14" fmla="*/ 1256707 w 1287818"/>
                <a:gd name="connsiteY14" fmla="*/ 1544509 h 1765170"/>
                <a:gd name="connsiteX15" fmla="*/ 1257582 w 1287818"/>
                <a:gd name="connsiteY15" fmla="*/ 1542635 h 1765170"/>
                <a:gd name="connsiteX16" fmla="*/ 1258581 w 1287818"/>
                <a:gd name="connsiteY16" fmla="*/ 1541010 h 1765170"/>
                <a:gd name="connsiteX17" fmla="*/ 1260206 w 1287818"/>
                <a:gd name="connsiteY17" fmla="*/ 1539511 h 1765170"/>
                <a:gd name="connsiteX18" fmla="*/ 1261205 w 1287818"/>
                <a:gd name="connsiteY18" fmla="*/ 1538636 h 1765170"/>
                <a:gd name="connsiteX19" fmla="*/ 1287819 w 1287818"/>
                <a:gd name="connsiteY19" fmla="*/ 1523392 h 1765170"/>
                <a:gd name="connsiteX20" fmla="*/ 769668 w 1287818"/>
                <a:gd name="connsiteY20" fmla="*/ 855909 h 1765170"/>
                <a:gd name="connsiteX21" fmla="*/ 763795 w 1287818"/>
                <a:gd name="connsiteY21" fmla="*/ 858907 h 1765170"/>
                <a:gd name="connsiteX22" fmla="*/ 754549 w 1287818"/>
                <a:gd name="connsiteY22" fmla="*/ 848287 h 1765170"/>
                <a:gd name="connsiteX23" fmla="*/ 751675 w 1287818"/>
                <a:gd name="connsiteY23" fmla="*/ 678479 h 1765170"/>
                <a:gd name="connsiteX24" fmla="*/ 751675 w 1287818"/>
                <a:gd name="connsiteY24" fmla="*/ 678479 h 1765170"/>
                <a:gd name="connsiteX25" fmla="*/ 751675 w 1287818"/>
                <a:gd name="connsiteY25" fmla="*/ 674356 h 1765170"/>
                <a:gd name="connsiteX26" fmla="*/ 752675 w 1287818"/>
                <a:gd name="connsiteY26" fmla="*/ 672607 h 1765170"/>
                <a:gd name="connsiteX27" fmla="*/ 753549 w 1287818"/>
                <a:gd name="connsiteY27" fmla="*/ 670858 h 1765170"/>
                <a:gd name="connsiteX28" fmla="*/ 756423 w 1287818"/>
                <a:gd name="connsiteY28" fmla="*/ 668358 h 1765170"/>
                <a:gd name="connsiteX29" fmla="*/ 756423 w 1287818"/>
                <a:gd name="connsiteY29" fmla="*/ 668358 h 1765170"/>
                <a:gd name="connsiteX30" fmla="*/ 783162 w 1287818"/>
                <a:gd name="connsiteY30" fmla="*/ 653989 h 1765170"/>
                <a:gd name="connsiteX31" fmla="*/ 270009 w 1287818"/>
                <a:gd name="connsiteY31" fmla="*/ 0 h 1765170"/>
                <a:gd name="connsiteX32" fmla="*/ 160056 w 1287818"/>
                <a:gd name="connsiteY32" fmla="*/ 56477 h 1765170"/>
                <a:gd name="connsiteX33" fmla="*/ 160056 w 1287818"/>
                <a:gd name="connsiteY33" fmla="*/ 58601 h 1765170"/>
                <a:gd name="connsiteX34" fmla="*/ 160056 w 1287818"/>
                <a:gd name="connsiteY34" fmla="*/ 60851 h 1765170"/>
                <a:gd name="connsiteX35" fmla="*/ 159556 w 1287818"/>
                <a:gd name="connsiteY35" fmla="*/ 62725 h 1765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287818" h="1765170">
                  <a:moveTo>
                    <a:pt x="159556" y="62725"/>
                  </a:moveTo>
                  <a:cubicBezTo>
                    <a:pt x="159556" y="62725"/>
                    <a:pt x="158931" y="63850"/>
                    <a:pt x="158682" y="64474"/>
                  </a:cubicBezTo>
                  <a:cubicBezTo>
                    <a:pt x="158431" y="65099"/>
                    <a:pt x="158057" y="65724"/>
                    <a:pt x="157682" y="66223"/>
                  </a:cubicBezTo>
                  <a:cubicBezTo>
                    <a:pt x="157332" y="66661"/>
                    <a:pt x="156907" y="67036"/>
                    <a:pt x="156432" y="67348"/>
                  </a:cubicBezTo>
                  <a:cubicBezTo>
                    <a:pt x="155945" y="67873"/>
                    <a:pt x="155408" y="68335"/>
                    <a:pt x="154808" y="68723"/>
                  </a:cubicBezTo>
                  <a:lnTo>
                    <a:pt x="154808" y="68723"/>
                  </a:lnTo>
                  <a:lnTo>
                    <a:pt x="51978" y="121576"/>
                  </a:lnTo>
                  <a:lnTo>
                    <a:pt x="0" y="148191"/>
                  </a:lnTo>
                  <a:lnTo>
                    <a:pt x="0" y="150940"/>
                  </a:lnTo>
                  <a:lnTo>
                    <a:pt x="1233967" y="1765171"/>
                  </a:lnTo>
                  <a:lnTo>
                    <a:pt x="1234966" y="1764546"/>
                  </a:lnTo>
                  <a:lnTo>
                    <a:pt x="1255707" y="1752051"/>
                  </a:lnTo>
                  <a:lnTo>
                    <a:pt x="1256707" y="1548382"/>
                  </a:lnTo>
                  <a:cubicBezTo>
                    <a:pt x="1256645" y="1547795"/>
                    <a:pt x="1256645" y="1547221"/>
                    <a:pt x="1256707" y="1546633"/>
                  </a:cubicBezTo>
                  <a:cubicBezTo>
                    <a:pt x="1256645" y="1545921"/>
                    <a:pt x="1256645" y="1545221"/>
                    <a:pt x="1256707" y="1544509"/>
                  </a:cubicBezTo>
                  <a:cubicBezTo>
                    <a:pt x="1256707" y="1543759"/>
                    <a:pt x="1256707" y="1543259"/>
                    <a:pt x="1257582" y="1542635"/>
                  </a:cubicBezTo>
                  <a:lnTo>
                    <a:pt x="1258581" y="1541010"/>
                  </a:lnTo>
                  <a:cubicBezTo>
                    <a:pt x="1259031" y="1540423"/>
                    <a:pt x="1259581" y="1539911"/>
                    <a:pt x="1260206" y="1539511"/>
                  </a:cubicBezTo>
                  <a:lnTo>
                    <a:pt x="1261205" y="1538636"/>
                  </a:lnTo>
                  <a:lnTo>
                    <a:pt x="1287819" y="1523392"/>
                  </a:lnTo>
                  <a:lnTo>
                    <a:pt x="769668" y="855909"/>
                  </a:lnTo>
                  <a:cubicBezTo>
                    <a:pt x="768181" y="857633"/>
                    <a:pt x="766069" y="858708"/>
                    <a:pt x="763795" y="858907"/>
                  </a:cubicBezTo>
                  <a:cubicBezTo>
                    <a:pt x="758323" y="858508"/>
                    <a:pt x="754187" y="853760"/>
                    <a:pt x="754549" y="848287"/>
                  </a:cubicBezTo>
                  <a:lnTo>
                    <a:pt x="751675" y="678479"/>
                  </a:lnTo>
                  <a:lnTo>
                    <a:pt x="751675" y="678479"/>
                  </a:lnTo>
                  <a:cubicBezTo>
                    <a:pt x="751426" y="677117"/>
                    <a:pt x="751426" y="675718"/>
                    <a:pt x="751675" y="674356"/>
                  </a:cubicBezTo>
                  <a:cubicBezTo>
                    <a:pt x="751963" y="673744"/>
                    <a:pt x="752300" y="673157"/>
                    <a:pt x="752675" y="672607"/>
                  </a:cubicBezTo>
                  <a:cubicBezTo>
                    <a:pt x="752887" y="671995"/>
                    <a:pt x="753187" y="671395"/>
                    <a:pt x="753549" y="670858"/>
                  </a:cubicBezTo>
                  <a:cubicBezTo>
                    <a:pt x="754349" y="669858"/>
                    <a:pt x="755324" y="669021"/>
                    <a:pt x="756423" y="668358"/>
                  </a:cubicBezTo>
                  <a:lnTo>
                    <a:pt x="756423" y="668358"/>
                  </a:lnTo>
                  <a:lnTo>
                    <a:pt x="783162" y="653989"/>
                  </a:lnTo>
                  <a:lnTo>
                    <a:pt x="270009" y="0"/>
                  </a:lnTo>
                  <a:lnTo>
                    <a:pt x="160056" y="56477"/>
                  </a:lnTo>
                  <a:lnTo>
                    <a:pt x="160056" y="58601"/>
                  </a:lnTo>
                  <a:cubicBezTo>
                    <a:pt x="160118" y="59351"/>
                    <a:pt x="160118" y="60101"/>
                    <a:pt x="160056" y="60851"/>
                  </a:cubicBezTo>
                  <a:cubicBezTo>
                    <a:pt x="159681" y="61475"/>
                    <a:pt x="159681" y="62100"/>
                    <a:pt x="159556" y="62725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03C099B8-E52D-4C3C-B13D-73EC3A6B21EA}"/>
                </a:ext>
              </a:extLst>
            </p:cNvPr>
            <p:cNvSpPr/>
            <p:nvPr/>
          </p:nvSpPr>
          <p:spPr>
            <a:xfrm>
              <a:off x="9807043" y="4193834"/>
              <a:ext cx="609861" cy="831043"/>
            </a:xfrm>
            <a:custGeom>
              <a:avLst/>
              <a:gdLst>
                <a:gd name="connsiteX0" fmla="*/ 609861 w 609861"/>
                <a:gd name="connsiteY0" fmla="*/ 778815 h 831043"/>
                <a:gd name="connsiteX1" fmla="*/ 0 w 609861"/>
                <a:gd name="connsiteY1" fmla="*/ 0 h 831043"/>
                <a:gd name="connsiteX2" fmla="*/ 3249 w 609861"/>
                <a:gd name="connsiteY2" fmla="*/ 155438 h 831043"/>
                <a:gd name="connsiteX3" fmla="*/ 375 w 609861"/>
                <a:gd name="connsiteY3" fmla="*/ 163560 h 831043"/>
                <a:gd name="connsiteX4" fmla="*/ 519026 w 609861"/>
                <a:gd name="connsiteY4" fmla="*/ 831044 h 831043"/>
                <a:gd name="connsiteX5" fmla="*/ 521650 w 609861"/>
                <a:gd name="connsiteY5" fmla="*/ 829544 h 831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861" h="831043">
                  <a:moveTo>
                    <a:pt x="609861" y="778815"/>
                  </a:moveTo>
                  <a:lnTo>
                    <a:pt x="0" y="0"/>
                  </a:lnTo>
                  <a:lnTo>
                    <a:pt x="3249" y="155438"/>
                  </a:lnTo>
                  <a:cubicBezTo>
                    <a:pt x="3286" y="158399"/>
                    <a:pt x="2262" y="161273"/>
                    <a:pt x="375" y="163560"/>
                  </a:cubicBezTo>
                  <a:lnTo>
                    <a:pt x="519026" y="831044"/>
                  </a:lnTo>
                  <a:lnTo>
                    <a:pt x="521650" y="82954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720E6D30-A6FB-4B01-B49C-1CE3FC3CABF2}"/>
                </a:ext>
              </a:extLst>
            </p:cNvPr>
            <p:cNvSpPr/>
            <p:nvPr/>
          </p:nvSpPr>
          <p:spPr>
            <a:xfrm>
              <a:off x="9806168" y="3675041"/>
              <a:ext cx="930597" cy="1295858"/>
            </a:xfrm>
            <a:custGeom>
              <a:avLst/>
              <a:gdLst>
                <a:gd name="connsiteX0" fmla="*/ 613735 w 930597"/>
                <a:gd name="connsiteY0" fmla="*/ 1295858 h 1295858"/>
                <a:gd name="connsiteX1" fmla="*/ 614859 w 930597"/>
                <a:gd name="connsiteY1" fmla="*/ 1295234 h 1295858"/>
                <a:gd name="connsiteX2" fmla="*/ 756423 w 930597"/>
                <a:gd name="connsiteY2" fmla="*/ 1214141 h 1295858"/>
                <a:gd name="connsiteX3" fmla="*/ 248268 w 930597"/>
                <a:gd name="connsiteY3" fmla="*/ 573771 h 1295858"/>
                <a:gd name="connsiteX4" fmla="*/ 242145 w 930597"/>
                <a:gd name="connsiteY4" fmla="*/ 576895 h 1295858"/>
                <a:gd name="connsiteX5" fmla="*/ 233137 w 930597"/>
                <a:gd name="connsiteY5" fmla="*/ 566224 h 1295858"/>
                <a:gd name="connsiteX6" fmla="*/ 233149 w 930597"/>
                <a:gd name="connsiteY6" fmla="*/ 566149 h 1295858"/>
                <a:gd name="connsiteX7" fmla="*/ 232150 w 930597"/>
                <a:gd name="connsiteY7" fmla="*/ 451070 h 1295858"/>
                <a:gd name="connsiteX8" fmla="*/ 232150 w 930597"/>
                <a:gd name="connsiteY8" fmla="*/ 451070 h 1295858"/>
                <a:gd name="connsiteX9" fmla="*/ 232150 w 930597"/>
                <a:gd name="connsiteY9" fmla="*/ 450321 h 1295858"/>
                <a:gd name="connsiteX10" fmla="*/ 232150 w 930597"/>
                <a:gd name="connsiteY10" fmla="*/ 446947 h 1295858"/>
                <a:gd name="connsiteX11" fmla="*/ 233024 w 930597"/>
                <a:gd name="connsiteY11" fmla="*/ 445198 h 1295858"/>
                <a:gd name="connsiteX12" fmla="*/ 234024 w 930597"/>
                <a:gd name="connsiteY12" fmla="*/ 443448 h 1295858"/>
                <a:gd name="connsiteX13" fmla="*/ 236148 w 930597"/>
                <a:gd name="connsiteY13" fmla="*/ 441574 h 1295858"/>
                <a:gd name="connsiteX14" fmla="*/ 236772 w 930597"/>
                <a:gd name="connsiteY14" fmla="*/ 441574 h 1295858"/>
                <a:gd name="connsiteX15" fmla="*/ 236772 w 930597"/>
                <a:gd name="connsiteY15" fmla="*/ 441574 h 1295858"/>
                <a:gd name="connsiteX16" fmla="*/ 928849 w 930597"/>
                <a:gd name="connsiteY16" fmla="*/ 66723 h 1295858"/>
                <a:gd name="connsiteX17" fmla="*/ 930598 w 930597"/>
                <a:gd name="connsiteY17" fmla="*/ 0 h 1295858"/>
                <a:gd name="connsiteX18" fmla="*/ 122697 w 930597"/>
                <a:gd name="connsiteY18" fmla="*/ 436076 h 1295858"/>
                <a:gd name="connsiteX19" fmla="*/ 117824 w 930597"/>
                <a:gd name="connsiteY19" fmla="*/ 448571 h 1295858"/>
                <a:gd name="connsiteX20" fmla="*/ 25614 w 930597"/>
                <a:gd name="connsiteY20" fmla="*/ 498551 h 1295858"/>
                <a:gd name="connsiteX21" fmla="*/ 0 w 930597"/>
                <a:gd name="connsiteY21" fmla="*/ 512421 h 1295858"/>
                <a:gd name="connsiteX22" fmla="*/ 0 w 930597"/>
                <a:gd name="connsiteY22" fmla="*/ 514420 h 1295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597" h="1295858">
                  <a:moveTo>
                    <a:pt x="613735" y="1295858"/>
                  </a:moveTo>
                  <a:lnTo>
                    <a:pt x="614859" y="1295234"/>
                  </a:lnTo>
                  <a:lnTo>
                    <a:pt x="756423" y="1214141"/>
                  </a:lnTo>
                  <a:lnTo>
                    <a:pt x="248268" y="573771"/>
                  </a:lnTo>
                  <a:cubicBezTo>
                    <a:pt x="246781" y="575658"/>
                    <a:pt x="244544" y="576795"/>
                    <a:pt x="242145" y="576895"/>
                  </a:cubicBezTo>
                  <a:cubicBezTo>
                    <a:pt x="236710" y="576433"/>
                    <a:pt x="232687" y="571660"/>
                    <a:pt x="233137" y="566224"/>
                  </a:cubicBezTo>
                  <a:cubicBezTo>
                    <a:pt x="233149" y="566199"/>
                    <a:pt x="233149" y="566174"/>
                    <a:pt x="233149" y="566149"/>
                  </a:cubicBezTo>
                  <a:lnTo>
                    <a:pt x="232150" y="451070"/>
                  </a:lnTo>
                  <a:lnTo>
                    <a:pt x="232150" y="451070"/>
                  </a:lnTo>
                  <a:cubicBezTo>
                    <a:pt x="232150" y="451070"/>
                    <a:pt x="232150" y="451070"/>
                    <a:pt x="232150" y="450321"/>
                  </a:cubicBezTo>
                  <a:cubicBezTo>
                    <a:pt x="231962" y="449208"/>
                    <a:pt x="231962" y="448059"/>
                    <a:pt x="232150" y="446947"/>
                  </a:cubicBezTo>
                  <a:cubicBezTo>
                    <a:pt x="232150" y="446322"/>
                    <a:pt x="232774" y="445822"/>
                    <a:pt x="233024" y="445198"/>
                  </a:cubicBezTo>
                  <a:cubicBezTo>
                    <a:pt x="233274" y="444573"/>
                    <a:pt x="233649" y="443948"/>
                    <a:pt x="234024" y="443448"/>
                  </a:cubicBezTo>
                  <a:cubicBezTo>
                    <a:pt x="234636" y="442724"/>
                    <a:pt x="235360" y="442099"/>
                    <a:pt x="236148" y="441574"/>
                  </a:cubicBezTo>
                  <a:lnTo>
                    <a:pt x="236772" y="441574"/>
                  </a:lnTo>
                  <a:lnTo>
                    <a:pt x="236772" y="441574"/>
                  </a:lnTo>
                  <a:lnTo>
                    <a:pt x="928849" y="66723"/>
                  </a:lnTo>
                  <a:lnTo>
                    <a:pt x="930598" y="0"/>
                  </a:lnTo>
                  <a:lnTo>
                    <a:pt x="122697" y="436076"/>
                  </a:lnTo>
                  <a:cubicBezTo>
                    <a:pt x="123921" y="440849"/>
                    <a:pt x="121960" y="445885"/>
                    <a:pt x="117824" y="448571"/>
                  </a:cubicBezTo>
                  <a:lnTo>
                    <a:pt x="25614" y="498551"/>
                  </a:lnTo>
                  <a:lnTo>
                    <a:pt x="0" y="512421"/>
                  </a:lnTo>
                  <a:lnTo>
                    <a:pt x="0" y="51442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155CB475-97DC-4A54-A61D-56260B7093A4}"/>
                </a:ext>
              </a:extLst>
            </p:cNvPr>
            <p:cNvSpPr/>
            <p:nvPr/>
          </p:nvSpPr>
          <p:spPr>
            <a:xfrm>
              <a:off x="10054686" y="4139981"/>
              <a:ext cx="571253" cy="749201"/>
            </a:xfrm>
            <a:custGeom>
              <a:avLst/>
              <a:gdLst>
                <a:gd name="connsiteX0" fmla="*/ 571253 w 571253"/>
                <a:gd name="connsiteY0" fmla="*/ 713091 h 749201"/>
                <a:gd name="connsiteX1" fmla="*/ 1999 w 571253"/>
                <a:gd name="connsiteY1" fmla="*/ 0 h 749201"/>
                <a:gd name="connsiteX2" fmla="*/ 2749 w 571253"/>
                <a:gd name="connsiteY2" fmla="*/ 100960 h 749201"/>
                <a:gd name="connsiteX3" fmla="*/ 0 w 571253"/>
                <a:gd name="connsiteY3" fmla="*/ 108832 h 749201"/>
                <a:gd name="connsiteX4" fmla="*/ 508156 w 571253"/>
                <a:gd name="connsiteY4" fmla="*/ 749202 h 749201"/>
                <a:gd name="connsiteX5" fmla="*/ 510904 w 571253"/>
                <a:gd name="connsiteY5" fmla="*/ 747577 h 749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253" h="749201">
                  <a:moveTo>
                    <a:pt x="571253" y="713091"/>
                  </a:moveTo>
                  <a:lnTo>
                    <a:pt x="1999" y="0"/>
                  </a:lnTo>
                  <a:lnTo>
                    <a:pt x="2749" y="100960"/>
                  </a:lnTo>
                  <a:cubicBezTo>
                    <a:pt x="2874" y="103834"/>
                    <a:pt x="1887" y="106658"/>
                    <a:pt x="0" y="108832"/>
                  </a:cubicBezTo>
                  <a:lnTo>
                    <a:pt x="508156" y="749202"/>
                  </a:lnTo>
                  <a:lnTo>
                    <a:pt x="510904" y="747577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1C4A397-5553-4D47-B50E-584C64B61EB3}"/>
                </a:ext>
              </a:extLst>
            </p:cNvPr>
            <p:cNvSpPr/>
            <p:nvPr/>
          </p:nvSpPr>
          <p:spPr>
            <a:xfrm>
              <a:off x="8709392" y="6254888"/>
              <a:ext cx="306367" cy="252524"/>
            </a:xfrm>
            <a:custGeom>
              <a:avLst/>
              <a:gdLst>
                <a:gd name="connsiteX0" fmla="*/ 205536 w 306367"/>
                <a:gd name="connsiteY0" fmla="*/ 126824 h 252524"/>
                <a:gd name="connsiteX1" fmla="*/ 206536 w 306367"/>
                <a:gd name="connsiteY1" fmla="*/ 124575 h 252524"/>
                <a:gd name="connsiteX2" fmla="*/ 207161 w 306367"/>
                <a:gd name="connsiteY2" fmla="*/ 123201 h 252524"/>
                <a:gd name="connsiteX3" fmla="*/ 208410 w 306367"/>
                <a:gd name="connsiteY3" fmla="*/ 121951 h 252524"/>
                <a:gd name="connsiteX4" fmla="*/ 209910 w 306367"/>
                <a:gd name="connsiteY4" fmla="*/ 120577 h 252524"/>
                <a:gd name="connsiteX5" fmla="*/ 209910 w 306367"/>
                <a:gd name="connsiteY5" fmla="*/ 120577 h 252524"/>
                <a:gd name="connsiteX6" fmla="*/ 306368 w 306367"/>
                <a:gd name="connsiteY6" fmla="*/ 63849 h 252524"/>
                <a:gd name="connsiteX7" fmla="*/ 263636 w 306367"/>
                <a:gd name="connsiteY7" fmla="*/ 0 h 252524"/>
                <a:gd name="connsiteX8" fmla="*/ 263636 w 306367"/>
                <a:gd name="connsiteY8" fmla="*/ 0 h 252524"/>
                <a:gd name="connsiteX9" fmla="*/ 0 w 306367"/>
                <a:gd name="connsiteY9" fmla="*/ 154063 h 252524"/>
                <a:gd name="connsiteX10" fmla="*/ 0 w 306367"/>
                <a:gd name="connsiteY10" fmla="*/ 159936 h 252524"/>
                <a:gd name="connsiteX11" fmla="*/ 60224 w 306367"/>
                <a:gd name="connsiteY11" fmla="*/ 252524 h 252524"/>
                <a:gd name="connsiteX12" fmla="*/ 60224 w 306367"/>
                <a:gd name="connsiteY12" fmla="*/ 252524 h 252524"/>
                <a:gd name="connsiteX13" fmla="*/ 207161 w 306367"/>
                <a:gd name="connsiteY13" fmla="*/ 165934 h 252524"/>
                <a:gd name="connsiteX14" fmla="*/ 204662 w 306367"/>
                <a:gd name="connsiteY14" fmla="*/ 131447 h 252524"/>
                <a:gd name="connsiteX15" fmla="*/ 204662 w 306367"/>
                <a:gd name="connsiteY15" fmla="*/ 131447 h 252524"/>
                <a:gd name="connsiteX16" fmla="*/ 204662 w 306367"/>
                <a:gd name="connsiteY16" fmla="*/ 128449 h 252524"/>
                <a:gd name="connsiteX17" fmla="*/ 205536 w 306367"/>
                <a:gd name="connsiteY17" fmla="*/ 126824 h 252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6367" h="252524">
                  <a:moveTo>
                    <a:pt x="205536" y="126824"/>
                  </a:moveTo>
                  <a:cubicBezTo>
                    <a:pt x="205736" y="126025"/>
                    <a:pt x="206074" y="125262"/>
                    <a:pt x="206536" y="124575"/>
                  </a:cubicBezTo>
                  <a:cubicBezTo>
                    <a:pt x="206723" y="124101"/>
                    <a:pt x="206923" y="123651"/>
                    <a:pt x="207161" y="123201"/>
                  </a:cubicBezTo>
                  <a:lnTo>
                    <a:pt x="208410" y="121951"/>
                  </a:lnTo>
                  <a:cubicBezTo>
                    <a:pt x="208848" y="121426"/>
                    <a:pt x="209347" y="120964"/>
                    <a:pt x="209910" y="120577"/>
                  </a:cubicBezTo>
                  <a:lnTo>
                    <a:pt x="209910" y="120577"/>
                  </a:lnTo>
                  <a:lnTo>
                    <a:pt x="306368" y="63849"/>
                  </a:lnTo>
                  <a:lnTo>
                    <a:pt x="263636" y="0"/>
                  </a:lnTo>
                  <a:lnTo>
                    <a:pt x="263636" y="0"/>
                  </a:lnTo>
                  <a:lnTo>
                    <a:pt x="0" y="154063"/>
                  </a:lnTo>
                  <a:lnTo>
                    <a:pt x="0" y="159936"/>
                  </a:lnTo>
                  <a:lnTo>
                    <a:pt x="60224" y="252524"/>
                  </a:lnTo>
                  <a:lnTo>
                    <a:pt x="60224" y="252524"/>
                  </a:lnTo>
                  <a:lnTo>
                    <a:pt x="207161" y="165934"/>
                  </a:lnTo>
                  <a:lnTo>
                    <a:pt x="204662" y="131447"/>
                  </a:lnTo>
                  <a:lnTo>
                    <a:pt x="204662" y="131447"/>
                  </a:lnTo>
                  <a:cubicBezTo>
                    <a:pt x="204537" y="130448"/>
                    <a:pt x="204537" y="129448"/>
                    <a:pt x="204662" y="128449"/>
                  </a:cubicBezTo>
                  <a:cubicBezTo>
                    <a:pt x="204799" y="127836"/>
                    <a:pt x="205099" y="127274"/>
                    <a:pt x="205536" y="12682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EB14C521-1FD2-4F28-8CD5-02C6A0F006CB}"/>
                </a:ext>
              </a:extLst>
            </p:cNvPr>
            <p:cNvSpPr/>
            <p:nvPr/>
          </p:nvSpPr>
          <p:spPr>
            <a:xfrm>
              <a:off x="9154450" y="2604218"/>
              <a:ext cx="151434" cy="951620"/>
            </a:xfrm>
            <a:custGeom>
              <a:avLst/>
              <a:gdLst>
                <a:gd name="connsiteX0" fmla="*/ 151435 w 151434"/>
                <a:gd name="connsiteY0" fmla="*/ 893269 h 951620"/>
                <a:gd name="connsiteX1" fmla="*/ 144063 w 151434"/>
                <a:gd name="connsiteY1" fmla="*/ 724711 h 951620"/>
                <a:gd name="connsiteX2" fmla="*/ 138065 w 151434"/>
                <a:gd name="connsiteY2" fmla="*/ 589390 h 951620"/>
                <a:gd name="connsiteX3" fmla="*/ 132817 w 151434"/>
                <a:gd name="connsiteY3" fmla="*/ 582768 h 951620"/>
                <a:gd name="connsiteX4" fmla="*/ 132817 w 151434"/>
                <a:gd name="connsiteY4" fmla="*/ 582768 h 951620"/>
                <a:gd name="connsiteX5" fmla="*/ 132817 w 151434"/>
                <a:gd name="connsiteY5" fmla="*/ 581518 h 951620"/>
                <a:gd name="connsiteX6" fmla="*/ 131818 w 151434"/>
                <a:gd name="connsiteY6" fmla="*/ 579644 h 951620"/>
                <a:gd name="connsiteX7" fmla="*/ 131818 w 151434"/>
                <a:gd name="connsiteY7" fmla="*/ 579644 h 951620"/>
                <a:gd name="connsiteX8" fmla="*/ 131818 w 151434"/>
                <a:gd name="connsiteY8" fmla="*/ 579644 h 951620"/>
                <a:gd name="connsiteX9" fmla="*/ 131818 w 151434"/>
                <a:gd name="connsiteY9" fmla="*/ 577770 h 951620"/>
                <a:gd name="connsiteX10" fmla="*/ 131818 w 151434"/>
                <a:gd name="connsiteY10" fmla="*/ 576145 h 951620"/>
                <a:gd name="connsiteX11" fmla="*/ 126820 w 151434"/>
                <a:gd name="connsiteY11" fmla="*/ 463690 h 951620"/>
                <a:gd name="connsiteX12" fmla="*/ 126820 w 151434"/>
                <a:gd name="connsiteY12" fmla="*/ 463690 h 951620"/>
                <a:gd name="connsiteX13" fmla="*/ 126820 w 151434"/>
                <a:gd name="connsiteY13" fmla="*/ 461441 h 951620"/>
                <a:gd name="connsiteX14" fmla="*/ 126820 w 151434"/>
                <a:gd name="connsiteY14" fmla="*/ 459442 h 951620"/>
                <a:gd name="connsiteX15" fmla="*/ 127570 w 151434"/>
                <a:gd name="connsiteY15" fmla="*/ 457817 h 951620"/>
                <a:gd name="connsiteX16" fmla="*/ 128694 w 151434"/>
                <a:gd name="connsiteY16" fmla="*/ 455943 h 951620"/>
                <a:gd name="connsiteX17" fmla="*/ 128694 w 151434"/>
                <a:gd name="connsiteY17" fmla="*/ 455943 h 951620"/>
                <a:gd name="connsiteX18" fmla="*/ 129819 w 151434"/>
                <a:gd name="connsiteY18" fmla="*/ 455069 h 951620"/>
                <a:gd name="connsiteX19" fmla="*/ 131443 w 151434"/>
                <a:gd name="connsiteY19" fmla="*/ 453819 h 951620"/>
                <a:gd name="connsiteX20" fmla="*/ 132942 w 151434"/>
                <a:gd name="connsiteY20" fmla="*/ 453819 h 951620"/>
                <a:gd name="connsiteX21" fmla="*/ 112951 w 151434"/>
                <a:gd name="connsiteY21" fmla="*/ 0 h 951620"/>
                <a:gd name="connsiteX22" fmla="*/ 58849 w 151434"/>
                <a:gd name="connsiteY22" fmla="*/ 26364 h 951620"/>
                <a:gd name="connsiteX23" fmla="*/ 58849 w 151434"/>
                <a:gd name="connsiteY23" fmla="*/ 28614 h 951620"/>
                <a:gd name="connsiteX24" fmla="*/ 58849 w 151434"/>
                <a:gd name="connsiteY24" fmla="*/ 30988 h 951620"/>
                <a:gd name="connsiteX25" fmla="*/ 58849 w 151434"/>
                <a:gd name="connsiteY25" fmla="*/ 32737 h 951620"/>
                <a:gd name="connsiteX26" fmla="*/ 56975 w 151434"/>
                <a:gd name="connsiteY26" fmla="*/ 36235 h 951620"/>
                <a:gd name="connsiteX27" fmla="*/ 56975 w 151434"/>
                <a:gd name="connsiteY27" fmla="*/ 36235 h 951620"/>
                <a:gd name="connsiteX28" fmla="*/ 56975 w 151434"/>
                <a:gd name="connsiteY28" fmla="*/ 36235 h 951620"/>
                <a:gd name="connsiteX29" fmla="*/ 54476 w 151434"/>
                <a:gd name="connsiteY29" fmla="*/ 38235 h 951620"/>
                <a:gd name="connsiteX30" fmla="*/ 54476 w 151434"/>
                <a:gd name="connsiteY30" fmla="*/ 38235 h 951620"/>
                <a:gd name="connsiteX31" fmla="*/ 0 w 151434"/>
                <a:gd name="connsiteY31" fmla="*/ 64849 h 951620"/>
                <a:gd name="connsiteX32" fmla="*/ 8621 w 151434"/>
                <a:gd name="connsiteY32" fmla="*/ 238280 h 951620"/>
                <a:gd name="connsiteX33" fmla="*/ 44231 w 151434"/>
                <a:gd name="connsiteY33" fmla="*/ 951621 h 951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434" h="951620">
                  <a:moveTo>
                    <a:pt x="151435" y="893269"/>
                  </a:moveTo>
                  <a:lnTo>
                    <a:pt x="144063" y="724711"/>
                  </a:lnTo>
                  <a:lnTo>
                    <a:pt x="138065" y="589390"/>
                  </a:lnTo>
                  <a:lnTo>
                    <a:pt x="132817" y="582768"/>
                  </a:lnTo>
                  <a:lnTo>
                    <a:pt x="132817" y="582768"/>
                  </a:lnTo>
                  <a:lnTo>
                    <a:pt x="132817" y="581518"/>
                  </a:lnTo>
                  <a:cubicBezTo>
                    <a:pt x="132405" y="580931"/>
                    <a:pt x="132080" y="580306"/>
                    <a:pt x="131818" y="579644"/>
                  </a:cubicBezTo>
                  <a:cubicBezTo>
                    <a:pt x="131818" y="579644"/>
                    <a:pt x="131818" y="579644"/>
                    <a:pt x="131818" y="579644"/>
                  </a:cubicBezTo>
                  <a:lnTo>
                    <a:pt x="131818" y="579644"/>
                  </a:lnTo>
                  <a:cubicBezTo>
                    <a:pt x="131818" y="579019"/>
                    <a:pt x="131818" y="578394"/>
                    <a:pt x="131818" y="577770"/>
                  </a:cubicBezTo>
                  <a:cubicBezTo>
                    <a:pt x="131743" y="577232"/>
                    <a:pt x="131743" y="576683"/>
                    <a:pt x="131818" y="576145"/>
                  </a:cubicBezTo>
                  <a:lnTo>
                    <a:pt x="126820" y="463690"/>
                  </a:lnTo>
                  <a:cubicBezTo>
                    <a:pt x="126820" y="463690"/>
                    <a:pt x="126820" y="463690"/>
                    <a:pt x="126820" y="463690"/>
                  </a:cubicBezTo>
                  <a:cubicBezTo>
                    <a:pt x="126758" y="462940"/>
                    <a:pt x="126758" y="462191"/>
                    <a:pt x="126820" y="461441"/>
                  </a:cubicBezTo>
                  <a:cubicBezTo>
                    <a:pt x="126745" y="460779"/>
                    <a:pt x="126745" y="460104"/>
                    <a:pt x="126820" y="459442"/>
                  </a:cubicBezTo>
                  <a:cubicBezTo>
                    <a:pt x="127045" y="458892"/>
                    <a:pt x="127295" y="458342"/>
                    <a:pt x="127570" y="457817"/>
                  </a:cubicBezTo>
                  <a:cubicBezTo>
                    <a:pt x="127895" y="457168"/>
                    <a:pt x="128269" y="456543"/>
                    <a:pt x="128694" y="455943"/>
                  </a:cubicBezTo>
                  <a:lnTo>
                    <a:pt x="128694" y="455943"/>
                  </a:lnTo>
                  <a:lnTo>
                    <a:pt x="129819" y="455069"/>
                  </a:lnTo>
                  <a:lnTo>
                    <a:pt x="131443" y="453819"/>
                  </a:lnTo>
                  <a:lnTo>
                    <a:pt x="132942" y="453819"/>
                  </a:lnTo>
                  <a:lnTo>
                    <a:pt x="112951" y="0"/>
                  </a:lnTo>
                  <a:lnTo>
                    <a:pt x="58849" y="26364"/>
                  </a:lnTo>
                  <a:cubicBezTo>
                    <a:pt x="58912" y="27114"/>
                    <a:pt x="58912" y="27864"/>
                    <a:pt x="58849" y="28614"/>
                  </a:cubicBezTo>
                  <a:cubicBezTo>
                    <a:pt x="58925" y="29401"/>
                    <a:pt x="58925" y="30200"/>
                    <a:pt x="58849" y="30988"/>
                  </a:cubicBezTo>
                  <a:cubicBezTo>
                    <a:pt x="58925" y="31562"/>
                    <a:pt x="58925" y="32162"/>
                    <a:pt x="58849" y="32737"/>
                  </a:cubicBezTo>
                  <a:cubicBezTo>
                    <a:pt x="58425" y="33999"/>
                    <a:pt x="57800" y="35186"/>
                    <a:pt x="56975" y="36235"/>
                  </a:cubicBezTo>
                  <a:lnTo>
                    <a:pt x="56975" y="36235"/>
                  </a:lnTo>
                  <a:lnTo>
                    <a:pt x="56975" y="36235"/>
                  </a:lnTo>
                  <a:cubicBezTo>
                    <a:pt x="56263" y="37035"/>
                    <a:pt x="55414" y="37710"/>
                    <a:pt x="54476" y="38235"/>
                  </a:cubicBezTo>
                  <a:lnTo>
                    <a:pt x="54476" y="38235"/>
                  </a:lnTo>
                  <a:lnTo>
                    <a:pt x="0" y="64849"/>
                  </a:lnTo>
                  <a:lnTo>
                    <a:pt x="8621" y="238280"/>
                  </a:lnTo>
                  <a:lnTo>
                    <a:pt x="44231" y="9516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B4A82D94-912F-488F-B54A-A6C0D471BB06}"/>
                </a:ext>
              </a:extLst>
            </p:cNvPr>
            <p:cNvSpPr/>
            <p:nvPr/>
          </p:nvSpPr>
          <p:spPr>
            <a:xfrm>
              <a:off x="7800410" y="1440432"/>
              <a:ext cx="2389467" cy="2423283"/>
            </a:xfrm>
            <a:custGeom>
              <a:avLst/>
              <a:gdLst>
                <a:gd name="connsiteX0" fmla="*/ 173425 w 2389467"/>
                <a:gd name="connsiteY0" fmla="*/ 2422159 h 2423283"/>
                <a:gd name="connsiteX1" fmla="*/ 174175 w 2389467"/>
                <a:gd name="connsiteY1" fmla="*/ 2423284 h 2423283"/>
                <a:gd name="connsiteX2" fmla="*/ 1023807 w 2389467"/>
                <a:gd name="connsiteY2" fmla="*/ 1994455 h 2423283"/>
                <a:gd name="connsiteX3" fmla="*/ 878620 w 2389467"/>
                <a:gd name="connsiteY3" fmla="*/ 1804031 h 2423283"/>
                <a:gd name="connsiteX4" fmla="*/ 878620 w 2389467"/>
                <a:gd name="connsiteY4" fmla="*/ 1802781 h 2423283"/>
                <a:gd name="connsiteX5" fmla="*/ 877621 w 2389467"/>
                <a:gd name="connsiteY5" fmla="*/ 1801032 h 2423283"/>
                <a:gd name="connsiteX6" fmla="*/ 877621 w 2389467"/>
                <a:gd name="connsiteY6" fmla="*/ 1798783 h 2423283"/>
                <a:gd name="connsiteX7" fmla="*/ 877621 w 2389467"/>
                <a:gd name="connsiteY7" fmla="*/ 1797533 h 2423283"/>
                <a:gd name="connsiteX8" fmla="*/ 863877 w 2389467"/>
                <a:gd name="connsiteY8" fmla="*/ 1637097 h 2423283"/>
                <a:gd name="connsiteX9" fmla="*/ 863877 w 2389467"/>
                <a:gd name="connsiteY9" fmla="*/ 1637097 h 2423283"/>
                <a:gd name="connsiteX10" fmla="*/ 863877 w 2389467"/>
                <a:gd name="connsiteY10" fmla="*/ 1634848 h 2423283"/>
                <a:gd name="connsiteX11" fmla="*/ 863877 w 2389467"/>
                <a:gd name="connsiteY11" fmla="*/ 1632849 h 2423283"/>
                <a:gd name="connsiteX12" fmla="*/ 864751 w 2389467"/>
                <a:gd name="connsiteY12" fmla="*/ 1631100 h 2423283"/>
                <a:gd name="connsiteX13" fmla="*/ 865626 w 2389467"/>
                <a:gd name="connsiteY13" fmla="*/ 1629350 h 2423283"/>
                <a:gd name="connsiteX14" fmla="*/ 866875 w 2389467"/>
                <a:gd name="connsiteY14" fmla="*/ 1628226 h 2423283"/>
                <a:gd name="connsiteX15" fmla="*/ 868500 w 2389467"/>
                <a:gd name="connsiteY15" fmla="*/ 1626976 h 2423283"/>
                <a:gd name="connsiteX16" fmla="*/ 868500 w 2389467"/>
                <a:gd name="connsiteY16" fmla="*/ 1626976 h 2423283"/>
                <a:gd name="connsiteX17" fmla="*/ 1341295 w 2389467"/>
                <a:gd name="connsiteY17" fmla="*/ 1394069 h 2423283"/>
                <a:gd name="connsiteX18" fmla="*/ 1332549 w 2389467"/>
                <a:gd name="connsiteY18" fmla="*/ 1220513 h 2423283"/>
                <a:gd name="connsiteX19" fmla="*/ 1332549 w 2389467"/>
                <a:gd name="connsiteY19" fmla="*/ 1220513 h 2423283"/>
                <a:gd name="connsiteX20" fmla="*/ 1332549 w 2389467"/>
                <a:gd name="connsiteY20" fmla="*/ 1218139 h 2423283"/>
                <a:gd name="connsiteX21" fmla="*/ 1332549 w 2389467"/>
                <a:gd name="connsiteY21" fmla="*/ 1216265 h 2423283"/>
                <a:gd name="connsiteX22" fmla="*/ 1333299 w 2389467"/>
                <a:gd name="connsiteY22" fmla="*/ 1214641 h 2423283"/>
                <a:gd name="connsiteX23" fmla="*/ 1334298 w 2389467"/>
                <a:gd name="connsiteY23" fmla="*/ 1212766 h 2423283"/>
                <a:gd name="connsiteX24" fmla="*/ 1335423 w 2389467"/>
                <a:gd name="connsiteY24" fmla="*/ 1211767 h 2423283"/>
                <a:gd name="connsiteX25" fmla="*/ 1337172 w 2389467"/>
                <a:gd name="connsiteY25" fmla="*/ 1210392 h 2423283"/>
                <a:gd name="connsiteX26" fmla="*/ 1337172 w 2389467"/>
                <a:gd name="connsiteY26" fmla="*/ 1210392 h 2423283"/>
                <a:gd name="connsiteX27" fmla="*/ 1385152 w 2389467"/>
                <a:gd name="connsiteY27" fmla="*/ 1187027 h 2423283"/>
                <a:gd name="connsiteX28" fmla="*/ 1345044 w 2389467"/>
                <a:gd name="connsiteY28" fmla="*/ 1138046 h 2423283"/>
                <a:gd name="connsiteX29" fmla="*/ 1343669 w 2389467"/>
                <a:gd name="connsiteY29" fmla="*/ 1135297 h 2423283"/>
                <a:gd name="connsiteX30" fmla="*/ 1343669 w 2389467"/>
                <a:gd name="connsiteY30" fmla="*/ 1134423 h 2423283"/>
                <a:gd name="connsiteX31" fmla="*/ 1343669 w 2389467"/>
                <a:gd name="connsiteY31" fmla="*/ 1134423 h 2423283"/>
                <a:gd name="connsiteX32" fmla="*/ 1343045 w 2389467"/>
                <a:gd name="connsiteY32" fmla="*/ 1130299 h 2423283"/>
                <a:gd name="connsiteX33" fmla="*/ 1343045 w 2389467"/>
                <a:gd name="connsiteY33" fmla="*/ 1128425 h 2423283"/>
                <a:gd name="connsiteX34" fmla="*/ 1345419 w 2389467"/>
                <a:gd name="connsiteY34" fmla="*/ 1122677 h 2423283"/>
                <a:gd name="connsiteX35" fmla="*/ 1345419 w 2389467"/>
                <a:gd name="connsiteY35" fmla="*/ 1122677 h 2423283"/>
                <a:gd name="connsiteX36" fmla="*/ 1347293 w 2389467"/>
                <a:gd name="connsiteY36" fmla="*/ 1121178 h 2423283"/>
                <a:gd name="connsiteX37" fmla="*/ 1348417 w 2389467"/>
                <a:gd name="connsiteY37" fmla="*/ 1120428 h 2423283"/>
                <a:gd name="connsiteX38" fmla="*/ 1399645 w 2389467"/>
                <a:gd name="connsiteY38" fmla="*/ 1095438 h 2423283"/>
                <a:gd name="connsiteX39" fmla="*/ 1399645 w 2389467"/>
                <a:gd name="connsiteY39" fmla="*/ 1090565 h 2423283"/>
                <a:gd name="connsiteX40" fmla="*/ 1399645 w 2389467"/>
                <a:gd name="connsiteY40" fmla="*/ 1088316 h 2423283"/>
                <a:gd name="connsiteX41" fmla="*/ 1399645 w 2389467"/>
                <a:gd name="connsiteY41" fmla="*/ 1086442 h 2423283"/>
                <a:gd name="connsiteX42" fmla="*/ 1400520 w 2389467"/>
                <a:gd name="connsiteY42" fmla="*/ 1084693 h 2423283"/>
                <a:gd name="connsiteX43" fmla="*/ 1401519 w 2389467"/>
                <a:gd name="connsiteY43" fmla="*/ 1082943 h 2423283"/>
                <a:gd name="connsiteX44" fmla="*/ 1402644 w 2389467"/>
                <a:gd name="connsiteY44" fmla="*/ 1081819 h 2423283"/>
                <a:gd name="connsiteX45" fmla="*/ 1404393 w 2389467"/>
                <a:gd name="connsiteY45" fmla="*/ 1080569 h 2423283"/>
                <a:gd name="connsiteX46" fmla="*/ 1404393 w 2389467"/>
                <a:gd name="connsiteY46" fmla="*/ 1080569 h 2423283"/>
                <a:gd name="connsiteX47" fmla="*/ 1950907 w 2389467"/>
                <a:gd name="connsiteY47" fmla="*/ 815050 h 2423283"/>
                <a:gd name="connsiteX48" fmla="*/ 1944535 w 2389467"/>
                <a:gd name="connsiteY48" fmla="*/ 512671 h 2423283"/>
                <a:gd name="connsiteX49" fmla="*/ 1944535 w 2389467"/>
                <a:gd name="connsiteY49" fmla="*/ 512671 h 2423283"/>
                <a:gd name="connsiteX50" fmla="*/ 1944535 w 2389467"/>
                <a:gd name="connsiteY50" fmla="*/ 510172 h 2423283"/>
                <a:gd name="connsiteX51" fmla="*/ 1944535 w 2389467"/>
                <a:gd name="connsiteY51" fmla="*/ 508547 h 2423283"/>
                <a:gd name="connsiteX52" fmla="*/ 1945534 w 2389467"/>
                <a:gd name="connsiteY52" fmla="*/ 506548 h 2423283"/>
                <a:gd name="connsiteX53" fmla="*/ 1946409 w 2389467"/>
                <a:gd name="connsiteY53" fmla="*/ 505049 h 2423283"/>
                <a:gd name="connsiteX54" fmla="*/ 1947658 w 2389467"/>
                <a:gd name="connsiteY54" fmla="*/ 504049 h 2423283"/>
                <a:gd name="connsiteX55" fmla="*/ 1949283 w 2389467"/>
                <a:gd name="connsiteY55" fmla="*/ 502675 h 2423283"/>
                <a:gd name="connsiteX56" fmla="*/ 1949283 w 2389467"/>
                <a:gd name="connsiteY56" fmla="*/ 502675 h 2423283"/>
                <a:gd name="connsiteX57" fmla="*/ 2389468 w 2389467"/>
                <a:gd name="connsiteY57" fmla="*/ 293133 h 2423283"/>
                <a:gd name="connsiteX58" fmla="*/ 2389468 w 2389467"/>
                <a:gd name="connsiteY58" fmla="*/ 0 h 2423283"/>
                <a:gd name="connsiteX59" fmla="*/ 0 w 2389467"/>
                <a:gd name="connsiteY59" fmla="*/ 1116930 h 2423283"/>
                <a:gd name="connsiteX60" fmla="*/ 0 w 2389467"/>
                <a:gd name="connsiteY60" fmla="*/ 1116930 h 2423283"/>
                <a:gd name="connsiteX61" fmla="*/ 141314 w 2389467"/>
                <a:gd name="connsiteY61" fmla="*/ 2375678 h 2423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89467" h="2423283">
                  <a:moveTo>
                    <a:pt x="173425" y="2422159"/>
                  </a:moveTo>
                  <a:lnTo>
                    <a:pt x="174175" y="2423284"/>
                  </a:lnTo>
                  <a:lnTo>
                    <a:pt x="1023807" y="1994455"/>
                  </a:lnTo>
                  <a:lnTo>
                    <a:pt x="878620" y="1804031"/>
                  </a:lnTo>
                  <a:cubicBezTo>
                    <a:pt x="878570" y="1803618"/>
                    <a:pt x="878570" y="1803194"/>
                    <a:pt x="878620" y="1802781"/>
                  </a:cubicBezTo>
                  <a:cubicBezTo>
                    <a:pt x="878221" y="1802244"/>
                    <a:pt x="877883" y="1801657"/>
                    <a:pt x="877621" y="1801032"/>
                  </a:cubicBezTo>
                  <a:cubicBezTo>
                    <a:pt x="877558" y="1800282"/>
                    <a:pt x="877558" y="1799533"/>
                    <a:pt x="877621" y="1798783"/>
                  </a:cubicBezTo>
                  <a:lnTo>
                    <a:pt x="877621" y="1797533"/>
                  </a:lnTo>
                  <a:lnTo>
                    <a:pt x="863877" y="1637097"/>
                  </a:lnTo>
                  <a:cubicBezTo>
                    <a:pt x="863877" y="1637097"/>
                    <a:pt x="863877" y="1637097"/>
                    <a:pt x="863877" y="1637097"/>
                  </a:cubicBezTo>
                  <a:cubicBezTo>
                    <a:pt x="863814" y="1636347"/>
                    <a:pt x="863814" y="1635598"/>
                    <a:pt x="863877" y="1634848"/>
                  </a:cubicBezTo>
                  <a:cubicBezTo>
                    <a:pt x="863814" y="1634186"/>
                    <a:pt x="863814" y="1633511"/>
                    <a:pt x="863877" y="1632849"/>
                  </a:cubicBezTo>
                  <a:lnTo>
                    <a:pt x="864751" y="1631100"/>
                  </a:lnTo>
                  <a:cubicBezTo>
                    <a:pt x="864989" y="1630487"/>
                    <a:pt x="865289" y="1629913"/>
                    <a:pt x="865626" y="1629350"/>
                  </a:cubicBezTo>
                  <a:lnTo>
                    <a:pt x="866875" y="1628226"/>
                  </a:lnTo>
                  <a:cubicBezTo>
                    <a:pt x="867325" y="1627701"/>
                    <a:pt x="867875" y="1627276"/>
                    <a:pt x="868500" y="1626976"/>
                  </a:cubicBezTo>
                  <a:lnTo>
                    <a:pt x="868500" y="1626976"/>
                  </a:lnTo>
                  <a:lnTo>
                    <a:pt x="1341295" y="1394069"/>
                  </a:lnTo>
                  <a:lnTo>
                    <a:pt x="1332549" y="1220513"/>
                  </a:lnTo>
                  <a:cubicBezTo>
                    <a:pt x="1332549" y="1220513"/>
                    <a:pt x="1332549" y="1220513"/>
                    <a:pt x="1332549" y="1220513"/>
                  </a:cubicBezTo>
                  <a:cubicBezTo>
                    <a:pt x="1332487" y="1219726"/>
                    <a:pt x="1332487" y="1218926"/>
                    <a:pt x="1332549" y="1218139"/>
                  </a:cubicBezTo>
                  <a:cubicBezTo>
                    <a:pt x="1332487" y="1217515"/>
                    <a:pt x="1332487" y="1216890"/>
                    <a:pt x="1332549" y="1216265"/>
                  </a:cubicBezTo>
                  <a:cubicBezTo>
                    <a:pt x="1332724" y="1215690"/>
                    <a:pt x="1332974" y="1215141"/>
                    <a:pt x="1333299" y="1214641"/>
                  </a:cubicBezTo>
                  <a:cubicBezTo>
                    <a:pt x="1333299" y="1214016"/>
                    <a:pt x="1333924" y="1213266"/>
                    <a:pt x="1334298" y="1212766"/>
                  </a:cubicBezTo>
                  <a:lnTo>
                    <a:pt x="1335423" y="1211767"/>
                  </a:lnTo>
                  <a:lnTo>
                    <a:pt x="1337172" y="1210392"/>
                  </a:lnTo>
                  <a:lnTo>
                    <a:pt x="1337172" y="1210392"/>
                  </a:lnTo>
                  <a:lnTo>
                    <a:pt x="1385152" y="1187027"/>
                  </a:lnTo>
                  <a:lnTo>
                    <a:pt x="1345044" y="1138046"/>
                  </a:lnTo>
                  <a:cubicBezTo>
                    <a:pt x="1344444" y="1137209"/>
                    <a:pt x="1343969" y="1136284"/>
                    <a:pt x="1343669" y="1135297"/>
                  </a:cubicBezTo>
                  <a:cubicBezTo>
                    <a:pt x="1343645" y="1135010"/>
                    <a:pt x="1343645" y="1134710"/>
                    <a:pt x="1343669" y="1134423"/>
                  </a:cubicBezTo>
                  <a:lnTo>
                    <a:pt x="1343669" y="1134423"/>
                  </a:lnTo>
                  <a:cubicBezTo>
                    <a:pt x="1343207" y="1133098"/>
                    <a:pt x="1342995" y="1131699"/>
                    <a:pt x="1343045" y="1130299"/>
                  </a:cubicBezTo>
                  <a:cubicBezTo>
                    <a:pt x="1342982" y="1129675"/>
                    <a:pt x="1342982" y="1129050"/>
                    <a:pt x="1343045" y="1128425"/>
                  </a:cubicBezTo>
                  <a:cubicBezTo>
                    <a:pt x="1343132" y="1126288"/>
                    <a:pt x="1343969" y="1124252"/>
                    <a:pt x="1345419" y="1122677"/>
                  </a:cubicBezTo>
                  <a:lnTo>
                    <a:pt x="1345419" y="1122677"/>
                  </a:lnTo>
                  <a:cubicBezTo>
                    <a:pt x="1345981" y="1122115"/>
                    <a:pt x="1346618" y="1121603"/>
                    <a:pt x="1347293" y="1121178"/>
                  </a:cubicBezTo>
                  <a:cubicBezTo>
                    <a:pt x="1347293" y="1121178"/>
                    <a:pt x="1347917" y="1120553"/>
                    <a:pt x="1348417" y="1120428"/>
                  </a:cubicBezTo>
                  <a:lnTo>
                    <a:pt x="1399645" y="1095438"/>
                  </a:lnTo>
                  <a:lnTo>
                    <a:pt x="1399645" y="1090565"/>
                  </a:lnTo>
                  <a:cubicBezTo>
                    <a:pt x="1399583" y="1089816"/>
                    <a:pt x="1399583" y="1089066"/>
                    <a:pt x="1399645" y="1088316"/>
                  </a:cubicBezTo>
                  <a:cubicBezTo>
                    <a:pt x="1399583" y="1087691"/>
                    <a:pt x="1399583" y="1087067"/>
                    <a:pt x="1399645" y="1086442"/>
                  </a:cubicBezTo>
                  <a:cubicBezTo>
                    <a:pt x="1399833" y="1085817"/>
                    <a:pt x="1400133" y="1085217"/>
                    <a:pt x="1400520" y="1084693"/>
                  </a:cubicBezTo>
                  <a:cubicBezTo>
                    <a:pt x="1400732" y="1084043"/>
                    <a:pt x="1401069" y="1083456"/>
                    <a:pt x="1401519" y="1082943"/>
                  </a:cubicBezTo>
                  <a:cubicBezTo>
                    <a:pt x="1401857" y="1082543"/>
                    <a:pt x="1402244" y="1082156"/>
                    <a:pt x="1402644" y="1081819"/>
                  </a:cubicBezTo>
                  <a:cubicBezTo>
                    <a:pt x="1403119" y="1081269"/>
                    <a:pt x="1403718" y="1080844"/>
                    <a:pt x="1404393" y="1080569"/>
                  </a:cubicBezTo>
                  <a:lnTo>
                    <a:pt x="1404393" y="1080569"/>
                  </a:lnTo>
                  <a:lnTo>
                    <a:pt x="1950907" y="815050"/>
                  </a:lnTo>
                  <a:lnTo>
                    <a:pt x="1944535" y="512671"/>
                  </a:lnTo>
                  <a:cubicBezTo>
                    <a:pt x="1944535" y="512671"/>
                    <a:pt x="1944535" y="512671"/>
                    <a:pt x="1944535" y="512671"/>
                  </a:cubicBezTo>
                  <a:cubicBezTo>
                    <a:pt x="1944410" y="511846"/>
                    <a:pt x="1944410" y="510996"/>
                    <a:pt x="1944535" y="510172"/>
                  </a:cubicBezTo>
                  <a:cubicBezTo>
                    <a:pt x="1944472" y="509634"/>
                    <a:pt x="1944472" y="509084"/>
                    <a:pt x="1944535" y="508547"/>
                  </a:cubicBezTo>
                  <a:cubicBezTo>
                    <a:pt x="1944822" y="507860"/>
                    <a:pt x="1945147" y="507185"/>
                    <a:pt x="1945534" y="506548"/>
                  </a:cubicBezTo>
                  <a:cubicBezTo>
                    <a:pt x="1945784" y="506023"/>
                    <a:pt x="1946072" y="505523"/>
                    <a:pt x="1946409" y="505049"/>
                  </a:cubicBezTo>
                  <a:lnTo>
                    <a:pt x="1947658" y="504049"/>
                  </a:lnTo>
                  <a:cubicBezTo>
                    <a:pt x="1948146" y="503524"/>
                    <a:pt x="1948683" y="503062"/>
                    <a:pt x="1949283" y="502675"/>
                  </a:cubicBezTo>
                  <a:lnTo>
                    <a:pt x="1949283" y="502675"/>
                  </a:lnTo>
                  <a:lnTo>
                    <a:pt x="2389468" y="293133"/>
                  </a:lnTo>
                  <a:lnTo>
                    <a:pt x="2389468" y="0"/>
                  </a:lnTo>
                  <a:lnTo>
                    <a:pt x="0" y="1116930"/>
                  </a:lnTo>
                  <a:lnTo>
                    <a:pt x="0" y="1116930"/>
                  </a:lnTo>
                  <a:lnTo>
                    <a:pt x="141314" y="2375678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19F6181B-B943-4DFB-956D-E921348D90B2}"/>
                </a:ext>
              </a:extLst>
            </p:cNvPr>
            <p:cNvSpPr/>
            <p:nvPr/>
          </p:nvSpPr>
          <p:spPr>
            <a:xfrm>
              <a:off x="8683903" y="3092649"/>
              <a:ext cx="210908" cy="403089"/>
            </a:xfrm>
            <a:custGeom>
              <a:avLst/>
              <a:gdLst>
                <a:gd name="connsiteX0" fmla="*/ 202037 w 210908"/>
                <a:gd name="connsiteY0" fmla="*/ 262895 h 403089"/>
                <a:gd name="connsiteX1" fmla="*/ 0 w 210908"/>
                <a:gd name="connsiteY1" fmla="*/ 0 h 403089"/>
                <a:gd name="connsiteX2" fmla="*/ 10121 w 210908"/>
                <a:gd name="connsiteY2" fmla="*/ 139819 h 403089"/>
                <a:gd name="connsiteX3" fmla="*/ 156682 w 210908"/>
                <a:gd name="connsiteY3" fmla="*/ 331993 h 403089"/>
                <a:gd name="connsiteX4" fmla="*/ 210909 w 210908"/>
                <a:gd name="connsiteY4" fmla="*/ 403089 h 403089"/>
                <a:gd name="connsiteX5" fmla="*/ 202037 w 210908"/>
                <a:gd name="connsiteY5" fmla="*/ 262895 h 403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908" h="403089">
                  <a:moveTo>
                    <a:pt x="202037" y="262895"/>
                  </a:moveTo>
                  <a:lnTo>
                    <a:pt x="0" y="0"/>
                  </a:lnTo>
                  <a:lnTo>
                    <a:pt x="10121" y="139819"/>
                  </a:lnTo>
                  <a:lnTo>
                    <a:pt x="156682" y="331993"/>
                  </a:lnTo>
                  <a:lnTo>
                    <a:pt x="210909" y="403089"/>
                  </a:lnTo>
                  <a:lnTo>
                    <a:pt x="202037" y="26289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F8914605-83CF-4E10-B7C7-4950E0D6895B}"/>
                </a:ext>
              </a:extLst>
            </p:cNvPr>
            <p:cNvSpPr/>
            <p:nvPr/>
          </p:nvSpPr>
          <p:spPr>
            <a:xfrm>
              <a:off x="8889189" y="3360042"/>
              <a:ext cx="187544" cy="313999"/>
            </a:xfrm>
            <a:custGeom>
              <a:avLst/>
              <a:gdLst>
                <a:gd name="connsiteX0" fmla="*/ 131568 w 187544"/>
                <a:gd name="connsiteY0" fmla="*/ 314000 h 313999"/>
                <a:gd name="connsiteX1" fmla="*/ 129694 w 187544"/>
                <a:gd name="connsiteY1" fmla="*/ 283012 h 313999"/>
                <a:gd name="connsiteX2" fmla="*/ 129694 w 187544"/>
                <a:gd name="connsiteY2" fmla="*/ 283012 h 313999"/>
                <a:gd name="connsiteX3" fmla="*/ 129694 w 187544"/>
                <a:gd name="connsiteY3" fmla="*/ 280638 h 313999"/>
                <a:gd name="connsiteX4" fmla="*/ 129694 w 187544"/>
                <a:gd name="connsiteY4" fmla="*/ 278764 h 313999"/>
                <a:gd name="connsiteX5" fmla="*/ 130569 w 187544"/>
                <a:gd name="connsiteY5" fmla="*/ 277015 h 313999"/>
                <a:gd name="connsiteX6" fmla="*/ 131443 w 187544"/>
                <a:gd name="connsiteY6" fmla="*/ 275265 h 313999"/>
                <a:gd name="connsiteX7" fmla="*/ 132818 w 187544"/>
                <a:gd name="connsiteY7" fmla="*/ 274141 h 313999"/>
                <a:gd name="connsiteX8" fmla="*/ 134317 w 187544"/>
                <a:gd name="connsiteY8" fmla="*/ 272766 h 313999"/>
                <a:gd name="connsiteX9" fmla="*/ 134317 w 187544"/>
                <a:gd name="connsiteY9" fmla="*/ 272766 h 313999"/>
                <a:gd name="connsiteX10" fmla="*/ 187544 w 187544"/>
                <a:gd name="connsiteY10" fmla="*/ 245402 h 313999"/>
                <a:gd name="connsiteX11" fmla="*/ 0 w 187544"/>
                <a:gd name="connsiteY11" fmla="*/ 0 h 313999"/>
                <a:gd name="connsiteX12" fmla="*/ 8871 w 187544"/>
                <a:gd name="connsiteY12" fmla="*/ 140319 h 313999"/>
                <a:gd name="connsiteX13" fmla="*/ 14869 w 187544"/>
                <a:gd name="connsiteY13" fmla="*/ 148191 h 313999"/>
                <a:gd name="connsiteX14" fmla="*/ 15618 w 187544"/>
                <a:gd name="connsiteY14" fmla="*/ 149690 h 313999"/>
                <a:gd name="connsiteX15" fmla="*/ 16493 w 187544"/>
                <a:gd name="connsiteY15" fmla="*/ 151314 h 313999"/>
                <a:gd name="connsiteX16" fmla="*/ 16493 w 187544"/>
                <a:gd name="connsiteY16" fmla="*/ 151314 h 313999"/>
                <a:gd name="connsiteX17" fmla="*/ 16493 w 187544"/>
                <a:gd name="connsiteY17" fmla="*/ 153564 h 313999"/>
                <a:gd name="connsiteX18" fmla="*/ 16493 w 187544"/>
                <a:gd name="connsiteY18" fmla="*/ 155563 h 313999"/>
                <a:gd name="connsiteX19" fmla="*/ 16493 w 187544"/>
                <a:gd name="connsiteY19" fmla="*/ 157187 h 313999"/>
                <a:gd name="connsiteX20" fmla="*/ 16493 w 187544"/>
                <a:gd name="connsiteY20" fmla="*/ 159561 h 313999"/>
                <a:gd name="connsiteX21" fmla="*/ 15743 w 187544"/>
                <a:gd name="connsiteY21" fmla="*/ 160936 h 313999"/>
                <a:gd name="connsiteX22" fmla="*/ 15743 w 187544"/>
                <a:gd name="connsiteY22" fmla="*/ 161685 h 313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7544" h="313999">
                  <a:moveTo>
                    <a:pt x="131568" y="314000"/>
                  </a:moveTo>
                  <a:lnTo>
                    <a:pt x="129694" y="283012"/>
                  </a:lnTo>
                  <a:lnTo>
                    <a:pt x="129694" y="283012"/>
                  </a:lnTo>
                  <a:cubicBezTo>
                    <a:pt x="129631" y="282225"/>
                    <a:pt x="129631" y="281425"/>
                    <a:pt x="129694" y="280638"/>
                  </a:cubicBezTo>
                  <a:cubicBezTo>
                    <a:pt x="129694" y="280013"/>
                    <a:pt x="129694" y="279388"/>
                    <a:pt x="129694" y="278764"/>
                  </a:cubicBezTo>
                  <a:cubicBezTo>
                    <a:pt x="129694" y="278139"/>
                    <a:pt x="130319" y="277639"/>
                    <a:pt x="130569" y="277015"/>
                  </a:cubicBezTo>
                  <a:cubicBezTo>
                    <a:pt x="130818" y="276390"/>
                    <a:pt x="130569" y="275765"/>
                    <a:pt x="131443" y="275265"/>
                  </a:cubicBezTo>
                  <a:cubicBezTo>
                    <a:pt x="131843" y="274828"/>
                    <a:pt x="132305" y="274440"/>
                    <a:pt x="132818" y="274141"/>
                  </a:cubicBezTo>
                  <a:cubicBezTo>
                    <a:pt x="133255" y="273616"/>
                    <a:pt x="133755" y="273153"/>
                    <a:pt x="134317" y="272766"/>
                  </a:cubicBezTo>
                  <a:lnTo>
                    <a:pt x="134317" y="272766"/>
                  </a:lnTo>
                  <a:lnTo>
                    <a:pt x="187544" y="245402"/>
                  </a:lnTo>
                  <a:lnTo>
                    <a:pt x="0" y="0"/>
                  </a:lnTo>
                  <a:lnTo>
                    <a:pt x="8871" y="140319"/>
                  </a:lnTo>
                  <a:lnTo>
                    <a:pt x="14869" y="148191"/>
                  </a:lnTo>
                  <a:cubicBezTo>
                    <a:pt x="15193" y="148653"/>
                    <a:pt x="15443" y="149153"/>
                    <a:pt x="15618" y="149690"/>
                  </a:cubicBezTo>
                  <a:cubicBezTo>
                    <a:pt x="16030" y="150153"/>
                    <a:pt x="16331" y="150715"/>
                    <a:pt x="16493" y="151314"/>
                  </a:cubicBezTo>
                  <a:lnTo>
                    <a:pt x="16493" y="151314"/>
                  </a:lnTo>
                  <a:cubicBezTo>
                    <a:pt x="16555" y="152064"/>
                    <a:pt x="16555" y="152814"/>
                    <a:pt x="16493" y="153564"/>
                  </a:cubicBezTo>
                  <a:cubicBezTo>
                    <a:pt x="16568" y="154226"/>
                    <a:pt x="16568" y="154901"/>
                    <a:pt x="16493" y="155563"/>
                  </a:cubicBezTo>
                  <a:cubicBezTo>
                    <a:pt x="16493" y="155563"/>
                    <a:pt x="16493" y="156687"/>
                    <a:pt x="16493" y="157187"/>
                  </a:cubicBezTo>
                  <a:cubicBezTo>
                    <a:pt x="16568" y="157974"/>
                    <a:pt x="16568" y="158774"/>
                    <a:pt x="16493" y="159561"/>
                  </a:cubicBezTo>
                  <a:cubicBezTo>
                    <a:pt x="16293" y="160049"/>
                    <a:pt x="16043" y="160511"/>
                    <a:pt x="15743" y="160936"/>
                  </a:cubicBezTo>
                  <a:lnTo>
                    <a:pt x="15743" y="161685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79BDA08C-9B3F-4A98-BF96-70F40BAA503D}"/>
                </a:ext>
              </a:extLst>
            </p:cNvPr>
            <p:cNvSpPr/>
            <p:nvPr/>
          </p:nvSpPr>
          <p:spPr>
            <a:xfrm>
              <a:off x="9895380" y="5270030"/>
              <a:ext cx="586871" cy="472561"/>
            </a:xfrm>
            <a:custGeom>
              <a:avLst/>
              <a:gdLst>
                <a:gd name="connsiteX0" fmla="*/ 410323 w 586871"/>
                <a:gd name="connsiteY0" fmla="*/ 125 h 472561"/>
                <a:gd name="connsiteX1" fmla="*/ 384459 w 586871"/>
                <a:gd name="connsiteY1" fmla="*/ 14994 h 472561"/>
                <a:gd name="connsiteX2" fmla="*/ 370215 w 586871"/>
                <a:gd name="connsiteY2" fmla="*/ 23366 h 472561"/>
                <a:gd name="connsiteX3" fmla="*/ 0 w 586871"/>
                <a:gd name="connsiteY3" fmla="*/ 237530 h 472561"/>
                <a:gd name="connsiteX4" fmla="*/ 173050 w 586871"/>
                <a:gd name="connsiteY4" fmla="*/ 472562 h 472561"/>
                <a:gd name="connsiteX5" fmla="*/ 173800 w 586871"/>
                <a:gd name="connsiteY5" fmla="*/ 472562 h 472561"/>
                <a:gd name="connsiteX6" fmla="*/ 586871 w 586871"/>
                <a:gd name="connsiteY6" fmla="*/ 229409 h 472561"/>
                <a:gd name="connsiteX7" fmla="*/ 411197 w 586871"/>
                <a:gd name="connsiteY7" fmla="*/ 0 h 472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6871" h="472561">
                  <a:moveTo>
                    <a:pt x="410323" y="125"/>
                  </a:moveTo>
                  <a:lnTo>
                    <a:pt x="384459" y="14994"/>
                  </a:lnTo>
                  <a:lnTo>
                    <a:pt x="370215" y="23366"/>
                  </a:lnTo>
                  <a:lnTo>
                    <a:pt x="0" y="237530"/>
                  </a:lnTo>
                  <a:lnTo>
                    <a:pt x="173050" y="472562"/>
                  </a:lnTo>
                  <a:lnTo>
                    <a:pt x="173800" y="472562"/>
                  </a:lnTo>
                  <a:lnTo>
                    <a:pt x="586871" y="229409"/>
                  </a:lnTo>
                  <a:lnTo>
                    <a:pt x="411197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C66F0961-2384-4EC8-AA57-2B4FECFC5BFA}"/>
                </a:ext>
              </a:extLst>
            </p:cNvPr>
            <p:cNvSpPr/>
            <p:nvPr/>
          </p:nvSpPr>
          <p:spPr>
            <a:xfrm>
              <a:off x="9871140" y="5530177"/>
              <a:ext cx="168677" cy="288759"/>
            </a:xfrm>
            <a:custGeom>
              <a:avLst/>
              <a:gdLst>
                <a:gd name="connsiteX0" fmla="*/ 250 w 168677"/>
                <a:gd name="connsiteY0" fmla="*/ 14245 h 288759"/>
                <a:gd name="connsiteX1" fmla="*/ 2624 w 168677"/>
                <a:gd name="connsiteY1" fmla="*/ 139195 h 288759"/>
                <a:gd name="connsiteX2" fmla="*/ 3498 w 168677"/>
                <a:gd name="connsiteY2" fmla="*/ 190549 h 288759"/>
                <a:gd name="connsiteX3" fmla="*/ 1499 w 168677"/>
                <a:gd name="connsiteY3" fmla="*/ 197421 h 288759"/>
                <a:gd name="connsiteX4" fmla="*/ 67971 w 168677"/>
                <a:gd name="connsiteY4" fmla="*/ 288760 h 288759"/>
                <a:gd name="connsiteX5" fmla="*/ 68720 w 168677"/>
                <a:gd name="connsiteY5" fmla="*/ 288760 h 288759"/>
                <a:gd name="connsiteX6" fmla="*/ 168677 w 168677"/>
                <a:gd name="connsiteY6" fmla="*/ 230158 h 288759"/>
                <a:gd name="connsiteX7" fmla="*/ 0 w 168677"/>
                <a:gd name="connsiteY7" fmla="*/ 0 h 288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677" h="288759">
                  <a:moveTo>
                    <a:pt x="250" y="14245"/>
                  </a:moveTo>
                  <a:lnTo>
                    <a:pt x="2624" y="139195"/>
                  </a:lnTo>
                  <a:lnTo>
                    <a:pt x="3498" y="190549"/>
                  </a:lnTo>
                  <a:cubicBezTo>
                    <a:pt x="3561" y="192998"/>
                    <a:pt x="2861" y="195397"/>
                    <a:pt x="1499" y="197421"/>
                  </a:cubicBezTo>
                  <a:lnTo>
                    <a:pt x="67971" y="288760"/>
                  </a:lnTo>
                  <a:lnTo>
                    <a:pt x="68720" y="288760"/>
                  </a:lnTo>
                  <a:lnTo>
                    <a:pt x="168677" y="230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FC89728A-8210-42BD-BDBF-C62C159A6000}"/>
                </a:ext>
              </a:extLst>
            </p:cNvPr>
            <p:cNvSpPr/>
            <p:nvPr/>
          </p:nvSpPr>
          <p:spPr>
            <a:xfrm>
              <a:off x="5460421" y="2711301"/>
              <a:ext cx="1735625" cy="1519394"/>
            </a:xfrm>
            <a:custGeom>
              <a:avLst/>
              <a:gdLst>
                <a:gd name="connsiteX0" fmla="*/ 410698 w 1735625"/>
                <a:gd name="connsiteY0" fmla="*/ 1519394 h 1519394"/>
                <a:gd name="connsiteX1" fmla="*/ 609737 w 1735625"/>
                <a:gd name="connsiteY1" fmla="*/ 1422433 h 1519394"/>
                <a:gd name="connsiteX2" fmla="*/ 255140 w 1735625"/>
                <a:gd name="connsiteY2" fmla="*/ 820923 h 1519394"/>
                <a:gd name="connsiteX3" fmla="*/ 257264 w 1735625"/>
                <a:gd name="connsiteY3" fmla="*/ 805804 h 1519394"/>
                <a:gd name="connsiteX4" fmla="*/ 268705 w 1735625"/>
                <a:gd name="connsiteY4" fmla="*/ 806816 h 1519394"/>
                <a:gd name="connsiteX5" fmla="*/ 269758 w 1735625"/>
                <a:gd name="connsiteY5" fmla="*/ 808428 h 1519394"/>
                <a:gd name="connsiteX6" fmla="*/ 269758 w 1735625"/>
                <a:gd name="connsiteY6" fmla="*/ 809052 h 1519394"/>
                <a:gd name="connsiteX7" fmla="*/ 1735625 w 1735625"/>
                <a:gd name="connsiteY7" fmla="*/ 123951 h 1519394"/>
                <a:gd name="connsiteX8" fmla="*/ 1735625 w 1735625"/>
                <a:gd name="connsiteY8" fmla="*/ 123951 h 1519394"/>
                <a:gd name="connsiteX9" fmla="*/ 1718258 w 1735625"/>
                <a:gd name="connsiteY9" fmla="*/ 0 h 1519394"/>
                <a:gd name="connsiteX10" fmla="*/ 0 w 1735625"/>
                <a:gd name="connsiteY10" fmla="*/ 796433 h 1519394"/>
                <a:gd name="connsiteX11" fmla="*/ 3374 w 1735625"/>
                <a:gd name="connsiteY11" fmla="*/ 811177 h 151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5625" h="1519394">
                  <a:moveTo>
                    <a:pt x="410698" y="1519394"/>
                  </a:moveTo>
                  <a:lnTo>
                    <a:pt x="609737" y="1422433"/>
                  </a:lnTo>
                  <a:lnTo>
                    <a:pt x="255140" y="820923"/>
                  </a:lnTo>
                  <a:cubicBezTo>
                    <a:pt x="252328" y="815987"/>
                    <a:pt x="253202" y="809777"/>
                    <a:pt x="257264" y="805804"/>
                  </a:cubicBezTo>
                  <a:cubicBezTo>
                    <a:pt x="260702" y="802917"/>
                    <a:pt x="265824" y="803380"/>
                    <a:pt x="268705" y="806816"/>
                  </a:cubicBezTo>
                  <a:cubicBezTo>
                    <a:pt x="269119" y="807303"/>
                    <a:pt x="269472" y="807853"/>
                    <a:pt x="269758" y="808428"/>
                  </a:cubicBezTo>
                  <a:lnTo>
                    <a:pt x="269758" y="809052"/>
                  </a:lnTo>
                  <a:lnTo>
                    <a:pt x="1735625" y="123951"/>
                  </a:lnTo>
                  <a:lnTo>
                    <a:pt x="1735625" y="123951"/>
                  </a:lnTo>
                  <a:lnTo>
                    <a:pt x="1718258" y="0"/>
                  </a:lnTo>
                  <a:lnTo>
                    <a:pt x="0" y="796433"/>
                  </a:lnTo>
                  <a:lnTo>
                    <a:pt x="3374" y="81117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C0BD6CF-5399-4EE8-B8B0-C993E997EFF3}"/>
                </a:ext>
              </a:extLst>
            </p:cNvPr>
            <p:cNvSpPr/>
            <p:nvPr/>
          </p:nvSpPr>
          <p:spPr>
            <a:xfrm>
              <a:off x="5466418" y="3533723"/>
              <a:ext cx="694699" cy="2039561"/>
            </a:xfrm>
            <a:custGeom>
              <a:avLst/>
              <a:gdLst>
                <a:gd name="connsiteX0" fmla="*/ 402576 w 694699"/>
                <a:gd name="connsiteY0" fmla="*/ 699721 h 2039561"/>
                <a:gd name="connsiteX1" fmla="*/ 0 w 694699"/>
                <a:gd name="connsiteY1" fmla="*/ 0 h 2039561"/>
                <a:gd name="connsiteX2" fmla="*/ 309116 w 694699"/>
                <a:gd name="connsiteY2" fmla="*/ 1340466 h 2039561"/>
                <a:gd name="connsiteX3" fmla="*/ 694700 w 694699"/>
                <a:gd name="connsiteY3" fmla="*/ 2039562 h 2039561"/>
                <a:gd name="connsiteX4" fmla="*/ 608237 w 694699"/>
                <a:gd name="connsiteY4" fmla="*/ 1642845 h 2039561"/>
                <a:gd name="connsiteX5" fmla="*/ 402576 w 694699"/>
                <a:gd name="connsiteY5" fmla="*/ 699721 h 2039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4699" h="2039561">
                  <a:moveTo>
                    <a:pt x="402576" y="699721"/>
                  </a:moveTo>
                  <a:lnTo>
                    <a:pt x="0" y="0"/>
                  </a:lnTo>
                  <a:lnTo>
                    <a:pt x="309116" y="1340466"/>
                  </a:lnTo>
                  <a:lnTo>
                    <a:pt x="694700" y="2039562"/>
                  </a:lnTo>
                  <a:lnTo>
                    <a:pt x="608237" y="1642845"/>
                  </a:lnTo>
                  <a:lnTo>
                    <a:pt x="402576" y="6997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FF459CFA-8AA4-4B6A-8E26-BFC4059F2468}"/>
                </a:ext>
              </a:extLst>
            </p:cNvPr>
            <p:cNvSpPr/>
            <p:nvPr/>
          </p:nvSpPr>
          <p:spPr>
            <a:xfrm>
              <a:off x="10208994" y="480190"/>
              <a:ext cx="313364" cy="183801"/>
            </a:xfrm>
            <a:custGeom>
              <a:avLst/>
              <a:gdLst>
                <a:gd name="connsiteX0" fmla="*/ 313364 w 313364"/>
                <a:gd name="connsiteY0" fmla="*/ 79718 h 183801"/>
                <a:gd name="connsiteX1" fmla="*/ 232524 w 313364"/>
                <a:gd name="connsiteY1" fmla="*/ 0 h 183801"/>
                <a:gd name="connsiteX2" fmla="*/ 0 w 313364"/>
                <a:gd name="connsiteY2" fmla="*/ 102959 h 183801"/>
                <a:gd name="connsiteX3" fmla="*/ 80215 w 313364"/>
                <a:gd name="connsiteY3" fmla="*/ 183802 h 183801"/>
                <a:gd name="connsiteX4" fmla="*/ 313364 w 313364"/>
                <a:gd name="connsiteY4" fmla="*/ 79718 h 183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364" h="183801">
                  <a:moveTo>
                    <a:pt x="313364" y="79718"/>
                  </a:moveTo>
                  <a:lnTo>
                    <a:pt x="232524" y="0"/>
                  </a:lnTo>
                  <a:lnTo>
                    <a:pt x="0" y="102959"/>
                  </a:lnTo>
                  <a:lnTo>
                    <a:pt x="80215" y="183802"/>
                  </a:lnTo>
                  <a:lnTo>
                    <a:pt x="313364" y="7971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3966D00-30BA-4109-A93D-76225EE485D5}"/>
                </a:ext>
              </a:extLst>
            </p:cNvPr>
            <p:cNvSpPr/>
            <p:nvPr/>
          </p:nvSpPr>
          <p:spPr>
            <a:xfrm>
              <a:off x="10532854" y="554661"/>
              <a:ext cx="1671528" cy="721587"/>
            </a:xfrm>
            <a:custGeom>
              <a:avLst/>
              <a:gdLst>
                <a:gd name="connsiteX0" fmla="*/ 1624 w 1671528"/>
                <a:gd name="connsiteY0" fmla="*/ 601385 h 721587"/>
                <a:gd name="connsiteX1" fmla="*/ 0 w 1671528"/>
                <a:gd name="connsiteY1" fmla="*/ 721587 h 721587"/>
                <a:gd name="connsiteX2" fmla="*/ 1255958 w 1671528"/>
                <a:gd name="connsiteY2" fmla="*/ 134321 h 721587"/>
                <a:gd name="connsiteX3" fmla="*/ 1256957 w 1671528"/>
                <a:gd name="connsiteY3" fmla="*/ 134321 h 721587"/>
                <a:gd name="connsiteX4" fmla="*/ 1256957 w 1671528"/>
                <a:gd name="connsiteY4" fmla="*/ 134321 h 721587"/>
                <a:gd name="connsiteX5" fmla="*/ 1256957 w 1671528"/>
                <a:gd name="connsiteY5" fmla="*/ 134321 h 721587"/>
                <a:gd name="connsiteX6" fmla="*/ 1671528 w 1671528"/>
                <a:gd name="connsiteY6" fmla="*/ 516044 h 721587"/>
                <a:gd name="connsiteX7" fmla="*/ 1671528 w 1671528"/>
                <a:gd name="connsiteY7" fmla="*/ 337365 h 721587"/>
                <a:gd name="connsiteX8" fmla="*/ 1299813 w 1671528"/>
                <a:gd name="connsiteY8" fmla="*/ 0 h 721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1528" h="721587">
                  <a:moveTo>
                    <a:pt x="1624" y="601385"/>
                  </a:moveTo>
                  <a:lnTo>
                    <a:pt x="0" y="721587"/>
                  </a:lnTo>
                  <a:lnTo>
                    <a:pt x="1255958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671528" y="516044"/>
                  </a:lnTo>
                  <a:lnTo>
                    <a:pt x="1671528" y="337365"/>
                  </a:lnTo>
                  <a:lnTo>
                    <a:pt x="1299813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3794186-1734-4D73-85FC-3F043920AE56}"/>
                </a:ext>
              </a:extLst>
            </p:cNvPr>
            <p:cNvSpPr/>
            <p:nvPr/>
          </p:nvSpPr>
          <p:spPr>
            <a:xfrm>
              <a:off x="7786041" y="1315232"/>
              <a:ext cx="2404960" cy="1238131"/>
            </a:xfrm>
            <a:custGeom>
              <a:avLst/>
              <a:gdLst>
                <a:gd name="connsiteX0" fmla="*/ 2404961 w 2404960"/>
                <a:gd name="connsiteY0" fmla="*/ 120702 h 1238131"/>
                <a:gd name="connsiteX1" fmla="*/ 2404961 w 2404960"/>
                <a:gd name="connsiteY1" fmla="*/ 118578 h 1238131"/>
                <a:gd name="connsiteX2" fmla="*/ 2404836 w 2404960"/>
                <a:gd name="connsiteY2" fmla="*/ 0 h 1238131"/>
                <a:gd name="connsiteX3" fmla="*/ 0 w 2404960"/>
                <a:gd name="connsiteY3" fmla="*/ 1114556 h 1238131"/>
                <a:gd name="connsiteX4" fmla="*/ 13869 w 2404960"/>
                <a:gd name="connsiteY4" fmla="*/ 1238131 h 1238131"/>
                <a:gd name="connsiteX5" fmla="*/ 2404961 w 2404960"/>
                <a:gd name="connsiteY5" fmla="*/ 120702 h 1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4960" h="1238131">
                  <a:moveTo>
                    <a:pt x="2404961" y="120702"/>
                  </a:moveTo>
                  <a:lnTo>
                    <a:pt x="2404961" y="118578"/>
                  </a:lnTo>
                  <a:lnTo>
                    <a:pt x="2404836" y="0"/>
                  </a:lnTo>
                  <a:lnTo>
                    <a:pt x="0" y="1114556"/>
                  </a:lnTo>
                  <a:lnTo>
                    <a:pt x="13869" y="1238131"/>
                  </a:lnTo>
                  <a:lnTo>
                    <a:pt x="2404961" y="1207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C355CFD0-E02D-4198-B1B4-F8CF0717D483}"/>
                </a:ext>
              </a:extLst>
            </p:cNvPr>
            <p:cNvSpPr/>
            <p:nvPr/>
          </p:nvSpPr>
          <p:spPr>
            <a:xfrm>
              <a:off x="10527606" y="694605"/>
              <a:ext cx="1260330" cy="1523392"/>
            </a:xfrm>
            <a:custGeom>
              <a:avLst/>
              <a:gdLst>
                <a:gd name="connsiteX0" fmla="*/ 168052 w 1260330"/>
                <a:gd name="connsiteY0" fmla="*/ 1159413 h 1523392"/>
                <a:gd name="connsiteX1" fmla="*/ 168052 w 1260330"/>
                <a:gd name="connsiteY1" fmla="*/ 1159413 h 1523392"/>
                <a:gd name="connsiteX2" fmla="*/ 169177 w 1260330"/>
                <a:gd name="connsiteY2" fmla="*/ 1161162 h 1523392"/>
                <a:gd name="connsiteX3" fmla="*/ 170051 w 1260330"/>
                <a:gd name="connsiteY3" fmla="*/ 1162911 h 1523392"/>
                <a:gd name="connsiteX4" fmla="*/ 170051 w 1260330"/>
                <a:gd name="connsiteY4" fmla="*/ 1164536 h 1523392"/>
                <a:gd name="connsiteX5" fmla="*/ 170051 w 1260330"/>
                <a:gd name="connsiteY5" fmla="*/ 1167035 h 1523392"/>
                <a:gd name="connsiteX6" fmla="*/ 170051 w 1260330"/>
                <a:gd name="connsiteY6" fmla="*/ 1167035 h 1523392"/>
                <a:gd name="connsiteX7" fmla="*/ 166678 w 1260330"/>
                <a:gd name="connsiteY7" fmla="*/ 1327471 h 1523392"/>
                <a:gd name="connsiteX8" fmla="*/ 298246 w 1260330"/>
                <a:gd name="connsiteY8" fmla="*/ 1263871 h 1523392"/>
                <a:gd name="connsiteX9" fmla="*/ 299496 w 1260330"/>
                <a:gd name="connsiteY9" fmla="*/ 1263871 h 1523392"/>
                <a:gd name="connsiteX10" fmla="*/ 301370 w 1260330"/>
                <a:gd name="connsiteY10" fmla="*/ 1263871 h 1523392"/>
                <a:gd name="connsiteX11" fmla="*/ 303119 w 1260330"/>
                <a:gd name="connsiteY11" fmla="*/ 1263871 h 1523392"/>
                <a:gd name="connsiteX12" fmla="*/ 304743 w 1260330"/>
                <a:gd name="connsiteY12" fmla="*/ 1263871 h 1523392"/>
                <a:gd name="connsiteX13" fmla="*/ 306493 w 1260330"/>
                <a:gd name="connsiteY13" fmla="*/ 1264996 h 1523392"/>
                <a:gd name="connsiteX14" fmla="*/ 307492 w 1260330"/>
                <a:gd name="connsiteY14" fmla="*/ 1265745 h 1523392"/>
                <a:gd name="connsiteX15" fmla="*/ 516277 w 1260330"/>
                <a:gd name="connsiteY15" fmla="*/ 1486157 h 1523392"/>
                <a:gd name="connsiteX16" fmla="*/ 516277 w 1260330"/>
                <a:gd name="connsiteY16" fmla="*/ 1486157 h 1523392"/>
                <a:gd name="connsiteX17" fmla="*/ 517401 w 1260330"/>
                <a:gd name="connsiteY17" fmla="*/ 1487907 h 1523392"/>
                <a:gd name="connsiteX18" fmla="*/ 518276 w 1260330"/>
                <a:gd name="connsiteY18" fmla="*/ 1489656 h 1523392"/>
                <a:gd name="connsiteX19" fmla="*/ 518276 w 1260330"/>
                <a:gd name="connsiteY19" fmla="*/ 1491405 h 1523392"/>
                <a:gd name="connsiteX20" fmla="*/ 518276 w 1260330"/>
                <a:gd name="connsiteY20" fmla="*/ 1493779 h 1523392"/>
                <a:gd name="connsiteX21" fmla="*/ 518276 w 1260330"/>
                <a:gd name="connsiteY21" fmla="*/ 1493779 h 1523392"/>
                <a:gd name="connsiteX22" fmla="*/ 517151 w 1260330"/>
                <a:gd name="connsiteY22" fmla="*/ 1523393 h 1523392"/>
                <a:gd name="connsiteX23" fmla="*/ 710693 w 1260330"/>
                <a:gd name="connsiteY23" fmla="*/ 1426181 h 1523392"/>
                <a:gd name="connsiteX24" fmla="*/ 711942 w 1260330"/>
                <a:gd name="connsiteY24" fmla="*/ 1426181 h 1523392"/>
                <a:gd name="connsiteX25" fmla="*/ 713817 w 1260330"/>
                <a:gd name="connsiteY25" fmla="*/ 1426181 h 1523392"/>
                <a:gd name="connsiteX26" fmla="*/ 715566 w 1260330"/>
                <a:gd name="connsiteY26" fmla="*/ 1426181 h 1523392"/>
                <a:gd name="connsiteX27" fmla="*/ 717190 w 1260330"/>
                <a:gd name="connsiteY27" fmla="*/ 1426181 h 1523392"/>
                <a:gd name="connsiteX28" fmla="*/ 718814 w 1260330"/>
                <a:gd name="connsiteY28" fmla="*/ 1427306 h 1523392"/>
                <a:gd name="connsiteX29" fmla="*/ 719939 w 1260330"/>
                <a:gd name="connsiteY29" fmla="*/ 1428056 h 1523392"/>
                <a:gd name="connsiteX30" fmla="*/ 738806 w 1260330"/>
                <a:gd name="connsiteY30" fmla="*/ 1447798 h 1523392"/>
                <a:gd name="connsiteX31" fmla="*/ 752050 w 1260330"/>
                <a:gd name="connsiteY31" fmla="*/ 1441050 h 1523392"/>
                <a:gd name="connsiteX32" fmla="*/ 974204 w 1260330"/>
                <a:gd name="connsiteY32" fmla="*/ 1328595 h 1523392"/>
                <a:gd name="connsiteX33" fmla="*/ 975578 w 1260330"/>
                <a:gd name="connsiteY33" fmla="*/ 1328595 h 1523392"/>
                <a:gd name="connsiteX34" fmla="*/ 977328 w 1260330"/>
                <a:gd name="connsiteY34" fmla="*/ 1328595 h 1523392"/>
                <a:gd name="connsiteX35" fmla="*/ 979077 w 1260330"/>
                <a:gd name="connsiteY35" fmla="*/ 1328595 h 1523392"/>
                <a:gd name="connsiteX36" fmla="*/ 980701 w 1260330"/>
                <a:gd name="connsiteY36" fmla="*/ 1328595 h 1523392"/>
                <a:gd name="connsiteX37" fmla="*/ 982325 w 1260330"/>
                <a:gd name="connsiteY37" fmla="*/ 1329720 h 1523392"/>
                <a:gd name="connsiteX38" fmla="*/ 983450 w 1260330"/>
                <a:gd name="connsiteY38" fmla="*/ 1330470 h 1523392"/>
                <a:gd name="connsiteX39" fmla="*/ 1012563 w 1260330"/>
                <a:gd name="connsiteY39" fmla="*/ 1360083 h 1523392"/>
                <a:gd name="connsiteX40" fmla="*/ 1172119 w 1260330"/>
                <a:gd name="connsiteY40" fmla="*/ 1279615 h 1523392"/>
                <a:gd name="connsiteX41" fmla="*/ 1172119 w 1260330"/>
                <a:gd name="connsiteY41" fmla="*/ 1279615 h 1523392"/>
                <a:gd name="connsiteX42" fmla="*/ 1260330 w 1260330"/>
                <a:gd name="connsiteY42" fmla="*/ 0 h 1523392"/>
                <a:gd name="connsiteX43" fmla="*/ 5248 w 1260330"/>
                <a:gd name="connsiteY43" fmla="*/ 585766 h 1523392"/>
                <a:gd name="connsiteX44" fmla="*/ 5248 w 1260330"/>
                <a:gd name="connsiteY44" fmla="*/ 588141 h 1523392"/>
                <a:gd name="connsiteX45" fmla="*/ 0 w 1260330"/>
                <a:gd name="connsiteY45" fmla="*/ 981359 h 152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60330" h="1523392">
                  <a:moveTo>
                    <a:pt x="168052" y="1159413"/>
                  </a:moveTo>
                  <a:lnTo>
                    <a:pt x="168052" y="1159413"/>
                  </a:lnTo>
                  <a:lnTo>
                    <a:pt x="169177" y="1161162"/>
                  </a:lnTo>
                  <a:cubicBezTo>
                    <a:pt x="169177" y="1161162"/>
                    <a:pt x="169802" y="1162287"/>
                    <a:pt x="170051" y="1162911"/>
                  </a:cubicBezTo>
                  <a:lnTo>
                    <a:pt x="170051" y="1164536"/>
                  </a:lnTo>
                  <a:cubicBezTo>
                    <a:pt x="170114" y="1165373"/>
                    <a:pt x="170114" y="1166198"/>
                    <a:pt x="170051" y="1167035"/>
                  </a:cubicBezTo>
                  <a:lnTo>
                    <a:pt x="170051" y="1167035"/>
                  </a:lnTo>
                  <a:lnTo>
                    <a:pt x="166678" y="1327471"/>
                  </a:lnTo>
                  <a:lnTo>
                    <a:pt x="298246" y="1263871"/>
                  </a:lnTo>
                  <a:cubicBezTo>
                    <a:pt x="298246" y="1263871"/>
                    <a:pt x="299121" y="1263871"/>
                    <a:pt x="299496" y="1263871"/>
                  </a:cubicBezTo>
                  <a:cubicBezTo>
                    <a:pt x="300120" y="1263759"/>
                    <a:pt x="300745" y="1263759"/>
                    <a:pt x="301370" y="1263871"/>
                  </a:cubicBezTo>
                  <a:lnTo>
                    <a:pt x="303119" y="1263871"/>
                  </a:lnTo>
                  <a:lnTo>
                    <a:pt x="304743" y="1263871"/>
                  </a:lnTo>
                  <a:cubicBezTo>
                    <a:pt x="305368" y="1264171"/>
                    <a:pt x="305955" y="1264546"/>
                    <a:pt x="306493" y="1264996"/>
                  </a:cubicBezTo>
                  <a:cubicBezTo>
                    <a:pt x="306493" y="1264996"/>
                    <a:pt x="307242" y="1264996"/>
                    <a:pt x="307492" y="1265745"/>
                  </a:cubicBezTo>
                  <a:lnTo>
                    <a:pt x="516277" y="1486157"/>
                  </a:lnTo>
                  <a:lnTo>
                    <a:pt x="516277" y="1486157"/>
                  </a:lnTo>
                  <a:lnTo>
                    <a:pt x="517401" y="1487907"/>
                  </a:lnTo>
                  <a:cubicBezTo>
                    <a:pt x="517401" y="1487907"/>
                    <a:pt x="517401" y="1489031"/>
                    <a:pt x="518276" y="1489656"/>
                  </a:cubicBezTo>
                  <a:lnTo>
                    <a:pt x="518276" y="1491405"/>
                  </a:lnTo>
                  <a:cubicBezTo>
                    <a:pt x="518326" y="1492193"/>
                    <a:pt x="518326" y="1492992"/>
                    <a:pt x="518276" y="1493779"/>
                  </a:cubicBezTo>
                  <a:cubicBezTo>
                    <a:pt x="518276" y="1493779"/>
                    <a:pt x="518276" y="1493779"/>
                    <a:pt x="518276" y="1493779"/>
                  </a:cubicBezTo>
                  <a:lnTo>
                    <a:pt x="517151" y="1523393"/>
                  </a:lnTo>
                  <a:lnTo>
                    <a:pt x="710693" y="1426181"/>
                  </a:lnTo>
                  <a:cubicBezTo>
                    <a:pt x="711105" y="1426106"/>
                    <a:pt x="711530" y="1426106"/>
                    <a:pt x="711942" y="1426181"/>
                  </a:cubicBezTo>
                  <a:lnTo>
                    <a:pt x="713817" y="1426181"/>
                  </a:lnTo>
                  <a:lnTo>
                    <a:pt x="715566" y="1426181"/>
                  </a:lnTo>
                  <a:lnTo>
                    <a:pt x="717190" y="1426181"/>
                  </a:lnTo>
                  <a:cubicBezTo>
                    <a:pt x="717777" y="1426481"/>
                    <a:pt x="718327" y="1426856"/>
                    <a:pt x="718814" y="1427306"/>
                  </a:cubicBezTo>
                  <a:lnTo>
                    <a:pt x="719939" y="1428056"/>
                  </a:lnTo>
                  <a:lnTo>
                    <a:pt x="738806" y="1447798"/>
                  </a:lnTo>
                  <a:lnTo>
                    <a:pt x="752050" y="1441050"/>
                  </a:lnTo>
                  <a:lnTo>
                    <a:pt x="974204" y="1328595"/>
                  </a:lnTo>
                  <a:lnTo>
                    <a:pt x="975578" y="1328595"/>
                  </a:lnTo>
                  <a:lnTo>
                    <a:pt x="977328" y="1328595"/>
                  </a:lnTo>
                  <a:lnTo>
                    <a:pt x="979077" y="1328595"/>
                  </a:lnTo>
                  <a:lnTo>
                    <a:pt x="980701" y="1328595"/>
                  </a:lnTo>
                  <a:cubicBezTo>
                    <a:pt x="981288" y="1328895"/>
                    <a:pt x="981838" y="1329270"/>
                    <a:pt x="982325" y="1329720"/>
                  </a:cubicBezTo>
                  <a:cubicBezTo>
                    <a:pt x="982725" y="1329920"/>
                    <a:pt x="983100" y="1330182"/>
                    <a:pt x="983450" y="1330470"/>
                  </a:cubicBezTo>
                  <a:lnTo>
                    <a:pt x="1012563" y="1360083"/>
                  </a:lnTo>
                  <a:lnTo>
                    <a:pt x="1172119" y="1279615"/>
                  </a:lnTo>
                  <a:lnTo>
                    <a:pt x="1172119" y="1279615"/>
                  </a:lnTo>
                  <a:lnTo>
                    <a:pt x="1260330" y="0"/>
                  </a:lnTo>
                  <a:lnTo>
                    <a:pt x="5248" y="585766"/>
                  </a:lnTo>
                  <a:lnTo>
                    <a:pt x="5248" y="588141"/>
                  </a:lnTo>
                  <a:lnTo>
                    <a:pt x="0" y="981359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E0ED108E-ED4F-449B-9709-BBD50D7DD8C8}"/>
                </a:ext>
              </a:extLst>
            </p:cNvPr>
            <p:cNvSpPr/>
            <p:nvPr/>
          </p:nvSpPr>
          <p:spPr>
            <a:xfrm>
              <a:off x="11501311" y="2047440"/>
              <a:ext cx="21740" cy="20117"/>
            </a:xfrm>
            <a:custGeom>
              <a:avLst/>
              <a:gdLst>
                <a:gd name="connsiteX0" fmla="*/ 21740 w 21740"/>
                <a:gd name="connsiteY0" fmla="*/ 18118 h 20117"/>
                <a:gd name="connsiteX1" fmla="*/ 3873 w 21740"/>
                <a:gd name="connsiteY1" fmla="*/ 0 h 20117"/>
                <a:gd name="connsiteX2" fmla="*/ 0 w 21740"/>
                <a:gd name="connsiteY2" fmla="*/ 1874 h 20117"/>
                <a:gd name="connsiteX3" fmla="*/ 17867 w 21740"/>
                <a:gd name="connsiteY3" fmla="*/ 20117 h 20117"/>
                <a:gd name="connsiteX4" fmla="*/ 21740 w 21740"/>
                <a:gd name="connsiteY4" fmla="*/ 18118 h 20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40" h="20117">
                  <a:moveTo>
                    <a:pt x="21740" y="18118"/>
                  </a:moveTo>
                  <a:lnTo>
                    <a:pt x="3873" y="0"/>
                  </a:lnTo>
                  <a:lnTo>
                    <a:pt x="0" y="1874"/>
                  </a:lnTo>
                  <a:lnTo>
                    <a:pt x="17867" y="20117"/>
                  </a:lnTo>
                  <a:lnTo>
                    <a:pt x="21740" y="18118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43A76041-39BB-47A6-84C3-F4C8FB256484}"/>
                </a:ext>
              </a:extLst>
            </p:cNvPr>
            <p:cNvSpPr/>
            <p:nvPr/>
          </p:nvSpPr>
          <p:spPr>
            <a:xfrm>
              <a:off x="11041384" y="2069432"/>
              <a:ext cx="459176" cy="252774"/>
            </a:xfrm>
            <a:custGeom>
              <a:avLst/>
              <a:gdLst>
                <a:gd name="connsiteX0" fmla="*/ 327608 w 459176"/>
                <a:gd name="connsiteY0" fmla="*/ 79093 h 252774"/>
                <a:gd name="connsiteX1" fmla="*/ 327608 w 459176"/>
                <a:gd name="connsiteY1" fmla="*/ 76969 h 252774"/>
                <a:gd name="connsiteX2" fmla="*/ 328608 w 459176"/>
                <a:gd name="connsiteY2" fmla="*/ 75220 h 252774"/>
                <a:gd name="connsiteX3" fmla="*/ 329608 w 459176"/>
                <a:gd name="connsiteY3" fmla="*/ 73596 h 252774"/>
                <a:gd name="connsiteX4" fmla="*/ 331232 w 459176"/>
                <a:gd name="connsiteY4" fmla="*/ 72221 h 252774"/>
                <a:gd name="connsiteX5" fmla="*/ 332356 w 459176"/>
                <a:gd name="connsiteY5" fmla="*/ 71347 h 252774"/>
                <a:gd name="connsiteX6" fmla="*/ 459177 w 459176"/>
                <a:gd name="connsiteY6" fmla="*/ 7497 h 252774"/>
                <a:gd name="connsiteX7" fmla="*/ 451805 w 459176"/>
                <a:gd name="connsiteY7" fmla="*/ 0 h 252774"/>
                <a:gd name="connsiteX8" fmla="*/ 257139 w 459176"/>
                <a:gd name="connsiteY8" fmla="*/ 98211 h 252774"/>
                <a:gd name="connsiteX9" fmla="*/ 245894 w 459176"/>
                <a:gd name="connsiteY9" fmla="*/ 103834 h 252774"/>
                <a:gd name="connsiteX10" fmla="*/ 0 w 459176"/>
                <a:gd name="connsiteY10" fmla="*/ 227784 h 252774"/>
                <a:gd name="connsiteX11" fmla="*/ 23365 w 459176"/>
                <a:gd name="connsiteY11" fmla="*/ 252774 h 252774"/>
                <a:gd name="connsiteX12" fmla="*/ 25739 w 459176"/>
                <a:gd name="connsiteY12" fmla="*/ 251525 h 252774"/>
                <a:gd name="connsiteX13" fmla="*/ 326359 w 459176"/>
                <a:gd name="connsiteY13" fmla="*/ 99585 h 252774"/>
                <a:gd name="connsiteX14" fmla="*/ 327359 w 459176"/>
                <a:gd name="connsiteY14" fmla="*/ 80843 h 252774"/>
                <a:gd name="connsiteX15" fmla="*/ 327608 w 459176"/>
                <a:gd name="connsiteY15" fmla="*/ 79093 h 25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9176" h="252774">
                  <a:moveTo>
                    <a:pt x="327608" y="79093"/>
                  </a:moveTo>
                  <a:cubicBezTo>
                    <a:pt x="327533" y="78381"/>
                    <a:pt x="327533" y="77681"/>
                    <a:pt x="327608" y="76969"/>
                  </a:cubicBezTo>
                  <a:cubicBezTo>
                    <a:pt x="327833" y="76332"/>
                    <a:pt x="328171" y="75745"/>
                    <a:pt x="328608" y="75220"/>
                  </a:cubicBezTo>
                  <a:cubicBezTo>
                    <a:pt x="328871" y="74633"/>
                    <a:pt x="329208" y="74096"/>
                    <a:pt x="329608" y="73596"/>
                  </a:cubicBezTo>
                  <a:cubicBezTo>
                    <a:pt x="330095" y="73071"/>
                    <a:pt x="330632" y="72609"/>
                    <a:pt x="331232" y="72221"/>
                  </a:cubicBezTo>
                  <a:cubicBezTo>
                    <a:pt x="331582" y="71896"/>
                    <a:pt x="331956" y="71609"/>
                    <a:pt x="332356" y="71347"/>
                  </a:cubicBezTo>
                  <a:lnTo>
                    <a:pt x="459177" y="7497"/>
                  </a:lnTo>
                  <a:lnTo>
                    <a:pt x="451805" y="0"/>
                  </a:lnTo>
                  <a:lnTo>
                    <a:pt x="257139" y="98211"/>
                  </a:lnTo>
                  <a:lnTo>
                    <a:pt x="245894" y="103834"/>
                  </a:lnTo>
                  <a:lnTo>
                    <a:pt x="0" y="227784"/>
                  </a:lnTo>
                  <a:lnTo>
                    <a:pt x="23365" y="252774"/>
                  </a:lnTo>
                  <a:lnTo>
                    <a:pt x="25739" y="251525"/>
                  </a:lnTo>
                  <a:lnTo>
                    <a:pt x="326359" y="99585"/>
                  </a:lnTo>
                  <a:lnTo>
                    <a:pt x="327359" y="80843"/>
                  </a:lnTo>
                  <a:cubicBezTo>
                    <a:pt x="327359" y="80093"/>
                    <a:pt x="327608" y="79718"/>
                    <a:pt x="327608" y="79093"/>
                  </a:cubicBez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C41EB445-BD87-438F-9EEF-57E83408F144}"/>
                </a:ext>
              </a:extLst>
            </p:cNvPr>
            <p:cNvSpPr/>
            <p:nvPr/>
          </p:nvSpPr>
          <p:spPr>
            <a:xfrm>
              <a:off x="11039510" y="2301714"/>
              <a:ext cx="21990" cy="33111"/>
            </a:xfrm>
            <a:custGeom>
              <a:avLst/>
              <a:gdLst>
                <a:gd name="connsiteX0" fmla="*/ 0 w 21990"/>
                <a:gd name="connsiteY0" fmla="*/ 33112 h 33111"/>
                <a:gd name="connsiteX1" fmla="*/ 21990 w 21990"/>
                <a:gd name="connsiteY1" fmla="*/ 21991 h 33111"/>
                <a:gd name="connsiteX2" fmla="*/ 1250 w 21990"/>
                <a:gd name="connsiteY2" fmla="*/ 0 h 33111"/>
                <a:gd name="connsiteX3" fmla="*/ 0 w 21990"/>
                <a:gd name="connsiteY3" fmla="*/ 33112 h 3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90" h="33111">
                  <a:moveTo>
                    <a:pt x="0" y="33112"/>
                  </a:moveTo>
                  <a:lnTo>
                    <a:pt x="21990" y="21991"/>
                  </a:lnTo>
                  <a:lnTo>
                    <a:pt x="1250" y="0"/>
                  </a:lnTo>
                  <a:lnTo>
                    <a:pt x="0" y="3311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E9015086-45F4-42BA-9431-AE4244760DBD}"/>
                </a:ext>
              </a:extLst>
            </p:cNvPr>
            <p:cNvSpPr/>
            <p:nvPr/>
          </p:nvSpPr>
          <p:spPr>
            <a:xfrm>
              <a:off x="10709028" y="2195631"/>
              <a:ext cx="319237" cy="616129"/>
            </a:xfrm>
            <a:custGeom>
              <a:avLst/>
              <a:gdLst>
                <a:gd name="connsiteX0" fmla="*/ 314489 w 319237"/>
                <a:gd name="connsiteY0" fmla="*/ 92338 h 616129"/>
                <a:gd name="connsiteX1" fmla="*/ 314489 w 319237"/>
                <a:gd name="connsiteY1" fmla="*/ 89964 h 616129"/>
                <a:gd name="connsiteX2" fmla="*/ 315489 w 319237"/>
                <a:gd name="connsiteY2" fmla="*/ 88215 h 616129"/>
                <a:gd name="connsiteX3" fmla="*/ 316363 w 319237"/>
                <a:gd name="connsiteY3" fmla="*/ 86715 h 616129"/>
                <a:gd name="connsiteX4" fmla="*/ 316363 w 319237"/>
                <a:gd name="connsiteY4" fmla="*/ 76095 h 616129"/>
                <a:gd name="connsiteX5" fmla="*/ 317738 w 319237"/>
                <a:gd name="connsiteY5" fmla="*/ 39484 h 616129"/>
                <a:gd name="connsiteX6" fmla="*/ 319237 w 319237"/>
                <a:gd name="connsiteY6" fmla="*/ 0 h 616129"/>
                <a:gd name="connsiteX7" fmla="*/ 10620 w 319237"/>
                <a:gd name="connsiteY7" fmla="*/ 154688 h 616129"/>
                <a:gd name="connsiteX8" fmla="*/ 0 w 319237"/>
                <a:gd name="connsiteY8" fmla="*/ 616129 h 616129"/>
                <a:gd name="connsiteX9" fmla="*/ 209160 w 319237"/>
                <a:gd name="connsiteY9" fmla="*/ 508547 h 616129"/>
                <a:gd name="connsiteX10" fmla="*/ 209160 w 319237"/>
                <a:gd name="connsiteY10" fmla="*/ 505548 h 616129"/>
                <a:gd name="connsiteX11" fmla="*/ 219280 w 319237"/>
                <a:gd name="connsiteY11" fmla="*/ 202169 h 616129"/>
                <a:gd name="connsiteX12" fmla="*/ 219280 w 319237"/>
                <a:gd name="connsiteY12" fmla="*/ 202169 h 616129"/>
                <a:gd name="connsiteX13" fmla="*/ 219280 w 319237"/>
                <a:gd name="connsiteY13" fmla="*/ 202169 h 616129"/>
                <a:gd name="connsiteX14" fmla="*/ 219280 w 319237"/>
                <a:gd name="connsiteY14" fmla="*/ 200795 h 616129"/>
                <a:gd name="connsiteX15" fmla="*/ 219280 w 319237"/>
                <a:gd name="connsiteY15" fmla="*/ 198296 h 616129"/>
                <a:gd name="connsiteX16" fmla="*/ 220280 w 319237"/>
                <a:gd name="connsiteY16" fmla="*/ 196547 h 616129"/>
                <a:gd name="connsiteX17" fmla="*/ 221279 w 319237"/>
                <a:gd name="connsiteY17" fmla="*/ 194922 h 616129"/>
                <a:gd name="connsiteX18" fmla="*/ 223029 w 319237"/>
                <a:gd name="connsiteY18" fmla="*/ 193423 h 616129"/>
                <a:gd name="connsiteX19" fmla="*/ 224028 w 319237"/>
                <a:gd name="connsiteY19" fmla="*/ 192673 h 616129"/>
                <a:gd name="connsiteX20" fmla="*/ 224028 w 319237"/>
                <a:gd name="connsiteY20" fmla="*/ 192673 h 616129"/>
                <a:gd name="connsiteX21" fmla="*/ 224028 w 319237"/>
                <a:gd name="connsiteY21" fmla="*/ 192673 h 616129"/>
                <a:gd name="connsiteX22" fmla="*/ 310241 w 319237"/>
                <a:gd name="connsiteY22" fmla="*/ 149191 h 616129"/>
                <a:gd name="connsiteX23" fmla="*/ 312240 w 319237"/>
                <a:gd name="connsiteY23" fmla="*/ 94587 h 616129"/>
                <a:gd name="connsiteX24" fmla="*/ 314489 w 319237"/>
                <a:gd name="connsiteY24" fmla="*/ 92338 h 61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19237" h="616129">
                  <a:moveTo>
                    <a:pt x="314489" y="92338"/>
                  </a:moveTo>
                  <a:cubicBezTo>
                    <a:pt x="314427" y="91551"/>
                    <a:pt x="314427" y="90751"/>
                    <a:pt x="314489" y="89964"/>
                  </a:cubicBezTo>
                  <a:cubicBezTo>
                    <a:pt x="314776" y="89352"/>
                    <a:pt x="315114" y="88764"/>
                    <a:pt x="315489" y="88215"/>
                  </a:cubicBezTo>
                  <a:cubicBezTo>
                    <a:pt x="315489" y="88215"/>
                    <a:pt x="315489" y="87215"/>
                    <a:pt x="316363" y="86715"/>
                  </a:cubicBezTo>
                  <a:lnTo>
                    <a:pt x="316363" y="76095"/>
                  </a:lnTo>
                  <a:lnTo>
                    <a:pt x="317738" y="39484"/>
                  </a:lnTo>
                  <a:lnTo>
                    <a:pt x="319237" y="0"/>
                  </a:lnTo>
                  <a:lnTo>
                    <a:pt x="10620" y="154688"/>
                  </a:lnTo>
                  <a:lnTo>
                    <a:pt x="0" y="616129"/>
                  </a:lnTo>
                  <a:lnTo>
                    <a:pt x="209160" y="508547"/>
                  </a:lnTo>
                  <a:lnTo>
                    <a:pt x="209160" y="505548"/>
                  </a:lnTo>
                  <a:lnTo>
                    <a:pt x="219280" y="202169"/>
                  </a:lnTo>
                  <a:lnTo>
                    <a:pt x="219280" y="202169"/>
                  </a:lnTo>
                  <a:lnTo>
                    <a:pt x="219280" y="202169"/>
                  </a:lnTo>
                  <a:cubicBezTo>
                    <a:pt x="219218" y="201707"/>
                    <a:pt x="219218" y="201257"/>
                    <a:pt x="219280" y="200795"/>
                  </a:cubicBezTo>
                  <a:cubicBezTo>
                    <a:pt x="219205" y="199958"/>
                    <a:pt x="219205" y="199133"/>
                    <a:pt x="219280" y="198296"/>
                  </a:cubicBezTo>
                  <a:cubicBezTo>
                    <a:pt x="219568" y="197684"/>
                    <a:pt x="219905" y="197096"/>
                    <a:pt x="220280" y="196547"/>
                  </a:cubicBezTo>
                  <a:cubicBezTo>
                    <a:pt x="220517" y="195959"/>
                    <a:pt x="220855" y="195409"/>
                    <a:pt x="221279" y="194922"/>
                  </a:cubicBezTo>
                  <a:cubicBezTo>
                    <a:pt x="221804" y="194360"/>
                    <a:pt x="222392" y="193860"/>
                    <a:pt x="223029" y="193423"/>
                  </a:cubicBezTo>
                  <a:cubicBezTo>
                    <a:pt x="223029" y="193423"/>
                    <a:pt x="223653" y="193423"/>
                    <a:pt x="224028" y="192673"/>
                  </a:cubicBezTo>
                  <a:lnTo>
                    <a:pt x="224028" y="192673"/>
                  </a:lnTo>
                  <a:lnTo>
                    <a:pt x="224028" y="192673"/>
                  </a:lnTo>
                  <a:lnTo>
                    <a:pt x="310241" y="149191"/>
                  </a:lnTo>
                  <a:lnTo>
                    <a:pt x="312240" y="94587"/>
                  </a:lnTo>
                  <a:cubicBezTo>
                    <a:pt x="312240" y="94587"/>
                    <a:pt x="314489" y="92963"/>
                    <a:pt x="314489" y="9233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4D5BCD69-882F-4DAD-AC1B-70F633DF5FC4}"/>
                </a:ext>
              </a:extLst>
            </p:cNvPr>
            <p:cNvSpPr/>
            <p:nvPr/>
          </p:nvSpPr>
          <p:spPr>
            <a:xfrm>
              <a:off x="10712152" y="2708677"/>
              <a:ext cx="289500" cy="420707"/>
            </a:xfrm>
            <a:custGeom>
              <a:avLst/>
              <a:gdLst>
                <a:gd name="connsiteX0" fmla="*/ 289500 w 289500"/>
                <a:gd name="connsiteY0" fmla="*/ 160061 h 420707"/>
                <a:gd name="connsiteX1" fmla="*/ 207660 w 289500"/>
                <a:gd name="connsiteY1" fmla="*/ 70097 h 420707"/>
                <a:gd name="connsiteX2" fmla="*/ 207660 w 289500"/>
                <a:gd name="connsiteY2" fmla="*/ 70097 h 420707"/>
                <a:gd name="connsiteX3" fmla="*/ 206536 w 289500"/>
                <a:gd name="connsiteY3" fmla="*/ 68223 h 420707"/>
                <a:gd name="connsiteX4" fmla="*/ 205786 w 289500"/>
                <a:gd name="connsiteY4" fmla="*/ 66598 h 420707"/>
                <a:gd name="connsiteX5" fmla="*/ 205786 w 289500"/>
                <a:gd name="connsiteY5" fmla="*/ 64724 h 420707"/>
                <a:gd name="connsiteX6" fmla="*/ 205786 w 289500"/>
                <a:gd name="connsiteY6" fmla="*/ 62475 h 420707"/>
                <a:gd name="connsiteX7" fmla="*/ 205786 w 289500"/>
                <a:gd name="connsiteY7" fmla="*/ 62475 h 420707"/>
                <a:gd name="connsiteX8" fmla="*/ 207785 w 289500"/>
                <a:gd name="connsiteY8" fmla="*/ 0 h 420707"/>
                <a:gd name="connsiteX9" fmla="*/ 0 w 289500"/>
                <a:gd name="connsiteY9" fmla="*/ 106957 h 420707"/>
                <a:gd name="connsiteX10" fmla="*/ 280754 w 289500"/>
                <a:gd name="connsiteY10" fmla="*/ 420707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9500" h="420707">
                  <a:moveTo>
                    <a:pt x="289500" y="160061"/>
                  </a:moveTo>
                  <a:lnTo>
                    <a:pt x="207660" y="70097"/>
                  </a:lnTo>
                  <a:lnTo>
                    <a:pt x="207660" y="70097"/>
                  </a:lnTo>
                  <a:lnTo>
                    <a:pt x="206536" y="68223"/>
                  </a:lnTo>
                  <a:cubicBezTo>
                    <a:pt x="206261" y="67698"/>
                    <a:pt x="206011" y="67148"/>
                    <a:pt x="205786" y="66598"/>
                  </a:cubicBezTo>
                  <a:cubicBezTo>
                    <a:pt x="205674" y="65974"/>
                    <a:pt x="205674" y="65349"/>
                    <a:pt x="205786" y="64724"/>
                  </a:cubicBezTo>
                  <a:cubicBezTo>
                    <a:pt x="205661" y="63974"/>
                    <a:pt x="205661" y="63225"/>
                    <a:pt x="205786" y="62475"/>
                  </a:cubicBezTo>
                  <a:lnTo>
                    <a:pt x="205786" y="62475"/>
                  </a:lnTo>
                  <a:lnTo>
                    <a:pt x="207785" y="0"/>
                  </a:lnTo>
                  <a:lnTo>
                    <a:pt x="0" y="106957"/>
                  </a:lnTo>
                  <a:lnTo>
                    <a:pt x="280754" y="42070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A2CC98D1-5523-4B13-B5EB-6FBD26B28E11}"/>
                </a:ext>
              </a:extLst>
            </p:cNvPr>
            <p:cNvSpPr/>
            <p:nvPr/>
          </p:nvSpPr>
          <p:spPr>
            <a:xfrm>
              <a:off x="10452139" y="1981092"/>
              <a:ext cx="576001" cy="480933"/>
            </a:xfrm>
            <a:custGeom>
              <a:avLst/>
              <a:gdLst>
                <a:gd name="connsiteX0" fmla="*/ 227901 w 576001"/>
                <a:gd name="connsiteY0" fmla="*/ 336616 h 480933"/>
                <a:gd name="connsiteX1" fmla="*/ 219905 w 576001"/>
                <a:gd name="connsiteY1" fmla="*/ 329868 h 480933"/>
                <a:gd name="connsiteX2" fmla="*/ 0 w 576001"/>
                <a:gd name="connsiteY2" fmla="*/ 439575 h 480933"/>
                <a:gd name="connsiteX3" fmla="*/ 37484 w 576001"/>
                <a:gd name="connsiteY3" fmla="*/ 480933 h 480933"/>
                <a:gd name="connsiteX4" fmla="*/ 266635 w 576001"/>
                <a:gd name="connsiteY4" fmla="*/ 366104 h 480933"/>
                <a:gd name="connsiteX5" fmla="*/ 576001 w 576001"/>
                <a:gd name="connsiteY5" fmla="*/ 211041 h 480933"/>
                <a:gd name="connsiteX6" fmla="*/ 376088 w 576001"/>
                <a:gd name="connsiteY6" fmla="*/ 0 h 480933"/>
                <a:gd name="connsiteX7" fmla="*/ 243020 w 576001"/>
                <a:gd name="connsiteY7" fmla="*/ 65349 h 480933"/>
                <a:gd name="connsiteX8" fmla="*/ 237522 w 576001"/>
                <a:gd name="connsiteY8" fmla="*/ 325995 h 480933"/>
                <a:gd name="connsiteX9" fmla="*/ 228176 w 576001"/>
                <a:gd name="connsiteY9" fmla="*/ 336603 h 480933"/>
                <a:gd name="connsiteX10" fmla="*/ 227901 w 576001"/>
                <a:gd name="connsiteY10" fmla="*/ 336616 h 48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001" h="480933">
                  <a:moveTo>
                    <a:pt x="227901" y="336616"/>
                  </a:moveTo>
                  <a:cubicBezTo>
                    <a:pt x="224078" y="336266"/>
                    <a:pt x="220892" y="333579"/>
                    <a:pt x="219905" y="329868"/>
                  </a:cubicBezTo>
                  <a:lnTo>
                    <a:pt x="0" y="439575"/>
                  </a:lnTo>
                  <a:lnTo>
                    <a:pt x="37484" y="480933"/>
                  </a:lnTo>
                  <a:lnTo>
                    <a:pt x="266635" y="366104"/>
                  </a:lnTo>
                  <a:lnTo>
                    <a:pt x="576001" y="211041"/>
                  </a:lnTo>
                  <a:lnTo>
                    <a:pt x="376088" y="0"/>
                  </a:lnTo>
                  <a:lnTo>
                    <a:pt x="243020" y="65349"/>
                  </a:lnTo>
                  <a:lnTo>
                    <a:pt x="237522" y="325995"/>
                  </a:lnTo>
                  <a:cubicBezTo>
                    <a:pt x="237872" y="331505"/>
                    <a:pt x="233687" y="336253"/>
                    <a:pt x="228176" y="336603"/>
                  </a:cubicBezTo>
                  <a:cubicBezTo>
                    <a:pt x="228089" y="336603"/>
                    <a:pt x="227989" y="336616"/>
                    <a:pt x="227901" y="336616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26FBF608-E5FE-42B0-A62A-05C853023F6E}"/>
                </a:ext>
              </a:extLst>
            </p:cNvPr>
            <p:cNvSpPr/>
            <p:nvPr/>
          </p:nvSpPr>
          <p:spPr>
            <a:xfrm>
              <a:off x="10452139" y="1868762"/>
              <a:ext cx="228401" cy="551904"/>
            </a:xfrm>
            <a:custGeom>
              <a:avLst/>
              <a:gdLst>
                <a:gd name="connsiteX0" fmla="*/ 0 w 228401"/>
                <a:gd name="connsiteY0" fmla="*/ 551905 h 551904"/>
                <a:gd name="connsiteX1" fmla="*/ 0 w 228401"/>
                <a:gd name="connsiteY1" fmla="*/ 551905 h 551904"/>
                <a:gd name="connsiteX2" fmla="*/ 219905 w 228401"/>
                <a:gd name="connsiteY2" fmla="*/ 442199 h 551904"/>
                <a:gd name="connsiteX3" fmla="*/ 219155 w 228401"/>
                <a:gd name="connsiteY3" fmla="*/ 437825 h 551904"/>
                <a:gd name="connsiteX4" fmla="*/ 224778 w 228401"/>
                <a:gd name="connsiteY4" fmla="*/ 170182 h 551904"/>
                <a:gd name="connsiteX5" fmla="*/ 224778 w 228401"/>
                <a:gd name="connsiteY5" fmla="*/ 170182 h 551904"/>
                <a:gd name="connsiteX6" fmla="*/ 228401 w 228401"/>
                <a:gd name="connsiteY6" fmla="*/ 0 h 551904"/>
                <a:gd name="connsiteX7" fmla="*/ 4748 w 228401"/>
                <a:gd name="connsiteY7" fmla="*/ 108832 h 55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401" h="551904">
                  <a:moveTo>
                    <a:pt x="0" y="551905"/>
                  </a:moveTo>
                  <a:lnTo>
                    <a:pt x="0" y="551905"/>
                  </a:lnTo>
                  <a:lnTo>
                    <a:pt x="219905" y="442199"/>
                  </a:lnTo>
                  <a:cubicBezTo>
                    <a:pt x="219393" y="440799"/>
                    <a:pt x="219143" y="439312"/>
                    <a:pt x="219155" y="437825"/>
                  </a:cubicBezTo>
                  <a:lnTo>
                    <a:pt x="224778" y="170182"/>
                  </a:lnTo>
                  <a:lnTo>
                    <a:pt x="224778" y="170182"/>
                  </a:lnTo>
                  <a:lnTo>
                    <a:pt x="228401" y="0"/>
                  </a:lnTo>
                  <a:lnTo>
                    <a:pt x="4748" y="10883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7A30E669-4630-4E8A-8919-7EDF9D8ECF03}"/>
                </a:ext>
              </a:extLst>
            </p:cNvPr>
            <p:cNvSpPr/>
            <p:nvPr/>
          </p:nvSpPr>
          <p:spPr>
            <a:xfrm>
              <a:off x="10447016" y="2425914"/>
              <a:ext cx="40357" cy="500175"/>
            </a:xfrm>
            <a:custGeom>
              <a:avLst/>
              <a:gdLst>
                <a:gd name="connsiteX0" fmla="*/ 40358 w 40357"/>
                <a:gd name="connsiteY0" fmla="*/ 39109 h 500175"/>
                <a:gd name="connsiteX1" fmla="*/ 4998 w 40357"/>
                <a:gd name="connsiteY1" fmla="*/ 0 h 500175"/>
                <a:gd name="connsiteX2" fmla="*/ 0 w 40357"/>
                <a:gd name="connsiteY2" fmla="*/ 460941 h 500175"/>
                <a:gd name="connsiteX3" fmla="*/ 34485 w 40357"/>
                <a:gd name="connsiteY3" fmla="*/ 500176 h 500175"/>
                <a:gd name="connsiteX4" fmla="*/ 40358 w 40357"/>
                <a:gd name="connsiteY4" fmla="*/ 39109 h 500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" h="500175">
                  <a:moveTo>
                    <a:pt x="40358" y="39109"/>
                  </a:moveTo>
                  <a:lnTo>
                    <a:pt x="4998" y="0"/>
                  </a:lnTo>
                  <a:lnTo>
                    <a:pt x="0" y="460941"/>
                  </a:lnTo>
                  <a:lnTo>
                    <a:pt x="34485" y="500176"/>
                  </a:lnTo>
                  <a:lnTo>
                    <a:pt x="40358" y="3910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C88F1D3B-95F1-4F5C-A2AF-816955503861}"/>
                </a:ext>
              </a:extLst>
            </p:cNvPr>
            <p:cNvSpPr/>
            <p:nvPr/>
          </p:nvSpPr>
          <p:spPr>
            <a:xfrm>
              <a:off x="8416643" y="5878038"/>
              <a:ext cx="141189" cy="116078"/>
            </a:xfrm>
            <a:custGeom>
              <a:avLst/>
              <a:gdLst>
                <a:gd name="connsiteX0" fmla="*/ 133692 w 141189"/>
                <a:gd name="connsiteY0" fmla="*/ 0 h 116078"/>
                <a:gd name="connsiteX1" fmla="*/ 0 w 141189"/>
                <a:gd name="connsiteY1" fmla="*/ 75845 h 116078"/>
                <a:gd name="connsiteX2" fmla="*/ 26239 w 141189"/>
                <a:gd name="connsiteY2" fmla="*/ 116079 h 116078"/>
                <a:gd name="connsiteX3" fmla="*/ 141189 w 141189"/>
                <a:gd name="connsiteY3" fmla="*/ 50605 h 116078"/>
                <a:gd name="connsiteX4" fmla="*/ 136941 w 141189"/>
                <a:gd name="connsiteY4" fmla="*/ 3249 h 116078"/>
                <a:gd name="connsiteX5" fmla="*/ 133692 w 141189"/>
                <a:gd name="connsiteY5" fmla="*/ 0 h 116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189" h="116078">
                  <a:moveTo>
                    <a:pt x="133692" y="0"/>
                  </a:moveTo>
                  <a:lnTo>
                    <a:pt x="0" y="75845"/>
                  </a:lnTo>
                  <a:lnTo>
                    <a:pt x="26239" y="116079"/>
                  </a:lnTo>
                  <a:lnTo>
                    <a:pt x="141189" y="50605"/>
                  </a:lnTo>
                  <a:lnTo>
                    <a:pt x="136941" y="3249"/>
                  </a:lnTo>
                  <a:cubicBezTo>
                    <a:pt x="135629" y="2424"/>
                    <a:pt x="134517" y="1312"/>
                    <a:pt x="133692" y="0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824C056-5EE4-432B-84AD-DC2E2A188367}"/>
                </a:ext>
              </a:extLst>
            </p:cNvPr>
            <p:cNvSpPr/>
            <p:nvPr/>
          </p:nvSpPr>
          <p:spPr>
            <a:xfrm>
              <a:off x="8571202" y="5872540"/>
              <a:ext cx="9745" cy="46231"/>
            </a:xfrm>
            <a:custGeom>
              <a:avLst/>
              <a:gdLst>
                <a:gd name="connsiteX0" fmla="*/ 3873 w 9745"/>
                <a:gd name="connsiteY0" fmla="*/ 46232 h 46231"/>
                <a:gd name="connsiteX1" fmla="*/ 9746 w 9745"/>
                <a:gd name="connsiteY1" fmla="*/ 42858 h 46231"/>
                <a:gd name="connsiteX2" fmla="*/ 5997 w 9745"/>
                <a:gd name="connsiteY2" fmla="*/ 0 h 46231"/>
                <a:gd name="connsiteX3" fmla="*/ 0 w 9745"/>
                <a:gd name="connsiteY3" fmla="*/ 3499 h 46231"/>
                <a:gd name="connsiteX4" fmla="*/ 3873 w 9745"/>
                <a:gd name="connsiteY4" fmla="*/ 46232 h 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5" h="46231">
                  <a:moveTo>
                    <a:pt x="3873" y="46232"/>
                  </a:moveTo>
                  <a:lnTo>
                    <a:pt x="9746" y="42858"/>
                  </a:lnTo>
                  <a:lnTo>
                    <a:pt x="5997" y="0"/>
                  </a:lnTo>
                  <a:lnTo>
                    <a:pt x="0" y="3499"/>
                  </a:lnTo>
                  <a:lnTo>
                    <a:pt x="3873" y="46232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0EB31962-48BE-451A-B062-51B397915A32}"/>
                </a:ext>
              </a:extLst>
            </p:cNvPr>
            <p:cNvSpPr/>
            <p:nvPr/>
          </p:nvSpPr>
          <p:spPr>
            <a:xfrm>
              <a:off x="8540215" y="5582031"/>
              <a:ext cx="34859" cy="273516"/>
            </a:xfrm>
            <a:custGeom>
              <a:avLst/>
              <a:gdLst>
                <a:gd name="connsiteX0" fmla="*/ 12744 w 34859"/>
                <a:gd name="connsiteY0" fmla="*/ 18993 h 273516"/>
                <a:gd name="connsiteX1" fmla="*/ 0 w 34859"/>
                <a:gd name="connsiteY1" fmla="*/ 0 h 273516"/>
                <a:gd name="connsiteX2" fmla="*/ 24864 w 34859"/>
                <a:gd name="connsiteY2" fmla="*/ 273516 h 273516"/>
                <a:gd name="connsiteX3" fmla="*/ 34860 w 34859"/>
                <a:gd name="connsiteY3" fmla="*/ 267768 h 273516"/>
                <a:gd name="connsiteX4" fmla="*/ 12744 w 34859"/>
                <a:gd name="connsiteY4" fmla="*/ 18993 h 273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59" h="273516">
                  <a:moveTo>
                    <a:pt x="12744" y="18993"/>
                  </a:moveTo>
                  <a:lnTo>
                    <a:pt x="0" y="0"/>
                  </a:lnTo>
                  <a:lnTo>
                    <a:pt x="24864" y="273516"/>
                  </a:lnTo>
                  <a:lnTo>
                    <a:pt x="34860" y="267768"/>
                  </a:lnTo>
                  <a:lnTo>
                    <a:pt x="12744" y="18993"/>
                  </a:lnTo>
                  <a:close/>
                </a:path>
              </a:pathLst>
            </a:custGeom>
            <a:solidFill>
              <a:srgbClr val="F2494C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69AD96F0-F582-48E9-BCDD-FFC3B33AF8A0}"/>
                </a:ext>
              </a:extLst>
            </p:cNvPr>
            <p:cNvSpPr/>
            <p:nvPr/>
          </p:nvSpPr>
          <p:spPr>
            <a:xfrm>
              <a:off x="9302011" y="3333927"/>
              <a:ext cx="610985" cy="819298"/>
            </a:xfrm>
            <a:custGeom>
              <a:avLst/>
              <a:gdLst>
                <a:gd name="connsiteX0" fmla="*/ 523149 w 610985"/>
                <a:gd name="connsiteY0" fmla="*/ 818549 h 819298"/>
                <a:gd name="connsiteX1" fmla="*/ 610986 w 610985"/>
                <a:gd name="connsiteY1" fmla="*/ 771193 h 819298"/>
                <a:gd name="connsiteX2" fmla="*/ 0 w 610985"/>
                <a:gd name="connsiteY2" fmla="*/ 0 h 819298"/>
                <a:gd name="connsiteX3" fmla="*/ 7122 w 610985"/>
                <a:gd name="connsiteY3" fmla="*/ 163935 h 819298"/>
                <a:gd name="connsiteX4" fmla="*/ 521899 w 610985"/>
                <a:gd name="connsiteY4" fmla="*/ 819298 h 819298"/>
                <a:gd name="connsiteX5" fmla="*/ 523149 w 610985"/>
                <a:gd name="connsiteY5" fmla="*/ 818549 h 81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0985" h="819298">
                  <a:moveTo>
                    <a:pt x="523149" y="818549"/>
                  </a:moveTo>
                  <a:lnTo>
                    <a:pt x="610986" y="771193"/>
                  </a:lnTo>
                  <a:lnTo>
                    <a:pt x="0" y="0"/>
                  </a:lnTo>
                  <a:lnTo>
                    <a:pt x="7122" y="163935"/>
                  </a:lnTo>
                  <a:lnTo>
                    <a:pt x="521899" y="819298"/>
                  </a:lnTo>
                  <a:lnTo>
                    <a:pt x="523149" y="81854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0790C9D-54F5-4920-B1BC-493C14611543}"/>
                </a:ext>
              </a:extLst>
            </p:cNvPr>
            <p:cNvSpPr/>
            <p:nvPr/>
          </p:nvSpPr>
          <p:spPr>
            <a:xfrm>
              <a:off x="8557832" y="3525101"/>
              <a:ext cx="467798" cy="390469"/>
            </a:xfrm>
            <a:custGeom>
              <a:avLst/>
              <a:gdLst>
                <a:gd name="connsiteX0" fmla="*/ 156432 w 467798"/>
                <a:gd name="connsiteY0" fmla="*/ 390469 h 390469"/>
                <a:gd name="connsiteX1" fmla="*/ 157682 w 467798"/>
                <a:gd name="connsiteY1" fmla="*/ 390469 h 390469"/>
                <a:gd name="connsiteX2" fmla="*/ 467798 w 467798"/>
                <a:gd name="connsiteY2" fmla="*/ 230283 h 390469"/>
                <a:gd name="connsiteX3" fmla="*/ 464175 w 467798"/>
                <a:gd name="connsiteY3" fmla="*/ 166184 h 390469"/>
                <a:gd name="connsiteX4" fmla="*/ 463550 w 467798"/>
                <a:gd name="connsiteY4" fmla="*/ 155688 h 390469"/>
                <a:gd name="connsiteX5" fmla="*/ 344851 w 467798"/>
                <a:gd name="connsiteY5" fmla="*/ 0 h 390469"/>
                <a:gd name="connsiteX6" fmla="*/ 343602 w 467798"/>
                <a:gd name="connsiteY6" fmla="*/ 1000 h 390469"/>
                <a:gd name="connsiteX7" fmla="*/ 0 w 467798"/>
                <a:gd name="connsiteY7" fmla="*/ 175930 h 390469"/>
                <a:gd name="connsiteX8" fmla="*/ 0 w 467798"/>
                <a:gd name="connsiteY8" fmla="*/ 179553 h 390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7798" h="390469">
                  <a:moveTo>
                    <a:pt x="156432" y="390469"/>
                  </a:moveTo>
                  <a:lnTo>
                    <a:pt x="157682" y="390469"/>
                  </a:lnTo>
                  <a:lnTo>
                    <a:pt x="467798" y="230283"/>
                  </a:lnTo>
                  <a:lnTo>
                    <a:pt x="464175" y="166184"/>
                  </a:lnTo>
                  <a:lnTo>
                    <a:pt x="463550" y="155688"/>
                  </a:lnTo>
                  <a:lnTo>
                    <a:pt x="344851" y="0"/>
                  </a:lnTo>
                  <a:cubicBezTo>
                    <a:pt x="344464" y="375"/>
                    <a:pt x="344051" y="700"/>
                    <a:pt x="343602" y="1000"/>
                  </a:cubicBezTo>
                  <a:lnTo>
                    <a:pt x="0" y="175930"/>
                  </a:lnTo>
                  <a:lnTo>
                    <a:pt x="0" y="17955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5D1F6AC-44B5-47D5-A5FD-CC315DB2CE48}"/>
                </a:ext>
              </a:extLst>
            </p:cNvPr>
            <p:cNvSpPr/>
            <p:nvPr/>
          </p:nvSpPr>
          <p:spPr>
            <a:xfrm>
              <a:off x="8683153" y="2856368"/>
              <a:ext cx="495785" cy="746952"/>
            </a:xfrm>
            <a:custGeom>
              <a:avLst/>
              <a:gdLst>
                <a:gd name="connsiteX0" fmla="*/ 205411 w 495785"/>
                <a:gd name="connsiteY0" fmla="*/ 497052 h 746952"/>
                <a:gd name="connsiteX1" fmla="*/ 397578 w 495785"/>
                <a:gd name="connsiteY1" fmla="*/ 746952 h 746952"/>
                <a:gd name="connsiteX2" fmla="*/ 398953 w 495785"/>
                <a:gd name="connsiteY2" fmla="*/ 746328 h 746952"/>
                <a:gd name="connsiteX3" fmla="*/ 495786 w 495785"/>
                <a:gd name="connsiteY3" fmla="*/ 696597 h 746952"/>
                <a:gd name="connsiteX4" fmla="*/ 461051 w 495785"/>
                <a:gd name="connsiteY4" fmla="*/ 0 h 746952"/>
                <a:gd name="connsiteX5" fmla="*/ 0 w 495785"/>
                <a:gd name="connsiteY5" fmla="*/ 227160 h 746952"/>
                <a:gd name="connsiteX6" fmla="*/ 250 w 495785"/>
                <a:gd name="connsiteY6" fmla="*/ 230033 h 746952"/>
                <a:gd name="connsiteX7" fmla="*/ 205411 w 495785"/>
                <a:gd name="connsiteY7" fmla="*/ 497052 h 746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785" h="746952">
                  <a:moveTo>
                    <a:pt x="205411" y="497052"/>
                  </a:moveTo>
                  <a:lnTo>
                    <a:pt x="397578" y="746952"/>
                  </a:lnTo>
                  <a:lnTo>
                    <a:pt x="398953" y="746328"/>
                  </a:lnTo>
                  <a:lnTo>
                    <a:pt x="495786" y="696597"/>
                  </a:lnTo>
                  <a:lnTo>
                    <a:pt x="461051" y="0"/>
                  </a:lnTo>
                  <a:lnTo>
                    <a:pt x="0" y="227160"/>
                  </a:lnTo>
                  <a:lnTo>
                    <a:pt x="250" y="230033"/>
                  </a:lnTo>
                  <a:lnTo>
                    <a:pt x="205411" y="49705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3618646-76F9-4EF0-93C5-924C9E499983}"/>
                </a:ext>
              </a:extLst>
            </p:cNvPr>
            <p:cNvSpPr/>
            <p:nvPr/>
          </p:nvSpPr>
          <p:spPr>
            <a:xfrm>
              <a:off x="11044883" y="2144402"/>
              <a:ext cx="204536" cy="111205"/>
            </a:xfrm>
            <a:custGeom>
              <a:avLst/>
              <a:gdLst>
                <a:gd name="connsiteX0" fmla="*/ 204537 w 204536"/>
                <a:gd name="connsiteY0" fmla="*/ 8247 h 111205"/>
                <a:gd name="connsiteX1" fmla="*/ 196665 w 204536"/>
                <a:gd name="connsiteY1" fmla="*/ 0 h 111205"/>
                <a:gd name="connsiteX2" fmla="*/ 500 w 204536"/>
                <a:gd name="connsiteY2" fmla="*/ 98586 h 111205"/>
                <a:gd name="connsiteX3" fmla="*/ 0 w 204536"/>
                <a:gd name="connsiteY3" fmla="*/ 111206 h 111205"/>
                <a:gd name="connsiteX4" fmla="*/ 204537 w 204536"/>
                <a:gd name="connsiteY4" fmla="*/ 8247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4536" h="111205">
                  <a:moveTo>
                    <a:pt x="204537" y="8247"/>
                  </a:moveTo>
                  <a:lnTo>
                    <a:pt x="196665" y="0"/>
                  </a:lnTo>
                  <a:lnTo>
                    <a:pt x="500" y="98586"/>
                  </a:lnTo>
                  <a:lnTo>
                    <a:pt x="0" y="111206"/>
                  </a:lnTo>
                  <a:lnTo>
                    <a:pt x="204537" y="824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8F31B8D3-33B0-4F8A-A559-FA10DCD00C0A}"/>
                </a:ext>
              </a:extLst>
            </p:cNvPr>
            <p:cNvSpPr/>
            <p:nvPr/>
          </p:nvSpPr>
          <p:spPr>
            <a:xfrm>
              <a:off x="9376479" y="2704553"/>
              <a:ext cx="1615427" cy="1141295"/>
            </a:xfrm>
            <a:custGeom>
              <a:avLst/>
              <a:gdLst>
                <a:gd name="connsiteX0" fmla="*/ 0 w 1615427"/>
                <a:gd name="connsiteY0" fmla="*/ 458692 h 1141295"/>
                <a:gd name="connsiteX1" fmla="*/ 0 w 1615427"/>
                <a:gd name="connsiteY1" fmla="*/ 468063 h 1141295"/>
                <a:gd name="connsiteX2" fmla="*/ 541016 w 1615427"/>
                <a:gd name="connsiteY2" fmla="*/ 1141295 h 1141295"/>
                <a:gd name="connsiteX3" fmla="*/ 1610429 w 1615427"/>
                <a:gd name="connsiteY3" fmla="*/ 572147 h 1141295"/>
                <a:gd name="connsiteX4" fmla="*/ 1610429 w 1615427"/>
                <a:gd name="connsiteY4" fmla="*/ 569273 h 1141295"/>
                <a:gd name="connsiteX5" fmla="*/ 1615427 w 1615427"/>
                <a:gd name="connsiteY5" fmla="*/ 436201 h 1141295"/>
                <a:gd name="connsiteX6" fmla="*/ 1615427 w 1615427"/>
                <a:gd name="connsiteY6" fmla="*/ 429579 h 1141295"/>
                <a:gd name="connsiteX7" fmla="*/ 1331550 w 1615427"/>
                <a:gd name="connsiteY7" fmla="*/ 112455 h 1141295"/>
                <a:gd name="connsiteX8" fmla="*/ 1107272 w 1615427"/>
                <a:gd name="connsiteY8" fmla="*/ 227784 h 1141295"/>
                <a:gd name="connsiteX9" fmla="*/ 1106397 w 1615427"/>
                <a:gd name="connsiteY9" fmla="*/ 227784 h 1141295"/>
                <a:gd name="connsiteX10" fmla="*/ 1106397 w 1615427"/>
                <a:gd name="connsiteY10" fmla="*/ 227784 h 1141295"/>
                <a:gd name="connsiteX11" fmla="*/ 1106397 w 1615427"/>
                <a:gd name="connsiteY11" fmla="*/ 227784 h 1141295"/>
                <a:gd name="connsiteX12" fmla="*/ 1068913 w 1615427"/>
                <a:gd name="connsiteY12" fmla="*/ 185051 h 1141295"/>
                <a:gd name="connsiteX13" fmla="*/ 906483 w 1615427"/>
                <a:gd name="connsiteY13" fmla="*/ 0 h 1141295"/>
                <a:gd name="connsiteX14" fmla="*/ 0 w 1615427"/>
                <a:gd name="connsiteY14" fmla="*/ 456943 h 1141295"/>
                <a:gd name="connsiteX15" fmla="*/ 0 w 1615427"/>
                <a:gd name="connsiteY15" fmla="*/ 456943 h 1141295"/>
                <a:gd name="connsiteX16" fmla="*/ 0 w 1615427"/>
                <a:gd name="connsiteY16" fmla="*/ 458692 h 1141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5427" h="1141295">
                  <a:moveTo>
                    <a:pt x="0" y="458692"/>
                  </a:moveTo>
                  <a:lnTo>
                    <a:pt x="0" y="468063"/>
                  </a:lnTo>
                  <a:lnTo>
                    <a:pt x="541016" y="1141295"/>
                  </a:lnTo>
                  <a:lnTo>
                    <a:pt x="1610429" y="572147"/>
                  </a:lnTo>
                  <a:cubicBezTo>
                    <a:pt x="1610354" y="571185"/>
                    <a:pt x="1610354" y="570235"/>
                    <a:pt x="1610429" y="569273"/>
                  </a:cubicBezTo>
                  <a:lnTo>
                    <a:pt x="1615427" y="436201"/>
                  </a:lnTo>
                  <a:lnTo>
                    <a:pt x="1615427" y="429579"/>
                  </a:lnTo>
                  <a:lnTo>
                    <a:pt x="1331550" y="112455"/>
                  </a:lnTo>
                  <a:lnTo>
                    <a:pt x="1107272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068913" y="185051"/>
                  </a:lnTo>
                  <a:lnTo>
                    <a:pt x="906483" y="0"/>
                  </a:lnTo>
                  <a:lnTo>
                    <a:pt x="0" y="456943"/>
                  </a:lnTo>
                  <a:lnTo>
                    <a:pt x="0" y="456943"/>
                  </a:lnTo>
                  <a:cubicBezTo>
                    <a:pt x="75" y="457518"/>
                    <a:pt x="75" y="458117"/>
                    <a:pt x="0" y="458692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6FBF9B16-E51D-456B-8CAC-AC84444D683A}"/>
                </a:ext>
              </a:extLst>
            </p:cNvPr>
            <p:cNvSpPr/>
            <p:nvPr/>
          </p:nvSpPr>
          <p:spPr>
            <a:xfrm>
              <a:off x="9302761" y="3293319"/>
              <a:ext cx="1438253" cy="813300"/>
            </a:xfrm>
            <a:custGeom>
              <a:avLst/>
              <a:gdLst>
                <a:gd name="connsiteX0" fmla="*/ 625605 w 1438253"/>
                <a:gd name="connsiteY0" fmla="*/ 813301 h 813300"/>
                <a:gd name="connsiteX1" fmla="*/ 1434880 w 1438253"/>
                <a:gd name="connsiteY1" fmla="*/ 375975 h 813300"/>
                <a:gd name="connsiteX2" fmla="*/ 1434880 w 1438253"/>
                <a:gd name="connsiteY2" fmla="*/ 372851 h 813300"/>
                <a:gd name="connsiteX3" fmla="*/ 1438253 w 1438253"/>
                <a:gd name="connsiteY3" fmla="*/ 242653 h 813300"/>
                <a:gd name="connsiteX4" fmla="*/ 1438253 w 1438253"/>
                <a:gd name="connsiteY4" fmla="*/ 241154 h 813300"/>
                <a:gd name="connsiteX5" fmla="*/ 1438253 w 1438253"/>
                <a:gd name="connsiteY5" fmla="*/ 239155 h 813300"/>
                <a:gd name="connsiteX6" fmla="*/ 619107 w 1438253"/>
                <a:gd name="connsiteY6" fmla="*/ 677730 h 813300"/>
                <a:gd name="connsiteX7" fmla="*/ 619107 w 1438253"/>
                <a:gd name="connsiteY7" fmla="*/ 677730 h 813300"/>
                <a:gd name="connsiteX8" fmla="*/ 617233 w 1438253"/>
                <a:gd name="connsiteY8" fmla="*/ 677730 h 813300"/>
                <a:gd name="connsiteX9" fmla="*/ 615734 w 1438253"/>
                <a:gd name="connsiteY9" fmla="*/ 677730 h 813300"/>
                <a:gd name="connsiteX10" fmla="*/ 614110 w 1438253"/>
                <a:gd name="connsiteY10" fmla="*/ 677730 h 813300"/>
                <a:gd name="connsiteX11" fmla="*/ 612360 w 1438253"/>
                <a:gd name="connsiteY11" fmla="*/ 677730 h 813300"/>
                <a:gd name="connsiteX12" fmla="*/ 611111 w 1438253"/>
                <a:gd name="connsiteY12" fmla="*/ 676730 h 813300"/>
                <a:gd name="connsiteX13" fmla="*/ 609487 w 1438253"/>
                <a:gd name="connsiteY13" fmla="*/ 675356 h 813300"/>
                <a:gd name="connsiteX14" fmla="*/ 609487 w 1438253"/>
                <a:gd name="connsiteY14" fmla="*/ 675356 h 813300"/>
                <a:gd name="connsiteX15" fmla="*/ 71469 w 1438253"/>
                <a:gd name="connsiteY15" fmla="*/ 1624 h 813300"/>
                <a:gd name="connsiteX16" fmla="*/ 70220 w 1438253"/>
                <a:gd name="connsiteY16" fmla="*/ 0 h 813300"/>
                <a:gd name="connsiteX17" fmla="*/ 0 w 1438253"/>
                <a:gd name="connsiteY17" fmla="*/ 35736 h 813300"/>
                <a:gd name="connsiteX18" fmla="*/ 613110 w 1438253"/>
                <a:gd name="connsiteY18" fmla="*/ 809677 h 813300"/>
                <a:gd name="connsiteX19" fmla="*/ 614484 w 1438253"/>
                <a:gd name="connsiteY19" fmla="*/ 808928 h 813300"/>
                <a:gd name="connsiteX20" fmla="*/ 625342 w 1438253"/>
                <a:gd name="connsiteY20" fmla="*/ 812688 h 813300"/>
                <a:gd name="connsiteX21" fmla="*/ 625605 w 1438253"/>
                <a:gd name="connsiteY21" fmla="*/ 813301 h 813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8253" h="813300">
                  <a:moveTo>
                    <a:pt x="625605" y="813301"/>
                  </a:moveTo>
                  <a:lnTo>
                    <a:pt x="1434880" y="375975"/>
                  </a:lnTo>
                  <a:lnTo>
                    <a:pt x="1434880" y="372851"/>
                  </a:lnTo>
                  <a:lnTo>
                    <a:pt x="1438253" y="242653"/>
                  </a:lnTo>
                  <a:cubicBezTo>
                    <a:pt x="1438191" y="242154"/>
                    <a:pt x="1438191" y="241654"/>
                    <a:pt x="1438253" y="241154"/>
                  </a:cubicBezTo>
                  <a:cubicBezTo>
                    <a:pt x="1438253" y="241154"/>
                    <a:pt x="1438253" y="239779"/>
                    <a:pt x="1438253" y="239155"/>
                  </a:cubicBezTo>
                  <a:lnTo>
                    <a:pt x="619107" y="677730"/>
                  </a:lnTo>
                  <a:lnTo>
                    <a:pt x="619107" y="677730"/>
                  </a:lnTo>
                  <a:lnTo>
                    <a:pt x="617233" y="677730"/>
                  </a:lnTo>
                  <a:lnTo>
                    <a:pt x="615734" y="677730"/>
                  </a:lnTo>
                  <a:cubicBezTo>
                    <a:pt x="615197" y="677805"/>
                    <a:pt x="614647" y="677805"/>
                    <a:pt x="614110" y="677730"/>
                  </a:cubicBezTo>
                  <a:cubicBezTo>
                    <a:pt x="613522" y="677805"/>
                    <a:pt x="612935" y="677805"/>
                    <a:pt x="612360" y="677730"/>
                  </a:cubicBezTo>
                  <a:cubicBezTo>
                    <a:pt x="611885" y="677468"/>
                    <a:pt x="611473" y="677130"/>
                    <a:pt x="611111" y="676730"/>
                  </a:cubicBezTo>
                  <a:cubicBezTo>
                    <a:pt x="610486" y="676380"/>
                    <a:pt x="609936" y="675918"/>
                    <a:pt x="609487" y="675356"/>
                  </a:cubicBezTo>
                  <a:lnTo>
                    <a:pt x="609487" y="675356"/>
                  </a:lnTo>
                  <a:lnTo>
                    <a:pt x="71469" y="1624"/>
                  </a:lnTo>
                  <a:lnTo>
                    <a:pt x="70220" y="0"/>
                  </a:lnTo>
                  <a:lnTo>
                    <a:pt x="0" y="35736"/>
                  </a:lnTo>
                  <a:lnTo>
                    <a:pt x="613110" y="809677"/>
                  </a:lnTo>
                  <a:lnTo>
                    <a:pt x="614484" y="808928"/>
                  </a:lnTo>
                  <a:cubicBezTo>
                    <a:pt x="618520" y="806966"/>
                    <a:pt x="623381" y="808653"/>
                    <a:pt x="625342" y="812688"/>
                  </a:cubicBezTo>
                  <a:cubicBezTo>
                    <a:pt x="625430" y="812888"/>
                    <a:pt x="625530" y="813088"/>
                    <a:pt x="625605" y="813301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548E84F0-D6EC-41CC-8B98-E5C4B86BAB09}"/>
                </a:ext>
              </a:extLst>
            </p:cNvPr>
            <p:cNvSpPr/>
            <p:nvPr/>
          </p:nvSpPr>
          <p:spPr>
            <a:xfrm>
              <a:off x="9295888" y="3197232"/>
              <a:ext cx="74842" cy="128823"/>
            </a:xfrm>
            <a:custGeom>
              <a:avLst/>
              <a:gdLst>
                <a:gd name="connsiteX0" fmla="*/ 69720 w 74842"/>
                <a:gd name="connsiteY0" fmla="*/ 87215 h 128823"/>
                <a:gd name="connsiteX1" fmla="*/ 0 w 74842"/>
                <a:gd name="connsiteY1" fmla="*/ 0 h 128823"/>
                <a:gd name="connsiteX2" fmla="*/ 5748 w 74842"/>
                <a:gd name="connsiteY2" fmla="*/ 128824 h 128823"/>
                <a:gd name="connsiteX3" fmla="*/ 74843 w 74842"/>
                <a:gd name="connsiteY3" fmla="*/ 93588 h 128823"/>
                <a:gd name="connsiteX4" fmla="*/ 69720 w 74842"/>
                <a:gd name="connsiteY4" fmla="*/ 87215 h 128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842" h="128823">
                  <a:moveTo>
                    <a:pt x="69720" y="87215"/>
                  </a:moveTo>
                  <a:lnTo>
                    <a:pt x="0" y="0"/>
                  </a:lnTo>
                  <a:lnTo>
                    <a:pt x="5748" y="128824"/>
                  </a:lnTo>
                  <a:lnTo>
                    <a:pt x="74843" y="93588"/>
                  </a:lnTo>
                  <a:lnTo>
                    <a:pt x="69720" y="87215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89FB707F-86CA-4F1C-B303-AB00CB8F9C6C}"/>
                </a:ext>
              </a:extLst>
            </p:cNvPr>
            <p:cNvSpPr/>
            <p:nvPr/>
          </p:nvSpPr>
          <p:spPr>
            <a:xfrm>
              <a:off x="10056310" y="3764881"/>
              <a:ext cx="678831" cy="1086441"/>
            </a:xfrm>
            <a:custGeom>
              <a:avLst/>
              <a:gdLst>
                <a:gd name="connsiteX0" fmla="*/ 0 w 678831"/>
                <a:gd name="connsiteY0" fmla="*/ 367978 h 1086441"/>
                <a:gd name="connsiteX1" fmla="*/ 0 w 678831"/>
                <a:gd name="connsiteY1" fmla="*/ 369478 h 1086441"/>
                <a:gd name="connsiteX2" fmla="*/ 572378 w 678831"/>
                <a:gd name="connsiteY2" fmla="*/ 1086442 h 1086441"/>
                <a:gd name="connsiteX3" fmla="*/ 573627 w 678831"/>
                <a:gd name="connsiteY3" fmla="*/ 1085692 h 1086441"/>
                <a:gd name="connsiteX4" fmla="*/ 651968 w 678831"/>
                <a:gd name="connsiteY4" fmla="*/ 1040835 h 1086441"/>
                <a:gd name="connsiteX5" fmla="*/ 678832 w 678831"/>
                <a:gd name="connsiteY5" fmla="*/ 0 h 1086441"/>
                <a:gd name="connsiteX6" fmla="*/ 0 w 678831"/>
                <a:gd name="connsiteY6" fmla="*/ 367978 h 1086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8831" h="1086441">
                  <a:moveTo>
                    <a:pt x="0" y="367978"/>
                  </a:moveTo>
                  <a:lnTo>
                    <a:pt x="0" y="369478"/>
                  </a:lnTo>
                  <a:lnTo>
                    <a:pt x="572378" y="1086442"/>
                  </a:lnTo>
                  <a:lnTo>
                    <a:pt x="573627" y="1085692"/>
                  </a:lnTo>
                  <a:lnTo>
                    <a:pt x="651968" y="1040835"/>
                  </a:lnTo>
                  <a:lnTo>
                    <a:pt x="678832" y="0"/>
                  </a:lnTo>
                  <a:lnTo>
                    <a:pt x="0" y="36797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AE60C59B-7B4C-4FB6-933E-3BA82F576228}"/>
                </a:ext>
              </a:extLst>
            </p:cNvPr>
            <p:cNvSpPr/>
            <p:nvPr/>
          </p:nvSpPr>
          <p:spPr>
            <a:xfrm>
              <a:off x="7705951" y="4830956"/>
              <a:ext cx="119948" cy="161685"/>
            </a:xfrm>
            <a:custGeom>
              <a:avLst/>
              <a:gdLst>
                <a:gd name="connsiteX0" fmla="*/ 22240 w 119948"/>
                <a:gd name="connsiteY0" fmla="*/ 0 h 161685"/>
                <a:gd name="connsiteX1" fmla="*/ 0 w 119948"/>
                <a:gd name="connsiteY1" fmla="*/ 11745 h 161685"/>
                <a:gd name="connsiteX2" fmla="*/ 97458 w 119948"/>
                <a:gd name="connsiteY2" fmla="*/ 161686 h 161685"/>
                <a:gd name="connsiteX3" fmla="*/ 119948 w 119948"/>
                <a:gd name="connsiteY3" fmla="*/ 149690 h 161685"/>
                <a:gd name="connsiteX4" fmla="*/ 22240 w 119948"/>
                <a:gd name="connsiteY4" fmla="*/ 0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48" h="161685">
                  <a:moveTo>
                    <a:pt x="22240" y="0"/>
                  </a:moveTo>
                  <a:lnTo>
                    <a:pt x="0" y="11745"/>
                  </a:lnTo>
                  <a:lnTo>
                    <a:pt x="97458" y="161686"/>
                  </a:lnTo>
                  <a:lnTo>
                    <a:pt x="119948" y="149690"/>
                  </a:lnTo>
                  <a:lnTo>
                    <a:pt x="2224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6AEF8E31-E07B-4309-AC98-F48D333B824A}"/>
                </a:ext>
              </a:extLst>
            </p:cNvPr>
            <p:cNvSpPr/>
            <p:nvPr/>
          </p:nvSpPr>
          <p:spPr>
            <a:xfrm>
              <a:off x="10309950" y="5064737"/>
              <a:ext cx="287251" cy="432202"/>
            </a:xfrm>
            <a:custGeom>
              <a:avLst/>
              <a:gdLst>
                <a:gd name="connsiteX0" fmla="*/ 875 w 287251"/>
                <a:gd name="connsiteY0" fmla="*/ 195672 h 432202"/>
                <a:gd name="connsiteX1" fmla="*/ 875 w 287251"/>
                <a:gd name="connsiteY1" fmla="*/ 197171 h 432202"/>
                <a:gd name="connsiteX2" fmla="*/ 875 w 287251"/>
                <a:gd name="connsiteY2" fmla="*/ 199545 h 432202"/>
                <a:gd name="connsiteX3" fmla="*/ 0 w 287251"/>
                <a:gd name="connsiteY3" fmla="*/ 201295 h 432202"/>
                <a:gd name="connsiteX4" fmla="*/ 0 w 287251"/>
                <a:gd name="connsiteY4" fmla="*/ 202045 h 432202"/>
                <a:gd name="connsiteX5" fmla="*/ 176299 w 287251"/>
                <a:gd name="connsiteY5" fmla="*/ 432203 h 432202"/>
                <a:gd name="connsiteX6" fmla="*/ 177298 w 287251"/>
                <a:gd name="connsiteY6" fmla="*/ 432203 h 432202"/>
                <a:gd name="connsiteX7" fmla="*/ 287251 w 287251"/>
                <a:gd name="connsiteY7" fmla="*/ 367479 h 432202"/>
                <a:gd name="connsiteX8" fmla="*/ 2749 w 287251"/>
                <a:gd name="connsiteY8" fmla="*/ 0 h 432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51" h="432202">
                  <a:moveTo>
                    <a:pt x="875" y="195672"/>
                  </a:moveTo>
                  <a:cubicBezTo>
                    <a:pt x="875" y="195672"/>
                    <a:pt x="875" y="196671"/>
                    <a:pt x="875" y="197171"/>
                  </a:cubicBezTo>
                  <a:cubicBezTo>
                    <a:pt x="937" y="197958"/>
                    <a:pt x="937" y="198758"/>
                    <a:pt x="875" y="199545"/>
                  </a:cubicBezTo>
                  <a:cubicBezTo>
                    <a:pt x="712" y="200183"/>
                    <a:pt x="413" y="200782"/>
                    <a:pt x="0" y="201295"/>
                  </a:cubicBezTo>
                  <a:lnTo>
                    <a:pt x="0" y="202045"/>
                  </a:lnTo>
                  <a:lnTo>
                    <a:pt x="176299" y="432203"/>
                  </a:lnTo>
                  <a:lnTo>
                    <a:pt x="177298" y="432203"/>
                  </a:lnTo>
                  <a:lnTo>
                    <a:pt x="287251" y="367479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6FCF26-8A6D-4E24-B493-867487D987AF}"/>
                </a:ext>
              </a:extLst>
            </p:cNvPr>
            <p:cNvSpPr/>
            <p:nvPr/>
          </p:nvSpPr>
          <p:spPr>
            <a:xfrm>
              <a:off x="10311700" y="4821584"/>
              <a:ext cx="504532" cy="608257"/>
            </a:xfrm>
            <a:custGeom>
              <a:avLst/>
              <a:gdLst>
                <a:gd name="connsiteX0" fmla="*/ 504532 w 504532"/>
                <a:gd name="connsiteY0" fmla="*/ 117203 h 608257"/>
                <a:gd name="connsiteX1" fmla="*/ 410198 w 504532"/>
                <a:gd name="connsiteY1" fmla="*/ 0 h 608257"/>
                <a:gd name="connsiteX2" fmla="*/ 410198 w 504532"/>
                <a:gd name="connsiteY2" fmla="*/ 0 h 608257"/>
                <a:gd name="connsiteX3" fmla="*/ 409198 w 504532"/>
                <a:gd name="connsiteY3" fmla="*/ 874 h 608257"/>
                <a:gd name="connsiteX4" fmla="*/ 325859 w 504532"/>
                <a:gd name="connsiteY4" fmla="*/ 48605 h 608257"/>
                <a:gd name="connsiteX5" fmla="*/ 261262 w 504532"/>
                <a:gd name="connsiteY5" fmla="*/ 86090 h 608257"/>
                <a:gd name="connsiteX6" fmla="*/ 116949 w 504532"/>
                <a:gd name="connsiteY6" fmla="*/ 168683 h 608257"/>
                <a:gd name="connsiteX7" fmla="*/ 24114 w 504532"/>
                <a:gd name="connsiteY7" fmla="*/ 221287 h 608257"/>
                <a:gd name="connsiteX8" fmla="*/ 0 w 504532"/>
                <a:gd name="connsiteY8" fmla="*/ 235031 h 608257"/>
                <a:gd name="connsiteX9" fmla="*/ 0 w 504532"/>
                <a:gd name="connsiteY9" fmla="*/ 236905 h 608257"/>
                <a:gd name="connsiteX10" fmla="*/ 287376 w 504532"/>
                <a:gd name="connsiteY10" fmla="*/ 608257 h 608257"/>
                <a:gd name="connsiteX11" fmla="*/ 288375 w 504532"/>
                <a:gd name="connsiteY11" fmla="*/ 607633 h 608257"/>
                <a:gd name="connsiteX12" fmla="*/ 492662 w 504532"/>
                <a:gd name="connsiteY12" fmla="*/ 487306 h 608257"/>
                <a:gd name="connsiteX13" fmla="*/ 504157 w 504532"/>
                <a:gd name="connsiteY13" fmla="*/ 124950 h 608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532" h="608257">
                  <a:moveTo>
                    <a:pt x="504532" y="117203"/>
                  </a:moveTo>
                  <a:lnTo>
                    <a:pt x="410198" y="0"/>
                  </a:lnTo>
                  <a:lnTo>
                    <a:pt x="410198" y="0"/>
                  </a:lnTo>
                  <a:cubicBezTo>
                    <a:pt x="410198" y="0"/>
                    <a:pt x="409573" y="750"/>
                    <a:pt x="409198" y="874"/>
                  </a:cubicBezTo>
                  <a:lnTo>
                    <a:pt x="325859" y="48605"/>
                  </a:lnTo>
                  <a:lnTo>
                    <a:pt x="261262" y="86090"/>
                  </a:lnTo>
                  <a:lnTo>
                    <a:pt x="116949" y="168683"/>
                  </a:lnTo>
                  <a:lnTo>
                    <a:pt x="24114" y="221287"/>
                  </a:lnTo>
                  <a:lnTo>
                    <a:pt x="0" y="235031"/>
                  </a:lnTo>
                  <a:lnTo>
                    <a:pt x="0" y="236905"/>
                  </a:lnTo>
                  <a:lnTo>
                    <a:pt x="287376" y="608257"/>
                  </a:lnTo>
                  <a:lnTo>
                    <a:pt x="288375" y="607633"/>
                  </a:lnTo>
                  <a:lnTo>
                    <a:pt x="492662" y="487306"/>
                  </a:lnTo>
                  <a:lnTo>
                    <a:pt x="504157" y="1249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0BED3856-2D23-4B06-97EB-450BBC16B462}"/>
                </a:ext>
              </a:extLst>
            </p:cNvPr>
            <p:cNvSpPr/>
            <p:nvPr/>
          </p:nvSpPr>
          <p:spPr>
            <a:xfrm>
              <a:off x="10725021" y="3561587"/>
              <a:ext cx="539017" cy="1371578"/>
            </a:xfrm>
            <a:custGeom>
              <a:avLst/>
              <a:gdLst>
                <a:gd name="connsiteX0" fmla="*/ 107204 w 539017"/>
                <a:gd name="connsiteY0" fmla="*/ 881524 h 1371578"/>
                <a:gd name="connsiteX1" fmla="*/ 107204 w 539017"/>
                <a:gd name="connsiteY1" fmla="*/ 879399 h 1371578"/>
                <a:gd name="connsiteX2" fmla="*/ 108078 w 539017"/>
                <a:gd name="connsiteY2" fmla="*/ 877650 h 1371578"/>
                <a:gd name="connsiteX3" fmla="*/ 109078 w 539017"/>
                <a:gd name="connsiteY3" fmla="*/ 875901 h 1371578"/>
                <a:gd name="connsiteX4" fmla="*/ 110702 w 539017"/>
                <a:gd name="connsiteY4" fmla="*/ 874526 h 1371578"/>
                <a:gd name="connsiteX5" fmla="*/ 111702 w 539017"/>
                <a:gd name="connsiteY5" fmla="*/ 873652 h 1371578"/>
                <a:gd name="connsiteX6" fmla="*/ 536518 w 539017"/>
                <a:gd name="connsiteY6" fmla="*/ 634497 h 1371578"/>
                <a:gd name="connsiteX7" fmla="*/ 539017 w 539017"/>
                <a:gd name="connsiteY7" fmla="*/ 586266 h 1371578"/>
                <a:gd name="connsiteX8" fmla="*/ 464050 w 539017"/>
                <a:gd name="connsiteY8" fmla="*/ 498801 h 1371578"/>
                <a:gd name="connsiteX9" fmla="*/ 236398 w 539017"/>
                <a:gd name="connsiteY9" fmla="*/ 234781 h 1371578"/>
                <a:gd name="connsiteX10" fmla="*/ 33361 w 539017"/>
                <a:gd name="connsiteY10" fmla="*/ 0 h 1371578"/>
                <a:gd name="connsiteX11" fmla="*/ 30612 w 539017"/>
                <a:gd name="connsiteY11" fmla="*/ 105708 h 1371578"/>
                <a:gd name="connsiteX12" fmla="*/ 28613 w 539017"/>
                <a:gd name="connsiteY12" fmla="*/ 186676 h 1371578"/>
                <a:gd name="connsiteX13" fmla="*/ 875 w 539017"/>
                <a:gd name="connsiteY13" fmla="*/ 1251501 h 1371578"/>
                <a:gd name="connsiteX14" fmla="*/ 875 w 539017"/>
                <a:gd name="connsiteY14" fmla="*/ 1253001 h 1371578"/>
                <a:gd name="connsiteX15" fmla="*/ 875 w 539017"/>
                <a:gd name="connsiteY15" fmla="*/ 1255250 h 1371578"/>
                <a:gd name="connsiteX16" fmla="*/ 0 w 539017"/>
                <a:gd name="connsiteY16" fmla="*/ 1256999 h 1371578"/>
                <a:gd name="connsiteX17" fmla="*/ 0 w 539017"/>
                <a:gd name="connsiteY17" fmla="*/ 1256999 h 1371578"/>
                <a:gd name="connsiteX18" fmla="*/ 92085 w 539017"/>
                <a:gd name="connsiteY18" fmla="*/ 1371578 h 1371578"/>
                <a:gd name="connsiteX19" fmla="*/ 103580 w 539017"/>
                <a:gd name="connsiteY19" fmla="*/ 1010597 h 1371578"/>
                <a:gd name="connsiteX20" fmla="*/ 107579 w 539017"/>
                <a:gd name="connsiteY20" fmla="*/ 882648 h 1371578"/>
                <a:gd name="connsiteX21" fmla="*/ 107204 w 539017"/>
                <a:gd name="connsiteY21" fmla="*/ 881524 h 1371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39017" h="1371578">
                  <a:moveTo>
                    <a:pt x="107204" y="881524"/>
                  </a:moveTo>
                  <a:cubicBezTo>
                    <a:pt x="107129" y="880811"/>
                    <a:pt x="107129" y="880112"/>
                    <a:pt x="107204" y="879399"/>
                  </a:cubicBezTo>
                  <a:cubicBezTo>
                    <a:pt x="107204" y="878775"/>
                    <a:pt x="107204" y="878150"/>
                    <a:pt x="108078" y="877650"/>
                  </a:cubicBezTo>
                  <a:cubicBezTo>
                    <a:pt x="108953" y="877150"/>
                    <a:pt x="108703" y="876401"/>
                    <a:pt x="109078" y="875901"/>
                  </a:cubicBezTo>
                  <a:lnTo>
                    <a:pt x="110702" y="874526"/>
                  </a:lnTo>
                  <a:lnTo>
                    <a:pt x="111702" y="873652"/>
                  </a:lnTo>
                  <a:lnTo>
                    <a:pt x="536518" y="634497"/>
                  </a:lnTo>
                  <a:lnTo>
                    <a:pt x="539017" y="586266"/>
                  </a:lnTo>
                  <a:lnTo>
                    <a:pt x="464050" y="498801"/>
                  </a:lnTo>
                  <a:lnTo>
                    <a:pt x="236398" y="234781"/>
                  </a:lnTo>
                  <a:lnTo>
                    <a:pt x="33361" y="0"/>
                  </a:lnTo>
                  <a:lnTo>
                    <a:pt x="30612" y="105708"/>
                  </a:lnTo>
                  <a:lnTo>
                    <a:pt x="28613" y="186676"/>
                  </a:lnTo>
                  <a:lnTo>
                    <a:pt x="875" y="1251501"/>
                  </a:lnTo>
                  <a:cubicBezTo>
                    <a:pt x="875" y="1251501"/>
                    <a:pt x="875" y="1252501"/>
                    <a:pt x="875" y="1253001"/>
                  </a:cubicBezTo>
                  <a:cubicBezTo>
                    <a:pt x="937" y="1253750"/>
                    <a:pt x="937" y="1254500"/>
                    <a:pt x="875" y="1255250"/>
                  </a:cubicBezTo>
                  <a:cubicBezTo>
                    <a:pt x="637" y="1255862"/>
                    <a:pt x="337" y="1256437"/>
                    <a:pt x="0" y="1256999"/>
                  </a:cubicBezTo>
                  <a:lnTo>
                    <a:pt x="0" y="1256999"/>
                  </a:lnTo>
                  <a:lnTo>
                    <a:pt x="92085" y="1371578"/>
                  </a:lnTo>
                  <a:lnTo>
                    <a:pt x="103580" y="1010597"/>
                  </a:lnTo>
                  <a:lnTo>
                    <a:pt x="107579" y="882648"/>
                  </a:lnTo>
                  <a:cubicBezTo>
                    <a:pt x="107416" y="882286"/>
                    <a:pt x="107291" y="881911"/>
                    <a:pt x="107204" y="881524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0F36C73F-0E5B-4703-806F-2F9AB89A113A}"/>
                </a:ext>
              </a:extLst>
            </p:cNvPr>
            <p:cNvSpPr/>
            <p:nvPr/>
          </p:nvSpPr>
          <p:spPr>
            <a:xfrm>
              <a:off x="10845594" y="4458229"/>
              <a:ext cx="106454" cy="246776"/>
            </a:xfrm>
            <a:custGeom>
              <a:avLst/>
              <a:gdLst>
                <a:gd name="connsiteX0" fmla="*/ 250 w 106454"/>
                <a:gd name="connsiteY0" fmla="*/ 115079 h 246776"/>
                <a:gd name="connsiteX1" fmla="*/ 0 w 106454"/>
                <a:gd name="connsiteY1" fmla="*/ 122576 h 246776"/>
                <a:gd name="connsiteX2" fmla="*/ 101831 w 106454"/>
                <a:gd name="connsiteY2" fmla="*/ 246777 h 246776"/>
                <a:gd name="connsiteX3" fmla="*/ 106454 w 106454"/>
                <a:gd name="connsiteY3" fmla="*/ 124201 h 246776"/>
                <a:gd name="connsiteX4" fmla="*/ 3874 w 106454"/>
                <a:gd name="connsiteY4" fmla="*/ 0 h 246776"/>
                <a:gd name="connsiteX5" fmla="*/ 250 w 106454"/>
                <a:gd name="connsiteY5" fmla="*/ 115079 h 24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6454" h="246776">
                  <a:moveTo>
                    <a:pt x="250" y="115079"/>
                  </a:moveTo>
                  <a:lnTo>
                    <a:pt x="0" y="122576"/>
                  </a:lnTo>
                  <a:lnTo>
                    <a:pt x="101831" y="246777"/>
                  </a:lnTo>
                  <a:lnTo>
                    <a:pt x="106454" y="124201"/>
                  </a:lnTo>
                  <a:lnTo>
                    <a:pt x="3874" y="0"/>
                  </a:lnTo>
                  <a:lnTo>
                    <a:pt x="250" y="11507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ACEF1384-7ED1-4A21-A8CC-B75326DABEEF}"/>
                </a:ext>
              </a:extLst>
            </p:cNvPr>
            <p:cNvSpPr/>
            <p:nvPr/>
          </p:nvSpPr>
          <p:spPr>
            <a:xfrm>
              <a:off x="10849842" y="4211827"/>
              <a:ext cx="525819" cy="367228"/>
            </a:xfrm>
            <a:custGeom>
              <a:avLst/>
              <a:gdLst>
                <a:gd name="connsiteX0" fmla="*/ 525773 w 525819"/>
                <a:gd name="connsiteY0" fmla="*/ 117078 h 367228"/>
                <a:gd name="connsiteX1" fmla="*/ 425816 w 525819"/>
                <a:gd name="connsiteY1" fmla="*/ 0 h 367228"/>
                <a:gd name="connsiteX2" fmla="*/ 425816 w 525819"/>
                <a:gd name="connsiteY2" fmla="*/ 0 h 367228"/>
                <a:gd name="connsiteX3" fmla="*/ 424816 w 525819"/>
                <a:gd name="connsiteY3" fmla="*/ 875 h 367228"/>
                <a:gd name="connsiteX4" fmla="*/ 0 w 525819"/>
                <a:gd name="connsiteY4" fmla="*/ 240030 h 367228"/>
                <a:gd name="connsiteX5" fmla="*/ 0 w 525819"/>
                <a:gd name="connsiteY5" fmla="*/ 240779 h 367228"/>
                <a:gd name="connsiteX6" fmla="*/ 104455 w 525819"/>
                <a:gd name="connsiteY6" fmla="*/ 367229 h 367228"/>
                <a:gd name="connsiteX7" fmla="*/ 525773 w 525819"/>
                <a:gd name="connsiteY7" fmla="*/ 127200 h 367228"/>
                <a:gd name="connsiteX8" fmla="*/ 525773 w 525819"/>
                <a:gd name="connsiteY8" fmla="*/ 126325 h 367228"/>
                <a:gd name="connsiteX9" fmla="*/ 525773 w 525819"/>
                <a:gd name="connsiteY9" fmla="*/ 124201 h 367228"/>
                <a:gd name="connsiteX10" fmla="*/ 525773 w 525819"/>
                <a:gd name="connsiteY10" fmla="*/ 124201 h 367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5819" h="367228">
                  <a:moveTo>
                    <a:pt x="525773" y="117078"/>
                  </a:moveTo>
                  <a:lnTo>
                    <a:pt x="425816" y="0"/>
                  </a:lnTo>
                  <a:lnTo>
                    <a:pt x="425816" y="0"/>
                  </a:lnTo>
                  <a:lnTo>
                    <a:pt x="424816" y="875"/>
                  </a:lnTo>
                  <a:lnTo>
                    <a:pt x="0" y="240030"/>
                  </a:lnTo>
                  <a:lnTo>
                    <a:pt x="0" y="240779"/>
                  </a:lnTo>
                  <a:lnTo>
                    <a:pt x="104455" y="367229"/>
                  </a:lnTo>
                  <a:lnTo>
                    <a:pt x="525773" y="127200"/>
                  </a:lnTo>
                  <a:cubicBezTo>
                    <a:pt x="525835" y="126912"/>
                    <a:pt x="525835" y="126612"/>
                    <a:pt x="525773" y="126325"/>
                  </a:cubicBezTo>
                  <a:cubicBezTo>
                    <a:pt x="525710" y="125613"/>
                    <a:pt x="525710" y="124913"/>
                    <a:pt x="525773" y="124201"/>
                  </a:cubicBezTo>
                  <a:lnTo>
                    <a:pt x="525773" y="12420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773D5EA7-4EDA-42E2-AB91-B2D5453993C7}"/>
                </a:ext>
              </a:extLst>
            </p:cNvPr>
            <p:cNvSpPr/>
            <p:nvPr/>
          </p:nvSpPr>
          <p:spPr>
            <a:xfrm>
              <a:off x="11278032" y="4166470"/>
              <a:ext cx="101331" cy="157562"/>
            </a:xfrm>
            <a:custGeom>
              <a:avLst/>
              <a:gdLst>
                <a:gd name="connsiteX0" fmla="*/ 2874 w 101331"/>
                <a:gd name="connsiteY0" fmla="*/ 0 h 157562"/>
                <a:gd name="connsiteX1" fmla="*/ 875 w 101331"/>
                <a:gd name="connsiteY1" fmla="*/ 37485 h 157562"/>
                <a:gd name="connsiteX2" fmla="*/ 875 w 101331"/>
                <a:gd name="connsiteY2" fmla="*/ 38860 h 157562"/>
                <a:gd name="connsiteX3" fmla="*/ 875 w 101331"/>
                <a:gd name="connsiteY3" fmla="*/ 40984 h 157562"/>
                <a:gd name="connsiteX4" fmla="*/ 0 w 101331"/>
                <a:gd name="connsiteY4" fmla="*/ 42733 h 157562"/>
                <a:gd name="connsiteX5" fmla="*/ 98707 w 101331"/>
                <a:gd name="connsiteY5" fmla="*/ 157562 h 157562"/>
                <a:gd name="connsiteX6" fmla="*/ 99957 w 101331"/>
                <a:gd name="connsiteY6" fmla="*/ 136821 h 157562"/>
                <a:gd name="connsiteX7" fmla="*/ 101331 w 101331"/>
                <a:gd name="connsiteY7" fmla="*/ 113580 h 157562"/>
                <a:gd name="connsiteX8" fmla="*/ 7872 w 101331"/>
                <a:gd name="connsiteY8" fmla="*/ 5123 h 157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31" h="157562">
                  <a:moveTo>
                    <a:pt x="2874" y="0"/>
                  </a:moveTo>
                  <a:lnTo>
                    <a:pt x="875" y="37485"/>
                  </a:lnTo>
                  <a:cubicBezTo>
                    <a:pt x="925" y="37948"/>
                    <a:pt x="925" y="38398"/>
                    <a:pt x="875" y="38860"/>
                  </a:cubicBezTo>
                  <a:cubicBezTo>
                    <a:pt x="949" y="39559"/>
                    <a:pt x="949" y="40272"/>
                    <a:pt x="875" y="40984"/>
                  </a:cubicBezTo>
                  <a:cubicBezTo>
                    <a:pt x="637" y="41596"/>
                    <a:pt x="337" y="42171"/>
                    <a:pt x="0" y="42733"/>
                  </a:cubicBezTo>
                  <a:lnTo>
                    <a:pt x="98707" y="157562"/>
                  </a:lnTo>
                  <a:lnTo>
                    <a:pt x="99957" y="136821"/>
                  </a:lnTo>
                  <a:lnTo>
                    <a:pt x="101331" y="113580"/>
                  </a:lnTo>
                  <a:lnTo>
                    <a:pt x="7872" y="512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731A433-C6D7-49C2-BE0A-13CD35B0CF30}"/>
                </a:ext>
              </a:extLst>
            </p:cNvPr>
            <p:cNvSpPr/>
            <p:nvPr/>
          </p:nvSpPr>
          <p:spPr>
            <a:xfrm>
              <a:off x="10484750" y="2351819"/>
              <a:ext cx="232649" cy="575770"/>
            </a:xfrm>
            <a:custGeom>
              <a:avLst/>
              <a:gdLst>
                <a:gd name="connsiteX0" fmla="*/ 0 w 232649"/>
                <a:gd name="connsiteY0" fmla="*/ 575770 h 575770"/>
                <a:gd name="connsiteX1" fmla="*/ 221904 w 232649"/>
                <a:gd name="connsiteY1" fmla="*/ 461566 h 575770"/>
                <a:gd name="connsiteX2" fmla="*/ 232649 w 232649"/>
                <a:gd name="connsiteY2" fmla="*/ 0 h 575770"/>
                <a:gd name="connsiteX3" fmla="*/ 5747 w 232649"/>
                <a:gd name="connsiteY3" fmla="*/ 113705 h 575770"/>
                <a:gd name="connsiteX4" fmla="*/ 0 w 232649"/>
                <a:gd name="connsiteY4" fmla="*/ 575770 h 57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649" h="575770">
                  <a:moveTo>
                    <a:pt x="0" y="575770"/>
                  </a:moveTo>
                  <a:lnTo>
                    <a:pt x="221904" y="461566"/>
                  </a:lnTo>
                  <a:lnTo>
                    <a:pt x="232649" y="0"/>
                  </a:lnTo>
                  <a:lnTo>
                    <a:pt x="5747" y="113705"/>
                  </a:lnTo>
                  <a:lnTo>
                    <a:pt x="0" y="57577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1562EC2E-E550-4893-B1BC-2DE37B1B8F35}"/>
                </a:ext>
              </a:extLst>
            </p:cNvPr>
            <p:cNvSpPr/>
            <p:nvPr/>
          </p:nvSpPr>
          <p:spPr>
            <a:xfrm>
              <a:off x="10285586" y="1796665"/>
              <a:ext cx="168052" cy="620502"/>
            </a:xfrm>
            <a:custGeom>
              <a:avLst/>
              <a:gdLst>
                <a:gd name="connsiteX0" fmla="*/ 168052 w 168052"/>
                <a:gd name="connsiteY0" fmla="*/ 180303 h 620502"/>
                <a:gd name="connsiteX1" fmla="*/ 1374 w 168052"/>
                <a:gd name="connsiteY1" fmla="*/ 0 h 620502"/>
                <a:gd name="connsiteX2" fmla="*/ 0 w 168052"/>
                <a:gd name="connsiteY2" fmla="*/ 439200 h 620502"/>
                <a:gd name="connsiteX3" fmla="*/ 163304 w 168052"/>
                <a:gd name="connsiteY3" fmla="*/ 620503 h 620502"/>
                <a:gd name="connsiteX4" fmla="*/ 168052 w 168052"/>
                <a:gd name="connsiteY4" fmla="*/ 180303 h 620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8052" h="620502">
                  <a:moveTo>
                    <a:pt x="168052" y="180303"/>
                  </a:moveTo>
                  <a:lnTo>
                    <a:pt x="1374" y="0"/>
                  </a:lnTo>
                  <a:lnTo>
                    <a:pt x="0" y="439200"/>
                  </a:lnTo>
                  <a:lnTo>
                    <a:pt x="163304" y="620503"/>
                  </a:lnTo>
                  <a:lnTo>
                    <a:pt x="168052" y="18030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8A7FD6F3-246D-43F2-8F87-EA1556E1A0D0}"/>
                </a:ext>
              </a:extLst>
            </p:cNvPr>
            <p:cNvSpPr/>
            <p:nvPr/>
          </p:nvSpPr>
          <p:spPr>
            <a:xfrm>
              <a:off x="10284211" y="2240988"/>
              <a:ext cx="164678" cy="642244"/>
            </a:xfrm>
            <a:custGeom>
              <a:avLst/>
              <a:gdLst>
                <a:gd name="connsiteX0" fmla="*/ 164679 w 164678"/>
                <a:gd name="connsiteY0" fmla="*/ 181428 h 642244"/>
                <a:gd name="connsiteX1" fmla="*/ 1375 w 164678"/>
                <a:gd name="connsiteY1" fmla="*/ 0 h 642244"/>
                <a:gd name="connsiteX2" fmla="*/ 0 w 164678"/>
                <a:gd name="connsiteY2" fmla="*/ 460067 h 642244"/>
                <a:gd name="connsiteX3" fmla="*/ 159681 w 164678"/>
                <a:gd name="connsiteY3" fmla="*/ 642244 h 642244"/>
                <a:gd name="connsiteX4" fmla="*/ 164679 w 164678"/>
                <a:gd name="connsiteY4" fmla="*/ 181428 h 642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8" h="642244">
                  <a:moveTo>
                    <a:pt x="164679" y="181428"/>
                  </a:moveTo>
                  <a:lnTo>
                    <a:pt x="1375" y="0"/>
                  </a:lnTo>
                  <a:lnTo>
                    <a:pt x="0" y="460067"/>
                  </a:lnTo>
                  <a:lnTo>
                    <a:pt x="159681" y="642244"/>
                  </a:lnTo>
                  <a:lnTo>
                    <a:pt x="164679" y="18142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AF88B42-0160-4FA5-9ECB-CF0F448CC1DE}"/>
                </a:ext>
              </a:extLst>
            </p:cNvPr>
            <p:cNvSpPr/>
            <p:nvPr/>
          </p:nvSpPr>
          <p:spPr>
            <a:xfrm>
              <a:off x="10286960" y="562657"/>
              <a:ext cx="237522" cy="1226885"/>
            </a:xfrm>
            <a:custGeom>
              <a:avLst/>
              <a:gdLst>
                <a:gd name="connsiteX0" fmla="*/ 0 w 237522"/>
                <a:gd name="connsiteY0" fmla="*/ 1226886 h 1226885"/>
                <a:gd name="connsiteX1" fmla="*/ 222779 w 237522"/>
                <a:gd name="connsiteY1" fmla="*/ 1120303 h 1226885"/>
                <a:gd name="connsiteX2" fmla="*/ 222779 w 237522"/>
                <a:gd name="connsiteY2" fmla="*/ 1118429 h 1226885"/>
                <a:gd name="connsiteX3" fmla="*/ 222779 w 237522"/>
                <a:gd name="connsiteY3" fmla="*/ 1118429 h 1226885"/>
                <a:gd name="connsiteX4" fmla="*/ 227901 w 237522"/>
                <a:gd name="connsiteY4" fmla="*/ 719213 h 1226885"/>
                <a:gd name="connsiteX5" fmla="*/ 229651 w 237522"/>
                <a:gd name="connsiteY5" fmla="*/ 585142 h 1226885"/>
                <a:gd name="connsiteX6" fmla="*/ 229651 w 237522"/>
                <a:gd name="connsiteY6" fmla="*/ 585142 h 1226885"/>
                <a:gd name="connsiteX7" fmla="*/ 237522 w 237522"/>
                <a:gd name="connsiteY7" fmla="*/ 0 h 1226885"/>
                <a:gd name="connsiteX8" fmla="*/ 3498 w 237522"/>
                <a:gd name="connsiteY8" fmla="*/ 104458 h 122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522" h="1226885">
                  <a:moveTo>
                    <a:pt x="0" y="1226886"/>
                  </a:moveTo>
                  <a:lnTo>
                    <a:pt x="222779" y="1120303"/>
                  </a:lnTo>
                  <a:cubicBezTo>
                    <a:pt x="222716" y="1119680"/>
                    <a:pt x="222716" y="1119053"/>
                    <a:pt x="222779" y="1118429"/>
                  </a:cubicBezTo>
                  <a:lnTo>
                    <a:pt x="222779" y="1118429"/>
                  </a:lnTo>
                  <a:lnTo>
                    <a:pt x="227901" y="719213"/>
                  </a:lnTo>
                  <a:lnTo>
                    <a:pt x="229651" y="585142"/>
                  </a:lnTo>
                  <a:lnTo>
                    <a:pt x="229651" y="585142"/>
                  </a:lnTo>
                  <a:lnTo>
                    <a:pt x="237522" y="0"/>
                  </a:lnTo>
                  <a:lnTo>
                    <a:pt x="3498" y="104458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A7661FFB-F1AC-464D-A6B8-91E3BB7E17F8}"/>
                </a:ext>
              </a:extLst>
            </p:cNvPr>
            <p:cNvSpPr/>
            <p:nvPr/>
          </p:nvSpPr>
          <p:spPr>
            <a:xfrm>
              <a:off x="6979015" y="5256911"/>
              <a:ext cx="749301" cy="1424181"/>
            </a:xfrm>
            <a:custGeom>
              <a:avLst/>
              <a:gdLst>
                <a:gd name="connsiteX0" fmla="*/ 716315 w 749301"/>
                <a:gd name="connsiteY0" fmla="*/ 1191150 h 1424181"/>
                <a:gd name="connsiteX1" fmla="*/ 0 w 749301"/>
                <a:gd name="connsiteY1" fmla="*/ 0 h 1424181"/>
                <a:gd name="connsiteX2" fmla="*/ 40108 w 749301"/>
                <a:gd name="connsiteY2" fmla="*/ 233907 h 1424181"/>
                <a:gd name="connsiteX3" fmla="*/ 749301 w 749301"/>
                <a:gd name="connsiteY3" fmla="*/ 1424182 h 1424181"/>
                <a:gd name="connsiteX4" fmla="*/ 718814 w 749301"/>
                <a:gd name="connsiteY4" fmla="*/ 1208518 h 1424181"/>
                <a:gd name="connsiteX5" fmla="*/ 716315 w 749301"/>
                <a:gd name="connsiteY5" fmla="*/ 1191150 h 1424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301" h="1424181">
                  <a:moveTo>
                    <a:pt x="716315" y="1191150"/>
                  </a:moveTo>
                  <a:lnTo>
                    <a:pt x="0" y="0"/>
                  </a:lnTo>
                  <a:lnTo>
                    <a:pt x="40108" y="233907"/>
                  </a:lnTo>
                  <a:lnTo>
                    <a:pt x="749301" y="1424182"/>
                  </a:lnTo>
                  <a:lnTo>
                    <a:pt x="718814" y="1208518"/>
                  </a:lnTo>
                  <a:lnTo>
                    <a:pt x="716315" y="11911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966FAE53-4093-4DD3-980A-ECA2BB77A154}"/>
                </a:ext>
              </a:extLst>
            </p:cNvPr>
            <p:cNvSpPr/>
            <p:nvPr/>
          </p:nvSpPr>
          <p:spPr>
            <a:xfrm>
              <a:off x="11195942" y="3707903"/>
              <a:ext cx="166178" cy="421956"/>
            </a:xfrm>
            <a:custGeom>
              <a:avLst/>
              <a:gdLst>
                <a:gd name="connsiteX0" fmla="*/ 88587 w 166178"/>
                <a:gd name="connsiteY0" fmla="*/ 416209 h 421956"/>
                <a:gd name="connsiteX1" fmla="*/ 99332 w 166178"/>
                <a:gd name="connsiteY1" fmla="*/ 214789 h 421956"/>
                <a:gd name="connsiteX2" fmla="*/ 99332 w 166178"/>
                <a:gd name="connsiteY2" fmla="*/ 213415 h 421956"/>
                <a:gd name="connsiteX3" fmla="*/ 99332 w 166178"/>
                <a:gd name="connsiteY3" fmla="*/ 211166 h 421956"/>
                <a:gd name="connsiteX4" fmla="*/ 100207 w 166178"/>
                <a:gd name="connsiteY4" fmla="*/ 209541 h 421956"/>
                <a:gd name="connsiteX5" fmla="*/ 101206 w 166178"/>
                <a:gd name="connsiteY5" fmla="*/ 207792 h 421956"/>
                <a:gd name="connsiteX6" fmla="*/ 102706 w 166178"/>
                <a:gd name="connsiteY6" fmla="*/ 206543 h 421956"/>
                <a:gd name="connsiteX7" fmla="*/ 103705 w 166178"/>
                <a:gd name="connsiteY7" fmla="*/ 205668 h 421956"/>
                <a:gd name="connsiteX8" fmla="*/ 166178 w 166178"/>
                <a:gd name="connsiteY8" fmla="*/ 170682 h 421956"/>
                <a:gd name="connsiteX9" fmla="*/ 16243 w 166178"/>
                <a:gd name="connsiteY9" fmla="*/ 0 h 421956"/>
                <a:gd name="connsiteX10" fmla="*/ 0 w 166178"/>
                <a:gd name="connsiteY10" fmla="*/ 332617 h 421956"/>
                <a:gd name="connsiteX11" fmla="*/ 3998 w 166178"/>
                <a:gd name="connsiteY11" fmla="*/ 337240 h 421956"/>
                <a:gd name="connsiteX12" fmla="*/ 77092 w 166178"/>
                <a:gd name="connsiteY12" fmla="*/ 421957 h 42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178" h="421956">
                  <a:moveTo>
                    <a:pt x="88587" y="416209"/>
                  </a:moveTo>
                  <a:lnTo>
                    <a:pt x="99332" y="214789"/>
                  </a:lnTo>
                  <a:cubicBezTo>
                    <a:pt x="99282" y="214327"/>
                    <a:pt x="99282" y="213877"/>
                    <a:pt x="99332" y="213415"/>
                  </a:cubicBezTo>
                  <a:cubicBezTo>
                    <a:pt x="99270" y="212665"/>
                    <a:pt x="99270" y="211915"/>
                    <a:pt x="99332" y="211166"/>
                  </a:cubicBezTo>
                  <a:cubicBezTo>
                    <a:pt x="99495" y="210566"/>
                    <a:pt x="99794" y="210016"/>
                    <a:pt x="100207" y="209541"/>
                  </a:cubicBezTo>
                  <a:cubicBezTo>
                    <a:pt x="100469" y="208917"/>
                    <a:pt x="100806" y="208329"/>
                    <a:pt x="101206" y="207792"/>
                  </a:cubicBezTo>
                  <a:lnTo>
                    <a:pt x="102706" y="206543"/>
                  </a:lnTo>
                  <a:cubicBezTo>
                    <a:pt x="102706" y="206543"/>
                    <a:pt x="102706" y="205793"/>
                    <a:pt x="103705" y="205668"/>
                  </a:cubicBezTo>
                  <a:lnTo>
                    <a:pt x="166178" y="170682"/>
                  </a:lnTo>
                  <a:lnTo>
                    <a:pt x="16243" y="0"/>
                  </a:lnTo>
                  <a:lnTo>
                    <a:pt x="0" y="332617"/>
                  </a:lnTo>
                  <a:lnTo>
                    <a:pt x="3998" y="337240"/>
                  </a:lnTo>
                  <a:lnTo>
                    <a:pt x="77092" y="421957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7C225FB6-AB3A-4814-83B0-993F1F9D0489}"/>
                </a:ext>
              </a:extLst>
            </p:cNvPr>
            <p:cNvSpPr/>
            <p:nvPr/>
          </p:nvSpPr>
          <p:spPr>
            <a:xfrm>
              <a:off x="11213685" y="3692410"/>
              <a:ext cx="159555" cy="184426"/>
            </a:xfrm>
            <a:custGeom>
              <a:avLst/>
              <a:gdLst>
                <a:gd name="connsiteX0" fmla="*/ 152809 w 159555"/>
                <a:gd name="connsiteY0" fmla="*/ 184426 h 184426"/>
                <a:gd name="connsiteX1" fmla="*/ 154558 w 159555"/>
                <a:gd name="connsiteY1" fmla="*/ 183427 h 184426"/>
                <a:gd name="connsiteX2" fmla="*/ 159556 w 159555"/>
                <a:gd name="connsiteY2" fmla="*/ 180678 h 184426"/>
                <a:gd name="connsiteX3" fmla="*/ 9246 w 159555"/>
                <a:gd name="connsiteY3" fmla="*/ 9871 h 184426"/>
                <a:gd name="connsiteX4" fmla="*/ 500 w 159555"/>
                <a:gd name="connsiteY4" fmla="*/ 0 h 184426"/>
                <a:gd name="connsiteX5" fmla="*/ 0 w 159555"/>
                <a:gd name="connsiteY5" fmla="*/ 10496 h 184426"/>
                <a:gd name="connsiteX6" fmla="*/ 152809 w 159555"/>
                <a:gd name="connsiteY6" fmla="*/ 184426 h 18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555" h="184426">
                  <a:moveTo>
                    <a:pt x="152809" y="184426"/>
                  </a:moveTo>
                  <a:lnTo>
                    <a:pt x="154558" y="183427"/>
                  </a:lnTo>
                  <a:lnTo>
                    <a:pt x="159556" y="180678"/>
                  </a:lnTo>
                  <a:lnTo>
                    <a:pt x="9246" y="9871"/>
                  </a:lnTo>
                  <a:lnTo>
                    <a:pt x="500" y="0"/>
                  </a:lnTo>
                  <a:lnTo>
                    <a:pt x="0" y="10496"/>
                  </a:lnTo>
                  <a:lnTo>
                    <a:pt x="152809" y="184426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D9B1E764-763D-405E-BB91-01E6F70F34F9}"/>
                </a:ext>
              </a:extLst>
            </p:cNvPr>
            <p:cNvSpPr/>
            <p:nvPr/>
          </p:nvSpPr>
          <p:spPr>
            <a:xfrm>
              <a:off x="10969415" y="3429014"/>
              <a:ext cx="241645" cy="608007"/>
            </a:xfrm>
            <a:custGeom>
              <a:avLst/>
              <a:gdLst>
                <a:gd name="connsiteX0" fmla="*/ 0 w 241645"/>
                <a:gd name="connsiteY0" fmla="*/ 347237 h 608007"/>
                <a:gd name="connsiteX1" fmla="*/ 4123 w 241645"/>
                <a:gd name="connsiteY1" fmla="*/ 352110 h 608007"/>
                <a:gd name="connsiteX2" fmla="*/ 224778 w 241645"/>
                <a:gd name="connsiteY2" fmla="*/ 608008 h 608007"/>
                <a:gd name="connsiteX3" fmla="*/ 241021 w 241645"/>
                <a:gd name="connsiteY3" fmla="*/ 274516 h 608007"/>
                <a:gd name="connsiteX4" fmla="*/ 241646 w 241645"/>
                <a:gd name="connsiteY4" fmla="*/ 259897 h 608007"/>
                <a:gd name="connsiteX5" fmla="*/ 237772 w 241645"/>
                <a:gd name="connsiteY5" fmla="*/ 255398 h 608007"/>
                <a:gd name="connsiteX6" fmla="*/ 14369 w 241645"/>
                <a:gd name="connsiteY6" fmla="*/ 1749 h 608007"/>
                <a:gd name="connsiteX7" fmla="*/ 12869 w 241645"/>
                <a:gd name="connsiteY7" fmla="*/ 0 h 608007"/>
                <a:gd name="connsiteX8" fmla="*/ 0 w 241645"/>
                <a:gd name="connsiteY8" fmla="*/ 347237 h 608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645" h="608007">
                  <a:moveTo>
                    <a:pt x="0" y="347237"/>
                  </a:moveTo>
                  <a:lnTo>
                    <a:pt x="4123" y="352110"/>
                  </a:lnTo>
                  <a:lnTo>
                    <a:pt x="224778" y="608008"/>
                  </a:lnTo>
                  <a:lnTo>
                    <a:pt x="241021" y="274516"/>
                  </a:lnTo>
                  <a:lnTo>
                    <a:pt x="241646" y="259897"/>
                  </a:lnTo>
                  <a:lnTo>
                    <a:pt x="237772" y="255398"/>
                  </a:lnTo>
                  <a:lnTo>
                    <a:pt x="14369" y="1749"/>
                  </a:lnTo>
                  <a:lnTo>
                    <a:pt x="12869" y="0"/>
                  </a:lnTo>
                  <a:lnTo>
                    <a:pt x="0" y="347237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B1806B28-29E2-400B-AFC9-FCD4C5682919}"/>
                </a:ext>
              </a:extLst>
            </p:cNvPr>
            <p:cNvSpPr/>
            <p:nvPr/>
          </p:nvSpPr>
          <p:spPr>
            <a:xfrm>
              <a:off x="10765879" y="3425891"/>
              <a:ext cx="213282" cy="346861"/>
            </a:xfrm>
            <a:custGeom>
              <a:avLst/>
              <a:gdLst>
                <a:gd name="connsiteX0" fmla="*/ 200538 w 213282"/>
                <a:gd name="connsiteY0" fmla="*/ 346862 h 346861"/>
                <a:gd name="connsiteX1" fmla="*/ 213283 w 213282"/>
                <a:gd name="connsiteY1" fmla="*/ 0 h 346861"/>
                <a:gd name="connsiteX2" fmla="*/ 5622 w 213282"/>
                <a:gd name="connsiteY2" fmla="*/ 111331 h 346861"/>
                <a:gd name="connsiteX3" fmla="*/ 0 w 213282"/>
                <a:gd name="connsiteY3" fmla="*/ 114330 h 346861"/>
                <a:gd name="connsiteX4" fmla="*/ 200538 w 213282"/>
                <a:gd name="connsiteY4" fmla="*/ 346862 h 346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282" h="346861">
                  <a:moveTo>
                    <a:pt x="200538" y="346862"/>
                  </a:moveTo>
                  <a:lnTo>
                    <a:pt x="213283" y="0"/>
                  </a:lnTo>
                  <a:lnTo>
                    <a:pt x="5622" y="111331"/>
                  </a:lnTo>
                  <a:lnTo>
                    <a:pt x="0" y="114330"/>
                  </a:lnTo>
                  <a:lnTo>
                    <a:pt x="200538" y="34686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3CC59013-91EF-48D6-AE1C-47D29C20E591}"/>
                </a:ext>
              </a:extLst>
            </p:cNvPr>
            <p:cNvSpPr/>
            <p:nvPr/>
          </p:nvSpPr>
          <p:spPr>
            <a:xfrm>
              <a:off x="10971165" y="4368140"/>
              <a:ext cx="424691" cy="363230"/>
            </a:xfrm>
            <a:custGeom>
              <a:avLst/>
              <a:gdLst>
                <a:gd name="connsiteX0" fmla="*/ 0 w 424691"/>
                <a:gd name="connsiteY0" fmla="*/ 363230 h 363230"/>
                <a:gd name="connsiteX1" fmla="*/ 417320 w 424691"/>
                <a:gd name="connsiteY1" fmla="*/ 123451 h 363230"/>
                <a:gd name="connsiteX2" fmla="*/ 417569 w 424691"/>
                <a:gd name="connsiteY2" fmla="*/ 119577 h 363230"/>
                <a:gd name="connsiteX3" fmla="*/ 424691 w 424691"/>
                <a:gd name="connsiteY3" fmla="*/ 0 h 363230"/>
                <a:gd name="connsiteX4" fmla="*/ 4748 w 424691"/>
                <a:gd name="connsiteY4" fmla="*/ 239779 h 363230"/>
                <a:gd name="connsiteX5" fmla="*/ 0 w 424691"/>
                <a:gd name="connsiteY5" fmla="*/ 363230 h 363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691" h="363230">
                  <a:moveTo>
                    <a:pt x="0" y="363230"/>
                  </a:moveTo>
                  <a:lnTo>
                    <a:pt x="417320" y="123451"/>
                  </a:lnTo>
                  <a:lnTo>
                    <a:pt x="417569" y="119577"/>
                  </a:lnTo>
                  <a:lnTo>
                    <a:pt x="424691" y="0"/>
                  </a:lnTo>
                  <a:lnTo>
                    <a:pt x="4748" y="239779"/>
                  </a:lnTo>
                  <a:lnTo>
                    <a:pt x="0" y="36323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B68ADB1F-D26F-40C8-8E7F-76B4297072F4}"/>
                </a:ext>
              </a:extLst>
            </p:cNvPr>
            <p:cNvSpPr/>
            <p:nvPr/>
          </p:nvSpPr>
          <p:spPr>
            <a:xfrm>
              <a:off x="9377103" y="3178489"/>
              <a:ext cx="539891" cy="765194"/>
            </a:xfrm>
            <a:custGeom>
              <a:avLst/>
              <a:gdLst>
                <a:gd name="connsiteX0" fmla="*/ 539892 w 539891"/>
                <a:gd name="connsiteY0" fmla="*/ 765195 h 765194"/>
                <a:gd name="connsiteX1" fmla="*/ 538517 w 539891"/>
                <a:gd name="connsiteY1" fmla="*/ 670358 h 765194"/>
                <a:gd name="connsiteX2" fmla="*/ 0 w 539891"/>
                <a:gd name="connsiteY2" fmla="*/ 0 h 765194"/>
                <a:gd name="connsiteX3" fmla="*/ 3749 w 539891"/>
                <a:gd name="connsiteY3" fmla="*/ 93838 h 765194"/>
                <a:gd name="connsiteX4" fmla="*/ 10121 w 539891"/>
                <a:gd name="connsiteY4" fmla="*/ 101835 h 765194"/>
                <a:gd name="connsiteX5" fmla="*/ 539892 w 539891"/>
                <a:gd name="connsiteY5" fmla="*/ 765195 h 7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9891" h="765194">
                  <a:moveTo>
                    <a:pt x="539892" y="765195"/>
                  </a:moveTo>
                  <a:lnTo>
                    <a:pt x="538517" y="670358"/>
                  </a:lnTo>
                  <a:lnTo>
                    <a:pt x="0" y="0"/>
                  </a:lnTo>
                  <a:lnTo>
                    <a:pt x="3749" y="93838"/>
                  </a:lnTo>
                  <a:lnTo>
                    <a:pt x="10121" y="101835"/>
                  </a:lnTo>
                  <a:lnTo>
                    <a:pt x="539892" y="765195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4FB5E3DE-C0F2-40CC-BFD4-5A4619DA2AF7}"/>
                </a:ext>
              </a:extLst>
            </p:cNvPr>
            <p:cNvSpPr/>
            <p:nvPr/>
          </p:nvSpPr>
          <p:spPr>
            <a:xfrm>
              <a:off x="9918244" y="3280949"/>
              <a:ext cx="1074785" cy="667733"/>
            </a:xfrm>
            <a:custGeom>
              <a:avLst/>
              <a:gdLst>
                <a:gd name="connsiteX0" fmla="*/ 1999 w 1074785"/>
                <a:gd name="connsiteY0" fmla="*/ 666859 h 667733"/>
                <a:gd name="connsiteX1" fmla="*/ 2749 w 1074785"/>
                <a:gd name="connsiteY1" fmla="*/ 667734 h 667733"/>
                <a:gd name="connsiteX2" fmla="*/ 834015 w 1074785"/>
                <a:gd name="connsiteY2" fmla="*/ 222661 h 667733"/>
                <a:gd name="connsiteX3" fmla="*/ 1058917 w 1074785"/>
                <a:gd name="connsiteY3" fmla="*/ 102459 h 667733"/>
                <a:gd name="connsiteX4" fmla="*/ 1058917 w 1074785"/>
                <a:gd name="connsiteY4" fmla="*/ 102459 h 667733"/>
                <a:gd name="connsiteX5" fmla="*/ 1069663 w 1074785"/>
                <a:gd name="connsiteY5" fmla="*/ 96711 h 667733"/>
                <a:gd name="connsiteX6" fmla="*/ 1069663 w 1074785"/>
                <a:gd name="connsiteY6" fmla="*/ 96711 h 667733"/>
                <a:gd name="connsiteX7" fmla="*/ 1071412 w 1074785"/>
                <a:gd name="connsiteY7" fmla="*/ 96711 h 667733"/>
                <a:gd name="connsiteX8" fmla="*/ 1071412 w 1074785"/>
                <a:gd name="connsiteY8" fmla="*/ 96711 h 667733"/>
                <a:gd name="connsiteX9" fmla="*/ 1074786 w 1074785"/>
                <a:gd name="connsiteY9" fmla="*/ 4373 h 667733"/>
                <a:gd name="connsiteX10" fmla="*/ 1069538 w 1074785"/>
                <a:gd name="connsiteY10" fmla="*/ 0 h 667733"/>
                <a:gd name="connsiteX11" fmla="*/ 0 w 1074785"/>
                <a:gd name="connsiteY11" fmla="*/ 569148 h 66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4785" h="667733">
                  <a:moveTo>
                    <a:pt x="1999" y="666859"/>
                  </a:moveTo>
                  <a:lnTo>
                    <a:pt x="2749" y="667734"/>
                  </a:lnTo>
                  <a:lnTo>
                    <a:pt x="834015" y="222661"/>
                  </a:lnTo>
                  <a:lnTo>
                    <a:pt x="1058917" y="102459"/>
                  </a:lnTo>
                  <a:lnTo>
                    <a:pt x="1058917" y="102459"/>
                  </a:lnTo>
                  <a:lnTo>
                    <a:pt x="1069663" y="96711"/>
                  </a:lnTo>
                  <a:lnTo>
                    <a:pt x="1069663" y="96711"/>
                  </a:lnTo>
                  <a:lnTo>
                    <a:pt x="1071412" y="96711"/>
                  </a:lnTo>
                  <a:lnTo>
                    <a:pt x="1071412" y="96711"/>
                  </a:lnTo>
                  <a:lnTo>
                    <a:pt x="1074786" y="4373"/>
                  </a:lnTo>
                  <a:cubicBezTo>
                    <a:pt x="1072487" y="3748"/>
                    <a:pt x="1070575" y="2149"/>
                    <a:pt x="1069538" y="0"/>
                  </a:cubicBezTo>
                  <a:lnTo>
                    <a:pt x="0" y="56914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20926BEB-7A53-4913-9A08-5250EB04023E}"/>
                </a:ext>
              </a:extLst>
            </p:cNvPr>
            <p:cNvSpPr/>
            <p:nvPr/>
          </p:nvSpPr>
          <p:spPr>
            <a:xfrm>
              <a:off x="10993280" y="2886231"/>
              <a:ext cx="361468" cy="793558"/>
            </a:xfrm>
            <a:custGeom>
              <a:avLst/>
              <a:gdLst>
                <a:gd name="connsiteX0" fmla="*/ 11245 w 361468"/>
                <a:gd name="connsiteY0" fmla="*/ 388470 h 793558"/>
                <a:gd name="connsiteX1" fmla="*/ 3374 w 361468"/>
                <a:gd name="connsiteY1" fmla="*/ 398591 h 793558"/>
                <a:gd name="connsiteX2" fmla="*/ 0 w 361468"/>
                <a:gd name="connsiteY2" fmla="*/ 490929 h 793558"/>
                <a:gd name="connsiteX3" fmla="*/ 1499 w 361468"/>
                <a:gd name="connsiteY3" fmla="*/ 490929 h 793558"/>
                <a:gd name="connsiteX4" fmla="*/ 2999 w 361468"/>
                <a:gd name="connsiteY4" fmla="*/ 492054 h 793558"/>
                <a:gd name="connsiteX5" fmla="*/ 4373 w 361468"/>
                <a:gd name="connsiteY5" fmla="*/ 493303 h 793558"/>
                <a:gd name="connsiteX6" fmla="*/ 5498 w 361468"/>
                <a:gd name="connsiteY6" fmla="*/ 495178 h 793558"/>
                <a:gd name="connsiteX7" fmla="*/ 6247 w 361468"/>
                <a:gd name="connsiteY7" fmla="*/ 496427 h 793558"/>
                <a:gd name="connsiteX8" fmla="*/ 6247 w 361468"/>
                <a:gd name="connsiteY8" fmla="*/ 496427 h 793558"/>
                <a:gd name="connsiteX9" fmla="*/ 6247 w 361468"/>
                <a:gd name="connsiteY9" fmla="*/ 498551 h 793558"/>
                <a:gd name="connsiteX10" fmla="*/ 6247 w 361468"/>
                <a:gd name="connsiteY10" fmla="*/ 500675 h 793558"/>
                <a:gd name="connsiteX11" fmla="*/ 6247 w 361468"/>
                <a:gd name="connsiteY11" fmla="*/ 500675 h 793558"/>
                <a:gd name="connsiteX12" fmla="*/ 6247 w 361468"/>
                <a:gd name="connsiteY12" fmla="*/ 518044 h 793558"/>
                <a:gd name="connsiteX13" fmla="*/ 6247 w 361468"/>
                <a:gd name="connsiteY13" fmla="*/ 531163 h 793558"/>
                <a:gd name="connsiteX14" fmla="*/ 226527 w 361468"/>
                <a:gd name="connsiteY14" fmla="*/ 781064 h 793558"/>
                <a:gd name="connsiteX15" fmla="*/ 237897 w 361468"/>
                <a:gd name="connsiteY15" fmla="*/ 793559 h 793558"/>
                <a:gd name="connsiteX16" fmla="*/ 341228 w 361468"/>
                <a:gd name="connsiteY16" fmla="*/ 736831 h 793558"/>
                <a:gd name="connsiteX17" fmla="*/ 361469 w 361468"/>
                <a:gd name="connsiteY17" fmla="*/ 368728 h 793558"/>
                <a:gd name="connsiteX18" fmla="*/ 25989 w 361468"/>
                <a:gd name="connsiteY18" fmla="*/ 0 h 793558"/>
                <a:gd name="connsiteX19" fmla="*/ 16493 w 361468"/>
                <a:gd name="connsiteY19" fmla="*/ 253774 h 79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1468" h="793558">
                  <a:moveTo>
                    <a:pt x="11245" y="388470"/>
                  </a:moveTo>
                  <a:cubicBezTo>
                    <a:pt x="11320" y="393268"/>
                    <a:pt x="8047" y="397479"/>
                    <a:pt x="3374" y="398591"/>
                  </a:cubicBezTo>
                  <a:lnTo>
                    <a:pt x="0" y="490929"/>
                  </a:lnTo>
                  <a:cubicBezTo>
                    <a:pt x="500" y="490867"/>
                    <a:pt x="1000" y="490867"/>
                    <a:pt x="1499" y="490929"/>
                  </a:cubicBezTo>
                  <a:lnTo>
                    <a:pt x="2999" y="492054"/>
                  </a:lnTo>
                  <a:cubicBezTo>
                    <a:pt x="3511" y="492404"/>
                    <a:pt x="3973" y="492829"/>
                    <a:pt x="4373" y="493303"/>
                  </a:cubicBezTo>
                  <a:cubicBezTo>
                    <a:pt x="4798" y="493903"/>
                    <a:pt x="5173" y="494528"/>
                    <a:pt x="5498" y="495178"/>
                  </a:cubicBezTo>
                  <a:lnTo>
                    <a:pt x="6247" y="496427"/>
                  </a:lnTo>
                  <a:lnTo>
                    <a:pt x="6247" y="496427"/>
                  </a:lnTo>
                  <a:cubicBezTo>
                    <a:pt x="6322" y="497139"/>
                    <a:pt x="6322" y="497839"/>
                    <a:pt x="6247" y="498551"/>
                  </a:cubicBezTo>
                  <a:cubicBezTo>
                    <a:pt x="6310" y="499263"/>
                    <a:pt x="6310" y="499963"/>
                    <a:pt x="6247" y="500675"/>
                  </a:cubicBezTo>
                  <a:lnTo>
                    <a:pt x="6247" y="500675"/>
                  </a:lnTo>
                  <a:lnTo>
                    <a:pt x="6247" y="518044"/>
                  </a:lnTo>
                  <a:lnTo>
                    <a:pt x="6247" y="531163"/>
                  </a:lnTo>
                  <a:lnTo>
                    <a:pt x="226527" y="781064"/>
                  </a:lnTo>
                  <a:lnTo>
                    <a:pt x="237897" y="793559"/>
                  </a:lnTo>
                  <a:lnTo>
                    <a:pt x="341228" y="736831"/>
                  </a:lnTo>
                  <a:lnTo>
                    <a:pt x="361469" y="368728"/>
                  </a:lnTo>
                  <a:lnTo>
                    <a:pt x="25989" y="0"/>
                  </a:lnTo>
                  <a:lnTo>
                    <a:pt x="16493" y="253774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6C588249-ED00-4215-9418-0F6052C2C04A}"/>
                </a:ext>
              </a:extLst>
            </p:cNvPr>
            <p:cNvSpPr/>
            <p:nvPr/>
          </p:nvSpPr>
          <p:spPr>
            <a:xfrm>
              <a:off x="9350240" y="2238864"/>
              <a:ext cx="931972" cy="918675"/>
            </a:xfrm>
            <a:custGeom>
              <a:avLst/>
              <a:gdLst>
                <a:gd name="connsiteX0" fmla="*/ 23740 w 931972"/>
                <a:gd name="connsiteY0" fmla="*/ 917259 h 918675"/>
                <a:gd name="connsiteX1" fmla="*/ 24365 w 931972"/>
                <a:gd name="connsiteY1" fmla="*/ 918509 h 918675"/>
                <a:gd name="connsiteX2" fmla="*/ 24365 w 931972"/>
                <a:gd name="connsiteY2" fmla="*/ 918509 h 918675"/>
                <a:gd name="connsiteX3" fmla="*/ 930473 w 931972"/>
                <a:gd name="connsiteY3" fmla="*/ 461066 h 918675"/>
                <a:gd name="connsiteX4" fmla="*/ 931972 w 931972"/>
                <a:gd name="connsiteY4" fmla="*/ 0 h 918675"/>
                <a:gd name="connsiteX5" fmla="*/ 0 w 931972"/>
                <a:gd name="connsiteY5" fmla="*/ 458817 h 918675"/>
                <a:gd name="connsiteX6" fmla="*/ 18242 w 931972"/>
                <a:gd name="connsiteY6" fmla="*/ 910637 h 91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972" h="918675">
                  <a:moveTo>
                    <a:pt x="23740" y="917259"/>
                  </a:moveTo>
                  <a:cubicBezTo>
                    <a:pt x="23740" y="917259"/>
                    <a:pt x="23740" y="918134"/>
                    <a:pt x="24365" y="918509"/>
                  </a:cubicBezTo>
                  <a:cubicBezTo>
                    <a:pt x="24989" y="918884"/>
                    <a:pt x="24365" y="918509"/>
                    <a:pt x="24365" y="918509"/>
                  </a:cubicBezTo>
                  <a:lnTo>
                    <a:pt x="930473" y="461066"/>
                  </a:lnTo>
                  <a:lnTo>
                    <a:pt x="931972" y="0"/>
                  </a:lnTo>
                  <a:lnTo>
                    <a:pt x="0" y="458817"/>
                  </a:lnTo>
                  <a:lnTo>
                    <a:pt x="18242" y="91063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942DA25A-422D-459D-ADB4-8C1406A9417D}"/>
                </a:ext>
              </a:extLst>
            </p:cNvPr>
            <p:cNvSpPr/>
            <p:nvPr/>
          </p:nvSpPr>
          <p:spPr>
            <a:xfrm>
              <a:off x="9269525" y="2602719"/>
              <a:ext cx="95333" cy="541908"/>
            </a:xfrm>
            <a:custGeom>
              <a:avLst/>
              <a:gdLst>
                <a:gd name="connsiteX0" fmla="*/ 20741 w 95333"/>
                <a:gd name="connsiteY0" fmla="*/ 452320 h 541908"/>
                <a:gd name="connsiteX1" fmla="*/ 22365 w 95333"/>
                <a:gd name="connsiteY1" fmla="*/ 452320 h 541908"/>
                <a:gd name="connsiteX2" fmla="*/ 23490 w 95333"/>
                <a:gd name="connsiteY2" fmla="*/ 453194 h 541908"/>
                <a:gd name="connsiteX3" fmla="*/ 25239 w 95333"/>
                <a:gd name="connsiteY3" fmla="*/ 454569 h 541908"/>
                <a:gd name="connsiteX4" fmla="*/ 25239 w 95333"/>
                <a:gd name="connsiteY4" fmla="*/ 454569 h 541908"/>
                <a:gd name="connsiteX5" fmla="*/ 91336 w 95333"/>
                <a:gd name="connsiteY5" fmla="*/ 536786 h 541908"/>
                <a:gd name="connsiteX6" fmla="*/ 95334 w 95333"/>
                <a:gd name="connsiteY6" fmla="*/ 541909 h 541908"/>
                <a:gd name="connsiteX7" fmla="*/ 77217 w 95333"/>
                <a:gd name="connsiteY7" fmla="*/ 93838 h 541908"/>
                <a:gd name="connsiteX8" fmla="*/ 0 w 95333"/>
                <a:gd name="connsiteY8" fmla="*/ 0 h 541908"/>
                <a:gd name="connsiteX9" fmla="*/ 19866 w 95333"/>
                <a:gd name="connsiteY9" fmla="*/ 451445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5333" h="541908">
                  <a:moveTo>
                    <a:pt x="20741" y="452320"/>
                  </a:moveTo>
                  <a:lnTo>
                    <a:pt x="22365" y="452320"/>
                  </a:lnTo>
                  <a:cubicBezTo>
                    <a:pt x="22790" y="452532"/>
                    <a:pt x="23178" y="452832"/>
                    <a:pt x="23490" y="453194"/>
                  </a:cubicBezTo>
                  <a:cubicBezTo>
                    <a:pt x="24152" y="453544"/>
                    <a:pt x="24739" y="454006"/>
                    <a:pt x="25239" y="454569"/>
                  </a:cubicBezTo>
                  <a:lnTo>
                    <a:pt x="25239" y="454569"/>
                  </a:lnTo>
                  <a:lnTo>
                    <a:pt x="91336" y="536786"/>
                  </a:lnTo>
                  <a:lnTo>
                    <a:pt x="95334" y="541909"/>
                  </a:lnTo>
                  <a:lnTo>
                    <a:pt x="77217" y="93838"/>
                  </a:lnTo>
                  <a:lnTo>
                    <a:pt x="0" y="0"/>
                  </a:lnTo>
                  <a:lnTo>
                    <a:pt x="19866" y="45144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9FB303F8-9B05-4EDE-8A13-CFB75244F810}"/>
                </a:ext>
              </a:extLst>
            </p:cNvPr>
            <p:cNvSpPr/>
            <p:nvPr/>
          </p:nvSpPr>
          <p:spPr>
            <a:xfrm>
              <a:off x="7143819" y="2137779"/>
              <a:ext cx="618607" cy="456068"/>
            </a:xfrm>
            <a:custGeom>
              <a:avLst/>
              <a:gdLst>
                <a:gd name="connsiteX0" fmla="*/ 618608 w 618607"/>
                <a:gd name="connsiteY0" fmla="*/ 254898 h 456068"/>
                <a:gd name="connsiteX1" fmla="*/ 428190 w 618607"/>
                <a:gd name="connsiteY1" fmla="*/ 0 h 456068"/>
                <a:gd name="connsiteX2" fmla="*/ 0 w 618607"/>
                <a:gd name="connsiteY2" fmla="*/ 193923 h 456068"/>
                <a:gd name="connsiteX3" fmla="*/ 750 w 618607"/>
                <a:gd name="connsiteY3" fmla="*/ 199171 h 456068"/>
                <a:gd name="connsiteX4" fmla="*/ 183796 w 618607"/>
                <a:gd name="connsiteY4" fmla="*/ 456068 h 456068"/>
                <a:gd name="connsiteX5" fmla="*/ 618608 w 618607"/>
                <a:gd name="connsiteY5" fmla="*/ 254898 h 45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8607" h="456068">
                  <a:moveTo>
                    <a:pt x="618608" y="254898"/>
                  </a:moveTo>
                  <a:lnTo>
                    <a:pt x="428190" y="0"/>
                  </a:lnTo>
                  <a:lnTo>
                    <a:pt x="0" y="193923"/>
                  </a:lnTo>
                  <a:lnTo>
                    <a:pt x="750" y="199171"/>
                  </a:lnTo>
                  <a:lnTo>
                    <a:pt x="183796" y="456068"/>
                  </a:lnTo>
                  <a:lnTo>
                    <a:pt x="618608" y="25489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8632DA54-2651-4424-923E-E9744DBA9A16}"/>
                </a:ext>
              </a:extLst>
            </p:cNvPr>
            <p:cNvSpPr/>
            <p:nvPr/>
          </p:nvSpPr>
          <p:spPr>
            <a:xfrm>
              <a:off x="11524426" y="3031048"/>
              <a:ext cx="72718" cy="82966"/>
            </a:xfrm>
            <a:custGeom>
              <a:avLst/>
              <a:gdLst>
                <a:gd name="connsiteX0" fmla="*/ 3624 w 72718"/>
                <a:gd name="connsiteY0" fmla="*/ 8996 h 82966"/>
                <a:gd name="connsiteX1" fmla="*/ 72344 w 72718"/>
                <a:gd name="connsiteY1" fmla="*/ 82967 h 82966"/>
                <a:gd name="connsiteX2" fmla="*/ 72719 w 72718"/>
                <a:gd name="connsiteY2" fmla="*/ 77844 h 82966"/>
                <a:gd name="connsiteX3" fmla="*/ 375 w 72718"/>
                <a:gd name="connsiteY3" fmla="*/ 0 h 82966"/>
                <a:gd name="connsiteX4" fmla="*/ 0 w 72718"/>
                <a:gd name="connsiteY4" fmla="*/ 4998 h 82966"/>
                <a:gd name="connsiteX5" fmla="*/ 3624 w 72718"/>
                <a:gd name="connsiteY5" fmla="*/ 8996 h 8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718" h="82966">
                  <a:moveTo>
                    <a:pt x="3624" y="8996"/>
                  </a:moveTo>
                  <a:lnTo>
                    <a:pt x="72344" y="82967"/>
                  </a:lnTo>
                  <a:lnTo>
                    <a:pt x="72719" y="77844"/>
                  </a:lnTo>
                  <a:lnTo>
                    <a:pt x="375" y="0"/>
                  </a:lnTo>
                  <a:lnTo>
                    <a:pt x="0" y="4998"/>
                  </a:lnTo>
                  <a:lnTo>
                    <a:pt x="3624" y="8996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242E3D4D-ED1B-4D41-BA93-87E9825C8435}"/>
                </a:ext>
              </a:extLst>
            </p:cNvPr>
            <p:cNvSpPr/>
            <p:nvPr/>
          </p:nvSpPr>
          <p:spPr>
            <a:xfrm>
              <a:off x="11599768" y="3112141"/>
              <a:ext cx="67720" cy="74345"/>
            </a:xfrm>
            <a:custGeom>
              <a:avLst/>
              <a:gdLst>
                <a:gd name="connsiteX0" fmla="*/ 3624 w 67720"/>
                <a:gd name="connsiteY0" fmla="*/ 8872 h 74345"/>
                <a:gd name="connsiteX1" fmla="*/ 64347 w 67720"/>
                <a:gd name="connsiteY1" fmla="*/ 74345 h 74345"/>
                <a:gd name="connsiteX2" fmla="*/ 67721 w 67720"/>
                <a:gd name="connsiteY2" fmla="*/ 72596 h 74345"/>
                <a:gd name="connsiteX3" fmla="*/ 250 w 67720"/>
                <a:gd name="connsiteY3" fmla="*/ 0 h 74345"/>
                <a:gd name="connsiteX4" fmla="*/ 0 w 67720"/>
                <a:gd name="connsiteY4" fmla="*/ 4998 h 74345"/>
                <a:gd name="connsiteX5" fmla="*/ 3624 w 67720"/>
                <a:gd name="connsiteY5" fmla="*/ 8872 h 7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720" h="74345">
                  <a:moveTo>
                    <a:pt x="3624" y="8872"/>
                  </a:moveTo>
                  <a:lnTo>
                    <a:pt x="64347" y="74345"/>
                  </a:lnTo>
                  <a:lnTo>
                    <a:pt x="67721" y="72596"/>
                  </a:lnTo>
                  <a:lnTo>
                    <a:pt x="250" y="0"/>
                  </a:lnTo>
                  <a:lnTo>
                    <a:pt x="0" y="4998"/>
                  </a:lnTo>
                  <a:lnTo>
                    <a:pt x="3624" y="887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5F4F5D27-952F-4250-9E5B-FBAB3D34A94F}"/>
                </a:ext>
              </a:extLst>
            </p:cNvPr>
            <p:cNvSpPr/>
            <p:nvPr/>
          </p:nvSpPr>
          <p:spPr>
            <a:xfrm>
              <a:off x="11601642" y="2784771"/>
              <a:ext cx="602364" cy="471811"/>
            </a:xfrm>
            <a:custGeom>
              <a:avLst/>
              <a:gdLst>
                <a:gd name="connsiteX0" fmla="*/ 69095 w 602364"/>
                <a:gd name="connsiteY0" fmla="*/ 398216 h 471811"/>
                <a:gd name="connsiteX1" fmla="*/ 71219 w 602364"/>
                <a:gd name="connsiteY1" fmla="*/ 397092 h 471811"/>
                <a:gd name="connsiteX2" fmla="*/ 250142 w 602364"/>
                <a:gd name="connsiteY2" fmla="*/ 300255 h 471811"/>
                <a:gd name="connsiteX3" fmla="*/ 250142 w 602364"/>
                <a:gd name="connsiteY3" fmla="*/ 300255 h 471811"/>
                <a:gd name="connsiteX4" fmla="*/ 251142 w 602364"/>
                <a:gd name="connsiteY4" fmla="*/ 300255 h 471811"/>
                <a:gd name="connsiteX5" fmla="*/ 253390 w 602364"/>
                <a:gd name="connsiteY5" fmla="*/ 299630 h 471811"/>
                <a:gd name="connsiteX6" fmla="*/ 255015 w 602364"/>
                <a:gd name="connsiteY6" fmla="*/ 299630 h 471811"/>
                <a:gd name="connsiteX7" fmla="*/ 256764 w 602364"/>
                <a:gd name="connsiteY7" fmla="*/ 299630 h 471811"/>
                <a:gd name="connsiteX8" fmla="*/ 258638 w 602364"/>
                <a:gd name="connsiteY8" fmla="*/ 300880 h 471811"/>
                <a:gd name="connsiteX9" fmla="*/ 259638 w 602364"/>
                <a:gd name="connsiteY9" fmla="*/ 301630 h 471811"/>
                <a:gd name="connsiteX10" fmla="*/ 259638 w 602364"/>
                <a:gd name="connsiteY10" fmla="*/ 301630 h 471811"/>
                <a:gd name="connsiteX11" fmla="*/ 259638 w 602364"/>
                <a:gd name="connsiteY11" fmla="*/ 301630 h 471811"/>
                <a:gd name="connsiteX12" fmla="*/ 418694 w 602364"/>
                <a:gd name="connsiteY12" fmla="*/ 470063 h 471811"/>
                <a:gd name="connsiteX13" fmla="*/ 420443 w 602364"/>
                <a:gd name="connsiteY13" fmla="*/ 471812 h 471811"/>
                <a:gd name="connsiteX14" fmla="*/ 573627 w 602364"/>
                <a:gd name="connsiteY14" fmla="*/ 388470 h 471811"/>
                <a:gd name="connsiteX15" fmla="*/ 573627 w 602364"/>
                <a:gd name="connsiteY15" fmla="*/ 384222 h 471811"/>
                <a:gd name="connsiteX16" fmla="*/ 602365 w 602364"/>
                <a:gd name="connsiteY16" fmla="*/ 77219 h 471811"/>
                <a:gd name="connsiteX17" fmla="*/ 602365 w 602364"/>
                <a:gd name="connsiteY17" fmla="*/ 0 h 471811"/>
                <a:gd name="connsiteX18" fmla="*/ 0 w 602364"/>
                <a:gd name="connsiteY18" fmla="*/ 323871 h 471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02364" h="471811">
                  <a:moveTo>
                    <a:pt x="69095" y="398216"/>
                  </a:moveTo>
                  <a:lnTo>
                    <a:pt x="71219" y="397092"/>
                  </a:lnTo>
                  <a:lnTo>
                    <a:pt x="250142" y="300255"/>
                  </a:lnTo>
                  <a:lnTo>
                    <a:pt x="250142" y="300255"/>
                  </a:lnTo>
                  <a:lnTo>
                    <a:pt x="251142" y="300255"/>
                  </a:lnTo>
                  <a:cubicBezTo>
                    <a:pt x="251854" y="299930"/>
                    <a:pt x="252616" y="299718"/>
                    <a:pt x="253390" y="299630"/>
                  </a:cubicBezTo>
                  <a:lnTo>
                    <a:pt x="255015" y="299630"/>
                  </a:lnTo>
                  <a:lnTo>
                    <a:pt x="256764" y="299630"/>
                  </a:lnTo>
                  <a:cubicBezTo>
                    <a:pt x="257438" y="299955"/>
                    <a:pt x="258076" y="300380"/>
                    <a:pt x="258638" y="300880"/>
                  </a:cubicBezTo>
                  <a:cubicBezTo>
                    <a:pt x="259025" y="301055"/>
                    <a:pt x="259363" y="301317"/>
                    <a:pt x="259638" y="301630"/>
                  </a:cubicBezTo>
                  <a:lnTo>
                    <a:pt x="259638" y="301630"/>
                  </a:lnTo>
                  <a:lnTo>
                    <a:pt x="259638" y="301630"/>
                  </a:lnTo>
                  <a:lnTo>
                    <a:pt x="418694" y="470063"/>
                  </a:lnTo>
                  <a:lnTo>
                    <a:pt x="420443" y="471812"/>
                  </a:lnTo>
                  <a:lnTo>
                    <a:pt x="573627" y="388470"/>
                  </a:lnTo>
                  <a:lnTo>
                    <a:pt x="573627" y="384222"/>
                  </a:lnTo>
                  <a:lnTo>
                    <a:pt x="602365" y="77219"/>
                  </a:lnTo>
                  <a:lnTo>
                    <a:pt x="602365" y="0"/>
                  </a:lnTo>
                  <a:lnTo>
                    <a:pt x="0" y="323871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3663FEB4-568F-43C3-B46F-D75A5EF5643B}"/>
                </a:ext>
              </a:extLst>
            </p:cNvPr>
            <p:cNvSpPr/>
            <p:nvPr/>
          </p:nvSpPr>
          <p:spPr>
            <a:xfrm>
              <a:off x="12025334" y="3177740"/>
              <a:ext cx="149935" cy="403214"/>
            </a:xfrm>
            <a:custGeom>
              <a:avLst/>
              <a:gdLst>
                <a:gd name="connsiteX0" fmla="*/ 61224 w 149935"/>
                <a:gd name="connsiteY0" fmla="*/ 148691 h 403214"/>
                <a:gd name="connsiteX1" fmla="*/ 61224 w 149935"/>
                <a:gd name="connsiteY1" fmla="*/ 150690 h 403214"/>
                <a:gd name="connsiteX2" fmla="*/ 61224 w 149935"/>
                <a:gd name="connsiteY2" fmla="*/ 152814 h 403214"/>
                <a:gd name="connsiteX3" fmla="*/ 61224 w 149935"/>
                <a:gd name="connsiteY3" fmla="*/ 153314 h 403214"/>
                <a:gd name="connsiteX4" fmla="*/ 38858 w 149935"/>
                <a:gd name="connsiteY4" fmla="*/ 403214 h 403214"/>
                <a:gd name="connsiteX5" fmla="*/ 115575 w 149935"/>
                <a:gd name="connsiteY5" fmla="*/ 360356 h 403214"/>
                <a:gd name="connsiteX6" fmla="*/ 149935 w 149935"/>
                <a:gd name="connsiteY6" fmla="*/ 0 h 403214"/>
                <a:gd name="connsiteX7" fmla="*/ 0 w 149935"/>
                <a:gd name="connsiteY7" fmla="*/ 82217 h 403214"/>
                <a:gd name="connsiteX8" fmla="*/ 58850 w 149935"/>
                <a:gd name="connsiteY8" fmla="*/ 144692 h 403214"/>
                <a:gd name="connsiteX9" fmla="*/ 58850 w 149935"/>
                <a:gd name="connsiteY9" fmla="*/ 145442 h 403214"/>
                <a:gd name="connsiteX10" fmla="*/ 59974 w 149935"/>
                <a:gd name="connsiteY10" fmla="*/ 147191 h 403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9935" h="403214">
                  <a:moveTo>
                    <a:pt x="61224" y="148691"/>
                  </a:moveTo>
                  <a:lnTo>
                    <a:pt x="61224" y="150690"/>
                  </a:lnTo>
                  <a:cubicBezTo>
                    <a:pt x="61286" y="151402"/>
                    <a:pt x="61286" y="152102"/>
                    <a:pt x="61224" y="152814"/>
                  </a:cubicBezTo>
                  <a:lnTo>
                    <a:pt x="61224" y="153314"/>
                  </a:lnTo>
                  <a:lnTo>
                    <a:pt x="38858" y="403214"/>
                  </a:lnTo>
                  <a:lnTo>
                    <a:pt x="115575" y="360356"/>
                  </a:lnTo>
                  <a:lnTo>
                    <a:pt x="149935" y="0"/>
                  </a:lnTo>
                  <a:lnTo>
                    <a:pt x="0" y="82217"/>
                  </a:lnTo>
                  <a:lnTo>
                    <a:pt x="58850" y="144692"/>
                  </a:lnTo>
                  <a:cubicBezTo>
                    <a:pt x="58850" y="144692"/>
                    <a:pt x="58850" y="144692"/>
                    <a:pt x="58850" y="145442"/>
                  </a:cubicBezTo>
                  <a:lnTo>
                    <a:pt x="59974" y="14719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B46B824B-8137-4FBD-A9F2-AE2F2FC2E676}"/>
                </a:ext>
              </a:extLst>
            </p:cNvPr>
            <p:cNvSpPr/>
            <p:nvPr/>
          </p:nvSpPr>
          <p:spPr>
            <a:xfrm>
              <a:off x="11526300" y="2665694"/>
              <a:ext cx="678706" cy="440199"/>
            </a:xfrm>
            <a:custGeom>
              <a:avLst/>
              <a:gdLst>
                <a:gd name="connsiteX0" fmla="*/ 72719 w 678706"/>
                <a:gd name="connsiteY0" fmla="*/ 440199 h 440199"/>
                <a:gd name="connsiteX1" fmla="*/ 678707 w 678706"/>
                <a:gd name="connsiteY1" fmla="*/ 114954 h 440199"/>
                <a:gd name="connsiteX2" fmla="*/ 678707 w 678706"/>
                <a:gd name="connsiteY2" fmla="*/ 0 h 440199"/>
                <a:gd name="connsiteX3" fmla="*/ 0 w 678706"/>
                <a:gd name="connsiteY3" fmla="*/ 361981 h 440199"/>
                <a:gd name="connsiteX4" fmla="*/ 72719 w 678706"/>
                <a:gd name="connsiteY4" fmla="*/ 440199 h 440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706" h="440199">
                  <a:moveTo>
                    <a:pt x="72719" y="440199"/>
                  </a:moveTo>
                  <a:lnTo>
                    <a:pt x="678707" y="114954"/>
                  </a:lnTo>
                  <a:lnTo>
                    <a:pt x="678707" y="0"/>
                  </a:lnTo>
                  <a:lnTo>
                    <a:pt x="0" y="361981"/>
                  </a:lnTo>
                  <a:lnTo>
                    <a:pt x="72719" y="44019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3C433EB-6807-41C7-B90A-B084C29DCB15}"/>
                </a:ext>
              </a:extLst>
            </p:cNvPr>
            <p:cNvSpPr/>
            <p:nvPr/>
          </p:nvSpPr>
          <p:spPr>
            <a:xfrm>
              <a:off x="12057696" y="3563961"/>
              <a:ext cx="81464" cy="98210"/>
            </a:xfrm>
            <a:custGeom>
              <a:avLst/>
              <a:gdLst>
                <a:gd name="connsiteX0" fmla="*/ 0 w 81464"/>
                <a:gd name="connsiteY0" fmla="*/ 98211 h 98210"/>
                <a:gd name="connsiteX1" fmla="*/ 76342 w 81464"/>
                <a:gd name="connsiteY1" fmla="*/ 55478 h 98210"/>
                <a:gd name="connsiteX2" fmla="*/ 76716 w 81464"/>
                <a:gd name="connsiteY2" fmla="*/ 51105 h 98210"/>
                <a:gd name="connsiteX3" fmla="*/ 81464 w 81464"/>
                <a:gd name="connsiteY3" fmla="*/ 0 h 98210"/>
                <a:gd name="connsiteX4" fmla="*/ 4872 w 81464"/>
                <a:gd name="connsiteY4" fmla="*/ 42733 h 98210"/>
                <a:gd name="connsiteX5" fmla="*/ 0 w 81464"/>
                <a:gd name="connsiteY5" fmla="*/ 98211 h 9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464" h="98210">
                  <a:moveTo>
                    <a:pt x="0" y="98211"/>
                  </a:moveTo>
                  <a:lnTo>
                    <a:pt x="76342" y="55478"/>
                  </a:lnTo>
                  <a:lnTo>
                    <a:pt x="76716" y="51105"/>
                  </a:lnTo>
                  <a:lnTo>
                    <a:pt x="81464" y="0"/>
                  </a:lnTo>
                  <a:lnTo>
                    <a:pt x="4872" y="42733"/>
                  </a:lnTo>
                  <a:lnTo>
                    <a:pt x="0" y="98211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FA8503D9-893E-4347-BD34-07DB93422C88}"/>
                </a:ext>
              </a:extLst>
            </p:cNvPr>
            <p:cNvSpPr/>
            <p:nvPr/>
          </p:nvSpPr>
          <p:spPr>
            <a:xfrm>
              <a:off x="11986726" y="3623562"/>
              <a:ext cx="146437" cy="1005848"/>
            </a:xfrm>
            <a:custGeom>
              <a:avLst/>
              <a:gdLst>
                <a:gd name="connsiteX0" fmla="*/ 70095 w 146437"/>
                <a:gd name="connsiteY0" fmla="*/ 47356 h 1005848"/>
                <a:gd name="connsiteX1" fmla="*/ 45106 w 146437"/>
                <a:gd name="connsiteY1" fmla="*/ 332867 h 1005848"/>
                <a:gd name="connsiteX2" fmla="*/ 46980 w 146437"/>
                <a:gd name="connsiteY2" fmla="*/ 332867 h 1005848"/>
                <a:gd name="connsiteX3" fmla="*/ 47980 w 146437"/>
                <a:gd name="connsiteY3" fmla="*/ 332867 h 1005848"/>
                <a:gd name="connsiteX4" fmla="*/ 49729 w 146437"/>
                <a:gd name="connsiteY4" fmla="*/ 333617 h 1005848"/>
                <a:gd name="connsiteX5" fmla="*/ 51103 w 146437"/>
                <a:gd name="connsiteY5" fmla="*/ 334617 h 1005848"/>
                <a:gd name="connsiteX6" fmla="*/ 52477 w 146437"/>
                <a:gd name="connsiteY6" fmla="*/ 335866 h 1005848"/>
                <a:gd name="connsiteX7" fmla="*/ 53477 w 146437"/>
                <a:gd name="connsiteY7" fmla="*/ 337740 h 1005848"/>
                <a:gd name="connsiteX8" fmla="*/ 54102 w 146437"/>
                <a:gd name="connsiteY8" fmla="*/ 338615 h 1005848"/>
                <a:gd name="connsiteX9" fmla="*/ 54102 w 146437"/>
                <a:gd name="connsiteY9" fmla="*/ 339489 h 1005848"/>
                <a:gd name="connsiteX10" fmla="*/ 54102 w 146437"/>
                <a:gd name="connsiteY10" fmla="*/ 341614 h 1005848"/>
                <a:gd name="connsiteX11" fmla="*/ 54102 w 146437"/>
                <a:gd name="connsiteY11" fmla="*/ 343613 h 1005848"/>
                <a:gd name="connsiteX12" fmla="*/ 54102 w 146437"/>
                <a:gd name="connsiteY12" fmla="*/ 344488 h 1005848"/>
                <a:gd name="connsiteX13" fmla="*/ 0 w 146437"/>
                <a:gd name="connsiteY13" fmla="*/ 946498 h 1005848"/>
                <a:gd name="connsiteX14" fmla="*/ 52103 w 146437"/>
                <a:gd name="connsiteY14" fmla="*/ 1005849 h 1005848"/>
                <a:gd name="connsiteX15" fmla="*/ 146437 w 146437"/>
                <a:gd name="connsiteY15" fmla="*/ 0 h 1005848"/>
                <a:gd name="connsiteX16" fmla="*/ 70095 w 146437"/>
                <a:gd name="connsiteY16" fmla="*/ 42858 h 1005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6437" h="1005848">
                  <a:moveTo>
                    <a:pt x="70095" y="47356"/>
                  </a:moveTo>
                  <a:lnTo>
                    <a:pt x="45106" y="332867"/>
                  </a:lnTo>
                  <a:lnTo>
                    <a:pt x="46980" y="332867"/>
                  </a:lnTo>
                  <a:lnTo>
                    <a:pt x="47980" y="332867"/>
                  </a:lnTo>
                  <a:lnTo>
                    <a:pt x="49729" y="333617"/>
                  </a:lnTo>
                  <a:lnTo>
                    <a:pt x="51103" y="334617"/>
                  </a:lnTo>
                  <a:cubicBezTo>
                    <a:pt x="51616" y="334966"/>
                    <a:pt x="52078" y="335391"/>
                    <a:pt x="52477" y="335866"/>
                  </a:cubicBezTo>
                  <a:cubicBezTo>
                    <a:pt x="52890" y="336453"/>
                    <a:pt x="53215" y="337078"/>
                    <a:pt x="53477" y="337740"/>
                  </a:cubicBezTo>
                  <a:cubicBezTo>
                    <a:pt x="53752" y="337978"/>
                    <a:pt x="53965" y="338278"/>
                    <a:pt x="54102" y="338615"/>
                  </a:cubicBezTo>
                  <a:cubicBezTo>
                    <a:pt x="54102" y="338615"/>
                    <a:pt x="54102" y="339240"/>
                    <a:pt x="54102" y="339489"/>
                  </a:cubicBezTo>
                  <a:lnTo>
                    <a:pt x="54102" y="341614"/>
                  </a:lnTo>
                  <a:cubicBezTo>
                    <a:pt x="54164" y="342276"/>
                    <a:pt x="54164" y="342951"/>
                    <a:pt x="54102" y="343613"/>
                  </a:cubicBezTo>
                  <a:cubicBezTo>
                    <a:pt x="54102" y="343613"/>
                    <a:pt x="54102" y="344238"/>
                    <a:pt x="54102" y="344488"/>
                  </a:cubicBezTo>
                  <a:lnTo>
                    <a:pt x="0" y="946498"/>
                  </a:lnTo>
                  <a:lnTo>
                    <a:pt x="52103" y="1005849"/>
                  </a:lnTo>
                  <a:lnTo>
                    <a:pt x="146437" y="0"/>
                  </a:lnTo>
                  <a:lnTo>
                    <a:pt x="70095" y="4285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43086B53-A080-4890-96BF-244F9354C404}"/>
                </a:ext>
              </a:extLst>
            </p:cNvPr>
            <p:cNvSpPr/>
            <p:nvPr/>
          </p:nvSpPr>
          <p:spPr>
            <a:xfrm>
              <a:off x="11655744" y="3985168"/>
              <a:ext cx="365841" cy="566524"/>
            </a:xfrm>
            <a:custGeom>
              <a:avLst/>
              <a:gdLst>
                <a:gd name="connsiteX0" fmla="*/ 135691 w 365841"/>
                <a:gd name="connsiteY0" fmla="*/ 131073 h 566524"/>
                <a:gd name="connsiteX1" fmla="*/ 0 w 365841"/>
                <a:gd name="connsiteY1" fmla="*/ 208417 h 566524"/>
                <a:gd name="connsiteX2" fmla="*/ 314864 w 365841"/>
                <a:gd name="connsiteY2" fmla="*/ 566524 h 566524"/>
                <a:gd name="connsiteX3" fmla="*/ 365842 w 365841"/>
                <a:gd name="connsiteY3" fmla="*/ 0 h 566524"/>
                <a:gd name="connsiteX4" fmla="*/ 180047 w 365841"/>
                <a:gd name="connsiteY4" fmla="*/ 105833 h 566524"/>
                <a:gd name="connsiteX5" fmla="*/ 135691 w 365841"/>
                <a:gd name="connsiteY5" fmla="*/ 131073 h 56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5841" h="566524">
                  <a:moveTo>
                    <a:pt x="135691" y="131073"/>
                  </a:moveTo>
                  <a:lnTo>
                    <a:pt x="0" y="208417"/>
                  </a:lnTo>
                  <a:lnTo>
                    <a:pt x="314864" y="566524"/>
                  </a:lnTo>
                  <a:lnTo>
                    <a:pt x="365842" y="0"/>
                  </a:lnTo>
                  <a:lnTo>
                    <a:pt x="180047" y="105833"/>
                  </a:lnTo>
                  <a:lnTo>
                    <a:pt x="135691" y="131073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E379345-EA0E-41B1-AE05-B4BCCED2EBAC}"/>
                </a:ext>
              </a:extLst>
            </p:cNvPr>
            <p:cNvSpPr/>
            <p:nvPr/>
          </p:nvSpPr>
          <p:spPr>
            <a:xfrm>
              <a:off x="10947175" y="2193007"/>
              <a:ext cx="1257706" cy="831793"/>
            </a:xfrm>
            <a:custGeom>
              <a:avLst/>
              <a:gdLst>
                <a:gd name="connsiteX0" fmla="*/ 1160124 w 1257706"/>
                <a:gd name="connsiteY0" fmla="*/ 68223 h 831793"/>
                <a:gd name="connsiteX1" fmla="*/ 1150765 w 1257706"/>
                <a:gd name="connsiteY1" fmla="*/ 77856 h 831793"/>
                <a:gd name="connsiteX2" fmla="*/ 1150253 w 1257706"/>
                <a:gd name="connsiteY2" fmla="*/ 77844 h 831793"/>
                <a:gd name="connsiteX3" fmla="*/ 1143006 w 1257706"/>
                <a:gd name="connsiteY3" fmla="*/ 71347 h 831793"/>
                <a:gd name="connsiteX4" fmla="*/ 586997 w 1257706"/>
                <a:gd name="connsiteY4" fmla="*/ 359981 h 831793"/>
                <a:gd name="connsiteX5" fmla="*/ 586997 w 1257706"/>
                <a:gd name="connsiteY5" fmla="*/ 360981 h 831793"/>
                <a:gd name="connsiteX6" fmla="*/ 585247 w 1257706"/>
                <a:gd name="connsiteY6" fmla="*/ 362855 h 831793"/>
                <a:gd name="connsiteX7" fmla="*/ 583748 w 1257706"/>
                <a:gd name="connsiteY7" fmla="*/ 360731 h 831793"/>
                <a:gd name="connsiteX8" fmla="*/ 583748 w 1257706"/>
                <a:gd name="connsiteY8" fmla="*/ 359357 h 831793"/>
                <a:gd name="connsiteX9" fmla="*/ 424942 w 1257706"/>
                <a:gd name="connsiteY9" fmla="*/ 193173 h 831793"/>
                <a:gd name="connsiteX10" fmla="*/ 417695 w 1257706"/>
                <a:gd name="connsiteY10" fmla="*/ 197046 h 831793"/>
                <a:gd name="connsiteX11" fmla="*/ 409323 w 1257706"/>
                <a:gd name="connsiteY11" fmla="*/ 185551 h 831793"/>
                <a:gd name="connsiteX12" fmla="*/ 419194 w 1257706"/>
                <a:gd name="connsiteY12" fmla="*/ 0 h 831793"/>
                <a:gd name="connsiteX13" fmla="*/ 126820 w 1257706"/>
                <a:gd name="connsiteY13" fmla="*/ 147816 h 831793"/>
                <a:gd name="connsiteX14" fmla="*/ 86088 w 1257706"/>
                <a:gd name="connsiteY14" fmla="*/ 168433 h 831793"/>
                <a:gd name="connsiteX15" fmla="*/ 0 w 1257706"/>
                <a:gd name="connsiteY15" fmla="*/ 211916 h 831793"/>
                <a:gd name="connsiteX16" fmla="*/ 576376 w 1257706"/>
                <a:gd name="connsiteY16" fmla="*/ 831793 h 831793"/>
                <a:gd name="connsiteX17" fmla="*/ 1257707 w 1257706"/>
                <a:gd name="connsiteY17" fmla="*/ 468563 h 831793"/>
                <a:gd name="connsiteX18" fmla="*/ 1257707 w 1257706"/>
                <a:gd name="connsiteY18" fmla="*/ 135946 h 831793"/>
                <a:gd name="connsiteX19" fmla="*/ 1162373 w 1257706"/>
                <a:gd name="connsiteY19" fmla="*/ 41234 h 831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57706" h="831793">
                  <a:moveTo>
                    <a:pt x="1160124" y="68223"/>
                  </a:moveTo>
                  <a:cubicBezTo>
                    <a:pt x="1160199" y="73471"/>
                    <a:pt x="1156000" y="77782"/>
                    <a:pt x="1150765" y="77856"/>
                  </a:cubicBezTo>
                  <a:cubicBezTo>
                    <a:pt x="1150590" y="77856"/>
                    <a:pt x="1150428" y="77856"/>
                    <a:pt x="1150253" y="77844"/>
                  </a:cubicBezTo>
                  <a:cubicBezTo>
                    <a:pt x="1146792" y="77257"/>
                    <a:pt x="1143969" y="74733"/>
                    <a:pt x="1143006" y="71347"/>
                  </a:cubicBezTo>
                  <a:lnTo>
                    <a:pt x="586997" y="359981"/>
                  </a:lnTo>
                  <a:lnTo>
                    <a:pt x="586997" y="360981"/>
                  </a:lnTo>
                  <a:cubicBezTo>
                    <a:pt x="586997" y="361968"/>
                    <a:pt x="586234" y="362793"/>
                    <a:pt x="585247" y="362855"/>
                  </a:cubicBezTo>
                  <a:cubicBezTo>
                    <a:pt x="584298" y="362618"/>
                    <a:pt x="583660" y="361706"/>
                    <a:pt x="583748" y="360731"/>
                  </a:cubicBezTo>
                  <a:lnTo>
                    <a:pt x="583748" y="359357"/>
                  </a:lnTo>
                  <a:lnTo>
                    <a:pt x="424942" y="193173"/>
                  </a:lnTo>
                  <a:cubicBezTo>
                    <a:pt x="423392" y="195659"/>
                    <a:pt x="420631" y="197134"/>
                    <a:pt x="417695" y="197046"/>
                  </a:cubicBezTo>
                  <a:cubicBezTo>
                    <a:pt x="412372" y="195922"/>
                    <a:pt x="408761" y="190961"/>
                    <a:pt x="409323" y="185551"/>
                  </a:cubicBezTo>
                  <a:lnTo>
                    <a:pt x="419194" y="0"/>
                  </a:lnTo>
                  <a:lnTo>
                    <a:pt x="126820" y="147816"/>
                  </a:lnTo>
                  <a:lnTo>
                    <a:pt x="86088" y="168433"/>
                  </a:lnTo>
                  <a:lnTo>
                    <a:pt x="0" y="211916"/>
                  </a:lnTo>
                  <a:lnTo>
                    <a:pt x="576376" y="831793"/>
                  </a:lnTo>
                  <a:lnTo>
                    <a:pt x="1257707" y="468563"/>
                  </a:lnTo>
                  <a:lnTo>
                    <a:pt x="1257707" y="135946"/>
                  </a:lnTo>
                  <a:lnTo>
                    <a:pt x="1162373" y="41234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DCEFBA19-303A-4E7C-9654-09B87860C256}"/>
                </a:ext>
              </a:extLst>
            </p:cNvPr>
            <p:cNvSpPr/>
            <p:nvPr/>
          </p:nvSpPr>
          <p:spPr>
            <a:xfrm>
              <a:off x="11372242" y="2162020"/>
              <a:ext cx="172550" cy="390344"/>
            </a:xfrm>
            <a:custGeom>
              <a:avLst/>
              <a:gdLst>
                <a:gd name="connsiteX0" fmla="*/ 13869 w 172550"/>
                <a:gd name="connsiteY0" fmla="*/ 0 h 390344"/>
                <a:gd name="connsiteX1" fmla="*/ 12994 w 172550"/>
                <a:gd name="connsiteY1" fmla="*/ 14869 h 390344"/>
                <a:gd name="connsiteX2" fmla="*/ 2374 w 172550"/>
                <a:gd name="connsiteY2" fmla="*/ 217788 h 390344"/>
                <a:gd name="connsiteX3" fmla="*/ 0 w 172550"/>
                <a:gd name="connsiteY3" fmla="*/ 224161 h 390344"/>
                <a:gd name="connsiteX4" fmla="*/ 158806 w 172550"/>
                <a:gd name="connsiteY4" fmla="*/ 390344 h 390344"/>
                <a:gd name="connsiteX5" fmla="*/ 172550 w 172550"/>
                <a:gd name="connsiteY5" fmla="*/ 163810 h 390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50" h="390344">
                  <a:moveTo>
                    <a:pt x="13869" y="0"/>
                  </a:moveTo>
                  <a:lnTo>
                    <a:pt x="12994" y="14869"/>
                  </a:lnTo>
                  <a:lnTo>
                    <a:pt x="2374" y="217788"/>
                  </a:lnTo>
                  <a:cubicBezTo>
                    <a:pt x="2186" y="220087"/>
                    <a:pt x="1362" y="222299"/>
                    <a:pt x="0" y="224161"/>
                  </a:cubicBezTo>
                  <a:lnTo>
                    <a:pt x="158806" y="390344"/>
                  </a:lnTo>
                  <a:lnTo>
                    <a:pt x="172550" y="16381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B9EB9206-AE3D-4CB8-BE89-7169E0AD8452}"/>
                </a:ext>
              </a:extLst>
            </p:cNvPr>
            <p:cNvSpPr/>
            <p:nvPr/>
          </p:nvSpPr>
          <p:spPr>
            <a:xfrm>
              <a:off x="11534171" y="2039069"/>
              <a:ext cx="574127" cy="514045"/>
            </a:xfrm>
            <a:custGeom>
              <a:avLst/>
              <a:gdLst>
                <a:gd name="connsiteX0" fmla="*/ 559258 w 574127"/>
                <a:gd name="connsiteY0" fmla="*/ 172931 h 514045"/>
                <a:gd name="connsiteX1" fmla="*/ 574127 w 574127"/>
                <a:gd name="connsiteY1" fmla="*/ 0 h 514045"/>
                <a:gd name="connsiteX2" fmla="*/ 13869 w 574127"/>
                <a:gd name="connsiteY2" fmla="*/ 287386 h 514045"/>
                <a:gd name="connsiteX3" fmla="*/ 0 w 574127"/>
                <a:gd name="connsiteY3" fmla="*/ 514045 h 514045"/>
                <a:gd name="connsiteX4" fmla="*/ 556010 w 574127"/>
                <a:gd name="connsiteY4" fmla="*/ 225410 h 514045"/>
                <a:gd name="connsiteX5" fmla="*/ 555260 w 574127"/>
                <a:gd name="connsiteY5" fmla="*/ 220037 h 514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27" h="514045">
                  <a:moveTo>
                    <a:pt x="559258" y="172931"/>
                  </a:moveTo>
                  <a:lnTo>
                    <a:pt x="574127" y="0"/>
                  </a:lnTo>
                  <a:lnTo>
                    <a:pt x="13869" y="287386"/>
                  </a:lnTo>
                  <a:lnTo>
                    <a:pt x="0" y="514045"/>
                  </a:lnTo>
                  <a:lnTo>
                    <a:pt x="556010" y="225410"/>
                  </a:lnTo>
                  <a:cubicBezTo>
                    <a:pt x="555435" y="223673"/>
                    <a:pt x="555185" y="221862"/>
                    <a:pt x="555260" y="220037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3B386D4D-D3CF-4535-A113-A2F3308065C5}"/>
                </a:ext>
              </a:extLst>
            </p:cNvPr>
            <p:cNvSpPr/>
            <p:nvPr/>
          </p:nvSpPr>
          <p:spPr>
            <a:xfrm>
              <a:off x="11386985" y="1876259"/>
              <a:ext cx="720188" cy="446571"/>
            </a:xfrm>
            <a:custGeom>
              <a:avLst/>
              <a:gdLst>
                <a:gd name="connsiteX0" fmla="*/ 134067 w 720188"/>
                <a:gd name="connsiteY0" fmla="*/ 213915 h 446571"/>
                <a:gd name="connsiteX1" fmla="*/ 0 w 720188"/>
                <a:gd name="connsiteY1" fmla="*/ 281638 h 446571"/>
                <a:gd name="connsiteX2" fmla="*/ 159806 w 720188"/>
                <a:gd name="connsiteY2" fmla="*/ 446572 h 446571"/>
                <a:gd name="connsiteX3" fmla="*/ 720189 w 720188"/>
                <a:gd name="connsiteY3" fmla="*/ 159311 h 446571"/>
                <a:gd name="connsiteX4" fmla="*/ 614110 w 720188"/>
                <a:gd name="connsiteY4" fmla="*/ 55103 h 446571"/>
                <a:gd name="connsiteX5" fmla="*/ 557759 w 720188"/>
                <a:gd name="connsiteY5" fmla="*/ 0 h 446571"/>
                <a:gd name="connsiteX6" fmla="*/ 441184 w 720188"/>
                <a:gd name="connsiteY6" fmla="*/ 58852 h 446571"/>
                <a:gd name="connsiteX7" fmla="*/ 321236 w 720188"/>
                <a:gd name="connsiteY7" fmla="*/ 119452 h 446571"/>
                <a:gd name="connsiteX8" fmla="*/ 156557 w 720188"/>
                <a:gd name="connsiteY8" fmla="*/ 202544 h 446571"/>
                <a:gd name="connsiteX9" fmla="*/ 134067 w 720188"/>
                <a:gd name="connsiteY9" fmla="*/ 213915 h 44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0188" h="446571">
                  <a:moveTo>
                    <a:pt x="134067" y="213915"/>
                  </a:moveTo>
                  <a:lnTo>
                    <a:pt x="0" y="281638"/>
                  </a:lnTo>
                  <a:lnTo>
                    <a:pt x="159806" y="446572"/>
                  </a:lnTo>
                  <a:lnTo>
                    <a:pt x="720189" y="159311"/>
                  </a:lnTo>
                  <a:lnTo>
                    <a:pt x="614110" y="55103"/>
                  </a:lnTo>
                  <a:lnTo>
                    <a:pt x="557759" y="0"/>
                  </a:lnTo>
                  <a:lnTo>
                    <a:pt x="441184" y="58852"/>
                  </a:lnTo>
                  <a:lnTo>
                    <a:pt x="321236" y="119452"/>
                  </a:lnTo>
                  <a:lnTo>
                    <a:pt x="156557" y="202544"/>
                  </a:lnTo>
                  <a:lnTo>
                    <a:pt x="134067" y="213915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03A8261F-766F-49A6-AA2B-79AFE481DD94}"/>
                </a:ext>
              </a:extLst>
            </p:cNvPr>
            <p:cNvSpPr/>
            <p:nvPr/>
          </p:nvSpPr>
          <p:spPr>
            <a:xfrm>
              <a:off x="10821479" y="4586053"/>
              <a:ext cx="147311" cy="885646"/>
            </a:xfrm>
            <a:custGeom>
              <a:avLst/>
              <a:gdLst>
                <a:gd name="connsiteX0" fmla="*/ 23865 w 147311"/>
                <a:gd name="connsiteY0" fmla="*/ 0 h 885646"/>
                <a:gd name="connsiteX1" fmla="*/ 12495 w 147311"/>
                <a:gd name="connsiteY1" fmla="*/ 361231 h 885646"/>
                <a:gd name="connsiteX2" fmla="*/ 750 w 147311"/>
                <a:gd name="connsiteY2" fmla="*/ 730334 h 885646"/>
                <a:gd name="connsiteX3" fmla="*/ 750 w 147311"/>
                <a:gd name="connsiteY3" fmla="*/ 731833 h 885646"/>
                <a:gd name="connsiteX4" fmla="*/ 750 w 147311"/>
                <a:gd name="connsiteY4" fmla="*/ 733957 h 885646"/>
                <a:gd name="connsiteX5" fmla="*/ 0 w 147311"/>
                <a:gd name="connsiteY5" fmla="*/ 735707 h 885646"/>
                <a:gd name="connsiteX6" fmla="*/ 0 w 147311"/>
                <a:gd name="connsiteY6" fmla="*/ 735707 h 885646"/>
                <a:gd name="connsiteX7" fmla="*/ 118699 w 147311"/>
                <a:gd name="connsiteY7" fmla="*/ 885647 h 885646"/>
                <a:gd name="connsiteX8" fmla="*/ 147311 w 147311"/>
                <a:gd name="connsiteY8" fmla="*/ 148441 h 885646"/>
                <a:gd name="connsiteX9" fmla="*/ 127320 w 147311"/>
                <a:gd name="connsiteY9" fmla="*/ 124075 h 885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11" h="885646">
                  <a:moveTo>
                    <a:pt x="23865" y="0"/>
                  </a:moveTo>
                  <a:lnTo>
                    <a:pt x="12495" y="361231"/>
                  </a:lnTo>
                  <a:lnTo>
                    <a:pt x="750" y="730334"/>
                  </a:lnTo>
                  <a:cubicBezTo>
                    <a:pt x="812" y="730833"/>
                    <a:pt x="812" y="731333"/>
                    <a:pt x="750" y="731833"/>
                  </a:cubicBezTo>
                  <a:cubicBezTo>
                    <a:pt x="800" y="732545"/>
                    <a:pt x="800" y="733245"/>
                    <a:pt x="750" y="733957"/>
                  </a:cubicBezTo>
                  <a:cubicBezTo>
                    <a:pt x="550" y="734557"/>
                    <a:pt x="300" y="735144"/>
                    <a:pt x="0" y="735707"/>
                  </a:cubicBezTo>
                  <a:cubicBezTo>
                    <a:pt x="0" y="735707"/>
                    <a:pt x="0" y="735707"/>
                    <a:pt x="0" y="735707"/>
                  </a:cubicBezTo>
                  <a:lnTo>
                    <a:pt x="118699" y="885647"/>
                  </a:lnTo>
                  <a:lnTo>
                    <a:pt x="147311" y="148441"/>
                  </a:lnTo>
                  <a:lnTo>
                    <a:pt x="127320" y="124075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4D411087-07A3-42A0-A6D3-F006E9D06C06}"/>
                </a:ext>
              </a:extLst>
            </p:cNvPr>
            <p:cNvSpPr/>
            <p:nvPr/>
          </p:nvSpPr>
          <p:spPr>
            <a:xfrm>
              <a:off x="9432080" y="5324884"/>
              <a:ext cx="1506223" cy="980608"/>
            </a:xfrm>
            <a:custGeom>
              <a:avLst/>
              <a:gdLst>
                <a:gd name="connsiteX0" fmla="*/ 1386026 w 1506223"/>
                <a:gd name="connsiteY0" fmla="*/ 0 h 980608"/>
                <a:gd name="connsiteX1" fmla="*/ 1385151 w 1506223"/>
                <a:gd name="connsiteY1" fmla="*/ 750 h 980608"/>
                <a:gd name="connsiteX2" fmla="*/ 1175992 w 1506223"/>
                <a:gd name="connsiteY2" fmla="*/ 123950 h 980608"/>
                <a:gd name="connsiteX3" fmla="*/ 1062041 w 1506223"/>
                <a:gd name="connsiteY3" fmla="*/ 191049 h 980608"/>
                <a:gd name="connsiteX4" fmla="*/ 644971 w 1506223"/>
                <a:gd name="connsiteY4" fmla="*/ 436576 h 980608"/>
                <a:gd name="connsiteX5" fmla="*/ 619107 w 1506223"/>
                <a:gd name="connsiteY5" fmla="*/ 451945 h 980608"/>
                <a:gd name="connsiteX6" fmla="*/ 515777 w 1506223"/>
                <a:gd name="connsiteY6" fmla="*/ 512795 h 980608"/>
                <a:gd name="connsiteX7" fmla="*/ 95333 w 1506223"/>
                <a:gd name="connsiteY7" fmla="*/ 760322 h 980608"/>
                <a:gd name="connsiteX8" fmla="*/ 0 w 1506223"/>
                <a:gd name="connsiteY8" fmla="*/ 816424 h 980608"/>
                <a:gd name="connsiteX9" fmla="*/ 113701 w 1506223"/>
                <a:gd name="connsiteY9" fmla="*/ 980609 h 980608"/>
                <a:gd name="connsiteX10" fmla="*/ 113701 w 1506223"/>
                <a:gd name="connsiteY10" fmla="*/ 980609 h 980608"/>
                <a:gd name="connsiteX11" fmla="*/ 1506224 w 1506223"/>
                <a:gd name="connsiteY11" fmla="*/ 151814 h 98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223" h="980608">
                  <a:moveTo>
                    <a:pt x="1386026" y="0"/>
                  </a:moveTo>
                  <a:cubicBezTo>
                    <a:pt x="1386026" y="0"/>
                    <a:pt x="1386026" y="625"/>
                    <a:pt x="1385151" y="750"/>
                  </a:cubicBezTo>
                  <a:lnTo>
                    <a:pt x="1175992" y="123950"/>
                  </a:lnTo>
                  <a:lnTo>
                    <a:pt x="1062041" y="191049"/>
                  </a:lnTo>
                  <a:lnTo>
                    <a:pt x="644971" y="436576"/>
                  </a:lnTo>
                  <a:lnTo>
                    <a:pt x="619107" y="451945"/>
                  </a:lnTo>
                  <a:lnTo>
                    <a:pt x="515777" y="512795"/>
                  </a:lnTo>
                  <a:lnTo>
                    <a:pt x="95333" y="760322"/>
                  </a:lnTo>
                  <a:lnTo>
                    <a:pt x="0" y="816424"/>
                  </a:lnTo>
                  <a:lnTo>
                    <a:pt x="113701" y="980609"/>
                  </a:lnTo>
                  <a:lnTo>
                    <a:pt x="113701" y="980609"/>
                  </a:lnTo>
                  <a:lnTo>
                    <a:pt x="1506224" y="15181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B4866C5F-6E21-4C2E-9D3B-91CEFDACB7C0}"/>
                </a:ext>
              </a:extLst>
            </p:cNvPr>
            <p:cNvSpPr/>
            <p:nvPr/>
          </p:nvSpPr>
          <p:spPr>
            <a:xfrm>
              <a:off x="9548030" y="5479572"/>
              <a:ext cx="1459369" cy="921757"/>
            </a:xfrm>
            <a:custGeom>
              <a:avLst/>
              <a:gdLst>
                <a:gd name="connsiteX0" fmla="*/ 1392273 w 1459369"/>
                <a:gd name="connsiteY0" fmla="*/ 0 h 921757"/>
                <a:gd name="connsiteX1" fmla="*/ 0 w 1459369"/>
                <a:gd name="connsiteY1" fmla="*/ 829419 h 921757"/>
                <a:gd name="connsiteX2" fmla="*/ 63597 w 1459369"/>
                <a:gd name="connsiteY2" fmla="*/ 921257 h 921757"/>
                <a:gd name="connsiteX3" fmla="*/ 63847 w 1459369"/>
                <a:gd name="connsiteY3" fmla="*/ 921757 h 921757"/>
                <a:gd name="connsiteX4" fmla="*/ 1459369 w 1459369"/>
                <a:gd name="connsiteY4" fmla="*/ 85091 h 921757"/>
                <a:gd name="connsiteX5" fmla="*/ 1392273 w 1459369"/>
                <a:gd name="connsiteY5" fmla="*/ 0 h 92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9369" h="921757">
                  <a:moveTo>
                    <a:pt x="1392273" y="0"/>
                  </a:moveTo>
                  <a:lnTo>
                    <a:pt x="0" y="829419"/>
                  </a:lnTo>
                  <a:lnTo>
                    <a:pt x="63597" y="921257"/>
                  </a:lnTo>
                  <a:lnTo>
                    <a:pt x="63847" y="921757"/>
                  </a:lnTo>
                  <a:lnTo>
                    <a:pt x="1459369" y="85091"/>
                  </a:lnTo>
                  <a:lnTo>
                    <a:pt x="139227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C3228EAD-A031-47BE-A6B2-1FF893E21FAD}"/>
                </a:ext>
              </a:extLst>
            </p:cNvPr>
            <p:cNvSpPr/>
            <p:nvPr/>
          </p:nvSpPr>
          <p:spPr>
            <a:xfrm>
              <a:off x="10956421" y="4342900"/>
              <a:ext cx="438935" cy="261395"/>
            </a:xfrm>
            <a:custGeom>
              <a:avLst/>
              <a:gdLst>
                <a:gd name="connsiteX0" fmla="*/ 0 w 438935"/>
                <a:gd name="connsiteY0" fmla="*/ 239280 h 261395"/>
                <a:gd name="connsiteX1" fmla="*/ 18242 w 438935"/>
                <a:gd name="connsiteY1" fmla="*/ 261396 h 261395"/>
                <a:gd name="connsiteX2" fmla="*/ 438935 w 438935"/>
                <a:gd name="connsiteY2" fmla="*/ 21241 h 261395"/>
                <a:gd name="connsiteX3" fmla="*/ 421693 w 438935"/>
                <a:gd name="connsiteY3" fmla="*/ 1125 h 261395"/>
                <a:gd name="connsiteX4" fmla="*/ 421693 w 438935"/>
                <a:gd name="connsiteY4" fmla="*/ 1125 h 261395"/>
                <a:gd name="connsiteX5" fmla="*/ 420943 w 438935"/>
                <a:gd name="connsiteY5" fmla="*/ 0 h 261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935" h="261395">
                  <a:moveTo>
                    <a:pt x="0" y="239280"/>
                  </a:moveTo>
                  <a:lnTo>
                    <a:pt x="18242" y="261396"/>
                  </a:lnTo>
                  <a:lnTo>
                    <a:pt x="438935" y="21241"/>
                  </a:lnTo>
                  <a:lnTo>
                    <a:pt x="421693" y="1125"/>
                  </a:lnTo>
                  <a:lnTo>
                    <a:pt x="421693" y="1125"/>
                  </a:lnTo>
                  <a:lnTo>
                    <a:pt x="42094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7354E27F-0FA9-45F4-9B24-39D4151E0F7C}"/>
                </a:ext>
              </a:extLst>
            </p:cNvPr>
            <p:cNvSpPr/>
            <p:nvPr/>
          </p:nvSpPr>
          <p:spPr>
            <a:xfrm>
              <a:off x="10950549" y="4586053"/>
              <a:ext cx="22240" cy="143942"/>
            </a:xfrm>
            <a:custGeom>
              <a:avLst/>
              <a:gdLst>
                <a:gd name="connsiteX0" fmla="*/ 4623 w 22240"/>
                <a:gd name="connsiteY0" fmla="*/ 0 h 143942"/>
                <a:gd name="connsiteX1" fmla="*/ 0 w 22240"/>
                <a:gd name="connsiteY1" fmla="*/ 122701 h 143942"/>
                <a:gd name="connsiteX2" fmla="*/ 17492 w 22240"/>
                <a:gd name="connsiteY2" fmla="*/ 143942 h 143942"/>
                <a:gd name="connsiteX3" fmla="*/ 22240 w 22240"/>
                <a:gd name="connsiteY3" fmla="*/ 21366 h 143942"/>
                <a:gd name="connsiteX4" fmla="*/ 4623 w 22240"/>
                <a:gd name="connsiteY4" fmla="*/ 0 h 14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40" h="143942">
                  <a:moveTo>
                    <a:pt x="4623" y="0"/>
                  </a:moveTo>
                  <a:lnTo>
                    <a:pt x="0" y="122701"/>
                  </a:lnTo>
                  <a:lnTo>
                    <a:pt x="17492" y="143942"/>
                  </a:lnTo>
                  <a:lnTo>
                    <a:pt x="22240" y="21366"/>
                  </a:lnTo>
                  <a:lnTo>
                    <a:pt x="462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53CF761F-E8C9-4150-A9AF-8B178845F4FD}"/>
                </a:ext>
              </a:extLst>
            </p:cNvPr>
            <p:cNvSpPr/>
            <p:nvPr/>
          </p:nvSpPr>
          <p:spPr>
            <a:xfrm>
              <a:off x="8130267" y="6018357"/>
              <a:ext cx="317487" cy="192923"/>
            </a:xfrm>
            <a:custGeom>
              <a:avLst/>
              <a:gdLst>
                <a:gd name="connsiteX0" fmla="*/ 317488 w 317487"/>
                <a:gd name="connsiteY0" fmla="*/ 18617 h 192923"/>
                <a:gd name="connsiteX1" fmla="*/ 305743 w 317487"/>
                <a:gd name="connsiteY1" fmla="*/ 375 h 192923"/>
                <a:gd name="connsiteX2" fmla="*/ 305493 w 317487"/>
                <a:gd name="connsiteY2" fmla="*/ 0 h 192923"/>
                <a:gd name="connsiteX3" fmla="*/ 0 w 317487"/>
                <a:gd name="connsiteY3" fmla="*/ 174056 h 192923"/>
                <a:gd name="connsiteX4" fmla="*/ 11995 w 317487"/>
                <a:gd name="connsiteY4" fmla="*/ 192923 h 192923"/>
                <a:gd name="connsiteX5" fmla="*/ 276630 w 317487"/>
                <a:gd name="connsiteY5" fmla="*/ 41858 h 192923"/>
                <a:gd name="connsiteX6" fmla="*/ 312615 w 317487"/>
                <a:gd name="connsiteY6" fmla="*/ 21366 h 192923"/>
                <a:gd name="connsiteX7" fmla="*/ 317488 w 317487"/>
                <a:gd name="connsiteY7" fmla="*/ 18617 h 1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487" h="192923">
                  <a:moveTo>
                    <a:pt x="317488" y="18617"/>
                  </a:moveTo>
                  <a:lnTo>
                    <a:pt x="305743" y="375"/>
                  </a:lnTo>
                  <a:lnTo>
                    <a:pt x="305493" y="0"/>
                  </a:lnTo>
                  <a:lnTo>
                    <a:pt x="0" y="174056"/>
                  </a:lnTo>
                  <a:lnTo>
                    <a:pt x="11995" y="192923"/>
                  </a:lnTo>
                  <a:lnTo>
                    <a:pt x="276630" y="41858"/>
                  </a:lnTo>
                  <a:lnTo>
                    <a:pt x="312615" y="21366"/>
                  </a:lnTo>
                  <a:lnTo>
                    <a:pt x="317488" y="18617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4FD16777-260E-40D8-8F1C-A7EC5A86A1EE}"/>
                </a:ext>
              </a:extLst>
            </p:cNvPr>
            <p:cNvSpPr/>
            <p:nvPr/>
          </p:nvSpPr>
          <p:spPr>
            <a:xfrm>
              <a:off x="8149009" y="6079957"/>
              <a:ext cx="297871" cy="227784"/>
            </a:xfrm>
            <a:custGeom>
              <a:avLst/>
              <a:gdLst>
                <a:gd name="connsiteX0" fmla="*/ 297746 w 297871"/>
                <a:gd name="connsiteY0" fmla="*/ 61226 h 227784"/>
                <a:gd name="connsiteX1" fmla="*/ 297746 w 297871"/>
                <a:gd name="connsiteY1" fmla="*/ 60476 h 227784"/>
                <a:gd name="connsiteX2" fmla="*/ 296372 w 297871"/>
                <a:gd name="connsiteY2" fmla="*/ 46481 h 227784"/>
                <a:gd name="connsiteX3" fmla="*/ 265385 w 297871"/>
                <a:gd name="connsiteY3" fmla="*/ 0 h 227784"/>
                <a:gd name="connsiteX4" fmla="*/ 265385 w 297871"/>
                <a:gd name="connsiteY4" fmla="*/ 0 h 227784"/>
                <a:gd name="connsiteX5" fmla="*/ 0 w 297871"/>
                <a:gd name="connsiteY5" fmla="*/ 151440 h 227784"/>
                <a:gd name="connsiteX6" fmla="*/ 8871 w 297871"/>
                <a:gd name="connsiteY6" fmla="*/ 227784 h 227784"/>
                <a:gd name="connsiteX7" fmla="*/ 297871 w 297871"/>
                <a:gd name="connsiteY7" fmla="*/ 62475 h 227784"/>
                <a:gd name="connsiteX8" fmla="*/ 297746 w 297871"/>
                <a:gd name="connsiteY8" fmla="*/ 61226 h 227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871" h="227784">
                  <a:moveTo>
                    <a:pt x="297746" y="61226"/>
                  </a:moveTo>
                  <a:cubicBezTo>
                    <a:pt x="297796" y="60976"/>
                    <a:pt x="297796" y="60726"/>
                    <a:pt x="297746" y="60476"/>
                  </a:cubicBezTo>
                  <a:lnTo>
                    <a:pt x="296372" y="46481"/>
                  </a:lnTo>
                  <a:lnTo>
                    <a:pt x="265385" y="0"/>
                  </a:lnTo>
                  <a:lnTo>
                    <a:pt x="265385" y="0"/>
                  </a:lnTo>
                  <a:lnTo>
                    <a:pt x="0" y="151440"/>
                  </a:lnTo>
                  <a:lnTo>
                    <a:pt x="8871" y="227784"/>
                  </a:lnTo>
                  <a:lnTo>
                    <a:pt x="297871" y="62475"/>
                  </a:lnTo>
                  <a:cubicBezTo>
                    <a:pt x="297709" y="62075"/>
                    <a:pt x="297659" y="61650"/>
                    <a:pt x="297746" y="6122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CE9A83FD-A700-4462-BA4E-22BFF42B40F2}"/>
                </a:ext>
              </a:extLst>
            </p:cNvPr>
            <p:cNvSpPr/>
            <p:nvPr/>
          </p:nvSpPr>
          <p:spPr>
            <a:xfrm>
              <a:off x="9613876" y="5567662"/>
              <a:ext cx="1502475" cy="996602"/>
            </a:xfrm>
            <a:custGeom>
              <a:avLst/>
              <a:gdLst>
                <a:gd name="connsiteX0" fmla="*/ 0 w 1502475"/>
                <a:gd name="connsiteY0" fmla="*/ 837166 h 996602"/>
                <a:gd name="connsiteX1" fmla="*/ 81465 w 1502475"/>
                <a:gd name="connsiteY1" fmla="*/ 954869 h 996602"/>
                <a:gd name="connsiteX2" fmla="*/ 81465 w 1502475"/>
                <a:gd name="connsiteY2" fmla="*/ 956119 h 996602"/>
                <a:gd name="connsiteX3" fmla="*/ 82339 w 1502475"/>
                <a:gd name="connsiteY3" fmla="*/ 957993 h 996602"/>
                <a:gd name="connsiteX4" fmla="*/ 82339 w 1502475"/>
                <a:gd name="connsiteY4" fmla="*/ 960117 h 996602"/>
                <a:gd name="connsiteX5" fmla="*/ 82339 w 1502475"/>
                <a:gd name="connsiteY5" fmla="*/ 961492 h 996602"/>
                <a:gd name="connsiteX6" fmla="*/ 83339 w 1502475"/>
                <a:gd name="connsiteY6" fmla="*/ 996603 h 996602"/>
                <a:gd name="connsiteX7" fmla="*/ 1502476 w 1502475"/>
                <a:gd name="connsiteY7" fmla="*/ 137195 h 996602"/>
                <a:gd name="connsiteX8" fmla="*/ 1395772 w 1502475"/>
                <a:gd name="connsiteY8" fmla="*/ 0 h 99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475" h="996602">
                  <a:moveTo>
                    <a:pt x="0" y="837166"/>
                  </a:moveTo>
                  <a:lnTo>
                    <a:pt x="81465" y="954869"/>
                  </a:lnTo>
                  <a:cubicBezTo>
                    <a:pt x="81515" y="955282"/>
                    <a:pt x="81515" y="955706"/>
                    <a:pt x="81465" y="956119"/>
                  </a:cubicBezTo>
                  <a:cubicBezTo>
                    <a:pt x="81877" y="956681"/>
                    <a:pt x="82177" y="957318"/>
                    <a:pt x="82339" y="957993"/>
                  </a:cubicBezTo>
                  <a:cubicBezTo>
                    <a:pt x="82414" y="958705"/>
                    <a:pt x="82414" y="959405"/>
                    <a:pt x="82339" y="960117"/>
                  </a:cubicBezTo>
                  <a:cubicBezTo>
                    <a:pt x="82339" y="960117"/>
                    <a:pt x="82339" y="960992"/>
                    <a:pt x="82339" y="961492"/>
                  </a:cubicBezTo>
                  <a:lnTo>
                    <a:pt x="83339" y="996603"/>
                  </a:lnTo>
                  <a:lnTo>
                    <a:pt x="1502476" y="137195"/>
                  </a:lnTo>
                  <a:lnTo>
                    <a:pt x="1395772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9BAAE155-22BF-436B-AC49-25C51626D414}"/>
                </a:ext>
              </a:extLst>
            </p:cNvPr>
            <p:cNvSpPr/>
            <p:nvPr/>
          </p:nvSpPr>
          <p:spPr>
            <a:xfrm>
              <a:off x="8160879" y="6174669"/>
              <a:ext cx="369465" cy="281137"/>
            </a:xfrm>
            <a:custGeom>
              <a:avLst/>
              <a:gdLst>
                <a:gd name="connsiteX0" fmla="*/ 369465 w 369465"/>
                <a:gd name="connsiteY0" fmla="*/ 98086 h 281137"/>
                <a:gd name="connsiteX1" fmla="*/ 306118 w 369465"/>
                <a:gd name="connsiteY1" fmla="*/ 0 h 281137"/>
                <a:gd name="connsiteX2" fmla="*/ 306118 w 369465"/>
                <a:gd name="connsiteY2" fmla="*/ 0 h 281137"/>
                <a:gd name="connsiteX3" fmla="*/ 2249 w 369465"/>
                <a:gd name="connsiteY3" fmla="*/ 174930 h 281137"/>
                <a:gd name="connsiteX4" fmla="*/ 2249 w 369465"/>
                <a:gd name="connsiteY4" fmla="*/ 176805 h 281137"/>
                <a:gd name="connsiteX5" fmla="*/ 2249 w 369465"/>
                <a:gd name="connsiteY5" fmla="*/ 179054 h 281137"/>
                <a:gd name="connsiteX6" fmla="*/ 2249 w 369465"/>
                <a:gd name="connsiteY6" fmla="*/ 181053 h 281137"/>
                <a:gd name="connsiteX7" fmla="*/ 1499 w 369465"/>
                <a:gd name="connsiteY7" fmla="*/ 182802 h 281137"/>
                <a:gd name="connsiteX8" fmla="*/ 625 w 369465"/>
                <a:gd name="connsiteY8" fmla="*/ 184676 h 281137"/>
                <a:gd name="connsiteX9" fmla="*/ 0 w 369465"/>
                <a:gd name="connsiteY9" fmla="*/ 185426 h 281137"/>
                <a:gd name="connsiteX10" fmla="*/ 999 w 369465"/>
                <a:gd name="connsiteY10" fmla="*/ 193673 h 281137"/>
                <a:gd name="connsiteX11" fmla="*/ 55351 w 369465"/>
                <a:gd name="connsiteY11" fmla="*/ 281138 h 28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9465" h="281137">
                  <a:moveTo>
                    <a:pt x="369465" y="98086"/>
                  </a:moveTo>
                  <a:lnTo>
                    <a:pt x="306118" y="0"/>
                  </a:lnTo>
                  <a:lnTo>
                    <a:pt x="306118" y="0"/>
                  </a:lnTo>
                  <a:lnTo>
                    <a:pt x="2249" y="174930"/>
                  </a:lnTo>
                  <a:lnTo>
                    <a:pt x="2249" y="176805"/>
                  </a:lnTo>
                  <a:cubicBezTo>
                    <a:pt x="2311" y="177554"/>
                    <a:pt x="2311" y="178304"/>
                    <a:pt x="2249" y="179054"/>
                  </a:cubicBezTo>
                  <a:cubicBezTo>
                    <a:pt x="2311" y="179716"/>
                    <a:pt x="2311" y="180391"/>
                    <a:pt x="2249" y="181053"/>
                  </a:cubicBezTo>
                  <a:cubicBezTo>
                    <a:pt x="2049" y="181653"/>
                    <a:pt x="1799" y="182240"/>
                    <a:pt x="1499" y="182802"/>
                  </a:cubicBezTo>
                  <a:cubicBezTo>
                    <a:pt x="1262" y="183452"/>
                    <a:pt x="962" y="184077"/>
                    <a:pt x="625" y="184676"/>
                  </a:cubicBezTo>
                  <a:lnTo>
                    <a:pt x="0" y="185426"/>
                  </a:lnTo>
                  <a:lnTo>
                    <a:pt x="999" y="193673"/>
                  </a:lnTo>
                  <a:lnTo>
                    <a:pt x="55351" y="28113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4FC9D847-0F9E-4D2C-A86F-65973F2F916C}"/>
                </a:ext>
              </a:extLst>
            </p:cNvPr>
            <p:cNvSpPr/>
            <p:nvPr/>
          </p:nvSpPr>
          <p:spPr>
            <a:xfrm>
              <a:off x="8142512" y="632985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634E78F-0976-4C2E-827A-03CCB2B9655E}"/>
                </a:ext>
              </a:extLst>
            </p:cNvPr>
            <p:cNvSpPr/>
            <p:nvPr/>
          </p:nvSpPr>
          <p:spPr>
            <a:xfrm>
              <a:off x="8158630" y="6145931"/>
              <a:ext cx="306242" cy="199420"/>
            </a:xfrm>
            <a:custGeom>
              <a:avLst/>
              <a:gdLst>
                <a:gd name="connsiteX0" fmla="*/ 289750 w 306242"/>
                <a:gd name="connsiteY0" fmla="*/ 0 h 199420"/>
                <a:gd name="connsiteX1" fmla="*/ 289750 w 306242"/>
                <a:gd name="connsiteY1" fmla="*/ 0 h 199420"/>
                <a:gd name="connsiteX2" fmla="*/ 0 w 306242"/>
                <a:gd name="connsiteY2" fmla="*/ 166059 h 199420"/>
                <a:gd name="connsiteX3" fmla="*/ 3873 w 306242"/>
                <a:gd name="connsiteY3" fmla="*/ 199420 h 199420"/>
                <a:gd name="connsiteX4" fmla="*/ 306243 w 306242"/>
                <a:gd name="connsiteY4" fmla="*/ 25740 h 199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242" h="199420">
                  <a:moveTo>
                    <a:pt x="289750" y="0"/>
                  </a:moveTo>
                  <a:lnTo>
                    <a:pt x="289750" y="0"/>
                  </a:lnTo>
                  <a:lnTo>
                    <a:pt x="0" y="166059"/>
                  </a:lnTo>
                  <a:lnTo>
                    <a:pt x="3873" y="199420"/>
                  </a:lnTo>
                  <a:lnTo>
                    <a:pt x="306243" y="2574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BF3C4A03-8287-4CE6-9EB2-FFBAF29DDA7F}"/>
                </a:ext>
              </a:extLst>
            </p:cNvPr>
            <p:cNvSpPr/>
            <p:nvPr/>
          </p:nvSpPr>
          <p:spPr>
            <a:xfrm>
              <a:off x="8031435" y="6057341"/>
              <a:ext cx="92085" cy="243902"/>
            </a:xfrm>
            <a:custGeom>
              <a:avLst/>
              <a:gdLst>
                <a:gd name="connsiteX0" fmla="*/ 80715 w 92085"/>
                <a:gd name="connsiteY0" fmla="*/ 138320 h 243902"/>
                <a:gd name="connsiteX1" fmla="*/ 80715 w 92085"/>
                <a:gd name="connsiteY1" fmla="*/ 136071 h 243902"/>
                <a:gd name="connsiteX2" fmla="*/ 80715 w 92085"/>
                <a:gd name="connsiteY2" fmla="*/ 134072 h 243902"/>
                <a:gd name="connsiteX3" fmla="*/ 81465 w 92085"/>
                <a:gd name="connsiteY3" fmla="*/ 132322 h 243902"/>
                <a:gd name="connsiteX4" fmla="*/ 82339 w 92085"/>
                <a:gd name="connsiteY4" fmla="*/ 130948 h 243902"/>
                <a:gd name="connsiteX5" fmla="*/ 0 w 92085"/>
                <a:gd name="connsiteY5" fmla="*/ 0 h 243902"/>
                <a:gd name="connsiteX6" fmla="*/ 1999 w 92085"/>
                <a:gd name="connsiteY6" fmla="*/ 16743 h 243902"/>
                <a:gd name="connsiteX7" fmla="*/ 12619 w 92085"/>
                <a:gd name="connsiteY7" fmla="*/ 104208 h 243902"/>
                <a:gd name="connsiteX8" fmla="*/ 14494 w 92085"/>
                <a:gd name="connsiteY8" fmla="*/ 119827 h 243902"/>
                <a:gd name="connsiteX9" fmla="*/ 92085 w 92085"/>
                <a:gd name="connsiteY9" fmla="*/ 243903 h 243902"/>
                <a:gd name="connsiteX10" fmla="*/ 79591 w 92085"/>
                <a:gd name="connsiteY10" fmla="*/ 140194 h 243902"/>
                <a:gd name="connsiteX11" fmla="*/ 80715 w 92085"/>
                <a:gd name="connsiteY11" fmla="*/ 138320 h 24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085" h="243902">
                  <a:moveTo>
                    <a:pt x="80715" y="138320"/>
                  </a:moveTo>
                  <a:cubicBezTo>
                    <a:pt x="80652" y="137570"/>
                    <a:pt x="80652" y="136821"/>
                    <a:pt x="80715" y="136071"/>
                  </a:cubicBezTo>
                  <a:cubicBezTo>
                    <a:pt x="80715" y="135446"/>
                    <a:pt x="80715" y="134821"/>
                    <a:pt x="80715" y="134072"/>
                  </a:cubicBezTo>
                  <a:lnTo>
                    <a:pt x="81465" y="132322"/>
                  </a:lnTo>
                  <a:lnTo>
                    <a:pt x="82339" y="130948"/>
                  </a:lnTo>
                  <a:lnTo>
                    <a:pt x="0" y="0"/>
                  </a:lnTo>
                  <a:lnTo>
                    <a:pt x="1999" y="16743"/>
                  </a:lnTo>
                  <a:lnTo>
                    <a:pt x="12619" y="104208"/>
                  </a:lnTo>
                  <a:lnTo>
                    <a:pt x="14494" y="119827"/>
                  </a:lnTo>
                  <a:lnTo>
                    <a:pt x="92085" y="243903"/>
                  </a:lnTo>
                  <a:lnTo>
                    <a:pt x="79591" y="140194"/>
                  </a:lnTo>
                  <a:cubicBezTo>
                    <a:pt x="79828" y="139494"/>
                    <a:pt x="80215" y="138857"/>
                    <a:pt x="80715" y="13832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0B68DA30-6E28-46D6-BC51-0DFA0CC7D028}"/>
                </a:ext>
              </a:extLst>
            </p:cNvPr>
            <p:cNvSpPr/>
            <p:nvPr/>
          </p:nvSpPr>
          <p:spPr>
            <a:xfrm>
              <a:off x="8047678" y="6184666"/>
              <a:ext cx="150435" cy="687225"/>
            </a:xfrm>
            <a:custGeom>
              <a:avLst/>
              <a:gdLst>
                <a:gd name="connsiteX0" fmla="*/ 79341 w 150435"/>
                <a:gd name="connsiteY0" fmla="*/ 139319 h 687225"/>
                <a:gd name="connsiteX1" fmla="*/ 77592 w 150435"/>
                <a:gd name="connsiteY1" fmla="*/ 123950 h 687225"/>
                <a:gd name="connsiteX2" fmla="*/ 0 w 150435"/>
                <a:gd name="connsiteY2" fmla="*/ 0 h 687225"/>
                <a:gd name="connsiteX3" fmla="*/ 20491 w 150435"/>
                <a:gd name="connsiteY3" fmla="*/ 170182 h 687225"/>
                <a:gd name="connsiteX4" fmla="*/ 82964 w 150435"/>
                <a:gd name="connsiteY4" fmla="*/ 687226 h 687225"/>
                <a:gd name="connsiteX5" fmla="*/ 150435 w 150435"/>
                <a:gd name="connsiteY5" fmla="*/ 687226 h 687225"/>
                <a:gd name="connsiteX6" fmla="*/ 87962 w 150435"/>
                <a:gd name="connsiteY6" fmla="*/ 148066 h 687225"/>
                <a:gd name="connsiteX7" fmla="*/ 79341 w 150435"/>
                <a:gd name="connsiteY7" fmla="*/ 139319 h 687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0435" h="687225">
                  <a:moveTo>
                    <a:pt x="79341" y="139319"/>
                  </a:moveTo>
                  <a:lnTo>
                    <a:pt x="77592" y="123950"/>
                  </a:lnTo>
                  <a:lnTo>
                    <a:pt x="0" y="0"/>
                  </a:lnTo>
                  <a:lnTo>
                    <a:pt x="20491" y="170182"/>
                  </a:lnTo>
                  <a:lnTo>
                    <a:pt x="82964" y="687226"/>
                  </a:lnTo>
                  <a:lnTo>
                    <a:pt x="150435" y="687226"/>
                  </a:lnTo>
                  <a:lnTo>
                    <a:pt x="87962" y="148066"/>
                  </a:lnTo>
                  <a:cubicBezTo>
                    <a:pt x="83339" y="147653"/>
                    <a:pt x="79691" y="143955"/>
                    <a:pt x="79341" y="139319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CA031667-4B90-4107-BFBB-B25137DA938A}"/>
                </a:ext>
              </a:extLst>
            </p:cNvPr>
            <p:cNvSpPr/>
            <p:nvPr/>
          </p:nvSpPr>
          <p:spPr>
            <a:xfrm>
              <a:off x="8417893" y="6065713"/>
              <a:ext cx="26613" cy="53353"/>
            </a:xfrm>
            <a:custGeom>
              <a:avLst/>
              <a:gdLst>
                <a:gd name="connsiteX0" fmla="*/ 26614 w 26613"/>
                <a:gd name="connsiteY0" fmla="*/ 53354 h 53353"/>
                <a:gd name="connsiteX1" fmla="*/ 21366 w 26613"/>
                <a:gd name="connsiteY1" fmla="*/ 0 h 53353"/>
                <a:gd name="connsiteX2" fmla="*/ 0 w 26613"/>
                <a:gd name="connsiteY2" fmla="*/ 12245 h 53353"/>
                <a:gd name="connsiteX3" fmla="*/ 26614 w 26613"/>
                <a:gd name="connsiteY3" fmla="*/ 53354 h 53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13" h="53353">
                  <a:moveTo>
                    <a:pt x="26614" y="53354"/>
                  </a:moveTo>
                  <a:lnTo>
                    <a:pt x="21366" y="0"/>
                  </a:lnTo>
                  <a:lnTo>
                    <a:pt x="0" y="12245"/>
                  </a:lnTo>
                  <a:lnTo>
                    <a:pt x="26614" y="5335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D5D005EB-EDED-46E9-986B-ABD756A4CD3A}"/>
                </a:ext>
              </a:extLst>
            </p:cNvPr>
            <p:cNvSpPr/>
            <p:nvPr/>
          </p:nvSpPr>
          <p:spPr>
            <a:xfrm>
              <a:off x="8030186" y="5868292"/>
              <a:ext cx="402950" cy="321621"/>
            </a:xfrm>
            <a:custGeom>
              <a:avLst/>
              <a:gdLst>
                <a:gd name="connsiteX0" fmla="*/ 370090 w 402950"/>
                <a:gd name="connsiteY0" fmla="*/ 95462 h 321621"/>
                <a:gd name="connsiteX1" fmla="*/ 307617 w 402950"/>
                <a:gd name="connsiteY1" fmla="*/ 0 h 321621"/>
                <a:gd name="connsiteX2" fmla="*/ 250892 w 402950"/>
                <a:gd name="connsiteY2" fmla="*/ 31987 h 321621"/>
                <a:gd name="connsiteX3" fmla="*/ 245769 w 402950"/>
                <a:gd name="connsiteY3" fmla="*/ 34736 h 321621"/>
                <a:gd name="connsiteX4" fmla="*/ 245769 w 402950"/>
                <a:gd name="connsiteY4" fmla="*/ 34736 h 321621"/>
                <a:gd name="connsiteX5" fmla="*/ 88462 w 402950"/>
                <a:gd name="connsiteY5" fmla="*/ 124201 h 321621"/>
                <a:gd name="connsiteX6" fmla="*/ 0 w 402950"/>
                <a:gd name="connsiteY6" fmla="*/ 174181 h 321621"/>
                <a:gd name="connsiteX7" fmla="*/ 1000 w 402950"/>
                <a:gd name="connsiteY7" fmla="*/ 181678 h 321621"/>
                <a:gd name="connsiteX8" fmla="*/ 86837 w 402950"/>
                <a:gd name="connsiteY8" fmla="*/ 318248 h 321621"/>
                <a:gd name="connsiteX9" fmla="*/ 87462 w 402950"/>
                <a:gd name="connsiteY9" fmla="*/ 318248 h 321621"/>
                <a:gd name="connsiteX10" fmla="*/ 89087 w 402950"/>
                <a:gd name="connsiteY10" fmla="*/ 318248 h 321621"/>
                <a:gd name="connsiteX11" fmla="*/ 89087 w 402950"/>
                <a:gd name="connsiteY11" fmla="*/ 318248 h 321621"/>
                <a:gd name="connsiteX12" fmla="*/ 92085 w 402950"/>
                <a:gd name="connsiteY12" fmla="*/ 318248 h 321621"/>
                <a:gd name="connsiteX13" fmla="*/ 93585 w 402950"/>
                <a:gd name="connsiteY13" fmla="*/ 318248 h 321621"/>
                <a:gd name="connsiteX14" fmla="*/ 95209 w 402950"/>
                <a:gd name="connsiteY14" fmla="*/ 319248 h 321621"/>
                <a:gd name="connsiteX15" fmla="*/ 96583 w 402950"/>
                <a:gd name="connsiteY15" fmla="*/ 320622 h 321621"/>
                <a:gd name="connsiteX16" fmla="*/ 97458 w 402950"/>
                <a:gd name="connsiteY16" fmla="*/ 321622 h 321621"/>
                <a:gd name="connsiteX17" fmla="*/ 97458 w 402950"/>
                <a:gd name="connsiteY17" fmla="*/ 321622 h 321621"/>
                <a:gd name="connsiteX18" fmla="*/ 402951 w 402950"/>
                <a:gd name="connsiteY18" fmla="*/ 147566 h 321621"/>
                <a:gd name="connsiteX19" fmla="*/ 402326 w 402950"/>
                <a:gd name="connsiteY19" fmla="*/ 146691 h 321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2950" h="321621">
                  <a:moveTo>
                    <a:pt x="370090" y="95462"/>
                  </a:moveTo>
                  <a:lnTo>
                    <a:pt x="307617" y="0"/>
                  </a:lnTo>
                  <a:lnTo>
                    <a:pt x="250892" y="31987"/>
                  </a:lnTo>
                  <a:lnTo>
                    <a:pt x="245769" y="34736"/>
                  </a:lnTo>
                  <a:lnTo>
                    <a:pt x="245769" y="34736"/>
                  </a:lnTo>
                  <a:lnTo>
                    <a:pt x="88462" y="124201"/>
                  </a:lnTo>
                  <a:lnTo>
                    <a:pt x="0" y="174181"/>
                  </a:lnTo>
                  <a:lnTo>
                    <a:pt x="1000" y="181678"/>
                  </a:lnTo>
                  <a:lnTo>
                    <a:pt x="86837" y="318248"/>
                  </a:lnTo>
                  <a:lnTo>
                    <a:pt x="87462" y="318248"/>
                  </a:lnTo>
                  <a:lnTo>
                    <a:pt x="89087" y="318248"/>
                  </a:lnTo>
                  <a:lnTo>
                    <a:pt x="89087" y="318248"/>
                  </a:lnTo>
                  <a:lnTo>
                    <a:pt x="92085" y="318248"/>
                  </a:lnTo>
                  <a:lnTo>
                    <a:pt x="93585" y="318248"/>
                  </a:lnTo>
                  <a:cubicBezTo>
                    <a:pt x="94197" y="318461"/>
                    <a:pt x="94746" y="318798"/>
                    <a:pt x="95209" y="319248"/>
                  </a:cubicBezTo>
                  <a:lnTo>
                    <a:pt x="96583" y="320622"/>
                  </a:lnTo>
                  <a:lnTo>
                    <a:pt x="97458" y="321622"/>
                  </a:lnTo>
                  <a:lnTo>
                    <a:pt x="97458" y="321622"/>
                  </a:lnTo>
                  <a:lnTo>
                    <a:pt x="402951" y="147566"/>
                  </a:lnTo>
                  <a:lnTo>
                    <a:pt x="402326" y="146691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B249528B-EB7F-4FD2-B09B-2F0C8C0D1AF2}"/>
                </a:ext>
              </a:extLst>
            </p:cNvPr>
            <p:cNvSpPr/>
            <p:nvPr/>
          </p:nvSpPr>
          <p:spPr>
            <a:xfrm>
              <a:off x="10288585" y="1687084"/>
              <a:ext cx="390456" cy="286885"/>
            </a:xfrm>
            <a:custGeom>
              <a:avLst/>
              <a:gdLst>
                <a:gd name="connsiteX0" fmla="*/ 390456 w 390456"/>
                <a:gd name="connsiteY0" fmla="*/ 178179 h 286885"/>
                <a:gd name="connsiteX1" fmla="*/ 223903 w 390456"/>
                <a:gd name="connsiteY1" fmla="*/ 1874 h 286885"/>
                <a:gd name="connsiteX2" fmla="*/ 223903 w 390456"/>
                <a:gd name="connsiteY2" fmla="*/ 1874 h 286885"/>
                <a:gd name="connsiteX3" fmla="*/ 222779 w 390456"/>
                <a:gd name="connsiteY3" fmla="*/ 0 h 286885"/>
                <a:gd name="connsiteX4" fmla="*/ 222779 w 390456"/>
                <a:gd name="connsiteY4" fmla="*/ 0 h 286885"/>
                <a:gd name="connsiteX5" fmla="*/ 0 w 390456"/>
                <a:gd name="connsiteY5" fmla="*/ 105958 h 286885"/>
                <a:gd name="connsiteX6" fmla="*/ 167178 w 390456"/>
                <a:gd name="connsiteY6" fmla="*/ 286886 h 28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456" h="286885">
                  <a:moveTo>
                    <a:pt x="390456" y="178179"/>
                  </a:moveTo>
                  <a:lnTo>
                    <a:pt x="223903" y="1874"/>
                  </a:lnTo>
                  <a:lnTo>
                    <a:pt x="223903" y="1874"/>
                  </a:lnTo>
                  <a:cubicBezTo>
                    <a:pt x="223478" y="1283"/>
                    <a:pt x="223103" y="656"/>
                    <a:pt x="222779" y="0"/>
                  </a:cubicBezTo>
                  <a:lnTo>
                    <a:pt x="222779" y="0"/>
                  </a:lnTo>
                  <a:lnTo>
                    <a:pt x="0" y="105958"/>
                  </a:lnTo>
                  <a:lnTo>
                    <a:pt x="167178" y="28688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D19E1682-EACD-4DCF-A7F0-053B8F6A4EE7}"/>
                </a:ext>
              </a:extLst>
            </p:cNvPr>
            <p:cNvSpPr/>
            <p:nvPr/>
          </p:nvSpPr>
          <p:spPr>
            <a:xfrm>
              <a:off x="5872368" y="4136732"/>
              <a:ext cx="393330" cy="1036711"/>
            </a:xfrm>
            <a:custGeom>
              <a:avLst/>
              <a:gdLst>
                <a:gd name="connsiteX0" fmla="*/ 0 w 393330"/>
                <a:gd name="connsiteY0" fmla="*/ 96961 h 1036711"/>
                <a:gd name="connsiteX1" fmla="*/ 204911 w 393330"/>
                <a:gd name="connsiteY1" fmla="*/ 1036712 h 1036711"/>
                <a:gd name="connsiteX2" fmla="*/ 393330 w 393330"/>
                <a:gd name="connsiteY2" fmla="*/ 939875 h 1036711"/>
                <a:gd name="connsiteX3" fmla="*/ 327858 w 393330"/>
                <a:gd name="connsiteY3" fmla="*/ 622876 h 1036711"/>
                <a:gd name="connsiteX4" fmla="*/ 199289 w 393330"/>
                <a:gd name="connsiteY4" fmla="*/ 0 h 1036711"/>
                <a:gd name="connsiteX5" fmla="*/ 0 w 393330"/>
                <a:gd name="connsiteY5" fmla="*/ 96961 h 103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330" h="1036711">
                  <a:moveTo>
                    <a:pt x="0" y="96961"/>
                  </a:moveTo>
                  <a:lnTo>
                    <a:pt x="204911" y="1036712"/>
                  </a:lnTo>
                  <a:lnTo>
                    <a:pt x="393330" y="939875"/>
                  </a:lnTo>
                  <a:lnTo>
                    <a:pt x="327858" y="622876"/>
                  </a:lnTo>
                  <a:lnTo>
                    <a:pt x="199289" y="0"/>
                  </a:lnTo>
                  <a:lnTo>
                    <a:pt x="0" y="96961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EFE25209-2E55-4E7B-A607-8C039267849C}"/>
                </a:ext>
              </a:extLst>
            </p:cNvPr>
            <p:cNvSpPr/>
            <p:nvPr/>
          </p:nvSpPr>
          <p:spPr>
            <a:xfrm>
              <a:off x="6080153" y="5186564"/>
              <a:ext cx="941842" cy="1685702"/>
            </a:xfrm>
            <a:custGeom>
              <a:avLst/>
              <a:gdLst>
                <a:gd name="connsiteX0" fmla="*/ 86463 w 941842"/>
                <a:gd name="connsiteY0" fmla="*/ 396592 h 1685702"/>
                <a:gd name="connsiteX1" fmla="*/ 98208 w 941842"/>
                <a:gd name="connsiteY1" fmla="*/ 418083 h 1685702"/>
                <a:gd name="connsiteX2" fmla="*/ 797405 w 941842"/>
                <a:gd name="connsiteY2" fmla="*/ 1685703 h 1685702"/>
                <a:gd name="connsiteX3" fmla="*/ 941843 w 941842"/>
                <a:gd name="connsiteY3" fmla="*/ 1685703 h 1685702"/>
                <a:gd name="connsiteX4" fmla="*/ 0 w 941842"/>
                <a:gd name="connsiteY4" fmla="*/ 0 h 1685702"/>
                <a:gd name="connsiteX5" fmla="*/ 86463 w 941842"/>
                <a:gd name="connsiteY5" fmla="*/ 396592 h 1685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1842" h="1685702">
                  <a:moveTo>
                    <a:pt x="86463" y="396592"/>
                  </a:moveTo>
                  <a:lnTo>
                    <a:pt x="98208" y="418083"/>
                  </a:lnTo>
                  <a:lnTo>
                    <a:pt x="797405" y="1685703"/>
                  </a:lnTo>
                  <a:lnTo>
                    <a:pt x="941843" y="1685703"/>
                  </a:lnTo>
                  <a:lnTo>
                    <a:pt x="0" y="0"/>
                  </a:lnTo>
                  <a:lnTo>
                    <a:pt x="86463" y="39659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ECAFFBEA-8062-48F1-96BC-D8C8F0D67396}"/>
                </a:ext>
              </a:extLst>
            </p:cNvPr>
            <p:cNvSpPr/>
            <p:nvPr/>
          </p:nvSpPr>
          <p:spPr>
            <a:xfrm>
              <a:off x="6078529" y="5080356"/>
              <a:ext cx="1212601" cy="1792160"/>
            </a:xfrm>
            <a:custGeom>
              <a:avLst/>
              <a:gdLst>
                <a:gd name="connsiteX0" fmla="*/ 188419 w 1212601"/>
                <a:gd name="connsiteY0" fmla="*/ 0 h 1792160"/>
                <a:gd name="connsiteX1" fmla="*/ 0 w 1212601"/>
                <a:gd name="connsiteY1" fmla="*/ 96836 h 1792160"/>
                <a:gd name="connsiteX2" fmla="*/ 947341 w 1212601"/>
                <a:gd name="connsiteY2" fmla="*/ 1792160 h 1792160"/>
                <a:gd name="connsiteX3" fmla="*/ 1212601 w 1212601"/>
                <a:gd name="connsiteY3" fmla="*/ 1792160 h 1792160"/>
                <a:gd name="connsiteX4" fmla="*/ 188544 w 1212601"/>
                <a:gd name="connsiteY4" fmla="*/ 0 h 1792160"/>
                <a:gd name="connsiteX5" fmla="*/ 188419 w 1212601"/>
                <a:gd name="connsiteY5" fmla="*/ 0 h 179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2601" h="1792160">
                  <a:moveTo>
                    <a:pt x="188419" y="0"/>
                  </a:moveTo>
                  <a:lnTo>
                    <a:pt x="0" y="96836"/>
                  </a:lnTo>
                  <a:lnTo>
                    <a:pt x="947341" y="1792160"/>
                  </a:lnTo>
                  <a:lnTo>
                    <a:pt x="1212601" y="1792160"/>
                  </a:lnTo>
                  <a:lnTo>
                    <a:pt x="188544" y="0"/>
                  </a:lnTo>
                  <a:cubicBezTo>
                    <a:pt x="188544" y="0"/>
                    <a:pt x="188544" y="0"/>
                    <a:pt x="188419" y="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7CA1E061-46B8-4869-88E9-14593A0FCD93}"/>
                </a:ext>
              </a:extLst>
            </p:cNvPr>
            <p:cNvSpPr/>
            <p:nvPr/>
          </p:nvSpPr>
          <p:spPr>
            <a:xfrm>
              <a:off x="9170193" y="2546991"/>
              <a:ext cx="94959" cy="76719"/>
            </a:xfrm>
            <a:custGeom>
              <a:avLst/>
              <a:gdLst>
                <a:gd name="connsiteX0" fmla="*/ 94959 w 94959"/>
                <a:gd name="connsiteY0" fmla="*/ 50855 h 76719"/>
                <a:gd name="connsiteX1" fmla="*/ 53102 w 94959"/>
                <a:gd name="connsiteY1" fmla="*/ 0 h 76719"/>
                <a:gd name="connsiteX2" fmla="*/ 51478 w 94959"/>
                <a:gd name="connsiteY2" fmla="*/ 1374 h 76719"/>
                <a:gd name="connsiteX3" fmla="*/ 44731 w 94959"/>
                <a:gd name="connsiteY3" fmla="*/ 4623 h 76719"/>
                <a:gd name="connsiteX4" fmla="*/ 0 w 94959"/>
                <a:gd name="connsiteY4" fmla="*/ 26364 h 76719"/>
                <a:gd name="connsiteX5" fmla="*/ 39983 w 94959"/>
                <a:gd name="connsiteY5" fmla="*/ 75220 h 76719"/>
                <a:gd name="connsiteX6" fmla="*/ 39983 w 94959"/>
                <a:gd name="connsiteY6" fmla="*/ 75220 h 76719"/>
                <a:gd name="connsiteX7" fmla="*/ 40858 w 94959"/>
                <a:gd name="connsiteY7" fmla="*/ 76719 h 76719"/>
                <a:gd name="connsiteX8" fmla="*/ 40858 w 94959"/>
                <a:gd name="connsiteY8" fmla="*/ 76719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959" h="76719">
                  <a:moveTo>
                    <a:pt x="94959" y="50855"/>
                  </a:moveTo>
                  <a:lnTo>
                    <a:pt x="53102" y="0"/>
                  </a:lnTo>
                  <a:cubicBezTo>
                    <a:pt x="52615" y="525"/>
                    <a:pt x="52077" y="987"/>
                    <a:pt x="51478" y="1374"/>
                  </a:cubicBezTo>
                  <a:lnTo>
                    <a:pt x="44731" y="4623"/>
                  </a:lnTo>
                  <a:lnTo>
                    <a:pt x="0" y="26364"/>
                  </a:lnTo>
                  <a:lnTo>
                    <a:pt x="39983" y="75220"/>
                  </a:lnTo>
                  <a:lnTo>
                    <a:pt x="39983" y="75220"/>
                  </a:lnTo>
                  <a:cubicBezTo>
                    <a:pt x="40345" y="75670"/>
                    <a:pt x="40645" y="76182"/>
                    <a:pt x="40858" y="76719"/>
                  </a:cubicBezTo>
                  <a:lnTo>
                    <a:pt x="40858" y="7671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BA419EC-CB25-49FB-A0E0-0B3F8FEFBD09}"/>
                </a:ext>
              </a:extLst>
            </p:cNvPr>
            <p:cNvSpPr/>
            <p:nvPr/>
          </p:nvSpPr>
          <p:spPr>
            <a:xfrm>
              <a:off x="9763811" y="1756681"/>
              <a:ext cx="428189" cy="252149"/>
            </a:xfrm>
            <a:custGeom>
              <a:avLst/>
              <a:gdLst>
                <a:gd name="connsiteX0" fmla="*/ 0 w 428189"/>
                <a:gd name="connsiteY0" fmla="*/ 203919 h 252149"/>
                <a:gd name="connsiteX1" fmla="*/ 42732 w 428189"/>
                <a:gd name="connsiteY1" fmla="*/ 252149 h 252149"/>
                <a:gd name="connsiteX2" fmla="*/ 428190 w 428189"/>
                <a:gd name="connsiteY2" fmla="*/ 67723 h 252149"/>
                <a:gd name="connsiteX3" fmla="*/ 428190 w 428189"/>
                <a:gd name="connsiteY3" fmla="*/ 65724 h 252149"/>
                <a:gd name="connsiteX4" fmla="*/ 428190 w 428189"/>
                <a:gd name="connsiteY4" fmla="*/ 0 h 252149"/>
                <a:gd name="connsiteX5" fmla="*/ 0 w 428189"/>
                <a:gd name="connsiteY5" fmla="*/ 203419 h 252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8189" h="252149">
                  <a:moveTo>
                    <a:pt x="0" y="203919"/>
                  </a:moveTo>
                  <a:lnTo>
                    <a:pt x="42732" y="252149"/>
                  </a:lnTo>
                  <a:lnTo>
                    <a:pt x="428190" y="67723"/>
                  </a:lnTo>
                  <a:cubicBezTo>
                    <a:pt x="428115" y="67061"/>
                    <a:pt x="428115" y="66386"/>
                    <a:pt x="428190" y="65724"/>
                  </a:cubicBezTo>
                  <a:lnTo>
                    <a:pt x="428190" y="0"/>
                  </a:lnTo>
                  <a:lnTo>
                    <a:pt x="0" y="20341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F0E6C4B0-4CA5-416A-A97A-0968A9B82851}"/>
                </a:ext>
              </a:extLst>
            </p:cNvPr>
            <p:cNvSpPr/>
            <p:nvPr/>
          </p:nvSpPr>
          <p:spPr>
            <a:xfrm>
              <a:off x="9763811" y="1965973"/>
              <a:ext cx="46105" cy="362855"/>
            </a:xfrm>
            <a:custGeom>
              <a:avLst/>
              <a:gdLst>
                <a:gd name="connsiteX0" fmla="*/ 5998 w 46105"/>
                <a:gd name="connsiteY0" fmla="*/ 296882 h 362855"/>
                <a:gd name="connsiteX1" fmla="*/ 5998 w 46105"/>
                <a:gd name="connsiteY1" fmla="*/ 308627 h 362855"/>
                <a:gd name="connsiteX2" fmla="*/ 4373 w 46105"/>
                <a:gd name="connsiteY2" fmla="*/ 314750 h 362855"/>
                <a:gd name="connsiteX3" fmla="*/ 46105 w 46105"/>
                <a:gd name="connsiteY3" fmla="*/ 362855 h 362855"/>
                <a:gd name="connsiteX4" fmla="*/ 40233 w 46105"/>
                <a:gd name="connsiteY4" fmla="*/ 45982 h 362855"/>
                <a:gd name="connsiteX5" fmla="*/ 0 w 46105"/>
                <a:gd name="connsiteY5" fmla="*/ 0 h 362855"/>
                <a:gd name="connsiteX6" fmla="*/ 6122 w 46105"/>
                <a:gd name="connsiteY6" fmla="*/ 296382 h 362855"/>
                <a:gd name="connsiteX7" fmla="*/ 6122 w 46105"/>
                <a:gd name="connsiteY7" fmla="*/ 296382 h 362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105" h="362855">
                  <a:moveTo>
                    <a:pt x="5998" y="296882"/>
                  </a:moveTo>
                  <a:lnTo>
                    <a:pt x="5998" y="308627"/>
                  </a:lnTo>
                  <a:cubicBezTo>
                    <a:pt x="5948" y="310764"/>
                    <a:pt x="5398" y="312863"/>
                    <a:pt x="4373" y="314750"/>
                  </a:cubicBezTo>
                  <a:lnTo>
                    <a:pt x="46105" y="362855"/>
                  </a:lnTo>
                  <a:lnTo>
                    <a:pt x="40233" y="45982"/>
                  </a:lnTo>
                  <a:lnTo>
                    <a:pt x="0" y="0"/>
                  </a:lnTo>
                  <a:lnTo>
                    <a:pt x="6122" y="296382"/>
                  </a:lnTo>
                  <a:lnTo>
                    <a:pt x="6122" y="29638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E7D18BF1-2A1A-4030-9199-C5ACC6E5806B}"/>
                </a:ext>
              </a:extLst>
            </p:cNvPr>
            <p:cNvSpPr/>
            <p:nvPr/>
          </p:nvSpPr>
          <p:spPr>
            <a:xfrm>
              <a:off x="9309133" y="3160622"/>
              <a:ext cx="52727" cy="87964"/>
            </a:xfrm>
            <a:custGeom>
              <a:avLst/>
              <a:gdLst>
                <a:gd name="connsiteX0" fmla="*/ 52727 w 52727"/>
                <a:gd name="connsiteY0" fmla="*/ 87965 h 87964"/>
                <a:gd name="connsiteX1" fmla="*/ 49604 w 52727"/>
                <a:gd name="connsiteY1" fmla="*/ 7747 h 87964"/>
                <a:gd name="connsiteX2" fmla="*/ 43232 w 52727"/>
                <a:gd name="connsiteY2" fmla="*/ 0 h 87964"/>
                <a:gd name="connsiteX3" fmla="*/ 0 w 52727"/>
                <a:gd name="connsiteY3" fmla="*/ 21866 h 87964"/>
                <a:gd name="connsiteX4" fmla="*/ 52727 w 52727"/>
                <a:gd name="connsiteY4" fmla="*/ 87965 h 87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727" h="87964">
                  <a:moveTo>
                    <a:pt x="52727" y="87965"/>
                  </a:moveTo>
                  <a:lnTo>
                    <a:pt x="49604" y="7747"/>
                  </a:lnTo>
                  <a:lnTo>
                    <a:pt x="43232" y="0"/>
                  </a:lnTo>
                  <a:lnTo>
                    <a:pt x="0" y="21866"/>
                  </a:lnTo>
                  <a:lnTo>
                    <a:pt x="52727" y="87965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0A521976-0AF3-4577-8067-624EE0FFDEFF}"/>
                </a:ext>
              </a:extLst>
            </p:cNvPr>
            <p:cNvSpPr/>
            <p:nvPr/>
          </p:nvSpPr>
          <p:spPr>
            <a:xfrm>
              <a:off x="9298762" y="3093773"/>
              <a:ext cx="40232" cy="68847"/>
            </a:xfrm>
            <a:custGeom>
              <a:avLst/>
              <a:gdLst>
                <a:gd name="connsiteX0" fmla="*/ 0 w 40232"/>
                <a:gd name="connsiteY0" fmla="*/ 0 h 68847"/>
                <a:gd name="connsiteX1" fmla="*/ 2999 w 40232"/>
                <a:gd name="connsiteY1" fmla="*/ 68848 h 68847"/>
                <a:gd name="connsiteX2" fmla="*/ 40233 w 40232"/>
                <a:gd name="connsiteY2" fmla="*/ 50105 h 68847"/>
                <a:gd name="connsiteX3" fmla="*/ 0 w 40232"/>
                <a:gd name="connsiteY3" fmla="*/ 0 h 6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32" h="68847">
                  <a:moveTo>
                    <a:pt x="0" y="0"/>
                  </a:moveTo>
                  <a:lnTo>
                    <a:pt x="2999" y="68848"/>
                  </a:lnTo>
                  <a:lnTo>
                    <a:pt x="40233" y="50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B8841A36-3847-41C0-B281-28851EF871E1}"/>
                </a:ext>
              </a:extLst>
            </p:cNvPr>
            <p:cNvSpPr/>
            <p:nvPr/>
          </p:nvSpPr>
          <p:spPr>
            <a:xfrm>
              <a:off x="8162254" y="6375590"/>
              <a:ext cx="98332" cy="496676"/>
            </a:xfrm>
            <a:custGeom>
              <a:avLst/>
              <a:gdLst>
                <a:gd name="connsiteX0" fmla="*/ 0 w 98332"/>
                <a:gd name="connsiteY0" fmla="*/ 0 h 496676"/>
                <a:gd name="connsiteX1" fmla="*/ 57600 w 98332"/>
                <a:gd name="connsiteY1" fmla="*/ 496677 h 496676"/>
                <a:gd name="connsiteX2" fmla="*/ 98332 w 98332"/>
                <a:gd name="connsiteY2" fmla="*/ 496677 h 496676"/>
                <a:gd name="connsiteX3" fmla="*/ 51478 w 98332"/>
                <a:gd name="connsiteY3" fmla="*/ 82342 h 496676"/>
                <a:gd name="connsiteX4" fmla="*/ 0 w 98332"/>
                <a:gd name="connsiteY4" fmla="*/ 0 h 496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332" h="496676">
                  <a:moveTo>
                    <a:pt x="0" y="0"/>
                  </a:moveTo>
                  <a:lnTo>
                    <a:pt x="57600" y="496677"/>
                  </a:lnTo>
                  <a:lnTo>
                    <a:pt x="98332" y="496677"/>
                  </a:lnTo>
                  <a:lnTo>
                    <a:pt x="51478" y="82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2892F42B-C74D-4ECB-9D92-583F4AA4A443}"/>
                </a:ext>
              </a:extLst>
            </p:cNvPr>
            <p:cNvSpPr/>
            <p:nvPr/>
          </p:nvSpPr>
          <p:spPr>
            <a:xfrm>
              <a:off x="8216980" y="6276504"/>
              <a:ext cx="370090" cy="595761"/>
            </a:xfrm>
            <a:custGeom>
              <a:avLst/>
              <a:gdLst>
                <a:gd name="connsiteX0" fmla="*/ 314364 w 370090"/>
                <a:gd name="connsiteY0" fmla="*/ 0 h 595761"/>
                <a:gd name="connsiteX1" fmla="*/ 0 w 370090"/>
                <a:gd name="connsiteY1" fmla="*/ 181802 h 595761"/>
                <a:gd name="connsiteX2" fmla="*/ 46730 w 370090"/>
                <a:gd name="connsiteY2" fmla="*/ 595762 h 595761"/>
                <a:gd name="connsiteX3" fmla="*/ 370090 w 370090"/>
                <a:gd name="connsiteY3" fmla="*/ 595762 h 595761"/>
                <a:gd name="connsiteX4" fmla="*/ 347975 w 370090"/>
                <a:gd name="connsiteY4" fmla="*/ 359232 h 595761"/>
                <a:gd name="connsiteX5" fmla="*/ 314364 w 370090"/>
                <a:gd name="connsiteY5" fmla="*/ 0 h 59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090" h="595761">
                  <a:moveTo>
                    <a:pt x="314364" y="0"/>
                  </a:moveTo>
                  <a:lnTo>
                    <a:pt x="0" y="181802"/>
                  </a:lnTo>
                  <a:lnTo>
                    <a:pt x="46730" y="595762"/>
                  </a:lnTo>
                  <a:lnTo>
                    <a:pt x="370090" y="595762"/>
                  </a:lnTo>
                  <a:lnTo>
                    <a:pt x="347975" y="359232"/>
                  </a:lnTo>
                  <a:lnTo>
                    <a:pt x="314364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72BFB4F6-64EA-4DB3-A662-99604BF66497}"/>
                </a:ext>
              </a:extLst>
            </p:cNvPr>
            <p:cNvSpPr/>
            <p:nvPr/>
          </p:nvSpPr>
          <p:spPr>
            <a:xfrm>
              <a:off x="10201747" y="587398"/>
              <a:ext cx="85213" cy="1644844"/>
            </a:xfrm>
            <a:custGeom>
              <a:avLst/>
              <a:gdLst>
                <a:gd name="connsiteX0" fmla="*/ 7372 w 85213"/>
                <a:gd name="connsiteY0" fmla="*/ 1153165 h 1644844"/>
                <a:gd name="connsiteX1" fmla="*/ 7372 w 85213"/>
                <a:gd name="connsiteY1" fmla="*/ 1235008 h 1644844"/>
                <a:gd name="connsiteX2" fmla="*/ 0 w 85213"/>
                <a:gd name="connsiteY2" fmla="*/ 1245378 h 1644844"/>
                <a:gd name="connsiteX3" fmla="*/ 0 w 85213"/>
                <a:gd name="connsiteY3" fmla="*/ 1555630 h 1644844"/>
                <a:gd name="connsiteX4" fmla="*/ 80341 w 85213"/>
                <a:gd name="connsiteY4" fmla="*/ 1644844 h 1644844"/>
                <a:gd name="connsiteX5" fmla="*/ 81715 w 85213"/>
                <a:gd name="connsiteY5" fmla="*/ 1205020 h 1644844"/>
                <a:gd name="connsiteX6" fmla="*/ 85213 w 85213"/>
                <a:gd name="connsiteY6" fmla="*/ 79718 h 1644844"/>
                <a:gd name="connsiteX7" fmla="*/ 6247 w 85213"/>
                <a:gd name="connsiteY7" fmla="*/ 0 h 1644844"/>
                <a:gd name="connsiteX8" fmla="*/ 6247 w 85213"/>
                <a:gd name="connsiteY8" fmla="*/ 712216 h 1644844"/>
                <a:gd name="connsiteX9" fmla="*/ 6247 w 85213"/>
                <a:gd name="connsiteY9" fmla="*/ 1153290 h 164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213" h="1644844">
                  <a:moveTo>
                    <a:pt x="7372" y="1153165"/>
                  </a:moveTo>
                  <a:lnTo>
                    <a:pt x="7372" y="1235008"/>
                  </a:lnTo>
                  <a:cubicBezTo>
                    <a:pt x="7622" y="1239756"/>
                    <a:pt x="4561" y="1244054"/>
                    <a:pt x="0" y="1245378"/>
                  </a:cubicBezTo>
                  <a:lnTo>
                    <a:pt x="0" y="1555630"/>
                  </a:lnTo>
                  <a:lnTo>
                    <a:pt x="80341" y="1644844"/>
                  </a:lnTo>
                  <a:lnTo>
                    <a:pt x="81715" y="1205020"/>
                  </a:lnTo>
                  <a:lnTo>
                    <a:pt x="85213" y="79718"/>
                  </a:lnTo>
                  <a:lnTo>
                    <a:pt x="6247" y="0"/>
                  </a:lnTo>
                  <a:lnTo>
                    <a:pt x="6247" y="712216"/>
                  </a:lnTo>
                  <a:lnTo>
                    <a:pt x="6247" y="115329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0CE86240-AE30-4A94-BCF7-27E489587B7C}"/>
                </a:ext>
              </a:extLst>
            </p:cNvPr>
            <p:cNvSpPr/>
            <p:nvPr/>
          </p:nvSpPr>
          <p:spPr>
            <a:xfrm>
              <a:off x="9808167" y="1828028"/>
              <a:ext cx="391205" cy="502549"/>
            </a:xfrm>
            <a:custGeom>
              <a:avLst/>
              <a:gdLst>
                <a:gd name="connsiteX0" fmla="*/ 5623 w 391205"/>
                <a:gd name="connsiteY0" fmla="*/ 502550 h 502549"/>
                <a:gd name="connsiteX1" fmla="*/ 391206 w 391205"/>
                <a:gd name="connsiteY1" fmla="*/ 314500 h 502549"/>
                <a:gd name="connsiteX2" fmla="*/ 391206 w 391205"/>
                <a:gd name="connsiteY2" fmla="*/ 4748 h 502549"/>
                <a:gd name="connsiteX3" fmla="*/ 385334 w 391205"/>
                <a:gd name="connsiteY3" fmla="*/ 0 h 502549"/>
                <a:gd name="connsiteX4" fmla="*/ 0 w 391205"/>
                <a:gd name="connsiteY4" fmla="*/ 184302 h 502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205" h="502549">
                  <a:moveTo>
                    <a:pt x="5623" y="502550"/>
                  </a:moveTo>
                  <a:lnTo>
                    <a:pt x="391206" y="314500"/>
                  </a:lnTo>
                  <a:lnTo>
                    <a:pt x="391206" y="4748"/>
                  </a:lnTo>
                  <a:cubicBezTo>
                    <a:pt x="388645" y="4123"/>
                    <a:pt x="386483" y="2374"/>
                    <a:pt x="385334" y="0"/>
                  </a:cubicBezTo>
                  <a:lnTo>
                    <a:pt x="0" y="18430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57E6599E-9E8B-4FD8-9D24-317C96C34308}"/>
                </a:ext>
              </a:extLst>
            </p:cNvPr>
            <p:cNvSpPr/>
            <p:nvPr/>
          </p:nvSpPr>
          <p:spPr>
            <a:xfrm>
              <a:off x="9225169" y="2145776"/>
              <a:ext cx="1055918" cy="548031"/>
            </a:xfrm>
            <a:custGeom>
              <a:avLst/>
              <a:gdLst>
                <a:gd name="connsiteX0" fmla="*/ 586996 w 1055918"/>
                <a:gd name="connsiteY0" fmla="*/ 189425 h 548031"/>
                <a:gd name="connsiteX1" fmla="*/ 586372 w 1055918"/>
                <a:gd name="connsiteY1" fmla="*/ 189425 h 548031"/>
                <a:gd name="connsiteX2" fmla="*/ 586372 w 1055918"/>
                <a:gd name="connsiteY2" fmla="*/ 189425 h 548031"/>
                <a:gd name="connsiteX3" fmla="*/ 586372 w 1055918"/>
                <a:gd name="connsiteY3" fmla="*/ 189425 h 548031"/>
                <a:gd name="connsiteX4" fmla="*/ 541891 w 1055918"/>
                <a:gd name="connsiteY4" fmla="*/ 138070 h 548031"/>
                <a:gd name="connsiteX5" fmla="*/ 536893 w 1055918"/>
                <a:gd name="connsiteY5" fmla="*/ 140319 h 548031"/>
                <a:gd name="connsiteX6" fmla="*/ 529271 w 1055918"/>
                <a:gd name="connsiteY6" fmla="*/ 135196 h 548031"/>
                <a:gd name="connsiteX7" fmla="*/ 1374 w 1055918"/>
                <a:gd name="connsiteY7" fmla="*/ 390344 h 548031"/>
                <a:gd name="connsiteX8" fmla="*/ 0 w 1055918"/>
                <a:gd name="connsiteY8" fmla="*/ 398591 h 548031"/>
                <a:gd name="connsiteX9" fmla="*/ 43606 w 1055918"/>
                <a:gd name="connsiteY9" fmla="*/ 451445 h 548031"/>
                <a:gd name="connsiteX10" fmla="*/ 123821 w 1055918"/>
                <a:gd name="connsiteY10" fmla="*/ 548032 h 548031"/>
                <a:gd name="connsiteX11" fmla="*/ 1055919 w 1055918"/>
                <a:gd name="connsiteY11" fmla="*/ 89839 h 548031"/>
                <a:gd name="connsiteX12" fmla="*/ 974954 w 1055918"/>
                <a:gd name="connsiteY12" fmla="*/ 0 h 548031"/>
                <a:gd name="connsiteX13" fmla="*/ 587621 w 1055918"/>
                <a:gd name="connsiteY13" fmla="*/ 189050 h 54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5918" h="548031">
                  <a:moveTo>
                    <a:pt x="586996" y="189425"/>
                  </a:moveTo>
                  <a:lnTo>
                    <a:pt x="586372" y="189425"/>
                  </a:lnTo>
                  <a:lnTo>
                    <a:pt x="586372" y="189425"/>
                  </a:lnTo>
                  <a:lnTo>
                    <a:pt x="586372" y="189425"/>
                  </a:lnTo>
                  <a:lnTo>
                    <a:pt x="541891" y="138070"/>
                  </a:lnTo>
                  <a:cubicBezTo>
                    <a:pt x="540566" y="139419"/>
                    <a:pt x="538779" y="140232"/>
                    <a:pt x="536893" y="140319"/>
                  </a:cubicBezTo>
                  <a:cubicBezTo>
                    <a:pt x="533569" y="140244"/>
                    <a:pt x="530595" y="138245"/>
                    <a:pt x="529271" y="135196"/>
                  </a:cubicBezTo>
                  <a:lnTo>
                    <a:pt x="1374" y="390344"/>
                  </a:lnTo>
                  <a:cubicBezTo>
                    <a:pt x="1874" y="393168"/>
                    <a:pt x="1387" y="396080"/>
                    <a:pt x="0" y="398591"/>
                  </a:cubicBezTo>
                  <a:lnTo>
                    <a:pt x="43606" y="451445"/>
                  </a:lnTo>
                  <a:lnTo>
                    <a:pt x="123821" y="548032"/>
                  </a:lnTo>
                  <a:lnTo>
                    <a:pt x="1055919" y="89839"/>
                  </a:lnTo>
                  <a:lnTo>
                    <a:pt x="974954" y="0"/>
                  </a:lnTo>
                  <a:lnTo>
                    <a:pt x="587621" y="18905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DBF6DF87-CF53-4F9E-A75C-C4727A570E1E}"/>
                </a:ext>
              </a:extLst>
            </p:cNvPr>
            <p:cNvSpPr/>
            <p:nvPr/>
          </p:nvSpPr>
          <p:spPr>
            <a:xfrm>
              <a:off x="9644863" y="5417721"/>
              <a:ext cx="211658" cy="293258"/>
            </a:xfrm>
            <a:custGeom>
              <a:avLst/>
              <a:gdLst>
                <a:gd name="connsiteX0" fmla="*/ 2374 w 211658"/>
                <a:gd name="connsiteY0" fmla="*/ 0 h 293258"/>
                <a:gd name="connsiteX1" fmla="*/ 0 w 211658"/>
                <a:gd name="connsiteY1" fmla="*/ 2499 h 293258"/>
                <a:gd name="connsiteX2" fmla="*/ 211659 w 211658"/>
                <a:gd name="connsiteY2" fmla="*/ 293258 h 293258"/>
                <a:gd name="connsiteX3" fmla="*/ 211659 w 211658"/>
                <a:gd name="connsiteY3" fmla="*/ 287385 h 29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658" h="293258">
                  <a:moveTo>
                    <a:pt x="2374" y="0"/>
                  </a:moveTo>
                  <a:cubicBezTo>
                    <a:pt x="1749" y="975"/>
                    <a:pt x="949" y="1824"/>
                    <a:pt x="0" y="2499"/>
                  </a:cubicBezTo>
                  <a:lnTo>
                    <a:pt x="211659" y="293258"/>
                  </a:lnTo>
                  <a:lnTo>
                    <a:pt x="211659" y="2873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55BD65C4-BD32-4ED6-881C-0CD83AED1A7E}"/>
                </a:ext>
              </a:extLst>
            </p:cNvPr>
            <p:cNvSpPr/>
            <p:nvPr/>
          </p:nvSpPr>
          <p:spPr>
            <a:xfrm>
              <a:off x="8617307" y="3968299"/>
              <a:ext cx="1249" cy="12495"/>
            </a:xfrm>
            <a:custGeom>
              <a:avLst/>
              <a:gdLst>
                <a:gd name="connsiteX0" fmla="*/ 1249 w 1249"/>
                <a:gd name="connsiteY0" fmla="*/ 0 h 12495"/>
                <a:gd name="connsiteX1" fmla="*/ 1249 w 1249"/>
                <a:gd name="connsiteY1" fmla="*/ 0 h 12495"/>
                <a:gd name="connsiteX2" fmla="*/ 0 w 1249"/>
                <a:gd name="connsiteY2" fmla="*/ 0 h 12495"/>
                <a:gd name="connsiteX3" fmla="*/ 1124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49" y="0"/>
                  </a:moveTo>
                  <a:lnTo>
                    <a:pt x="1249" y="0"/>
                  </a:lnTo>
                  <a:lnTo>
                    <a:pt x="0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5CD5B07E-F261-495D-B0C9-321BEC0C6FEA}"/>
                </a:ext>
              </a:extLst>
            </p:cNvPr>
            <p:cNvSpPr/>
            <p:nvPr/>
          </p:nvSpPr>
          <p:spPr>
            <a:xfrm>
              <a:off x="8650542" y="3988166"/>
              <a:ext cx="1249" cy="12495"/>
            </a:xfrm>
            <a:custGeom>
              <a:avLst/>
              <a:gdLst>
                <a:gd name="connsiteX0" fmla="*/ 1250 w 1249"/>
                <a:gd name="connsiteY0" fmla="*/ 0 h 12495"/>
                <a:gd name="connsiteX1" fmla="*/ 0 w 1249"/>
                <a:gd name="connsiteY1" fmla="*/ 0 h 12495"/>
                <a:gd name="connsiteX2" fmla="*/ 0 w 1249"/>
                <a:gd name="connsiteY2" fmla="*/ 0 h 12495"/>
                <a:gd name="connsiteX3" fmla="*/ 750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5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27D00806-C17E-4372-976A-FC948DEEFFBD}"/>
                </a:ext>
              </a:extLst>
            </p:cNvPr>
            <p:cNvSpPr/>
            <p:nvPr/>
          </p:nvSpPr>
          <p:spPr>
            <a:xfrm>
              <a:off x="9811416" y="5576783"/>
              <a:ext cx="4997" cy="2873"/>
            </a:xfrm>
            <a:custGeom>
              <a:avLst/>
              <a:gdLst>
                <a:gd name="connsiteX0" fmla="*/ 4998 w 4997"/>
                <a:gd name="connsiteY0" fmla="*/ 0 h 2873"/>
                <a:gd name="connsiteX1" fmla="*/ 0 w 4997"/>
                <a:gd name="connsiteY1" fmla="*/ 2874 h 2873"/>
                <a:gd name="connsiteX2" fmla="*/ 0 w 4997"/>
                <a:gd name="connsiteY2" fmla="*/ 2874 h 2873"/>
                <a:gd name="connsiteX3" fmla="*/ 4998 w 4997"/>
                <a:gd name="connsiteY3" fmla="*/ 0 h 2873"/>
                <a:gd name="connsiteX4" fmla="*/ 4998 w 4997"/>
                <a:gd name="connsiteY4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7" h="2873">
                  <a:moveTo>
                    <a:pt x="4998" y="0"/>
                  </a:moveTo>
                  <a:lnTo>
                    <a:pt x="0" y="2874"/>
                  </a:lnTo>
                  <a:lnTo>
                    <a:pt x="0" y="2874"/>
                  </a:lnTo>
                  <a:lnTo>
                    <a:pt x="4998" y="0"/>
                  </a:lnTo>
                  <a:lnTo>
                    <a:pt x="4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74C92D69-E952-4E64-BC70-2C973A5F6CC1}"/>
                </a:ext>
              </a:extLst>
            </p:cNvPr>
            <p:cNvSpPr/>
            <p:nvPr/>
          </p:nvSpPr>
          <p:spPr>
            <a:xfrm>
              <a:off x="5758877" y="4874188"/>
              <a:ext cx="408238" cy="742454"/>
            </a:xfrm>
            <a:custGeom>
              <a:avLst/>
              <a:gdLst>
                <a:gd name="connsiteX0" fmla="*/ 407114 w 408238"/>
                <a:gd name="connsiteY0" fmla="*/ 727460 h 742454"/>
                <a:gd name="connsiteX1" fmla="*/ 408239 w 408238"/>
                <a:gd name="connsiteY1" fmla="*/ 726835 h 742454"/>
                <a:gd name="connsiteX2" fmla="*/ 402242 w 408238"/>
                <a:gd name="connsiteY2" fmla="*/ 699096 h 742454"/>
                <a:gd name="connsiteX3" fmla="*/ 16658 w 408238"/>
                <a:gd name="connsiteY3" fmla="*/ 0 h 742454"/>
                <a:gd name="connsiteX4" fmla="*/ 16658 w 408238"/>
                <a:gd name="connsiteY4" fmla="*/ 1624 h 742454"/>
                <a:gd name="connsiteX5" fmla="*/ 10411 w 408238"/>
                <a:gd name="connsiteY5" fmla="*/ 14994 h 742454"/>
                <a:gd name="connsiteX6" fmla="*/ 40 w 408238"/>
                <a:gd name="connsiteY6" fmla="*/ 8996 h 742454"/>
                <a:gd name="connsiteX7" fmla="*/ 40 w 408238"/>
                <a:gd name="connsiteY7" fmla="*/ 10496 h 742454"/>
                <a:gd name="connsiteX8" fmla="*/ 403741 w 408238"/>
                <a:gd name="connsiteY8" fmla="*/ 742454 h 742454"/>
                <a:gd name="connsiteX9" fmla="*/ 407114 w 408238"/>
                <a:gd name="connsiteY9" fmla="*/ 727460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8238" h="742454">
                  <a:moveTo>
                    <a:pt x="407114" y="727460"/>
                  </a:moveTo>
                  <a:cubicBezTo>
                    <a:pt x="407428" y="727160"/>
                    <a:pt x="407817" y="726947"/>
                    <a:pt x="408239" y="726835"/>
                  </a:cubicBezTo>
                  <a:lnTo>
                    <a:pt x="402242" y="699096"/>
                  </a:lnTo>
                  <a:lnTo>
                    <a:pt x="16658" y="0"/>
                  </a:lnTo>
                  <a:lnTo>
                    <a:pt x="16658" y="1624"/>
                  </a:lnTo>
                  <a:cubicBezTo>
                    <a:pt x="18200" y="7010"/>
                    <a:pt x="15535" y="12720"/>
                    <a:pt x="10411" y="14994"/>
                  </a:cubicBezTo>
                  <a:cubicBezTo>
                    <a:pt x="5903" y="16119"/>
                    <a:pt x="1317" y="13457"/>
                    <a:pt x="40" y="8996"/>
                  </a:cubicBezTo>
                  <a:cubicBezTo>
                    <a:pt x="-13" y="9496"/>
                    <a:pt x="-13" y="9996"/>
                    <a:pt x="40" y="10496"/>
                  </a:cubicBezTo>
                  <a:lnTo>
                    <a:pt x="403741" y="742454"/>
                  </a:lnTo>
                  <a:cubicBezTo>
                    <a:pt x="401296" y="737269"/>
                    <a:pt x="402686" y="731096"/>
                    <a:pt x="407114" y="7274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21F8B1B7-FC95-4F03-898A-598ABDC0BD7C}"/>
                </a:ext>
              </a:extLst>
            </p:cNvPr>
            <p:cNvSpPr/>
            <p:nvPr/>
          </p:nvSpPr>
          <p:spPr>
            <a:xfrm>
              <a:off x="6166116" y="5583655"/>
              <a:ext cx="11744" cy="21491"/>
            </a:xfrm>
            <a:custGeom>
              <a:avLst/>
              <a:gdLst>
                <a:gd name="connsiteX0" fmla="*/ 4123 w 11744"/>
                <a:gd name="connsiteY0" fmla="*/ 16368 h 21491"/>
                <a:gd name="connsiteX1" fmla="*/ 11745 w 11744"/>
                <a:gd name="connsiteY1" fmla="*/ 21491 h 21491"/>
                <a:gd name="connsiteX2" fmla="*/ 0 w 11744"/>
                <a:gd name="connsiteY2" fmla="*/ 0 h 21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744" h="21491">
                  <a:moveTo>
                    <a:pt x="4123" y="16368"/>
                  </a:moveTo>
                  <a:cubicBezTo>
                    <a:pt x="7468" y="16368"/>
                    <a:pt x="10478" y="18393"/>
                    <a:pt x="11745" y="21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D462CA4-4725-4C17-BE83-BC9050655E81}"/>
                </a:ext>
              </a:extLst>
            </p:cNvPr>
            <p:cNvSpPr/>
            <p:nvPr/>
          </p:nvSpPr>
          <p:spPr>
            <a:xfrm>
              <a:off x="9209426" y="6819912"/>
              <a:ext cx="4622" cy="52728"/>
            </a:xfrm>
            <a:custGeom>
              <a:avLst/>
              <a:gdLst>
                <a:gd name="connsiteX0" fmla="*/ 999 w 4622"/>
                <a:gd name="connsiteY0" fmla="*/ 250 h 52728"/>
                <a:gd name="connsiteX1" fmla="*/ 0 w 4622"/>
                <a:gd name="connsiteY1" fmla="*/ 250 h 52728"/>
                <a:gd name="connsiteX2" fmla="*/ 0 w 4622"/>
                <a:gd name="connsiteY2" fmla="*/ 250 h 52728"/>
                <a:gd name="connsiteX3" fmla="*/ 0 w 4622"/>
                <a:gd name="connsiteY3" fmla="*/ 250 h 52728"/>
                <a:gd name="connsiteX4" fmla="*/ 0 w 4622"/>
                <a:gd name="connsiteY4" fmla="*/ 250 h 52728"/>
                <a:gd name="connsiteX5" fmla="*/ 2374 w 4622"/>
                <a:gd name="connsiteY5" fmla="*/ 41608 h 52728"/>
                <a:gd name="connsiteX6" fmla="*/ 2374 w 4622"/>
                <a:gd name="connsiteY6" fmla="*/ 43732 h 52728"/>
                <a:gd name="connsiteX7" fmla="*/ 2374 w 4622"/>
                <a:gd name="connsiteY7" fmla="*/ 52729 h 52728"/>
                <a:gd name="connsiteX8" fmla="*/ 4623 w 4622"/>
                <a:gd name="connsiteY8" fmla="*/ 52729 h 52728"/>
                <a:gd name="connsiteX9" fmla="*/ 1624 w 4622"/>
                <a:gd name="connsiteY9" fmla="*/ 0 h 5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2" h="52728">
                  <a:moveTo>
                    <a:pt x="999" y="250"/>
                  </a:moveTo>
                  <a:lnTo>
                    <a:pt x="0" y="250"/>
                  </a:lnTo>
                  <a:lnTo>
                    <a:pt x="0" y="250"/>
                  </a:lnTo>
                  <a:cubicBezTo>
                    <a:pt x="0" y="250"/>
                    <a:pt x="0" y="250"/>
                    <a:pt x="0" y="250"/>
                  </a:cubicBezTo>
                  <a:lnTo>
                    <a:pt x="0" y="250"/>
                  </a:lnTo>
                  <a:lnTo>
                    <a:pt x="2374" y="41608"/>
                  </a:lnTo>
                  <a:cubicBezTo>
                    <a:pt x="2749" y="42271"/>
                    <a:pt x="2749" y="43070"/>
                    <a:pt x="2374" y="43732"/>
                  </a:cubicBezTo>
                  <a:lnTo>
                    <a:pt x="2374" y="52729"/>
                  </a:lnTo>
                  <a:lnTo>
                    <a:pt x="4623" y="52729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A716A34E-20E3-497C-A89C-FACE3F28B689}"/>
                </a:ext>
              </a:extLst>
            </p:cNvPr>
            <p:cNvSpPr/>
            <p:nvPr/>
          </p:nvSpPr>
          <p:spPr>
            <a:xfrm>
              <a:off x="9856896" y="5490692"/>
              <a:ext cx="34484" cy="31487"/>
            </a:xfrm>
            <a:custGeom>
              <a:avLst/>
              <a:gdLst>
                <a:gd name="connsiteX0" fmla="*/ 22615 w 34484"/>
                <a:gd name="connsiteY0" fmla="*/ 14494 h 31487"/>
                <a:gd name="connsiteX1" fmla="*/ 26863 w 34484"/>
                <a:gd name="connsiteY1" fmla="*/ 0 h 31487"/>
                <a:gd name="connsiteX2" fmla="*/ 999 w 34484"/>
                <a:gd name="connsiteY2" fmla="*/ 14994 h 31487"/>
                <a:gd name="connsiteX3" fmla="*/ 0 w 34484"/>
                <a:gd name="connsiteY3" fmla="*/ 15869 h 31487"/>
                <a:gd name="connsiteX4" fmla="*/ 4748 w 34484"/>
                <a:gd name="connsiteY4" fmla="*/ 13870 h 31487"/>
                <a:gd name="connsiteX5" fmla="*/ 13869 w 34484"/>
                <a:gd name="connsiteY5" fmla="*/ 24490 h 31487"/>
                <a:gd name="connsiteX6" fmla="*/ 13869 w 34484"/>
                <a:gd name="connsiteY6" fmla="*/ 31487 h 31487"/>
                <a:gd name="connsiteX7" fmla="*/ 34485 w 34484"/>
                <a:gd name="connsiteY7" fmla="*/ 19617 h 31487"/>
                <a:gd name="connsiteX8" fmla="*/ 23115 w 34484"/>
                <a:gd name="connsiteY8" fmla="*/ 15744 h 31487"/>
                <a:gd name="connsiteX9" fmla="*/ 22615 w 34484"/>
                <a:gd name="connsiteY9" fmla="*/ 1449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84" h="31487">
                  <a:moveTo>
                    <a:pt x="22615" y="14494"/>
                  </a:moveTo>
                  <a:cubicBezTo>
                    <a:pt x="20616" y="9259"/>
                    <a:pt x="22353" y="3336"/>
                    <a:pt x="26863" y="0"/>
                  </a:cubicBezTo>
                  <a:lnTo>
                    <a:pt x="999" y="14994"/>
                  </a:lnTo>
                  <a:lnTo>
                    <a:pt x="0" y="15869"/>
                  </a:lnTo>
                  <a:cubicBezTo>
                    <a:pt x="1324" y="14707"/>
                    <a:pt x="2986" y="14007"/>
                    <a:pt x="4748" y="13870"/>
                  </a:cubicBezTo>
                  <a:cubicBezTo>
                    <a:pt x="10171" y="14332"/>
                    <a:pt x="14231" y="19055"/>
                    <a:pt x="13869" y="24490"/>
                  </a:cubicBezTo>
                  <a:lnTo>
                    <a:pt x="13869" y="31487"/>
                  </a:lnTo>
                  <a:lnTo>
                    <a:pt x="34485" y="19617"/>
                  </a:lnTo>
                  <a:cubicBezTo>
                    <a:pt x="30274" y="21691"/>
                    <a:pt x="25176" y="19955"/>
                    <a:pt x="23115" y="15744"/>
                  </a:cubicBezTo>
                  <a:cubicBezTo>
                    <a:pt x="22915" y="15344"/>
                    <a:pt x="22752" y="14919"/>
                    <a:pt x="22615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A959E514-45CA-474C-B56A-22C27BE16844}"/>
                </a:ext>
              </a:extLst>
            </p:cNvPr>
            <p:cNvSpPr/>
            <p:nvPr/>
          </p:nvSpPr>
          <p:spPr>
            <a:xfrm>
              <a:off x="8946290" y="6040598"/>
              <a:ext cx="31236" cy="203543"/>
            </a:xfrm>
            <a:custGeom>
              <a:avLst/>
              <a:gdLst>
                <a:gd name="connsiteX0" fmla="*/ 30362 w 31236"/>
                <a:gd name="connsiteY0" fmla="*/ 199545 h 203543"/>
                <a:gd name="connsiteX1" fmla="*/ 31237 w 31236"/>
                <a:gd name="connsiteY1" fmla="*/ 203544 h 203543"/>
                <a:gd name="connsiteX2" fmla="*/ 31237 w 31236"/>
                <a:gd name="connsiteY2" fmla="*/ 203544 h 203543"/>
                <a:gd name="connsiteX3" fmla="*/ 18742 w 31236"/>
                <a:gd name="connsiteY3" fmla="*/ 17868 h 203543"/>
                <a:gd name="connsiteX4" fmla="*/ 12744 w 31236"/>
                <a:gd name="connsiteY4" fmla="*/ 9121 h 203543"/>
                <a:gd name="connsiteX5" fmla="*/ 12744 w 31236"/>
                <a:gd name="connsiteY5" fmla="*/ 9121 h 203543"/>
                <a:gd name="connsiteX6" fmla="*/ 1474 w 31236"/>
                <a:gd name="connsiteY6" fmla="*/ 5498 h 203543"/>
                <a:gd name="connsiteX7" fmla="*/ 875 w 31236"/>
                <a:gd name="connsiteY7" fmla="*/ 3998 h 203543"/>
                <a:gd name="connsiteX8" fmla="*/ 0 w 31236"/>
                <a:gd name="connsiteY8" fmla="*/ 0 h 203543"/>
                <a:gd name="connsiteX9" fmla="*/ 0 w 31236"/>
                <a:gd name="connsiteY9" fmla="*/ 0 h 203543"/>
                <a:gd name="connsiteX10" fmla="*/ 13744 w 31236"/>
                <a:gd name="connsiteY10" fmla="*/ 197546 h 203543"/>
                <a:gd name="connsiteX11" fmla="*/ 19241 w 31236"/>
                <a:gd name="connsiteY11" fmla="*/ 194297 h 203543"/>
                <a:gd name="connsiteX12" fmla="*/ 30137 w 31236"/>
                <a:gd name="connsiteY12" fmla="*/ 198920 h 203543"/>
                <a:gd name="connsiteX13" fmla="*/ 30362 w 31236"/>
                <a:gd name="connsiteY13" fmla="*/ 199545 h 203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236" h="203543">
                  <a:moveTo>
                    <a:pt x="30362" y="199545"/>
                  </a:moveTo>
                  <a:cubicBezTo>
                    <a:pt x="30849" y="200832"/>
                    <a:pt x="31137" y="202182"/>
                    <a:pt x="31237" y="203544"/>
                  </a:cubicBezTo>
                  <a:lnTo>
                    <a:pt x="31237" y="203544"/>
                  </a:lnTo>
                  <a:lnTo>
                    <a:pt x="18742" y="17868"/>
                  </a:lnTo>
                  <a:lnTo>
                    <a:pt x="12744" y="9121"/>
                  </a:lnTo>
                  <a:lnTo>
                    <a:pt x="12744" y="9121"/>
                  </a:lnTo>
                  <a:cubicBezTo>
                    <a:pt x="8634" y="11233"/>
                    <a:pt x="3586" y="9621"/>
                    <a:pt x="1474" y="5498"/>
                  </a:cubicBezTo>
                  <a:cubicBezTo>
                    <a:pt x="1224" y="5023"/>
                    <a:pt x="1025" y="4523"/>
                    <a:pt x="875" y="3998"/>
                  </a:cubicBezTo>
                  <a:cubicBezTo>
                    <a:pt x="337" y="2736"/>
                    <a:pt x="37" y="1374"/>
                    <a:pt x="0" y="0"/>
                  </a:cubicBezTo>
                  <a:lnTo>
                    <a:pt x="0" y="0"/>
                  </a:lnTo>
                  <a:lnTo>
                    <a:pt x="13744" y="197546"/>
                  </a:lnTo>
                  <a:lnTo>
                    <a:pt x="19241" y="194297"/>
                  </a:lnTo>
                  <a:cubicBezTo>
                    <a:pt x="23527" y="192560"/>
                    <a:pt x="28413" y="194635"/>
                    <a:pt x="30137" y="198920"/>
                  </a:cubicBezTo>
                  <a:cubicBezTo>
                    <a:pt x="30225" y="199133"/>
                    <a:pt x="30299" y="199333"/>
                    <a:pt x="30362" y="1995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51E6A589-C51F-4A11-A763-70AE4976DCE4}"/>
                </a:ext>
              </a:extLst>
            </p:cNvPr>
            <p:cNvSpPr/>
            <p:nvPr/>
          </p:nvSpPr>
          <p:spPr>
            <a:xfrm>
              <a:off x="8961783" y="6046471"/>
              <a:ext cx="2499" cy="4997"/>
            </a:xfrm>
            <a:custGeom>
              <a:avLst/>
              <a:gdLst>
                <a:gd name="connsiteX0" fmla="*/ 2124 w 2499"/>
                <a:gd name="connsiteY0" fmla="*/ 0 h 4997"/>
                <a:gd name="connsiteX1" fmla="*/ 0 w 2499"/>
                <a:gd name="connsiteY1" fmla="*/ 1250 h 4997"/>
                <a:gd name="connsiteX2" fmla="*/ 2499 w 2499"/>
                <a:gd name="connsiteY2" fmla="*/ 4998 h 4997"/>
                <a:gd name="connsiteX3" fmla="*/ 2124 w 2499"/>
                <a:gd name="connsiteY3" fmla="*/ 0 h 4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9" h="4997">
                  <a:moveTo>
                    <a:pt x="2124" y="0"/>
                  </a:moveTo>
                  <a:lnTo>
                    <a:pt x="0" y="1250"/>
                  </a:lnTo>
                  <a:lnTo>
                    <a:pt x="2499" y="4998"/>
                  </a:lnTo>
                  <a:lnTo>
                    <a:pt x="2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98D3B267-3E7B-4848-8E24-72BBA635DEE2}"/>
                </a:ext>
              </a:extLst>
            </p:cNvPr>
            <p:cNvSpPr/>
            <p:nvPr/>
          </p:nvSpPr>
          <p:spPr>
            <a:xfrm>
              <a:off x="8972778" y="62548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92C6CDF7-DA81-4A82-96C0-C8CB6A6BB9C9}"/>
                </a:ext>
              </a:extLst>
            </p:cNvPr>
            <p:cNvSpPr/>
            <p:nvPr/>
          </p:nvSpPr>
          <p:spPr>
            <a:xfrm>
              <a:off x="9746569" y="5506061"/>
              <a:ext cx="53601" cy="72721"/>
            </a:xfrm>
            <a:custGeom>
              <a:avLst/>
              <a:gdLst>
                <a:gd name="connsiteX0" fmla="*/ 1000 w 53601"/>
                <a:gd name="connsiteY0" fmla="*/ 1874 h 72721"/>
                <a:gd name="connsiteX1" fmla="*/ 1000 w 53601"/>
                <a:gd name="connsiteY1" fmla="*/ 1874 h 72721"/>
                <a:gd name="connsiteX2" fmla="*/ 0 w 53601"/>
                <a:gd name="connsiteY2" fmla="*/ 2624 h 72721"/>
                <a:gd name="connsiteX3" fmla="*/ 0 w 53601"/>
                <a:gd name="connsiteY3" fmla="*/ 2624 h 72721"/>
                <a:gd name="connsiteX4" fmla="*/ 51228 w 53601"/>
                <a:gd name="connsiteY4" fmla="*/ 72721 h 72721"/>
                <a:gd name="connsiteX5" fmla="*/ 52227 w 53601"/>
                <a:gd name="connsiteY5" fmla="*/ 71097 h 72721"/>
                <a:gd name="connsiteX6" fmla="*/ 53602 w 53601"/>
                <a:gd name="connsiteY6" fmla="*/ 70222 h 72721"/>
                <a:gd name="connsiteX7" fmla="*/ 2499 w 53601"/>
                <a:gd name="connsiteY7" fmla="*/ 0 h 72721"/>
                <a:gd name="connsiteX8" fmla="*/ 1000 w 53601"/>
                <a:gd name="connsiteY8" fmla="*/ 1874 h 72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601" h="72721">
                  <a:moveTo>
                    <a:pt x="1000" y="1874"/>
                  </a:moveTo>
                  <a:cubicBezTo>
                    <a:pt x="1000" y="1874"/>
                    <a:pt x="1000" y="1874"/>
                    <a:pt x="1000" y="1874"/>
                  </a:cubicBezTo>
                  <a:cubicBezTo>
                    <a:pt x="725" y="2186"/>
                    <a:pt x="387" y="2449"/>
                    <a:pt x="0" y="2624"/>
                  </a:cubicBezTo>
                  <a:lnTo>
                    <a:pt x="0" y="2624"/>
                  </a:lnTo>
                  <a:lnTo>
                    <a:pt x="51228" y="72721"/>
                  </a:lnTo>
                  <a:cubicBezTo>
                    <a:pt x="51515" y="72159"/>
                    <a:pt x="51853" y="71609"/>
                    <a:pt x="52227" y="71097"/>
                  </a:cubicBezTo>
                  <a:cubicBezTo>
                    <a:pt x="52640" y="70734"/>
                    <a:pt x="53102" y="70434"/>
                    <a:pt x="53602" y="70222"/>
                  </a:cubicBezTo>
                  <a:lnTo>
                    <a:pt x="2499" y="0"/>
                  </a:lnTo>
                  <a:cubicBezTo>
                    <a:pt x="2212" y="762"/>
                    <a:pt x="1687" y="1424"/>
                    <a:pt x="1000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20A9F1F9-9F33-4674-A459-38D36CDD3CAB}"/>
                </a:ext>
              </a:extLst>
            </p:cNvPr>
            <p:cNvSpPr/>
            <p:nvPr/>
          </p:nvSpPr>
          <p:spPr>
            <a:xfrm>
              <a:off x="9647612" y="5355246"/>
              <a:ext cx="91460" cy="152439"/>
            </a:xfrm>
            <a:custGeom>
              <a:avLst/>
              <a:gdLst>
                <a:gd name="connsiteX0" fmla="*/ 87462 w 91460"/>
                <a:gd name="connsiteY0" fmla="*/ 152439 h 152439"/>
                <a:gd name="connsiteX1" fmla="*/ 84838 w 91460"/>
                <a:gd name="connsiteY1" fmla="*/ 145317 h 152439"/>
                <a:gd name="connsiteX2" fmla="*/ 84838 w 91460"/>
                <a:gd name="connsiteY2" fmla="*/ 137695 h 152439"/>
                <a:gd name="connsiteX3" fmla="*/ 84838 w 91460"/>
                <a:gd name="connsiteY3" fmla="*/ 136446 h 152439"/>
                <a:gd name="connsiteX4" fmla="*/ 84838 w 91460"/>
                <a:gd name="connsiteY4" fmla="*/ 133697 h 152439"/>
                <a:gd name="connsiteX5" fmla="*/ 85713 w 91460"/>
                <a:gd name="connsiteY5" fmla="*/ 131822 h 152439"/>
                <a:gd name="connsiteX6" fmla="*/ 86587 w 91460"/>
                <a:gd name="connsiteY6" fmla="*/ 130073 h 152439"/>
                <a:gd name="connsiteX7" fmla="*/ 88711 w 91460"/>
                <a:gd name="connsiteY7" fmla="*/ 128199 h 152439"/>
                <a:gd name="connsiteX8" fmla="*/ 89336 w 91460"/>
                <a:gd name="connsiteY8" fmla="*/ 127574 h 152439"/>
                <a:gd name="connsiteX9" fmla="*/ 89336 w 91460"/>
                <a:gd name="connsiteY9" fmla="*/ 127574 h 152439"/>
                <a:gd name="connsiteX10" fmla="*/ 91460 w 91460"/>
                <a:gd name="connsiteY10" fmla="*/ 126324 h 152439"/>
                <a:gd name="connsiteX11" fmla="*/ 0 w 91460"/>
                <a:gd name="connsiteY11" fmla="*/ 0 h 152439"/>
                <a:gd name="connsiteX12" fmla="*/ 0 w 91460"/>
                <a:gd name="connsiteY12" fmla="*/ 3873 h 152439"/>
                <a:gd name="connsiteX13" fmla="*/ 874 w 91460"/>
                <a:gd name="connsiteY13" fmla="*/ 34236 h 152439"/>
                <a:gd name="connsiteX14" fmla="*/ 86962 w 91460"/>
                <a:gd name="connsiteY14" fmla="*/ 152189 h 15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60" h="152439">
                  <a:moveTo>
                    <a:pt x="87462" y="152439"/>
                  </a:moveTo>
                  <a:cubicBezTo>
                    <a:pt x="85875" y="150390"/>
                    <a:pt x="84951" y="147904"/>
                    <a:pt x="84838" y="145317"/>
                  </a:cubicBezTo>
                  <a:lnTo>
                    <a:pt x="84838" y="137695"/>
                  </a:lnTo>
                  <a:cubicBezTo>
                    <a:pt x="84838" y="137695"/>
                    <a:pt x="84838" y="136821"/>
                    <a:pt x="84838" y="136446"/>
                  </a:cubicBezTo>
                  <a:cubicBezTo>
                    <a:pt x="84763" y="135533"/>
                    <a:pt x="84763" y="134609"/>
                    <a:pt x="84838" y="133697"/>
                  </a:cubicBezTo>
                  <a:cubicBezTo>
                    <a:pt x="84838" y="132947"/>
                    <a:pt x="85463" y="132447"/>
                    <a:pt x="85713" y="131822"/>
                  </a:cubicBezTo>
                  <a:cubicBezTo>
                    <a:pt x="85963" y="131198"/>
                    <a:pt x="85713" y="130573"/>
                    <a:pt x="86587" y="130073"/>
                  </a:cubicBezTo>
                  <a:cubicBezTo>
                    <a:pt x="87199" y="129348"/>
                    <a:pt x="87924" y="128724"/>
                    <a:pt x="88711" y="128199"/>
                  </a:cubicBezTo>
                  <a:cubicBezTo>
                    <a:pt x="88711" y="128199"/>
                    <a:pt x="88711" y="128199"/>
                    <a:pt x="89336" y="127574"/>
                  </a:cubicBezTo>
                  <a:lnTo>
                    <a:pt x="89336" y="127574"/>
                  </a:lnTo>
                  <a:lnTo>
                    <a:pt x="91460" y="126324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874" y="34236"/>
                  </a:lnTo>
                  <a:lnTo>
                    <a:pt x="86962" y="1521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F0B8B62F-FF96-492A-8E9B-1FD549E2753B}"/>
                </a:ext>
              </a:extLst>
            </p:cNvPr>
            <p:cNvSpPr/>
            <p:nvPr/>
          </p:nvSpPr>
          <p:spPr>
            <a:xfrm>
              <a:off x="9748818" y="5505936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0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0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481631D2-6DA9-4688-A304-0110BE9E47C3}"/>
                </a:ext>
              </a:extLst>
            </p:cNvPr>
            <p:cNvSpPr/>
            <p:nvPr/>
          </p:nvSpPr>
          <p:spPr>
            <a:xfrm>
              <a:off x="9750192" y="5500313"/>
              <a:ext cx="56" cy="1624"/>
            </a:xfrm>
            <a:custGeom>
              <a:avLst/>
              <a:gdLst>
                <a:gd name="connsiteX0" fmla="*/ 0 w 56"/>
                <a:gd name="connsiteY0" fmla="*/ 1624 h 1624"/>
                <a:gd name="connsiteX1" fmla="*/ 0 w 56"/>
                <a:gd name="connsiteY1" fmla="*/ 0 h 1624"/>
                <a:gd name="connsiteX2" fmla="*/ 0 w 56"/>
                <a:gd name="connsiteY2" fmla="*/ 1624 h 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624">
                  <a:moveTo>
                    <a:pt x="0" y="1624"/>
                  </a:moveTo>
                  <a:cubicBezTo>
                    <a:pt x="0" y="1624"/>
                    <a:pt x="0" y="625"/>
                    <a:pt x="0" y="0"/>
                  </a:cubicBezTo>
                  <a:cubicBezTo>
                    <a:pt x="75" y="538"/>
                    <a:pt x="75" y="1087"/>
                    <a:pt x="0" y="1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3712DD08-52BE-482E-B184-C9C797F02175}"/>
                </a:ext>
              </a:extLst>
            </p:cNvPr>
            <p:cNvSpPr/>
            <p:nvPr/>
          </p:nvSpPr>
          <p:spPr>
            <a:xfrm>
              <a:off x="9746069" y="5508310"/>
              <a:ext cx="1249" cy="1124"/>
            </a:xfrm>
            <a:custGeom>
              <a:avLst/>
              <a:gdLst>
                <a:gd name="connsiteX0" fmla="*/ 1250 w 1249"/>
                <a:gd name="connsiteY0" fmla="*/ 0 h 1124"/>
                <a:gd name="connsiteX1" fmla="*/ 1250 w 1249"/>
                <a:gd name="connsiteY1" fmla="*/ 0 h 1124"/>
                <a:gd name="connsiteX2" fmla="*/ 0 w 1249"/>
                <a:gd name="connsiteY2" fmla="*/ 1125 h 1124"/>
                <a:gd name="connsiteX3" fmla="*/ 1250 w 1249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124">
                  <a:moveTo>
                    <a:pt x="1250" y="0"/>
                  </a:moveTo>
                  <a:cubicBezTo>
                    <a:pt x="1250" y="0"/>
                    <a:pt x="1250" y="0"/>
                    <a:pt x="1250" y="0"/>
                  </a:cubicBezTo>
                  <a:cubicBezTo>
                    <a:pt x="900" y="437"/>
                    <a:pt x="475" y="812"/>
                    <a:pt x="0" y="1125"/>
                  </a:cubicBezTo>
                  <a:cubicBezTo>
                    <a:pt x="512" y="875"/>
                    <a:pt x="950" y="487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721689BC-18B8-4D1B-B9F0-5DC56C51AA71}"/>
                </a:ext>
              </a:extLst>
            </p:cNvPr>
            <p:cNvSpPr/>
            <p:nvPr/>
          </p:nvSpPr>
          <p:spPr>
            <a:xfrm>
              <a:off x="9811791" y="5576783"/>
              <a:ext cx="6372" cy="5997"/>
            </a:xfrm>
            <a:custGeom>
              <a:avLst/>
              <a:gdLst>
                <a:gd name="connsiteX0" fmla="*/ 4998 w 6372"/>
                <a:gd name="connsiteY0" fmla="*/ 1874 h 5997"/>
                <a:gd name="connsiteX1" fmla="*/ 4998 w 6372"/>
                <a:gd name="connsiteY1" fmla="*/ 0 h 5997"/>
                <a:gd name="connsiteX2" fmla="*/ 0 w 6372"/>
                <a:gd name="connsiteY2" fmla="*/ 2999 h 5997"/>
                <a:gd name="connsiteX3" fmla="*/ 2124 w 6372"/>
                <a:gd name="connsiteY3" fmla="*/ 5997 h 5997"/>
                <a:gd name="connsiteX4" fmla="*/ 6372 w 6372"/>
                <a:gd name="connsiteY4" fmla="*/ 3499 h 5997"/>
                <a:gd name="connsiteX5" fmla="*/ 4998 w 6372"/>
                <a:gd name="connsiteY5" fmla="*/ 1874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72" h="5997">
                  <a:moveTo>
                    <a:pt x="4998" y="1874"/>
                  </a:moveTo>
                  <a:cubicBezTo>
                    <a:pt x="4935" y="1249"/>
                    <a:pt x="4935" y="625"/>
                    <a:pt x="4998" y="0"/>
                  </a:cubicBezTo>
                  <a:lnTo>
                    <a:pt x="0" y="2999"/>
                  </a:lnTo>
                  <a:lnTo>
                    <a:pt x="2124" y="5997"/>
                  </a:lnTo>
                  <a:lnTo>
                    <a:pt x="6372" y="3499"/>
                  </a:lnTo>
                  <a:cubicBezTo>
                    <a:pt x="5835" y="3023"/>
                    <a:pt x="5373" y="2486"/>
                    <a:pt x="4998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26DC0FFB-E2A8-43C0-9CB7-A3465D9FD18D}"/>
                </a:ext>
              </a:extLst>
            </p:cNvPr>
            <p:cNvSpPr/>
            <p:nvPr/>
          </p:nvSpPr>
          <p:spPr>
            <a:xfrm>
              <a:off x="9803794" y="5575534"/>
              <a:ext cx="1499" cy="749"/>
            </a:xfrm>
            <a:custGeom>
              <a:avLst/>
              <a:gdLst>
                <a:gd name="connsiteX0" fmla="*/ 1499 w 1499"/>
                <a:gd name="connsiteY0" fmla="*/ 0 h 749"/>
                <a:gd name="connsiteX1" fmla="*/ 0 w 1499"/>
                <a:gd name="connsiteY1" fmla="*/ 0 h 749"/>
                <a:gd name="connsiteX2" fmla="*/ 0 w 1499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749">
                  <a:moveTo>
                    <a:pt x="1499" y="0"/>
                  </a:moveTo>
                  <a:lnTo>
                    <a:pt x="0" y="0"/>
                  </a:ln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815C692A-47D5-46B5-87C0-9C8904A13601}"/>
                </a:ext>
              </a:extLst>
            </p:cNvPr>
            <p:cNvSpPr/>
            <p:nvPr/>
          </p:nvSpPr>
          <p:spPr>
            <a:xfrm>
              <a:off x="9795360" y="5576533"/>
              <a:ext cx="60661" cy="97086"/>
            </a:xfrm>
            <a:custGeom>
              <a:avLst/>
              <a:gdLst>
                <a:gd name="connsiteX0" fmla="*/ 18430 w 60661"/>
                <a:gd name="connsiteY0" fmla="*/ 6248 h 97086"/>
                <a:gd name="connsiteX1" fmla="*/ 16305 w 60661"/>
                <a:gd name="connsiteY1" fmla="*/ 3249 h 97086"/>
                <a:gd name="connsiteX2" fmla="*/ 16305 w 60661"/>
                <a:gd name="connsiteY2" fmla="*/ 3249 h 97086"/>
                <a:gd name="connsiteX3" fmla="*/ 15681 w 60661"/>
                <a:gd name="connsiteY3" fmla="*/ 2499 h 97086"/>
                <a:gd name="connsiteX4" fmla="*/ 14181 w 60661"/>
                <a:gd name="connsiteY4" fmla="*/ 1125 h 97086"/>
                <a:gd name="connsiteX5" fmla="*/ 10433 w 60661"/>
                <a:gd name="connsiteY5" fmla="*/ 3249 h 97086"/>
                <a:gd name="connsiteX6" fmla="*/ 10433 w 60661"/>
                <a:gd name="connsiteY6" fmla="*/ 9621 h 97086"/>
                <a:gd name="connsiteX7" fmla="*/ 8809 w 60661"/>
                <a:gd name="connsiteY7" fmla="*/ 11621 h 97086"/>
                <a:gd name="connsiteX8" fmla="*/ 7184 w 60661"/>
                <a:gd name="connsiteY8" fmla="*/ 9746 h 97086"/>
                <a:gd name="connsiteX9" fmla="*/ 7184 w 60661"/>
                <a:gd name="connsiteY9" fmla="*/ 2749 h 97086"/>
                <a:gd name="connsiteX10" fmla="*/ 5185 w 60661"/>
                <a:gd name="connsiteY10" fmla="*/ 0 h 97086"/>
                <a:gd name="connsiteX11" fmla="*/ 4436 w 60661"/>
                <a:gd name="connsiteY11" fmla="*/ 625 h 97086"/>
                <a:gd name="connsiteX12" fmla="*/ 3061 w 60661"/>
                <a:gd name="connsiteY12" fmla="*/ 1499 h 97086"/>
                <a:gd name="connsiteX13" fmla="*/ 2062 w 60661"/>
                <a:gd name="connsiteY13" fmla="*/ 3124 h 97086"/>
                <a:gd name="connsiteX14" fmla="*/ 2062 w 60661"/>
                <a:gd name="connsiteY14" fmla="*/ 16868 h 97086"/>
                <a:gd name="connsiteX15" fmla="*/ 60661 w 60661"/>
                <a:gd name="connsiteY15" fmla="*/ 97087 h 97086"/>
                <a:gd name="connsiteX16" fmla="*/ 60661 w 60661"/>
                <a:gd name="connsiteY16" fmla="*/ 93088 h 97086"/>
                <a:gd name="connsiteX17" fmla="*/ 60036 w 60661"/>
                <a:gd name="connsiteY17" fmla="*/ 63350 h 97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661" h="97086">
                  <a:moveTo>
                    <a:pt x="18430" y="6248"/>
                  </a:moveTo>
                  <a:lnTo>
                    <a:pt x="16305" y="3249"/>
                  </a:lnTo>
                  <a:lnTo>
                    <a:pt x="16305" y="3249"/>
                  </a:lnTo>
                  <a:lnTo>
                    <a:pt x="15681" y="2499"/>
                  </a:lnTo>
                  <a:cubicBezTo>
                    <a:pt x="15281" y="1949"/>
                    <a:pt x="14769" y="1475"/>
                    <a:pt x="14181" y="1125"/>
                  </a:cubicBezTo>
                  <a:lnTo>
                    <a:pt x="10433" y="3249"/>
                  </a:lnTo>
                  <a:lnTo>
                    <a:pt x="10433" y="9621"/>
                  </a:lnTo>
                  <a:cubicBezTo>
                    <a:pt x="10445" y="10596"/>
                    <a:pt x="9758" y="11433"/>
                    <a:pt x="8809" y="11621"/>
                  </a:cubicBezTo>
                  <a:cubicBezTo>
                    <a:pt x="7934" y="11621"/>
                    <a:pt x="7309" y="10746"/>
                    <a:pt x="7184" y="9746"/>
                  </a:cubicBezTo>
                  <a:lnTo>
                    <a:pt x="7184" y="2749"/>
                  </a:lnTo>
                  <a:lnTo>
                    <a:pt x="5185" y="0"/>
                  </a:lnTo>
                  <a:lnTo>
                    <a:pt x="4436" y="625"/>
                  </a:lnTo>
                  <a:cubicBezTo>
                    <a:pt x="3936" y="837"/>
                    <a:pt x="3474" y="1137"/>
                    <a:pt x="3061" y="1499"/>
                  </a:cubicBezTo>
                  <a:cubicBezTo>
                    <a:pt x="2686" y="2012"/>
                    <a:pt x="2349" y="2562"/>
                    <a:pt x="2062" y="3124"/>
                  </a:cubicBezTo>
                  <a:cubicBezTo>
                    <a:pt x="-687" y="7297"/>
                    <a:pt x="-687" y="12695"/>
                    <a:pt x="2062" y="16868"/>
                  </a:cubicBezTo>
                  <a:lnTo>
                    <a:pt x="60661" y="97087"/>
                  </a:lnTo>
                  <a:lnTo>
                    <a:pt x="60661" y="93088"/>
                  </a:lnTo>
                  <a:lnTo>
                    <a:pt x="60036" y="633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B4558280-4421-43E2-8C6F-FE2C67DCA9CD}"/>
                </a:ext>
              </a:extLst>
            </p:cNvPr>
            <p:cNvSpPr/>
            <p:nvPr/>
          </p:nvSpPr>
          <p:spPr>
            <a:xfrm>
              <a:off x="8641671" y="3975297"/>
              <a:ext cx="11245" cy="13369"/>
            </a:xfrm>
            <a:custGeom>
              <a:avLst/>
              <a:gdLst>
                <a:gd name="connsiteX0" fmla="*/ 11245 w 11245"/>
                <a:gd name="connsiteY0" fmla="*/ 11995 h 13369"/>
                <a:gd name="connsiteX1" fmla="*/ 7122 w 11245"/>
                <a:gd name="connsiteY1" fmla="*/ 6373 h 13369"/>
                <a:gd name="connsiteX2" fmla="*/ 6122 w 11245"/>
                <a:gd name="connsiteY2" fmla="*/ 4998 h 13369"/>
                <a:gd name="connsiteX3" fmla="*/ 4748 w 11245"/>
                <a:gd name="connsiteY3" fmla="*/ 3998 h 13369"/>
                <a:gd name="connsiteX4" fmla="*/ 4748 w 11245"/>
                <a:gd name="connsiteY4" fmla="*/ 2999 h 13369"/>
                <a:gd name="connsiteX5" fmla="*/ 2499 w 11245"/>
                <a:gd name="connsiteY5" fmla="*/ 0 h 13369"/>
                <a:gd name="connsiteX6" fmla="*/ 0 w 11245"/>
                <a:gd name="connsiteY6" fmla="*/ 1250 h 13369"/>
                <a:gd name="connsiteX7" fmla="*/ 875 w 11245"/>
                <a:gd name="connsiteY7" fmla="*/ 2249 h 13369"/>
                <a:gd name="connsiteX8" fmla="*/ 8871 w 11245"/>
                <a:gd name="connsiteY8" fmla="*/ 13370 h 13369"/>
                <a:gd name="connsiteX9" fmla="*/ 10121 w 11245"/>
                <a:gd name="connsiteY9" fmla="*/ 133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5" h="13369">
                  <a:moveTo>
                    <a:pt x="11245" y="11995"/>
                  </a:moveTo>
                  <a:lnTo>
                    <a:pt x="7122" y="6373"/>
                  </a:lnTo>
                  <a:lnTo>
                    <a:pt x="6122" y="4998"/>
                  </a:lnTo>
                  <a:cubicBezTo>
                    <a:pt x="5510" y="4948"/>
                    <a:pt x="4985" y="4561"/>
                    <a:pt x="4748" y="3998"/>
                  </a:cubicBezTo>
                  <a:cubicBezTo>
                    <a:pt x="4685" y="3674"/>
                    <a:pt x="4685" y="3324"/>
                    <a:pt x="4748" y="2999"/>
                  </a:cubicBezTo>
                  <a:lnTo>
                    <a:pt x="2499" y="0"/>
                  </a:lnTo>
                  <a:lnTo>
                    <a:pt x="0" y="1250"/>
                  </a:lnTo>
                  <a:lnTo>
                    <a:pt x="875" y="2249"/>
                  </a:lnTo>
                  <a:lnTo>
                    <a:pt x="8871" y="13370"/>
                  </a:lnTo>
                  <a:lnTo>
                    <a:pt x="10121" y="133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953D5A02-1BFC-4731-BCAC-197674E2B061}"/>
                </a:ext>
              </a:extLst>
            </p:cNvPr>
            <p:cNvSpPr/>
            <p:nvPr/>
          </p:nvSpPr>
          <p:spPr>
            <a:xfrm>
              <a:off x="9788801" y="4179340"/>
              <a:ext cx="21491" cy="180927"/>
            </a:xfrm>
            <a:custGeom>
              <a:avLst/>
              <a:gdLst>
                <a:gd name="connsiteX0" fmla="*/ 18242 w 21491"/>
                <a:gd name="connsiteY0" fmla="*/ 14494 h 180927"/>
                <a:gd name="connsiteX1" fmla="*/ 13869 w 21491"/>
                <a:gd name="connsiteY1" fmla="*/ 8996 h 180927"/>
                <a:gd name="connsiteX2" fmla="*/ 12620 w 21491"/>
                <a:gd name="connsiteY2" fmla="*/ 9746 h 180927"/>
                <a:gd name="connsiteX3" fmla="*/ 1299 w 21491"/>
                <a:gd name="connsiteY3" fmla="*/ 5735 h 180927"/>
                <a:gd name="connsiteX4" fmla="*/ 750 w 21491"/>
                <a:gd name="connsiteY4" fmla="*/ 4248 h 180927"/>
                <a:gd name="connsiteX5" fmla="*/ 0 w 21491"/>
                <a:gd name="connsiteY5" fmla="*/ 0 h 180927"/>
                <a:gd name="connsiteX6" fmla="*/ 0 w 21491"/>
                <a:gd name="connsiteY6" fmla="*/ 0 h 180927"/>
                <a:gd name="connsiteX7" fmla="*/ 3498 w 21491"/>
                <a:gd name="connsiteY7" fmla="*/ 170307 h 180927"/>
                <a:gd name="connsiteX8" fmla="*/ 12744 w 21491"/>
                <a:gd name="connsiteY8" fmla="*/ 180928 h 180927"/>
                <a:gd name="connsiteX9" fmla="*/ 18617 w 21491"/>
                <a:gd name="connsiteY9" fmla="*/ 177929 h 180927"/>
                <a:gd name="connsiteX10" fmla="*/ 21491 w 21491"/>
                <a:gd name="connsiteY10" fmla="*/ 169807 h 180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91" h="180927">
                  <a:moveTo>
                    <a:pt x="18242" y="14494"/>
                  </a:moveTo>
                  <a:lnTo>
                    <a:pt x="13869" y="8996"/>
                  </a:lnTo>
                  <a:lnTo>
                    <a:pt x="12620" y="9746"/>
                  </a:lnTo>
                  <a:cubicBezTo>
                    <a:pt x="8384" y="11770"/>
                    <a:pt x="3311" y="9971"/>
                    <a:pt x="1299" y="5735"/>
                  </a:cubicBezTo>
                  <a:cubicBezTo>
                    <a:pt x="1062" y="5260"/>
                    <a:pt x="887" y="4760"/>
                    <a:pt x="750" y="4248"/>
                  </a:cubicBezTo>
                  <a:cubicBezTo>
                    <a:pt x="250" y="2886"/>
                    <a:pt x="0" y="1449"/>
                    <a:pt x="0" y="0"/>
                  </a:cubicBezTo>
                  <a:lnTo>
                    <a:pt x="0" y="0"/>
                  </a:lnTo>
                  <a:lnTo>
                    <a:pt x="3498" y="170307"/>
                  </a:lnTo>
                  <a:cubicBezTo>
                    <a:pt x="3136" y="175780"/>
                    <a:pt x="7272" y="180528"/>
                    <a:pt x="12744" y="180928"/>
                  </a:cubicBezTo>
                  <a:cubicBezTo>
                    <a:pt x="15018" y="180728"/>
                    <a:pt x="17130" y="179653"/>
                    <a:pt x="18617" y="177929"/>
                  </a:cubicBezTo>
                  <a:cubicBezTo>
                    <a:pt x="20504" y="175642"/>
                    <a:pt x="21528" y="172769"/>
                    <a:pt x="21491" y="1698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E5741B32-D57D-4254-8029-8C5587E6D52F}"/>
                </a:ext>
              </a:extLst>
            </p:cNvPr>
            <p:cNvSpPr/>
            <p:nvPr/>
          </p:nvSpPr>
          <p:spPr>
            <a:xfrm>
              <a:off x="9805793" y="4186087"/>
              <a:ext cx="1124" cy="1999"/>
            </a:xfrm>
            <a:custGeom>
              <a:avLst/>
              <a:gdLst>
                <a:gd name="connsiteX0" fmla="*/ 1000 w 1124"/>
                <a:gd name="connsiteY0" fmla="*/ 0 h 1999"/>
                <a:gd name="connsiteX1" fmla="*/ 0 w 1124"/>
                <a:gd name="connsiteY1" fmla="*/ 625 h 1999"/>
                <a:gd name="connsiteX2" fmla="*/ 1125 w 1124"/>
                <a:gd name="connsiteY2" fmla="*/ 1999 h 1999"/>
                <a:gd name="connsiteX3" fmla="*/ 1000 w 1124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999">
                  <a:moveTo>
                    <a:pt x="1000" y="0"/>
                  </a:moveTo>
                  <a:lnTo>
                    <a:pt x="0" y="625"/>
                  </a:lnTo>
                  <a:lnTo>
                    <a:pt x="1125" y="1999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6BF3660E-BEA8-41B3-8ACC-AD274157EC72}"/>
                </a:ext>
              </a:extLst>
            </p:cNvPr>
            <p:cNvSpPr/>
            <p:nvPr/>
          </p:nvSpPr>
          <p:spPr>
            <a:xfrm>
              <a:off x="7479299" y="6865769"/>
              <a:ext cx="4498" cy="6496"/>
            </a:xfrm>
            <a:custGeom>
              <a:avLst/>
              <a:gdLst>
                <a:gd name="connsiteX0" fmla="*/ 0 w 4498"/>
                <a:gd name="connsiteY0" fmla="*/ 1999 h 6496"/>
                <a:gd name="connsiteX1" fmla="*/ 2749 w 4498"/>
                <a:gd name="connsiteY1" fmla="*/ 6497 h 6496"/>
                <a:gd name="connsiteX2" fmla="*/ 4498 w 4498"/>
                <a:gd name="connsiteY2" fmla="*/ 6497 h 6496"/>
                <a:gd name="connsiteX3" fmla="*/ 3498 w 4498"/>
                <a:gd name="connsiteY3" fmla="*/ 0 h 6496"/>
                <a:gd name="connsiteX4" fmla="*/ 0 w 4498"/>
                <a:gd name="connsiteY4" fmla="*/ 1999 h 6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" h="6496">
                  <a:moveTo>
                    <a:pt x="0" y="1999"/>
                  </a:moveTo>
                  <a:lnTo>
                    <a:pt x="2749" y="6497"/>
                  </a:lnTo>
                  <a:lnTo>
                    <a:pt x="4498" y="6497"/>
                  </a:lnTo>
                  <a:lnTo>
                    <a:pt x="3498" y="0"/>
                  </a:lnTo>
                  <a:lnTo>
                    <a:pt x="0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5AD502F5-BFF6-4985-AA8A-F6A1184D901A}"/>
                </a:ext>
              </a:extLst>
            </p:cNvPr>
            <p:cNvSpPr/>
            <p:nvPr/>
          </p:nvSpPr>
          <p:spPr>
            <a:xfrm>
              <a:off x="7464055" y="6860896"/>
              <a:ext cx="14243" cy="11370"/>
            </a:xfrm>
            <a:custGeom>
              <a:avLst/>
              <a:gdLst>
                <a:gd name="connsiteX0" fmla="*/ 750 w 14243"/>
                <a:gd name="connsiteY0" fmla="*/ 3374 h 11370"/>
                <a:gd name="connsiteX1" fmla="*/ 0 w 14243"/>
                <a:gd name="connsiteY1" fmla="*/ 0 h 11370"/>
                <a:gd name="connsiteX2" fmla="*/ 0 w 14243"/>
                <a:gd name="connsiteY2" fmla="*/ 750 h 11370"/>
                <a:gd name="connsiteX3" fmla="*/ 1749 w 14243"/>
                <a:gd name="connsiteY3" fmla="*/ 11370 h 11370"/>
                <a:gd name="connsiteX4" fmla="*/ 14244 w 14243"/>
                <a:gd name="connsiteY4" fmla="*/ 11370 h 11370"/>
                <a:gd name="connsiteX5" fmla="*/ 12619 w 14243"/>
                <a:gd name="connsiteY5" fmla="*/ 8497 h 11370"/>
                <a:gd name="connsiteX6" fmla="*/ 1349 w 14243"/>
                <a:gd name="connsiteY6" fmla="*/ 4873 h 11370"/>
                <a:gd name="connsiteX7" fmla="*/ 750 w 14243"/>
                <a:gd name="connsiteY7" fmla="*/ 3374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43" h="11370">
                  <a:moveTo>
                    <a:pt x="750" y="3374"/>
                  </a:moveTo>
                  <a:cubicBezTo>
                    <a:pt x="387" y="2274"/>
                    <a:pt x="125" y="11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1749" y="11370"/>
                  </a:lnTo>
                  <a:lnTo>
                    <a:pt x="14244" y="11370"/>
                  </a:lnTo>
                  <a:lnTo>
                    <a:pt x="12619" y="8497"/>
                  </a:lnTo>
                  <a:cubicBezTo>
                    <a:pt x="8509" y="10608"/>
                    <a:pt x="3461" y="8984"/>
                    <a:pt x="1349" y="4873"/>
                  </a:cubicBezTo>
                  <a:cubicBezTo>
                    <a:pt x="1099" y="4398"/>
                    <a:pt x="899" y="3899"/>
                    <a:pt x="750" y="3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0B69CCC-44D9-443D-8028-071BDE050A5C}"/>
                </a:ext>
              </a:extLst>
            </p:cNvPr>
            <p:cNvSpPr/>
            <p:nvPr/>
          </p:nvSpPr>
          <p:spPr>
            <a:xfrm>
              <a:off x="11281156" y="2023825"/>
              <a:ext cx="224028" cy="122826"/>
            </a:xfrm>
            <a:custGeom>
              <a:avLst/>
              <a:gdLst>
                <a:gd name="connsiteX0" fmla="*/ 11745 w 224028"/>
                <a:gd name="connsiteY0" fmla="*/ 118703 h 122826"/>
                <a:gd name="connsiteX1" fmla="*/ 12370 w 224028"/>
                <a:gd name="connsiteY1" fmla="*/ 122826 h 122826"/>
                <a:gd name="connsiteX2" fmla="*/ 210284 w 224028"/>
                <a:gd name="connsiteY2" fmla="*/ 22866 h 122826"/>
                <a:gd name="connsiteX3" fmla="*/ 211534 w 224028"/>
                <a:gd name="connsiteY3" fmla="*/ 22866 h 122826"/>
                <a:gd name="connsiteX4" fmla="*/ 213283 w 224028"/>
                <a:gd name="connsiteY4" fmla="*/ 22866 h 122826"/>
                <a:gd name="connsiteX5" fmla="*/ 215032 w 224028"/>
                <a:gd name="connsiteY5" fmla="*/ 22866 h 122826"/>
                <a:gd name="connsiteX6" fmla="*/ 216656 w 224028"/>
                <a:gd name="connsiteY6" fmla="*/ 22866 h 122826"/>
                <a:gd name="connsiteX7" fmla="*/ 218281 w 224028"/>
                <a:gd name="connsiteY7" fmla="*/ 23866 h 122826"/>
                <a:gd name="connsiteX8" fmla="*/ 219530 w 224028"/>
                <a:gd name="connsiteY8" fmla="*/ 24740 h 122826"/>
                <a:gd name="connsiteX9" fmla="*/ 220155 w 224028"/>
                <a:gd name="connsiteY9" fmla="*/ 24740 h 122826"/>
                <a:gd name="connsiteX10" fmla="*/ 224028 w 224028"/>
                <a:gd name="connsiteY10" fmla="*/ 22866 h 122826"/>
                <a:gd name="connsiteX11" fmla="*/ 219905 w 224028"/>
                <a:gd name="connsiteY11" fmla="*/ 18618 h 122826"/>
                <a:gd name="connsiteX12" fmla="*/ 218781 w 224028"/>
                <a:gd name="connsiteY12" fmla="*/ 3374 h 122826"/>
                <a:gd name="connsiteX13" fmla="*/ 223528 w 224028"/>
                <a:gd name="connsiteY13" fmla="*/ 0 h 122826"/>
                <a:gd name="connsiteX14" fmla="*/ 222154 w 224028"/>
                <a:gd name="connsiteY14" fmla="*/ 0 h 122826"/>
                <a:gd name="connsiteX15" fmla="*/ 0 w 224028"/>
                <a:gd name="connsiteY15" fmla="*/ 112455 h 122826"/>
                <a:gd name="connsiteX16" fmla="*/ 11258 w 224028"/>
                <a:gd name="connsiteY16" fmla="*/ 117128 h 122826"/>
                <a:gd name="connsiteX17" fmla="*/ 11745 w 224028"/>
                <a:gd name="connsiteY17" fmla="*/ 118703 h 122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4028" h="122826">
                  <a:moveTo>
                    <a:pt x="11745" y="118703"/>
                  </a:moveTo>
                  <a:cubicBezTo>
                    <a:pt x="12132" y="120040"/>
                    <a:pt x="12345" y="121427"/>
                    <a:pt x="12370" y="122826"/>
                  </a:cubicBezTo>
                  <a:lnTo>
                    <a:pt x="210284" y="22866"/>
                  </a:lnTo>
                  <a:cubicBezTo>
                    <a:pt x="210284" y="22866"/>
                    <a:pt x="211034" y="22866"/>
                    <a:pt x="211534" y="22866"/>
                  </a:cubicBezTo>
                  <a:cubicBezTo>
                    <a:pt x="212108" y="22741"/>
                    <a:pt x="212708" y="22741"/>
                    <a:pt x="213283" y="22866"/>
                  </a:cubicBezTo>
                  <a:lnTo>
                    <a:pt x="215032" y="22866"/>
                  </a:lnTo>
                  <a:cubicBezTo>
                    <a:pt x="215569" y="22791"/>
                    <a:pt x="216119" y="22791"/>
                    <a:pt x="216656" y="22866"/>
                  </a:cubicBezTo>
                  <a:cubicBezTo>
                    <a:pt x="217244" y="23128"/>
                    <a:pt x="217781" y="23466"/>
                    <a:pt x="218281" y="23866"/>
                  </a:cubicBezTo>
                  <a:lnTo>
                    <a:pt x="219530" y="24740"/>
                  </a:lnTo>
                  <a:lnTo>
                    <a:pt x="220155" y="24740"/>
                  </a:lnTo>
                  <a:lnTo>
                    <a:pt x="224028" y="22866"/>
                  </a:lnTo>
                  <a:lnTo>
                    <a:pt x="219905" y="18618"/>
                  </a:lnTo>
                  <a:cubicBezTo>
                    <a:pt x="216106" y="14382"/>
                    <a:pt x="215644" y="8122"/>
                    <a:pt x="218781" y="3374"/>
                  </a:cubicBezTo>
                  <a:cubicBezTo>
                    <a:pt x="219905" y="1712"/>
                    <a:pt x="221592" y="512"/>
                    <a:pt x="223528" y="0"/>
                  </a:cubicBezTo>
                  <a:lnTo>
                    <a:pt x="222154" y="0"/>
                  </a:lnTo>
                  <a:lnTo>
                    <a:pt x="0" y="112455"/>
                  </a:lnTo>
                  <a:cubicBezTo>
                    <a:pt x="4398" y="110631"/>
                    <a:pt x="9446" y="112730"/>
                    <a:pt x="11258" y="117128"/>
                  </a:cubicBezTo>
                  <a:cubicBezTo>
                    <a:pt x="11470" y="117628"/>
                    <a:pt x="11632" y="118165"/>
                    <a:pt x="11745" y="1187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83E050D2-0AC4-4AF4-90B7-2025E1E1057A}"/>
                </a:ext>
              </a:extLst>
            </p:cNvPr>
            <p:cNvSpPr/>
            <p:nvPr/>
          </p:nvSpPr>
          <p:spPr>
            <a:xfrm>
              <a:off x="8539662" y="3693034"/>
              <a:ext cx="39689" cy="273890"/>
            </a:xfrm>
            <a:custGeom>
              <a:avLst/>
              <a:gdLst>
                <a:gd name="connsiteX0" fmla="*/ 18795 w 39689"/>
                <a:gd name="connsiteY0" fmla="*/ 17118 h 273890"/>
                <a:gd name="connsiteX1" fmla="*/ 13173 w 39689"/>
                <a:gd name="connsiteY1" fmla="*/ 9496 h 273890"/>
                <a:gd name="connsiteX2" fmla="*/ 11923 w 39689"/>
                <a:gd name="connsiteY2" fmla="*/ 9496 h 273890"/>
                <a:gd name="connsiteX3" fmla="*/ 778 w 39689"/>
                <a:gd name="connsiteY3" fmla="*/ 5498 h 273890"/>
                <a:gd name="connsiteX4" fmla="*/ 178 w 39689"/>
                <a:gd name="connsiteY4" fmla="*/ 3748 h 273890"/>
                <a:gd name="connsiteX5" fmla="*/ 178 w 39689"/>
                <a:gd name="connsiteY5" fmla="*/ 0 h 273890"/>
                <a:gd name="connsiteX6" fmla="*/ 178 w 39689"/>
                <a:gd name="connsiteY6" fmla="*/ 0 h 273890"/>
                <a:gd name="connsiteX7" fmla="*/ 21669 w 39689"/>
                <a:gd name="connsiteY7" fmla="*/ 264144 h 273890"/>
                <a:gd name="connsiteX8" fmla="*/ 31165 w 39689"/>
                <a:gd name="connsiteY8" fmla="*/ 273891 h 273890"/>
                <a:gd name="connsiteX9" fmla="*/ 31540 w 39689"/>
                <a:gd name="connsiteY9" fmla="*/ 273891 h 273890"/>
                <a:gd name="connsiteX10" fmla="*/ 36537 w 39689"/>
                <a:gd name="connsiteY10" fmla="*/ 271142 h 273890"/>
                <a:gd name="connsiteX11" fmla="*/ 39661 w 39689"/>
                <a:gd name="connsiteY11" fmla="*/ 262021 h 27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89" h="273890">
                  <a:moveTo>
                    <a:pt x="18795" y="17118"/>
                  </a:moveTo>
                  <a:lnTo>
                    <a:pt x="13173" y="9496"/>
                  </a:lnTo>
                  <a:lnTo>
                    <a:pt x="11923" y="9496"/>
                  </a:lnTo>
                  <a:cubicBezTo>
                    <a:pt x="7737" y="11470"/>
                    <a:pt x="2752" y="9684"/>
                    <a:pt x="778" y="5498"/>
                  </a:cubicBezTo>
                  <a:cubicBezTo>
                    <a:pt x="515" y="4935"/>
                    <a:pt x="315" y="4348"/>
                    <a:pt x="178" y="3748"/>
                  </a:cubicBezTo>
                  <a:cubicBezTo>
                    <a:pt x="-59" y="2511"/>
                    <a:pt x="-59" y="1237"/>
                    <a:pt x="178" y="0"/>
                  </a:cubicBezTo>
                  <a:cubicBezTo>
                    <a:pt x="178" y="0"/>
                    <a:pt x="178" y="0"/>
                    <a:pt x="178" y="0"/>
                  </a:cubicBezTo>
                  <a:lnTo>
                    <a:pt x="21669" y="264144"/>
                  </a:lnTo>
                  <a:cubicBezTo>
                    <a:pt x="21594" y="269455"/>
                    <a:pt x="25842" y="273828"/>
                    <a:pt x="31165" y="273891"/>
                  </a:cubicBezTo>
                  <a:cubicBezTo>
                    <a:pt x="31290" y="273891"/>
                    <a:pt x="31415" y="273891"/>
                    <a:pt x="31540" y="273891"/>
                  </a:cubicBezTo>
                  <a:cubicBezTo>
                    <a:pt x="33464" y="273566"/>
                    <a:pt x="35225" y="272604"/>
                    <a:pt x="36537" y="271142"/>
                  </a:cubicBezTo>
                  <a:cubicBezTo>
                    <a:pt x="38762" y="268643"/>
                    <a:pt x="39886" y="265357"/>
                    <a:pt x="39661" y="2620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A642C41E-2ADA-42AF-BD74-452C69D53FFA}"/>
                </a:ext>
              </a:extLst>
            </p:cNvPr>
            <p:cNvSpPr/>
            <p:nvPr/>
          </p:nvSpPr>
          <p:spPr>
            <a:xfrm>
              <a:off x="8555958" y="3700031"/>
              <a:ext cx="1999" cy="3623"/>
            </a:xfrm>
            <a:custGeom>
              <a:avLst/>
              <a:gdLst>
                <a:gd name="connsiteX0" fmla="*/ 1624 w 1999"/>
                <a:gd name="connsiteY0" fmla="*/ 0 h 3623"/>
                <a:gd name="connsiteX1" fmla="*/ 0 w 1999"/>
                <a:gd name="connsiteY1" fmla="*/ 875 h 3623"/>
                <a:gd name="connsiteX2" fmla="*/ 1999 w 1999"/>
                <a:gd name="connsiteY2" fmla="*/ 3624 h 3623"/>
                <a:gd name="connsiteX3" fmla="*/ 1624 w 1999"/>
                <a:gd name="connsiteY3" fmla="*/ 0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623">
                  <a:moveTo>
                    <a:pt x="1624" y="0"/>
                  </a:moveTo>
                  <a:lnTo>
                    <a:pt x="0" y="875"/>
                  </a:lnTo>
                  <a:lnTo>
                    <a:pt x="1999" y="3624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F48D308C-21FF-4C5A-8CCB-13ED5208F705}"/>
                </a:ext>
              </a:extLst>
            </p:cNvPr>
            <p:cNvSpPr/>
            <p:nvPr/>
          </p:nvSpPr>
          <p:spPr>
            <a:xfrm>
              <a:off x="8666535" y="4859069"/>
              <a:ext cx="302869" cy="431452"/>
            </a:xfrm>
            <a:custGeom>
              <a:avLst/>
              <a:gdLst>
                <a:gd name="connsiteX0" fmla="*/ 302869 w 302869"/>
                <a:gd name="connsiteY0" fmla="*/ 429204 h 431452"/>
                <a:gd name="connsiteX1" fmla="*/ 2999 w 302869"/>
                <a:gd name="connsiteY1" fmla="*/ 0 h 431452"/>
                <a:gd name="connsiteX2" fmla="*/ 0 w 302869"/>
                <a:gd name="connsiteY2" fmla="*/ 1624 h 431452"/>
                <a:gd name="connsiteX3" fmla="*/ 299870 w 302869"/>
                <a:gd name="connsiteY3" fmla="*/ 431453 h 431452"/>
                <a:gd name="connsiteX4" fmla="*/ 299870 w 302869"/>
                <a:gd name="connsiteY4" fmla="*/ 431453 h 431452"/>
                <a:gd name="connsiteX5" fmla="*/ 300745 w 302869"/>
                <a:gd name="connsiteY5" fmla="*/ 429954 h 43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69" h="431452">
                  <a:moveTo>
                    <a:pt x="302869" y="429204"/>
                  </a:moveTo>
                  <a:lnTo>
                    <a:pt x="2999" y="0"/>
                  </a:lnTo>
                  <a:lnTo>
                    <a:pt x="0" y="1624"/>
                  </a:lnTo>
                  <a:lnTo>
                    <a:pt x="299870" y="431453"/>
                  </a:lnTo>
                  <a:lnTo>
                    <a:pt x="299870" y="431453"/>
                  </a:lnTo>
                  <a:cubicBezTo>
                    <a:pt x="300121" y="430928"/>
                    <a:pt x="300408" y="430428"/>
                    <a:pt x="300745" y="4299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0271C97C-D1C5-4111-91FC-18D8E3D231D7}"/>
                </a:ext>
              </a:extLst>
            </p:cNvPr>
            <p:cNvSpPr/>
            <p:nvPr/>
          </p:nvSpPr>
          <p:spPr>
            <a:xfrm>
              <a:off x="11386235" y="2157896"/>
              <a:ext cx="160555" cy="167683"/>
            </a:xfrm>
            <a:custGeom>
              <a:avLst/>
              <a:gdLst>
                <a:gd name="connsiteX0" fmla="*/ 160556 w 160555"/>
                <a:gd name="connsiteY0" fmla="*/ 164934 h 167683"/>
                <a:gd name="connsiteX1" fmla="*/ 750 w 160555"/>
                <a:gd name="connsiteY1" fmla="*/ 0 h 167683"/>
                <a:gd name="connsiteX2" fmla="*/ 0 w 160555"/>
                <a:gd name="connsiteY2" fmla="*/ 0 h 167683"/>
                <a:gd name="connsiteX3" fmla="*/ 0 w 160555"/>
                <a:gd name="connsiteY3" fmla="*/ 3873 h 167683"/>
                <a:gd name="connsiteX4" fmla="*/ 158681 w 160555"/>
                <a:gd name="connsiteY4" fmla="*/ 167683 h 167683"/>
                <a:gd name="connsiteX5" fmla="*/ 158681 w 160555"/>
                <a:gd name="connsiteY5" fmla="*/ 166683 h 167683"/>
                <a:gd name="connsiteX6" fmla="*/ 158681 w 160555"/>
                <a:gd name="connsiteY6" fmla="*/ 166683 h 167683"/>
                <a:gd name="connsiteX7" fmla="*/ 158681 w 160555"/>
                <a:gd name="connsiteY7" fmla="*/ 166683 h 167683"/>
                <a:gd name="connsiteX8" fmla="*/ 158681 w 160555"/>
                <a:gd name="connsiteY8" fmla="*/ 166683 h 167683"/>
                <a:gd name="connsiteX9" fmla="*/ 158681 w 160555"/>
                <a:gd name="connsiteY9" fmla="*/ 166683 h 167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555" h="167683">
                  <a:moveTo>
                    <a:pt x="160556" y="164934"/>
                  </a:moveTo>
                  <a:lnTo>
                    <a:pt x="750" y="0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158681" y="167683"/>
                  </a:lnTo>
                  <a:lnTo>
                    <a:pt x="158681" y="166683"/>
                  </a:lnTo>
                  <a:lnTo>
                    <a:pt x="158681" y="166683"/>
                  </a:lnTo>
                  <a:cubicBezTo>
                    <a:pt x="158681" y="166683"/>
                    <a:pt x="158681" y="166683"/>
                    <a:pt x="158681" y="166683"/>
                  </a:cubicBezTo>
                  <a:lnTo>
                    <a:pt x="158681" y="166683"/>
                  </a:lnTo>
                  <a:lnTo>
                    <a:pt x="158681" y="166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545ECE3C-F056-493D-9B71-48CEEB1F606C}"/>
                </a:ext>
              </a:extLst>
            </p:cNvPr>
            <p:cNvSpPr/>
            <p:nvPr/>
          </p:nvSpPr>
          <p:spPr>
            <a:xfrm>
              <a:off x="11493189" y="2048440"/>
              <a:ext cx="25988" cy="29113"/>
            </a:xfrm>
            <a:custGeom>
              <a:avLst/>
              <a:gdLst>
                <a:gd name="connsiteX0" fmla="*/ 25989 w 25988"/>
                <a:gd name="connsiteY0" fmla="*/ 19117 h 29113"/>
                <a:gd name="connsiteX1" fmla="*/ 8121 w 25988"/>
                <a:gd name="connsiteY1" fmla="*/ 875 h 29113"/>
                <a:gd name="connsiteX2" fmla="*/ 7497 w 25988"/>
                <a:gd name="connsiteY2" fmla="*/ 875 h 29113"/>
                <a:gd name="connsiteX3" fmla="*/ 6247 w 25988"/>
                <a:gd name="connsiteY3" fmla="*/ 0 h 29113"/>
                <a:gd name="connsiteX4" fmla="*/ 9996 w 25988"/>
                <a:gd name="connsiteY4" fmla="*/ 4998 h 29113"/>
                <a:gd name="connsiteX5" fmla="*/ 5123 w 25988"/>
                <a:gd name="connsiteY5" fmla="*/ 19117 h 29113"/>
                <a:gd name="connsiteX6" fmla="*/ 0 w 25988"/>
                <a:gd name="connsiteY6" fmla="*/ 21616 h 29113"/>
                <a:gd name="connsiteX7" fmla="*/ 7372 w 25988"/>
                <a:gd name="connsiteY7" fmla="*/ 29113 h 29113"/>
                <a:gd name="connsiteX8" fmla="*/ 20991 w 25988"/>
                <a:gd name="connsiteY8" fmla="*/ 22366 h 29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8" h="29113">
                  <a:moveTo>
                    <a:pt x="25989" y="19117"/>
                  </a:moveTo>
                  <a:lnTo>
                    <a:pt x="8121" y="875"/>
                  </a:lnTo>
                  <a:lnTo>
                    <a:pt x="7497" y="875"/>
                  </a:lnTo>
                  <a:lnTo>
                    <a:pt x="6247" y="0"/>
                  </a:lnTo>
                  <a:cubicBezTo>
                    <a:pt x="7959" y="1275"/>
                    <a:pt x="9258" y="2999"/>
                    <a:pt x="9996" y="4998"/>
                  </a:cubicBezTo>
                  <a:cubicBezTo>
                    <a:pt x="11957" y="10258"/>
                    <a:pt x="9921" y="16181"/>
                    <a:pt x="5123" y="19117"/>
                  </a:cubicBezTo>
                  <a:lnTo>
                    <a:pt x="0" y="21616"/>
                  </a:lnTo>
                  <a:lnTo>
                    <a:pt x="7372" y="29113"/>
                  </a:lnTo>
                  <a:lnTo>
                    <a:pt x="20991" y="223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6C19822F-D89C-4A88-AB58-64036FABC9B2}"/>
                </a:ext>
              </a:extLst>
            </p:cNvPr>
            <p:cNvSpPr/>
            <p:nvPr/>
          </p:nvSpPr>
          <p:spPr>
            <a:xfrm>
              <a:off x="11040760" y="2297216"/>
              <a:ext cx="23989" cy="26489"/>
            </a:xfrm>
            <a:custGeom>
              <a:avLst/>
              <a:gdLst>
                <a:gd name="connsiteX0" fmla="*/ 125 w 23989"/>
                <a:gd name="connsiteY0" fmla="*/ 125 h 26489"/>
                <a:gd name="connsiteX1" fmla="*/ 0 w 23989"/>
                <a:gd name="connsiteY1" fmla="*/ 4498 h 26489"/>
                <a:gd name="connsiteX2" fmla="*/ 20741 w 23989"/>
                <a:gd name="connsiteY2" fmla="*/ 26490 h 26489"/>
                <a:gd name="connsiteX3" fmla="*/ 23989 w 23989"/>
                <a:gd name="connsiteY3" fmla="*/ 24865 h 26489"/>
                <a:gd name="connsiteX4" fmla="*/ 625 w 23989"/>
                <a:gd name="connsiteY4" fmla="*/ 0 h 26489"/>
                <a:gd name="connsiteX5" fmla="*/ 125 w 23989"/>
                <a:gd name="connsiteY5" fmla="*/ 12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89" h="26489">
                  <a:moveTo>
                    <a:pt x="125" y="125"/>
                  </a:moveTo>
                  <a:lnTo>
                    <a:pt x="0" y="4498"/>
                  </a:lnTo>
                  <a:lnTo>
                    <a:pt x="20741" y="26490"/>
                  </a:lnTo>
                  <a:lnTo>
                    <a:pt x="23989" y="24865"/>
                  </a:lnTo>
                  <a:lnTo>
                    <a:pt x="625" y="0"/>
                  </a:lnTo>
                  <a:lnTo>
                    <a:pt x="125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45B14D25-1E1C-4D6E-BE23-E790B065D00E}"/>
                </a:ext>
              </a:extLst>
            </p:cNvPr>
            <p:cNvSpPr/>
            <p:nvPr/>
          </p:nvSpPr>
          <p:spPr>
            <a:xfrm>
              <a:off x="11985226" y="1273999"/>
              <a:ext cx="19616" cy="32861"/>
            </a:xfrm>
            <a:custGeom>
              <a:avLst/>
              <a:gdLst>
                <a:gd name="connsiteX0" fmla="*/ 18742 w 19616"/>
                <a:gd name="connsiteY0" fmla="*/ 23990 h 32861"/>
                <a:gd name="connsiteX1" fmla="*/ 19617 w 19616"/>
                <a:gd name="connsiteY1" fmla="*/ 12745 h 32861"/>
                <a:gd name="connsiteX2" fmla="*/ 17867 w 19616"/>
                <a:gd name="connsiteY2" fmla="*/ 11121 h 32861"/>
                <a:gd name="connsiteX3" fmla="*/ 14744 w 19616"/>
                <a:gd name="connsiteY3" fmla="*/ 12620 h 32861"/>
                <a:gd name="connsiteX4" fmla="*/ 3374 w 19616"/>
                <a:gd name="connsiteY4" fmla="*/ 7763 h 32861"/>
                <a:gd name="connsiteX5" fmla="*/ 2999 w 19616"/>
                <a:gd name="connsiteY5" fmla="*/ 6622 h 32861"/>
                <a:gd name="connsiteX6" fmla="*/ 2999 w 19616"/>
                <a:gd name="connsiteY6" fmla="*/ 0 h 32861"/>
                <a:gd name="connsiteX7" fmla="*/ 2999 w 19616"/>
                <a:gd name="connsiteY7" fmla="*/ 1499 h 32861"/>
                <a:gd name="connsiteX8" fmla="*/ 0 w 19616"/>
                <a:gd name="connsiteY8" fmla="*/ 32862 h 32861"/>
                <a:gd name="connsiteX9" fmla="*/ 4998 w 19616"/>
                <a:gd name="connsiteY9" fmla="*/ 30363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16" h="32861">
                  <a:moveTo>
                    <a:pt x="18742" y="23990"/>
                  </a:moveTo>
                  <a:lnTo>
                    <a:pt x="19617" y="12745"/>
                  </a:lnTo>
                  <a:lnTo>
                    <a:pt x="17867" y="11121"/>
                  </a:lnTo>
                  <a:lnTo>
                    <a:pt x="14744" y="12620"/>
                  </a:lnTo>
                  <a:cubicBezTo>
                    <a:pt x="10259" y="14420"/>
                    <a:pt x="5173" y="12245"/>
                    <a:pt x="3374" y="7763"/>
                  </a:cubicBezTo>
                  <a:cubicBezTo>
                    <a:pt x="3224" y="7392"/>
                    <a:pt x="3099" y="7011"/>
                    <a:pt x="2999" y="6622"/>
                  </a:cubicBezTo>
                  <a:cubicBezTo>
                    <a:pt x="2437" y="4451"/>
                    <a:pt x="2437" y="2172"/>
                    <a:pt x="2999" y="0"/>
                  </a:cubicBezTo>
                  <a:lnTo>
                    <a:pt x="2999" y="1499"/>
                  </a:lnTo>
                  <a:lnTo>
                    <a:pt x="0" y="32862"/>
                  </a:lnTo>
                  <a:lnTo>
                    <a:pt x="4998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8C5091CD-FA34-459A-B408-B2EC465791A9}"/>
                </a:ext>
              </a:extLst>
            </p:cNvPr>
            <p:cNvSpPr/>
            <p:nvPr/>
          </p:nvSpPr>
          <p:spPr>
            <a:xfrm>
              <a:off x="12003093" y="1283370"/>
              <a:ext cx="12744" cy="10495"/>
            </a:xfrm>
            <a:custGeom>
              <a:avLst/>
              <a:gdLst>
                <a:gd name="connsiteX0" fmla="*/ 9371 w 12744"/>
                <a:gd name="connsiteY0" fmla="*/ 10496 h 10495"/>
                <a:gd name="connsiteX1" fmla="*/ 12745 w 12744"/>
                <a:gd name="connsiteY1" fmla="*/ 8871 h 10495"/>
                <a:gd name="connsiteX2" fmla="*/ 3374 w 12744"/>
                <a:gd name="connsiteY2" fmla="*/ 0 h 10495"/>
                <a:gd name="connsiteX3" fmla="*/ 0 w 12744"/>
                <a:gd name="connsiteY3" fmla="*/ 1624 h 10495"/>
                <a:gd name="connsiteX4" fmla="*/ 1749 w 12744"/>
                <a:gd name="connsiteY4" fmla="*/ 3374 h 10495"/>
                <a:gd name="connsiteX5" fmla="*/ 9371 w 12744"/>
                <a:gd name="connsiteY5" fmla="*/ 10496 h 1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44" h="10495">
                  <a:moveTo>
                    <a:pt x="9371" y="10496"/>
                  </a:moveTo>
                  <a:lnTo>
                    <a:pt x="12745" y="8871"/>
                  </a:lnTo>
                  <a:lnTo>
                    <a:pt x="3374" y="0"/>
                  </a:lnTo>
                  <a:lnTo>
                    <a:pt x="0" y="1624"/>
                  </a:lnTo>
                  <a:lnTo>
                    <a:pt x="1749" y="3374"/>
                  </a:lnTo>
                  <a:lnTo>
                    <a:pt x="9371" y="10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643C3819-0538-4EF7-BC02-F1447BFA7259}"/>
                </a:ext>
              </a:extLst>
            </p:cNvPr>
            <p:cNvSpPr/>
            <p:nvPr/>
          </p:nvSpPr>
          <p:spPr>
            <a:xfrm>
              <a:off x="11988178" y="1163168"/>
              <a:ext cx="217202" cy="124082"/>
            </a:xfrm>
            <a:custGeom>
              <a:avLst/>
              <a:gdLst>
                <a:gd name="connsiteX0" fmla="*/ 4045 w 217202"/>
                <a:gd name="connsiteY0" fmla="*/ 104084 h 124082"/>
                <a:gd name="connsiteX1" fmla="*/ 2420 w 217202"/>
                <a:gd name="connsiteY1" fmla="*/ 105458 h 124082"/>
                <a:gd name="connsiteX2" fmla="*/ 1421 w 217202"/>
                <a:gd name="connsiteY2" fmla="*/ 106957 h 124082"/>
                <a:gd name="connsiteX3" fmla="*/ 422 w 217202"/>
                <a:gd name="connsiteY3" fmla="*/ 108707 h 124082"/>
                <a:gd name="connsiteX4" fmla="*/ 422 w 217202"/>
                <a:gd name="connsiteY4" fmla="*/ 110831 h 124082"/>
                <a:gd name="connsiteX5" fmla="*/ 422 w 217202"/>
                <a:gd name="connsiteY5" fmla="*/ 117453 h 124082"/>
                <a:gd name="connsiteX6" fmla="*/ 11029 w 217202"/>
                <a:gd name="connsiteY6" fmla="*/ 123821 h 124082"/>
                <a:gd name="connsiteX7" fmla="*/ 12166 w 217202"/>
                <a:gd name="connsiteY7" fmla="*/ 123451 h 124082"/>
                <a:gd name="connsiteX8" fmla="*/ 15290 w 217202"/>
                <a:gd name="connsiteY8" fmla="*/ 121951 h 124082"/>
                <a:gd name="connsiteX9" fmla="*/ 18664 w 217202"/>
                <a:gd name="connsiteY9" fmla="*/ 120202 h 124082"/>
                <a:gd name="connsiteX10" fmla="*/ 217203 w 217202"/>
                <a:gd name="connsiteY10" fmla="*/ 23366 h 124082"/>
                <a:gd name="connsiteX11" fmla="*/ 217203 w 217202"/>
                <a:gd name="connsiteY11" fmla="*/ 0 h 124082"/>
                <a:gd name="connsiteX12" fmla="*/ 4794 w 217202"/>
                <a:gd name="connsiteY12" fmla="*/ 103334 h 124082"/>
                <a:gd name="connsiteX13" fmla="*/ 4045 w 217202"/>
                <a:gd name="connsiteY13" fmla="*/ 104084 h 12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7202" h="124082">
                  <a:moveTo>
                    <a:pt x="4045" y="104084"/>
                  </a:moveTo>
                  <a:cubicBezTo>
                    <a:pt x="3420" y="104435"/>
                    <a:pt x="2870" y="104901"/>
                    <a:pt x="2420" y="105458"/>
                  </a:cubicBezTo>
                  <a:cubicBezTo>
                    <a:pt x="2021" y="105907"/>
                    <a:pt x="1684" y="106411"/>
                    <a:pt x="1421" y="106957"/>
                  </a:cubicBezTo>
                  <a:cubicBezTo>
                    <a:pt x="1009" y="107496"/>
                    <a:pt x="684" y="108084"/>
                    <a:pt x="422" y="108707"/>
                  </a:cubicBezTo>
                  <a:cubicBezTo>
                    <a:pt x="296" y="109409"/>
                    <a:pt x="296" y="110129"/>
                    <a:pt x="422" y="110831"/>
                  </a:cubicBezTo>
                  <a:cubicBezTo>
                    <a:pt x="-141" y="113002"/>
                    <a:pt x="-141" y="115281"/>
                    <a:pt x="422" y="117453"/>
                  </a:cubicBezTo>
                  <a:cubicBezTo>
                    <a:pt x="1596" y="122140"/>
                    <a:pt x="6344" y="124990"/>
                    <a:pt x="11029" y="123821"/>
                  </a:cubicBezTo>
                  <a:cubicBezTo>
                    <a:pt x="11417" y="123723"/>
                    <a:pt x="11791" y="123599"/>
                    <a:pt x="12166" y="123451"/>
                  </a:cubicBezTo>
                  <a:lnTo>
                    <a:pt x="15290" y="121951"/>
                  </a:lnTo>
                  <a:lnTo>
                    <a:pt x="18664" y="120202"/>
                  </a:lnTo>
                  <a:lnTo>
                    <a:pt x="217203" y="23366"/>
                  </a:lnTo>
                  <a:lnTo>
                    <a:pt x="217203" y="0"/>
                  </a:lnTo>
                  <a:lnTo>
                    <a:pt x="4794" y="103334"/>
                  </a:lnTo>
                  <a:cubicBezTo>
                    <a:pt x="4794" y="103334"/>
                    <a:pt x="4420" y="103834"/>
                    <a:pt x="4045" y="104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0A0E7719-27A1-419B-8ABF-CC609F8609D0}"/>
                </a:ext>
              </a:extLst>
            </p:cNvPr>
            <p:cNvSpPr/>
            <p:nvPr/>
          </p:nvSpPr>
          <p:spPr>
            <a:xfrm>
              <a:off x="8958784" y="4454106"/>
              <a:ext cx="215281" cy="298630"/>
            </a:xfrm>
            <a:custGeom>
              <a:avLst/>
              <a:gdLst>
                <a:gd name="connsiteX0" fmla="*/ 214282 w 215281"/>
                <a:gd name="connsiteY0" fmla="*/ 295507 h 298630"/>
                <a:gd name="connsiteX1" fmla="*/ 214282 w 215281"/>
                <a:gd name="connsiteY1" fmla="*/ 295507 h 298630"/>
                <a:gd name="connsiteX2" fmla="*/ 214282 w 215281"/>
                <a:gd name="connsiteY2" fmla="*/ 295507 h 298630"/>
                <a:gd name="connsiteX3" fmla="*/ 214282 w 215281"/>
                <a:gd name="connsiteY3" fmla="*/ 295507 h 298630"/>
                <a:gd name="connsiteX4" fmla="*/ 215282 w 215281"/>
                <a:gd name="connsiteY4" fmla="*/ 295507 h 298630"/>
                <a:gd name="connsiteX5" fmla="*/ 0 w 215281"/>
                <a:gd name="connsiteY5" fmla="*/ 0 h 298630"/>
                <a:gd name="connsiteX6" fmla="*/ 0 w 215281"/>
                <a:gd name="connsiteY6" fmla="*/ 6373 h 298630"/>
                <a:gd name="connsiteX7" fmla="*/ 212408 w 215281"/>
                <a:gd name="connsiteY7" fmla="*/ 298631 h 298630"/>
                <a:gd name="connsiteX8" fmla="*/ 212408 w 215281"/>
                <a:gd name="connsiteY8" fmla="*/ 297881 h 298630"/>
                <a:gd name="connsiteX9" fmla="*/ 214282 w 215281"/>
                <a:gd name="connsiteY9" fmla="*/ 295507 h 29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281" h="298630">
                  <a:moveTo>
                    <a:pt x="214282" y="295507"/>
                  </a:moveTo>
                  <a:cubicBezTo>
                    <a:pt x="214282" y="295507"/>
                    <a:pt x="214282" y="295507"/>
                    <a:pt x="214282" y="295507"/>
                  </a:cubicBezTo>
                  <a:cubicBezTo>
                    <a:pt x="214282" y="295507"/>
                    <a:pt x="214282" y="295507"/>
                    <a:pt x="214282" y="295507"/>
                  </a:cubicBezTo>
                  <a:lnTo>
                    <a:pt x="214282" y="295507"/>
                  </a:lnTo>
                  <a:lnTo>
                    <a:pt x="215282" y="295507"/>
                  </a:lnTo>
                  <a:lnTo>
                    <a:pt x="0" y="0"/>
                  </a:lnTo>
                  <a:lnTo>
                    <a:pt x="0" y="6373"/>
                  </a:lnTo>
                  <a:lnTo>
                    <a:pt x="212408" y="298631"/>
                  </a:lnTo>
                  <a:lnTo>
                    <a:pt x="212408" y="297881"/>
                  </a:lnTo>
                  <a:cubicBezTo>
                    <a:pt x="212408" y="297881"/>
                    <a:pt x="214282" y="295632"/>
                    <a:pt x="214282" y="2955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F2E0D1A3-52D0-4A81-BED2-C6BC3E090D54}"/>
                </a:ext>
              </a:extLst>
            </p:cNvPr>
            <p:cNvSpPr/>
            <p:nvPr/>
          </p:nvSpPr>
          <p:spPr>
            <a:xfrm>
              <a:off x="9173941" y="4513832"/>
              <a:ext cx="429939" cy="236905"/>
            </a:xfrm>
            <a:custGeom>
              <a:avLst/>
              <a:gdLst>
                <a:gd name="connsiteX0" fmla="*/ 429939 w 429939"/>
                <a:gd name="connsiteY0" fmla="*/ 1125 h 236905"/>
                <a:gd name="connsiteX1" fmla="*/ 429065 w 429939"/>
                <a:gd name="connsiteY1" fmla="*/ 0 h 236905"/>
                <a:gd name="connsiteX2" fmla="*/ 999 w 429939"/>
                <a:gd name="connsiteY2" fmla="*/ 233782 h 236905"/>
                <a:gd name="connsiteX3" fmla="*/ 0 w 429939"/>
                <a:gd name="connsiteY3" fmla="*/ 233782 h 236905"/>
                <a:gd name="connsiteX4" fmla="*/ 0 w 429939"/>
                <a:gd name="connsiteY4" fmla="*/ 233782 h 236905"/>
                <a:gd name="connsiteX5" fmla="*/ 750 w 429939"/>
                <a:gd name="connsiteY5" fmla="*/ 233782 h 236905"/>
                <a:gd name="connsiteX6" fmla="*/ 2374 w 429939"/>
                <a:gd name="connsiteY6" fmla="*/ 235406 h 236905"/>
                <a:gd name="connsiteX7" fmla="*/ 2374 w 429939"/>
                <a:gd name="connsiteY7" fmla="*/ 235531 h 236905"/>
                <a:gd name="connsiteX8" fmla="*/ 2374 w 429939"/>
                <a:gd name="connsiteY8" fmla="*/ 236905 h 236905"/>
                <a:gd name="connsiteX9" fmla="*/ 429939 w 429939"/>
                <a:gd name="connsiteY9" fmla="*/ 4248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39" h="236905">
                  <a:moveTo>
                    <a:pt x="429939" y="1125"/>
                  </a:moveTo>
                  <a:lnTo>
                    <a:pt x="429065" y="0"/>
                  </a:lnTo>
                  <a:lnTo>
                    <a:pt x="999" y="233782"/>
                  </a:lnTo>
                  <a:lnTo>
                    <a:pt x="0" y="233782"/>
                  </a:lnTo>
                  <a:lnTo>
                    <a:pt x="0" y="233782"/>
                  </a:lnTo>
                  <a:cubicBezTo>
                    <a:pt x="0" y="233782"/>
                    <a:pt x="0" y="233782"/>
                    <a:pt x="750" y="233782"/>
                  </a:cubicBezTo>
                  <a:cubicBezTo>
                    <a:pt x="1649" y="233782"/>
                    <a:pt x="2374" y="234507"/>
                    <a:pt x="2374" y="235406"/>
                  </a:cubicBezTo>
                  <a:cubicBezTo>
                    <a:pt x="2374" y="235443"/>
                    <a:pt x="2374" y="235493"/>
                    <a:pt x="2374" y="235531"/>
                  </a:cubicBezTo>
                  <a:lnTo>
                    <a:pt x="2374" y="236905"/>
                  </a:lnTo>
                  <a:lnTo>
                    <a:pt x="429939" y="4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FF4A99DD-8052-4690-828F-D1E7A97F9946}"/>
                </a:ext>
              </a:extLst>
            </p:cNvPr>
            <p:cNvSpPr/>
            <p:nvPr/>
          </p:nvSpPr>
          <p:spPr>
            <a:xfrm>
              <a:off x="9382101" y="4202581"/>
              <a:ext cx="237896" cy="312625"/>
            </a:xfrm>
            <a:custGeom>
              <a:avLst/>
              <a:gdLst>
                <a:gd name="connsiteX0" fmla="*/ 230275 w 237896"/>
                <a:gd name="connsiteY0" fmla="*/ 297132 h 312625"/>
                <a:gd name="connsiteX1" fmla="*/ 237897 w 237896"/>
                <a:gd name="connsiteY1" fmla="*/ 302005 h 312625"/>
                <a:gd name="connsiteX2" fmla="*/ 237272 w 237896"/>
                <a:gd name="connsiteY2" fmla="*/ 300630 h 312625"/>
                <a:gd name="connsiteX3" fmla="*/ 8621 w 237896"/>
                <a:gd name="connsiteY3" fmla="*/ 0 h 312625"/>
                <a:gd name="connsiteX4" fmla="*/ 8621 w 237896"/>
                <a:gd name="connsiteY4" fmla="*/ 0 h 312625"/>
                <a:gd name="connsiteX5" fmla="*/ 10495 w 237896"/>
                <a:gd name="connsiteY5" fmla="*/ 3124 h 312625"/>
                <a:gd name="connsiteX6" fmla="*/ 5872 w 237896"/>
                <a:gd name="connsiteY6" fmla="*/ 17368 h 312625"/>
                <a:gd name="connsiteX7" fmla="*/ 0 w 237896"/>
                <a:gd name="connsiteY7" fmla="*/ 20617 h 312625"/>
                <a:gd name="connsiteX8" fmla="*/ 221154 w 237896"/>
                <a:gd name="connsiteY8" fmla="*/ 311501 h 312625"/>
                <a:gd name="connsiteX9" fmla="*/ 222029 w 237896"/>
                <a:gd name="connsiteY9" fmla="*/ 312625 h 312625"/>
                <a:gd name="connsiteX10" fmla="*/ 222029 w 237896"/>
                <a:gd name="connsiteY10" fmla="*/ 308627 h 312625"/>
                <a:gd name="connsiteX11" fmla="*/ 230275 w 237896"/>
                <a:gd name="connsiteY11" fmla="*/ 297132 h 312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896" h="312625">
                  <a:moveTo>
                    <a:pt x="230275" y="297132"/>
                  </a:moveTo>
                  <a:cubicBezTo>
                    <a:pt x="233524" y="297219"/>
                    <a:pt x="236460" y="299093"/>
                    <a:pt x="237897" y="302005"/>
                  </a:cubicBezTo>
                  <a:cubicBezTo>
                    <a:pt x="237710" y="301542"/>
                    <a:pt x="237510" y="301080"/>
                    <a:pt x="237272" y="300630"/>
                  </a:cubicBezTo>
                  <a:lnTo>
                    <a:pt x="8621" y="0"/>
                  </a:lnTo>
                  <a:lnTo>
                    <a:pt x="8621" y="0"/>
                  </a:lnTo>
                  <a:cubicBezTo>
                    <a:pt x="9421" y="925"/>
                    <a:pt x="10045" y="1987"/>
                    <a:pt x="10495" y="3124"/>
                  </a:cubicBezTo>
                  <a:cubicBezTo>
                    <a:pt x="12569" y="8372"/>
                    <a:pt x="10633" y="14344"/>
                    <a:pt x="5872" y="17368"/>
                  </a:cubicBezTo>
                  <a:lnTo>
                    <a:pt x="0" y="20617"/>
                  </a:lnTo>
                  <a:lnTo>
                    <a:pt x="221154" y="311501"/>
                  </a:lnTo>
                  <a:lnTo>
                    <a:pt x="222029" y="312625"/>
                  </a:lnTo>
                  <a:lnTo>
                    <a:pt x="222029" y="308627"/>
                  </a:lnTo>
                  <a:cubicBezTo>
                    <a:pt x="221204" y="303192"/>
                    <a:pt x="224865" y="298081"/>
                    <a:pt x="230275" y="2971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F873CCFD-FE39-4598-9928-07219C9D7D04}"/>
                </a:ext>
              </a:extLst>
            </p:cNvPr>
            <p:cNvSpPr/>
            <p:nvPr/>
          </p:nvSpPr>
          <p:spPr>
            <a:xfrm>
              <a:off x="9173858" y="4747988"/>
              <a:ext cx="49561" cy="901390"/>
            </a:xfrm>
            <a:custGeom>
              <a:avLst/>
              <a:gdLst>
                <a:gd name="connsiteX0" fmla="*/ 47438 w 49561"/>
                <a:gd name="connsiteY0" fmla="*/ 901391 h 901390"/>
                <a:gd name="connsiteX1" fmla="*/ 47438 w 49561"/>
                <a:gd name="connsiteY1" fmla="*/ 900766 h 901390"/>
                <a:gd name="connsiteX2" fmla="*/ 47438 w 49561"/>
                <a:gd name="connsiteY2" fmla="*/ 900766 h 901390"/>
                <a:gd name="connsiteX3" fmla="*/ 47438 w 49561"/>
                <a:gd name="connsiteY3" fmla="*/ 900766 h 901390"/>
                <a:gd name="connsiteX4" fmla="*/ 49562 w 49561"/>
                <a:gd name="connsiteY4" fmla="*/ 899517 h 901390"/>
                <a:gd name="connsiteX5" fmla="*/ 2707 w 49561"/>
                <a:gd name="connsiteY5" fmla="*/ 3124 h 901390"/>
                <a:gd name="connsiteX6" fmla="*/ 2707 w 49561"/>
                <a:gd name="connsiteY6" fmla="*/ 1749 h 901390"/>
                <a:gd name="connsiteX7" fmla="*/ 1208 w 49561"/>
                <a:gd name="connsiteY7" fmla="*/ 0 h 901390"/>
                <a:gd name="connsiteX8" fmla="*/ 1083 w 49561"/>
                <a:gd name="connsiteY8" fmla="*/ 0 h 901390"/>
                <a:gd name="connsiteX9" fmla="*/ 333 w 49561"/>
                <a:gd name="connsiteY9" fmla="*/ 0 h 901390"/>
                <a:gd name="connsiteX10" fmla="*/ 333 w 49561"/>
                <a:gd name="connsiteY10" fmla="*/ 0 h 901390"/>
                <a:gd name="connsiteX11" fmla="*/ 333 w 49561"/>
                <a:gd name="connsiteY11" fmla="*/ 0 h 901390"/>
                <a:gd name="connsiteX12" fmla="*/ 333 w 49561"/>
                <a:gd name="connsiteY12" fmla="*/ 0 h 901390"/>
                <a:gd name="connsiteX13" fmla="*/ 333 w 49561"/>
                <a:gd name="connsiteY13" fmla="*/ 750 h 901390"/>
                <a:gd name="connsiteX14" fmla="*/ 48563 w 49561"/>
                <a:gd name="connsiteY14" fmla="*/ 900391 h 901390"/>
                <a:gd name="connsiteX15" fmla="*/ 48563 w 49561"/>
                <a:gd name="connsiteY15" fmla="*/ 900391 h 901390"/>
                <a:gd name="connsiteX16" fmla="*/ 48563 w 49561"/>
                <a:gd name="connsiteY16" fmla="*/ 900391 h 901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561" h="901390">
                  <a:moveTo>
                    <a:pt x="47438" y="901391"/>
                  </a:moveTo>
                  <a:lnTo>
                    <a:pt x="47438" y="900766"/>
                  </a:lnTo>
                  <a:cubicBezTo>
                    <a:pt x="47438" y="900766"/>
                    <a:pt x="47438" y="900766"/>
                    <a:pt x="47438" y="900766"/>
                  </a:cubicBezTo>
                  <a:lnTo>
                    <a:pt x="47438" y="900766"/>
                  </a:lnTo>
                  <a:lnTo>
                    <a:pt x="49562" y="899517"/>
                  </a:lnTo>
                  <a:lnTo>
                    <a:pt x="2707" y="3124"/>
                  </a:lnTo>
                  <a:lnTo>
                    <a:pt x="2707" y="1749"/>
                  </a:lnTo>
                  <a:cubicBezTo>
                    <a:pt x="2782" y="850"/>
                    <a:pt x="2107" y="75"/>
                    <a:pt x="1208" y="0"/>
                  </a:cubicBezTo>
                  <a:cubicBezTo>
                    <a:pt x="1171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lnTo>
                    <a:pt x="333" y="750"/>
                  </a:lnTo>
                  <a:lnTo>
                    <a:pt x="48563" y="900391"/>
                  </a:lnTo>
                  <a:lnTo>
                    <a:pt x="48563" y="900391"/>
                  </a:lnTo>
                  <a:lnTo>
                    <a:pt x="48563" y="90039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C7ED93FA-2970-4030-841A-C067F33F5CFE}"/>
                </a:ext>
              </a:extLst>
            </p:cNvPr>
            <p:cNvSpPr/>
            <p:nvPr/>
          </p:nvSpPr>
          <p:spPr>
            <a:xfrm>
              <a:off x="8933295" y="6397456"/>
              <a:ext cx="276880" cy="422206"/>
            </a:xfrm>
            <a:custGeom>
              <a:avLst/>
              <a:gdLst>
                <a:gd name="connsiteX0" fmla="*/ 275756 w 276880"/>
                <a:gd name="connsiteY0" fmla="*/ 419708 h 422206"/>
                <a:gd name="connsiteX1" fmla="*/ 276880 w 276880"/>
                <a:gd name="connsiteY1" fmla="*/ 418958 h 422206"/>
                <a:gd name="connsiteX2" fmla="*/ 0 w 276880"/>
                <a:gd name="connsiteY2" fmla="*/ 0 h 422206"/>
                <a:gd name="connsiteX3" fmla="*/ 0 w 276880"/>
                <a:gd name="connsiteY3" fmla="*/ 6872 h 422206"/>
                <a:gd name="connsiteX4" fmla="*/ 274881 w 276880"/>
                <a:gd name="connsiteY4" fmla="*/ 422207 h 422206"/>
                <a:gd name="connsiteX5" fmla="*/ 274881 w 276880"/>
                <a:gd name="connsiteY5" fmla="*/ 422207 h 422206"/>
                <a:gd name="connsiteX6" fmla="*/ 274881 w 276880"/>
                <a:gd name="connsiteY6" fmla="*/ 422207 h 422206"/>
                <a:gd name="connsiteX7" fmla="*/ 274881 w 276880"/>
                <a:gd name="connsiteY7" fmla="*/ 421582 h 422206"/>
                <a:gd name="connsiteX8" fmla="*/ 275756 w 276880"/>
                <a:gd name="connsiteY8" fmla="*/ 419708 h 42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880" h="422206">
                  <a:moveTo>
                    <a:pt x="275756" y="419708"/>
                  </a:moveTo>
                  <a:lnTo>
                    <a:pt x="276880" y="418958"/>
                  </a:lnTo>
                  <a:lnTo>
                    <a:pt x="0" y="0"/>
                  </a:lnTo>
                  <a:lnTo>
                    <a:pt x="0" y="6872"/>
                  </a:lnTo>
                  <a:lnTo>
                    <a:pt x="274881" y="422207"/>
                  </a:lnTo>
                  <a:lnTo>
                    <a:pt x="274881" y="422207"/>
                  </a:lnTo>
                  <a:cubicBezTo>
                    <a:pt x="274881" y="422207"/>
                    <a:pt x="274881" y="422207"/>
                    <a:pt x="274881" y="422207"/>
                  </a:cubicBezTo>
                  <a:lnTo>
                    <a:pt x="274881" y="421582"/>
                  </a:lnTo>
                  <a:cubicBezTo>
                    <a:pt x="274831" y="420845"/>
                    <a:pt x="275156" y="420132"/>
                    <a:pt x="275756" y="419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43CC5FB-0E63-4B2B-934E-F4FE369EECBB}"/>
                </a:ext>
              </a:extLst>
            </p:cNvPr>
            <p:cNvSpPr/>
            <p:nvPr/>
          </p:nvSpPr>
          <p:spPr>
            <a:xfrm>
              <a:off x="9208116" y="6548770"/>
              <a:ext cx="443244" cy="271142"/>
            </a:xfrm>
            <a:custGeom>
              <a:avLst/>
              <a:gdLst>
                <a:gd name="connsiteX0" fmla="*/ 2060 w 443244"/>
                <a:gd name="connsiteY0" fmla="*/ 267144 h 271142"/>
                <a:gd name="connsiteX1" fmla="*/ 936 w 443244"/>
                <a:gd name="connsiteY1" fmla="*/ 267893 h 271142"/>
                <a:gd name="connsiteX2" fmla="*/ 186 w 443244"/>
                <a:gd name="connsiteY2" fmla="*/ 270517 h 271142"/>
                <a:gd name="connsiteX3" fmla="*/ 186 w 443244"/>
                <a:gd name="connsiteY3" fmla="*/ 271142 h 271142"/>
                <a:gd name="connsiteX4" fmla="*/ 186 w 443244"/>
                <a:gd name="connsiteY4" fmla="*/ 271142 h 271142"/>
                <a:gd name="connsiteX5" fmla="*/ 1185 w 443244"/>
                <a:gd name="connsiteY5" fmla="*/ 271142 h 271142"/>
                <a:gd name="connsiteX6" fmla="*/ 2185 w 443244"/>
                <a:gd name="connsiteY6" fmla="*/ 270517 h 271142"/>
                <a:gd name="connsiteX7" fmla="*/ 443244 w 443244"/>
                <a:gd name="connsiteY7" fmla="*/ 4498 h 271142"/>
                <a:gd name="connsiteX8" fmla="*/ 443244 w 443244"/>
                <a:gd name="connsiteY8" fmla="*/ 1250 h 271142"/>
                <a:gd name="connsiteX9" fmla="*/ 443244 w 443244"/>
                <a:gd name="connsiteY9" fmla="*/ 625 h 271142"/>
                <a:gd name="connsiteX10" fmla="*/ 443244 w 443244"/>
                <a:gd name="connsiteY10" fmla="*/ 0 h 271142"/>
                <a:gd name="connsiteX11" fmla="*/ 443244 w 443244"/>
                <a:gd name="connsiteY11" fmla="*/ 0 h 27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3244" h="271142">
                  <a:moveTo>
                    <a:pt x="2060" y="267144"/>
                  </a:moveTo>
                  <a:lnTo>
                    <a:pt x="936" y="267893"/>
                  </a:lnTo>
                  <a:cubicBezTo>
                    <a:pt x="86" y="268468"/>
                    <a:pt x="-239" y="269580"/>
                    <a:pt x="186" y="270517"/>
                  </a:cubicBezTo>
                  <a:lnTo>
                    <a:pt x="186" y="271142"/>
                  </a:lnTo>
                  <a:lnTo>
                    <a:pt x="186" y="271142"/>
                  </a:lnTo>
                  <a:lnTo>
                    <a:pt x="1185" y="271142"/>
                  </a:lnTo>
                  <a:lnTo>
                    <a:pt x="2185" y="270517"/>
                  </a:lnTo>
                  <a:lnTo>
                    <a:pt x="443244" y="4498"/>
                  </a:lnTo>
                  <a:lnTo>
                    <a:pt x="443244" y="1250"/>
                  </a:lnTo>
                  <a:cubicBezTo>
                    <a:pt x="443182" y="1050"/>
                    <a:pt x="443182" y="825"/>
                    <a:pt x="443244" y="625"/>
                  </a:cubicBezTo>
                  <a:lnTo>
                    <a:pt x="443244" y="0"/>
                  </a:lnTo>
                  <a:cubicBezTo>
                    <a:pt x="443244" y="0"/>
                    <a:pt x="443244" y="0"/>
                    <a:pt x="44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75C20BBF-65FF-4A2F-833F-37938C5B81EE}"/>
                </a:ext>
              </a:extLst>
            </p:cNvPr>
            <p:cNvSpPr/>
            <p:nvPr/>
          </p:nvSpPr>
          <p:spPr>
            <a:xfrm>
              <a:off x="9652610" y="6532402"/>
              <a:ext cx="27487" cy="19117"/>
            </a:xfrm>
            <a:custGeom>
              <a:avLst/>
              <a:gdLst>
                <a:gd name="connsiteX0" fmla="*/ 26738 w 27487"/>
                <a:gd name="connsiteY0" fmla="*/ 0 h 19117"/>
                <a:gd name="connsiteX1" fmla="*/ 0 w 27487"/>
                <a:gd name="connsiteY1" fmla="*/ 16119 h 19117"/>
                <a:gd name="connsiteX2" fmla="*/ 0 w 27487"/>
                <a:gd name="connsiteY2" fmla="*/ 16119 h 19117"/>
                <a:gd name="connsiteX3" fmla="*/ 875 w 27487"/>
                <a:gd name="connsiteY3" fmla="*/ 16119 h 19117"/>
                <a:gd name="connsiteX4" fmla="*/ 2499 w 27487"/>
                <a:gd name="connsiteY4" fmla="*/ 17743 h 19117"/>
                <a:gd name="connsiteX5" fmla="*/ 2499 w 27487"/>
                <a:gd name="connsiteY5" fmla="*/ 17868 h 19117"/>
                <a:gd name="connsiteX6" fmla="*/ 2499 w 27487"/>
                <a:gd name="connsiteY6" fmla="*/ 19117 h 19117"/>
                <a:gd name="connsiteX7" fmla="*/ 27488 w 27487"/>
                <a:gd name="connsiteY7" fmla="*/ 4124 h 19117"/>
                <a:gd name="connsiteX8" fmla="*/ 27488 w 27487"/>
                <a:gd name="connsiteY8" fmla="*/ 750 h 19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87" h="19117">
                  <a:moveTo>
                    <a:pt x="26738" y="0"/>
                  </a:moveTo>
                  <a:lnTo>
                    <a:pt x="0" y="16119"/>
                  </a:lnTo>
                  <a:cubicBezTo>
                    <a:pt x="0" y="16119"/>
                    <a:pt x="0" y="16119"/>
                    <a:pt x="0" y="16119"/>
                  </a:cubicBezTo>
                  <a:cubicBezTo>
                    <a:pt x="287" y="16044"/>
                    <a:pt x="587" y="16044"/>
                    <a:pt x="875" y="16119"/>
                  </a:cubicBezTo>
                  <a:cubicBezTo>
                    <a:pt x="1774" y="16119"/>
                    <a:pt x="2499" y="16844"/>
                    <a:pt x="2499" y="17743"/>
                  </a:cubicBezTo>
                  <a:cubicBezTo>
                    <a:pt x="2499" y="17780"/>
                    <a:pt x="2499" y="17830"/>
                    <a:pt x="2499" y="17868"/>
                  </a:cubicBezTo>
                  <a:lnTo>
                    <a:pt x="2499" y="19117"/>
                  </a:lnTo>
                  <a:lnTo>
                    <a:pt x="27488" y="4124"/>
                  </a:lnTo>
                  <a:lnTo>
                    <a:pt x="27488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39289D23-C00B-435F-90EF-AEF98C248438}"/>
                </a:ext>
              </a:extLst>
            </p:cNvPr>
            <p:cNvSpPr/>
            <p:nvPr/>
          </p:nvSpPr>
          <p:spPr>
            <a:xfrm>
              <a:off x="8646372" y="3978295"/>
              <a:ext cx="1421" cy="1999"/>
            </a:xfrm>
            <a:custGeom>
              <a:avLst/>
              <a:gdLst>
                <a:gd name="connsiteX0" fmla="*/ 47 w 1421"/>
                <a:gd name="connsiteY0" fmla="*/ 1000 h 1999"/>
                <a:gd name="connsiteX1" fmla="*/ 1421 w 1421"/>
                <a:gd name="connsiteY1" fmla="*/ 1999 h 1999"/>
                <a:gd name="connsiteX2" fmla="*/ 47 w 1421"/>
                <a:gd name="connsiteY2" fmla="*/ 0 h 1999"/>
                <a:gd name="connsiteX3" fmla="*/ 47 w 1421"/>
                <a:gd name="connsiteY3" fmla="*/ 10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1" h="1999">
                  <a:moveTo>
                    <a:pt x="47" y="1000"/>
                  </a:moveTo>
                  <a:cubicBezTo>
                    <a:pt x="284" y="1562"/>
                    <a:pt x="809" y="1949"/>
                    <a:pt x="1421" y="1999"/>
                  </a:cubicBezTo>
                  <a:lnTo>
                    <a:pt x="47" y="0"/>
                  </a:lnTo>
                  <a:cubicBezTo>
                    <a:pt x="-16" y="325"/>
                    <a:pt x="-16" y="675"/>
                    <a:pt x="47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2AFBC8DE-F182-4084-BDF6-A8DEE5A4268F}"/>
                </a:ext>
              </a:extLst>
            </p:cNvPr>
            <p:cNvSpPr/>
            <p:nvPr/>
          </p:nvSpPr>
          <p:spPr>
            <a:xfrm>
              <a:off x="8967156" y="5286757"/>
              <a:ext cx="13993" cy="8513"/>
            </a:xfrm>
            <a:custGeom>
              <a:avLst/>
              <a:gdLst>
                <a:gd name="connsiteX0" fmla="*/ 13494 w 13993"/>
                <a:gd name="connsiteY0" fmla="*/ 3766 h 8513"/>
                <a:gd name="connsiteX1" fmla="*/ 2861 w 13993"/>
                <a:gd name="connsiteY1" fmla="*/ 1104 h 8513"/>
                <a:gd name="connsiteX2" fmla="*/ 2249 w 13993"/>
                <a:gd name="connsiteY2" fmla="*/ 1517 h 8513"/>
                <a:gd name="connsiteX3" fmla="*/ 875 w 13993"/>
                <a:gd name="connsiteY3" fmla="*/ 2391 h 8513"/>
                <a:gd name="connsiteX4" fmla="*/ 0 w 13993"/>
                <a:gd name="connsiteY4" fmla="*/ 3890 h 8513"/>
                <a:gd name="connsiteX5" fmla="*/ 6997 w 13993"/>
                <a:gd name="connsiteY5" fmla="*/ 8514 h 8513"/>
                <a:gd name="connsiteX6" fmla="*/ 13994 w 13993"/>
                <a:gd name="connsiteY6" fmla="*/ 4515 h 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93" h="8513">
                  <a:moveTo>
                    <a:pt x="13494" y="3766"/>
                  </a:moveTo>
                  <a:cubicBezTo>
                    <a:pt x="11295" y="92"/>
                    <a:pt x="6535" y="-1095"/>
                    <a:pt x="2861" y="1104"/>
                  </a:cubicBezTo>
                  <a:cubicBezTo>
                    <a:pt x="2649" y="1229"/>
                    <a:pt x="2449" y="1366"/>
                    <a:pt x="2249" y="1517"/>
                  </a:cubicBezTo>
                  <a:lnTo>
                    <a:pt x="875" y="2391"/>
                  </a:lnTo>
                  <a:cubicBezTo>
                    <a:pt x="537" y="2866"/>
                    <a:pt x="250" y="3366"/>
                    <a:pt x="0" y="3890"/>
                  </a:cubicBezTo>
                  <a:cubicBezTo>
                    <a:pt x="2986" y="4091"/>
                    <a:pt x="5635" y="5852"/>
                    <a:pt x="6997" y="8514"/>
                  </a:cubicBezTo>
                  <a:lnTo>
                    <a:pt x="13994" y="45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D4C86776-09F0-49F2-B80F-6C41544EF0D0}"/>
                </a:ext>
              </a:extLst>
            </p:cNvPr>
            <p:cNvSpPr/>
            <p:nvPr/>
          </p:nvSpPr>
          <p:spPr>
            <a:xfrm>
              <a:off x="8971279" y="5294771"/>
              <a:ext cx="28237" cy="54978"/>
            </a:xfrm>
            <a:custGeom>
              <a:avLst/>
              <a:gdLst>
                <a:gd name="connsiteX0" fmla="*/ 4123 w 28237"/>
                <a:gd name="connsiteY0" fmla="*/ 3998 h 54978"/>
                <a:gd name="connsiteX1" fmla="*/ 0 w 28237"/>
                <a:gd name="connsiteY1" fmla="*/ 15869 h 54978"/>
                <a:gd name="connsiteX2" fmla="*/ 27363 w 28237"/>
                <a:gd name="connsiteY2" fmla="*/ 54978 h 54978"/>
                <a:gd name="connsiteX3" fmla="*/ 28238 w 28237"/>
                <a:gd name="connsiteY3" fmla="*/ 54978 h 54978"/>
                <a:gd name="connsiteX4" fmla="*/ 28238 w 28237"/>
                <a:gd name="connsiteY4" fmla="*/ 53104 h 54978"/>
                <a:gd name="connsiteX5" fmla="*/ 26114 w 28237"/>
                <a:gd name="connsiteY5" fmla="*/ 19617 h 54978"/>
                <a:gd name="connsiteX6" fmla="*/ 12495 w 28237"/>
                <a:gd name="connsiteY6" fmla="*/ 0 h 54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237" h="54978">
                  <a:moveTo>
                    <a:pt x="4123" y="3998"/>
                  </a:moveTo>
                  <a:cubicBezTo>
                    <a:pt x="5223" y="8422"/>
                    <a:pt x="3611" y="13082"/>
                    <a:pt x="0" y="15869"/>
                  </a:cubicBezTo>
                  <a:lnTo>
                    <a:pt x="27363" y="54978"/>
                  </a:lnTo>
                  <a:lnTo>
                    <a:pt x="28238" y="54978"/>
                  </a:lnTo>
                  <a:cubicBezTo>
                    <a:pt x="28175" y="54353"/>
                    <a:pt x="28175" y="53728"/>
                    <a:pt x="28238" y="53104"/>
                  </a:cubicBezTo>
                  <a:lnTo>
                    <a:pt x="26114" y="19617"/>
                  </a:lnTo>
                  <a:lnTo>
                    <a:pt x="124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CAA6BE3F-1D5A-4656-A631-AFC741793CB6}"/>
                </a:ext>
              </a:extLst>
            </p:cNvPr>
            <p:cNvSpPr/>
            <p:nvPr/>
          </p:nvSpPr>
          <p:spPr>
            <a:xfrm>
              <a:off x="9006264" y="5357121"/>
              <a:ext cx="874" cy="12495"/>
            </a:xfrm>
            <a:custGeom>
              <a:avLst/>
              <a:gdLst>
                <a:gd name="connsiteX0" fmla="*/ 875 w 874"/>
                <a:gd name="connsiteY0" fmla="*/ 0 h 12495"/>
                <a:gd name="connsiteX1" fmla="*/ 0 w 874"/>
                <a:gd name="connsiteY1" fmla="*/ 0 h 12495"/>
                <a:gd name="connsiteX2" fmla="*/ 875 w 8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2495">
                  <a:moveTo>
                    <a:pt x="875" y="0"/>
                  </a:moveTo>
                  <a:lnTo>
                    <a:pt x="0" y="0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1D682703-06ED-46A9-94B1-D7782D170405}"/>
                </a:ext>
              </a:extLst>
            </p:cNvPr>
            <p:cNvSpPr/>
            <p:nvPr/>
          </p:nvSpPr>
          <p:spPr>
            <a:xfrm>
              <a:off x="9000766" y="5352123"/>
              <a:ext cx="874" cy="1374"/>
            </a:xfrm>
            <a:custGeom>
              <a:avLst/>
              <a:gdLst>
                <a:gd name="connsiteX0" fmla="*/ 875 w 874"/>
                <a:gd name="connsiteY0" fmla="*/ 1374 h 1374"/>
                <a:gd name="connsiteX1" fmla="*/ 875 w 874"/>
                <a:gd name="connsiteY1" fmla="*/ 1374 h 1374"/>
                <a:gd name="connsiteX2" fmla="*/ 0 w 874"/>
                <a:gd name="connsiteY2" fmla="*/ 0 h 1374"/>
                <a:gd name="connsiteX3" fmla="*/ 0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1374"/>
                  </a:moveTo>
                  <a:lnTo>
                    <a:pt x="875" y="1374"/>
                  </a:lnTo>
                  <a:cubicBezTo>
                    <a:pt x="512" y="962"/>
                    <a:pt x="212" y="50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3F9FDA17-04AE-48A0-B96B-40B5326E257D}"/>
                </a:ext>
              </a:extLst>
            </p:cNvPr>
            <p:cNvSpPr/>
            <p:nvPr/>
          </p:nvSpPr>
          <p:spPr>
            <a:xfrm>
              <a:off x="9012761" y="5355246"/>
              <a:ext cx="1374" cy="1249"/>
            </a:xfrm>
            <a:custGeom>
              <a:avLst/>
              <a:gdLst>
                <a:gd name="connsiteX0" fmla="*/ 1374 w 1374"/>
                <a:gd name="connsiteY0" fmla="*/ 0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1374 w 1374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1374" y="0"/>
                  </a:moveTo>
                  <a:cubicBezTo>
                    <a:pt x="1374" y="0"/>
                    <a:pt x="1374" y="0"/>
                    <a:pt x="1374" y="0"/>
                  </a:cubicBezTo>
                  <a:lnTo>
                    <a:pt x="0" y="1250"/>
                  </a:lnTo>
                  <a:cubicBezTo>
                    <a:pt x="0" y="1250"/>
                    <a:pt x="1374" y="0"/>
                    <a:pt x="1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E274ABDC-A0BB-42FF-8DA3-0A60FC783F45}"/>
                </a:ext>
              </a:extLst>
            </p:cNvPr>
            <p:cNvSpPr/>
            <p:nvPr/>
          </p:nvSpPr>
          <p:spPr>
            <a:xfrm>
              <a:off x="9010387" y="5356871"/>
              <a:ext cx="1124" cy="74"/>
            </a:xfrm>
            <a:custGeom>
              <a:avLst/>
              <a:gdLst>
                <a:gd name="connsiteX0" fmla="*/ 0 w 1124"/>
                <a:gd name="connsiteY0" fmla="*/ 0 h 74"/>
                <a:gd name="connsiteX1" fmla="*/ 1124 w 1124"/>
                <a:gd name="connsiteY1" fmla="*/ 0 h 74"/>
                <a:gd name="connsiteX2" fmla="*/ 0 w 1124"/>
                <a:gd name="connsiteY2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74">
                  <a:moveTo>
                    <a:pt x="0" y="0"/>
                  </a:moveTo>
                  <a:cubicBezTo>
                    <a:pt x="375" y="100"/>
                    <a:pt x="750" y="100"/>
                    <a:pt x="1124" y="0"/>
                  </a:cubicBezTo>
                  <a:cubicBezTo>
                    <a:pt x="750" y="50"/>
                    <a:pt x="375" y="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4A4EC127-5C4A-40C3-9E89-4C8248AFC94C}"/>
                </a:ext>
              </a:extLst>
            </p:cNvPr>
            <p:cNvSpPr/>
            <p:nvPr/>
          </p:nvSpPr>
          <p:spPr>
            <a:xfrm>
              <a:off x="8621680" y="3962802"/>
              <a:ext cx="1249" cy="874"/>
            </a:xfrm>
            <a:custGeom>
              <a:avLst/>
              <a:gdLst>
                <a:gd name="connsiteX0" fmla="*/ 1250 w 1249"/>
                <a:gd name="connsiteY0" fmla="*/ 0 h 874"/>
                <a:gd name="connsiteX1" fmla="*/ 0 w 1249"/>
                <a:gd name="connsiteY1" fmla="*/ 875 h 874"/>
                <a:gd name="connsiteX2" fmla="*/ 0 w 1249"/>
                <a:gd name="connsiteY2" fmla="*/ 875 h 874"/>
                <a:gd name="connsiteX3" fmla="*/ 1250 w 1249"/>
                <a:gd name="connsiteY3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874">
                  <a:moveTo>
                    <a:pt x="1250" y="0"/>
                  </a:moveTo>
                  <a:lnTo>
                    <a:pt x="0" y="875"/>
                  </a:lnTo>
                  <a:lnTo>
                    <a:pt x="0" y="875"/>
                  </a:lnTo>
                  <a:cubicBezTo>
                    <a:pt x="0" y="875"/>
                    <a:pt x="875" y="125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B1A42FE-A90D-422E-80EA-543382BD634D}"/>
                </a:ext>
              </a:extLst>
            </p:cNvPr>
            <p:cNvSpPr/>
            <p:nvPr/>
          </p:nvSpPr>
          <p:spPr>
            <a:xfrm>
              <a:off x="8619306" y="3965301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1499 h 1499"/>
                <a:gd name="connsiteX2" fmla="*/ 0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cubicBezTo>
                    <a:pt x="537" y="475"/>
                    <a:pt x="250" y="975"/>
                    <a:pt x="0" y="1499"/>
                  </a:cubicBezTo>
                  <a:lnTo>
                    <a:pt x="0" y="1499"/>
                  </a:lnTo>
                  <a:cubicBezTo>
                    <a:pt x="175" y="937"/>
                    <a:pt x="475" y="425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5B91B698-60A2-408A-8E5D-422DCC17EB06}"/>
                </a:ext>
              </a:extLst>
            </p:cNvPr>
            <p:cNvSpPr/>
            <p:nvPr/>
          </p:nvSpPr>
          <p:spPr>
            <a:xfrm>
              <a:off x="8329181" y="4393130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5FDBC1F2-7A17-41C3-A999-67C2EE213770}"/>
                </a:ext>
              </a:extLst>
            </p:cNvPr>
            <p:cNvSpPr/>
            <p:nvPr/>
          </p:nvSpPr>
          <p:spPr>
            <a:xfrm>
              <a:off x="8328182" y="4369139"/>
              <a:ext cx="999" cy="624"/>
            </a:xfrm>
            <a:custGeom>
              <a:avLst/>
              <a:gdLst>
                <a:gd name="connsiteX0" fmla="*/ 625 w 999"/>
                <a:gd name="connsiteY0" fmla="*/ 625 h 624"/>
                <a:gd name="connsiteX1" fmla="*/ 0 w 999"/>
                <a:gd name="connsiteY1" fmla="*/ 625 h 624"/>
                <a:gd name="connsiteX2" fmla="*/ 0 w 999"/>
                <a:gd name="connsiteY2" fmla="*/ 625 h 624"/>
                <a:gd name="connsiteX3" fmla="*/ 999 w 999"/>
                <a:gd name="connsiteY3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624">
                  <a:moveTo>
                    <a:pt x="625" y="625"/>
                  </a:moveTo>
                  <a:lnTo>
                    <a:pt x="0" y="625"/>
                  </a:lnTo>
                  <a:lnTo>
                    <a:pt x="0" y="625"/>
                  </a:ln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757F0F12-78F3-42F2-BB5D-3A198A9884D4}"/>
                </a:ext>
              </a:extLst>
            </p:cNvPr>
            <p:cNvSpPr/>
            <p:nvPr/>
          </p:nvSpPr>
          <p:spPr>
            <a:xfrm>
              <a:off x="8664287" y="4708129"/>
              <a:ext cx="241895" cy="153189"/>
            </a:xfrm>
            <a:custGeom>
              <a:avLst/>
              <a:gdLst>
                <a:gd name="connsiteX0" fmla="*/ 0 w 241895"/>
                <a:gd name="connsiteY0" fmla="*/ 129948 h 153189"/>
                <a:gd name="connsiteX1" fmla="*/ 4248 w 241895"/>
                <a:gd name="connsiteY1" fmla="*/ 136196 h 153189"/>
                <a:gd name="connsiteX2" fmla="*/ 3249 w 241895"/>
                <a:gd name="connsiteY2" fmla="*/ 151440 h 153189"/>
                <a:gd name="connsiteX3" fmla="*/ 625 w 241895"/>
                <a:gd name="connsiteY3" fmla="*/ 153189 h 153189"/>
                <a:gd name="connsiteX4" fmla="*/ 625 w 241895"/>
                <a:gd name="connsiteY4" fmla="*/ 153189 h 153189"/>
                <a:gd name="connsiteX5" fmla="*/ 1499 w 241895"/>
                <a:gd name="connsiteY5" fmla="*/ 153189 h 153189"/>
                <a:gd name="connsiteX6" fmla="*/ 4498 w 241895"/>
                <a:gd name="connsiteY6" fmla="*/ 151565 h 153189"/>
                <a:gd name="connsiteX7" fmla="*/ 241895 w 241895"/>
                <a:gd name="connsiteY7" fmla="*/ 23241 h 153189"/>
                <a:gd name="connsiteX8" fmla="*/ 237522 w 241895"/>
                <a:gd name="connsiteY8" fmla="*/ 17118 h 153189"/>
                <a:gd name="connsiteX9" fmla="*/ 238397 w 241895"/>
                <a:gd name="connsiteY9" fmla="*/ 1874 h 153189"/>
                <a:gd name="connsiteX10" fmla="*/ 241146 w 241895"/>
                <a:gd name="connsiteY10" fmla="*/ 0 h 153189"/>
                <a:gd name="connsiteX11" fmla="*/ 241146 w 241895"/>
                <a:gd name="connsiteY11" fmla="*/ 0 h 153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895" h="153189">
                  <a:moveTo>
                    <a:pt x="0" y="129948"/>
                  </a:moveTo>
                  <a:lnTo>
                    <a:pt x="4248" y="136196"/>
                  </a:lnTo>
                  <a:cubicBezTo>
                    <a:pt x="7422" y="140906"/>
                    <a:pt x="7010" y="147179"/>
                    <a:pt x="3249" y="151440"/>
                  </a:cubicBezTo>
                  <a:cubicBezTo>
                    <a:pt x="2461" y="152152"/>
                    <a:pt x="1587" y="152739"/>
                    <a:pt x="625" y="153189"/>
                  </a:cubicBezTo>
                  <a:lnTo>
                    <a:pt x="625" y="153189"/>
                  </a:lnTo>
                  <a:lnTo>
                    <a:pt x="1499" y="153189"/>
                  </a:lnTo>
                  <a:lnTo>
                    <a:pt x="4498" y="151565"/>
                  </a:lnTo>
                  <a:lnTo>
                    <a:pt x="241895" y="23241"/>
                  </a:lnTo>
                  <a:lnTo>
                    <a:pt x="237522" y="17118"/>
                  </a:lnTo>
                  <a:cubicBezTo>
                    <a:pt x="234311" y="12432"/>
                    <a:pt x="234674" y="6160"/>
                    <a:pt x="238397" y="1874"/>
                  </a:cubicBezTo>
                  <a:cubicBezTo>
                    <a:pt x="239197" y="1100"/>
                    <a:pt x="240134" y="463"/>
                    <a:pt x="241146" y="0"/>
                  </a:cubicBezTo>
                  <a:lnTo>
                    <a:pt x="24114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F26A77C7-5407-49AF-AFD9-E2646025DF1E}"/>
                </a:ext>
              </a:extLst>
            </p:cNvPr>
            <p:cNvSpPr/>
            <p:nvPr/>
          </p:nvSpPr>
          <p:spPr>
            <a:xfrm>
              <a:off x="8662287" y="4862068"/>
              <a:ext cx="999" cy="12495"/>
            </a:xfrm>
            <a:custGeom>
              <a:avLst/>
              <a:gdLst>
                <a:gd name="connsiteX0" fmla="*/ 0 w 999"/>
                <a:gd name="connsiteY0" fmla="*/ 0 h 12495"/>
                <a:gd name="connsiteX1" fmla="*/ 1000 w 999"/>
                <a:gd name="connsiteY1" fmla="*/ 0 h 12495"/>
                <a:gd name="connsiteX2" fmla="*/ 0 w 999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9" h="12495">
                  <a:moveTo>
                    <a:pt x="0" y="0"/>
                  </a:moveTo>
                  <a:lnTo>
                    <a:pt x="10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26332059-AEC0-401F-A207-CB112002EF7A}"/>
                </a:ext>
              </a:extLst>
            </p:cNvPr>
            <p:cNvSpPr/>
            <p:nvPr/>
          </p:nvSpPr>
          <p:spPr>
            <a:xfrm>
              <a:off x="8911930" y="4707754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0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91C2859E-CE05-4143-9F97-03BA3DDF3A15}"/>
                </a:ext>
              </a:extLst>
            </p:cNvPr>
            <p:cNvSpPr/>
            <p:nvPr/>
          </p:nvSpPr>
          <p:spPr>
            <a:xfrm>
              <a:off x="8254464" y="4948034"/>
              <a:ext cx="60723" cy="91463"/>
            </a:xfrm>
            <a:custGeom>
              <a:avLst/>
              <a:gdLst>
                <a:gd name="connsiteX0" fmla="*/ 60724 w 60723"/>
                <a:gd name="connsiteY0" fmla="*/ 88839 h 91463"/>
                <a:gd name="connsiteX1" fmla="*/ 875 w 60723"/>
                <a:gd name="connsiteY1" fmla="*/ 0 h 91463"/>
                <a:gd name="connsiteX2" fmla="*/ 0 w 60723"/>
                <a:gd name="connsiteY2" fmla="*/ 0 h 91463"/>
                <a:gd name="connsiteX3" fmla="*/ 0 w 60723"/>
                <a:gd name="connsiteY3" fmla="*/ 5123 h 91463"/>
                <a:gd name="connsiteX4" fmla="*/ 58225 w 60723"/>
                <a:gd name="connsiteY4" fmla="*/ 91464 h 91463"/>
                <a:gd name="connsiteX5" fmla="*/ 58225 w 60723"/>
                <a:gd name="connsiteY5" fmla="*/ 91464 h 91463"/>
                <a:gd name="connsiteX6" fmla="*/ 58225 w 60723"/>
                <a:gd name="connsiteY6" fmla="*/ 91464 h 91463"/>
                <a:gd name="connsiteX7" fmla="*/ 58225 w 60723"/>
                <a:gd name="connsiteY7" fmla="*/ 90839 h 91463"/>
                <a:gd name="connsiteX8" fmla="*/ 58225 w 60723"/>
                <a:gd name="connsiteY8" fmla="*/ 90839 h 91463"/>
                <a:gd name="connsiteX9" fmla="*/ 58225 w 60723"/>
                <a:gd name="connsiteY9" fmla="*/ 90839 h 91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723" h="91463">
                  <a:moveTo>
                    <a:pt x="60724" y="88839"/>
                  </a:moveTo>
                  <a:lnTo>
                    <a:pt x="875" y="0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58225" y="91464"/>
                  </a:lnTo>
                  <a:lnTo>
                    <a:pt x="58225" y="91464"/>
                  </a:lnTo>
                  <a:cubicBezTo>
                    <a:pt x="58225" y="91464"/>
                    <a:pt x="58225" y="91464"/>
                    <a:pt x="58225" y="91464"/>
                  </a:cubicBezTo>
                  <a:cubicBezTo>
                    <a:pt x="58150" y="91263"/>
                    <a:pt x="58150" y="91039"/>
                    <a:pt x="58225" y="90839"/>
                  </a:cubicBezTo>
                  <a:lnTo>
                    <a:pt x="58225" y="90839"/>
                  </a:lnTo>
                  <a:cubicBezTo>
                    <a:pt x="58225" y="90839"/>
                    <a:pt x="58225" y="90839"/>
                    <a:pt x="58225" y="908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84F89119-C1D4-4287-96B7-0D58A336B456}"/>
                </a:ext>
              </a:extLst>
            </p:cNvPr>
            <p:cNvSpPr/>
            <p:nvPr/>
          </p:nvSpPr>
          <p:spPr>
            <a:xfrm>
              <a:off x="7999699" y="4570809"/>
              <a:ext cx="253515" cy="377224"/>
            </a:xfrm>
            <a:custGeom>
              <a:avLst/>
              <a:gdLst>
                <a:gd name="connsiteX0" fmla="*/ 253516 w 253515"/>
                <a:gd name="connsiteY0" fmla="*/ 374101 h 377224"/>
                <a:gd name="connsiteX1" fmla="*/ 1000 w 253515"/>
                <a:gd name="connsiteY1" fmla="*/ 0 h 377224"/>
                <a:gd name="connsiteX2" fmla="*/ 0 w 253515"/>
                <a:gd name="connsiteY2" fmla="*/ 4623 h 377224"/>
                <a:gd name="connsiteX3" fmla="*/ 251516 w 253515"/>
                <a:gd name="connsiteY3" fmla="*/ 377225 h 377224"/>
                <a:gd name="connsiteX4" fmla="*/ 251516 w 253515"/>
                <a:gd name="connsiteY4" fmla="*/ 377225 h 377224"/>
                <a:gd name="connsiteX5" fmla="*/ 251516 w 253515"/>
                <a:gd name="connsiteY5" fmla="*/ 377225 h 377224"/>
                <a:gd name="connsiteX6" fmla="*/ 251516 w 253515"/>
                <a:gd name="connsiteY6" fmla="*/ 376475 h 377224"/>
                <a:gd name="connsiteX7" fmla="*/ 251516 w 253515"/>
                <a:gd name="connsiteY7" fmla="*/ 376475 h 377224"/>
                <a:gd name="connsiteX8" fmla="*/ 251516 w 253515"/>
                <a:gd name="connsiteY8" fmla="*/ 376475 h 3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3515" h="377224">
                  <a:moveTo>
                    <a:pt x="253516" y="374101"/>
                  </a:moveTo>
                  <a:lnTo>
                    <a:pt x="1000" y="0"/>
                  </a:lnTo>
                  <a:cubicBezTo>
                    <a:pt x="1000" y="1599"/>
                    <a:pt x="650" y="3174"/>
                    <a:pt x="0" y="4623"/>
                  </a:cubicBezTo>
                  <a:lnTo>
                    <a:pt x="251516" y="377225"/>
                  </a:lnTo>
                  <a:lnTo>
                    <a:pt x="251516" y="377225"/>
                  </a:lnTo>
                  <a:cubicBezTo>
                    <a:pt x="251516" y="377225"/>
                    <a:pt x="251516" y="377225"/>
                    <a:pt x="251516" y="377225"/>
                  </a:cubicBezTo>
                  <a:lnTo>
                    <a:pt x="251516" y="376475"/>
                  </a:lnTo>
                  <a:cubicBezTo>
                    <a:pt x="251516" y="376475"/>
                    <a:pt x="251516" y="376475"/>
                    <a:pt x="251516" y="376475"/>
                  </a:cubicBezTo>
                  <a:lnTo>
                    <a:pt x="251516" y="3764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20715E8E-C98C-477D-9408-3CB77E9CE60E}"/>
                </a:ext>
              </a:extLst>
            </p:cNvPr>
            <p:cNvSpPr/>
            <p:nvPr/>
          </p:nvSpPr>
          <p:spPr>
            <a:xfrm>
              <a:off x="8592068" y="4767981"/>
              <a:ext cx="60348" cy="86215"/>
            </a:xfrm>
            <a:custGeom>
              <a:avLst/>
              <a:gdLst>
                <a:gd name="connsiteX0" fmla="*/ 0 w 60348"/>
                <a:gd name="connsiteY0" fmla="*/ 0 h 86215"/>
                <a:gd name="connsiteX1" fmla="*/ 60349 w 60348"/>
                <a:gd name="connsiteY1" fmla="*/ 86216 h 86215"/>
                <a:gd name="connsiteX2" fmla="*/ 60349 w 60348"/>
                <a:gd name="connsiteY2" fmla="*/ 86216 h 86215"/>
                <a:gd name="connsiteX3" fmla="*/ 875 w 60348"/>
                <a:gd name="connsiteY3" fmla="*/ 875 h 86215"/>
                <a:gd name="connsiteX4" fmla="*/ 0 w 60348"/>
                <a:gd name="connsiteY4" fmla="*/ 0 h 8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348" h="86215">
                  <a:moveTo>
                    <a:pt x="0" y="0"/>
                  </a:moveTo>
                  <a:lnTo>
                    <a:pt x="60349" y="86216"/>
                  </a:lnTo>
                  <a:lnTo>
                    <a:pt x="60349" y="86216"/>
                  </a:lnTo>
                  <a:lnTo>
                    <a:pt x="875" y="875"/>
                  </a:lnTo>
                  <a:cubicBezTo>
                    <a:pt x="875" y="875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9FBE9915-0A39-48AD-98C2-D09AC4CEE57D}"/>
                </a:ext>
              </a:extLst>
            </p:cNvPr>
            <p:cNvSpPr/>
            <p:nvPr/>
          </p:nvSpPr>
          <p:spPr>
            <a:xfrm>
              <a:off x="8599065" y="4754111"/>
              <a:ext cx="72093" cy="107831"/>
            </a:xfrm>
            <a:custGeom>
              <a:avLst/>
              <a:gdLst>
                <a:gd name="connsiteX0" fmla="*/ 69720 w 72093"/>
                <a:gd name="connsiteY0" fmla="*/ 90214 h 107831"/>
                <a:gd name="connsiteX1" fmla="*/ 65472 w 72093"/>
                <a:gd name="connsiteY1" fmla="*/ 83966 h 107831"/>
                <a:gd name="connsiteX2" fmla="*/ 6747 w 72093"/>
                <a:gd name="connsiteY2" fmla="*/ 0 h 107831"/>
                <a:gd name="connsiteX3" fmla="*/ 5623 w 72093"/>
                <a:gd name="connsiteY3" fmla="*/ 15244 h 107831"/>
                <a:gd name="connsiteX4" fmla="*/ 0 w 72093"/>
                <a:gd name="connsiteY4" fmla="*/ 17618 h 107831"/>
                <a:gd name="connsiteX5" fmla="*/ 56601 w 72093"/>
                <a:gd name="connsiteY5" fmla="*/ 98460 h 107831"/>
                <a:gd name="connsiteX6" fmla="*/ 62223 w 72093"/>
                <a:gd name="connsiteY6" fmla="*/ 95462 h 107831"/>
                <a:gd name="connsiteX7" fmla="*/ 64247 w 72093"/>
                <a:gd name="connsiteY7" fmla="*/ 96099 h 107831"/>
                <a:gd name="connsiteX8" fmla="*/ 64347 w 72093"/>
                <a:gd name="connsiteY8" fmla="*/ 96336 h 107831"/>
                <a:gd name="connsiteX9" fmla="*/ 63597 w 72093"/>
                <a:gd name="connsiteY9" fmla="*/ 98960 h 107831"/>
                <a:gd name="connsiteX10" fmla="*/ 58725 w 72093"/>
                <a:gd name="connsiteY10" fmla="*/ 101584 h 107831"/>
                <a:gd name="connsiteX11" fmla="*/ 63098 w 72093"/>
                <a:gd name="connsiteY11" fmla="*/ 107832 h 107831"/>
                <a:gd name="connsiteX12" fmla="*/ 64222 w 72093"/>
                <a:gd name="connsiteY12" fmla="*/ 107832 h 107831"/>
                <a:gd name="connsiteX13" fmla="*/ 66097 w 72093"/>
                <a:gd name="connsiteY13" fmla="*/ 107832 h 107831"/>
                <a:gd name="connsiteX14" fmla="*/ 68720 w 72093"/>
                <a:gd name="connsiteY14" fmla="*/ 106083 h 107831"/>
                <a:gd name="connsiteX15" fmla="*/ 69720 w 72093"/>
                <a:gd name="connsiteY15" fmla="*/ 90214 h 10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093" h="107831">
                  <a:moveTo>
                    <a:pt x="69720" y="90214"/>
                  </a:moveTo>
                  <a:lnTo>
                    <a:pt x="65472" y="83966"/>
                  </a:lnTo>
                  <a:lnTo>
                    <a:pt x="6747" y="0"/>
                  </a:lnTo>
                  <a:cubicBezTo>
                    <a:pt x="9883" y="4748"/>
                    <a:pt x="9421" y="11008"/>
                    <a:pt x="5623" y="15244"/>
                  </a:cubicBezTo>
                  <a:cubicBezTo>
                    <a:pt x="4148" y="16755"/>
                    <a:pt x="2112" y="17618"/>
                    <a:pt x="0" y="17618"/>
                  </a:cubicBezTo>
                  <a:lnTo>
                    <a:pt x="56601" y="98460"/>
                  </a:lnTo>
                  <a:lnTo>
                    <a:pt x="62223" y="95462"/>
                  </a:lnTo>
                  <a:cubicBezTo>
                    <a:pt x="62960" y="95074"/>
                    <a:pt x="63860" y="95362"/>
                    <a:pt x="64247" y="96099"/>
                  </a:cubicBezTo>
                  <a:cubicBezTo>
                    <a:pt x="64285" y="96174"/>
                    <a:pt x="64322" y="96249"/>
                    <a:pt x="64347" y="96336"/>
                  </a:cubicBezTo>
                  <a:cubicBezTo>
                    <a:pt x="64722" y="97286"/>
                    <a:pt x="64410" y="98361"/>
                    <a:pt x="63597" y="98960"/>
                  </a:cubicBezTo>
                  <a:lnTo>
                    <a:pt x="58725" y="101584"/>
                  </a:lnTo>
                  <a:lnTo>
                    <a:pt x="63098" y="107832"/>
                  </a:lnTo>
                  <a:lnTo>
                    <a:pt x="64222" y="107832"/>
                  </a:lnTo>
                  <a:lnTo>
                    <a:pt x="66097" y="107832"/>
                  </a:lnTo>
                  <a:cubicBezTo>
                    <a:pt x="67059" y="107382"/>
                    <a:pt x="67933" y="106795"/>
                    <a:pt x="68720" y="106083"/>
                  </a:cubicBezTo>
                  <a:cubicBezTo>
                    <a:pt x="72806" y="101709"/>
                    <a:pt x="73231" y="95062"/>
                    <a:pt x="69720" y="902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62C72F0D-C4D7-419F-96DA-1C4BCE81E173}"/>
                </a:ext>
              </a:extLst>
            </p:cNvPr>
            <p:cNvSpPr/>
            <p:nvPr/>
          </p:nvSpPr>
          <p:spPr>
            <a:xfrm>
              <a:off x="8912554" y="4707754"/>
              <a:ext cx="50603" cy="70596"/>
            </a:xfrm>
            <a:custGeom>
              <a:avLst/>
              <a:gdLst>
                <a:gd name="connsiteX0" fmla="*/ 2874 w 50603"/>
                <a:gd name="connsiteY0" fmla="*/ 2374 h 70596"/>
                <a:gd name="connsiteX1" fmla="*/ 1375 w 50603"/>
                <a:gd name="connsiteY1" fmla="*/ 1000 h 70596"/>
                <a:gd name="connsiteX2" fmla="*/ 0 w 50603"/>
                <a:gd name="connsiteY2" fmla="*/ 0 h 70596"/>
                <a:gd name="connsiteX3" fmla="*/ 0 w 50603"/>
                <a:gd name="connsiteY3" fmla="*/ 0 h 70596"/>
                <a:gd name="connsiteX4" fmla="*/ 50603 w 50603"/>
                <a:gd name="connsiteY4" fmla="*/ 70597 h 70596"/>
                <a:gd name="connsiteX5" fmla="*/ 50603 w 50603"/>
                <a:gd name="connsiteY5" fmla="*/ 68098 h 70596"/>
                <a:gd name="connsiteX6" fmla="*/ 3998 w 50603"/>
                <a:gd name="connsiteY6" fmla="*/ 2999 h 70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70596">
                  <a:moveTo>
                    <a:pt x="2874" y="2374"/>
                  </a:moveTo>
                  <a:lnTo>
                    <a:pt x="1375" y="100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0603" y="70597"/>
                  </a:lnTo>
                  <a:lnTo>
                    <a:pt x="50603" y="68098"/>
                  </a:lnTo>
                  <a:lnTo>
                    <a:pt x="3998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F9EA9807-0392-48C9-81FD-4544386DB276}"/>
                </a:ext>
              </a:extLst>
            </p:cNvPr>
            <p:cNvSpPr/>
            <p:nvPr/>
          </p:nvSpPr>
          <p:spPr>
            <a:xfrm>
              <a:off x="8900000" y="4707124"/>
              <a:ext cx="64781" cy="104964"/>
            </a:xfrm>
            <a:custGeom>
              <a:avLst/>
              <a:gdLst>
                <a:gd name="connsiteX0" fmla="*/ 5807 w 64781"/>
                <a:gd name="connsiteY0" fmla="*/ 381 h 104964"/>
                <a:gd name="connsiteX1" fmla="*/ 3058 w 64781"/>
                <a:gd name="connsiteY1" fmla="*/ 2255 h 104964"/>
                <a:gd name="connsiteX2" fmla="*/ 2184 w 64781"/>
                <a:gd name="connsiteY2" fmla="*/ 17499 h 104964"/>
                <a:gd name="connsiteX3" fmla="*/ 6557 w 64781"/>
                <a:gd name="connsiteY3" fmla="*/ 23621 h 104964"/>
                <a:gd name="connsiteX4" fmla="*/ 64782 w 64781"/>
                <a:gd name="connsiteY4" fmla="*/ 104964 h 104964"/>
                <a:gd name="connsiteX5" fmla="*/ 64782 w 64781"/>
                <a:gd name="connsiteY5" fmla="*/ 101340 h 104964"/>
                <a:gd name="connsiteX6" fmla="*/ 64032 w 64781"/>
                <a:gd name="connsiteY6" fmla="*/ 88845 h 104964"/>
                <a:gd name="connsiteX7" fmla="*/ 63282 w 64781"/>
                <a:gd name="connsiteY7" fmla="*/ 77475 h 104964"/>
                <a:gd name="connsiteX8" fmla="*/ 7682 w 64781"/>
                <a:gd name="connsiteY8" fmla="*/ 6 h 104964"/>
                <a:gd name="connsiteX9" fmla="*/ 5807 w 64781"/>
                <a:gd name="connsiteY9" fmla="*/ 381 h 10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4781" h="104964">
                  <a:moveTo>
                    <a:pt x="5807" y="381"/>
                  </a:moveTo>
                  <a:cubicBezTo>
                    <a:pt x="4795" y="843"/>
                    <a:pt x="3858" y="1480"/>
                    <a:pt x="3058" y="2255"/>
                  </a:cubicBezTo>
                  <a:cubicBezTo>
                    <a:pt x="-665" y="6541"/>
                    <a:pt x="-1027" y="12813"/>
                    <a:pt x="2184" y="17499"/>
                  </a:cubicBezTo>
                  <a:lnTo>
                    <a:pt x="6557" y="23621"/>
                  </a:lnTo>
                  <a:lnTo>
                    <a:pt x="64782" y="104964"/>
                  </a:lnTo>
                  <a:lnTo>
                    <a:pt x="64782" y="101340"/>
                  </a:lnTo>
                  <a:lnTo>
                    <a:pt x="64032" y="88845"/>
                  </a:lnTo>
                  <a:lnTo>
                    <a:pt x="63282" y="77475"/>
                  </a:lnTo>
                  <a:lnTo>
                    <a:pt x="7682" y="6"/>
                  </a:lnTo>
                  <a:cubicBezTo>
                    <a:pt x="7032" y="-31"/>
                    <a:pt x="6395" y="106"/>
                    <a:pt x="5807" y="3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7F3D874-656D-48D3-B240-03870CCE3229}"/>
                </a:ext>
              </a:extLst>
            </p:cNvPr>
            <p:cNvSpPr/>
            <p:nvPr/>
          </p:nvSpPr>
          <p:spPr>
            <a:xfrm>
              <a:off x="8974152" y="5283525"/>
              <a:ext cx="20741" cy="15243"/>
            </a:xfrm>
            <a:custGeom>
              <a:avLst/>
              <a:gdLst>
                <a:gd name="connsiteX0" fmla="*/ 0 w 20741"/>
                <a:gd name="connsiteY0" fmla="*/ 11745 h 15243"/>
                <a:gd name="connsiteX1" fmla="*/ 875 w 20741"/>
                <a:gd name="connsiteY1" fmla="*/ 13245 h 15243"/>
                <a:gd name="connsiteX2" fmla="*/ 875 w 20741"/>
                <a:gd name="connsiteY2" fmla="*/ 15244 h 15243"/>
                <a:gd name="connsiteX3" fmla="*/ 8871 w 20741"/>
                <a:gd name="connsiteY3" fmla="*/ 10746 h 15243"/>
                <a:gd name="connsiteX4" fmla="*/ 20741 w 20741"/>
                <a:gd name="connsiteY4" fmla="*/ 4123 h 15243"/>
                <a:gd name="connsiteX5" fmla="*/ 20741 w 20741"/>
                <a:gd name="connsiteY5" fmla="*/ 0 h 15243"/>
                <a:gd name="connsiteX6" fmla="*/ 6872 w 20741"/>
                <a:gd name="connsiteY6" fmla="*/ 7747 h 1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1" h="15243">
                  <a:moveTo>
                    <a:pt x="0" y="11745"/>
                  </a:moveTo>
                  <a:cubicBezTo>
                    <a:pt x="325" y="12233"/>
                    <a:pt x="612" y="12732"/>
                    <a:pt x="875" y="13245"/>
                  </a:cubicBezTo>
                  <a:cubicBezTo>
                    <a:pt x="950" y="13907"/>
                    <a:pt x="950" y="14582"/>
                    <a:pt x="875" y="15244"/>
                  </a:cubicBezTo>
                  <a:lnTo>
                    <a:pt x="8871" y="10746"/>
                  </a:lnTo>
                  <a:lnTo>
                    <a:pt x="20741" y="4123"/>
                  </a:lnTo>
                  <a:lnTo>
                    <a:pt x="20741" y="0"/>
                  </a:lnTo>
                  <a:lnTo>
                    <a:pt x="6872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3BC21DAC-0C11-4705-A3CD-F3619412C93E}"/>
                </a:ext>
              </a:extLst>
            </p:cNvPr>
            <p:cNvSpPr/>
            <p:nvPr/>
          </p:nvSpPr>
          <p:spPr>
            <a:xfrm>
              <a:off x="8252090" y="4764107"/>
              <a:ext cx="339353" cy="183926"/>
            </a:xfrm>
            <a:custGeom>
              <a:avLst/>
              <a:gdLst>
                <a:gd name="connsiteX0" fmla="*/ 339353 w 339353"/>
                <a:gd name="connsiteY0" fmla="*/ 3124 h 183926"/>
                <a:gd name="connsiteX1" fmla="*/ 337229 w 339353"/>
                <a:gd name="connsiteY1" fmla="*/ 0 h 183926"/>
                <a:gd name="connsiteX2" fmla="*/ 1125 w 339353"/>
                <a:gd name="connsiteY2" fmla="*/ 180803 h 183926"/>
                <a:gd name="connsiteX3" fmla="*/ 0 w 339353"/>
                <a:gd name="connsiteY3" fmla="*/ 180803 h 183926"/>
                <a:gd name="connsiteX4" fmla="*/ 0 w 339353"/>
                <a:gd name="connsiteY4" fmla="*/ 180803 h 183926"/>
                <a:gd name="connsiteX5" fmla="*/ 750 w 339353"/>
                <a:gd name="connsiteY5" fmla="*/ 180803 h 183926"/>
                <a:gd name="connsiteX6" fmla="*/ 2499 w 339353"/>
                <a:gd name="connsiteY6" fmla="*/ 182302 h 183926"/>
                <a:gd name="connsiteX7" fmla="*/ 2499 w 339353"/>
                <a:gd name="connsiteY7" fmla="*/ 182427 h 183926"/>
                <a:gd name="connsiteX8" fmla="*/ 2499 w 339353"/>
                <a:gd name="connsiteY8" fmla="*/ 183927 h 183926"/>
                <a:gd name="connsiteX9" fmla="*/ 3374 w 339353"/>
                <a:gd name="connsiteY9" fmla="*/ 183927 h 183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9353" h="183926">
                  <a:moveTo>
                    <a:pt x="339353" y="3124"/>
                  </a:moveTo>
                  <a:lnTo>
                    <a:pt x="337229" y="0"/>
                  </a:lnTo>
                  <a:lnTo>
                    <a:pt x="1125" y="180803"/>
                  </a:lnTo>
                  <a:lnTo>
                    <a:pt x="0" y="180803"/>
                  </a:lnTo>
                  <a:lnTo>
                    <a:pt x="0" y="180803"/>
                  </a:lnTo>
                  <a:cubicBezTo>
                    <a:pt x="0" y="180803"/>
                    <a:pt x="0" y="180803"/>
                    <a:pt x="750" y="180803"/>
                  </a:cubicBezTo>
                  <a:cubicBezTo>
                    <a:pt x="1649" y="180728"/>
                    <a:pt x="2424" y="181403"/>
                    <a:pt x="2499" y="182302"/>
                  </a:cubicBezTo>
                  <a:cubicBezTo>
                    <a:pt x="2499" y="182340"/>
                    <a:pt x="2499" y="182390"/>
                    <a:pt x="2499" y="182427"/>
                  </a:cubicBezTo>
                  <a:lnTo>
                    <a:pt x="2499" y="183927"/>
                  </a:lnTo>
                  <a:lnTo>
                    <a:pt x="3374" y="1839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39D3717C-6CE2-468A-895F-8307DEF79DC7}"/>
                </a:ext>
              </a:extLst>
            </p:cNvPr>
            <p:cNvSpPr/>
            <p:nvPr/>
          </p:nvSpPr>
          <p:spPr>
            <a:xfrm>
              <a:off x="7341608" y="4900178"/>
              <a:ext cx="85712" cy="62974"/>
            </a:xfrm>
            <a:custGeom>
              <a:avLst/>
              <a:gdLst>
                <a:gd name="connsiteX0" fmla="*/ 74968 w 85712"/>
                <a:gd name="connsiteY0" fmla="*/ 0 h 62974"/>
                <a:gd name="connsiteX1" fmla="*/ 0 w 85712"/>
                <a:gd name="connsiteY1" fmla="*/ 39484 h 62974"/>
                <a:gd name="connsiteX2" fmla="*/ 4248 w 85712"/>
                <a:gd name="connsiteY2" fmla="*/ 46232 h 62974"/>
                <a:gd name="connsiteX3" fmla="*/ 2624 w 85712"/>
                <a:gd name="connsiteY3" fmla="*/ 61476 h 62974"/>
                <a:gd name="connsiteX4" fmla="*/ 0 w 85712"/>
                <a:gd name="connsiteY4" fmla="*/ 62975 h 62974"/>
                <a:gd name="connsiteX5" fmla="*/ 750 w 85712"/>
                <a:gd name="connsiteY5" fmla="*/ 62975 h 62974"/>
                <a:gd name="connsiteX6" fmla="*/ 85713 w 85712"/>
                <a:gd name="connsiteY6" fmla="*/ 17743 h 62974"/>
                <a:gd name="connsiteX7" fmla="*/ 81465 w 85712"/>
                <a:gd name="connsiteY7" fmla="*/ 11121 h 62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12" h="62974">
                  <a:moveTo>
                    <a:pt x="74968" y="0"/>
                  </a:moveTo>
                  <a:lnTo>
                    <a:pt x="0" y="39484"/>
                  </a:lnTo>
                  <a:lnTo>
                    <a:pt x="4248" y="46232"/>
                  </a:lnTo>
                  <a:cubicBezTo>
                    <a:pt x="7259" y="51092"/>
                    <a:pt x="6585" y="57365"/>
                    <a:pt x="2624" y="61476"/>
                  </a:cubicBezTo>
                  <a:lnTo>
                    <a:pt x="0" y="62975"/>
                  </a:lnTo>
                  <a:lnTo>
                    <a:pt x="750" y="62975"/>
                  </a:lnTo>
                  <a:lnTo>
                    <a:pt x="85713" y="17743"/>
                  </a:lnTo>
                  <a:lnTo>
                    <a:pt x="81465" y="111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049F8AD0-0100-4334-8742-DDC71410CAFD}"/>
                </a:ext>
              </a:extLst>
            </p:cNvPr>
            <p:cNvSpPr/>
            <p:nvPr/>
          </p:nvSpPr>
          <p:spPr>
            <a:xfrm>
              <a:off x="7126201" y="4623163"/>
              <a:ext cx="220534" cy="339324"/>
            </a:xfrm>
            <a:custGeom>
              <a:avLst/>
              <a:gdLst>
                <a:gd name="connsiteX0" fmla="*/ 219280 w 220534"/>
                <a:gd name="connsiteY0" fmla="*/ 323246 h 339324"/>
                <a:gd name="connsiteX1" fmla="*/ 215032 w 220534"/>
                <a:gd name="connsiteY1" fmla="*/ 316499 h 339324"/>
                <a:gd name="connsiteX2" fmla="*/ 210784 w 220534"/>
                <a:gd name="connsiteY2" fmla="*/ 309627 h 339324"/>
                <a:gd name="connsiteX3" fmla="*/ 213783 w 220534"/>
                <a:gd name="connsiteY3" fmla="*/ 329494 h 339324"/>
                <a:gd name="connsiteX4" fmla="*/ 212408 w 220534"/>
                <a:gd name="connsiteY4" fmla="*/ 331743 h 339324"/>
                <a:gd name="connsiteX5" fmla="*/ 210659 w 220534"/>
                <a:gd name="connsiteY5" fmla="*/ 330243 h 339324"/>
                <a:gd name="connsiteX6" fmla="*/ 210659 w 220534"/>
                <a:gd name="connsiteY6" fmla="*/ 330118 h 339324"/>
                <a:gd name="connsiteX7" fmla="*/ 206536 w 220534"/>
                <a:gd name="connsiteY7" fmla="*/ 302879 h 339324"/>
                <a:gd name="connsiteX8" fmla="*/ 16118 w 220534"/>
                <a:gd name="connsiteY8" fmla="*/ 0 h 339324"/>
                <a:gd name="connsiteX9" fmla="*/ 16118 w 220534"/>
                <a:gd name="connsiteY9" fmla="*/ 2499 h 339324"/>
                <a:gd name="connsiteX10" fmla="*/ 8996 w 220534"/>
                <a:gd name="connsiteY10" fmla="*/ 14994 h 339324"/>
                <a:gd name="connsiteX11" fmla="*/ 0 w 220534"/>
                <a:gd name="connsiteY11" fmla="*/ 10621 h 339324"/>
                <a:gd name="connsiteX12" fmla="*/ 0 w 220534"/>
                <a:gd name="connsiteY12" fmla="*/ 10621 h 339324"/>
                <a:gd name="connsiteX13" fmla="*/ 204537 w 220534"/>
                <a:gd name="connsiteY13" fmla="*/ 335491 h 339324"/>
                <a:gd name="connsiteX14" fmla="*/ 204537 w 220534"/>
                <a:gd name="connsiteY14" fmla="*/ 336116 h 339324"/>
                <a:gd name="connsiteX15" fmla="*/ 205911 w 220534"/>
                <a:gd name="connsiteY15" fmla="*/ 337491 h 339324"/>
                <a:gd name="connsiteX16" fmla="*/ 207410 w 220534"/>
                <a:gd name="connsiteY16" fmla="*/ 338615 h 339324"/>
                <a:gd name="connsiteX17" fmla="*/ 208910 w 220534"/>
                <a:gd name="connsiteY17" fmla="*/ 339240 h 339324"/>
                <a:gd name="connsiteX18" fmla="*/ 210659 w 220534"/>
                <a:gd name="connsiteY18" fmla="*/ 339240 h 339324"/>
                <a:gd name="connsiteX19" fmla="*/ 212283 w 220534"/>
                <a:gd name="connsiteY19" fmla="*/ 339240 h 339324"/>
                <a:gd name="connsiteX20" fmla="*/ 214033 w 220534"/>
                <a:gd name="connsiteY20" fmla="*/ 339240 h 339324"/>
                <a:gd name="connsiteX21" fmla="*/ 216657 w 220534"/>
                <a:gd name="connsiteY21" fmla="*/ 337740 h 339324"/>
                <a:gd name="connsiteX22" fmla="*/ 219280 w 220534"/>
                <a:gd name="connsiteY22" fmla="*/ 323246 h 339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0534" h="339324">
                  <a:moveTo>
                    <a:pt x="219280" y="323246"/>
                  </a:moveTo>
                  <a:lnTo>
                    <a:pt x="215032" y="316499"/>
                  </a:lnTo>
                  <a:lnTo>
                    <a:pt x="210784" y="309627"/>
                  </a:lnTo>
                  <a:lnTo>
                    <a:pt x="213783" y="329494"/>
                  </a:lnTo>
                  <a:cubicBezTo>
                    <a:pt x="213895" y="330468"/>
                    <a:pt x="213333" y="331405"/>
                    <a:pt x="212408" y="331743"/>
                  </a:cubicBezTo>
                  <a:cubicBezTo>
                    <a:pt x="211509" y="331818"/>
                    <a:pt x="210734" y="331143"/>
                    <a:pt x="210659" y="330243"/>
                  </a:cubicBezTo>
                  <a:cubicBezTo>
                    <a:pt x="210659" y="330206"/>
                    <a:pt x="210659" y="330156"/>
                    <a:pt x="210659" y="330118"/>
                  </a:cubicBezTo>
                  <a:lnTo>
                    <a:pt x="206536" y="302879"/>
                  </a:lnTo>
                  <a:lnTo>
                    <a:pt x="16118" y="0"/>
                  </a:lnTo>
                  <a:lnTo>
                    <a:pt x="16118" y="2499"/>
                  </a:lnTo>
                  <a:cubicBezTo>
                    <a:pt x="17293" y="7872"/>
                    <a:pt x="14219" y="13269"/>
                    <a:pt x="8996" y="14994"/>
                  </a:cubicBezTo>
                  <a:cubicBezTo>
                    <a:pt x="5360" y="15731"/>
                    <a:pt x="1674" y="13944"/>
                    <a:pt x="0" y="10621"/>
                  </a:cubicBezTo>
                  <a:lnTo>
                    <a:pt x="0" y="10621"/>
                  </a:lnTo>
                  <a:lnTo>
                    <a:pt x="204537" y="335491"/>
                  </a:lnTo>
                  <a:lnTo>
                    <a:pt x="204537" y="336116"/>
                  </a:lnTo>
                  <a:lnTo>
                    <a:pt x="205911" y="337491"/>
                  </a:lnTo>
                  <a:cubicBezTo>
                    <a:pt x="206323" y="337978"/>
                    <a:pt x="206836" y="338353"/>
                    <a:pt x="207410" y="338615"/>
                  </a:cubicBezTo>
                  <a:lnTo>
                    <a:pt x="208910" y="339240"/>
                  </a:lnTo>
                  <a:cubicBezTo>
                    <a:pt x="209485" y="339352"/>
                    <a:pt x="210084" y="339352"/>
                    <a:pt x="210659" y="339240"/>
                  </a:cubicBezTo>
                  <a:cubicBezTo>
                    <a:pt x="211196" y="339352"/>
                    <a:pt x="211746" y="339352"/>
                    <a:pt x="212283" y="339240"/>
                  </a:cubicBezTo>
                  <a:cubicBezTo>
                    <a:pt x="212858" y="339352"/>
                    <a:pt x="213458" y="339352"/>
                    <a:pt x="214033" y="339240"/>
                  </a:cubicBezTo>
                  <a:lnTo>
                    <a:pt x="216657" y="337740"/>
                  </a:lnTo>
                  <a:cubicBezTo>
                    <a:pt x="220592" y="333992"/>
                    <a:pt x="221654" y="328132"/>
                    <a:pt x="219280" y="3232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F355ADFA-C943-4AA4-B432-ADD675D27795}"/>
                </a:ext>
              </a:extLst>
            </p:cNvPr>
            <p:cNvSpPr/>
            <p:nvPr/>
          </p:nvSpPr>
          <p:spPr>
            <a:xfrm>
              <a:off x="7456933" y="4452107"/>
              <a:ext cx="16742" cy="10745"/>
            </a:xfrm>
            <a:custGeom>
              <a:avLst/>
              <a:gdLst>
                <a:gd name="connsiteX0" fmla="*/ 1999 w 16742"/>
                <a:gd name="connsiteY0" fmla="*/ 10746 h 10745"/>
                <a:gd name="connsiteX1" fmla="*/ 16743 w 16742"/>
                <a:gd name="connsiteY1" fmla="*/ 3124 h 10745"/>
                <a:gd name="connsiteX2" fmla="*/ 14744 w 16742"/>
                <a:gd name="connsiteY2" fmla="*/ 0 h 10745"/>
                <a:gd name="connsiteX3" fmla="*/ 0 w 16742"/>
                <a:gd name="connsiteY3" fmla="*/ 7497 h 10745"/>
                <a:gd name="connsiteX4" fmla="*/ 1999 w 16742"/>
                <a:gd name="connsiteY4" fmla="*/ 10746 h 1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2" h="10745">
                  <a:moveTo>
                    <a:pt x="1999" y="10746"/>
                  </a:moveTo>
                  <a:lnTo>
                    <a:pt x="16743" y="3124"/>
                  </a:lnTo>
                  <a:lnTo>
                    <a:pt x="14744" y="0"/>
                  </a:lnTo>
                  <a:lnTo>
                    <a:pt x="0" y="7497"/>
                  </a:lnTo>
                  <a:lnTo>
                    <a:pt x="1999" y="10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1BF2FB39-2599-44FF-9E0C-273941F31549}"/>
                </a:ext>
              </a:extLst>
            </p:cNvPr>
            <p:cNvSpPr/>
            <p:nvPr/>
          </p:nvSpPr>
          <p:spPr>
            <a:xfrm>
              <a:off x="7302375" y="4719375"/>
              <a:ext cx="38247" cy="235531"/>
            </a:xfrm>
            <a:custGeom>
              <a:avLst/>
              <a:gdLst>
                <a:gd name="connsiteX0" fmla="*/ 0 w 38247"/>
                <a:gd name="connsiteY0" fmla="*/ 0 h 235531"/>
                <a:gd name="connsiteX1" fmla="*/ 30987 w 38247"/>
                <a:gd name="connsiteY1" fmla="*/ 206668 h 235531"/>
                <a:gd name="connsiteX2" fmla="*/ 35110 w 38247"/>
                <a:gd name="connsiteY2" fmla="*/ 233907 h 235531"/>
                <a:gd name="connsiteX3" fmla="*/ 36734 w 38247"/>
                <a:gd name="connsiteY3" fmla="*/ 235531 h 235531"/>
                <a:gd name="connsiteX4" fmla="*/ 36859 w 38247"/>
                <a:gd name="connsiteY4" fmla="*/ 235531 h 235531"/>
                <a:gd name="connsiteX5" fmla="*/ 38233 w 38247"/>
                <a:gd name="connsiteY5" fmla="*/ 233282 h 235531"/>
                <a:gd name="connsiteX6" fmla="*/ 35235 w 38247"/>
                <a:gd name="connsiteY6" fmla="*/ 213415 h 235531"/>
                <a:gd name="connsiteX7" fmla="*/ 4248 w 38247"/>
                <a:gd name="connsiteY7" fmla="*/ 6623 h 235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247" h="235531">
                  <a:moveTo>
                    <a:pt x="0" y="0"/>
                  </a:moveTo>
                  <a:lnTo>
                    <a:pt x="30987" y="206668"/>
                  </a:lnTo>
                  <a:lnTo>
                    <a:pt x="35110" y="233907"/>
                  </a:lnTo>
                  <a:cubicBezTo>
                    <a:pt x="35110" y="234807"/>
                    <a:pt x="35834" y="235531"/>
                    <a:pt x="36734" y="235531"/>
                  </a:cubicBezTo>
                  <a:cubicBezTo>
                    <a:pt x="36772" y="235531"/>
                    <a:pt x="36822" y="235531"/>
                    <a:pt x="36859" y="235531"/>
                  </a:cubicBezTo>
                  <a:cubicBezTo>
                    <a:pt x="37784" y="235194"/>
                    <a:pt x="38346" y="234257"/>
                    <a:pt x="38233" y="233282"/>
                  </a:cubicBezTo>
                  <a:lnTo>
                    <a:pt x="35235" y="213415"/>
                  </a:lnTo>
                  <a:lnTo>
                    <a:pt x="4248" y="66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27BC0949-669F-4B93-9670-5362A6E33400}"/>
                </a:ext>
              </a:extLst>
            </p:cNvPr>
            <p:cNvSpPr/>
            <p:nvPr/>
          </p:nvSpPr>
          <p:spPr>
            <a:xfrm>
              <a:off x="8211732" y="3988916"/>
              <a:ext cx="414945" cy="216413"/>
            </a:xfrm>
            <a:custGeom>
              <a:avLst/>
              <a:gdLst>
                <a:gd name="connsiteX0" fmla="*/ 414696 w 414945"/>
                <a:gd name="connsiteY0" fmla="*/ 0 h 216413"/>
                <a:gd name="connsiteX1" fmla="*/ 413321 w 414945"/>
                <a:gd name="connsiteY1" fmla="*/ 750 h 216413"/>
                <a:gd name="connsiteX2" fmla="*/ 0 w 414945"/>
                <a:gd name="connsiteY2" fmla="*/ 214415 h 216413"/>
                <a:gd name="connsiteX3" fmla="*/ 1499 w 414945"/>
                <a:gd name="connsiteY3" fmla="*/ 216414 h 216413"/>
                <a:gd name="connsiteX4" fmla="*/ 414946 w 414945"/>
                <a:gd name="connsiteY4" fmla="*/ 2624 h 216413"/>
                <a:gd name="connsiteX5" fmla="*/ 414696 w 414945"/>
                <a:gd name="connsiteY5" fmla="*/ 0 h 21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945" h="216413">
                  <a:moveTo>
                    <a:pt x="414696" y="0"/>
                  </a:moveTo>
                  <a:lnTo>
                    <a:pt x="413321" y="750"/>
                  </a:lnTo>
                  <a:lnTo>
                    <a:pt x="0" y="214415"/>
                  </a:lnTo>
                  <a:lnTo>
                    <a:pt x="1499" y="216414"/>
                  </a:lnTo>
                  <a:lnTo>
                    <a:pt x="414946" y="2624"/>
                  </a:lnTo>
                  <a:lnTo>
                    <a:pt x="4146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8D4E7165-F4B3-4C57-A42F-856652E0E8A0}"/>
                </a:ext>
              </a:extLst>
            </p:cNvPr>
            <p:cNvSpPr/>
            <p:nvPr/>
          </p:nvSpPr>
          <p:spPr>
            <a:xfrm>
              <a:off x="8627802" y="4302166"/>
              <a:ext cx="23739" cy="13369"/>
            </a:xfrm>
            <a:custGeom>
              <a:avLst/>
              <a:gdLst>
                <a:gd name="connsiteX0" fmla="*/ 1499 w 23739"/>
                <a:gd name="connsiteY0" fmla="*/ 11496 h 13369"/>
                <a:gd name="connsiteX1" fmla="*/ 1499 w 23739"/>
                <a:gd name="connsiteY1" fmla="*/ 11496 h 13369"/>
                <a:gd name="connsiteX2" fmla="*/ 1499 w 23739"/>
                <a:gd name="connsiteY2" fmla="*/ 11496 h 13369"/>
                <a:gd name="connsiteX3" fmla="*/ 2874 w 23739"/>
                <a:gd name="connsiteY3" fmla="*/ 13370 h 13369"/>
                <a:gd name="connsiteX4" fmla="*/ 23740 w 23739"/>
                <a:gd name="connsiteY4" fmla="*/ 2499 h 13369"/>
                <a:gd name="connsiteX5" fmla="*/ 22865 w 23739"/>
                <a:gd name="connsiteY5" fmla="*/ 1374 h 13369"/>
                <a:gd name="connsiteX6" fmla="*/ 22865 w 23739"/>
                <a:gd name="connsiteY6" fmla="*/ 1374 h 13369"/>
                <a:gd name="connsiteX7" fmla="*/ 22865 w 23739"/>
                <a:gd name="connsiteY7" fmla="*/ 0 h 13369"/>
                <a:gd name="connsiteX8" fmla="*/ 0 w 23739"/>
                <a:gd name="connsiteY8" fmla="*/ 11870 h 13369"/>
                <a:gd name="connsiteX9" fmla="*/ 1000 w 23739"/>
                <a:gd name="connsiteY9" fmla="*/ 118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39" h="13369">
                  <a:moveTo>
                    <a:pt x="1499" y="11496"/>
                  </a:moveTo>
                  <a:lnTo>
                    <a:pt x="1499" y="11496"/>
                  </a:lnTo>
                  <a:cubicBezTo>
                    <a:pt x="1499" y="11496"/>
                    <a:pt x="1499" y="11496"/>
                    <a:pt x="1499" y="11496"/>
                  </a:cubicBezTo>
                  <a:lnTo>
                    <a:pt x="2874" y="13370"/>
                  </a:lnTo>
                  <a:lnTo>
                    <a:pt x="23740" y="2499"/>
                  </a:lnTo>
                  <a:lnTo>
                    <a:pt x="22865" y="1374"/>
                  </a:lnTo>
                  <a:cubicBezTo>
                    <a:pt x="22865" y="1374"/>
                    <a:pt x="22865" y="1374"/>
                    <a:pt x="22865" y="1374"/>
                  </a:cubicBezTo>
                  <a:lnTo>
                    <a:pt x="22865" y="0"/>
                  </a:lnTo>
                  <a:lnTo>
                    <a:pt x="0" y="11870"/>
                  </a:lnTo>
                  <a:lnTo>
                    <a:pt x="1000" y="118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10382EB0-FDC9-42C9-AE42-BA882D132FD4}"/>
                </a:ext>
              </a:extLst>
            </p:cNvPr>
            <p:cNvSpPr/>
            <p:nvPr/>
          </p:nvSpPr>
          <p:spPr>
            <a:xfrm>
              <a:off x="8651417" y="4301292"/>
              <a:ext cx="308241" cy="431328"/>
            </a:xfrm>
            <a:custGeom>
              <a:avLst/>
              <a:gdLst>
                <a:gd name="connsiteX0" fmla="*/ 2999 w 308241"/>
                <a:gd name="connsiteY0" fmla="*/ 1499 h 431328"/>
                <a:gd name="connsiteX1" fmla="*/ 1499 w 308241"/>
                <a:gd name="connsiteY1" fmla="*/ 3624 h 431328"/>
                <a:gd name="connsiteX2" fmla="*/ 0 w 308241"/>
                <a:gd name="connsiteY2" fmla="*/ 2374 h 431328"/>
                <a:gd name="connsiteX3" fmla="*/ 0 w 308241"/>
                <a:gd name="connsiteY3" fmla="*/ 2374 h 431328"/>
                <a:gd name="connsiteX4" fmla="*/ 875 w 308241"/>
                <a:gd name="connsiteY4" fmla="*/ 3499 h 431328"/>
                <a:gd name="connsiteX5" fmla="*/ 308242 w 308241"/>
                <a:gd name="connsiteY5" fmla="*/ 431328 h 431328"/>
                <a:gd name="connsiteX6" fmla="*/ 308242 w 308241"/>
                <a:gd name="connsiteY6" fmla="*/ 424831 h 431328"/>
                <a:gd name="connsiteX7" fmla="*/ 3249 w 308241"/>
                <a:gd name="connsiteY7" fmla="*/ 0 h 43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8241" h="431328">
                  <a:moveTo>
                    <a:pt x="2999" y="1499"/>
                  </a:moveTo>
                  <a:cubicBezTo>
                    <a:pt x="3036" y="2461"/>
                    <a:pt x="2424" y="3336"/>
                    <a:pt x="1499" y="3624"/>
                  </a:cubicBezTo>
                  <a:cubicBezTo>
                    <a:pt x="787" y="3549"/>
                    <a:pt x="200" y="3061"/>
                    <a:pt x="0" y="2374"/>
                  </a:cubicBezTo>
                  <a:cubicBezTo>
                    <a:pt x="0" y="2374"/>
                    <a:pt x="0" y="2374"/>
                    <a:pt x="0" y="2374"/>
                  </a:cubicBezTo>
                  <a:lnTo>
                    <a:pt x="875" y="3499"/>
                  </a:lnTo>
                  <a:lnTo>
                    <a:pt x="308242" y="431328"/>
                  </a:lnTo>
                  <a:lnTo>
                    <a:pt x="308242" y="424831"/>
                  </a:lnTo>
                  <a:lnTo>
                    <a:pt x="3249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17CD0621-5AE9-4337-B009-44831E3BA3FE}"/>
                </a:ext>
              </a:extLst>
            </p:cNvPr>
            <p:cNvSpPr/>
            <p:nvPr/>
          </p:nvSpPr>
          <p:spPr>
            <a:xfrm>
              <a:off x="8626803" y="3988791"/>
              <a:ext cx="27989" cy="316123"/>
            </a:xfrm>
            <a:custGeom>
              <a:avLst/>
              <a:gdLst>
                <a:gd name="connsiteX0" fmla="*/ 24989 w 27989"/>
                <a:gd name="connsiteY0" fmla="*/ 314874 h 316123"/>
                <a:gd name="connsiteX1" fmla="*/ 26488 w 27989"/>
                <a:gd name="connsiteY1" fmla="*/ 316124 h 316123"/>
                <a:gd name="connsiteX2" fmla="*/ 27988 w 27989"/>
                <a:gd name="connsiteY2" fmla="*/ 313999 h 316123"/>
                <a:gd name="connsiteX3" fmla="*/ 27988 w 27989"/>
                <a:gd name="connsiteY3" fmla="*/ 313999 h 316123"/>
                <a:gd name="connsiteX4" fmla="*/ 3249 w 27989"/>
                <a:gd name="connsiteY4" fmla="*/ 4498 h 316123"/>
                <a:gd name="connsiteX5" fmla="*/ 2249 w 27989"/>
                <a:gd name="connsiteY5" fmla="*/ 3124 h 316123"/>
                <a:gd name="connsiteX6" fmla="*/ 0 w 27989"/>
                <a:gd name="connsiteY6" fmla="*/ 0 h 316123"/>
                <a:gd name="connsiteX7" fmla="*/ 0 w 27989"/>
                <a:gd name="connsiteY7" fmla="*/ 0 h 316123"/>
                <a:gd name="connsiteX8" fmla="*/ 0 w 27989"/>
                <a:gd name="connsiteY8" fmla="*/ 2624 h 316123"/>
                <a:gd name="connsiteX9" fmla="*/ 24989 w 27989"/>
                <a:gd name="connsiteY9" fmla="*/ 312875 h 316123"/>
                <a:gd name="connsiteX10" fmla="*/ 24989 w 27989"/>
                <a:gd name="connsiteY10" fmla="*/ 314250 h 316123"/>
                <a:gd name="connsiteX11" fmla="*/ 24989 w 27989"/>
                <a:gd name="connsiteY11" fmla="*/ 314874 h 316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89" h="316123">
                  <a:moveTo>
                    <a:pt x="24989" y="314874"/>
                  </a:moveTo>
                  <a:cubicBezTo>
                    <a:pt x="25189" y="315561"/>
                    <a:pt x="25776" y="316049"/>
                    <a:pt x="26488" y="316124"/>
                  </a:cubicBezTo>
                  <a:cubicBezTo>
                    <a:pt x="27413" y="315836"/>
                    <a:pt x="28026" y="314962"/>
                    <a:pt x="27988" y="313999"/>
                  </a:cubicBezTo>
                  <a:lnTo>
                    <a:pt x="27988" y="313999"/>
                  </a:lnTo>
                  <a:lnTo>
                    <a:pt x="3249" y="4498"/>
                  </a:lnTo>
                  <a:lnTo>
                    <a:pt x="2249" y="31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24"/>
                  </a:lnTo>
                  <a:lnTo>
                    <a:pt x="24989" y="312875"/>
                  </a:lnTo>
                  <a:lnTo>
                    <a:pt x="24989" y="314250"/>
                  </a:lnTo>
                  <a:cubicBezTo>
                    <a:pt x="25102" y="314437"/>
                    <a:pt x="25102" y="314687"/>
                    <a:pt x="24989" y="314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B5BBAFC-0932-4F81-9335-A6E1AE8C4ADC}"/>
                </a:ext>
              </a:extLst>
            </p:cNvPr>
            <p:cNvSpPr/>
            <p:nvPr/>
          </p:nvSpPr>
          <p:spPr>
            <a:xfrm>
              <a:off x="8656790" y="4855695"/>
              <a:ext cx="305617" cy="437950"/>
            </a:xfrm>
            <a:custGeom>
              <a:avLst/>
              <a:gdLst>
                <a:gd name="connsiteX0" fmla="*/ 5373 w 305617"/>
                <a:gd name="connsiteY0" fmla="*/ 6248 h 437950"/>
                <a:gd name="connsiteX1" fmla="*/ 1000 w 305617"/>
                <a:gd name="connsiteY1" fmla="*/ 0 h 437950"/>
                <a:gd name="connsiteX2" fmla="*/ 0 w 305617"/>
                <a:gd name="connsiteY2" fmla="*/ 500 h 437950"/>
                <a:gd name="connsiteX3" fmla="*/ 500 w 305617"/>
                <a:gd name="connsiteY3" fmla="*/ 5248 h 437950"/>
                <a:gd name="connsiteX4" fmla="*/ 302619 w 305617"/>
                <a:gd name="connsiteY4" fmla="*/ 437951 h 437950"/>
                <a:gd name="connsiteX5" fmla="*/ 305618 w 305617"/>
                <a:gd name="connsiteY5" fmla="*/ 436201 h 437950"/>
                <a:gd name="connsiteX6" fmla="*/ 5498 w 305617"/>
                <a:gd name="connsiteY6" fmla="*/ 6373 h 437950"/>
                <a:gd name="connsiteX7" fmla="*/ 5373 w 305617"/>
                <a:gd name="connsiteY7" fmla="*/ 6248 h 437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5617" h="437950">
                  <a:moveTo>
                    <a:pt x="5373" y="6248"/>
                  </a:moveTo>
                  <a:lnTo>
                    <a:pt x="1000" y="0"/>
                  </a:lnTo>
                  <a:lnTo>
                    <a:pt x="0" y="500"/>
                  </a:lnTo>
                  <a:lnTo>
                    <a:pt x="500" y="5248"/>
                  </a:lnTo>
                  <a:lnTo>
                    <a:pt x="302619" y="437951"/>
                  </a:lnTo>
                  <a:lnTo>
                    <a:pt x="305618" y="436201"/>
                  </a:lnTo>
                  <a:lnTo>
                    <a:pt x="5498" y="6373"/>
                  </a:lnTo>
                  <a:lnTo>
                    <a:pt x="5373" y="6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303D6495-98F3-4171-BC0B-50E0304754C0}"/>
                </a:ext>
              </a:extLst>
            </p:cNvPr>
            <p:cNvSpPr/>
            <p:nvPr/>
          </p:nvSpPr>
          <p:spPr>
            <a:xfrm>
              <a:off x="6994883" y="3611567"/>
              <a:ext cx="313864" cy="166558"/>
            </a:xfrm>
            <a:custGeom>
              <a:avLst/>
              <a:gdLst>
                <a:gd name="connsiteX0" fmla="*/ 0 w 313864"/>
                <a:gd name="connsiteY0" fmla="*/ 152189 h 166558"/>
                <a:gd name="connsiteX1" fmla="*/ 0 w 313864"/>
                <a:gd name="connsiteY1" fmla="*/ 152189 h 166558"/>
                <a:gd name="connsiteX2" fmla="*/ 1749 w 313864"/>
                <a:gd name="connsiteY2" fmla="*/ 151315 h 166558"/>
                <a:gd name="connsiteX3" fmla="*/ 5248 w 313864"/>
                <a:gd name="connsiteY3" fmla="*/ 151315 h 166558"/>
                <a:gd name="connsiteX4" fmla="*/ 6747 w 313864"/>
                <a:gd name="connsiteY4" fmla="*/ 151939 h 166558"/>
                <a:gd name="connsiteX5" fmla="*/ 8371 w 313864"/>
                <a:gd name="connsiteY5" fmla="*/ 152814 h 166558"/>
                <a:gd name="connsiteX6" fmla="*/ 9871 w 313864"/>
                <a:gd name="connsiteY6" fmla="*/ 154313 h 166558"/>
                <a:gd name="connsiteX7" fmla="*/ 10745 w 313864"/>
                <a:gd name="connsiteY7" fmla="*/ 155313 h 166558"/>
                <a:gd name="connsiteX8" fmla="*/ 18117 w 313864"/>
                <a:gd name="connsiteY8" fmla="*/ 166559 h 166558"/>
                <a:gd name="connsiteX9" fmla="*/ 313864 w 313864"/>
                <a:gd name="connsiteY9" fmla="*/ 21866 h 166558"/>
                <a:gd name="connsiteX10" fmla="*/ 311990 w 313864"/>
                <a:gd name="connsiteY10" fmla="*/ 8622 h 166558"/>
                <a:gd name="connsiteX11" fmla="*/ 310741 w 313864"/>
                <a:gd name="connsiteY11" fmla="*/ 0 h 166558"/>
                <a:gd name="connsiteX12" fmla="*/ 375 w 313864"/>
                <a:gd name="connsiteY12" fmla="*/ 151939 h 166558"/>
                <a:gd name="connsiteX13" fmla="*/ 0 w 313864"/>
                <a:gd name="connsiteY13" fmla="*/ 152189 h 166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3864" h="166558">
                  <a:moveTo>
                    <a:pt x="0" y="152189"/>
                  </a:moveTo>
                  <a:lnTo>
                    <a:pt x="0" y="152189"/>
                  </a:lnTo>
                  <a:cubicBezTo>
                    <a:pt x="525" y="151802"/>
                    <a:pt x="1125" y="151502"/>
                    <a:pt x="1749" y="151315"/>
                  </a:cubicBezTo>
                  <a:lnTo>
                    <a:pt x="5248" y="151315"/>
                  </a:lnTo>
                  <a:lnTo>
                    <a:pt x="6747" y="151939"/>
                  </a:lnTo>
                  <a:lnTo>
                    <a:pt x="8371" y="152814"/>
                  </a:lnTo>
                  <a:lnTo>
                    <a:pt x="9871" y="154313"/>
                  </a:lnTo>
                  <a:cubicBezTo>
                    <a:pt x="10221" y="154588"/>
                    <a:pt x="10520" y="154926"/>
                    <a:pt x="10745" y="155313"/>
                  </a:cubicBezTo>
                  <a:lnTo>
                    <a:pt x="18117" y="166559"/>
                  </a:lnTo>
                  <a:lnTo>
                    <a:pt x="313864" y="21866"/>
                  </a:lnTo>
                  <a:lnTo>
                    <a:pt x="311990" y="8622"/>
                  </a:lnTo>
                  <a:lnTo>
                    <a:pt x="310741" y="0"/>
                  </a:lnTo>
                  <a:lnTo>
                    <a:pt x="375" y="151939"/>
                  </a:lnTo>
                  <a:cubicBezTo>
                    <a:pt x="375" y="151939"/>
                    <a:pt x="375" y="151939"/>
                    <a:pt x="0" y="1521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DA4B8B7F-9E6A-4C69-AF44-C696C91A3F0E}"/>
                </a:ext>
              </a:extLst>
            </p:cNvPr>
            <p:cNvSpPr/>
            <p:nvPr/>
          </p:nvSpPr>
          <p:spPr>
            <a:xfrm>
              <a:off x="6992259" y="3765130"/>
              <a:ext cx="999" cy="1249"/>
            </a:xfrm>
            <a:custGeom>
              <a:avLst/>
              <a:gdLst>
                <a:gd name="connsiteX0" fmla="*/ 1000 w 999"/>
                <a:gd name="connsiteY0" fmla="*/ 0 h 1249"/>
                <a:gd name="connsiteX1" fmla="*/ 0 w 999"/>
                <a:gd name="connsiteY1" fmla="*/ 1250 h 1249"/>
                <a:gd name="connsiteX2" fmla="*/ 0 w 999"/>
                <a:gd name="connsiteY2" fmla="*/ 1250 h 1249"/>
                <a:gd name="connsiteX3" fmla="*/ 1000 w 9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249">
                  <a:moveTo>
                    <a:pt x="1000" y="0"/>
                  </a:moveTo>
                  <a:cubicBezTo>
                    <a:pt x="600" y="363"/>
                    <a:pt x="262" y="775"/>
                    <a:pt x="0" y="1250"/>
                  </a:cubicBezTo>
                  <a:lnTo>
                    <a:pt x="0" y="1250"/>
                  </a:lnTo>
                  <a:cubicBezTo>
                    <a:pt x="0" y="1250"/>
                    <a:pt x="750" y="125"/>
                    <a:pt x="100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BBABEBDC-1784-4304-856E-366998315B60}"/>
                </a:ext>
              </a:extLst>
            </p:cNvPr>
            <p:cNvSpPr/>
            <p:nvPr/>
          </p:nvSpPr>
          <p:spPr>
            <a:xfrm>
              <a:off x="6989963" y="3772877"/>
              <a:ext cx="46" cy="1249"/>
            </a:xfrm>
            <a:custGeom>
              <a:avLst/>
              <a:gdLst>
                <a:gd name="connsiteX0" fmla="*/ 47 w 46"/>
                <a:gd name="connsiteY0" fmla="*/ 1250 h 1249"/>
                <a:gd name="connsiteX1" fmla="*/ 47 w 46"/>
                <a:gd name="connsiteY1" fmla="*/ 1250 h 1249"/>
                <a:gd name="connsiteX2" fmla="*/ 47 w 46"/>
                <a:gd name="connsiteY2" fmla="*/ 0 h 1249"/>
                <a:gd name="connsiteX3" fmla="*/ 47 w 46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249">
                  <a:moveTo>
                    <a:pt x="47" y="1250"/>
                  </a:moveTo>
                  <a:lnTo>
                    <a:pt x="47" y="1250"/>
                  </a:lnTo>
                  <a:cubicBezTo>
                    <a:pt x="-16" y="837"/>
                    <a:pt x="-16" y="413"/>
                    <a:pt x="47" y="0"/>
                  </a:cubicBezTo>
                  <a:cubicBezTo>
                    <a:pt x="9" y="413"/>
                    <a:pt x="9" y="837"/>
                    <a:pt x="47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DE633D01-55BC-4CDF-99E9-8917058E6D03}"/>
                </a:ext>
              </a:extLst>
            </p:cNvPr>
            <p:cNvSpPr/>
            <p:nvPr/>
          </p:nvSpPr>
          <p:spPr>
            <a:xfrm>
              <a:off x="6991060" y="3768379"/>
              <a:ext cx="74" cy="1499"/>
            </a:xfrm>
            <a:custGeom>
              <a:avLst/>
              <a:gdLst>
                <a:gd name="connsiteX0" fmla="*/ 75 w 74"/>
                <a:gd name="connsiteY0" fmla="*/ 0 h 1499"/>
                <a:gd name="connsiteX1" fmla="*/ 75 w 74"/>
                <a:gd name="connsiteY1" fmla="*/ 1499 h 1499"/>
                <a:gd name="connsiteX2" fmla="*/ 75 w 74"/>
                <a:gd name="connsiteY2" fmla="*/ 1499 h 1499"/>
                <a:gd name="connsiteX3" fmla="*/ 75 w 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" h="1499">
                  <a:moveTo>
                    <a:pt x="75" y="0"/>
                  </a:moveTo>
                  <a:cubicBezTo>
                    <a:pt x="25" y="500"/>
                    <a:pt x="25" y="999"/>
                    <a:pt x="75" y="1499"/>
                  </a:cubicBezTo>
                  <a:cubicBezTo>
                    <a:pt x="75" y="1499"/>
                    <a:pt x="75" y="1499"/>
                    <a:pt x="75" y="1499"/>
                  </a:cubicBezTo>
                  <a:cubicBezTo>
                    <a:pt x="-25" y="999"/>
                    <a:pt x="-25" y="500"/>
                    <a:pt x="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389997A0-622B-40D2-8710-EA859E896EE7}"/>
                </a:ext>
              </a:extLst>
            </p:cNvPr>
            <p:cNvSpPr/>
            <p:nvPr/>
          </p:nvSpPr>
          <p:spPr>
            <a:xfrm>
              <a:off x="10038693" y="4125000"/>
              <a:ext cx="12494" cy="986"/>
            </a:xfrm>
            <a:custGeom>
              <a:avLst/>
              <a:gdLst>
                <a:gd name="connsiteX0" fmla="*/ 0 w 12494"/>
                <a:gd name="connsiteY0" fmla="*/ 986 h 986"/>
                <a:gd name="connsiteX1" fmla="*/ 0 w 12494"/>
                <a:gd name="connsiteY1" fmla="*/ 986 h 986"/>
                <a:gd name="connsiteX2" fmla="*/ 0 w 12494"/>
                <a:gd name="connsiteY2" fmla="*/ 237 h 986"/>
                <a:gd name="connsiteX3" fmla="*/ 0 w 12494"/>
                <a:gd name="connsiteY3" fmla="*/ 986 h 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986">
                  <a:moveTo>
                    <a:pt x="0" y="986"/>
                  </a:moveTo>
                  <a:lnTo>
                    <a:pt x="0" y="986"/>
                  </a:lnTo>
                  <a:cubicBezTo>
                    <a:pt x="0" y="986"/>
                    <a:pt x="0" y="986"/>
                    <a:pt x="0" y="237"/>
                  </a:cubicBezTo>
                  <a:cubicBezTo>
                    <a:pt x="0" y="-513"/>
                    <a:pt x="0" y="736"/>
                    <a:pt x="0" y="9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65645DE4-D298-4B0B-9E87-3A69D7FAB4FD}"/>
                </a:ext>
              </a:extLst>
            </p:cNvPr>
            <p:cNvSpPr/>
            <p:nvPr/>
          </p:nvSpPr>
          <p:spPr>
            <a:xfrm>
              <a:off x="10037693" y="4126112"/>
              <a:ext cx="18877" cy="125824"/>
            </a:xfrm>
            <a:custGeom>
              <a:avLst/>
              <a:gdLst>
                <a:gd name="connsiteX0" fmla="*/ 18742 w 18877"/>
                <a:gd name="connsiteY0" fmla="*/ 13869 h 125824"/>
                <a:gd name="connsiteX1" fmla="*/ 14618 w 18877"/>
                <a:gd name="connsiteY1" fmla="*/ 8871 h 125824"/>
                <a:gd name="connsiteX2" fmla="*/ 13244 w 18877"/>
                <a:gd name="connsiteY2" fmla="*/ 9621 h 125824"/>
                <a:gd name="connsiteX3" fmla="*/ 1762 w 18877"/>
                <a:gd name="connsiteY3" fmla="*/ 6735 h 125824"/>
                <a:gd name="connsiteX4" fmla="*/ 750 w 18877"/>
                <a:gd name="connsiteY4" fmla="*/ 4123 h 125824"/>
                <a:gd name="connsiteX5" fmla="*/ 0 w 18877"/>
                <a:gd name="connsiteY5" fmla="*/ 0 h 125824"/>
                <a:gd name="connsiteX6" fmla="*/ 999 w 18877"/>
                <a:gd name="connsiteY6" fmla="*/ 115079 h 125824"/>
                <a:gd name="connsiteX7" fmla="*/ 9920 w 18877"/>
                <a:gd name="connsiteY7" fmla="*/ 125812 h 125824"/>
                <a:gd name="connsiteX8" fmla="*/ 9996 w 18877"/>
                <a:gd name="connsiteY8" fmla="*/ 125825 h 125824"/>
                <a:gd name="connsiteX9" fmla="*/ 16118 w 18877"/>
                <a:gd name="connsiteY9" fmla="*/ 122701 h 125824"/>
                <a:gd name="connsiteX10" fmla="*/ 18867 w 18877"/>
                <a:gd name="connsiteY10" fmla="*/ 114829 h 12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877" h="125824">
                  <a:moveTo>
                    <a:pt x="18742" y="13869"/>
                  </a:moveTo>
                  <a:lnTo>
                    <a:pt x="14618" y="8871"/>
                  </a:lnTo>
                  <a:lnTo>
                    <a:pt x="13244" y="9621"/>
                  </a:lnTo>
                  <a:cubicBezTo>
                    <a:pt x="9271" y="11995"/>
                    <a:pt x="4136" y="10696"/>
                    <a:pt x="1762" y="6735"/>
                  </a:cubicBezTo>
                  <a:cubicBezTo>
                    <a:pt x="1287" y="5923"/>
                    <a:pt x="937" y="5048"/>
                    <a:pt x="750" y="4123"/>
                  </a:cubicBezTo>
                  <a:cubicBezTo>
                    <a:pt x="250" y="2811"/>
                    <a:pt x="0" y="1412"/>
                    <a:pt x="0" y="0"/>
                  </a:cubicBezTo>
                  <a:lnTo>
                    <a:pt x="999" y="115079"/>
                  </a:lnTo>
                  <a:cubicBezTo>
                    <a:pt x="500" y="120502"/>
                    <a:pt x="4485" y="125312"/>
                    <a:pt x="9920" y="125812"/>
                  </a:cubicBezTo>
                  <a:cubicBezTo>
                    <a:pt x="9946" y="125825"/>
                    <a:pt x="9970" y="125825"/>
                    <a:pt x="9996" y="125825"/>
                  </a:cubicBezTo>
                  <a:cubicBezTo>
                    <a:pt x="12394" y="125725"/>
                    <a:pt x="14631" y="124588"/>
                    <a:pt x="16118" y="122701"/>
                  </a:cubicBezTo>
                  <a:cubicBezTo>
                    <a:pt x="18004" y="120527"/>
                    <a:pt x="18992" y="117703"/>
                    <a:pt x="18867" y="1148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AEA5C471-9A78-49F7-A3DA-3F93E3DEA865}"/>
                </a:ext>
              </a:extLst>
            </p:cNvPr>
            <p:cNvSpPr/>
            <p:nvPr/>
          </p:nvSpPr>
          <p:spPr>
            <a:xfrm>
              <a:off x="10055435" y="4132859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375 h 1499"/>
                <a:gd name="connsiteX2" fmla="*/ 875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lnTo>
                    <a:pt x="0" y="375"/>
                  </a:lnTo>
                  <a:lnTo>
                    <a:pt x="875" y="1499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188A6910-345E-4A0A-8867-C6659724EBD0}"/>
                </a:ext>
              </a:extLst>
            </p:cNvPr>
            <p:cNvSpPr/>
            <p:nvPr/>
          </p:nvSpPr>
          <p:spPr>
            <a:xfrm>
              <a:off x="11374490" y="2932213"/>
              <a:ext cx="48104" cy="41233"/>
            </a:xfrm>
            <a:custGeom>
              <a:avLst/>
              <a:gdLst>
                <a:gd name="connsiteX0" fmla="*/ 13619 w 48104"/>
                <a:gd name="connsiteY0" fmla="*/ 35236 h 41233"/>
                <a:gd name="connsiteX1" fmla="*/ 13619 w 48104"/>
                <a:gd name="connsiteY1" fmla="*/ 41234 h 41233"/>
                <a:gd name="connsiteX2" fmla="*/ 13619 w 48104"/>
                <a:gd name="connsiteY2" fmla="*/ 41234 h 41233"/>
                <a:gd name="connsiteX3" fmla="*/ 48104 w 48104"/>
                <a:gd name="connsiteY3" fmla="*/ 22991 h 41233"/>
                <a:gd name="connsiteX4" fmla="*/ 43731 w 48104"/>
                <a:gd name="connsiteY4" fmla="*/ 18368 h 41233"/>
                <a:gd name="connsiteX5" fmla="*/ 42981 w 48104"/>
                <a:gd name="connsiteY5" fmla="*/ 2999 h 41233"/>
                <a:gd name="connsiteX6" fmla="*/ 47355 w 48104"/>
                <a:gd name="connsiteY6" fmla="*/ 0 h 41233"/>
                <a:gd name="connsiteX7" fmla="*/ 46105 w 48104"/>
                <a:gd name="connsiteY7" fmla="*/ 0 h 41233"/>
                <a:gd name="connsiteX8" fmla="*/ 1124 w 48104"/>
                <a:gd name="connsiteY8" fmla="*/ 23990 h 41233"/>
                <a:gd name="connsiteX9" fmla="*/ 0 w 48104"/>
                <a:gd name="connsiteY9" fmla="*/ 24990 h 41233"/>
                <a:gd name="connsiteX10" fmla="*/ 5373 w 48104"/>
                <a:gd name="connsiteY10" fmla="*/ 23116 h 41233"/>
                <a:gd name="connsiteX11" fmla="*/ 13619 w 48104"/>
                <a:gd name="connsiteY11" fmla="*/ 35236 h 4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04" h="41233">
                  <a:moveTo>
                    <a:pt x="13619" y="35236"/>
                  </a:moveTo>
                  <a:lnTo>
                    <a:pt x="13619" y="41234"/>
                  </a:lnTo>
                  <a:lnTo>
                    <a:pt x="13619" y="41234"/>
                  </a:lnTo>
                  <a:lnTo>
                    <a:pt x="48104" y="22991"/>
                  </a:lnTo>
                  <a:lnTo>
                    <a:pt x="43731" y="18368"/>
                  </a:lnTo>
                  <a:cubicBezTo>
                    <a:pt x="39982" y="14019"/>
                    <a:pt x="39670" y="7685"/>
                    <a:pt x="42981" y="2999"/>
                  </a:cubicBezTo>
                  <a:cubicBezTo>
                    <a:pt x="44081" y="1549"/>
                    <a:pt x="45605" y="500"/>
                    <a:pt x="47355" y="0"/>
                  </a:cubicBezTo>
                  <a:lnTo>
                    <a:pt x="46105" y="0"/>
                  </a:lnTo>
                  <a:lnTo>
                    <a:pt x="1124" y="23990"/>
                  </a:lnTo>
                  <a:cubicBezTo>
                    <a:pt x="1124" y="23990"/>
                    <a:pt x="500" y="24740"/>
                    <a:pt x="0" y="24990"/>
                  </a:cubicBezTo>
                  <a:cubicBezTo>
                    <a:pt x="1499" y="23715"/>
                    <a:pt x="3411" y="23053"/>
                    <a:pt x="5373" y="23116"/>
                  </a:cubicBezTo>
                  <a:cubicBezTo>
                    <a:pt x="10995" y="24190"/>
                    <a:pt x="14681" y="29613"/>
                    <a:pt x="13619" y="352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613AB9F9-8BB6-43D1-AB36-B80978139B91}"/>
                </a:ext>
              </a:extLst>
            </p:cNvPr>
            <p:cNvSpPr/>
            <p:nvPr/>
          </p:nvSpPr>
          <p:spPr>
            <a:xfrm>
              <a:off x="9339994" y="5808815"/>
              <a:ext cx="186419" cy="263520"/>
            </a:xfrm>
            <a:custGeom>
              <a:avLst/>
              <a:gdLst>
                <a:gd name="connsiteX0" fmla="*/ 8746 w 186419"/>
                <a:gd name="connsiteY0" fmla="*/ 0 h 263520"/>
                <a:gd name="connsiteX1" fmla="*/ 8746 w 186419"/>
                <a:gd name="connsiteY1" fmla="*/ 0 h 263520"/>
                <a:gd name="connsiteX2" fmla="*/ 10496 w 186419"/>
                <a:gd name="connsiteY2" fmla="*/ 2749 h 263520"/>
                <a:gd name="connsiteX3" fmla="*/ 6372 w 186419"/>
                <a:gd name="connsiteY3" fmla="*/ 17243 h 263520"/>
                <a:gd name="connsiteX4" fmla="*/ 4249 w 186419"/>
                <a:gd name="connsiteY4" fmla="*/ 18493 h 263520"/>
                <a:gd name="connsiteX5" fmla="*/ 0 w 186419"/>
                <a:gd name="connsiteY5" fmla="*/ 20867 h 263520"/>
                <a:gd name="connsiteX6" fmla="*/ 169677 w 186419"/>
                <a:gd name="connsiteY6" fmla="*/ 263520 h 263520"/>
                <a:gd name="connsiteX7" fmla="*/ 180047 w 186419"/>
                <a:gd name="connsiteY7" fmla="*/ 257397 h 263520"/>
                <a:gd name="connsiteX8" fmla="*/ 186420 w 186419"/>
                <a:gd name="connsiteY8" fmla="*/ 253649 h 26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419" h="263520">
                  <a:moveTo>
                    <a:pt x="8746" y="0"/>
                  </a:moveTo>
                  <a:lnTo>
                    <a:pt x="8746" y="0"/>
                  </a:lnTo>
                  <a:cubicBezTo>
                    <a:pt x="9546" y="762"/>
                    <a:pt x="10146" y="1700"/>
                    <a:pt x="10496" y="2749"/>
                  </a:cubicBezTo>
                  <a:cubicBezTo>
                    <a:pt x="12520" y="7960"/>
                    <a:pt x="10833" y="13882"/>
                    <a:pt x="6372" y="17243"/>
                  </a:cubicBezTo>
                  <a:lnTo>
                    <a:pt x="4249" y="18493"/>
                  </a:lnTo>
                  <a:lnTo>
                    <a:pt x="0" y="20867"/>
                  </a:lnTo>
                  <a:lnTo>
                    <a:pt x="169677" y="263520"/>
                  </a:lnTo>
                  <a:lnTo>
                    <a:pt x="180047" y="257397"/>
                  </a:lnTo>
                  <a:lnTo>
                    <a:pt x="186420" y="2536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40466996-8C1F-4BFA-988A-3859354DDC4F}"/>
                </a:ext>
              </a:extLst>
            </p:cNvPr>
            <p:cNvSpPr/>
            <p:nvPr/>
          </p:nvSpPr>
          <p:spPr>
            <a:xfrm>
              <a:off x="8568828" y="5349249"/>
              <a:ext cx="431438" cy="244527"/>
            </a:xfrm>
            <a:custGeom>
              <a:avLst/>
              <a:gdLst>
                <a:gd name="connsiteX0" fmla="*/ 0 w 431438"/>
                <a:gd name="connsiteY0" fmla="*/ 241279 h 244527"/>
                <a:gd name="connsiteX1" fmla="*/ 0 w 431438"/>
                <a:gd name="connsiteY1" fmla="*/ 241279 h 244527"/>
                <a:gd name="connsiteX2" fmla="*/ 875 w 431438"/>
                <a:gd name="connsiteY2" fmla="*/ 243278 h 244527"/>
                <a:gd name="connsiteX3" fmla="*/ 875 w 431438"/>
                <a:gd name="connsiteY3" fmla="*/ 244528 h 244527"/>
                <a:gd name="connsiteX4" fmla="*/ 431439 w 431438"/>
                <a:gd name="connsiteY4" fmla="*/ 3374 h 244527"/>
                <a:gd name="connsiteX5" fmla="*/ 431439 w 431438"/>
                <a:gd name="connsiteY5" fmla="*/ 3374 h 244527"/>
                <a:gd name="connsiteX6" fmla="*/ 430064 w 431438"/>
                <a:gd name="connsiteY6" fmla="*/ 0 h 244527"/>
                <a:gd name="connsiteX7" fmla="*/ 429189 w 431438"/>
                <a:gd name="connsiteY7" fmla="*/ 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38" h="244527">
                  <a:moveTo>
                    <a:pt x="0" y="241279"/>
                  </a:moveTo>
                  <a:lnTo>
                    <a:pt x="0" y="241279"/>
                  </a:lnTo>
                  <a:cubicBezTo>
                    <a:pt x="362" y="241904"/>
                    <a:pt x="662" y="242578"/>
                    <a:pt x="875" y="243278"/>
                  </a:cubicBezTo>
                  <a:cubicBezTo>
                    <a:pt x="925" y="243691"/>
                    <a:pt x="925" y="244115"/>
                    <a:pt x="875" y="244528"/>
                  </a:cubicBezTo>
                  <a:lnTo>
                    <a:pt x="431439" y="3374"/>
                  </a:lnTo>
                  <a:lnTo>
                    <a:pt x="431439" y="3374"/>
                  </a:lnTo>
                  <a:cubicBezTo>
                    <a:pt x="430826" y="2312"/>
                    <a:pt x="430364" y="1187"/>
                    <a:pt x="430064" y="0"/>
                  </a:cubicBezTo>
                  <a:lnTo>
                    <a:pt x="42918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0BC379C1-31B8-497C-A816-654763C02898}"/>
                </a:ext>
              </a:extLst>
            </p:cNvPr>
            <p:cNvSpPr/>
            <p:nvPr/>
          </p:nvSpPr>
          <p:spPr>
            <a:xfrm>
              <a:off x="8690275" y="6402954"/>
              <a:ext cx="29612" cy="143317"/>
            </a:xfrm>
            <a:custGeom>
              <a:avLst/>
              <a:gdLst>
                <a:gd name="connsiteX0" fmla="*/ 19867 w 29612"/>
                <a:gd name="connsiteY0" fmla="*/ 18867 h 143317"/>
                <a:gd name="connsiteX1" fmla="*/ 13369 w 29612"/>
                <a:gd name="connsiteY1" fmla="*/ 8871 h 143317"/>
                <a:gd name="connsiteX2" fmla="*/ 13369 w 29612"/>
                <a:gd name="connsiteY2" fmla="*/ 8871 h 143317"/>
                <a:gd name="connsiteX3" fmla="*/ 1849 w 29612"/>
                <a:gd name="connsiteY3" fmla="*/ 6148 h 143317"/>
                <a:gd name="connsiteX4" fmla="*/ 875 w 29612"/>
                <a:gd name="connsiteY4" fmla="*/ 3873 h 143317"/>
                <a:gd name="connsiteX5" fmla="*/ 0 w 29612"/>
                <a:gd name="connsiteY5" fmla="*/ 0 h 143317"/>
                <a:gd name="connsiteX6" fmla="*/ 0 w 29612"/>
                <a:gd name="connsiteY6" fmla="*/ 0 h 143317"/>
                <a:gd name="connsiteX7" fmla="*/ 12495 w 29612"/>
                <a:gd name="connsiteY7" fmla="*/ 143318 h 143317"/>
                <a:gd name="connsiteX8" fmla="*/ 18117 w 29612"/>
                <a:gd name="connsiteY8" fmla="*/ 139944 h 143317"/>
                <a:gd name="connsiteX9" fmla="*/ 29613 w 29612"/>
                <a:gd name="connsiteY9" fmla="*/ 133197 h 143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612" h="143317">
                  <a:moveTo>
                    <a:pt x="19867" y="18867"/>
                  </a:moveTo>
                  <a:lnTo>
                    <a:pt x="13369" y="8871"/>
                  </a:lnTo>
                  <a:lnTo>
                    <a:pt x="13369" y="8871"/>
                  </a:lnTo>
                  <a:cubicBezTo>
                    <a:pt x="9433" y="11295"/>
                    <a:pt x="4273" y="10084"/>
                    <a:pt x="1849" y="6148"/>
                  </a:cubicBezTo>
                  <a:cubicBezTo>
                    <a:pt x="1412" y="5435"/>
                    <a:pt x="1087" y="4673"/>
                    <a:pt x="875" y="3873"/>
                  </a:cubicBezTo>
                  <a:cubicBezTo>
                    <a:pt x="413" y="2624"/>
                    <a:pt x="112" y="1324"/>
                    <a:pt x="0" y="0"/>
                  </a:cubicBezTo>
                  <a:lnTo>
                    <a:pt x="0" y="0"/>
                  </a:lnTo>
                  <a:lnTo>
                    <a:pt x="12495" y="143318"/>
                  </a:lnTo>
                  <a:lnTo>
                    <a:pt x="18117" y="139944"/>
                  </a:lnTo>
                  <a:lnTo>
                    <a:pt x="29613" y="13319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D68E1FA0-C75F-4BC8-A22F-D965CE33E738}"/>
                </a:ext>
              </a:extLst>
            </p:cNvPr>
            <p:cNvSpPr/>
            <p:nvPr/>
          </p:nvSpPr>
          <p:spPr>
            <a:xfrm>
              <a:off x="8706643" y="6408701"/>
              <a:ext cx="2873" cy="5872"/>
            </a:xfrm>
            <a:custGeom>
              <a:avLst/>
              <a:gdLst>
                <a:gd name="connsiteX0" fmla="*/ 2874 w 2873"/>
                <a:gd name="connsiteY0" fmla="*/ 5873 h 5872"/>
                <a:gd name="connsiteX1" fmla="*/ 2374 w 2873"/>
                <a:gd name="connsiteY1" fmla="*/ 0 h 5872"/>
                <a:gd name="connsiteX2" fmla="*/ 0 w 2873"/>
                <a:gd name="connsiteY2" fmla="*/ 1375 h 5872"/>
                <a:gd name="connsiteX3" fmla="*/ 2874 w 2873"/>
                <a:gd name="connsiteY3" fmla="*/ 5873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3" h="5872">
                  <a:moveTo>
                    <a:pt x="2874" y="5873"/>
                  </a:moveTo>
                  <a:lnTo>
                    <a:pt x="2374" y="0"/>
                  </a:lnTo>
                  <a:lnTo>
                    <a:pt x="0" y="1375"/>
                  </a:lnTo>
                  <a:lnTo>
                    <a:pt x="287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A73AF867-312D-444F-B1C9-6451740B7CBB}"/>
                </a:ext>
              </a:extLst>
            </p:cNvPr>
            <p:cNvSpPr/>
            <p:nvPr/>
          </p:nvSpPr>
          <p:spPr>
            <a:xfrm>
              <a:off x="9029879" y="5673564"/>
              <a:ext cx="111" cy="55"/>
            </a:xfrm>
            <a:custGeom>
              <a:avLst/>
              <a:gdLst>
                <a:gd name="connsiteX0" fmla="*/ 0 w 111"/>
                <a:gd name="connsiteY0" fmla="*/ 56 h 55"/>
                <a:gd name="connsiteX1" fmla="*/ 0 w 111"/>
                <a:gd name="connsiteY1" fmla="*/ 56 h 55"/>
                <a:gd name="connsiteX2" fmla="*/ 0 w 111"/>
                <a:gd name="connsiteY2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" h="55">
                  <a:moveTo>
                    <a:pt x="0" y="56"/>
                  </a:moveTo>
                  <a:lnTo>
                    <a:pt x="0" y="56"/>
                  </a:lnTo>
                  <a:cubicBezTo>
                    <a:pt x="0" y="56"/>
                    <a:pt x="25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BD127932-0C75-4CA2-830F-9AE55071C00A}"/>
                </a:ext>
              </a:extLst>
            </p:cNvPr>
            <p:cNvSpPr/>
            <p:nvPr/>
          </p:nvSpPr>
          <p:spPr>
            <a:xfrm>
              <a:off x="9007138" y="5357371"/>
              <a:ext cx="23411" cy="315874"/>
            </a:xfrm>
            <a:custGeom>
              <a:avLst/>
              <a:gdLst>
                <a:gd name="connsiteX0" fmla="*/ 1624 w 23411"/>
                <a:gd name="connsiteY0" fmla="*/ 0 h 315874"/>
                <a:gd name="connsiteX1" fmla="*/ 0 w 23411"/>
                <a:gd name="connsiteY1" fmla="*/ 0 h 315874"/>
                <a:gd name="connsiteX2" fmla="*/ 0 w 23411"/>
                <a:gd name="connsiteY2" fmla="*/ 0 h 315874"/>
                <a:gd name="connsiteX3" fmla="*/ 20241 w 23411"/>
                <a:gd name="connsiteY3" fmla="*/ 313875 h 315874"/>
                <a:gd name="connsiteX4" fmla="*/ 21241 w 23411"/>
                <a:gd name="connsiteY4" fmla="*/ 313875 h 315874"/>
                <a:gd name="connsiteX5" fmla="*/ 23365 w 23411"/>
                <a:gd name="connsiteY5" fmla="*/ 314749 h 315874"/>
                <a:gd name="connsiteX6" fmla="*/ 23365 w 23411"/>
                <a:gd name="connsiteY6" fmla="*/ 315874 h 315874"/>
                <a:gd name="connsiteX7" fmla="*/ 23365 w 23411"/>
                <a:gd name="connsiteY7" fmla="*/ 315874 h 315874"/>
                <a:gd name="connsiteX8" fmla="*/ 3124 w 23411"/>
                <a:gd name="connsiteY8" fmla="*/ 625 h 315874"/>
                <a:gd name="connsiteX9" fmla="*/ 3124 w 23411"/>
                <a:gd name="connsiteY9" fmla="*/ 625 h 3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11" h="315874">
                  <a:moveTo>
                    <a:pt x="162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0241" y="313875"/>
                  </a:lnTo>
                  <a:lnTo>
                    <a:pt x="21241" y="313875"/>
                  </a:lnTo>
                  <a:cubicBezTo>
                    <a:pt x="21991" y="313875"/>
                    <a:pt x="22865" y="313875"/>
                    <a:pt x="23365" y="314749"/>
                  </a:cubicBezTo>
                  <a:cubicBezTo>
                    <a:pt x="23427" y="315124"/>
                    <a:pt x="23427" y="315499"/>
                    <a:pt x="23365" y="315874"/>
                  </a:cubicBezTo>
                  <a:lnTo>
                    <a:pt x="23365" y="315874"/>
                  </a:lnTo>
                  <a:lnTo>
                    <a:pt x="3124" y="625"/>
                  </a:lnTo>
                  <a:lnTo>
                    <a:pt x="3124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D66D01F-0F46-47AA-B01E-DEB6F0E88C47}"/>
                </a:ext>
              </a:extLst>
            </p:cNvPr>
            <p:cNvSpPr/>
            <p:nvPr/>
          </p:nvSpPr>
          <p:spPr>
            <a:xfrm>
              <a:off x="8394653" y="4032524"/>
              <a:ext cx="33235" cy="43232"/>
            </a:xfrm>
            <a:custGeom>
              <a:avLst/>
              <a:gdLst>
                <a:gd name="connsiteX0" fmla="*/ 27113 w 33235"/>
                <a:gd name="connsiteY0" fmla="*/ 36985 h 43232"/>
                <a:gd name="connsiteX1" fmla="*/ 33236 w 33235"/>
                <a:gd name="connsiteY1" fmla="*/ 33861 h 43232"/>
                <a:gd name="connsiteX2" fmla="*/ 8996 w 33235"/>
                <a:gd name="connsiteY2" fmla="*/ 0 h 43232"/>
                <a:gd name="connsiteX3" fmla="*/ 8996 w 33235"/>
                <a:gd name="connsiteY3" fmla="*/ 0 h 43232"/>
                <a:gd name="connsiteX4" fmla="*/ 10745 w 33235"/>
                <a:gd name="connsiteY4" fmla="*/ 3124 h 43232"/>
                <a:gd name="connsiteX5" fmla="*/ 6122 w 33235"/>
                <a:gd name="connsiteY5" fmla="*/ 17368 h 43232"/>
                <a:gd name="connsiteX6" fmla="*/ 0 w 33235"/>
                <a:gd name="connsiteY6" fmla="*/ 20492 h 43232"/>
                <a:gd name="connsiteX7" fmla="*/ 16243 w 33235"/>
                <a:gd name="connsiteY7" fmla="*/ 43233 h 4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5" h="43232">
                  <a:moveTo>
                    <a:pt x="27113" y="36985"/>
                  </a:moveTo>
                  <a:lnTo>
                    <a:pt x="33236" y="33861"/>
                  </a:lnTo>
                  <a:lnTo>
                    <a:pt x="8996" y="0"/>
                  </a:lnTo>
                  <a:lnTo>
                    <a:pt x="8996" y="0"/>
                  </a:lnTo>
                  <a:cubicBezTo>
                    <a:pt x="9796" y="900"/>
                    <a:pt x="10396" y="1974"/>
                    <a:pt x="10745" y="3124"/>
                  </a:cubicBezTo>
                  <a:cubicBezTo>
                    <a:pt x="12819" y="8371"/>
                    <a:pt x="10883" y="14344"/>
                    <a:pt x="6122" y="17368"/>
                  </a:cubicBezTo>
                  <a:lnTo>
                    <a:pt x="0" y="20492"/>
                  </a:lnTo>
                  <a:lnTo>
                    <a:pt x="16243" y="43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7A809F78-E763-49F5-869B-C5FC1F38E76D}"/>
                </a:ext>
              </a:extLst>
            </p:cNvPr>
            <p:cNvSpPr/>
            <p:nvPr/>
          </p:nvSpPr>
          <p:spPr>
            <a:xfrm>
              <a:off x="8171125" y="4029191"/>
              <a:ext cx="234725" cy="132281"/>
            </a:xfrm>
            <a:custGeom>
              <a:avLst/>
              <a:gdLst>
                <a:gd name="connsiteX0" fmla="*/ 223154 w 234725"/>
                <a:gd name="connsiteY0" fmla="*/ 23450 h 132281"/>
                <a:gd name="connsiteX1" fmla="*/ 229276 w 234725"/>
                <a:gd name="connsiteY1" fmla="*/ 20326 h 132281"/>
                <a:gd name="connsiteX2" fmla="*/ 233899 w 234725"/>
                <a:gd name="connsiteY2" fmla="*/ 6082 h 132281"/>
                <a:gd name="connsiteX3" fmla="*/ 230775 w 234725"/>
                <a:gd name="connsiteY3" fmla="*/ 1584 h 132281"/>
                <a:gd name="connsiteX4" fmla="*/ 229526 w 234725"/>
                <a:gd name="connsiteY4" fmla="*/ 709 h 132281"/>
                <a:gd name="connsiteX5" fmla="*/ 227777 w 234725"/>
                <a:gd name="connsiteY5" fmla="*/ 84 h 132281"/>
                <a:gd name="connsiteX6" fmla="*/ 226152 w 234725"/>
                <a:gd name="connsiteY6" fmla="*/ 84 h 132281"/>
                <a:gd name="connsiteX7" fmla="*/ 224528 w 234725"/>
                <a:gd name="connsiteY7" fmla="*/ 84 h 132281"/>
                <a:gd name="connsiteX8" fmla="*/ 222654 w 234725"/>
                <a:gd name="connsiteY8" fmla="*/ 84 h 132281"/>
                <a:gd name="connsiteX9" fmla="*/ 222654 w 234725"/>
                <a:gd name="connsiteY9" fmla="*/ 84 h 132281"/>
                <a:gd name="connsiteX10" fmla="*/ 0 w 234725"/>
                <a:gd name="connsiteY10" fmla="*/ 114914 h 132281"/>
                <a:gd name="connsiteX11" fmla="*/ 4248 w 234725"/>
                <a:gd name="connsiteY11" fmla="*/ 121036 h 132281"/>
                <a:gd name="connsiteX12" fmla="*/ 12120 w 234725"/>
                <a:gd name="connsiteY12" fmla="*/ 132281 h 13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725" h="132281">
                  <a:moveTo>
                    <a:pt x="223154" y="23450"/>
                  </a:moveTo>
                  <a:lnTo>
                    <a:pt x="229276" y="20326"/>
                  </a:lnTo>
                  <a:cubicBezTo>
                    <a:pt x="234036" y="17302"/>
                    <a:pt x="235973" y="11330"/>
                    <a:pt x="233899" y="6082"/>
                  </a:cubicBezTo>
                  <a:cubicBezTo>
                    <a:pt x="233274" y="4333"/>
                    <a:pt x="232200" y="2771"/>
                    <a:pt x="230775" y="1584"/>
                  </a:cubicBezTo>
                  <a:lnTo>
                    <a:pt x="229526" y="709"/>
                  </a:lnTo>
                  <a:cubicBezTo>
                    <a:pt x="228989" y="397"/>
                    <a:pt x="228389" y="184"/>
                    <a:pt x="227777" y="84"/>
                  </a:cubicBezTo>
                  <a:lnTo>
                    <a:pt x="226152" y="84"/>
                  </a:lnTo>
                  <a:lnTo>
                    <a:pt x="224528" y="84"/>
                  </a:lnTo>
                  <a:cubicBezTo>
                    <a:pt x="223903" y="-28"/>
                    <a:pt x="223278" y="-28"/>
                    <a:pt x="222654" y="84"/>
                  </a:cubicBezTo>
                  <a:lnTo>
                    <a:pt x="222654" y="84"/>
                  </a:lnTo>
                  <a:lnTo>
                    <a:pt x="0" y="114914"/>
                  </a:lnTo>
                  <a:lnTo>
                    <a:pt x="4248" y="121036"/>
                  </a:lnTo>
                  <a:lnTo>
                    <a:pt x="12120" y="1322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BAA06FDD-ED71-4F49-AB81-96C85E086D52}"/>
                </a:ext>
              </a:extLst>
            </p:cNvPr>
            <p:cNvSpPr/>
            <p:nvPr/>
          </p:nvSpPr>
          <p:spPr>
            <a:xfrm>
              <a:off x="12037829" y="1457426"/>
              <a:ext cx="166178" cy="86715"/>
            </a:xfrm>
            <a:custGeom>
              <a:avLst/>
              <a:gdLst>
                <a:gd name="connsiteX0" fmla="*/ 0 w 166178"/>
                <a:gd name="connsiteY0" fmla="*/ 84716 h 86715"/>
                <a:gd name="connsiteX1" fmla="*/ 0 w 166178"/>
                <a:gd name="connsiteY1" fmla="*/ 84716 h 86715"/>
                <a:gd name="connsiteX2" fmla="*/ 0 w 166178"/>
                <a:gd name="connsiteY2" fmla="*/ 84716 h 86715"/>
                <a:gd name="connsiteX3" fmla="*/ 0 w 166178"/>
                <a:gd name="connsiteY3" fmla="*/ 85466 h 86715"/>
                <a:gd name="connsiteX4" fmla="*/ 0 w 166178"/>
                <a:gd name="connsiteY4" fmla="*/ 85466 h 86715"/>
                <a:gd name="connsiteX5" fmla="*/ 0 w 166178"/>
                <a:gd name="connsiteY5" fmla="*/ 86715 h 86715"/>
                <a:gd name="connsiteX6" fmla="*/ 166178 w 166178"/>
                <a:gd name="connsiteY6" fmla="*/ 4123 h 86715"/>
                <a:gd name="connsiteX7" fmla="*/ 166178 w 166178"/>
                <a:gd name="connsiteY7" fmla="*/ 0 h 86715"/>
                <a:gd name="connsiteX8" fmla="*/ 0 w 166178"/>
                <a:gd name="connsiteY8" fmla="*/ 83966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6178" h="86715">
                  <a:moveTo>
                    <a:pt x="0" y="84716"/>
                  </a:moveTo>
                  <a:lnTo>
                    <a:pt x="0" y="84716"/>
                  </a:lnTo>
                  <a:lnTo>
                    <a:pt x="0" y="84716"/>
                  </a:lnTo>
                  <a:cubicBezTo>
                    <a:pt x="0" y="84716"/>
                    <a:pt x="0" y="84716"/>
                    <a:pt x="0" y="85466"/>
                  </a:cubicBezTo>
                  <a:lnTo>
                    <a:pt x="0" y="85466"/>
                  </a:lnTo>
                  <a:lnTo>
                    <a:pt x="0" y="86715"/>
                  </a:lnTo>
                  <a:lnTo>
                    <a:pt x="166178" y="4123"/>
                  </a:lnTo>
                  <a:lnTo>
                    <a:pt x="166178" y="0"/>
                  </a:lnTo>
                  <a:lnTo>
                    <a:pt x="0" y="839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8B120277-90CE-4CF4-B708-6579358FB411}"/>
                </a:ext>
              </a:extLst>
            </p:cNvPr>
            <p:cNvSpPr/>
            <p:nvPr/>
          </p:nvSpPr>
          <p:spPr>
            <a:xfrm>
              <a:off x="11872525" y="1384955"/>
              <a:ext cx="165678" cy="159311"/>
            </a:xfrm>
            <a:custGeom>
              <a:avLst/>
              <a:gdLst>
                <a:gd name="connsiteX0" fmla="*/ 0 w 165678"/>
                <a:gd name="connsiteY0" fmla="*/ 3499 h 159311"/>
                <a:gd name="connsiteX1" fmla="*/ 163054 w 165678"/>
                <a:gd name="connsiteY1" fmla="*/ 159311 h 159311"/>
                <a:gd name="connsiteX2" fmla="*/ 163054 w 165678"/>
                <a:gd name="connsiteY2" fmla="*/ 158187 h 159311"/>
                <a:gd name="connsiteX3" fmla="*/ 164679 w 165678"/>
                <a:gd name="connsiteY3" fmla="*/ 156558 h 159311"/>
                <a:gd name="connsiteX4" fmla="*/ 164804 w 165678"/>
                <a:gd name="connsiteY4" fmla="*/ 156563 h 159311"/>
                <a:gd name="connsiteX5" fmla="*/ 165679 w 165678"/>
                <a:gd name="connsiteY5" fmla="*/ 156563 h 159311"/>
                <a:gd name="connsiteX6" fmla="*/ 165679 w 165678"/>
                <a:gd name="connsiteY6" fmla="*/ 156563 h 159311"/>
                <a:gd name="connsiteX7" fmla="*/ 165679 w 165678"/>
                <a:gd name="connsiteY7" fmla="*/ 155813 h 159311"/>
                <a:gd name="connsiteX8" fmla="*/ 1499 w 165678"/>
                <a:gd name="connsiteY8" fmla="*/ 0 h 159311"/>
                <a:gd name="connsiteX9" fmla="*/ 125 w 165678"/>
                <a:gd name="connsiteY9" fmla="*/ 0 h 159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678" h="159311">
                  <a:moveTo>
                    <a:pt x="0" y="3499"/>
                  </a:moveTo>
                  <a:lnTo>
                    <a:pt x="163054" y="159311"/>
                  </a:lnTo>
                  <a:lnTo>
                    <a:pt x="163054" y="158187"/>
                  </a:lnTo>
                  <a:cubicBezTo>
                    <a:pt x="163054" y="157290"/>
                    <a:pt x="163779" y="156560"/>
                    <a:pt x="164679" y="156558"/>
                  </a:cubicBezTo>
                  <a:cubicBezTo>
                    <a:pt x="164716" y="156558"/>
                    <a:pt x="164766" y="156559"/>
                    <a:pt x="164804" y="156563"/>
                  </a:cubicBezTo>
                  <a:cubicBezTo>
                    <a:pt x="165091" y="156458"/>
                    <a:pt x="165391" y="156458"/>
                    <a:pt x="165679" y="156563"/>
                  </a:cubicBezTo>
                  <a:lnTo>
                    <a:pt x="165679" y="156563"/>
                  </a:lnTo>
                  <a:lnTo>
                    <a:pt x="165679" y="155813"/>
                  </a:lnTo>
                  <a:lnTo>
                    <a:pt x="1499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3ADA6EE2-64B5-4D49-A256-B6F2EE01808A}"/>
                </a:ext>
              </a:extLst>
            </p:cNvPr>
            <p:cNvSpPr/>
            <p:nvPr/>
          </p:nvSpPr>
          <p:spPr>
            <a:xfrm>
              <a:off x="11816549" y="1375708"/>
              <a:ext cx="55850" cy="541908"/>
            </a:xfrm>
            <a:custGeom>
              <a:avLst/>
              <a:gdLst>
                <a:gd name="connsiteX0" fmla="*/ 18367 w 55850"/>
                <a:gd name="connsiteY0" fmla="*/ 532538 h 541908"/>
                <a:gd name="connsiteX1" fmla="*/ 55851 w 55850"/>
                <a:gd name="connsiteY1" fmla="*/ 12745 h 541908"/>
                <a:gd name="connsiteX2" fmla="*/ 55851 w 55850"/>
                <a:gd name="connsiteY2" fmla="*/ 9871 h 541908"/>
                <a:gd name="connsiteX3" fmla="*/ 50853 w 55850"/>
                <a:gd name="connsiteY3" fmla="*/ 12370 h 541908"/>
                <a:gd name="connsiteX4" fmla="*/ 39645 w 55850"/>
                <a:gd name="connsiteY4" fmla="*/ 8036 h 541908"/>
                <a:gd name="connsiteX5" fmla="*/ 39108 w 55850"/>
                <a:gd name="connsiteY5" fmla="*/ 6372 h 541908"/>
                <a:gd name="connsiteX6" fmla="*/ 39108 w 55850"/>
                <a:gd name="connsiteY6" fmla="*/ 0 h 541908"/>
                <a:gd name="connsiteX7" fmla="*/ 39108 w 55850"/>
                <a:gd name="connsiteY7" fmla="*/ 1374 h 541908"/>
                <a:gd name="connsiteX8" fmla="*/ 0 w 55850"/>
                <a:gd name="connsiteY8" fmla="*/ 541909 h 541908"/>
                <a:gd name="connsiteX9" fmla="*/ 4998 w 55850"/>
                <a:gd name="connsiteY9" fmla="*/ 539410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850" h="541908">
                  <a:moveTo>
                    <a:pt x="18367" y="532538"/>
                  </a:moveTo>
                  <a:lnTo>
                    <a:pt x="55851" y="12745"/>
                  </a:lnTo>
                  <a:lnTo>
                    <a:pt x="55851" y="9871"/>
                  </a:lnTo>
                  <a:lnTo>
                    <a:pt x="50853" y="12370"/>
                  </a:lnTo>
                  <a:cubicBezTo>
                    <a:pt x="46555" y="14268"/>
                    <a:pt x="41544" y="12326"/>
                    <a:pt x="39645" y="8036"/>
                  </a:cubicBezTo>
                  <a:cubicBezTo>
                    <a:pt x="39407" y="7501"/>
                    <a:pt x="39233" y="6943"/>
                    <a:pt x="39108" y="6372"/>
                  </a:cubicBezTo>
                  <a:cubicBezTo>
                    <a:pt x="38558" y="4284"/>
                    <a:pt x="38558" y="2088"/>
                    <a:pt x="39108" y="0"/>
                  </a:cubicBezTo>
                  <a:cubicBezTo>
                    <a:pt x="39045" y="456"/>
                    <a:pt x="39045" y="918"/>
                    <a:pt x="39108" y="1374"/>
                  </a:cubicBezTo>
                  <a:lnTo>
                    <a:pt x="0" y="541909"/>
                  </a:lnTo>
                  <a:lnTo>
                    <a:pt x="4998" y="5394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9CCBE520-A6A6-4E17-A3CC-0E81E12A7051}"/>
                </a:ext>
              </a:extLst>
            </p:cNvPr>
            <p:cNvSpPr/>
            <p:nvPr/>
          </p:nvSpPr>
          <p:spPr>
            <a:xfrm>
              <a:off x="12006467" y="1542935"/>
              <a:ext cx="32486" cy="368309"/>
            </a:xfrm>
            <a:custGeom>
              <a:avLst/>
              <a:gdLst>
                <a:gd name="connsiteX0" fmla="*/ 29238 w 32486"/>
                <a:gd name="connsiteY0" fmla="*/ 456 h 368309"/>
                <a:gd name="connsiteX1" fmla="*/ 29238 w 32486"/>
                <a:gd name="connsiteY1" fmla="*/ 1331 h 368309"/>
                <a:gd name="connsiteX2" fmla="*/ 0 w 32486"/>
                <a:gd name="connsiteY2" fmla="*/ 365436 h 368309"/>
                <a:gd name="connsiteX3" fmla="*/ 2874 w 32486"/>
                <a:gd name="connsiteY3" fmla="*/ 368310 h 368309"/>
                <a:gd name="connsiteX4" fmla="*/ 32486 w 32486"/>
                <a:gd name="connsiteY4" fmla="*/ 1831 h 368309"/>
                <a:gd name="connsiteX5" fmla="*/ 32486 w 32486"/>
                <a:gd name="connsiteY5" fmla="*/ 1331 h 368309"/>
                <a:gd name="connsiteX6" fmla="*/ 32486 w 32486"/>
                <a:gd name="connsiteY6" fmla="*/ 1331 h 368309"/>
                <a:gd name="connsiteX7" fmla="*/ 32486 w 32486"/>
                <a:gd name="connsiteY7" fmla="*/ 581 h 368309"/>
                <a:gd name="connsiteX8" fmla="*/ 32486 w 32486"/>
                <a:gd name="connsiteY8" fmla="*/ 581 h 368309"/>
                <a:gd name="connsiteX9" fmla="*/ 31612 w 32486"/>
                <a:gd name="connsiteY9" fmla="*/ 581 h 368309"/>
                <a:gd name="connsiteX10" fmla="*/ 29325 w 32486"/>
                <a:gd name="connsiteY10" fmla="*/ 379 h 368309"/>
                <a:gd name="connsiteX11" fmla="*/ 29238 w 32486"/>
                <a:gd name="connsiteY11" fmla="*/ 456 h 3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486" h="368309">
                  <a:moveTo>
                    <a:pt x="29238" y="456"/>
                  </a:moveTo>
                  <a:lnTo>
                    <a:pt x="29238" y="1331"/>
                  </a:lnTo>
                  <a:lnTo>
                    <a:pt x="0" y="365436"/>
                  </a:lnTo>
                  <a:lnTo>
                    <a:pt x="2874" y="368310"/>
                  </a:lnTo>
                  <a:lnTo>
                    <a:pt x="32486" y="1831"/>
                  </a:lnTo>
                  <a:lnTo>
                    <a:pt x="32486" y="1331"/>
                  </a:lnTo>
                  <a:lnTo>
                    <a:pt x="32486" y="1331"/>
                  </a:lnTo>
                  <a:cubicBezTo>
                    <a:pt x="32486" y="1331"/>
                    <a:pt x="32486" y="1331"/>
                    <a:pt x="32486" y="581"/>
                  </a:cubicBezTo>
                  <a:lnTo>
                    <a:pt x="32486" y="581"/>
                  </a:lnTo>
                  <a:cubicBezTo>
                    <a:pt x="32199" y="476"/>
                    <a:pt x="31899" y="476"/>
                    <a:pt x="31612" y="581"/>
                  </a:cubicBezTo>
                  <a:cubicBezTo>
                    <a:pt x="31037" y="-106"/>
                    <a:pt x="30013" y="-197"/>
                    <a:pt x="29325" y="379"/>
                  </a:cubicBezTo>
                  <a:cubicBezTo>
                    <a:pt x="29300" y="404"/>
                    <a:pt x="29262" y="430"/>
                    <a:pt x="29238" y="4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49A855ED-E826-45E7-B9AE-E7DCBD1319FD}"/>
                </a:ext>
              </a:extLst>
            </p:cNvPr>
            <p:cNvSpPr/>
            <p:nvPr/>
          </p:nvSpPr>
          <p:spPr>
            <a:xfrm>
              <a:off x="10709903" y="2704179"/>
              <a:ext cx="209159" cy="111205"/>
            </a:xfrm>
            <a:custGeom>
              <a:avLst/>
              <a:gdLst>
                <a:gd name="connsiteX0" fmla="*/ 1250 w 209159"/>
                <a:gd name="connsiteY0" fmla="*/ 111206 h 111205"/>
                <a:gd name="connsiteX1" fmla="*/ 209035 w 209159"/>
                <a:gd name="connsiteY1" fmla="*/ 4248 h 111205"/>
                <a:gd name="connsiteX2" fmla="*/ 209160 w 209159"/>
                <a:gd name="connsiteY2" fmla="*/ 0 h 111205"/>
                <a:gd name="connsiteX3" fmla="*/ 0 w 209159"/>
                <a:gd name="connsiteY3" fmla="*/ 107582 h 111205"/>
                <a:gd name="connsiteX4" fmla="*/ 0 w 209159"/>
                <a:gd name="connsiteY4" fmla="*/ 109706 h 111205"/>
                <a:gd name="connsiteX5" fmla="*/ 1250 w 209159"/>
                <a:gd name="connsiteY5" fmla="*/ 111206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159" h="111205">
                  <a:moveTo>
                    <a:pt x="1250" y="111206"/>
                  </a:moveTo>
                  <a:lnTo>
                    <a:pt x="209035" y="4248"/>
                  </a:lnTo>
                  <a:lnTo>
                    <a:pt x="209160" y="0"/>
                  </a:lnTo>
                  <a:lnTo>
                    <a:pt x="0" y="107582"/>
                  </a:lnTo>
                  <a:lnTo>
                    <a:pt x="0" y="109706"/>
                  </a:lnTo>
                  <a:lnTo>
                    <a:pt x="1250" y="1112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D419CD19-80D0-4A0E-AFE3-A9E8AB3813FF}"/>
                </a:ext>
              </a:extLst>
            </p:cNvPr>
            <p:cNvSpPr/>
            <p:nvPr/>
          </p:nvSpPr>
          <p:spPr>
            <a:xfrm>
              <a:off x="10450765" y="2422041"/>
              <a:ext cx="37483" cy="44232"/>
            </a:xfrm>
            <a:custGeom>
              <a:avLst/>
              <a:gdLst>
                <a:gd name="connsiteX0" fmla="*/ 36609 w 37483"/>
                <a:gd name="connsiteY0" fmla="*/ 42108 h 44232"/>
                <a:gd name="connsiteX1" fmla="*/ 36609 w 37483"/>
                <a:gd name="connsiteY1" fmla="*/ 42108 h 44232"/>
                <a:gd name="connsiteX2" fmla="*/ 36609 w 37483"/>
                <a:gd name="connsiteY2" fmla="*/ 41358 h 44232"/>
                <a:gd name="connsiteX3" fmla="*/ 36609 w 37483"/>
                <a:gd name="connsiteY3" fmla="*/ 41358 h 44232"/>
                <a:gd name="connsiteX4" fmla="*/ 36609 w 37483"/>
                <a:gd name="connsiteY4" fmla="*/ 41358 h 44232"/>
                <a:gd name="connsiteX5" fmla="*/ 37484 w 37483"/>
                <a:gd name="connsiteY5" fmla="*/ 41358 h 44232"/>
                <a:gd name="connsiteX6" fmla="*/ 0 w 37483"/>
                <a:gd name="connsiteY6" fmla="*/ 0 h 44232"/>
                <a:gd name="connsiteX7" fmla="*/ 0 w 37483"/>
                <a:gd name="connsiteY7" fmla="*/ 0 h 44232"/>
                <a:gd name="connsiteX8" fmla="*/ 0 w 37483"/>
                <a:gd name="connsiteY8" fmla="*/ 750 h 44232"/>
                <a:gd name="connsiteX9" fmla="*/ 0 w 37483"/>
                <a:gd name="connsiteY9" fmla="*/ 750 h 44232"/>
                <a:gd name="connsiteX10" fmla="*/ 0 w 37483"/>
                <a:gd name="connsiteY10" fmla="*/ 5123 h 44232"/>
                <a:gd name="connsiteX11" fmla="*/ 35360 w 37483"/>
                <a:gd name="connsiteY11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483" h="44232">
                  <a:moveTo>
                    <a:pt x="36609" y="42108"/>
                  </a:moveTo>
                  <a:lnTo>
                    <a:pt x="36609" y="42108"/>
                  </a:lnTo>
                  <a:cubicBezTo>
                    <a:pt x="36559" y="41858"/>
                    <a:pt x="36559" y="41608"/>
                    <a:pt x="36609" y="41358"/>
                  </a:cubicBezTo>
                  <a:lnTo>
                    <a:pt x="36609" y="41358"/>
                  </a:lnTo>
                  <a:lnTo>
                    <a:pt x="36609" y="41358"/>
                  </a:lnTo>
                  <a:lnTo>
                    <a:pt x="37484" y="4135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3536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B40B8D6D-5550-43EE-8345-446DA68F3902}"/>
                </a:ext>
              </a:extLst>
            </p:cNvPr>
            <p:cNvSpPr/>
            <p:nvPr/>
          </p:nvSpPr>
          <p:spPr>
            <a:xfrm>
              <a:off x="11021893" y="2287970"/>
              <a:ext cx="18991" cy="56102"/>
            </a:xfrm>
            <a:custGeom>
              <a:avLst/>
              <a:gdLst>
                <a:gd name="connsiteX0" fmla="*/ 18992 w 18991"/>
                <a:gd name="connsiteY0" fmla="*/ 9371 h 56102"/>
                <a:gd name="connsiteX1" fmla="*/ 16243 w 18991"/>
                <a:gd name="connsiteY1" fmla="*/ 10871 h 56102"/>
                <a:gd name="connsiteX2" fmla="*/ 13744 w 18991"/>
                <a:gd name="connsiteY2" fmla="*/ 11995 h 56102"/>
                <a:gd name="connsiteX3" fmla="*/ 2511 w 18991"/>
                <a:gd name="connsiteY3" fmla="*/ 7734 h 56102"/>
                <a:gd name="connsiteX4" fmla="*/ 1999 w 18991"/>
                <a:gd name="connsiteY4" fmla="*/ 6248 h 56102"/>
                <a:gd name="connsiteX5" fmla="*/ 1999 w 18991"/>
                <a:gd name="connsiteY5" fmla="*/ 0 h 56102"/>
                <a:gd name="connsiteX6" fmla="*/ 1999 w 18991"/>
                <a:gd name="connsiteY6" fmla="*/ 1499 h 56102"/>
                <a:gd name="connsiteX7" fmla="*/ 0 w 18991"/>
                <a:gd name="connsiteY7" fmla="*/ 56103 h 56102"/>
                <a:gd name="connsiteX8" fmla="*/ 5248 w 18991"/>
                <a:gd name="connsiteY8" fmla="*/ 53479 h 56102"/>
                <a:gd name="connsiteX9" fmla="*/ 17742 w 18991"/>
                <a:gd name="connsiteY9" fmla="*/ 46856 h 56102"/>
                <a:gd name="connsiteX10" fmla="*/ 18992 w 18991"/>
                <a:gd name="connsiteY10" fmla="*/ 13744 h 56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91" h="56102">
                  <a:moveTo>
                    <a:pt x="18992" y="9371"/>
                  </a:moveTo>
                  <a:lnTo>
                    <a:pt x="16243" y="10871"/>
                  </a:lnTo>
                  <a:lnTo>
                    <a:pt x="13744" y="11995"/>
                  </a:lnTo>
                  <a:cubicBezTo>
                    <a:pt x="9471" y="13919"/>
                    <a:pt x="4436" y="12008"/>
                    <a:pt x="2511" y="7734"/>
                  </a:cubicBezTo>
                  <a:cubicBezTo>
                    <a:pt x="2299" y="7260"/>
                    <a:pt x="2124" y="6760"/>
                    <a:pt x="1999" y="6248"/>
                  </a:cubicBezTo>
                  <a:cubicBezTo>
                    <a:pt x="1562" y="4186"/>
                    <a:pt x="1562" y="2062"/>
                    <a:pt x="1999" y="0"/>
                  </a:cubicBezTo>
                  <a:cubicBezTo>
                    <a:pt x="1999" y="0"/>
                    <a:pt x="1999" y="1000"/>
                    <a:pt x="1999" y="1499"/>
                  </a:cubicBezTo>
                  <a:lnTo>
                    <a:pt x="0" y="56103"/>
                  </a:lnTo>
                  <a:lnTo>
                    <a:pt x="5248" y="53479"/>
                  </a:lnTo>
                  <a:lnTo>
                    <a:pt x="17742" y="46856"/>
                  </a:lnTo>
                  <a:lnTo>
                    <a:pt x="18992" y="1374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93EEC27E-CF99-49A2-B533-652BEAC85E6A}"/>
                </a:ext>
              </a:extLst>
            </p:cNvPr>
            <p:cNvSpPr/>
            <p:nvPr/>
          </p:nvSpPr>
          <p:spPr>
            <a:xfrm>
              <a:off x="9802669" y="4186712"/>
              <a:ext cx="617233" cy="785936"/>
            </a:xfrm>
            <a:custGeom>
              <a:avLst/>
              <a:gdLst>
                <a:gd name="connsiteX0" fmla="*/ 4249 w 617233"/>
                <a:gd name="connsiteY0" fmla="*/ 1374 h 785936"/>
                <a:gd name="connsiteX1" fmla="*/ 3124 w 617233"/>
                <a:gd name="connsiteY1" fmla="*/ 0 h 785936"/>
                <a:gd name="connsiteX2" fmla="*/ 0 w 617233"/>
                <a:gd name="connsiteY2" fmla="*/ 1624 h 785936"/>
                <a:gd name="connsiteX3" fmla="*/ 4373 w 617233"/>
                <a:gd name="connsiteY3" fmla="*/ 7122 h 785936"/>
                <a:gd name="connsiteX4" fmla="*/ 614235 w 617233"/>
                <a:gd name="connsiteY4" fmla="*/ 785937 h 785936"/>
                <a:gd name="connsiteX5" fmla="*/ 617234 w 617233"/>
                <a:gd name="connsiteY5" fmla="*/ 784187 h 785936"/>
                <a:gd name="connsiteX6" fmla="*/ 4249 w 617233"/>
                <a:gd name="connsiteY6" fmla="*/ 1374 h 78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7233" h="785936">
                  <a:moveTo>
                    <a:pt x="4249" y="1374"/>
                  </a:moveTo>
                  <a:lnTo>
                    <a:pt x="3124" y="0"/>
                  </a:lnTo>
                  <a:lnTo>
                    <a:pt x="0" y="1624"/>
                  </a:lnTo>
                  <a:lnTo>
                    <a:pt x="4373" y="7122"/>
                  </a:lnTo>
                  <a:lnTo>
                    <a:pt x="614235" y="785937"/>
                  </a:lnTo>
                  <a:lnTo>
                    <a:pt x="617234" y="784187"/>
                  </a:lnTo>
                  <a:lnTo>
                    <a:pt x="4249" y="13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5E551B1C-0F0C-497F-9640-DA3C050FAEDB}"/>
                </a:ext>
              </a:extLst>
            </p:cNvPr>
            <p:cNvSpPr/>
            <p:nvPr/>
          </p:nvSpPr>
          <p:spPr>
            <a:xfrm>
              <a:off x="9748693" y="5503312"/>
              <a:ext cx="54851" cy="77219"/>
            </a:xfrm>
            <a:custGeom>
              <a:avLst/>
              <a:gdLst>
                <a:gd name="connsiteX0" fmla="*/ 53727 w 54851"/>
                <a:gd name="connsiteY0" fmla="*/ 74845 h 77219"/>
                <a:gd name="connsiteX1" fmla="*/ 53727 w 54851"/>
                <a:gd name="connsiteY1" fmla="*/ 74845 h 77219"/>
                <a:gd name="connsiteX2" fmla="*/ 53727 w 54851"/>
                <a:gd name="connsiteY2" fmla="*/ 74845 h 77219"/>
                <a:gd name="connsiteX3" fmla="*/ 53727 w 54851"/>
                <a:gd name="connsiteY3" fmla="*/ 74845 h 77219"/>
                <a:gd name="connsiteX4" fmla="*/ 54851 w 54851"/>
                <a:gd name="connsiteY4" fmla="*/ 74220 h 77219"/>
                <a:gd name="connsiteX5" fmla="*/ 54851 w 54851"/>
                <a:gd name="connsiteY5" fmla="*/ 73471 h 77219"/>
                <a:gd name="connsiteX6" fmla="*/ 1250 w 54851"/>
                <a:gd name="connsiteY6" fmla="*/ 0 h 77219"/>
                <a:gd name="connsiteX7" fmla="*/ 1250 w 54851"/>
                <a:gd name="connsiteY7" fmla="*/ 0 h 77219"/>
                <a:gd name="connsiteX8" fmla="*/ 0 w 54851"/>
                <a:gd name="connsiteY8" fmla="*/ 3998 h 77219"/>
                <a:gd name="connsiteX9" fmla="*/ 0 w 54851"/>
                <a:gd name="connsiteY9" fmla="*/ 3998 h 77219"/>
                <a:gd name="connsiteX10" fmla="*/ 51478 w 54851"/>
                <a:gd name="connsiteY10" fmla="*/ 74470 h 77219"/>
                <a:gd name="connsiteX11" fmla="*/ 53477 w 54851"/>
                <a:gd name="connsiteY11" fmla="*/ 77219 h 77219"/>
                <a:gd name="connsiteX12" fmla="*/ 53477 w 54851"/>
                <a:gd name="connsiteY12" fmla="*/ 76595 h 77219"/>
                <a:gd name="connsiteX13" fmla="*/ 53727 w 54851"/>
                <a:gd name="connsiteY13" fmla="*/ 74845 h 7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4851" h="77219">
                  <a:moveTo>
                    <a:pt x="53727" y="74845"/>
                  </a:move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lnTo>
                    <a:pt x="54851" y="74220"/>
                  </a:lnTo>
                  <a:lnTo>
                    <a:pt x="54851" y="73471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124" y="1412"/>
                    <a:pt x="700" y="2774"/>
                    <a:pt x="0" y="3998"/>
                  </a:cubicBezTo>
                  <a:lnTo>
                    <a:pt x="0" y="3998"/>
                  </a:lnTo>
                  <a:lnTo>
                    <a:pt x="51478" y="74470"/>
                  </a:lnTo>
                  <a:lnTo>
                    <a:pt x="53477" y="77219"/>
                  </a:lnTo>
                  <a:lnTo>
                    <a:pt x="53477" y="76595"/>
                  </a:lnTo>
                  <a:cubicBezTo>
                    <a:pt x="53477" y="76595"/>
                    <a:pt x="53727" y="74970"/>
                    <a:pt x="53727" y="748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C4567713-F2C2-4943-BB6E-05E9818216C6}"/>
                </a:ext>
              </a:extLst>
            </p:cNvPr>
            <p:cNvSpPr/>
            <p:nvPr/>
          </p:nvSpPr>
          <p:spPr>
            <a:xfrm>
              <a:off x="9802669" y="5568536"/>
              <a:ext cx="14618" cy="11370"/>
            </a:xfrm>
            <a:custGeom>
              <a:avLst/>
              <a:gdLst>
                <a:gd name="connsiteX0" fmla="*/ 14619 w 14618"/>
                <a:gd name="connsiteY0" fmla="*/ 0 h 11370"/>
                <a:gd name="connsiteX1" fmla="*/ 2124 w 14618"/>
                <a:gd name="connsiteY1" fmla="*/ 6997 h 11370"/>
                <a:gd name="connsiteX2" fmla="*/ 1125 w 14618"/>
                <a:gd name="connsiteY2" fmla="*/ 7622 h 11370"/>
                <a:gd name="connsiteX3" fmla="*/ 0 w 14618"/>
                <a:gd name="connsiteY3" fmla="*/ 8247 h 11370"/>
                <a:gd name="connsiteX4" fmla="*/ 0 w 14618"/>
                <a:gd name="connsiteY4" fmla="*/ 8247 h 11370"/>
                <a:gd name="connsiteX5" fmla="*/ 750 w 14618"/>
                <a:gd name="connsiteY5" fmla="*/ 8247 h 11370"/>
                <a:gd name="connsiteX6" fmla="*/ 2374 w 14618"/>
                <a:gd name="connsiteY6" fmla="*/ 10108 h 11370"/>
                <a:gd name="connsiteX7" fmla="*/ 2374 w 14618"/>
                <a:gd name="connsiteY7" fmla="*/ 10121 h 11370"/>
                <a:gd name="connsiteX8" fmla="*/ 2374 w 14618"/>
                <a:gd name="connsiteY8" fmla="*/ 11371 h 11370"/>
                <a:gd name="connsiteX9" fmla="*/ 6123 w 14618"/>
                <a:gd name="connsiteY9" fmla="*/ 9246 h 11370"/>
                <a:gd name="connsiteX10" fmla="*/ 12870 w 14618"/>
                <a:gd name="connsiteY10" fmla="*/ 5248 h 11370"/>
                <a:gd name="connsiteX11" fmla="*/ 14619 w 14618"/>
                <a:gd name="connsiteY11" fmla="*/ 0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18" h="11370">
                  <a:moveTo>
                    <a:pt x="14619" y="0"/>
                  </a:moveTo>
                  <a:lnTo>
                    <a:pt x="2124" y="6997"/>
                  </a:lnTo>
                  <a:lnTo>
                    <a:pt x="1125" y="7622"/>
                  </a:lnTo>
                  <a:lnTo>
                    <a:pt x="0" y="8247"/>
                  </a:lnTo>
                  <a:cubicBezTo>
                    <a:pt x="0" y="8247"/>
                    <a:pt x="0" y="8247"/>
                    <a:pt x="0" y="8247"/>
                  </a:cubicBezTo>
                  <a:cubicBezTo>
                    <a:pt x="0" y="8247"/>
                    <a:pt x="0" y="8247"/>
                    <a:pt x="750" y="8247"/>
                  </a:cubicBezTo>
                  <a:cubicBezTo>
                    <a:pt x="1712" y="8309"/>
                    <a:pt x="2437" y="9146"/>
                    <a:pt x="2374" y="10108"/>
                  </a:cubicBezTo>
                  <a:cubicBezTo>
                    <a:pt x="2374" y="10121"/>
                    <a:pt x="2374" y="10121"/>
                    <a:pt x="2374" y="10121"/>
                  </a:cubicBezTo>
                  <a:lnTo>
                    <a:pt x="2374" y="11371"/>
                  </a:lnTo>
                  <a:lnTo>
                    <a:pt x="6123" y="9246"/>
                  </a:lnTo>
                  <a:lnTo>
                    <a:pt x="12870" y="5248"/>
                  </a:lnTo>
                  <a:cubicBezTo>
                    <a:pt x="13094" y="3399"/>
                    <a:pt x="13694" y="1612"/>
                    <a:pt x="1461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DF74E57B-25A6-4899-A9E1-B1CE0255BB4F}"/>
                </a:ext>
              </a:extLst>
            </p:cNvPr>
            <p:cNvSpPr/>
            <p:nvPr/>
          </p:nvSpPr>
          <p:spPr>
            <a:xfrm>
              <a:off x="9847275" y="5547670"/>
              <a:ext cx="6247" cy="5497"/>
            </a:xfrm>
            <a:custGeom>
              <a:avLst/>
              <a:gdLst>
                <a:gd name="connsiteX0" fmla="*/ 3998 w 6247"/>
                <a:gd name="connsiteY0" fmla="*/ 5498 h 5497"/>
                <a:gd name="connsiteX1" fmla="*/ 6247 w 6247"/>
                <a:gd name="connsiteY1" fmla="*/ 4248 h 5497"/>
                <a:gd name="connsiteX2" fmla="*/ 6247 w 6247"/>
                <a:gd name="connsiteY2" fmla="*/ 0 h 5497"/>
                <a:gd name="connsiteX3" fmla="*/ 0 w 6247"/>
                <a:gd name="connsiteY3" fmla="*/ 3624 h 5497"/>
                <a:gd name="connsiteX4" fmla="*/ 3998 w 6247"/>
                <a:gd name="connsiteY4" fmla="*/ 5498 h 5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7" h="5497">
                  <a:moveTo>
                    <a:pt x="3998" y="5498"/>
                  </a:moveTo>
                  <a:lnTo>
                    <a:pt x="6247" y="4248"/>
                  </a:lnTo>
                  <a:lnTo>
                    <a:pt x="6247" y="0"/>
                  </a:lnTo>
                  <a:lnTo>
                    <a:pt x="0" y="3624"/>
                  </a:lnTo>
                  <a:cubicBezTo>
                    <a:pt x="1475" y="3899"/>
                    <a:pt x="2849" y="4548"/>
                    <a:pt x="3998" y="54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C768093-8B9B-4BB7-A3B2-BB5555998468}"/>
                </a:ext>
              </a:extLst>
            </p:cNvPr>
            <p:cNvSpPr/>
            <p:nvPr/>
          </p:nvSpPr>
          <p:spPr>
            <a:xfrm>
              <a:off x="10211993" y="5210054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125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125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0DE8A885-0E58-4309-9907-B56D3173A4B4}"/>
                </a:ext>
              </a:extLst>
            </p:cNvPr>
            <p:cNvSpPr/>
            <p:nvPr/>
          </p:nvSpPr>
          <p:spPr>
            <a:xfrm>
              <a:off x="10211493" y="5212928"/>
              <a:ext cx="52227" cy="67223"/>
            </a:xfrm>
            <a:custGeom>
              <a:avLst/>
              <a:gdLst>
                <a:gd name="connsiteX0" fmla="*/ 8372 w 52227"/>
                <a:gd name="connsiteY0" fmla="*/ 0 h 67223"/>
                <a:gd name="connsiteX1" fmla="*/ 10121 w 52227"/>
                <a:gd name="connsiteY1" fmla="*/ 2999 h 67223"/>
                <a:gd name="connsiteX2" fmla="*/ 5998 w 52227"/>
                <a:gd name="connsiteY2" fmla="*/ 17493 h 67223"/>
                <a:gd name="connsiteX3" fmla="*/ 1874 w 52227"/>
                <a:gd name="connsiteY3" fmla="*/ 19742 h 67223"/>
                <a:gd name="connsiteX4" fmla="*/ 0 w 52227"/>
                <a:gd name="connsiteY4" fmla="*/ 20867 h 67223"/>
                <a:gd name="connsiteX5" fmla="*/ 35360 w 52227"/>
                <a:gd name="connsiteY5" fmla="*/ 67223 h 67223"/>
                <a:gd name="connsiteX6" fmla="*/ 46230 w 52227"/>
                <a:gd name="connsiteY6" fmla="*/ 60851 h 67223"/>
                <a:gd name="connsiteX7" fmla="*/ 52228 w 52227"/>
                <a:gd name="connsiteY7" fmla="*/ 57477 h 67223"/>
                <a:gd name="connsiteX8" fmla="*/ 8621 w 52227"/>
                <a:gd name="connsiteY8" fmla="*/ 375 h 67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227" h="67223">
                  <a:moveTo>
                    <a:pt x="8372" y="0"/>
                  </a:moveTo>
                  <a:cubicBezTo>
                    <a:pt x="9096" y="912"/>
                    <a:pt x="9684" y="1925"/>
                    <a:pt x="10121" y="2999"/>
                  </a:cubicBezTo>
                  <a:cubicBezTo>
                    <a:pt x="12145" y="8209"/>
                    <a:pt x="10458" y="14132"/>
                    <a:pt x="5998" y="17493"/>
                  </a:cubicBezTo>
                  <a:lnTo>
                    <a:pt x="1874" y="19742"/>
                  </a:lnTo>
                  <a:lnTo>
                    <a:pt x="0" y="20867"/>
                  </a:lnTo>
                  <a:lnTo>
                    <a:pt x="35360" y="67223"/>
                  </a:lnTo>
                  <a:lnTo>
                    <a:pt x="46230" y="60851"/>
                  </a:lnTo>
                  <a:lnTo>
                    <a:pt x="52228" y="57477"/>
                  </a:lnTo>
                  <a:lnTo>
                    <a:pt x="8621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093CBE13-E184-4FE9-BD76-D73F8091ADBE}"/>
                </a:ext>
              </a:extLst>
            </p:cNvPr>
            <p:cNvSpPr/>
            <p:nvPr/>
          </p:nvSpPr>
          <p:spPr>
            <a:xfrm>
              <a:off x="9802711" y="5575941"/>
              <a:ext cx="3581" cy="10088"/>
            </a:xfrm>
            <a:custGeom>
              <a:avLst/>
              <a:gdLst>
                <a:gd name="connsiteX0" fmla="*/ 1083 w 3581"/>
                <a:gd name="connsiteY0" fmla="*/ 592 h 10088"/>
                <a:gd name="connsiteX1" fmla="*/ 333 w 3581"/>
                <a:gd name="connsiteY1" fmla="*/ 592 h 10088"/>
                <a:gd name="connsiteX2" fmla="*/ 333 w 3581"/>
                <a:gd name="connsiteY2" fmla="*/ 592 h 10088"/>
                <a:gd name="connsiteX3" fmla="*/ 333 w 3581"/>
                <a:gd name="connsiteY3" fmla="*/ 592 h 10088"/>
                <a:gd name="connsiteX4" fmla="*/ 333 w 3581"/>
                <a:gd name="connsiteY4" fmla="*/ 592 h 10088"/>
                <a:gd name="connsiteX5" fmla="*/ 333 w 3581"/>
                <a:gd name="connsiteY5" fmla="*/ 8214 h 10088"/>
                <a:gd name="connsiteX6" fmla="*/ 1957 w 3581"/>
                <a:gd name="connsiteY6" fmla="*/ 10088 h 10088"/>
                <a:gd name="connsiteX7" fmla="*/ 3582 w 3581"/>
                <a:gd name="connsiteY7" fmla="*/ 8089 h 10088"/>
                <a:gd name="connsiteX8" fmla="*/ 3582 w 3581"/>
                <a:gd name="connsiteY8" fmla="*/ 467 h 10088"/>
                <a:gd name="connsiteX9" fmla="*/ 1108 w 3581"/>
                <a:gd name="connsiteY9" fmla="*/ 567 h 10088"/>
                <a:gd name="connsiteX10" fmla="*/ 1083 w 3581"/>
                <a:gd name="connsiteY10" fmla="*/ 592 h 1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81" h="10088">
                  <a:moveTo>
                    <a:pt x="1083" y="592"/>
                  </a:moveTo>
                  <a:cubicBezTo>
                    <a:pt x="1083" y="592"/>
                    <a:pt x="1083" y="592"/>
                    <a:pt x="333" y="592"/>
                  </a:cubicBezTo>
                  <a:cubicBezTo>
                    <a:pt x="-417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lnTo>
                    <a:pt x="333" y="8214"/>
                  </a:lnTo>
                  <a:cubicBezTo>
                    <a:pt x="333" y="9213"/>
                    <a:pt x="1083" y="10088"/>
                    <a:pt x="1957" y="10088"/>
                  </a:cubicBezTo>
                  <a:cubicBezTo>
                    <a:pt x="2907" y="9900"/>
                    <a:pt x="3594" y="9063"/>
                    <a:pt x="3582" y="8089"/>
                  </a:cubicBezTo>
                  <a:lnTo>
                    <a:pt x="3582" y="467"/>
                  </a:lnTo>
                  <a:cubicBezTo>
                    <a:pt x="2869" y="-195"/>
                    <a:pt x="1770" y="-145"/>
                    <a:pt x="1108" y="567"/>
                  </a:cubicBezTo>
                  <a:cubicBezTo>
                    <a:pt x="1095" y="567"/>
                    <a:pt x="1095" y="580"/>
                    <a:pt x="1083" y="5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4358A89C-F129-45B5-B599-F5AB49F8217E}"/>
                </a:ext>
              </a:extLst>
            </p:cNvPr>
            <p:cNvSpPr/>
            <p:nvPr/>
          </p:nvSpPr>
          <p:spPr>
            <a:xfrm>
              <a:off x="9731148" y="5491817"/>
              <a:ext cx="18601" cy="18452"/>
            </a:xfrm>
            <a:custGeom>
              <a:avLst/>
              <a:gdLst>
                <a:gd name="connsiteX0" fmla="*/ 16421 w 18601"/>
                <a:gd name="connsiteY0" fmla="*/ 16119 h 18452"/>
                <a:gd name="connsiteX1" fmla="*/ 17295 w 18601"/>
                <a:gd name="connsiteY1" fmla="*/ 14994 h 18452"/>
                <a:gd name="connsiteX2" fmla="*/ 17295 w 18601"/>
                <a:gd name="connsiteY2" fmla="*/ 14245 h 18452"/>
                <a:gd name="connsiteX3" fmla="*/ 17295 w 18601"/>
                <a:gd name="connsiteY3" fmla="*/ 14245 h 18452"/>
                <a:gd name="connsiteX4" fmla="*/ 18545 w 18601"/>
                <a:gd name="connsiteY4" fmla="*/ 10246 h 18452"/>
                <a:gd name="connsiteX5" fmla="*/ 18545 w 18601"/>
                <a:gd name="connsiteY5" fmla="*/ 8622 h 18452"/>
                <a:gd name="connsiteX6" fmla="*/ 18545 w 18601"/>
                <a:gd name="connsiteY6" fmla="*/ 7747 h 18452"/>
                <a:gd name="connsiteX7" fmla="*/ 13172 w 18601"/>
                <a:gd name="connsiteY7" fmla="*/ 10746 h 18452"/>
                <a:gd name="connsiteX8" fmla="*/ 1665 w 18601"/>
                <a:gd name="connsiteY8" fmla="*/ 7972 h 18452"/>
                <a:gd name="connsiteX9" fmla="*/ 678 w 18601"/>
                <a:gd name="connsiteY9" fmla="*/ 5623 h 18452"/>
                <a:gd name="connsiteX10" fmla="*/ 53 w 18601"/>
                <a:gd name="connsiteY10" fmla="*/ 0 h 18452"/>
                <a:gd name="connsiteX11" fmla="*/ 53 w 18601"/>
                <a:gd name="connsiteY11" fmla="*/ 1250 h 18452"/>
                <a:gd name="connsiteX12" fmla="*/ 53 w 18601"/>
                <a:gd name="connsiteY12" fmla="*/ 8872 h 18452"/>
                <a:gd name="connsiteX13" fmla="*/ 2677 w 18601"/>
                <a:gd name="connsiteY13" fmla="*/ 15994 h 18452"/>
                <a:gd name="connsiteX14" fmla="*/ 4176 w 18601"/>
                <a:gd name="connsiteY14" fmla="*/ 17368 h 18452"/>
                <a:gd name="connsiteX15" fmla="*/ 5426 w 18601"/>
                <a:gd name="connsiteY15" fmla="*/ 18368 h 18452"/>
                <a:gd name="connsiteX16" fmla="*/ 7050 w 18601"/>
                <a:gd name="connsiteY16" fmla="*/ 18368 h 18452"/>
                <a:gd name="connsiteX17" fmla="*/ 8924 w 18601"/>
                <a:gd name="connsiteY17" fmla="*/ 18368 h 18452"/>
                <a:gd name="connsiteX18" fmla="*/ 8924 w 18601"/>
                <a:gd name="connsiteY18" fmla="*/ 18368 h 18452"/>
                <a:gd name="connsiteX19" fmla="*/ 10048 w 18601"/>
                <a:gd name="connsiteY19" fmla="*/ 18368 h 18452"/>
                <a:gd name="connsiteX20" fmla="*/ 11923 w 18601"/>
                <a:gd name="connsiteY20" fmla="*/ 18368 h 18452"/>
                <a:gd name="connsiteX21" fmla="*/ 13172 w 18601"/>
                <a:gd name="connsiteY21" fmla="*/ 17618 h 18452"/>
                <a:gd name="connsiteX22" fmla="*/ 13172 w 18601"/>
                <a:gd name="connsiteY22" fmla="*/ 17618 h 18452"/>
                <a:gd name="connsiteX23" fmla="*/ 16421 w 18601"/>
                <a:gd name="connsiteY23" fmla="*/ 16119 h 18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601" h="18452">
                  <a:moveTo>
                    <a:pt x="16421" y="16119"/>
                  </a:moveTo>
                  <a:cubicBezTo>
                    <a:pt x="16783" y="15806"/>
                    <a:pt x="17071" y="15419"/>
                    <a:pt x="17295" y="14994"/>
                  </a:cubicBezTo>
                  <a:lnTo>
                    <a:pt x="17295" y="14245"/>
                  </a:lnTo>
                  <a:lnTo>
                    <a:pt x="17295" y="14245"/>
                  </a:lnTo>
                  <a:cubicBezTo>
                    <a:pt x="17995" y="13020"/>
                    <a:pt x="18420" y="11658"/>
                    <a:pt x="18545" y="10246"/>
                  </a:cubicBezTo>
                  <a:cubicBezTo>
                    <a:pt x="18620" y="9709"/>
                    <a:pt x="18620" y="9159"/>
                    <a:pt x="18545" y="8622"/>
                  </a:cubicBezTo>
                  <a:lnTo>
                    <a:pt x="18545" y="7747"/>
                  </a:lnTo>
                  <a:lnTo>
                    <a:pt x="13172" y="10746"/>
                  </a:lnTo>
                  <a:cubicBezTo>
                    <a:pt x="9224" y="13157"/>
                    <a:pt x="4076" y="11920"/>
                    <a:pt x="1665" y="7972"/>
                  </a:cubicBezTo>
                  <a:cubicBezTo>
                    <a:pt x="1215" y="7247"/>
                    <a:pt x="890" y="6448"/>
                    <a:pt x="678" y="5623"/>
                  </a:cubicBezTo>
                  <a:cubicBezTo>
                    <a:pt x="103" y="3811"/>
                    <a:pt x="-110" y="1899"/>
                    <a:pt x="53" y="0"/>
                  </a:cubicBezTo>
                  <a:cubicBezTo>
                    <a:pt x="53" y="0"/>
                    <a:pt x="53" y="875"/>
                    <a:pt x="53" y="1250"/>
                  </a:cubicBezTo>
                  <a:lnTo>
                    <a:pt x="53" y="8872"/>
                  </a:lnTo>
                  <a:cubicBezTo>
                    <a:pt x="165" y="11458"/>
                    <a:pt x="1090" y="13944"/>
                    <a:pt x="2677" y="15994"/>
                  </a:cubicBezTo>
                  <a:cubicBezTo>
                    <a:pt x="3089" y="16543"/>
                    <a:pt x="3589" y="17006"/>
                    <a:pt x="4176" y="17368"/>
                  </a:cubicBezTo>
                  <a:lnTo>
                    <a:pt x="5426" y="18368"/>
                  </a:lnTo>
                  <a:lnTo>
                    <a:pt x="7050" y="18368"/>
                  </a:lnTo>
                  <a:lnTo>
                    <a:pt x="8924" y="18368"/>
                  </a:lnTo>
                  <a:lnTo>
                    <a:pt x="8924" y="18368"/>
                  </a:lnTo>
                  <a:lnTo>
                    <a:pt x="10048" y="18368"/>
                  </a:lnTo>
                  <a:cubicBezTo>
                    <a:pt x="10673" y="18480"/>
                    <a:pt x="11298" y="18480"/>
                    <a:pt x="11923" y="18368"/>
                  </a:cubicBezTo>
                  <a:lnTo>
                    <a:pt x="13172" y="17618"/>
                  </a:lnTo>
                  <a:lnTo>
                    <a:pt x="13172" y="17618"/>
                  </a:lnTo>
                  <a:cubicBezTo>
                    <a:pt x="14396" y="17506"/>
                    <a:pt x="15546" y="16981"/>
                    <a:pt x="16421" y="161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224318F9-E628-4F23-A104-F4618A5B227A}"/>
                </a:ext>
              </a:extLst>
            </p:cNvPr>
            <p:cNvSpPr/>
            <p:nvPr/>
          </p:nvSpPr>
          <p:spPr>
            <a:xfrm>
              <a:off x="9646362" y="5313388"/>
              <a:ext cx="114200" cy="165933"/>
            </a:xfrm>
            <a:custGeom>
              <a:avLst/>
              <a:gdLst>
                <a:gd name="connsiteX0" fmla="*/ 108078 w 114200"/>
                <a:gd name="connsiteY0" fmla="*/ 159686 h 165933"/>
                <a:gd name="connsiteX1" fmla="*/ 114200 w 114200"/>
                <a:gd name="connsiteY1" fmla="*/ 156188 h 165933"/>
                <a:gd name="connsiteX2" fmla="*/ 0 w 114200"/>
                <a:gd name="connsiteY2" fmla="*/ 0 h 165933"/>
                <a:gd name="connsiteX3" fmla="*/ 125 w 114200"/>
                <a:gd name="connsiteY3" fmla="*/ 3873 h 165933"/>
                <a:gd name="connsiteX4" fmla="*/ 999 w 114200"/>
                <a:gd name="connsiteY4" fmla="*/ 34237 h 165933"/>
                <a:gd name="connsiteX5" fmla="*/ 97333 w 114200"/>
                <a:gd name="connsiteY5" fmla="*/ 165934 h 165933"/>
                <a:gd name="connsiteX6" fmla="*/ 108078 w 114200"/>
                <a:gd name="connsiteY6" fmla="*/ 159686 h 165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200" h="165933">
                  <a:moveTo>
                    <a:pt x="108078" y="159686"/>
                  </a:moveTo>
                  <a:lnTo>
                    <a:pt x="114200" y="156188"/>
                  </a:lnTo>
                  <a:lnTo>
                    <a:pt x="0" y="0"/>
                  </a:lnTo>
                  <a:lnTo>
                    <a:pt x="125" y="3873"/>
                  </a:lnTo>
                  <a:lnTo>
                    <a:pt x="999" y="34237"/>
                  </a:lnTo>
                  <a:lnTo>
                    <a:pt x="97333" y="165934"/>
                  </a:lnTo>
                  <a:lnTo>
                    <a:pt x="108078" y="1596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845108AA-F191-4903-AD8A-0E77CFD4DFDC}"/>
                </a:ext>
              </a:extLst>
            </p:cNvPr>
            <p:cNvSpPr/>
            <p:nvPr/>
          </p:nvSpPr>
          <p:spPr>
            <a:xfrm>
              <a:off x="9075734" y="3732144"/>
              <a:ext cx="1136259" cy="1487531"/>
            </a:xfrm>
            <a:custGeom>
              <a:avLst/>
              <a:gdLst>
                <a:gd name="connsiteX0" fmla="*/ 1134010 w 1136259"/>
                <a:gd name="connsiteY0" fmla="*/ 1478660 h 1487531"/>
                <a:gd name="connsiteX1" fmla="*/ 1136259 w 1136259"/>
                <a:gd name="connsiteY1" fmla="*/ 1478036 h 1487531"/>
                <a:gd name="connsiteX2" fmla="*/ 1136259 w 1136259"/>
                <a:gd name="connsiteY2" fmla="*/ 1478036 h 1487531"/>
                <a:gd name="connsiteX3" fmla="*/ 8621 w 1136259"/>
                <a:gd name="connsiteY3" fmla="*/ 0 h 1487531"/>
                <a:gd name="connsiteX4" fmla="*/ 8621 w 1136259"/>
                <a:gd name="connsiteY4" fmla="*/ 0 h 1487531"/>
                <a:gd name="connsiteX5" fmla="*/ 10495 w 1136259"/>
                <a:gd name="connsiteY5" fmla="*/ 3248 h 1487531"/>
                <a:gd name="connsiteX6" fmla="*/ 5872 w 1136259"/>
                <a:gd name="connsiteY6" fmla="*/ 17493 h 1487531"/>
                <a:gd name="connsiteX7" fmla="*/ 0 w 1136259"/>
                <a:gd name="connsiteY7" fmla="*/ 20492 h 1487531"/>
                <a:gd name="connsiteX8" fmla="*/ 1119267 w 1136259"/>
                <a:gd name="connsiteY8" fmla="*/ 1487532 h 1487531"/>
                <a:gd name="connsiteX9" fmla="*/ 1130137 w 1136259"/>
                <a:gd name="connsiteY9" fmla="*/ 1481284 h 148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6259" h="1487531">
                  <a:moveTo>
                    <a:pt x="1134010" y="1478660"/>
                  </a:moveTo>
                  <a:cubicBezTo>
                    <a:pt x="1134722" y="1478336"/>
                    <a:pt x="1135485" y="1478123"/>
                    <a:pt x="1136259" y="1478036"/>
                  </a:cubicBezTo>
                  <a:lnTo>
                    <a:pt x="1136259" y="1478036"/>
                  </a:lnTo>
                  <a:lnTo>
                    <a:pt x="8621" y="0"/>
                  </a:lnTo>
                  <a:cubicBezTo>
                    <a:pt x="8621" y="0"/>
                    <a:pt x="8621" y="0"/>
                    <a:pt x="8621" y="0"/>
                  </a:cubicBezTo>
                  <a:cubicBezTo>
                    <a:pt x="9433" y="962"/>
                    <a:pt x="10071" y="2062"/>
                    <a:pt x="10495" y="3248"/>
                  </a:cubicBezTo>
                  <a:cubicBezTo>
                    <a:pt x="12570" y="8497"/>
                    <a:pt x="10633" y="14469"/>
                    <a:pt x="5872" y="17493"/>
                  </a:cubicBezTo>
                  <a:lnTo>
                    <a:pt x="0" y="20492"/>
                  </a:lnTo>
                  <a:lnTo>
                    <a:pt x="1119267" y="1487532"/>
                  </a:lnTo>
                  <a:lnTo>
                    <a:pt x="1130137" y="14812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89952BEB-1970-4CBD-9FFF-B082D0723C74}"/>
                </a:ext>
              </a:extLst>
            </p:cNvPr>
            <p:cNvSpPr/>
            <p:nvPr/>
          </p:nvSpPr>
          <p:spPr>
            <a:xfrm>
              <a:off x="7521905" y="3833353"/>
              <a:ext cx="410072" cy="208791"/>
            </a:xfrm>
            <a:custGeom>
              <a:avLst/>
              <a:gdLst>
                <a:gd name="connsiteX0" fmla="*/ 1374 w 410072"/>
                <a:gd name="connsiteY0" fmla="*/ 208792 h 208791"/>
                <a:gd name="connsiteX1" fmla="*/ 410073 w 410072"/>
                <a:gd name="connsiteY1" fmla="*/ 2999 h 208791"/>
                <a:gd name="connsiteX2" fmla="*/ 407949 w 410072"/>
                <a:gd name="connsiteY2" fmla="*/ 0 h 208791"/>
                <a:gd name="connsiteX3" fmla="*/ 0 w 410072"/>
                <a:gd name="connsiteY3" fmla="*/ 205293 h 208791"/>
                <a:gd name="connsiteX4" fmla="*/ 250 w 410072"/>
                <a:gd name="connsiteY4" fmla="*/ 207167 h 208791"/>
                <a:gd name="connsiteX5" fmla="*/ 1374 w 410072"/>
                <a:gd name="connsiteY5" fmla="*/ 208792 h 208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0072" h="208791">
                  <a:moveTo>
                    <a:pt x="1374" y="208792"/>
                  </a:moveTo>
                  <a:lnTo>
                    <a:pt x="410073" y="2999"/>
                  </a:lnTo>
                  <a:lnTo>
                    <a:pt x="407949" y="0"/>
                  </a:lnTo>
                  <a:lnTo>
                    <a:pt x="0" y="205293"/>
                  </a:lnTo>
                  <a:lnTo>
                    <a:pt x="250" y="207167"/>
                  </a:lnTo>
                  <a:lnTo>
                    <a:pt x="1374" y="2087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A0328F67-A1F3-416D-B63E-04F0C38DADB9}"/>
                </a:ext>
              </a:extLst>
            </p:cNvPr>
            <p:cNvSpPr/>
            <p:nvPr/>
          </p:nvSpPr>
          <p:spPr>
            <a:xfrm>
              <a:off x="7562013" y="4574183"/>
              <a:ext cx="36734" cy="57352"/>
            </a:xfrm>
            <a:custGeom>
              <a:avLst/>
              <a:gdLst>
                <a:gd name="connsiteX0" fmla="*/ 1000 w 36734"/>
                <a:gd name="connsiteY0" fmla="*/ 500 h 57352"/>
                <a:gd name="connsiteX1" fmla="*/ 0 w 36734"/>
                <a:gd name="connsiteY1" fmla="*/ 1125 h 57352"/>
                <a:gd name="connsiteX2" fmla="*/ 0 w 36734"/>
                <a:gd name="connsiteY2" fmla="*/ 1125 h 57352"/>
                <a:gd name="connsiteX3" fmla="*/ 36734 w 36734"/>
                <a:gd name="connsiteY3" fmla="*/ 57352 h 57352"/>
                <a:gd name="connsiteX4" fmla="*/ 36734 w 36734"/>
                <a:gd name="connsiteY4" fmla="*/ 57352 h 57352"/>
                <a:gd name="connsiteX5" fmla="*/ 35735 w 36734"/>
                <a:gd name="connsiteY5" fmla="*/ 49980 h 57352"/>
                <a:gd name="connsiteX6" fmla="*/ 2874 w 36734"/>
                <a:gd name="connsiteY6" fmla="*/ 0 h 57352"/>
                <a:gd name="connsiteX7" fmla="*/ 2874 w 36734"/>
                <a:gd name="connsiteY7" fmla="*/ 875 h 5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734" h="57352">
                  <a:moveTo>
                    <a:pt x="1000" y="500"/>
                  </a:moveTo>
                  <a:cubicBezTo>
                    <a:pt x="1000" y="500"/>
                    <a:pt x="375" y="500"/>
                    <a:pt x="0" y="1125"/>
                  </a:cubicBezTo>
                  <a:lnTo>
                    <a:pt x="0" y="1125"/>
                  </a:lnTo>
                  <a:lnTo>
                    <a:pt x="36734" y="57352"/>
                  </a:lnTo>
                  <a:lnTo>
                    <a:pt x="36734" y="57352"/>
                  </a:lnTo>
                  <a:lnTo>
                    <a:pt x="35735" y="49980"/>
                  </a:lnTo>
                  <a:lnTo>
                    <a:pt x="2874" y="0"/>
                  </a:lnTo>
                  <a:cubicBezTo>
                    <a:pt x="2936" y="288"/>
                    <a:pt x="2936" y="587"/>
                    <a:pt x="2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A23CE59E-2EF7-4B6C-9112-FE9454E0B536}"/>
                </a:ext>
              </a:extLst>
            </p:cNvPr>
            <p:cNvSpPr/>
            <p:nvPr/>
          </p:nvSpPr>
          <p:spPr>
            <a:xfrm>
              <a:off x="11545916" y="2035570"/>
              <a:ext cx="562631" cy="290884"/>
            </a:xfrm>
            <a:custGeom>
              <a:avLst/>
              <a:gdLst>
                <a:gd name="connsiteX0" fmla="*/ 0 w 562631"/>
                <a:gd name="connsiteY0" fmla="*/ 287635 h 290884"/>
                <a:gd name="connsiteX1" fmla="*/ 0 w 562631"/>
                <a:gd name="connsiteY1" fmla="*/ 287635 h 290884"/>
                <a:gd name="connsiteX2" fmla="*/ 875 w 562631"/>
                <a:gd name="connsiteY2" fmla="*/ 287635 h 290884"/>
                <a:gd name="connsiteX3" fmla="*/ 2411 w 562631"/>
                <a:gd name="connsiteY3" fmla="*/ 289585 h 290884"/>
                <a:gd name="connsiteX4" fmla="*/ 2374 w 562631"/>
                <a:gd name="connsiteY4" fmla="*/ 289759 h 290884"/>
                <a:gd name="connsiteX5" fmla="*/ 2374 w 562631"/>
                <a:gd name="connsiteY5" fmla="*/ 290884 h 290884"/>
                <a:gd name="connsiteX6" fmla="*/ 562632 w 562631"/>
                <a:gd name="connsiteY6" fmla="*/ 3499 h 290884"/>
                <a:gd name="connsiteX7" fmla="*/ 562632 w 562631"/>
                <a:gd name="connsiteY7" fmla="*/ 1249 h 290884"/>
                <a:gd name="connsiteX8" fmla="*/ 561257 w 562631"/>
                <a:gd name="connsiteY8" fmla="*/ 0 h 290884"/>
                <a:gd name="connsiteX9" fmla="*/ 875 w 562631"/>
                <a:gd name="connsiteY9" fmla="*/ 287386 h 290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2631" h="290884">
                  <a:moveTo>
                    <a:pt x="0" y="287635"/>
                  </a:moveTo>
                  <a:lnTo>
                    <a:pt x="0" y="287635"/>
                  </a:lnTo>
                  <a:cubicBezTo>
                    <a:pt x="288" y="287535"/>
                    <a:pt x="587" y="287535"/>
                    <a:pt x="875" y="287635"/>
                  </a:cubicBezTo>
                  <a:cubicBezTo>
                    <a:pt x="1837" y="287748"/>
                    <a:pt x="2524" y="288623"/>
                    <a:pt x="2411" y="289585"/>
                  </a:cubicBezTo>
                  <a:cubicBezTo>
                    <a:pt x="2399" y="289635"/>
                    <a:pt x="2387" y="289697"/>
                    <a:pt x="2374" y="289759"/>
                  </a:cubicBezTo>
                  <a:lnTo>
                    <a:pt x="2374" y="290884"/>
                  </a:lnTo>
                  <a:lnTo>
                    <a:pt x="562632" y="3499"/>
                  </a:lnTo>
                  <a:lnTo>
                    <a:pt x="562632" y="1249"/>
                  </a:lnTo>
                  <a:lnTo>
                    <a:pt x="561257" y="0"/>
                  </a:lnTo>
                  <a:lnTo>
                    <a:pt x="875" y="2873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9983F5A6-12A5-4306-8559-77C48583BCD3}"/>
                </a:ext>
              </a:extLst>
            </p:cNvPr>
            <p:cNvSpPr/>
            <p:nvPr/>
          </p:nvSpPr>
          <p:spPr>
            <a:xfrm>
              <a:off x="11420720" y="3924817"/>
              <a:ext cx="228526" cy="131947"/>
            </a:xfrm>
            <a:custGeom>
              <a:avLst/>
              <a:gdLst>
                <a:gd name="connsiteX0" fmla="*/ 0 w 228526"/>
                <a:gd name="connsiteY0" fmla="*/ 129198 h 131947"/>
                <a:gd name="connsiteX1" fmla="*/ 750 w 228526"/>
                <a:gd name="connsiteY1" fmla="*/ 130073 h 131947"/>
                <a:gd name="connsiteX2" fmla="*/ 750 w 228526"/>
                <a:gd name="connsiteY2" fmla="*/ 130073 h 131947"/>
                <a:gd name="connsiteX3" fmla="*/ 750 w 228526"/>
                <a:gd name="connsiteY3" fmla="*/ 130823 h 131947"/>
                <a:gd name="connsiteX4" fmla="*/ 750 w 228526"/>
                <a:gd name="connsiteY4" fmla="*/ 130823 h 131947"/>
                <a:gd name="connsiteX5" fmla="*/ 750 w 228526"/>
                <a:gd name="connsiteY5" fmla="*/ 131947 h 131947"/>
                <a:gd name="connsiteX6" fmla="*/ 228526 w 228526"/>
                <a:gd name="connsiteY6" fmla="*/ 3998 h 131947"/>
                <a:gd name="connsiteX7" fmla="*/ 228526 w 228526"/>
                <a:gd name="connsiteY7" fmla="*/ 750 h 131947"/>
                <a:gd name="connsiteX8" fmla="*/ 227777 w 228526"/>
                <a:gd name="connsiteY8" fmla="*/ 0 h 131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526" h="131947">
                  <a:moveTo>
                    <a:pt x="0" y="129198"/>
                  </a:moveTo>
                  <a:lnTo>
                    <a:pt x="750" y="130073"/>
                  </a:lnTo>
                  <a:lnTo>
                    <a:pt x="750" y="130073"/>
                  </a:lnTo>
                  <a:cubicBezTo>
                    <a:pt x="800" y="130323"/>
                    <a:pt x="800" y="130573"/>
                    <a:pt x="750" y="130823"/>
                  </a:cubicBezTo>
                  <a:lnTo>
                    <a:pt x="750" y="130823"/>
                  </a:lnTo>
                  <a:lnTo>
                    <a:pt x="750" y="131947"/>
                  </a:lnTo>
                  <a:lnTo>
                    <a:pt x="228526" y="3998"/>
                  </a:lnTo>
                  <a:lnTo>
                    <a:pt x="228526" y="750"/>
                  </a:lnTo>
                  <a:lnTo>
                    <a:pt x="22777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1E7C1A42-01CB-46B3-89C9-1B27B992B975}"/>
                </a:ext>
              </a:extLst>
            </p:cNvPr>
            <p:cNvSpPr/>
            <p:nvPr/>
          </p:nvSpPr>
          <p:spPr>
            <a:xfrm>
              <a:off x="10718399" y="2192133"/>
              <a:ext cx="309616" cy="156437"/>
            </a:xfrm>
            <a:custGeom>
              <a:avLst/>
              <a:gdLst>
                <a:gd name="connsiteX0" fmla="*/ 309366 w 309616"/>
                <a:gd name="connsiteY0" fmla="*/ 0 h 156437"/>
                <a:gd name="connsiteX1" fmla="*/ 0 w 309616"/>
                <a:gd name="connsiteY1" fmla="*/ 155063 h 156437"/>
                <a:gd name="connsiteX2" fmla="*/ 1000 w 309616"/>
                <a:gd name="connsiteY2" fmla="*/ 155063 h 156437"/>
                <a:gd name="connsiteX3" fmla="*/ 1000 w 309616"/>
                <a:gd name="connsiteY3" fmla="*/ 155063 h 156437"/>
                <a:gd name="connsiteX4" fmla="*/ 1000 w 309616"/>
                <a:gd name="connsiteY4" fmla="*/ 155063 h 156437"/>
                <a:gd name="connsiteX5" fmla="*/ 1000 w 309616"/>
                <a:gd name="connsiteY5" fmla="*/ 155063 h 156437"/>
                <a:gd name="connsiteX6" fmla="*/ 1000 w 309616"/>
                <a:gd name="connsiteY6" fmla="*/ 155063 h 156437"/>
                <a:gd name="connsiteX7" fmla="*/ 1000 w 309616"/>
                <a:gd name="connsiteY7" fmla="*/ 155063 h 156437"/>
                <a:gd name="connsiteX8" fmla="*/ 1000 w 309616"/>
                <a:gd name="connsiteY8" fmla="*/ 156437 h 156437"/>
                <a:gd name="connsiteX9" fmla="*/ 309616 w 309616"/>
                <a:gd name="connsiteY9" fmla="*/ 1749 h 156437"/>
                <a:gd name="connsiteX10" fmla="*/ 309616 w 309616"/>
                <a:gd name="connsiteY10" fmla="*/ 1874 h 156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9616" h="156437">
                  <a:moveTo>
                    <a:pt x="309366" y="0"/>
                  </a:moveTo>
                  <a:lnTo>
                    <a:pt x="0" y="155063"/>
                  </a:lnTo>
                  <a:lnTo>
                    <a:pt x="1000" y="155063"/>
                  </a:lnTo>
                  <a:lnTo>
                    <a:pt x="1000" y="155063"/>
                  </a:ln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6437"/>
                  </a:lnTo>
                  <a:lnTo>
                    <a:pt x="309616" y="1749"/>
                  </a:lnTo>
                  <a:lnTo>
                    <a:pt x="309616" y="18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26F8CA40-E584-400F-B52C-34417368E25E}"/>
                </a:ext>
              </a:extLst>
            </p:cNvPr>
            <p:cNvSpPr/>
            <p:nvPr/>
          </p:nvSpPr>
          <p:spPr>
            <a:xfrm>
              <a:off x="10827852" y="1959600"/>
              <a:ext cx="216656" cy="234031"/>
            </a:xfrm>
            <a:custGeom>
              <a:avLst/>
              <a:gdLst>
                <a:gd name="connsiteX0" fmla="*/ 5123 w 216656"/>
                <a:gd name="connsiteY0" fmla="*/ 18992 h 234031"/>
                <a:gd name="connsiteX1" fmla="*/ 0 w 216656"/>
                <a:gd name="connsiteY1" fmla="*/ 21491 h 234031"/>
                <a:gd name="connsiteX2" fmla="*/ 199914 w 216656"/>
                <a:gd name="connsiteY2" fmla="*/ 232532 h 234031"/>
                <a:gd name="connsiteX3" fmla="*/ 201413 w 216656"/>
                <a:gd name="connsiteY3" fmla="*/ 234032 h 234031"/>
                <a:gd name="connsiteX4" fmla="*/ 201413 w 216656"/>
                <a:gd name="connsiteY4" fmla="*/ 228909 h 234031"/>
                <a:gd name="connsiteX5" fmla="*/ 210784 w 216656"/>
                <a:gd name="connsiteY5" fmla="*/ 218538 h 234031"/>
                <a:gd name="connsiteX6" fmla="*/ 216656 w 216656"/>
                <a:gd name="connsiteY6" fmla="*/ 221662 h 234031"/>
                <a:gd name="connsiteX7" fmla="*/ 216656 w 216656"/>
                <a:gd name="connsiteY7" fmla="*/ 221662 h 234031"/>
                <a:gd name="connsiteX8" fmla="*/ 7622 w 216656"/>
                <a:gd name="connsiteY8" fmla="*/ 750 h 234031"/>
                <a:gd name="connsiteX9" fmla="*/ 6622 w 216656"/>
                <a:gd name="connsiteY9" fmla="*/ 0 h 234031"/>
                <a:gd name="connsiteX10" fmla="*/ 10121 w 216656"/>
                <a:gd name="connsiteY10" fmla="*/ 4873 h 234031"/>
                <a:gd name="connsiteX11" fmla="*/ 5123 w 216656"/>
                <a:gd name="connsiteY11" fmla="*/ 18992 h 23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656" h="234031">
                  <a:moveTo>
                    <a:pt x="5123" y="18992"/>
                  </a:moveTo>
                  <a:lnTo>
                    <a:pt x="0" y="21491"/>
                  </a:lnTo>
                  <a:lnTo>
                    <a:pt x="199914" y="232532"/>
                  </a:lnTo>
                  <a:lnTo>
                    <a:pt x="201413" y="234032"/>
                  </a:lnTo>
                  <a:lnTo>
                    <a:pt x="201413" y="228909"/>
                  </a:lnTo>
                  <a:cubicBezTo>
                    <a:pt x="201201" y="223473"/>
                    <a:pt x="205361" y="218875"/>
                    <a:pt x="210784" y="218538"/>
                  </a:cubicBezTo>
                  <a:cubicBezTo>
                    <a:pt x="213083" y="218750"/>
                    <a:pt x="215194" y="219875"/>
                    <a:pt x="216656" y="221662"/>
                  </a:cubicBezTo>
                  <a:lnTo>
                    <a:pt x="216656" y="221662"/>
                  </a:lnTo>
                  <a:lnTo>
                    <a:pt x="7622" y="750"/>
                  </a:lnTo>
                  <a:cubicBezTo>
                    <a:pt x="7622" y="750"/>
                    <a:pt x="7622" y="750"/>
                    <a:pt x="6622" y="0"/>
                  </a:cubicBezTo>
                  <a:cubicBezTo>
                    <a:pt x="8221" y="1262"/>
                    <a:pt x="9433" y="2949"/>
                    <a:pt x="10121" y="4873"/>
                  </a:cubicBezTo>
                  <a:cubicBezTo>
                    <a:pt x="12057" y="10171"/>
                    <a:pt x="9958" y="16094"/>
                    <a:pt x="5123" y="1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48E23D60-EE5A-47DD-8302-FE8401983FCA}"/>
                </a:ext>
              </a:extLst>
            </p:cNvPr>
            <p:cNvSpPr/>
            <p:nvPr/>
          </p:nvSpPr>
          <p:spPr>
            <a:xfrm>
              <a:off x="10694784" y="1958891"/>
              <a:ext cx="143904" cy="87549"/>
            </a:xfrm>
            <a:custGeom>
              <a:avLst/>
              <a:gdLst>
                <a:gd name="connsiteX0" fmla="*/ 0 w 143904"/>
                <a:gd name="connsiteY0" fmla="*/ 87549 h 87549"/>
                <a:gd name="connsiteX1" fmla="*/ 133067 w 143904"/>
                <a:gd name="connsiteY1" fmla="*/ 22700 h 87549"/>
                <a:gd name="connsiteX2" fmla="*/ 138190 w 143904"/>
                <a:gd name="connsiteY2" fmla="*/ 20201 h 87549"/>
                <a:gd name="connsiteX3" fmla="*/ 143188 w 143904"/>
                <a:gd name="connsiteY3" fmla="*/ 6082 h 87549"/>
                <a:gd name="connsiteX4" fmla="*/ 139690 w 143904"/>
                <a:gd name="connsiteY4" fmla="*/ 1209 h 87549"/>
                <a:gd name="connsiteX5" fmla="*/ 137940 w 143904"/>
                <a:gd name="connsiteY5" fmla="*/ 84 h 87549"/>
                <a:gd name="connsiteX6" fmla="*/ 136316 w 143904"/>
                <a:gd name="connsiteY6" fmla="*/ 84 h 87549"/>
                <a:gd name="connsiteX7" fmla="*/ 134567 w 143904"/>
                <a:gd name="connsiteY7" fmla="*/ 84 h 87549"/>
                <a:gd name="connsiteX8" fmla="*/ 132693 w 143904"/>
                <a:gd name="connsiteY8" fmla="*/ 84 h 87549"/>
                <a:gd name="connsiteX9" fmla="*/ 131443 w 143904"/>
                <a:gd name="connsiteY9" fmla="*/ 84 h 87549"/>
                <a:gd name="connsiteX10" fmla="*/ 500 w 143904"/>
                <a:gd name="connsiteY10" fmla="*/ 64434 h 87549"/>
                <a:gd name="connsiteX11" fmla="*/ 500 w 143904"/>
                <a:gd name="connsiteY11" fmla="*/ 81052 h 87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904" h="87549">
                  <a:moveTo>
                    <a:pt x="0" y="87549"/>
                  </a:moveTo>
                  <a:lnTo>
                    <a:pt x="133067" y="22700"/>
                  </a:lnTo>
                  <a:lnTo>
                    <a:pt x="138190" y="20201"/>
                  </a:lnTo>
                  <a:cubicBezTo>
                    <a:pt x="143026" y="17302"/>
                    <a:pt x="145125" y="11380"/>
                    <a:pt x="143188" y="6082"/>
                  </a:cubicBezTo>
                  <a:cubicBezTo>
                    <a:pt x="142501" y="4158"/>
                    <a:pt x="141289" y="2471"/>
                    <a:pt x="139690" y="1209"/>
                  </a:cubicBezTo>
                  <a:cubicBezTo>
                    <a:pt x="139152" y="759"/>
                    <a:pt x="138565" y="384"/>
                    <a:pt x="137940" y="84"/>
                  </a:cubicBezTo>
                  <a:lnTo>
                    <a:pt x="136316" y="84"/>
                  </a:lnTo>
                  <a:lnTo>
                    <a:pt x="134567" y="84"/>
                  </a:lnTo>
                  <a:cubicBezTo>
                    <a:pt x="133942" y="-28"/>
                    <a:pt x="133317" y="-28"/>
                    <a:pt x="132693" y="84"/>
                  </a:cubicBezTo>
                  <a:cubicBezTo>
                    <a:pt x="132693" y="84"/>
                    <a:pt x="131943" y="84"/>
                    <a:pt x="131443" y="84"/>
                  </a:cubicBezTo>
                  <a:lnTo>
                    <a:pt x="500" y="64434"/>
                  </a:lnTo>
                  <a:lnTo>
                    <a:pt x="500" y="810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0B1F2C47-B689-43B6-BD22-D3B70EF0BE48}"/>
                </a:ext>
              </a:extLst>
            </p:cNvPr>
            <p:cNvSpPr/>
            <p:nvPr/>
          </p:nvSpPr>
          <p:spPr>
            <a:xfrm>
              <a:off x="9037500" y="3651925"/>
              <a:ext cx="1233592" cy="1615855"/>
            </a:xfrm>
            <a:custGeom>
              <a:avLst/>
              <a:gdLst>
                <a:gd name="connsiteX0" fmla="*/ 1230593 w 1233592"/>
                <a:gd name="connsiteY0" fmla="*/ 1615856 h 1615855"/>
                <a:gd name="connsiteX1" fmla="*/ 1233592 w 1233592"/>
                <a:gd name="connsiteY1" fmla="*/ 1614231 h 1615855"/>
                <a:gd name="connsiteX2" fmla="*/ 0 w 1233592"/>
                <a:gd name="connsiteY2" fmla="*/ 0 h 1615855"/>
                <a:gd name="connsiteX3" fmla="*/ 375 w 1233592"/>
                <a:gd name="connsiteY3" fmla="*/ 6123 h 1615855"/>
                <a:gd name="connsiteX4" fmla="*/ 1230593 w 1233592"/>
                <a:gd name="connsiteY4" fmla="*/ 1615856 h 161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3592" h="1615855">
                  <a:moveTo>
                    <a:pt x="1230593" y="1615856"/>
                  </a:moveTo>
                  <a:lnTo>
                    <a:pt x="1233592" y="1614231"/>
                  </a:lnTo>
                  <a:lnTo>
                    <a:pt x="0" y="0"/>
                  </a:lnTo>
                  <a:lnTo>
                    <a:pt x="375" y="6123"/>
                  </a:lnTo>
                  <a:lnTo>
                    <a:pt x="1230593" y="161585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C26921F3-BFE8-4059-8935-ABFC715EBACA}"/>
                </a:ext>
              </a:extLst>
            </p:cNvPr>
            <p:cNvSpPr/>
            <p:nvPr/>
          </p:nvSpPr>
          <p:spPr>
            <a:xfrm>
              <a:off x="8690978" y="6234269"/>
              <a:ext cx="285585" cy="178681"/>
            </a:xfrm>
            <a:custGeom>
              <a:avLst/>
              <a:gdLst>
                <a:gd name="connsiteX0" fmla="*/ 7543 w 285585"/>
                <a:gd name="connsiteY0" fmla="*/ 166435 h 178681"/>
                <a:gd name="connsiteX1" fmla="*/ 9655 w 285585"/>
                <a:gd name="connsiteY1" fmla="*/ 166298 h 178681"/>
                <a:gd name="connsiteX2" fmla="*/ 9793 w 285585"/>
                <a:gd name="connsiteY2" fmla="*/ 166435 h 178681"/>
                <a:gd name="connsiteX3" fmla="*/ 15665 w 285585"/>
                <a:gd name="connsiteY3" fmla="*/ 175557 h 178681"/>
                <a:gd name="connsiteX4" fmla="*/ 18039 w 285585"/>
                <a:gd name="connsiteY4" fmla="*/ 174182 h 178681"/>
                <a:gd name="connsiteX5" fmla="*/ 281675 w 285585"/>
                <a:gd name="connsiteY5" fmla="*/ 20618 h 178681"/>
                <a:gd name="connsiteX6" fmla="*/ 281675 w 285585"/>
                <a:gd name="connsiteY6" fmla="*/ 20618 h 178681"/>
                <a:gd name="connsiteX7" fmla="*/ 281675 w 285585"/>
                <a:gd name="connsiteY7" fmla="*/ 20618 h 178681"/>
                <a:gd name="connsiteX8" fmla="*/ 276177 w 285585"/>
                <a:gd name="connsiteY8" fmla="*/ 12372 h 178681"/>
                <a:gd name="connsiteX9" fmla="*/ 276177 w 285585"/>
                <a:gd name="connsiteY9" fmla="*/ 9748 h 178681"/>
                <a:gd name="connsiteX10" fmla="*/ 277902 w 285585"/>
                <a:gd name="connsiteY10" fmla="*/ 9348 h 178681"/>
                <a:gd name="connsiteX11" fmla="*/ 278302 w 285585"/>
                <a:gd name="connsiteY11" fmla="*/ 9748 h 178681"/>
                <a:gd name="connsiteX12" fmla="*/ 283924 w 285585"/>
                <a:gd name="connsiteY12" fmla="*/ 17995 h 178681"/>
                <a:gd name="connsiteX13" fmla="*/ 283924 w 285585"/>
                <a:gd name="connsiteY13" fmla="*/ 17995 h 178681"/>
                <a:gd name="connsiteX14" fmla="*/ 284674 w 285585"/>
                <a:gd name="connsiteY14" fmla="*/ 16245 h 178681"/>
                <a:gd name="connsiteX15" fmla="*/ 285548 w 285585"/>
                <a:gd name="connsiteY15" fmla="*/ 14371 h 178681"/>
                <a:gd name="connsiteX16" fmla="*/ 285548 w 285585"/>
                <a:gd name="connsiteY16" fmla="*/ 12997 h 178681"/>
                <a:gd name="connsiteX17" fmla="*/ 285548 w 285585"/>
                <a:gd name="connsiteY17" fmla="*/ 10248 h 178681"/>
                <a:gd name="connsiteX18" fmla="*/ 284674 w 285585"/>
                <a:gd name="connsiteY18" fmla="*/ 6249 h 178681"/>
                <a:gd name="connsiteX19" fmla="*/ 274453 w 285585"/>
                <a:gd name="connsiteY19" fmla="*/ 277 h 178681"/>
                <a:gd name="connsiteX20" fmla="*/ 272179 w 285585"/>
                <a:gd name="connsiteY20" fmla="*/ 1251 h 178681"/>
                <a:gd name="connsiteX21" fmla="*/ 266682 w 285585"/>
                <a:gd name="connsiteY21" fmla="*/ 4500 h 178681"/>
                <a:gd name="connsiteX22" fmla="*/ 4545 w 285585"/>
                <a:gd name="connsiteY22" fmla="*/ 158064 h 178681"/>
                <a:gd name="connsiteX23" fmla="*/ 4545 w 285585"/>
                <a:gd name="connsiteY23" fmla="*/ 158064 h 178681"/>
                <a:gd name="connsiteX24" fmla="*/ 2795 w 285585"/>
                <a:gd name="connsiteY24" fmla="*/ 159688 h 178681"/>
                <a:gd name="connsiteX25" fmla="*/ 1796 w 285585"/>
                <a:gd name="connsiteY25" fmla="*/ 160687 h 178681"/>
                <a:gd name="connsiteX26" fmla="*/ 921 w 285585"/>
                <a:gd name="connsiteY26" fmla="*/ 162562 h 178681"/>
                <a:gd name="connsiteX27" fmla="*/ 47 w 285585"/>
                <a:gd name="connsiteY27" fmla="*/ 164311 h 178681"/>
                <a:gd name="connsiteX28" fmla="*/ 47 w 285585"/>
                <a:gd name="connsiteY28" fmla="*/ 166185 h 178681"/>
                <a:gd name="connsiteX29" fmla="*/ 47 w 285585"/>
                <a:gd name="connsiteY29" fmla="*/ 168559 h 178681"/>
                <a:gd name="connsiteX30" fmla="*/ 921 w 285585"/>
                <a:gd name="connsiteY30" fmla="*/ 172433 h 178681"/>
                <a:gd name="connsiteX31" fmla="*/ 11142 w 285585"/>
                <a:gd name="connsiteY31" fmla="*/ 178405 h 178681"/>
                <a:gd name="connsiteX32" fmla="*/ 13416 w 285585"/>
                <a:gd name="connsiteY32" fmla="*/ 177431 h 178681"/>
                <a:gd name="connsiteX33" fmla="*/ 13416 w 285585"/>
                <a:gd name="connsiteY33" fmla="*/ 177431 h 178681"/>
                <a:gd name="connsiteX34" fmla="*/ 8043 w 285585"/>
                <a:gd name="connsiteY34" fmla="*/ 169059 h 178681"/>
                <a:gd name="connsiteX35" fmla="*/ 7543 w 285585"/>
                <a:gd name="connsiteY35" fmla="*/ 166435 h 178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85585" h="178681">
                  <a:moveTo>
                    <a:pt x="7543" y="166435"/>
                  </a:moveTo>
                  <a:cubicBezTo>
                    <a:pt x="8093" y="165810"/>
                    <a:pt x="9043" y="165760"/>
                    <a:pt x="9655" y="166298"/>
                  </a:cubicBezTo>
                  <a:cubicBezTo>
                    <a:pt x="9705" y="166348"/>
                    <a:pt x="9755" y="166385"/>
                    <a:pt x="9793" y="166435"/>
                  </a:cubicBezTo>
                  <a:lnTo>
                    <a:pt x="15665" y="175557"/>
                  </a:lnTo>
                  <a:lnTo>
                    <a:pt x="18039" y="174182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76177" y="12372"/>
                  </a:lnTo>
                  <a:cubicBezTo>
                    <a:pt x="275528" y="11622"/>
                    <a:pt x="275528" y="10497"/>
                    <a:pt x="276177" y="9748"/>
                  </a:cubicBezTo>
                  <a:cubicBezTo>
                    <a:pt x="276540" y="9161"/>
                    <a:pt x="277314" y="8986"/>
                    <a:pt x="277902" y="9348"/>
                  </a:cubicBezTo>
                  <a:cubicBezTo>
                    <a:pt x="278064" y="9448"/>
                    <a:pt x="278202" y="9585"/>
                    <a:pt x="278302" y="9748"/>
                  </a:cubicBezTo>
                  <a:lnTo>
                    <a:pt x="283924" y="17995"/>
                  </a:lnTo>
                  <a:lnTo>
                    <a:pt x="283924" y="17995"/>
                  </a:lnTo>
                  <a:cubicBezTo>
                    <a:pt x="284249" y="17445"/>
                    <a:pt x="284499" y="16857"/>
                    <a:pt x="284674" y="16245"/>
                  </a:cubicBezTo>
                  <a:cubicBezTo>
                    <a:pt x="285086" y="15683"/>
                    <a:pt x="285386" y="15045"/>
                    <a:pt x="285548" y="14371"/>
                  </a:cubicBezTo>
                  <a:cubicBezTo>
                    <a:pt x="285548" y="14371"/>
                    <a:pt x="285548" y="13371"/>
                    <a:pt x="285548" y="12997"/>
                  </a:cubicBezTo>
                  <a:cubicBezTo>
                    <a:pt x="285598" y="12084"/>
                    <a:pt x="285598" y="11160"/>
                    <a:pt x="285548" y="10248"/>
                  </a:cubicBezTo>
                  <a:cubicBezTo>
                    <a:pt x="285448" y="8886"/>
                    <a:pt x="285161" y="7536"/>
                    <a:pt x="284674" y="6249"/>
                  </a:cubicBezTo>
                  <a:cubicBezTo>
                    <a:pt x="283499" y="1776"/>
                    <a:pt x="278926" y="-898"/>
                    <a:pt x="274453" y="277"/>
                  </a:cubicBezTo>
                  <a:cubicBezTo>
                    <a:pt x="273653" y="489"/>
                    <a:pt x="272879" y="814"/>
                    <a:pt x="272179" y="1251"/>
                  </a:cubicBezTo>
                  <a:lnTo>
                    <a:pt x="266682" y="4500"/>
                  </a:lnTo>
                  <a:lnTo>
                    <a:pt x="4545" y="158064"/>
                  </a:lnTo>
                  <a:lnTo>
                    <a:pt x="4545" y="158064"/>
                  </a:lnTo>
                  <a:cubicBezTo>
                    <a:pt x="3870" y="158501"/>
                    <a:pt x="3283" y="159051"/>
                    <a:pt x="2795" y="159688"/>
                  </a:cubicBezTo>
                  <a:lnTo>
                    <a:pt x="1796" y="160687"/>
                  </a:lnTo>
                  <a:cubicBezTo>
                    <a:pt x="1458" y="161287"/>
                    <a:pt x="1159" y="161912"/>
                    <a:pt x="921" y="162562"/>
                  </a:cubicBezTo>
                  <a:lnTo>
                    <a:pt x="47" y="164311"/>
                  </a:lnTo>
                  <a:cubicBezTo>
                    <a:pt x="-16" y="164936"/>
                    <a:pt x="-16" y="165561"/>
                    <a:pt x="47" y="166185"/>
                  </a:cubicBezTo>
                  <a:cubicBezTo>
                    <a:pt x="-16" y="166973"/>
                    <a:pt x="-16" y="167772"/>
                    <a:pt x="47" y="168559"/>
                  </a:cubicBezTo>
                  <a:cubicBezTo>
                    <a:pt x="159" y="169884"/>
                    <a:pt x="459" y="171183"/>
                    <a:pt x="921" y="172433"/>
                  </a:cubicBezTo>
                  <a:cubicBezTo>
                    <a:pt x="2096" y="176906"/>
                    <a:pt x="6669" y="179580"/>
                    <a:pt x="11142" y="178405"/>
                  </a:cubicBezTo>
                  <a:cubicBezTo>
                    <a:pt x="11942" y="178193"/>
                    <a:pt x="12716" y="177868"/>
                    <a:pt x="13416" y="177431"/>
                  </a:cubicBezTo>
                  <a:lnTo>
                    <a:pt x="13416" y="177431"/>
                  </a:lnTo>
                  <a:lnTo>
                    <a:pt x="8043" y="169059"/>
                  </a:lnTo>
                  <a:cubicBezTo>
                    <a:pt x="7281" y="168409"/>
                    <a:pt x="7069" y="167322"/>
                    <a:pt x="7543" y="16643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162E819D-340B-4D4A-8D7F-7442D86FF88B}"/>
                </a:ext>
              </a:extLst>
            </p:cNvPr>
            <p:cNvSpPr/>
            <p:nvPr/>
          </p:nvSpPr>
          <p:spPr>
            <a:xfrm>
              <a:off x="8885941" y="3355544"/>
              <a:ext cx="12369" cy="144817"/>
            </a:xfrm>
            <a:custGeom>
              <a:avLst/>
              <a:gdLst>
                <a:gd name="connsiteX0" fmla="*/ 375 w 12369"/>
                <a:gd name="connsiteY0" fmla="*/ 500 h 144817"/>
                <a:gd name="connsiteX1" fmla="*/ 0 w 12369"/>
                <a:gd name="connsiteY1" fmla="*/ 0 h 144817"/>
                <a:gd name="connsiteX2" fmla="*/ 8871 w 12369"/>
                <a:gd name="connsiteY2" fmla="*/ 140194 h 144817"/>
                <a:gd name="connsiteX3" fmla="*/ 12370 w 12369"/>
                <a:gd name="connsiteY3" fmla="*/ 144817 h 144817"/>
                <a:gd name="connsiteX4" fmla="*/ 3374 w 12369"/>
                <a:gd name="connsiteY4" fmla="*/ 4498 h 144817"/>
                <a:gd name="connsiteX5" fmla="*/ 375 w 12369"/>
                <a:gd name="connsiteY5" fmla="*/ 500 h 14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69" h="144817">
                  <a:moveTo>
                    <a:pt x="375" y="500"/>
                  </a:moveTo>
                  <a:lnTo>
                    <a:pt x="0" y="0"/>
                  </a:lnTo>
                  <a:lnTo>
                    <a:pt x="8871" y="140194"/>
                  </a:lnTo>
                  <a:lnTo>
                    <a:pt x="12370" y="144817"/>
                  </a:lnTo>
                  <a:lnTo>
                    <a:pt x="3374" y="4498"/>
                  </a:lnTo>
                  <a:lnTo>
                    <a:pt x="375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C2F7A961-4C9E-420C-BDE4-CB058880782B}"/>
                </a:ext>
              </a:extLst>
            </p:cNvPr>
            <p:cNvSpPr/>
            <p:nvPr/>
          </p:nvSpPr>
          <p:spPr>
            <a:xfrm>
              <a:off x="10441518" y="459449"/>
              <a:ext cx="97957" cy="100459"/>
            </a:xfrm>
            <a:custGeom>
              <a:avLst/>
              <a:gdLst>
                <a:gd name="connsiteX0" fmla="*/ 4748 w 97957"/>
                <a:gd name="connsiteY0" fmla="*/ 18618 h 100459"/>
                <a:gd name="connsiteX1" fmla="*/ 0 w 97957"/>
                <a:gd name="connsiteY1" fmla="*/ 20742 h 100459"/>
                <a:gd name="connsiteX2" fmla="*/ 80840 w 97957"/>
                <a:gd name="connsiteY2" fmla="*/ 100460 h 100459"/>
                <a:gd name="connsiteX3" fmla="*/ 82964 w 97957"/>
                <a:gd name="connsiteY3" fmla="*/ 99460 h 100459"/>
                <a:gd name="connsiteX4" fmla="*/ 82964 w 97957"/>
                <a:gd name="connsiteY4" fmla="*/ 97711 h 100459"/>
                <a:gd name="connsiteX5" fmla="*/ 92023 w 97957"/>
                <a:gd name="connsiteY5" fmla="*/ 87095 h 100459"/>
                <a:gd name="connsiteX6" fmla="*/ 92085 w 97957"/>
                <a:gd name="connsiteY6" fmla="*/ 87090 h 100459"/>
                <a:gd name="connsiteX7" fmla="*/ 97958 w 97957"/>
                <a:gd name="connsiteY7" fmla="*/ 89964 h 100459"/>
                <a:gd name="connsiteX8" fmla="*/ 97958 w 97957"/>
                <a:gd name="connsiteY8" fmla="*/ 89964 h 100459"/>
                <a:gd name="connsiteX9" fmla="*/ 7372 w 97957"/>
                <a:gd name="connsiteY9" fmla="*/ 0 h 100459"/>
                <a:gd name="connsiteX10" fmla="*/ 6497 w 97957"/>
                <a:gd name="connsiteY10" fmla="*/ 0 h 100459"/>
                <a:gd name="connsiteX11" fmla="*/ 10121 w 97957"/>
                <a:gd name="connsiteY11" fmla="*/ 5248 h 100459"/>
                <a:gd name="connsiteX12" fmla="*/ 4748 w 97957"/>
                <a:gd name="connsiteY12" fmla="*/ 18618 h 100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957" h="100459">
                  <a:moveTo>
                    <a:pt x="4748" y="18618"/>
                  </a:moveTo>
                  <a:lnTo>
                    <a:pt x="0" y="20742"/>
                  </a:lnTo>
                  <a:lnTo>
                    <a:pt x="80840" y="100460"/>
                  </a:lnTo>
                  <a:lnTo>
                    <a:pt x="82964" y="99460"/>
                  </a:lnTo>
                  <a:lnTo>
                    <a:pt x="82964" y="97711"/>
                  </a:lnTo>
                  <a:cubicBezTo>
                    <a:pt x="82540" y="92276"/>
                    <a:pt x="86600" y="87523"/>
                    <a:pt x="92023" y="87095"/>
                  </a:cubicBezTo>
                  <a:cubicBezTo>
                    <a:pt x="92048" y="87093"/>
                    <a:pt x="92060" y="87092"/>
                    <a:pt x="92085" y="87090"/>
                  </a:cubicBezTo>
                  <a:cubicBezTo>
                    <a:pt x="94359" y="87183"/>
                    <a:pt x="96484" y="88226"/>
                    <a:pt x="97958" y="89964"/>
                  </a:cubicBezTo>
                  <a:lnTo>
                    <a:pt x="97958" y="89964"/>
                  </a:lnTo>
                  <a:lnTo>
                    <a:pt x="7372" y="0"/>
                  </a:lnTo>
                  <a:lnTo>
                    <a:pt x="6497" y="0"/>
                  </a:lnTo>
                  <a:cubicBezTo>
                    <a:pt x="8222" y="1325"/>
                    <a:pt x="9496" y="3161"/>
                    <a:pt x="10121" y="5248"/>
                  </a:cubicBezTo>
                  <a:cubicBezTo>
                    <a:pt x="11745" y="10415"/>
                    <a:pt x="9496" y="16009"/>
                    <a:pt x="4748" y="186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79D596CD-1CFE-4970-BE4E-B2FF5EBBCC33}"/>
                </a:ext>
              </a:extLst>
            </p:cNvPr>
            <p:cNvSpPr/>
            <p:nvPr/>
          </p:nvSpPr>
          <p:spPr>
            <a:xfrm>
              <a:off x="9197431" y="3497487"/>
              <a:ext cx="109952" cy="59975"/>
            </a:xfrm>
            <a:custGeom>
              <a:avLst/>
              <a:gdLst>
                <a:gd name="connsiteX0" fmla="*/ 108953 w 109952"/>
                <a:gd name="connsiteY0" fmla="*/ 2499 h 59975"/>
                <a:gd name="connsiteX1" fmla="*/ 108953 w 109952"/>
                <a:gd name="connsiteY1" fmla="*/ 1874 h 59975"/>
                <a:gd name="connsiteX2" fmla="*/ 108953 w 109952"/>
                <a:gd name="connsiteY2" fmla="*/ 1249 h 59975"/>
                <a:gd name="connsiteX3" fmla="*/ 108953 w 109952"/>
                <a:gd name="connsiteY3" fmla="*/ 0 h 59975"/>
                <a:gd name="connsiteX4" fmla="*/ 0 w 109952"/>
                <a:gd name="connsiteY4" fmla="*/ 55853 h 59975"/>
                <a:gd name="connsiteX5" fmla="*/ 0 w 109952"/>
                <a:gd name="connsiteY5" fmla="*/ 59976 h 59975"/>
                <a:gd name="connsiteX6" fmla="*/ 109952 w 109952"/>
                <a:gd name="connsiteY6" fmla="*/ 3499 h 59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52" h="59975">
                  <a:moveTo>
                    <a:pt x="108953" y="2499"/>
                  </a:moveTo>
                  <a:cubicBezTo>
                    <a:pt x="108878" y="2299"/>
                    <a:pt x="108878" y="2074"/>
                    <a:pt x="108953" y="1874"/>
                  </a:cubicBezTo>
                  <a:cubicBezTo>
                    <a:pt x="108953" y="1874"/>
                    <a:pt x="108953" y="1874"/>
                    <a:pt x="108953" y="1249"/>
                  </a:cubicBezTo>
                  <a:lnTo>
                    <a:pt x="108953" y="0"/>
                  </a:lnTo>
                  <a:lnTo>
                    <a:pt x="0" y="55853"/>
                  </a:lnTo>
                  <a:lnTo>
                    <a:pt x="0" y="59976"/>
                  </a:lnTo>
                  <a:lnTo>
                    <a:pt x="109952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07958446-F4C5-4C34-9010-9289330177F8}"/>
                </a:ext>
              </a:extLst>
            </p:cNvPr>
            <p:cNvSpPr/>
            <p:nvPr/>
          </p:nvSpPr>
          <p:spPr>
            <a:xfrm>
              <a:off x="9207177" y="2637955"/>
              <a:ext cx="2498" cy="1999"/>
            </a:xfrm>
            <a:custGeom>
              <a:avLst/>
              <a:gdLst>
                <a:gd name="connsiteX0" fmla="*/ 2499 w 2498"/>
                <a:gd name="connsiteY0" fmla="*/ 0 h 1999"/>
                <a:gd name="connsiteX1" fmla="*/ 0 w 2498"/>
                <a:gd name="connsiteY1" fmla="*/ 1999 h 1999"/>
                <a:gd name="connsiteX2" fmla="*/ 0 w 2498"/>
                <a:gd name="connsiteY2" fmla="*/ 1999 h 1999"/>
                <a:gd name="connsiteX3" fmla="*/ 2499 w 2498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8" h="1999">
                  <a:moveTo>
                    <a:pt x="2499" y="0"/>
                  </a:moveTo>
                  <a:cubicBezTo>
                    <a:pt x="1799" y="812"/>
                    <a:pt x="949" y="1487"/>
                    <a:pt x="0" y="1999"/>
                  </a:cubicBezTo>
                  <a:lnTo>
                    <a:pt x="0" y="1999"/>
                  </a:lnTo>
                  <a:cubicBezTo>
                    <a:pt x="937" y="1474"/>
                    <a:pt x="1786" y="800"/>
                    <a:pt x="2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FA0F8CFD-ED7A-4174-849B-A9E7A1536542}"/>
                </a:ext>
              </a:extLst>
            </p:cNvPr>
            <p:cNvSpPr/>
            <p:nvPr/>
          </p:nvSpPr>
          <p:spPr>
            <a:xfrm>
              <a:off x="9139581" y="2625960"/>
              <a:ext cx="67221" cy="40608"/>
            </a:xfrm>
            <a:custGeom>
              <a:avLst/>
              <a:gdLst>
                <a:gd name="connsiteX0" fmla="*/ 12744 w 67221"/>
                <a:gd name="connsiteY0" fmla="*/ 32737 h 40608"/>
                <a:gd name="connsiteX1" fmla="*/ 12744 w 67221"/>
                <a:gd name="connsiteY1" fmla="*/ 40609 h 40608"/>
                <a:gd name="connsiteX2" fmla="*/ 67221 w 67221"/>
                <a:gd name="connsiteY2" fmla="*/ 13994 h 40608"/>
                <a:gd name="connsiteX3" fmla="*/ 57475 w 67221"/>
                <a:gd name="connsiteY3" fmla="*/ 11495 h 40608"/>
                <a:gd name="connsiteX4" fmla="*/ 47979 w 67221"/>
                <a:gd name="connsiteY4" fmla="*/ 0 h 40608"/>
                <a:gd name="connsiteX5" fmla="*/ 0 w 67221"/>
                <a:gd name="connsiteY5" fmla="*/ 23366 h 40608"/>
                <a:gd name="connsiteX6" fmla="*/ 0 w 67221"/>
                <a:gd name="connsiteY6" fmla="*/ 23366 h 40608"/>
                <a:gd name="connsiteX7" fmla="*/ 3124 w 67221"/>
                <a:gd name="connsiteY7" fmla="*/ 22366 h 40608"/>
                <a:gd name="connsiteX8" fmla="*/ 12770 w 67221"/>
                <a:gd name="connsiteY8" fmla="*/ 32212 h 40608"/>
                <a:gd name="connsiteX9" fmla="*/ 12744 w 67221"/>
                <a:gd name="connsiteY9" fmla="*/ 32737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221" h="40608">
                  <a:moveTo>
                    <a:pt x="12744" y="32737"/>
                  </a:moveTo>
                  <a:lnTo>
                    <a:pt x="12744" y="40609"/>
                  </a:lnTo>
                  <a:lnTo>
                    <a:pt x="67221" y="13994"/>
                  </a:lnTo>
                  <a:cubicBezTo>
                    <a:pt x="63797" y="15619"/>
                    <a:pt x="59699" y="14569"/>
                    <a:pt x="57475" y="11495"/>
                  </a:cubicBezTo>
                  <a:lnTo>
                    <a:pt x="47979" y="0"/>
                  </a:lnTo>
                  <a:lnTo>
                    <a:pt x="0" y="23366"/>
                  </a:lnTo>
                  <a:lnTo>
                    <a:pt x="0" y="23366"/>
                  </a:lnTo>
                  <a:cubicBezTo>
                    <a:pt x="975" y="22841"/>
                    <a:pt x="2037" y="22503"/>
                    <a:pt x="3124" y="22366"/>
                  </a:cubicBezTo>
                  <a:cubicBezTo>
                    <a:pt x="8509" y="22429"/>
                    <a:pt x="12819" y="26839"/>
                    <a:pt x="12770" y="32212"/>
                  </a:cubicBezTo>
                  <a:cubicBezTo>
                    <a:pt x="12757" y="32387"/>
                    <a:pt x="12757" y="32562"/>
                    <a:pt x="12744" y="327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3D0062D1-919E-47E4-BB07-0219B2849B78}"/>
                </a:ext>
              </a:extLst>
            </p:cNvPr>
            <p:cNvSpPr/>
            <p:nvPr/>
          </p:nvSpPr>
          <p:spPr>
            <a:xfrm>
              <a:off x="9211050" y="262383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EF7CF88A-F8E9-45BA-BA94-816B02AE9030}"/>
                </a:ext>
              </a:extLst>
            </p:cNvPr>
            <p:cNvSpPr/>
            <p:nvPr/>
          </p:nvSpPr>
          <p:spPr>
            <a:xfrm>
              <a:off x="8665224" y="3077030"/>
              <a:ext cx="28800" cy="161685"/>
            </a:xfrm>
            <a:custGeom>
              <a:avLst/>
              <a:gdLst>
                <a:gd name="connsiteX0" fmla="*/ 26801 w 28800"/>
                <a:gd name="connsiteY0" fmla="*/ 152689 h 161685"/>
                <a:gd name="connsiteX1" fmla="*/ 28800 w 28800"/>
                <a:gd name="connsiteY1" fmla="*/ 155438 h 161685"/>
                <a:gd name="connsiteX2" fmla="*/ 18679 w 28800"/>
                <a:gd name="connsiteY2" fmla="*/ 15619 h 161685"/>
                <a:gd name="connsiteX3" fmla="*/ 13432 w 28800"/>
                <a:gd name="connsiteY3" fmla="*/ 8872 h 161685"/>
                <a:gd name="connsiteX4" fmla="*/ 11807 w 28800"/>
                <a:gd name="connsiteY4" fmla="*/ 9621 h 161685"/>
                <a:gd name="connsiteX5" fmla="*/ 750 w 28800"/>
                <a:gd name="connsiteY5" fmla="*/ 5385 h 161685"/>
                <a:gd name="connsiteX6" fmla="*/ 187 w 28800"/>
                <a:gd name="connsiteY6" fmla="*/ 3624 h 161685"/>
                <a:gd name="connsiteX7" fmla="*/ 187 w 28800"/>
                <a:gd name="connsiteY7" fmla="*/ 0 h 161685"/>
                <a:gd name="connsiteX8" fmla="*/ 187 w 28800"/>
                <a:gd name="connsiteY8" fmla="*/ 0 h 161685"/>
                <a:gd name="connsiteX9" fmla="*/ 11807 w 28800"/>
                <a:gd name="connsiteY9" fmla="*/ 160436 h 161685"/>
                <a:gd name="connsiteX10" fmla="*/ 11807 w 28800"/>
                <a:gd name="connsiteY10" fmla="*/ 161686 h 161685"/>
                <a:gd name="connsiteX11" fmla="*/ 14306 w 28800"/>
                <a:gd name="connsiteY11" fmla="*/ 151565 h 161685"/>
                <a:gd name="connsiteX12" fmla="*/ 25614 w 28800"/>
                <a:gd name="connsiteY12" fmla="*/ 151265 h 161685"/>
                <a:gd name="connsiteX13" fmla="*/ 26801 w 28800"/>
                <a:gd name="connsiteY13" fmla="*/ 152689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00" h="161685">
                  <a:moveTo>
                    <a:pt x="26801" y="152689"/>
                  </a:moveTo>
                  <a:lnTo>
                    <a:pt x="28800" y="155438"/>
                  </a:lnTo>
                  <a:lnTo>
                    <a:pt x="18679" y="15619"/>
                  </a:lnTo>
                  <a:lnTo>
                    <a:pt x="13432" y="8872"/>
                  </a:lnTo>
                  <a:lnTo>
                    <a:pt x="11807" y="9621"/>
                  </a:lnTo>
                  <a:cubicBezTo>
                    <a:pt x="7584" y="11508"/>
                    <a:pt x="2636" y="9609"/>
                    <a:pt x="750" y="5385"/>
                  </a:cubicBezTo>
                  <a:cubicBezTo>
                    <a:pt x="500" y="4823"/>
                    <a:pt x="312" y="4236"/>
                    <a:pt x="187" y="3624"/>
                  </a:cubicBezTo>
                  <a:cubicBezTo>
                    <a:pt x="-62" y="2424"/>
                    <a:pt x="-62" y="1200"/>
                    <a:pt x="187" y="0"/>
                  </a:cubicBezTo>
                  <a:cubicBezTo>
                    <a:pt x="187" y="0"/>
                    <a:pt x="187" y="0"/>
                    <a:pt x="187" y="0"/>
                  </a:cubicBezTo>
                  <a:lnTo>
                    <a:pt x="11807" y="160436"/>
                  </a:lnTo>
                  <a:lnTo>
                    <a:pt x="11807" y="161686"/>
                  </a:lnTo>
                  <a:cubicBezTo>
                    <a:pt x="11120" y="158112"/>
                    <a:pt x="12032" y="154413"/>
                    <a:pt x="14306" y="151565"/>
                  </a:cubicBezTo>
                  <a:cubicBezTo>
                    <a:pt x="17343" y="148366"/>
                    <a:pt x="22403" y="148228"/>
                    <a:pt x="25614" y="151265"/>
                  </a:cubicBezTo>
                  <a:cubicBezTo>
                    <a:pt x="26064" y="151690"/>
                    <a:pt x="26463" y="152164"/>
                    <a:pt x="26801" y="1526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CFBC3169-574E-412A-82DF-52D7DF4C3C81}"/>
                </a:ext>
              </a:extLst>
            </p:cNvPr>
            <p:cNvSpPr/>
            <p:nvPr/>
          </p:nvSpPr>
          <p:spPr>
            <a:xfrm>
              <a:off x="8681779" y="3083527"/>
              <a:ext cx="1624" cy="2873"/>
            </a:xfrm>
            <a:custGeom>
              <a:avLst/>
              <a:gdLst>
                <a:gd name="connsiteX0" fmla="*/ 1375 w 1624"/>
                <a:gd name="connsiteY0" fmla="*/ 0 h 2873"/>
                <a:gd name="connsiteX1" fmla="*/ 0 w 1624"/>
                <a:gd name="connsiteY1" fmla="*/ 750 h 2873"/>
                <a:gd name="connsiteX2" fmla="*/ 1624 w 1624"/>
                <a:gd name="connsiteY2" fmla="*/ 2874 h 2873"/>
                <a:gd name="connsiteX3" fmla="*/ 1375 w 1624"/>
                <a:gd name="connsiteY3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4" h="2873">
                  <a:moveTo>
                    <a:pt x="1375" y="0"/>
                  </a:moveTo>
                  <a:lnTo>
                    <a:pt x="0" y="750"/>
                  </a:lnTo>
                  <a:lnTo>
                    <a:pt x="1624" y="2874"/>
                  </a:lnTo>
                  <a:lnTo>
                    <a:pt x="1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18322C6-2D08-4FAB-80E3-76334A912B2E}"/>
                </a:ext>
              </a:extLst>
            </p:cNvPr>
            <p:cNvSpPr/>
            <p:nvPr/>
          </p:nvSpPr>
          <p:spPr>
            <a:xfrm>
              <a:off x="7565136" y="4560813"/>
              <a:ext cx="751" cy="1874"/>
            </a:xfrm>
            <a:custGeom>
              <a:avLst/>
              <a:gdLst>
                <a:gd name="connsiteX0" fmla="*/ 625 w 751"/>
                <a:gd name="connsiteY0" fmla="*/ 1125 h 1874"/>
                <a:gd name="connsiteX1" fmla="*/ 0 w 751"/>
                <a:gd name="connsiteY1" fmla="*/ 0 h 1874"/>
                <a:gd name="connsiteX2" fmla="*/ 750 w 751"/>
                <a:gd name="connsiteY2" fmla="*/ 1874 h 1874"/>
                <a:gd name="connsiteX3" fmla="*/ 625 w 751"/>
                <a:gd name="connsiteY3" fmla="*/ 112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1" h="1874">
                  <a:moveTo>
                    <a:pt x="625" y="1125"/>
                  </a:moveTo>
                  <a:cubicBezTo>
                    <a:pt x="625" y="1125"/>
                    <a:pt x="625" y="375"/>
                    <a:pt x="0" y="0"/>
                  </a:cubicBezTo>
                  <a:cubicBezTo>
                    <a:pt x="300" y="599"/>
                    <a:pt x="550" y="1224"/>
                    <a:pt x="750" y="1874"/>
                  </a:cubicBezTo>
                  <a:cubicBezTo>
                    <a:pt x="762" y="1612"/>
                    <a:pt x="725" y="1362"/>
                    <a:pt x="62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CC845155-3696-41C9-A7AF-975BAE71F5F3}"/>
                </a:ext>
              </a:extLst>
            </p:cNvPr>
            <p:cNvSpPr/>
            <p:nvPr/>
          </p:nvSpPr>
          <p:spPr>
            <a:xfrm>
              <a:off x="7527903" y="4562688"/>
              <a:ext cx="33735" cy="24490"/>
            </a:xfrm>
            <a:custGeom>
              <a:avLst/>
              <a:gdLst>
                <a:gd name="connsiteX0" fmla="*/ 4623 w 33735"/>
                <a:gd name="connsiteY0" fmla="*/ 13370 h 24490"/>
                <a:gd name="connsiteX1" fmla="*/ 11870 w 33735"/>
                <a:gd name="connsiteY1" fmla="*/ 24490 h 24490"/>
                <a:gd name="connsiteX2" fmla="*/ 33111 w 33735"/>
                <a:gd name="connsiteY2" fmla="*/ 13494 h 24490"/>
                <a:gd name="connsiteX3" fmla="*/ 33735 w 33735"/>
                <a:gd name="connsiteY3" fmla="*/ 13494 h 24490"/>
                <a:gd name="connsiteX4" fmla="*/ 33735 w 33735"/>
                <a:gd name="connsiteY4" fmla="*/ 13494 h 24490"/>
                <a:gd name="connsiteX5" fmla="*/ 22728 w 33735"/>
                <a:gd name="connsiteY5" fmla="*/ 11858 h 24490"/>
                <a:gd name="connsiteX6" fmla="*/ 22240 w 33735"/>
                <a:gd name="connsiteY6" fmla="*/ 11120 h 24490"/>
                <a:gd name="connsiteX7" fmla="*/ 14993 w 33735"/>
                <a:gd name="connsiteY7" fmla="*/ 0 h 24490"/>
                <a:gd name="connsiteX8" fmla="*/ 0 w 33735"/>
                <a:gd name="connsiteY8" fmla="*/ 7747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5" h="24490">
                  <a:moveTo>
                    <a:pt x="4623" y="13370"/>
                  </a:moveTo>
                  <a:lnTo>
                    <a:pt x="11870" y="24490"/>
                  </a:lnTo>
                  <a:lnTo>
                    <a:pt x="33111" y="13494"/>
                  </a:lnTo>
                  <a:lnTo>
                    <a:pt x="33735" y="13494"/>
                  </a:lnTo>
                  <a:lnTo>
                    <a:pt x="33735" y="13494"/>
                  </a:lnTo>
                  <a:cubicBezTo>
                    <a:pt x="30237" y="16081"/>
                    <a:pt x="25314" y="15344"/>
                    <a:pt x="22728" y="11858"/>
                  </a:cubicBezTo>
                  <a:cubicBezTo>
                    <a:pt x="22553" y="11620"/>
                    <a:pt x="22390" y="11371"/>
                    <a:pt x="22240" y="11120"/>
                  </a:cubicBezTo>
                  <a:lnTo>
                    <a:pt x="14993" y="0"/>
                  </a:lnTo>
                  <a:lnTo>
                    <a:pt x="0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FEA3A173-2492-4C81-9E5B-266330A6DF7D}"/>
                </a:ext>
              </a:extLst>
            </p:cNvPr>
            <p:cNvSpPr/>
            <p:nvPr/>
          </p:nvSpPr>
          <p:spPr>
            <a:xfrm>
              <a:off x="7563637" y="4572434"/>
              <a:ext cx="1171" cy="1749"/>
            </a:xfrm>
            <a:custGeom>
              <a:avLst/>
              <a:gdLst>
                <a:gd name="connsiteX0" fmla="*/ 1124 w 1171"/>
                <a:gd name="connsiteY0" fmla="*/ 875 h 1749"/>
                <a:gd name="connsiteX1" fmla="*/ 1124 w 1171"/>
                <a:gd name="connsiteY1" fmla="*/ 0 h 1749"/>
                <a:gd name="connsiteX2" fmla="*/ 0 w 1171"/>
                <a:gd name="connsiteY2" fmla="*/ 1749 h 1749"/>
                <a:gd name="connsiteX3" fmla="*/ 1124 w 1171"/>
                <a:gd name="connsiteY3" fmla="*/ 875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71" h="1749">
                  <a:moveTo>
                    <a:pt x="1124" y="875"/>
                  </a:moveTo>
                  <a:cubicBezTo>
                    <a:pt x="1187" y="587"/>
                    <a:pt x="1187" y="287"/>
                    <a:pt x="1124" y="0"/>
                  </a:cubicBezTo>
                  <a:lnTo>
                    <a:pt x="0" y="1749"/>
                  </a:lnTo>
                  <a:cubicBezTo>
                    <a:pt x="462" y="1587"/>
                    <a:pt x="850" y="1274"/>
                    <a:pt x="112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3372D138-CDB2-4D86-8D25-2B1C74D24E54}"/>
                </a:ext>
              </a:extLst>
            </p:cNvPr>
            <p:cNvSpPr/>
            <p:nvPr/>
          </p:nvSpPr>
          <p:spPr>
            <a:xfrm>
              <a:off x="7575132" y="4462477"/>
              <a:ext cx="25364" cy="168932"/>
            </a:xfrm>
            <a:custGeom>
              <a:avLst/>
              <a:gdLst>
                <a:gd name="connsiteX0" fmla="*/ 23115 w 25364"/>
                <a:gd name="connsiteY0" fmla="*/ 168933 h 168932"/>
                <a:gd name="connsiteX1" fmla="*/ 23115 w 25364"/>
                <a:gd name="connsiteY1" fmla="*/ 166684 h 168932"/>
                <a:gd name="connsiteX2" fmla="*/ 25227 w 25364"/>
                <a:gd name="connsiteY2" fmla="*/ 166546 h 168932"/>
                <a:gd name="connsiteX3" fmla="*/ 25364 w 25364"/>
                <a:gd name="connsiteY3" fmla="*/ 166684 h 168932"/>
                <a:gd name="connsiteX4" fmla="*/ 25364 w 25364"/>
                <a:gd name="connsiteY4" fmla="*/ 166684 h 168932"/>
                <a:gd name="connsiteX5" fmla="*/ 3748 w 25364"/>
                <a:gd name="connsiteY5" fmla="*/ 5748 h 168932"/>
                <a:gd name="connsiteX6" fmla="*/ 0 w 25364"/>
                <a:gd name="connsiteY6" fmla="*/ 0 h 168932"/>
                <a:gd name="connsiteX7" fmla="*/ 0 w 25364"/>
                <a:gd name="connsiteY7" fmla="*/ 0 h 168932"/>
                <a:gd name="connsiteX8" fmla="*/ 0 w 25364"/>
                <a:gd name="connsiteY8" fmla="*/ 0 h 168932"/>
                <a:gd name="connsiteX9" fmla="*/ 21616 w 25364"/>
                <a:gd name="connsiteY9" fmla="*/ 161311 h 168932"/>
                <a:gd name="connsiteX10" fmla="*/ 22615 w 25364"/>
                <a:gd name="connsiteY10" fmla="*/ 168683 h 16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64" h="168932">
                  <a:moveTo>
                    <a:pt x="23115" y="168933"/>
                  </a:moveTo>
                  <a:cubicBezTo>
                    <a:pt x="22690" y="168246"/>
                    <a:pt x="22690" y="167371"/>
                    <a:pt x="23115" y="166684"/>
                  </a:cubicBezTo>
                  <a:cubicBezTo>
                    <a:pt x="23665" y="166059"/>
                    <a:pt x="24614" y="166009"/>
                    <a:pt x="25227" y="166546"/>
                  </a:cubicBezTo>
                  <a:cubicBezTo>
                    <a:pt x="25277" y="166596"/>
                    <a:pt x="25326" y="166634"/>
                    <a:pt x="25364" y="166684"/>
                  </a:cubicBezTo>
                  <a:lnTo>
                    <a:pt x="25364" y="166684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21616" y="161311"/>
                  </a:lnTo>
                  <a:lnTo>
                    <a:pt x="22615" y="168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B0AA5D0C-CC67-4363-B384-062949454CF9}"/>
                </a:ext>
              </a:extLst>
            </p:cNvPr>
            <p:cNvSpPr/>
            <p:nvPr/>
          </p:nvSpPr>
          <p:spPr>
            <a:xfrm>
              <a:off x="7519156" y="4041770"/>
              <a:ext cx="59099" cy="420707"/>
            </a:xfrm>
            <a:custGeom>
              <a:avLst/>
              <a:gdLst>
                <a:gd name="connsiteX0" fmla="*/ 56850 w 59099"/>
                <a:gd name="connsiteY0" fmla="*/ 418708 h 420707"/>
                <a:gd name="connsiteX1" fmla="*/ 58762 w 59099"/>
                <a:gd name="connsiteY1" fmla="*/ 418371 h 420707"/>
                <a:gd name="connsiteX2" fmla="*/ 59099 w 59099"/>
                <a:gd name="connsiteY2" fmla="*/ 418708 h 420707"/>
                <a:gd name="connsiteX3" fmla="*/ 59099 w 59099"/>
                <a:gd name="connsiteY3" fmla="*/ 418708 h 420707"/>
                <a:gd name="connsiteX4" fmla="*/ 3748 w 59099"/>
                <a:gd name="connsiteY4" fmla="*/ 5748 h 420707"/>
                <a:gd name="connsiteX5" fmla="*/ 0 w 59099"/>
                <a:gd name="connsiteY5" fmla="*/ 0 h 420707"/>
                <a:gd name="connsiteX6" fmla="*/ 0 w 59099"/>
                <a:gd name="connsiteY6" fmla="*/ 0 h 420707"/>
                <a:gd name="connsiteX7" fmla="*/ 0 w 59099"/>
                <a:gd name="connsiteY7" fmla="*/ 0 h 420707"/>
                <a:gd name="connsiteX8" fmla="*/ 56226 w 59099"/>
                <a:gd name="connsiteY8" fmla="*/ 420707 h 420707"/>
                <a:gd name="connsiteX9" fmla="*/ 56226 w 59099"/>
                <a:gd name="connsiteY9" fmla="*/ 420707 h 420707"/>
                <a:gd name="connsiteX10" fmla="*/ 56850 w 59099"/>
                <a:gd name="connsiteY10" fmla="*/ 418708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099" h="420707">
                  <a:moveTo>
                    <a:pt x="56850" y="418708"/>
                  </a:moveTo>
                  <a:cubicBezTo>
                    <a:pt x="57288" y="418083"/>
                    <a:pt x="58150" y="417933"/>
                    <a:pt x="58762" y="418371"/>
                  </a:cubicBezTo>
                  <a:cubicBezTo>
                    <a:pt x="58899" y="418471"/>
                    <a:pt x="59012" y="418583"/>
                    <a:pt x="59099" y="418708"/>
                  </a:cubicBezTo>
                  <a:lnTo>
                    <a:pt x="59099" y="418708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6226" y="420707"/>
                  </a:lnTo>
                  <a:lnTo>
                    <a:pt x="56226" y="420707"/>
                  </a:lnTo>
                  <a:cubicBezTo>
                    <a:pt x="56063" y="419983"/>
                    <a:pt x="56301" y="419220"/>
                    <a:pt x="56850" y="418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1C117770-C739-4671-85CD-EA7B541126D2}"/>
                </a:ext>
              </a:extLst>
            </p:cNvPr>
            <p:cNvSpPr/>
            <p:nvPr/>
          </p:nvSpPr>
          <p:spPr>
            <a:xfrm>
              <a:off x="8553584" y="5881287"/>
              <a:ext cx="7246" cy="47356"/>
            </a:xfrm>
            <a:custGeom>
              <a:avLst/>
              <a:gdLst>
                <a:gd name="connsiteX0" fmla="*/ 0 w 7246"/>
                <a:gd name="connsiteY0" fmla="*/ 0 h 47356"/>
                <a:gd name="connsiteX1" fmla="*/ 4248 w 7246"/>
                <a:gd name="connsiteY1" fmla="*/ 47356 h 47356"/>
                <a:gd name="connsiteX2" fmla="*/ 5997 w 7246"/>
                <a:gd name="connsiteY2" fmla="*/ 46356 h 47356"/>
                <a:gd name="connsiteX3" fmla="*/ 5997 w 7246"/>
                <a:gd name="connsiteY3" fmla="*/ 46356 h 47356"/>
                <a:gd name="connsiteX4" fmla="*/ 7247 w 7246"/>
                <a:gd name="connsiteY4" fmla="*/ 45607 h 47356"/>
                <a:gd name="connsiteX5" fmla="*/ 3249 w 7246"/>
                <a:gd name="connsiteY5" fmla="*/ 1125 h 47356"/>
                <a:gd name="connsiteX6" fmla="*/ 0 w 7246"/>
                <a:gd name="connsiteY6" fmla="*/ 0 h 47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" h="47356">
                  <a:moveTo>
                    <a:pt x="0" y="0"/>
                  </a:moveTo>
                  <a:lnTo>
                    <a:pt x="4248" y="47356"/>
                  </a:lnTo>
                  <a:lnTo>
                    <a:pt x="5997" y="46356"/>
                  </a:lnTo>
                  <a:lnTo>
                    <a:pt x="5997" y="46356"/>
                  </a:lnTo>
                  <a:lnTo>
                    <a:pt x="7247" y="45607"/>
                  </a:lnTo>
                  <a:lnTo>
                    <a:pt x="3249" y="1125"/>
                  </a:lnTo>
                  <a:cubicBezTo>
                    <a:pt x="2099" y="999"/>
                    <a:pt x="987" y="61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C67FEBDB-DB78-4882-B111-3434FCEF6A45}"/>
                </a:ext>
              </a:extLst>
            </p:cNvPr>
            <p:cNvSpPr/>
            <p:nvPr/>
          </p:nvSpPr>
          <p:spPr>
            <a:xfrm>
              <a:off x="8560082" y="5876039"/>
              <a:ext cx="14993" cy="49105"/>
            </a:xfrm>
            <a:custGeom>
              <a:avLst/>
              <a:gdLst>
                <a:gd name="connsiteX0" fmla="*/ 5248 w 14993"/>
                <a:gd name="connsiteY0" fmla="*/ 3249 h 49105"/>
                <a:gd name="connsiteX1" fmla="*/ 0 w 14993"/>
                <a:gd name="connsiteY1" fmla="*/ 5873 h 49105"/>
                <a:gd name="connsiteX2" fmla="*/ 3873 w 14993"/>
                <a:gd name="connsiteY2" fmla="*/ 49105 h 49105"/>
                <a:gd name="connsiteX3" fmla="*/ 14993 w 14993"/>
                <a:gd name="connsiteY3" fmla="*/ 42733 h 49105"/>
                <a:gd name="connsiteX4" fmla="*/ 11120 w 14993"/>
                <a:gd name="connsiteY4" fmla="*/ 0 h 49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93" h="49105">
                  <a:moveTo>
                    <a:pt x="5248" y="3249"/>
                  </a:moveTo>
                  <a:cubicBezTo>
                    <a:pt x="3261" y="3536"/>
                    <a:pt x="1424" y="4461"/>
                    <a:pt x="0" y="5873"/>
                  </a:cubicBezTo>
                  <a:lnTo>
                    <a:pt x="3873" y="49105"/>
                  </a:lnTo>
                  <a:lnTo>
                    <a:pt x="14993" y="42733"/>
                  </a:lnTo>
                  <a:lnTo>
                    <a:pt x="1112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B993BCA8-09DC-4AE3-A8CC-E2528F55EB7E}"/>
                </a:ext>
              </a:extLst>
            </p:cNvPr>
            <p:cNvSpPr/>
            <p:nvPr/>
          </p:nvSpPr>
          <p:spPr>
            <a:xfrm>
              <a:off x="7598553" y="4630028"/>
              <a:ext cx="130512" cy="198677"/>
            </a:xfrm>
            <a:custGeom>
              <a:avLst/>
              <a:gdLst>
                <a:gd name="connsiteX0" fmla="*/ 129513 w 130512"/>
                <a:gd name="connsiteY0" fmla="*/ 196804 h 198677"/>
                <a:gd name="connsiteX1" fmla="*/ 130512 w 130512"/>
                <a:gd name="connsiteY1" fmla="*/ 196804 h 198677"/>
                <a:gd name="connsiteX2" fmla="*/ 130512 w 130512"/>
                <a:gd name="connsiteY2" fmla="*/ 196804 h 198677"/>
                <a:gd name="connsiteX3" fmla="*/ 130512 w 130512"/>
                <a:gd name="connsiteY3" fmla="*/ 196804 h 198677"/>
                <a:gd name="connsiteX4" fmla="*/ 2568 w 130512"/>
                <a:gd name="connsiteY4" fmla="*/ 507 h 198677"/>
                <a:gd name="connsiteX5" fmla="*/ 2568 w 130512"/>
                <a:gd name="connsiteY5" fmla="*/ 507 h 198677"/>
                <a:gd name="connsiteX6" fmla="*/ 456 w 130512"/>
                <a:gd name="connsiteY6" fmla="*/ 370 h 198677"/>
                <a:gd name="connsiteX7" fmla="*/ 319 w 130512"/>
                <a:gd name="connsiteY7" fmla="*/ 507 h 198677"/>
                <a:gd name="connsiteX8" fmla="*/ 319 w 130512"/>
                <a:gd name="connsiteY8" fmla="*/ 2756 h 198677"/>
                <a:gd name="connsiteX9" fmla="*/ 128138 w 130512"/>
                <a:gd name="connsiteY9" fmla="*/ 198678 h 1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0512" h="198677">
                  <a:moveTo>
                    <a:pt x="129513" y="196804"/>
                  </a:moveTo>
                  <a:lnTo>
                    <a:pt x="130512" y="196804"/>
                  </a:lnTo>
                  <a:cubicBezTo>
                    <a:pt x="130512" y="196804"/>
                    <a:pt x="130512" y="196804"/>
                    <a:pt x="130512" y="196804"/>
                  </a:cubicBezTo>
                  <a:cubicBezTo>
                    <a:pt x="130512" y="196804"/>
                    <a:pt x="130512" y="196804"/>
                    <a:pt x="130512" y="196804"/>
                  </a:cubicBezTo>
                  <a:lnTo>
                    <a:pt x="2568" y="507"/>
                  </a:lnTo>
                  <a:lnTo>
                    <a:pt x="2568" y="507"/>
                  </a:lnTo>
                  <a:cubicBezTo>
                    <a:pt x="2018" y="-117"/>
                    <a:pt x="1068" y="-167"/>
                    <a:pt x="456" y="370"/>
                  </a:cubicBezTo>
                  <a:cubicBezTo>
                    <a:pt x="406" y="420"/>
                    <a:pt x="356" y="457"/>
                    <a:pt x="319" y="507"/>
                  </a:cubicBezTo>
                  <a:cubicBezTo>
                    <a:pt x="-106" y="1194"/>
                    <a:pt x="-106" y="2069"/>
                    <a:pt x="319" y="2756"/>
                  </a:cubicBezTo>
                  <a:lnTo>
                    <a:pt x="128138" y="1986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6A106B93-3E1A-4327-A571-16A3ADE6A66B}"/>
                </a:ext>
              </a:extLst>
            </p:cNvPr>
            <p:cNvSpPr/>
            <p:nvPr/>
          </p:nvSpPr>
          <p:spPr>
            <a:xfrm>
              <a:off x="7575938" y="4460640"/>
              <a:ext cx="319430" cy="484894"/>
            </a:xfrm>
            <a:custGeom>
              <a:avLst/>
              <a:gdLst>
                <a:gd name="connsiteX0" fmla="*/ 319431 w 319430"/>
                <a:gd name="connsiteY0" fmla="*/ 483020 h 484894"/>
                <a:gd name="connsiteX1" fmla="*/ 2568 w 319430"/>
                <a:gd name="connsiteY1" fmla="*/ 588 h 484894"/>
                <a:gd name="connsiteX2" fmla="*/ 2568 w 319430"/>
                <a:gd name="connsiteY2" fmla="*/ 588 h 484894"/>
                <a:gd name="connsiteX3" fmla="*/ 656 w 319430"/>
                <a:gd name="connsiteY3" fmla="*/ 250 h 484894"/>
                <a:gd name="connsiteX4" fmla="*/ 319 w 319430"/>
                <a:gd name="connsiteY4" fmla="*/ 588 h 484894"/>
                <a:gd name="connsiteX5" fmla="*/ 319 w 319430"/>
                <a:gd name="connsiteY5" fmla="*/ 2837 h 484894"/>
                <a:gd name="connsiteX6" fmla="*/ 319 w 319430"/>
                <a:gd name="connsiteY6" fmla="*/ 2837 h 484894"/>
                <a:gd name="connsiteX7" fmla="*/ 4067 w 319430"/>
                <a:gd name="connsiteY7" fmla="*/ 8585 h 484894"/>
                <a:gd name="connsiteX8" fmla="*/ 316432 w 319430"/>
                <a:gd name="connsiteY8" fmla="*/ 484895 h 48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430" h="484894">
                  <a:moveTo>
                    <a:pt x="319431" y="483020"/>
                  </a:moveTo>
                  <a:lnTo>
                    <a:pt x="2568" y="588"/>
                  </a:lnTo>
                  <a:lnTo>
                    <a:pt x="2568" y="588"/>
                  </a:lnTo>
                  <a:cubicBezTo>
                    <a:pt x="2130" y="-37"/>
                    <a:pt x="1268" y="-187"/>
                    <a:pt x="656" y="250"/>
                  </a:cubicBezTo>
                  <a:cubicBezTo>
                    <a:pt x="519" y="350"/>
                    <a:pt x="406" y="463"/>
                    <a:pt x="319" y="588"/>
                  </a:cubicBezTo>
                  <a:cubicBezTo>
                    <a:pt x="-106" y="1275"/>
                    <a:pt x="-106" y="2150"/>
                    <a:pt x="319" y="2837"/>
                  </a:cubicBezTo>
                  <a:cubicBezTo>
                    <a:pt x="319" y="2837"/>
                    <a:pt x="319" y="2837"/>
                    <a:pt x="319" y="2837"/>
                  </a:cubicBezTo>
                  <a:lnTo>
                    <a:pt x="4067" y="8585"/>
                  </a:lnTo>
                  <a:lnTo>
                    <a:pt x="316432" y="4848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89F0B0C6-3D9B-4743-A46E-3DF248FE42F6}"/>
                </a:ext>
              </a:extLst>
            </p:cNvPr>
            <p:cNvSpPr/>
            <p:nvPr/>
          </p:nvSpPr>
          <p:spPr>
            <a:xfrm>
              <a:off x="7518157" y="4040895"/>
              <a:ext cx="1003691" cy="1498777"/>
            </a:xfrm>
            <a:custGeom>
              <a:avLst/>
              <a:gdLst>
                <a:gd name="connsiteX0" fmla="*/ 1003067 w 1003691"/>
                <a:gd name="connsiteY0" fmla="*/ 1498527 h 1498777"/>
                <a:gd name="connsiteX1" fmla="*/ 1003067 w 1003691"/>
                <a:gd name="connsiteY1" fmla="*/ 1497778 h 1498777"/>
                <a:gd name="connsiteX2" fmla="*/ 1003067 w 1003691"/>
                <a:gd name="connsiteY2" fmla="*/ 1497028 h 1498777"/>
                <a:gd name="connsiteX3" fmla="*/ 1003691 w 1003691"/>
                <a:gd name="connsiteY3" fmla="*/ 1497028 h 1498777"/>
                <a:gd name="connsiteX4" fmla="*/ 4123 w 1003691"/>
                <a:gd name="connsiteY4" fmla="*/ 1624 h 1498777"/>
                <a:gd name="connsiteX5" fmla="*/ 2999 w 1003691"/>
                <a:gd name="connsiteY5" fmla="*/ 0 h 1498777"/>
                <a:gd name="connsiteX6" fmla="*/ 2999 w 1003691"/>
                <a:gd name="connsiteY6" fmla="*/ 0 h 1498777"/>
                <a:gd name="connsiteX7" fmla="*/ 1624 w 1003691"/>
                <a:gd name="connsiteY7" fmla="*/ 2249 h 1498777"/>
                <a:gd name="connsiteX8" fmla="*/ 0 w 1003691"/>
                <a:gd name="connsiteY8" fmla="*/ 1000 h 1498777"/>
                <a:gd name="connsiteX9" fmla="*/ 0 w 1003691"/>
                <a:gd name="connsiteY9" fmla="*/ 1000 h 1498777"/>
                <a:gd name="connsiteX10" fmla="*/ 3748 w 1003691"/>
                <a:gd name="connsiteY10" fmla="*/ 6747 h 1498777"/>
                <a:gd name="connsiteX11" fmla="*/ 1001317 w 1003691"/>
                <a:gd name="connsiteY11" fmla="*/ 1498778 h 1498777"/>
                <a:gd name="connsiteX12" fmla="*/ 1003067 w 1003691"/>
                <a:gd name="connsiteY12" fmla="*/ 1498527 h 1498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03691" h="1498777">
                  <a:moveTo>
                    <a:pt x="1003067" y="1498527"/>
                  </a:moveTo>
                  <a:lnTo>
                    <a:pt x="1003067" y="1497778"/>
                  </a:lnTo>
                  <a:cubicBezTo>
                    <a:pt x="1003067" y="1497778"/>
                    <a:pt x="1003067" y="1497778"/>
                    <a:pt x="1003067" y="1497028"/>
                  </a:cubicBezTo>
                  <a:lnTo>
                    <a:pt x="1003691" y="1497028"/>
                  </a:lnTo>
                  <a:lnTo>
                    <a:pt x="4123" y="1624"/>
                  </a:lnTo>
                  <a:lnTo>
                    <a:pt x="2999" y="0"/>
                  </a:lnTo>
                  <a:lnTo>
                    <a:pt x="2999" y="0"/>
                  </a:lnTo>
                  <a:cubicBezTo>
                    <a:pt x="3236" y="1000"/>
                    <a:pt x="2624" y="1999"/>
                    <a:pt x="1624" y="2249"/>
                  </a:cubicBezTo>
                  <a:cubicBezTo>
                    <a:pt x="837" y="2324"/>
                    <a:pt x="125" y="1774"/>
                    <a:pt x="0" y="1000"/>
                  </a:cubicBezTo>
                  <a:cubicBezTo>
                    <a:pt x="0" y="1000"/>
                    <a:pt x="0" y="1000"/>
                    <a:pt x="0" y="1000"/>
                  </a:cubicBezTo>
                  <a:lnTo>
                    <a:pt x="3748" y="6747"/>
                  </a:lnTo>
                  <a:lnTo>
                    <a:pt x="1001317" y="1498778"/>
                  </a:lnTo>
                  <a:cubicBezTo>
                    <a:pt x="1001867" y="1498527"/>
                    <a:pt x="1002467" y="1498440"/>
                    <a:pt x="1003067" y="14985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C2F32AA2-0273-42F5-A249-DD1AA52C9E46}"/>
                </a:ext>
              </a:extLst>
            </p:cNvPr>
            <p:cNvSpPr/>
            <p:nvPr/>
          </p:nvSpPr>
          <p:spPr>
            <a:xfrm>
              <a:off x="11531914" y="2323006"/>
              <a:ext cx="17125" cy="231107"/>
            </a:xfrm>
            <a:custGeom>
              <a:avLst/>
              <a:gdLst>
                <a:gd name="connsiteX0" fmla="*/ 16126 w 17125"/>
                <a:gd name="connsiteY0" fmla="*/ 2199 h 231107"/>
                <a:gd name="connsiteX1" fmla="*/ 14802 w 17125"/>
                <a:gd name="connsiteY1" fmla="*/ 100 h 231107"/>
                <a:gd name="connsiteX2" fmla="*/ 14627 w 17125"/>
                <a:gd name="connsiteY2" fmla="*/ 75 h 231107"/>
                <a:gd name="connsiteX3" fmla="*/ 13752 w 17125"/>
                <a:gd name="connsiteY3" fmla="*/ 75 h 231107"/>
                <a:gd name="connsiteX4" fmla="*/ 13752 w 17125"/>
                <a:gd name="connsiteY4" fmla="*/ 75 h 231107"/>
                <a:gd name="connsiteX5" fmla="*/ 13752 w 17125"/>
                <a:gd name="connsiteY5" fmla="*/ 75 h 231107"/>
                <a:gd name="connsiteX6" fmla="*/ 13752 w 17125"/>
                <a:gd name="connsiteY6" fmla="*/ 75 h 231107"/>
                <a:gd name="connsiteX7" fmla="*/ 13752 w 17125"/>
                <a:gd name="connsiteY7" fmla="*/ 1075 h 231107"/>
                <a:gd name="connsiteX8" fmla="*/ 8 w 17125"/>
                <a:gd name="connsiteY8" fmla="*/ 227609 h 231107"/>
                <a:gd name="connsiteX9" fmla="*/ 8 w 17125"/>
                <a:gd name="connsiteY9" fmla="*/ 228984 h 231107"/>
                <a:gd name="connsiteX10" fmla="*/ 1507 w 17125"/>
                <a:gd name="connsiteY10" fmla="*/ 231108 h 231107"/>
                <a:gd name="connsiteX11" fmla="*/ 3256 w 17125"/>
                <a:gd name="connsiteY11" fmla="*/ 229234 h 231107"/>
                <a:gd name="connsiteX12" fmla="*/ 3256 w 17125"/>
                <a:gd name="connsiteY12" fmla="*/ 228234 h 231107"/>
                <a:gd name="connsiteX13" fmla="*/ 17126 w 17125"/>
                <a:gd name="connsiteY13" fmla="*/ 1574 h 2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125" h="231107">
                  <a:moveTo>
                    <a:pt x="16126" y="2199"/>
                  </a:moveTo>
                  <a:cubicBezTo>
                    <a:pt x="16338" y="1262"/>
                    <a:pt x="15751" y="325"/>
                    <a:pt x="14802" y="100"/>
                  </a:cubicBezTo>
                  <a:cubicBezTo>
                    <a:pt x="14752" y="87"/>
                    <a:pt x="14689" y="87"/>
                    <a:pt x="14627" y="75"/>
                  </a:cubicBezTo>
                  <a:cubicBezTo>
                    <a:pt x="14339" y="-25"/>
                    <a:pt x="14039" y="-25"/>
                    <a:pt x="13752" y="75"/>
                  </a:cubicBezTo>
                  <a:lnTo>
                    <a:pt x="13752" y="75"/>
                  </a:lnTo>
                  <a:cubicBezTo>
                    <a:pt x="13752" y="75"/>
                    <a:pt x="13752" y="75"/>
                    <a:pt x="13752" y="75"/>
                  </a:cubicBezTo>
                  <a:lnTo>
                    <a:pt x="13752" y="75"/>
                  </a:lnTo>
                  <a:lnTo>
                    <a:pt x="13752" y="1075"/>
                  </a:lnTo>
                  <a:lnTo>
                    <a:pt x="8" y="227609"/>
                  </a:lnTo>
                  <a:lnTo>
                    <a:pt x="8" y="228984"/>
                  </a:lnTo>
                  <a:cubicBezTo>
                    <a:pt x="-80" y="229958"/>
                    <a:pt x="558" y="230870"/>
                    <a:pt x="1507" y="231108"/>
                  </a:cubicBezTo>
                  <a:cubicBezTo>
                    <a:pt x="2495" y="231045"/>
                    <a:pt x="3256" y="230221"/>
                    <a:pt x="3256" y="229234"/>
                  </a:cubicBezTo>
                  <a:lnTo>
                    <a:pt x="3256" y="228234"/>
                  </a:lnTo>
                  <a:lnTo>
                    <a:pt x="17126" y="15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B5597308-B76B-48BF-BE0E-93B8A678599D}"/>
                </a:ext>
              </a:extLst>
            </p:cNvPr>
            <p:cNvSpPr/>
            <p:nvPr/>
          </p:nvSpPr>
          <p:spPr>
            <a:xfrm>
              <a:off x="7863508" y="6470302"/>
              <a:ext cx="56725" cy="402839"/>
            </a:xfrm>
            <a:custGeom>
              <a:avLst/>
              <a:gdLst>
                <a:gd name="connsiteX0" fmla="*/ 1124 w 56725"/>
                <a:gd name="connsiteY0" fmla="*/ 500 h 402839"/>
                <a:gd name="connsiteX1" fmla="*/ 0 w 56725"/>
                <a:gd name="connsiteY1" fmla="*/ 500 h 402839"/>
                <a:gd name="connsiteX2" fmla="*/ 0 w 56725"/>
                <a:gd name="connsiteY2" fmla="*/ 500 h 402839"/>
                <a:gd name="connsiteX3" fmla="*/ 0 w 56725"/>
                <a:gd name="connsiteY3" fmla="*/ 500 h 402839"/>
                <a:gd name="connsiteX4" fmla="*/ 0 w 56725"/>
                <a:gd name="connsiteY4" fmla="*/ 500 h 402839"/>
                <a:gd name="connsiteX5" fmla="*/ 53477 w 56725"/>
                <a:gd name="connsiteY5" fmla="*/ 402839 h 402839"/>
                <a:gd name="connsiteX6" fmla="*/ 56725 w 56725"/>
                <a:gd name="connsiteY6" fmla="*/ 402839 h 402839"/>
                <a:gd name="connsiteX7" fmla="*/ 1124 w 56725"/>
                <a:gd name="connsiteY7" fmla="*/ 0 h 40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25" h="402839">
                  <a:moveTo>
                    <a:pt x="1124" y="500"/>
                  </a:move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53477" y="402839"/>
                  </a:lnTo>
                  <a:lnTo>
                    <a:pt x="56725" y="402839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19C6798A-F693-40B1-BE4E-E0A30326738E}"/>
                </a:ext>
              </a:extLst>
            </p:cNvPr>
            <p:cNvSpPr/>
            <p:nvPr/>
          </p:nvSpPr>
          <p:spPr>
            <a:xfrm>
              <a:off x="11576028" y="3502860"/>
              <a:ext cx="23989" cy="314624"/>
            </a:xfrm>
            <a:custGeom>
              <a:avLst/>
              <a:gdLst>
                <a:gd name="connsiteX0" fmla="*/ 2999 w 23989"/>
                <a:gd name="connsiteY0" fmla="*/ 314624 h 314624"/>
                <a:gd name="connsiteX1" fmla="*/ 23989 w 23989"/>
                <a:gd name="connsiteY1" fmla="*/ 0 h 314624"/>
                <a:gd name="connsiteX2" fmla="*/ 20741 w 23989"/>
                <a:gd name="connsiteY2" fmla="*/ 1874 h 314624"/>
                <a:gd name="connsiteX3" fmla="*/ 0 w 23989"/>
                <a:gd name="connsiteY3" fmla="*/ 311251 h 314624"/>
                <a:gd name="connsiteX4" fmla="*/ 2999 w 23989"/>
                <a:gd name="connsiteY4" fmla="*/ 314624 h 31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89" h="314624">
                  <a:moveTo>
                    <a:pt x="2999" y="314624"/>
                  </a:moveTo>
                  <a:lnTo>
                    <a:pt x="23989" y="0"/>
                  </a:lnTo>
                  <a:lnTo>
                    <a:pt x="20741" y="1874"/>
                  </a:lnTo>
                  <a:lnTo>
                    <a:pt x="0" y="311251"/>
                  </a:lnTo>
                  <a:lnTo>
                    <a:pt x="2999" y="314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6A5352B3-4C09-4518-B69F-DC764B0F43C7}"/>
                </a:ext>
              </a:extLst>
            </p:cNvPr>
            <p:cNvSpPr/>
            <p:nvPr/>
          </p:nvSpPr>
          <p:spPr>
            <a:xfrm>
              <a:off x="8698016" y="6400447"/>
              <a:ext cx="71975" cy="109089"/>
            </a:xfrm>
            <a:custGeom>
              <a:avLst/>
              <a:gdLst>
                <a:gd name="connsiteX0" fmla="*/ 8628 w 71975"/>
                <a:gd name="connsiteY0" fmla="*/ 9629 h 109089"/>
                <a:gd name="connsiteX1" fmla="*/ 2755 w 71975"/>
                <a:gd name="connsiteY1" fmla="*/ 507 h 109089"/>
                <a:gd name="connsiteX2" fmla="*/ 644 w 71975"/>
                <a:gd name="connsiteY2" fmla="*/ 370 h 109089"/>
                <a:gd name="connsiteX3" fmla="*/ 506 w 71975"/>
                <a:gd name="connsiteY3" fmla="*/ 507 h 109089"/>
                <a:gd name="connsiteX4" fmla="*/ 506 w 71975"/>
                <a:gd name="connsiteY4" fmla="*/ 3256 h 109089"/>
                <a:gd name="connsiteX5" fmla="*/ 5879 w 71975"/>
                <a:gd name="connsiteY5" fmla="*/ 11628 h 109089"/>
                <a:gd name="connsiteX6" fmla="*/ 12376 w 71975"/>
                <a:gd name="connsiteY6" fmla="*/ 21624 h 109089"/>
                <a:gd name="connsiteX7" fmla="*/ 68976 w 71975"/>
                <a:gd name="connsiteY7" fmla="*/ 109089 h 109089"/>
                <a:gd name="connsiteX8" fmla="*/ 71975 w 71975"/>
                <a:gd name="connsiteY8" fmla="*/ 107340 h 109089"/>
                <a:gd name="connsiteX9" fmla="*/ 11751 w 71975"/>
                <a:gd name="connsiteY9" fmla="*/ 14752 h 10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975" h="109089">
                  <a:moveTo>
                    <a:pt x="8628" y="9629"/>
                  </a:moveTo>
                  <a:lnTo>
                    <a:pt x="2755" y="507"/>
                  </a:lnTo>
                  <a:cubicBezTo>
                    <a:pt x="2205" y="-117"/>
                    <a:pt x="1256" y="-168"/>
                    <a:pt x="644" y="370"/>
                  </a:cubicBezTo>
                  <a:cubicBezTo>
                    <a:pt x="594" y="420"/>
                    <a:pt x="544" y="457"/>
                    <a:pt x="506" y="507"/>
                  </a:cubicBezTo>
                  <a:cubicBezTo>
                    <a:pt x="-169" y="1294"/>
                    <a:pt x="-169" y="2469"/>
                    <a:pt x="506" y="3256"/>
                  </a:cubicBezTo>
                  <a:lnTo>
                    <a:pt x="5879" y="11628"/>
                  </a:lnTo>
                  <a:lnTo>
                    <a:pt x="12376" y="21624"/>
                  </a:lnTo>
                  <a:lnTo>
                    <a:pt x="68976" y="109089"/>
                  </a:lnTo>
                  <a:lnTo>
                    <a:pt x="71975" y="107340"/>
                  </a:lnTo>
                  <a:lnTo>
                    <a:pt x="11751" y="147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0439DA69-1BA3-4095-A39B-E1B235F5322C}"/>
                </a:ext>
              </a:extLst>
            </p:cNvPr>
            <p:cNvSpPr/>
            <p:nvPr/>
          </p:nvSpPr>
          <p:spPr>
            <a:xfrm>
              <a:off x="11388110" y="2973821"/>
              <a:ext cx="228401" cy="251149"/>
            </a:xfrm>
            <a:custGeom>
              <a:avLst/>
              <a:gdLst>
                <a:gd name="connsiteX0" fmla="*/ 227402 w 228401"/>
                <a:gd name="connsiteY0" fmla="*/ 249900 h 251149"/>
                <a:gd name="connsiteX1" fmla="*/ 227402 w 228401"/>
                <a:gd name="connsiteY1" fmla="*/ 249900 h 251149"/>
                <a:gd name="connsiteX2" fmla="*/ 227402 w 228401"/>
                <a:gd name="connsiteY2" fmla="*/ 249276 h 251149"/>
                <a:gd name="connsiteX3" fmla="*/ 227402 w 228401"/>
                <a:gd name="connsiteY3" fmla="*/ 249276 h 251149"/>
                <a:gd name="connsiteX4" fmla="*/ 228401 w 228401"/>
                <a:gd name="connsiteY4" fmla="*/ 249276 h 251149"/>
                <a:gd name="connsiteX5" fmla="*/ 0 w 228401"/>
                <a:gd name="connsiteY5" fmla="*/ 0 h 251149"/>
                <a:gd name="connsiteX6" fmla="*/ 0 w 228401"/>
                <a:gd name="connsiteY6" fmla="*/ 0 h 251149"/>
                <a:gd name="connsiteX7" fmla="*/ 0 w 228401"/>
                <a:gd name="connsiteY7" fmla="*/ 4873 h 251149"/>
                <a:gd name="connsiteX8" fmla="*/ 227777 w 228401"/>
                <a:gd name="connsiteY8" fmla="*/ 251150 h 251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401" h="251149">
                  <a:moveTo>
                    <a:pt x="227402" y="249900"/>
                  </a:moveTo>
                  <a:lnTo>
                    <a:pt x="227402" y="249900"/>
                  </a:lnTo>
                  <a:lnTo>
                    <a:pt x="227402" y="249276"/>
                  </a:lnTo>
                  <a:lnTo>
                    <a:pt x="227402" y="249276"/>
                  </a:lnTo>
                  <a:lnTo>
                    <a:pt x="228401" y="2492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873"/>
                  </a:lnTo>
                  <a:lnTo>
                    <a:pt x="227777" y="2511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217874DE-C40C-477D-AC86-4818D6E42C4C}"/>
                </a:ext>
              </a:extLst>
            </p:cNvPr>
            <p:cNvSpPr/>
            <p:nvPr/>
          </p:nvSpPr>
          <p:spPr>
            <a:xfrm>
              <a:off x="9892381" y="5507561"/>
              <a:ext cx="176048" cy="236655"/>
            </a:xfrm>
            <a:custGeom>
              <a:avLst/>
              <a:gdLst>
                <a:gd name="connsiteX0" fmla="*/ 0 w 176048"/>
                <a:gd name="connsiteY0" fmla="*/ 1749 h 236655"/>
                <a:gd name="connsiteX1" fmla="*/ 173050 w 176048"/>
                <a:gd name="connsiteY1" fmla="*/ 236656 h 236655"/>
                <a:gd name="connsiteX2" fmla="*/ 176049 w 176048"/>
                <a:gd name="connsiteY2" fmla="*/ 234906 h 236655"/>
                <a:gd name="connsiteX3" fmla="*/ 2999 w 176048"/>
                <a:gd name="connsiteY3" fmla="*/ 0 h 236655"/>
                <a:gd name="connsiteX4" fmla="*/ 0 w 176048"/>
                <a:gd name="connsiteY4" fmla="*/ 1749 h 236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8" h="236655">
                  <a:moveTo>
                    <a:pt x="0" y="1749"/>
                  </a:moveTo>
                  <a:lnTo>
                    <a:pt x="173050" y="236656"/>
                  </a:lnTo>
                  <a:lnTo>
                    <a:pt x="176049" y="234906"/>
                  </a:lnTo>
                  <a:lnTo>
                    <a:pt x="2999" y="0"/>
                  </a:lnTo>
                  <a:lnTo>
                    <a:pt x="0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052BBFAF-A9F6-4F23-967A-ABA8B4B7A1CD}"/>
                </a:ext>
              </a:extLst>
            </p:cNvPr>
            <p:cNvSpPr/>
            <p:nvPr/>
          </p:nvSpPr>
          <p:spPr>
            <a:xfrm>
              <a:off x="9871015" y="5524554"/>
              <a:ext cx="171425" cy="235031"/>
            </a:xfrm>
            <a:custGeom>
              <a:avLst/>
              <a:gdLst>
                <a:gd name="connsiteX0" fmla="*/ 125 w 171425"/>
                <a:gd name="connsiteY0" fmla="*/ 5873 h 235031"/>
                <a:gd name="connsiteX1" fmla="*/ 168427 w 171425"/>
                <a:gd name="connsiteY1" fmla="*/ 235031 h 235031"/>
                <a:gd name="connsiteX2" fmla="*/ 171426 w 171425"/>
                <a:gd name="connsiteY2" fmla="*/ 233282 h 235031"/>
                <a:gd name="connsiteX3" fmla="*/ 0 w 171425"/>
                <a:gd name="connsiteY3" fmla="*/ 0 h 235031"/>
                <a:gd name="connsiteX4" fmla="*/ 125 w 171425"/>
                <a:gd name="connsiteY4" fmla="*/ 5873 h 23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25" h="235031">
                  <a:moveTo>
                    <a:pt x="125" y="5873"/>
                  </a:moveTo>
                  <a:lnTo>
                    <a:pt x="168427" y="235031"/>
                  </a:lnTo>
                  <a:lnTo>
                    <a:pt x="171426" y="233282"/>
                  </a:lnTo>
                  <a:lnTo>
                    <a:pt x="0" y="0"/>
                  </a:lnTo>
                  <a:lnTo>
                    <a:pt x="125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8C75AF2A-4681-4EFE-87AB-7264DF6F00F5}"/>
                </a:ext>
              </a:extLst>
            </p:cNvPr>
            <p:cNvSpPr/>
            <p:nvPr/>
          </p:nvSpPr>
          <p:spPr>
            <a:xfrm>
              <a:off x="8967293" y="6243054"/>
              <a:ext cx="51839" cy="75683"/>
            </a:xfrm>
            <a:custGeom>
              <a:avLst/>
              <a:gdLst>
                <a:gd name="connsiteX0" fmla="*/ 2611 w 51839"/>
                <a:gd name="connsiteY0" fmla="*/ 588 h 75683"/>
                <a:gd name="connsiteX1" fmla="*/ 887 w 51839"/>
                <a:gd name="connsiteY1" fmla="*/ 188 h 75683"/>
                <a:gd name="connsiteX2" fmla="*/ 487 w 51839"/>
                <a:gd name="connsiteY2" fmla="*/ 588 h 75683"/>
                <a:gd name="connsiteX3" fmla="*/ 487 w 51839"/>
                <a:gd name="connsiteY3" fmla="*/ 3212 h 75683"/>
                <a:gd name="connsiteX4" fmla="*/ 5985 w 51839"/>
                <a:gd name="connsiteY4" fmla="*/ 11459 h 75683"/>
                <a:gd name="connsiteX5" fmla="*/ 5985 w 51839"/>
                <a:gd name="connsiteY5" fmla="*/ 11459 h 75683"/>
                <a:gd name="connsiteX6" fmla="*/ 48841 w 51839"/>
                <a:gd name="connsiteY6" fmla="*/ 75683 h 75683"/>
                <a:gd name="connsiteX7" fmla="*/ 51840 w 51839"/>
                <a:gd name="connsiteY7" fmla="*/ 73934 h 75683"/>
                <a:gd name="connsiteX8" fmla="*/ 8484 w 51839"/>
                <a:gd name="connsiteY8" fmla="*/ 8960 h 7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839" h="75683">
                  <a:moveTo>
                    <a:pt x="2611" y="588"/>
                  </a:moveTo>
                  <a:cubicBezTo>
                    <a:pt x="2249" y="1"/>
                    <a:pt x="1474" y="-174"/>
                    <a:pt x="887" y="188"/>
                  </a:cubicBezTo>
                  <a:cubicBezTo>
                    <a:pt x="724" y="288"/>
                    <a:pt x="587" y="426"/>
                    <a:pt x="487" y="588"/>
                  </a:cubicBezTo>
                  <a:cubicBezTo>
                    <a:pt x="-162" y="1338"/>
                    <a:pt x="-162" y="2462"/>
                    <a:pt x="487" y="3212"/>
                  </a:cubicBezTo>
                  <a:lnTo>
                    <a:pt x="5985" y="11459"/>
                  </a:lnTo>
                  <a:lnTo>
                    <a:pt x="5985" y="11459"/>
                  </a:lnTo>
                  <a:lnTo>
                    <a:pt x="48841" y="75683"/>
                  </a:lnTo>
                  <a:lnTo>
                    <a:pt x="51840" y="73934"/>
                  </a:lnTo>
                  <a:lnTo>
                    <a:pt x="8484" y="896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6F641428-4E05-4D9B-8E37-33ED17EA1F99}"/>
                </a:ext>
              </a:extLst>
            </p:cNvPr>
            <p:cNvSpPr/>
            <p:nvPr/>
          </p:nvSpPr>
          <p:spPr>
            <a:xfrm>
              <a:off x="8958784" y="6047720"/>
              <a:ext cx="149060" cy="218662"/>
            </a:xfrm>
            <a:custGeom>
              <a:avLst/>
              <a:gdLst>
                <a:gd name="connsiteX0" fmla="*/ 2999 w 149060"/>
                <a:gd name="connsiteY0" fmla="*/ 0 h 218662"/>
                <a:gd name="connsiteX1" fmla="*/ 0 w 149060"/>
                <a:gd name="connsiteY1" fmla="*/ 1749 h 218662"/>
                <a:gd name="connsiteX2" fmla="*/ 5997 w 149060"/>
                <a:gd name="connsiteY2" fmla="*/ 10496 h 218662"/>
                <a:gd name="connsiteX3" fmla="*/ 146062 w 149060"/>
                <a:gd name="connsiteY3" fmla="*/ 218663 h 218662"/>
                <a:gd name="connsiteX4" fmla="*/ 149061 w 149060"/>
                <a:gd name="connsiteY4" fmla="*/ 216913 h 218662"/>
                <a:gd name="connsiteX5" fmla="*/ 5498 w 149060"/>
                <a:gd name="connsiteY5" fmla="*/ 3748 h 218662"/>
                <a:gd name="connsiteX6" fmla="*/ 2999 w 149060"/>
                <a:gd name="connsiteY6" fmla="*/ 0 h 218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060" h="218662">
                  <a:moveTo>
                    <a:pt x="2999" y="0"/>
                  </a:moveTo>
                  <a:lnTo>
                    <a:pt x="0" y="1749"/>
                  </a:lnTo>
                  <a:lnTo>
                    <a:pt x="5997" y="10496"/>
                  </a:lnTo>
                  <a:lnTo>
                    <a:pt x="146062" y="218663"/>
                  </a:lnTo>
                  <a:lnTo>
                    <a:pt x="149061" y="216913"/>
                  </a:lnTo>
                  <a:lnTo>
                    <a:pt x="5498" y="3748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75C82723-98F2-4A27-A72E-6AA323E1A9C9}"/>
                </a:ext>
              </a:extLst>
            </p:cNvPr>
            <p:cNvSpPr/>
            <p:nvPr/>
          </p:nvSpPr>
          <p:spPr>
            <a:xfrm>
              <a:off x="11603516" y="3498862"/>
              <a:ext cx="212783" cy="234406"/>
            </a:xfrm>
            <a:custGeom>
              <a:avLst/>
              <a:gdLst>
                <a:gd name="connsiteX0" fmla="*/ 211909 w 212783"/>
                <a:gd name="connsiteY0" fmla="*/ 232033 h 234406"/>
                <a:gd name="connsiteX1" fmla="*/ 211909 w 212783"/>
                <a:gd name="connsiteY1" fmla="*/ 232033 h 234406"/>
                <a:gd name="connsiteX2" fmla="*/ 211909 w 212783"/>
                <a:gd name="connsiteY2" fmla="*/ 232033 h 234406"/>
                <a:gd name="connsiteX3" fmla="*/ 211909 w 212783"/>
                <a:gd name="connsiteY3" fmla="*/ 231408 h 234406"/>
                <a:gd name="connsiteX4" fmla="*/ 211909 w 212783"/>
                <a:gd name="connsiteY4" fmla="*/ 231408 h 234406"/>
                <a:gd name="connsiteX5" fmla="*/ 212783 w 212783"/>
                <a:gd name="connsiteY5" fmla="*/ 231408 h 234406"/>
                <a:gd name="connsiteX6" fmla="*/ 2124 w 212783"/>
                <a:gd name="connsiteY6" fmla="*/ 0 h 234406"/>
                <a:gd name="connsiteX7" fmla="*/ 0 w 212783"/>
                <a:gd name="connsiteY7" fmla="*/ 2749 h 234406"/>
                <a:gd name="connsiteX8" fmla="*/ 210909 w 212783"/>
                <a:gd name="connsiteY8" fmla="*/ 234407 h 23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2783" h="234406">
                  <a:moveTo>
                    <a:pt x="211909" y="232033"/>
                  </a:moveTo>
                  <a:lnTo>
                    <a:pt x="211909" y="232033"/>
                  </a:lnTo>
                  <a:cubicBezTo>
                    <a:pt x="211909" y="232033"/>
                    <a:pt x="211909" y="232033"/>
                    <a:pt x="211909" y="232033"/>
                  </a:cubicBezTo>
                  <a:lnTo>
                    <a:pt x="211909" y="231408"/>
                  </a:lnTo>
                  <a:lnTo>
                    <a:pt x="211909" y="231408"/>
                  </a:lnTo>
                  <a:lnTo>
                    <a:pt x="212783" y="231408"/>
                  </a:lnTo>
                  <a:lnTo>
                    <a:pt x="2124" y="0"/>
                  </a:lnTo>
                  <a:cubicBezTo>
                    <a:pt x="1600" y="1050"/>
                    <a:pt x="875" y="1974"/>
                    <a:pt x="0" y="2749"/>
                  </a:cubicBezTo>
                  <a:lnTo>
                    <a:pt x="210909" y="2344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603C72B2-E3DF-477D-B490-A5BF9F4D0431}"/>
                </a:ext>
              </a:extLst>
            </p:cNvPr>
            <p:cNvSpPr/>
            <p:nvPr/>
          </p:nvSpPr>
          <p:spPr>
            <a:xfrm>
              <a:off x="11667364" y="3207853"/>
              <a:ext cx="215656" cy="232032"/>
            </a:xfrm>
            <a:custGeom>
              <a:avLst/>
              <a:gdLst>
                <a:gd name="connsiteX0" fmla="*/ 214782 w 215656"/>
                <a:gd name="connsiteY0" fmla="*/ 229533 h 232032"/>
                <a:gd name="connsiteX1" fmla="*/ 214782 w 215656"/>
                <a:gd name="connsiteY1" fmla="*/ 229533 h 232032"/>
                <a:gd name="connsiteX2" fmla="*/ 214782 w 215656"/>
                <a:gd name="connsiteY2" fmla="*/ 228909 h 232032"/>
                <a:gd name="connsiteX3" fmla="*/ 214782 w 215656"/>
                <a:gd name="connsiteY3" fmla="*/ 228909 h 232032"/>
                <a:gd name="connsiteX4" fmla="*/ 214782 w 215656"/>
                <a:gd name="connsiteY4" fmla="*/ 228909 h 232032"/>
                <a:gd name="connsiteX5" fmla="*/ 215657 w 215656"/>
                <a:gd name="connsiteY5" fmla="*/ 228909 h 232032"/>
                <a:gd name="connsiteX6" fmla="*/ 3248 w 215656"/>
                <a:gd name="connsiteY6" fmla="*/ 0 h 232032"/>
                <a:gd name="connsiteX7" fmla="*/ 0 w 215656"/>
                <a:gd name="connsiteY7" fmla="*/ 1749 h 232032"/>
                <a:gd name="connsiteX8" fmla="*/ 213907 w 215656"/>
                <a:gd name="connsiteY8" fmla="*/ 232033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656" h="232032">
                  <a:moveTo>
                    <a:pt x="214782" y="229533"/>
                  </a:moveTo>
                  <a:lnTo>
                    <a:pt x="214782" y="229533"/>
                  </a:lnTo>
                  <a:cubicBezTo>
                    <a:pt x="214782" y="229533"/>
                    <a:pt x="214782" y="229533"/>
                    <a:pt x="214782" y="228909"/>
                  </a:cubicBezTo>
                  <a:lnTo>
                    <a:pt x="214782" y="228909"/>
                  </a:lnTo>
                  <a:lnTo>
                    <a:pt x="214782" y="228909"/>
                  </a:lnTo>
                  <a:lnTo>
                    <a:pt x="215657" y="228909"/>
                  </a:lnTo>
                  <a:lnTo>
                    <a:pt x="3248" y="0"/>
                  </a:lnTo>
                  <a:lnTo>
                    <a:pt x="0" y="1749"/>
                  </a:lnTo>
                  <a:lnTo>
                    <a:pt x="213907" y="2320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68F8F5D-06BE-4C4F-86FC-46D8F527222E}"/>
                </a:ext>
              </a:extLst>
            </p:cNvPr>
            <p:cNvSpPr/>
            <p:nvPr/>
          </p:nvSpPr>
          <p:spPr>
            <a:xfrm>
              <a:off x="5456423" y="3507733"/>
              <a:ext cx="7371" cy="14744"/>
            </a:xfrm>
            <a:custGeom>
              <a:avLst/>
              <a:gdLst>
                <a:gd name="connsiteX0" fmla="*/ 3998 w 7371"/>
                <a:gd name="connsiteY0" fmla="*/ 0 h 14744"/>
                <a:gd name="connsiteX1" fmla="*/ 0 w 7371"/>
                <a:gd name="connsiteY1" fmla="*/ 1874 h 14744"/>
                <a:gd name="connsiteX2" fmla="*/ 7372 w 7371"/>
                <a:gd name="connsiteY2" fmla="*/ 14744 h 14744"/>
                <a:gd name="connsiteX3" fmla="*/ 3998 w 7371"/>
                <a:gd name="connsiteY3" fmla="*/ 0 h 1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71" h="14744">
                  <a:moveTo>
                    <a:pt x="3998" y="0"/>
                  </a:moveTo>
                  <a:lnTo>
                    <a:pt x="0" y="1874"/>
                  </a:lnTo>
                  <a:lnTo>
                    <a:pt x="7372" y="14744"/>
                  </a:lnTo>
                  <a:lnTo>
                    <a:pt x="3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0A96B59D-28BB-461B-8F7D-B79EF6277D4D}"/>
                </a:ext>
              </a:extLst>
            </p:cNvPr>
            <p:cNvSpPr/>
            <p:nvPr/>
          </p:nvSpPr>
          <p:spPr>
            <a:xfrm>
              <a:off x="5441509" y="3502110"/>
              <a:ext cx="334836" cy="1387329"/>
            </a:xfrm>
            <a:custGeom>
              <a:avLst/>
              <a:gdLst>
                <a:gd name="connsiteX0" fmla="*/ 328154 w 334836"/>
                <a:gd name="connsiteY0" fmla="*/ 1387072 h 1387329"/>
                <a:gd name="connsiteX1" fmla="*/ 334401 w 334836"/>
                <a:gd name="connsiteY1" fmla="*/ 1373702 h 1387329"/>
                <a:gd name="connsiteX2" fmla="*/ 334401 w 334836"/>
                <a:gd name="connsiteY2" fmla="*/ 1372078 h 1387329"/>
                <a:gd name="connsiteX3" fmla="*/ 24910 w 334836"/>
                <a:gd name="connsiteY3" fmla="*/ 31612 h 1387329"/>
                <a:gd name="connsiteX4" fmla="*/ 11665 w 334836"/>
                <a:gd name="connsiteY4" fmla="*/ 8871 h 1387329"/>
                <a:gd name="connsiteX5" fmla="*/ 11665 w 334836"/>
                <a:gd name="connsiteY5" fmla="*/ 8871 h 1387329"/>
                <a:gd name="connsiteX6" fmla="*/ 471 w 334836"/>
                <a:gd name="connsiteY6" fmla="*/ 4036 h 1387329"/>
                <a:gd name="connsiteX7" fmla="*/ 45 w 334836"/>
                <a:gd name="connsiteY7" fmla="*/ 2624 h 1387329"/>
                <a:gd name="connsiteX8" fmla="*/ 45 w 334836"/>
                <a:gd name="connsiteY8" fmla="*/ 0 h 1387329"/>
                <a:gd name="connsiteX9" fmla="*/ 45 w 334836"/>
                <a:gd name="connsiteY9" fmla="*/ 1624 h 1387329"/>
                <a:gd name="connsiteX10" fmla="*/ 317158 w 334836"/>
                <a:gd name="connsiteY10" fmla="*/ 1379450 h 1387329"/>
                <a:gd name="connsiteX11" fmla="*/ 317783 w 334836"/>
                <a:gd name="connsiteY11" fmla="*/ 1381074 h 1387329"/>
                <a:gd name="connsiteX12" fmla="*/ 328154 w 334836"/>
                <a:gd name="connsiteY12" fmla="*/ 1387072 h 138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4836" h="1387329">
                  <a:moveTo>
                    <a:pt x="328154" y="1387072"/>
                  </a:moveTo>
                  <a:cubicBezTo>
                    <a:pt x="333278" y="1384798"/>
                    <a:pt x="335943" y="1379088"/>
                    <a:pt x="334401" y="1373702"/>
                  </a:cubicBezTo>
                  <a:lnTo>
                    <a:pt x="334401" y="1372078"/>
                  </a:lnTo>
                  <a:lnTo>
                    <a:pt x="24910" y="31612"/>
                  </a:lnTo>
                  <a:lnTo>
                    <a:pt x="11665" y="8871"/>
                  </a:lnTo>
                  <a:lnTo>
                    <a:pt x="11665" y="8871"/>
                  </a:lnTo>
                  <a:cubicBezTo>
                    <a:pt x="7240" y="10633"/>
                    <a:pt x="2228" y="8459"/>
                    <a:pt x="471" y="4036"/>
                  </a:cubicBezTo>
                  <a:cubicBezTo>
                    <a:pt x="289" y="3586"/>
                    <a:pt x="146" y="3111"/>
                    <a:pt x="45" y="2624"/>
                  </a:cubicBezTo>
                  <a:cubicBezTo>
                    <a:pt x="-15" y="1749"/>
                    <a:pt x="-15" y="875"/>
                    <a:pt x="45" y="0"/>
                  </a:cubicBezTo>
                  <a:cubicBezTo>
                    <a:pt x="45" y="0"/>
                    <a:pt x="45" y="1125"/>
                    <a:pt x="45" y="1624"/>
                  </a:cubicBezTo>
                  <a:lnTo>
                    <a:pt x="317158" y="1379450"/>
                  </a:lnTo>
                  <a:cubicBezTo>
                    <a:pt x="317311" y="1380012"/>
                    <a:pt x="317521" y="1380550"/>
                    <a:pt x="317783" y="1381074"/>
                  </a:cubicBezTo>
                  <a:cubicBezTo>
                    <a:pt x="319060" y="1385535"/>
                    <a:pt x="323646" y="1388197"/>
                    <a:pt x="328154" y="13870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24FDD673-7F2B-4CF0-A892-6D23CC88B4B7}"/>
                </a:ext>
              </a:extLst>
            </p:cNvPr>
            <p:cNvSpPr/>
            <p:nvPr/>
          </p:nvSpPr>
          <p:spPr>
            <a:xfrm>
              <a:off x="10534478" y="531420"/>
              <a:ext cx="1299438" cy="624625"/>
            </a:xfrm>
            <a:custGeom>
              <a:avLst/>
              <a:gdLst>
                <a:gd name="connsiteX0" fmla="*/ 0 w 1299438"/>
                <a:gd name="connsiteY0" fmla="*/ 624626 h 624625"/>
                <a:gd name="connsiteX1" fmla="*/ 1299439 w 1299438"/>
                <a:gd name="connsiteY1" fmla="*/ 22616 h 624625"/>
                <a:gd name="connsiteX2" fmla="*/ 1295440 w 1299438"/>
                <a:gd name="connsiteY2" fmla="*/ 18992 h 624625"/>
                <a:gd name="connsiteX3" fmla="*/ 1293691 w 1299438"/>
                <a:gd name="connsiteY3" fmla="*/ 3873 h 624625"/>
                <a:gd name="connsiteX4" fmla="*/ 1298564 w 1299438"/>
                <a:gd name="connsiteY4" fmla="*/ 0 h 624625"/>
                <a:gd name="connsiteX5" fmla="*/ 1297564 w 1299438"/>
                <a:gd name="connsiteY5" fmla="*/ 0 h 624625"/>
                <a:gd name="connsiteX6" fmla="*/ 250 w 1299438"/>
                <a:gd name="connsiteY6" fmla="*/ 601260 h 624625"/>
                <a:gd name="connsiteX7" fmla="*/ 250 w 1299438"/>
                <a:gd name="connsiteY7" fmla="*/ 624626 h 6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438" h="624625">
                  <a:moveTo>
                    <a:pt x="0" y="624626"/>
                  </a:moveTo>
                  <a:lnTo>
                    <a:pt x="1299439" y="22616"/>
                  </a:lnTo>
                  <a:lnTo>
                    <a:pt x="1295440" y="18992"/>
                  </a:lnTo>
                  <a:cubicBezTo>
                    <a:pt x="1291505" y="14930"/>
                    <a:pt x="1290780" y="8728"/>
                    <a:pt x="1293691" y="3873"/>
                  </a:cubicBezTo>
                  <a:cubicBezTo>
                    <a:pt x="1294816" y="2051"/>
                    <a:pt x="1296540" y="680"/>
                    <a:pt x="1298564" y="0"/>
                  </a:cubicBezTo>
                  <a:lnTo>
                    <a:pt x="1297564" y="0"/>
                  </a:lnTo>
                  <a:lnTo>
                    <a:pt x="250" y="601260"/>
                  </a:lnTo>
                  <a:lnTo>
                    <a:pt x="250" y="6246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8555C9D7-72BE-426F-A5E6-A0818AC6915E}"/>
                </a:ext>
              </a:extLst>
            </p:cNvPr>
            <p:cNvSpPr/>
            <p:nvPr/>
          </p:nvSpPr>
          <p:spPr>
            <a:xfrm>
              <a:off x="7783542" y="1291992"/>
              <a:ext cx="2407334" cy="1137796"/>
            </a:xfrm>
            <a:custGeom>
              <a:avLst/>
              <a:gdLst>
                <a:gd name="connsiteX0" fmla="*/ 2499 w 2407334"/>
                <a:gd name="connsiteY0" fmla="*/ 1137796 h 1137796"/>
                <a:gd name="connsiteX1" fmla="*/ 2407335 w 2407334"/>
                <a:gd name="connsiteY1" fmla="*/ 23241 h 1137796"/>
                <a:gd name="connsiteX2" fmla="*/ 2407335 w 2407334"/>
                <a:gd name="connsiteY2" fmla="*/ 7497 h 1137796"/>
                <a:gd name="connsiteX3" fmla="*/ 2407335 w 2407334"/>
                <a:gd name="connsiteY3" fmla="*/ 0 h 1137796"/>
                <a:gd name="connsiteX4" fmla="*/ 0 w 2407334"/>
                <a:gd name="connsiteY4" fmla="*/ 1115805 h 1137796"/>
                <a:gd name="connsiteX5" fmla="*/ 1624 w 2407334"/>
                <a:gd name="connsiteY5" fmla="*/ 1129300 h 1137796"/>
                <a:gd name="connsiteX6" fmla="*/ 2499 w 2407334"/>
                <a:gd name="connsiteY6" fmla="*/ 1137796 h 1137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334" h="1137796">
                  <a:moveTo>
                    <a:pt x="2499" y="1137796"/>
                  </a:moveTo>
                  <a:lnTo>
                    <a:pt x="2407335" y="23241"/>
                  </a:lnTo>
                  <a:lnTo>
                    <a:pt x="2407335" y="7497"/>
                  </a:lnTo>
                  <a:lnTo>
                    <a:pt x="2407335" y="0"/>
                  </a:lnTo>
                  <a:lnTo>
                    <a:pt x="0" y="1115805"/>
                  </a:lnTo>
                  <a:lnTo>
                    <a:pt x="1624" y="1129300"/>
                  </a:lnTo>
                  <a:lnTo>
                    <a:pt x="2499" y="11377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A9DAF81A-63B6-49DC-9D93-D8DF8F899297}"/>
                </a:ext>
              </a:extLst>
            </p:cNvPr>
            <p:cNvSpPr/>
            <p:nvPr/>
          </p:nvSpPr>
          <p:spPr>
            <a:xfrm>
              <a:off x="5441597" y="2689684"/>
              <a:ext cx="1737081" cy="822152"/>
            </a:xfrm>
            <a:custGeom>
              <a:avLst/>
              <a:gdLst>
                <a:gd name="connsiteX0" fmla="*/ 11577 w 1737081"/>
                <a:gd name="connsiteY0" fmla="*/ 821547 h 822152"/>
                <a:gd name="connsiteX1" fmla="*/ 11577 w 1737081"/>
                <a:gd name="connsiteY1" fmla="*/ 821547 h 822152"/>
                <a:gd name="connsiteX2" fmla="*/ 6579 w 1737081"/>
                <a:gd name="connsiteY2" fmla="*/ 812801 h 822152"/>
                <a:gd name="connsiteX3" fmla="*/ 6579 w 1737081"/>
                <a:gd name="connsiteY3" fmla="*/ 810052 h 822152"/>
                <a:gd name="connsiteX4" fmla="*/ 8696 w 1737081"/>
                <a:gd name="connsiteY4" fmla="*/ 809915 h 822152"/>
                <a:gd name="connsiteX5" fmla="*/ 8828 w 1737081"/>
                <a:gd name="connsiteY5" fmla="*/ 810052 h 822152"/>
                <a:gd name="connsiteX6" fmla="*/ 14326 w 1737081"/>
                <a:gd name="connsiteY6" fmla="*/ 819673 h 822152"/>
                <a:gd name="connsiteX7" fmla="*/ 18324 w 1737081"/>
                <a:gd name="connsiteY7" fmla="*/ 817799 h 822152"/>
                <a:gd name="connsiteX8" fmla="*/ 1737082 w 1737081"/>
                <a:gd name="connsiteY8" fmla="*/ 21241 h 822152"/>
                <a:gd name="connsiteX9" fmla="*/ 1735207 w 1737081"/>
                <a:gd name="connsiteY9" fmla="*/ 8746 h 822152"/>
                <a:gd name="connsiteX10" fmla="*/ 1733958 w 1737081"/>
                <a:gd name="connsiteY10" fmla="*/ 0 h 822152"/>
                <a:gd name="connsiteX11" fmla="*/ 4705 w 1737081"/>
                <a:gd name="connsiteY11" fmla="*/ 801306 h 822152"/>
                <a:gd name="connsiteX12" fmla="*/ 3581 w 1737081"/>
                <a:gd name="connsiteY12" fmla="*/ 802180 h 822152"/>
                <a:gd name="connsiteX13" fmla="*/ 2081 w 1737081"/>
                <a:gd name="connsiteY13" fmla="*/ 803805 h 822152"/>
                <a:gd name="connsiteX14" fmla="*/ 957 w 1737081"/>
                <a:gd name="connsiteY14" fmla="*/ 805429 h 822152"/>
                <a:gd name="connsiteX15" fmla="*/ 82 w 1737081"/>
                <a:gd name="connsiteY15" fmla="*/ 807053 h 822152"/>
                <a:gd name="connsiteX16" fmla="*/ 82 w 1737081"/>
                <a:gd name="connsiteY16" fmla="*/ 809052 h 822152"/>
                <a:gd name="connsiteX17" fmla="*/ 82 w 1737081"/>
                <a:gd name="connsiteY17" fmla="*/ 811052 h 822152"/>
                <a:gd name="connsiteX18" fmla="*/ 82 w 1737081"/>
                <a:gd name="connsiteY18" fmla="*/ 813176 h 822152"/>
                <a:gd name="connsiteX19" fmla="*/ 82 w 1737081"/>
                <a:gd name="connsiteY19" fmla="*/ 815800 h 822152"/>
                <a:gd name="connsiteX20" fmla="*/ 10667 w 1737081"/>
                <a:gd name="connsiteY20" fmla="*/ 821847 h 822152"/>
                <a:gd name="connsiteX21" fmla="*/ 11577 w 1737081"/>
                <a:gd name="connsiteY21" fmla="*/ 821547 h 82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7081" h="822152">
                  <a:moveTo>
                    <a:pt x="11577" y="821547"/>
                  </a:moveTo>
                  <a:lnTo>
                    <a:pt x="11577" y="821547"/>
                  </a:lnTo>
                  <a:lnTo>
                    <a:pt x="6579" y="812801"/>
                  </a:lnTo>
                  <a:cubicBezTo>
                    <a:pt x="5954" y="811989"/>
                    <a:pt x="5954" y="810864"/>
                    <a:pt x="6579" y="810052"/>
                  </a:cubicBezTo>
                  <a:cubicBezTo>
                    <a:pt x="7127" y="809427"/>
                    <a:pt x="8075" y="809377"/>
                    <a:pt x="8696" y="809915"/>
                  </a:cubicBezTo>
                  <a:cubicBezTo>
                    <a:pt x="8743" y="809965"/>
                    <a:pt x="8787" y="810002"/>
                    <a:pt x="8828" y="810052"/>
                  </a:cubicBezTo>
                  <a:lnTo>
                    <a:pt x="14326" y="819673"/>
                  </a:lnTo>
                  <a:lnTo>
                    <a:pt x="18324" y="817799"/>
                  </a:lnTo>
                  <a:lnTo>
                    <a:pt x="1737082" y="21241"/>
                  </a:lnTo>
                  <a:lnTo>
                    <a:pt x="1735207" y="8746"/>
                  </a:lnTo>
                  <a:lnTo>
                    <a:pt x="1733958" y="0"/>
                  </a:lnTo>
                  <a:lnTo>
                    <a:pt x="4705" y="801306"/>
                  </a:lnTo>
                  <a:lnTo>
                    <a:pt x="3581" y="802180"/>
                  </a:lnTo>
                  <a:lnTo>
                    <a:pt x="2081" y="803805"/>
                  </a:lnTo>
                  <a:lnTo>
                    <a:pt x="957" y="805429"/>
                  </a:lnTo>
                  <a:cubicBezTo>
                    <a:pt x="572" y="805916"/>
                    <a:pt x="275" y="806466"/>
                    <a:pt x="82" y="807053"/>
                  </a:cubicBezTo>
                  <a:cubicBezTo>
                    <a:pt x="-27" y="807716"/>
                    <a:pt x="-27" y="808390"/>
                    <a:pt x="82" y="809052"/>
                  </a:cubicBezTo>
                  <a:cubicBezTo>
                    <a:pt x="23" y="809715"/>
                    <a:pt x="23" y="810389"/>
                    <a:pt x="82" y="811052"/>
                  </a:cubicBezTo>
                  <a:cubicBezTo>
                    <a:pt x="82" y="811801"/>
                    <a:pt x="82" y="812426"/>
                    <a:pt x="82" y="813176"/>
                  </a:cubicBezTo>
                  <a:cubicBezTo>
                    <a:pt x="22" y="814051"/>
                    <a:pt x="22" y="814925"/>
                    <a:pt x="82" y="815800"/>
                  </a:cubicBezTo>
                  <a:cubicBezTo>
                    <a:pt x="1334" y="820398"/>
                    <a:pt x="6073" y="823097"/>
                    <a:pt x="10667" y="821847"/>
                  </a:cubicBezTo>
                  <a:cubicBezTo>
                    <a:pt x="10976" y="821772"/>
                    <a:pt x="11280" y="821660"/>
                    <a:pt x="11577" y="8215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BEBA7DB2-8C7C-45C1-8085-A3057018D78A}"/>
                </a:ext>
              </a:extLst>
            </p:cNvPr>
            <p:cNvSpPr/>
            <p:nvPr/>
          </p:nvSpPr>
          <p:spPr>
            <a:xfrm>
              <a:off x="5448207" y="3499854"/>
              <a:ext cx="421911" cy="734464"/>
            </a:xfrm>
            <a:custGeom>
              <a:avLst/>
              <a:gdLst>
                <a:gd name="connsiteX0" fmla="*/ 420787 w 421911"/>
                <a:gd name="connsiteY0" fmla="*/ 733215 h 734464"/>
                <a:gd name="connsiteX1" fmla="*/ 420787 w 421911"/>
                <a:gd name="connsiteY1" fmla="*/ 732591 h 734464"/>
                <a:gd name="connsiteX2" fmla="*/ 420787 w 421911"/>
                <a:gd name="connsiteY2" fmla="*/ 731841 h 734464"/>
                <a:gd name="connsiteX3" fmla="*/ 420787 w 421911"/>
                <a:gd name="connsiteY3" fmla="*/ 731841 h 734464"/>
                <a:gd name="connsiteX4" fmla="*/ 420787 w 421911"/>
                <a:gd name="connsiteY4" fmla="*/ 731841 h 734464"/>
                <a:gd name="connsiteX5" fmla="*/ 421912 w 421911"/>
                <a:gd name="connsiteY5" fmla="*/ 731216 h 734464"/>
                <a:gd name="connsiteX6" fmla="*/ 15587 w 421911"/>
                <a:gd name="connsiteY6" fmla="*/ 22624 h 734464"/>
                <a:gd name="connsiteX7" fmla="*/ 8215 w 421911"/>
                <a:gd name="connsiteY7" fmla="*/ 10129 h 734464"/>
                <a:gd name="connsiteX8" fmla="*/ 2718 w 421911"/>
                <a:gd name="connsiteY8" fmla="*/ 507 h 734464"/>
                <a:gd name="connsiteX9" fmla="*/ 602 w 421911"/>
                <a:gd name="connsiteY9" fmla="*/ 370 h 734464"/>
                <a:gd name="connsiteX10" fmla="*/ 469 w 421911"/>
                <a:gd name="connsiteY10" fmla="*/ 507 h 734464"/>
                <a:gd name="connsiteX11" fmla="*/ 469 w 421911"/>
                <a:gd name="connsiteY11" fmla="*/ 3256 h 734464"/>
                <a:gd name="connsiteX12" fmla="*/ 5467 w 421911"/>
                <a:gd name="connsiteY12" fmla="*/ 12003 h 734464"/>
                <a:gd name="connsiteX13" fmla="*/ 18586 w 421911"/>
                <a:gd name="connsiteY13" fmla="*/ 34744 h 734464"/>
                <a:gd name="connsiteX14" fmla="*/ 421287 w 421911"/>
                <a:gd name="connsiteY14" fmla="*/ 734465 h 73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911" h="734464">
                  <a:moveTo>
                    <a:pt x="420787" y="733215"/>
                  </a:moveTo>
                  <a:cubicBezTo>
                    <a:pt x="420728" y="733015"/>
                    <a:pt x="420728" y="732790"/>
                    <a:pt x="420787" y="732591"/>
                  </a:cubicBezTo>
                  <a:cubicBezTo>
                    <a:pt x="420787" y="732591"/>
                    <a:pt x="420787" y="732591"/>
                    <a:pt x="420787" y="731841"/>
                  </a:cubicBezTo>
                  <a:lnTo>
                    <a:pt x="420787" y="731841"/>
                  </a:lnTo>
                  <a:cubicBezTo>
                    <a:pt x="420787" y="731841"/>
                    <a:pt x="420787" y="731841"/>
                    <a:pt x="420787" y="731841"/>
                  </a:cubicBezTo>
                  <a:lnTo>
                    <a:pt x="421912" y="731216"/>
                  </a:lnTo>
                  <a:lnTo>
                    <a:pt x="15587" y="22624"/>
                  </a:lnTo>
                  <a:lnTo>
                    <a:pt x="8215" y="10129"/>
                  </a:lnTo>
                  <a:lnTo>
                    <a:pt x="2718" y="507"/>
                  </a:lnTo>
                  <a:cubicBezTo>
                    <a:pt x="2170" y="-117"/>
                    <a:pt x="1223" y="-167"/>
                    <a:pt x="602" y="370"/>
                  </a:cubicBezTo>
                  <a:cubicBezTo>
                    <a:pt x="555" y="420"/>
                    <a:pt x="510" y="457"/>
                    <a:pt x="469" y="507"/>
                  </a:cubicBezTo>
                  <a:cubicBezTo>
                    <a:pt x="-156" y="1320"/>
                    <a:pt x="-156" y="2444"/>
                    <a:pt x="469" y="3256"/>
                  </a:cubicBezTo>
                  <a:lnTo>
                    <a:pt x="5467" y="12003"/>
                  </a:lnTo>
                  <a:lnTo>
                    <a:pt x="18586" y="34744"/>
                  </a:lnTo>
                  <a:lnTo>
                    <a:pt x="421287" y="7344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FA60F5B2-D376-4BC6-89A1-95E9ADC0940F}"/>
                </a:ext>
              </a:extLst>
            </p:cNvPr>
            <p:cNvSpPr/>
            <p:nvPr/>
          </p:nvSpPr>
          <p:spPr>
            <a:xfrm>
              <a:off x="5714134" y="3515205"/>
              <a:ext cx="373890" cy="618028"/>
            </a:xfrm>
            <a:custGeom>
              <a:avLst/>
              <a:gdLst>
                <a:gd name="connsiteX0" fmla="*/ 363770 w 373890"/>
                <a:gd name="connsiteY0" fmla="*/ 605034 h 618028"/>
                <a:gd name="connsiteX1" fmla="*/ 373891 w 373890"/>
                <a:gd name="connsiteY1" fmla="*/ 611032 h 618028"/>
                <a:gd name="connsiteX2" fmla="*/ 373266 w 373890"/>
                <a:gd name="connsiteY2" fmla="*/ 609157 h 618028"/>
                <a:gd name="connsiteX3" fmla="*/ 18544 w 373890"/>
                <a:gd name="connsiteY3" fmla="*/ 8397 h 618028"/>
                <a:gd name="connsiteX4" fmla="*/ 9548 w 373890"/>
                <a:gd name="connsiteY4" fmla="*/ 12520 h 618028"/>
                <a:gd name="connsiteX5" fmla="*/ 7602 w 373890"/>
                <a:gd name="connsiteY5" fmla="*/ 11683 h 618028"/>
                <a:gd name="connsiteX6" fmla="*/ 7549 w 373890"/>
                <a:gd name="connsiteY6" fmla="*/ 11521 h 618028"/>
                <a:gd name="connsiteX7" fmla="*/ 8424 w 373890"/>
                <a:gd name="connsiteY7" fmla="*/ 9022 h 618028"/>
                <a:gd name="connsiteX8" fmla="*/ 16670 w 373890"/>
                <a:gd name="connsiteY8" fmla="*/ 5148 h 618028"/>
                <a:gd name="connsiteX9" fmla="*/ 16670 w 373890"/>
                <a:gd name="connsiteY9" fmla="*/ 4524 h 618028"/>
                <a:gd name="connsiteX10" fmla="*/ 5790 w 373890"/>
                <a:gd name="connsiteY10" fmla="*/ 850 h 618028"/>
                <a:gd name="connsiteX11" fmla="*/ 4176 w 373890"/>
                <a:gd name="connsiteY11" fmla="*/ 1899 h 618028"/>
                <a:gd name="connsiteX12" fmla="*/ 1427 w 373890"/>
                <a:gd name="connsiteY12" fmla="*/ 17019 h 618028"/>
                <a:gd name="connsiteX13" fmla="*/ 355774 w 373890"/>
                <a:gd name="connsiteY13" fmla="*/ 618029 h 618028"/>
                <a:gd name="connsiteX14" fmla="*/ 356523 w 373890"/>
                <a:gd name="connsiteY14" fmla="*/ 618029 h 618028"/>
                <a:gd name="connsiteX15" fmla="*/ 363770 w 373890"/>
                <a:gd name="connsiteY15" fmla="*/ 605034 h 618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3890" h="618028">
                  <a:moveTo>
                    <a:pt x="363770" y="605034"/>
                  </a:moveTo>
                  <a:cubicBezTo>
                    <a:pt x="368217" y="603922"/>
                    <a:pt x="372728" y="606596"/>
                    <a:pt x="373891" y="611032"/>
                  </a:cubicBezTo>
                  <a:lnTo>
                    <a:pt x="373266" y="609157"/>
                  </a:lnTo>
                  <a:lnTo>
                    <a:pt x="18544" y="8397"/>
                  </a:lnTo>
                  <a:lnTo>
                    <a:pt x="9548" y="12520"/>
                  </a:lnTo>
                  <a:cubicBezTo>
                    <a:pt x="8779" y="12820"/>
                    <a:pt x="7906" y="12445"/>
                    <a:pt x="7602" y="11683"/>
                  </a:cubicBezTo>
                  <a:cubicBezTo>
                    <a:pt x="7582" y="11633"/>
                    <a:pt x="7564" y="11571"/>
                    <a:pt x="7549" y="11521"/>
                  </a:cubicBezTo>
                  <a:cubicBezTo>
                    <a:pt x="7168" y="10584"/>
                    <a:pt x="7543" y="9509"/>
                    <a:pt x="8424" y="9022"/>
                  </a:cubicBezTo>
                  <a:lnTo>
                    <a:pt x="16670" y="5148"/>
                  </a:lnTo>
                  <a:lnTo>
                    <a:pt x="16670" y="4524"/>
                  </a:lnTo>
                  <a:cubicBezTo>
                    <a:pt x="14681" y="500"/>
                    <a:pt x="9809" y="-1149"/>
                    <a:pt x="5790" y="850"/>
                  </a:cubicBezTo>
                  <a:cubicBezTo>
                    <a:pt x="5211" y="1137"/>
                    <a:pt x="4670" y="1487"/>
                    <a:pt x="4176" y="1899"/>
                  </a:cubicBezTo>
                  <a:cubicBezTo>
                    <a:pt x="-98" y="5711"/>
                    <a:pt x="-1231" y="11945"/>
                    <a:pt x="1427" y="17019"/>
                  </a:cubicBezTo>
                  <a:lnTo>
                    <a:pt x="355774" y="618029"/>
                  </a:lnTo>
                  <a:lnTo>
                    <a:pt x="356523" y="618029"/>
                  </a:lnTo>
                  <a:cubicBezTo>
                    <a:pt x="355196" y="612469"/>
                    <a:pt x="358346" y="606821"/>
                    <a:pt x="363770" y="60503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48338282-6244-46D9-AD95-6BCC1214408C}"/>
                </a:ext>
              </a:extLst>
            </p:cNvPr>
            <p:cNvSpPr/>
            <p:nvPr/>
          </p:nvSpPr>
          <p:spPr>
            <a:xfrm>
              <a:off x="11790186" y="689426"/>
              <a:ext cx="12494" cy="55"/>
            </a:xfrm>
            <a:custGeom>
              <a:avLst/>
              <a:gdLst>
                <a:gd name="connsiteX0" fmla="*/ 0 w 12494"/>
                <a:gd name="connsiteY0" fmla="*/ 56 h 55"/>
                <a:gd name="connsiteX1" fmla="*/ 0 w 12494"/>
                <a:gd name="connsiteY1" fmla="*/ 56 h 55"/>
                <a:gd name="connsiteX2" fmla="*/ 0 w 12494"/>
                <a:gd name="connsiteY2" fmla="*/ 56 h 55"/>
                <a:gd name="connsiteX3" fmla="*/ 0 w 12494"/>
                <a:gd name="connsiteY3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55">
                  <a:moveTo>
                    <a:pt x="0" y="56"/>
                  </a:moveTo>
                  <a:lnTo>
                    <a:pt x="0" y="56"/>
                  </a:lnTo>
                  <a:lnTo>
                    <a:pt x="0" y="56"/>
                  </a:lnTo>
                  <a:cubicBezTo>
                    <a:pt x="0" y="56"/>
                    <a:pt x="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D3680DBA-A7CB-4F33-8943-D4DAAF43925D}"/>
                </a:ext>
              </a:extLst>
            </p:cNvPr>
            <p:cNvSpPr/>
            <p:nvPr/>
          </p:nvSpPr>
          <p:spPr>
            <a:xfrm>
              <a:off x="10531980" y="690232"/>
              <a:ext cx="1255957" cy="591389"/>
            </a:xfrm>
            <a:custGeom>
              <a:avLst/>
              <a:gdLst>
                <a:gd name="connsiteX0" fmla="*/ 1255957 w 1255957"/>
                <a:gd name="connsiteY0" fmla="*/ 4373 h 591389"/>
                <a:gd name="connsiteX1" fmla="*/ 1255957 w 1255957"/>
                <a:gd name="connsiteY1" fmla="*/ 625 h 591389"/>
                <a:gd name="connsiteX2" fmla="*/ 1255957 w 1255957"/>
                <a:gd name="connsiteY2" fmla="*/ 625 h 591389"/>
                <a:gd name="connsiteX3" fmla="*/ 1255957 w 1255957"/>
                <a:gd name="connsiteY3" fmla="*/ 0 h 591389"/>
                <a:gd name="connsiteX4" fmla="*/ 1255957 w 1255957"/>
                <a:gd name="connsiteY4" fmla="*/ 0 h 591389"/>
                <a:gd name="connsiteX5" fmla="*/ 1255957 w 1255957"/>
                <a:gd name="connsiteY5" fmla="*/ 0 h 591389"/>
                <a:gd name="connsiteX6" fmla="*/ 1255957 w 1255957"/>
                <a:gd name="connsiteY6" fmla="*/ 0 h 591389"/>
                <a:gd name="connsiteX7" fmla="*/ 1255957 w 1255957"/>
                <a:gd name="connsiteY7" fmla="*/ 0 h 591389"/>
                <a:gd name="connsiteX8" fmla="*/ 0 w 1255957"/>
                <a:gd name="connsiteY8" fmla="*/ 587266 h 591389"/>
                <a:gd name="connsiteX9" fmla="*/ 0 w 1255957"/>
                <a:gd name="connsiteY9" fmla="*/ 591389 h 591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55957" h="591389">
                  <a:moveTo>
                    <a:pt x="1255957" y="4373"/>
                  </a:moveTo>
                  <a:lnTo>
                    <a:pt x="1255957" y="625"/>
                  </a:lnTo>
                  <a:lnTo>
                    <a:pt x="1255957" y="625"/>
                  </a:lnTo>
                  <a:cubicBezTo>
                    <a:pt x="1255895" y="421"/>
                    <a:pt x="1255895" y="204"/>
                    <a:pt x="1255957" y="0"/>
                  </a:cubicBez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0" y="587266"/>
                  </a:lnTo>
                  <a:lnTo>
                    <a:pt x="0" y="5913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6EEFA6E9-3FFA-45E5-8E80-85DADFC2C1E1}"/>
                </a:ext>
              </a:extLst>
            </p:cNvPr>
            <p:cNvSpPr/>
            <p:nvPr/>
          </p:nvSpPr>
          <p:spPr>
            <a:xfrm>
              <a:off x="7799910" y="1435934"/>
              <a:ext cx="2391091" cy="1121302"/>
            </a:xfrm>
            <a:custGeom>
              <a:avLst/>
              <a:gdLst>
                <a:gd name="connsiteX0" fmla="*/ 2391092 w 2391091"/>
                <a:gd name="connsiteY0" fmla="*/ 0 h 1121302"/>
                <a:gd name="connsiteX1" fmla="*/ 0 w 2391091"/>
                <a:gd name="connsiteY1" fmla="*/ 1117429 h 1121302"/>
                <a:gd name="connsiteX2" fmla="*/ 500 w 2391091"/>
                <a:gd name="connsiteY2" fmla="*/ 1121303 h 1121302"/>
                <a:gd name="connsiteX3" fmla="*/ 2391092 w 2391091"/>
                <a:gd name="connsiteY3" fmla="*/ 4123 h 1121302"/>
                <a:gd name="connsiteX4" fmla="*/ 2391092 w 2391091"/>
                <a:gd name="connsiteY4" fmla="*/ 0 h 1121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1091" h="1121302">
                  <a:moveTo>
                    <a:pt x="2391092" y="0"/>
                  </a:moveTo>
                  <a:lnTo>
                    <a:pt x="0" y="1117429"/>
                  </a:lnTo>
                  <a:lnTo>
                    <a:pt x="500" y="1121303"/>
                  </a:lnTo>
                  <a:lnTo>
                    <a:pt x="2391092" y="4123"/>
                  </a:lnTo>
                  <a:lnTo>
                    <a:pt x="2391092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26A8862C-0DDC-4167-BE22-2DAC5111C7A1}"/>
                </a:ext>
              </a:extLst>
            </p:cNvPr>
            <p:cNvSpPr/>
            <p:nvPr/>
          </p:nvSpPr>
          <p:spPr>
            <a:xfrm>
              <a:off x="5721535" y="2835251"/>
              <a:ext cx="1475635" cy="692579"/>
            </a:xfrm>
            <a:custGeom>
              <a:avLst/>
              <a:gdLst>
                <a:gd name="connsiteX0" fmla="*/ 148 w 1475635"/>
                <a:gd name="connsiteY0" fmla="*/ 691474 h 692579"/>
                <a:gd name="connsiteX1" fmla="*/ 1989 w 1475635"/>
                <a:gd name="connsiteY1" fmla="*/ 692524 h 692579"/>
                <a:gd name="connsiteX2" fmla="*/ 2147 w 1475635"/>
                <a:gd name="connsiteY2" fmla="*/ 692474 h 692579"/>
                <a:gd name="connsiteX3" fmla="*/ 11144 w 1475635"/>
                <a:gd name="connsiteY3" fmla="*/ 688351 h 692579"/>
                <a:gd name="connsiteX4" fmla="*/ 1475636 w 1475635"/>
                <a:gd name="connsiteY4" fmla="*/ 3873 h 692579"/>
                <a:gd name="connsiteX5" fmla="*/ 1475636 w 1475635"/>
                <a:gd name="connsiteY5" fmla="*/ 0 h 692579"/>
                <a:gd name="connsiteX6" fmla="*/ 9269 w 1475635"/>
                <a:gd name="connsiteY6" fmla="*/ 685102 h 692579"/>
                <a:gd name="connsiteX7" fmla="*/ 1023 w 1475635"/>
                <a:gd name="connsiteY7" fmla="*/ 688975 h 692579"/>
                <a:gd name="connsiteX8" fmla="*/ 148 w 1475635"/>
                <a:gd name="connsiteY8" fmla="*/ 691474 h 692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5635" h="692579">
                  <a:moveTo>
                    <a:pt x="148" y="691474"/>
                  </a:moveTo>
                  <a:cubicBezTo>
                    <a:pt x="366" y="692274"/>
                    <a:pt x="1190" y="692749"/>
                    <a:pt x="1989" y="692524"/>
                  </a:cubicBezTo>
                  <a:cubicBezTo>
                    <a:pt x="2043" y="692511"/>
                    <a:pt x="2096" y="692499"/>
                    <a:pt x="2147" y="692474"/>
                  </a:cubicBezTo>
                  <a:lnTo>
                    <a:pt x="11144" y="688351"/>
                  </a:lnTo>
                  <a:lnTo>
                    <a:pt x="1475636" y="3873"/>
                  </a:lnTo>
                  <a:lnTo>
                    <a:pt x="1475636" y="0"/>
                  </a:lnTo>
                  <a:lnTo>
                    <a:pt x="9269" y="685102"/>
                  </a:lnTo>
                  <a:lnTo>
                    <a:pt x="1023" y="688975"/>
                  </a:lnTo>
                  <a:cubicBezTo>
                    <a:pt x="142" y="689462"/>
                    <a:pt x="-233" y="690537"/>
                    <a:pt x="148" y="6914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BF7362F6-EA77-4E79-9345-8F1B7F285344}"/>
                </a:ext>
              </a:extLst>
            </p:cNvPr>
            <p:cNvSpPr/>
            <p:nvPr/>
          </p:nvSpPr>
          <p:spPr>
            <a:xfrm>
              <a:off x="11356123" y="2955824"/>
              <a:ext cx="31585" cy="278642"/>
            </a:xfrm>
            <a:custGeom>
              <a:avLst/>
              <a:gdLst>
                <a:gd name="connsiteX0" fmla="*/ 9121 w 31585"/>
                <a:gd name="connsiteY0" fmla="*/ 267148 h 278642"/>
                <a:gd name="connsiteX1" fmla="*/ 17492 w 31585"/>
                <a:gd name="connsiteY1" fmla="*/ 278643 h 278642"/>
                <a:gd name="connsiteX2" fmla="*/ 31486 w 31585"/>
                <a:gd name="connsiteY2" fmla="*/ 22495 h 278642"/>
                <a:gd name="connsiteX3" fmla="*/ 31486 w 31585"/>
                <a:gd name="connsiteY3" fmla="*/ 17622 h 278642"/>
                <a:gd name="connsiteX4" fmla="*/ 31486 w 31585"/>
                <a:gd name="connsiteY4" fmla="*/ 11624 h 278642"/>
                <a:gd name="connsiteX5" fmla="*/ 23115 w 31585"/>
                <a:gd name="connsiteY5" fmla="*/ 4 h 278642"/>
                <a:gd name="connsiteX6" fmla="*/ 17742 w 31585"/>
                <a:gd name="connsiteY6" fmla="*/ 1878 h 278642"/>
                <a:gd name="connsiteX7" fmla="*/ 16368 w 31585"/>
                <a:gd name="connsiteY7" fmla="*/ 3128 h 278642"/>
                <a:gd name="connsiteX8" fmla="*/ 15243 w 31585"/>
                <a:gd name="connsiteY8" fmla="*/ 4752 h 278642"/>
                <a:gd name="connsiteX9" fmla="*/ 14369 w 31585"/>
                <a:gd name="connsiteY9" fmla="*/ 6502 h 278642"/>
                <a:gd name="connsiteX10" fmla="*/ 14369 w 31585"/>
                <a:gd name="connsiteY10" fmla="*/ 8626 h 278642"/>
                <a:gd name="connsiteX11" fmla="*/ 14369 w 31585"/>
                <a:gd name="connsiteY11" fmla="*/ 10125 h 278642"/>
                <a:gd name="connsiteX12" fmla="*/ 0 w 31585"/>
                <a:gd name="connsiteY12" fmla="*/ 273270 h 278642"/>
                <a:gd name="connsiteX13" fmla="*/ 0 w 31585"/>
                <a:gd name="connsiteY13" fmla="*/ 273270 h 278642"/>
                <a:gd name="connsiteX14" fmla="*/ 9121 w 31585"/>
                <a:gd name="connsiteY14" fmla="*/ 267148 h 27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85" h="278642">
                  <a:moveTo>
                    <a:pt x="9121" y="267148"/>
                  </a:moveTo>
                  <a:cubicBezTo>
                    <a:pt x="14519" y="268160"/>
                    <a:pt x="18179" y="273195"/>
                    <a:pt x="17492" y="278643"/>
                  </a:cubicBezTo>
                  <a:lnTo>
                    <a:pt x="31486" y="22495"/>
                  </a:lnTo>
                  <a:lnTo>
                    <a:pt x="31486" y="17622"/>
                  </a:lnTo>
                  <a:lnTo>
                    <a:pt x="31486" y="11624"/>
                  </a:lnTo>
                  <a:cubicBezTo>
                    <a:pt x="32248" y="6139"/>
                    <a:pt x="28563" y="1016"/>
                    <a:pt x="23115" y="4"/>
                  </a:cubicBezTo>
                  <a:cubicBezTo>
                    <a:pt x="21153" y="-58"/>
                    <a:pt x="19242" y="604"/>
                    <a:pt x="17742" y="1878"/>
                  </a:cubicBezTo>
                  <a:cubicBezTo>
                    <a:pt x="17230" y="2228"/>
                    <a:pt x="16768" y="2653"/>
                    <a:pt x="16368" y="3128"/>
                  </a:cubicBezTo>
                  <a:cubicBezTo>
                    <a:pt x="15918" y="3615"/>
                    <a:pt x="15543" y="4165"/>
                    <a:pt x="15243" y="4752"/>
                  </a:cubicBezTo>
                  <a:cubicBezTo>
                    <a:pt x="15243" y="5377"/>
                    <a:pt x="15243" y="5877"/>
                    <a:pt x="14369" y="6502"/>
                  </a:cubicBezTo>
                  <a:cubicBezTo>
                    <a:pt x="14294" y="7214"/>
                    <a:pt x="14294" y="7913"/>
                    <a:pt x="14369" y="8626"/>
                  </a:cubicBezTo>
                  <a:lnTo>
                    <a:pt x="14369" y="10125"/>
                  </a:lnTo>
                  <a:lnTo>
                    <a:pt x="0" y="273270"/>
                  </a:lnTo>
                  <a:lnTo>
                    <a:pt x="0" y="273270"/>
                  </a:lnTo>
                  <a:cubicBezTo>
                    <a:pt x="1262" y="269372"/>
                    <a:pt x="5035" y="266835"/>
                    <a:pt x="9121" y="2671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8D6B8207-8F25-4487-90C9-8A5E206338FB}"/>
                </a:ext>
              </a:extLst>
            </p:cNvPr>
            <p:cNvSpPr/>
            <p:nvPr/>
          </p:nvSpPr>
          <p:spPr>
            <a:xfrm>
              <a:off x="11372991" y="3240590"/>
              <a:ext cx="220529" cy="243777"/>
            </a:xfrm>
            <a:custGeom>
              <a:avLst/>
              <a:gdLst>
                <a:gd name="connsiteX0" fmla="*/ 220530 w 220529"/>
                <a:gd name="connsiteY0" fmla="*/ 242029 h 243777"/>
                <a:gd name="connsiteX1" fmla="*/ 250 w 220529"/>
                <a:gd name="connsiteY1" fmla="*/ 0 h 243777"/>
                <a:gd name="connsiteX2" fmla="*/ 0 w 220529"/>
                <a:gd name="connsiteY2" fmla="*/ 4998 h 243777"/>
                <a:gd name="connsiteX3" fmla="*/ 217406 w 220529"/>
                <a:gd name="connsiteY3" fmla="*/ 243778 h 243777"/>
                <a:gd name="connsiteX4" fmla="*/ 220530 w 220529"/>
                <a:gd name="connsiteY4" fmla="*/ 242029 h 24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529" h="243777">
                  <a:moveTo>
                    <a:pt x="220530" y="242029"/>
                  </a:moveTo>
                  <a:lnTo>
                    <a:pt x="250" y="0"/>
                  </a:lnTo>
                  <a:lnTo>
                    <a:pt x="0" y="4998"/>
                  </a:lnTo>
                  <a:lnTo>
                    <a:pt x="217406" y="243778"/>
                  </a:lnTo>
                  <a:lnTo>
                    <a:pt x="220530" y="2420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3D8D1D85-187E-47DC-BA88-B3A24B22B916}"/>
                </a:ext>
              </a:extLst>
            </p:cNvPr>
            <p:cNvSpPr/>
            <p:nvPr/>
          </p:nvSpPr>
          <p:spPr>
            <a:xfrm>
              <a:off x="7666093" y="5973875"/>
              <a:ext cx="298620" cy="182926"/>
            </a:xfrm>
            <a:custGeom>
              <a:avLst/>
              <a:gdLst>
                <a:gd name="connsiteX0" fmla="*/ 296122 w 298620"/>
                <a:gd name="connsiteY0" fmla="*/ 1374 h 182926"/>
                <a:gd name="connsiteX1" fmla="*/ 298621 w 298620"/>
                <a:gd name="connsiteY1" fmla="*/ 0 h 182926"/>
                <a:gd name="connsiteX2" fmla="*/ 297746 w 298620"/>
                <a:gd name="connsiteY2" fmla="*/ 0 h 182926"/>
                <a:gd name="connsiteX3" fmla="*/ 0 w 298620"/>
                <a:gd name="connsiteY3" fmla="*/ 167183 h 182926"/>
                <a:gd name="connsiteX4" fmla="*/ 0 w 298620"/>
                <a:gd name="connsiteY4" fmla="*/ 167183 h 182926"/>
                <a:gd name="connsiteX5" fmla="*/ 2749 w 298620"/>
                <a:gd name="connsiteY5" fmla="*/ 165934 h 182926"/>
                <a:gd name="connsiteX6" fmla="*/ 13032 w 298620"/>
                <a:gd name="connsiteY6" fmla="*/ 173718 h 182926"/>
                <a:gd name="connsiteX7" fmla="*/ 13119 w 298620"/>
                <a:gd name="connsiteY7" fmla="*/ 174680 h 182926"/>
                <a:gd name="connsiteX8" fmla="*/ 14369 w 298620"/>
                <a:gd name="connsiteY8" fmla="*/ 182927 h 182926"/>
                <a:gd name="connsiteX9" fmla="*/ 298496 w 298620"/>
                <a:gd name="connsiteY9" fmla="*/ 23615 h 182926"/>
                <a:gd name="connsiteX10" fmla="*/ 294123 w 298620"/>
                <a:gd name="connsiteY10" fmla="*/ 16618 h 182926"/>
                <a:gd name="connsiteX11" fmla="*/ 296122 w 298620"/>
                <a:gd name="connsiteY11" fmla="*/ 1374 h 18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620" h="182926">
                  <a:moveTo>
                    <a:pt x="296122" y="1374"/>
                  </a:moveTo>
                  <a:cubicBezTo>
                    <a:pt x="296884" y="800"/>
                    <a:pt x="297721" y="337"/>
                    <a:pt x="298621" y="0"/>
                  </a:cubicBezTo>
                  <a:lnTo>
                    <a:pt x="297746" y="0"/>
                  </a:lnTo>
                  <a:lnTo>
                    <a:pt x="0" y="167183"/>
                  </a:lnTo>
                  <a:lnTo>
                    <a:pt x="0" y="167183"/>
                  </a:lnTo>
                  <a:cubicBezTo>
                    <a:pt x="800" y="166546"/>
                    <a:pt x="1737" y="166108"/>
                    <a:pt x="2749" y="165934"/>
                  </a:cubicBezTo>
                  <a:cubicBezTo>
                    <a:pt x="7734" y="165246"/>
                    <a:pt x="12345" y="168720"/>
                    <a:pt x="13032" y="173718"/>
                  </a:cubicBezTo>
                  <a:cubicBezTo>
                    <a:pt x="13082" y="174030"/>
                    <a:pt x="13107" y="174355"/>
                    <a:pt x="13119" y="174680"/>
                  </a:cubicBezTo>
                  <a:lnTo>
                    <a:pt x="14369" y="182927"/>
                  </a:lnTo>
                  <a:lnTo>
                    <a:pt x="298496" y="23615"/>
                  </a:lnTo>
                  <a:lnTo>
                    <a:pt x="294123" y="16618"/>
                  </a:lnTo>
                  <a:cubicBezTo>
                    <a:pt x="291212" y="11683"/>
                    <a:pt x="292036" y="5398"/>
                    <a:pt x="296122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9BF6DF08-78C1-492B-9E6F-45874306E1AE}"/>
                </a:ext>
              </a:extLst>
            </p:cNvPr>
            <p:cNvSpPr/>
            <p:nvPr/>
          </p:nvSpPr>
          <p:spPr>
            <a:xfrm>
              <a:off x="7681211" y="6166673"/>
              <a:ext cx="182671" cy="303504"/>
            </a:xfrm>
            <a:custGeom>
              <a:avLst/>
              <a:gdLst>
                <a:gd name="connsiteX0" fmla="*/ 181547 w 182671"/>
                <a:gd name="connsiteY0" fmla="*/ 300630 h 303504"/>
                <a:gd name="connsiteX1" fmla="*/ 182671 w 182671"/>
                <a:gd name="connsiteY1" fmla="*/ 299880 h 303504"/>
                <a:gd name="connsiteX2" fmla="*/ 0 w 182671"/>
                <a:gd name="connsiteY2" fmla="*/ 0 h 303504"/>
                <a:gd name="connsiteX3" fmla="*/ 1124 w 182671"/>
                <a:gd name="connsiteY3" fmla="*/ 8497 h 303504"/>
                <a:gd name="connsiteX4" fmla="*/ 180672 w 182671"/>
                <a:gd name="connsiteY4" fmla="*/ 303504 h 303504"/>
                <a:gd name="connsiteX5" fmla="*/ 180672 w 182671"/>
                <a:gd name="connsiteY5" fmla="*/ 303504 h 303504"/>
                <a:gd name="connsiteX6" fmla="*/ 180672 w 182671"/>
                <a:gd name="connsiteY6" fmla="*/ 303504 h 303504"/>
                <a:gd name="connsiteX7" fmla="*/ 180672 w 182671"/>
                <a:gd name="connsiteY7" fmla="*/ 302879 h 303504"/>
                <a:gd name="connsiteX8" fmla="*/ 181547 w 182671"/>
                <a:gd name="connsiteY8" fmla="*/ 300630 h 303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2671" h="303504">
                  <a:moveTo>
                    <a:pt x="181547" y="300630"/>
                  </a:moveTo>
                  <a:lnTo>
                    <a:pt x="182671" y="299880"/>
                  </a:lnTo>
                  <a:lnTo>
                    <a:pt x="0" y="0"/>
                  </a:lnTo>
                  <a:lnTo>
                    <a:pt x="1124" y="8497"/>
                  </a:lnTo>
                  <a:lnTo>
                    <a:pt x="180672" y="303504"/>
                  </a:lnTo>
                  <a:lnTo>
                    <a:pt x="180672" y="303504"/>
                  </a:lnTo>
                  <a:lnTo>
                    <a:pt x="180672" y="303504"/>
                  </a:lnTo>
                  <a:cubicBezTo>
                    <a:pt x="180672" y="303504"/>
                    <a:pt x="180672" y="303504"/>
                    <a:pt x="180672" y="302879"/>
                  </a:cubicBezTo>
                  <a:cubicBezTo>
                    <a:pt x="180322" y="302017"/>
                    <a:pt x="180697" y="301030"/>
                    <a:pt x="181547" y="30063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BCF7FEE0-D934-4F0E-A52C-65B0CFDEABB2}"/>
                </a:ext>
              </a:extLst>
            </p:cNvPr>
            <p:cNvSpPr/>
            <p:nvPr/>
          </p:nvSpPr>
          <p:spPr>
            <a:xfrm>
              <a:off x="7959268" y="5973500"/>
              <a:ext cx="58047" cy="106082"/>
            </a:xfrm>
            <a:custGeom>
              <a:avLst/>
              <a:gdLst>
                <a:gd name="connsiteX0" fmla="*/ 52175 w 58047"/>
                <a:gd name="connsiteY0" fmla="*/ 63600 h 106082"/>
                <a:gd name="connsiteX1" fmla="*/ 52175 w 58047"/>
                <a:gd name="connsiteY1" fmla="*/ 62975 h 106082"/>
                <a:gd name="connsiteX2" fmla="*/ 52175 w 58047"/>
                <a:gd name="connsiteY2" fmla="*/ 62225 h 106082"/>
                <a:gd name="connsiteX3" fmla="*/ 15566 w 58047"/>
                <a:gd name="connsiteY3" fmla="*/ 3873 h 106082"/>
                <a:gd name="connsiteX4" fmla="*/ 15566 w 58047"/>
                <a:gd name="connsiteY4" fmla="*/ 3248 h 106082"/>
                <a:gd name="connsiteX5" fmla="*/ 14192 w 58047"/>
                <a:gd name="connsiteY5" fmla="*/ 1749 h 106082"/>
                <a:gd name="connsiteX6" fmla="*/ 12817 w 58047"/>
                <a:gd name="connsiteY6" fmla="*/ 750 h 106082"/>
                <a:gd name="connsiteX7" fmla="*/ 11193 w 58047"/>
                <a:gd name="connsiteY7" fmla="*/ 0 h 106082"/>
                <a:gd name="connsiteX8" fmla="*/ 9444 w 58047"/>
                <a:gd name="connsiteY8" fmla="*/ 0 h 106082"/>
                <a:gd name="connsiteX9" fmla="*/ 7819 w 58047"/>
                <a:gd name="connsiteY9" fmla="*/ 0 h 106082"/>
                <a:gd name="connsiteX10" fmla="*/ 6070 w 58047"/>
                <a:gd name="connsiteY10" fmla="*/ 0 h 106082"/>
                <a:gd name="connsiteX11" fmla="*/ 3571 w 58047"/>
                <a:gd name="connsiteY11" fmla="*/ 1374 h 106082"/>
                <a:gd name="connsiteX12" fmla="*/ 1822 w 58047"/>
                <a:gd name="connsiteY12" fmla="*/ 16618 h 106082"/>
                <a:gd name="connsiteX13" fmla="*/ 6195 w 58047"/>
                <a:gd name="connsiteY13" fmla="*/ 23615 h 106082"/>
                <a:gd name="connsiteX14" fmla="*/ 58048 w 58047"/>
                <a:gd name="connsiteY14" fmla="*/ 106083 h 106082"/>
                <a:gd name="connsiteX15" fmla="*/ 58048 w 58047"/>
                <a:gd name="connsiteY15" fmla="*/ 103334 h 10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047" h="106082">
                  <a:moveTo>
                    <a:pt x="52175" y="63600"/>
                  </a:moveTo>
                  <a:cubicBezTo>
                    <a:pt x="52175" y="63600"/>
                    <a:pt x="52175" y="63600"/>
                    <a:pt x="52175" y="62975"/>
                  </a:cubicBezTo>
                  <a:cubicBezTo>
                    <a:pt x="52113" y="62725"/>
                    <a:pt x="52113" y="62475"/>
                    <a:pt x="52175" y="62225"/>
                  </a:cubicBezTo>
                  <a:lnTo>
                    <a:pt x="15566" y="3873"/>
                  </a:lnTo>
                  <a:cubicBezTo>
                    <a:pt x="15566" y="3873"/>
                    <a:pt x="15566" y="3873"/>
                    <a:pt x="15566" y="3248"/>
                  </a:cubicBezTo>
                  <a:lnTo>
                    <a:pt x="14192" y="1749"/>
                  </a:lnTo>
                  <a:lnTo>
                    <a:pt x="12817" y="750"/>
                  </a:lnTo>
                  <a:lnTo>
                    <a:pt x="11193" y="0"/>
                  </a:lnTo>
                  <a:lnTo>
                    <a:pt x="9444" y="0"/>
                  </a:lnTo>
                  <a:lnTo>
                    <a:pt x="7819" y="0"/>
                  </a:lnTo>
                  <a:lnTo>
                    <a:pt x="6070" y="0"/>
                  </a:lnTo>
                  <a:cubicBezTo>
                    <a:pt x="5171" y="337"/>
                    <a:pt x="4333" y="800"/>
                    <a:pt x="3571" y="1374"/>
                  </a:cubicBezTo>
                  <a:cubicBezTo>
                    <a:pt x="-427" y="5460"/>
                    <a:pt x="-1152" y="11733"/>
                    <a:pt x="1822" y="16618"/>
                  </a:cubicBezTo>
                  <a:lnTo>
                    <a:pt x="6195" y="23615"/>
                  </a:lnTo>
                  <a:lnTo>
                    <a:pt x="58048" y="106083"/>
                  </a:lnTo>
                  <a:lnTo>
                    <a:pt x="58048" y="1033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087FAB0-9E85-4899-BCB2-873AFE14254B}"/>
                </a:ext>
              </a:extLst>
            </p:cNvPr>
            <p:cNvSpPr/>
            <p:nvPr/>
          </p:nvSpPr>
          <p:spPr>
            <a:xfrm>
              <a:off x="8628302" y="4314286"/>
              <a:ext cx="334480" cy="470062"/>
            </a:xfrm>
            <a:custGeom>
              <a:avLst/>
              <a:gdLst>
                <a:gd name="connsiteX0" fmla="*/ 283628 w 334480"/>
                <a:gd name="connsiteY0" fmla="*/ 393093 h 470062"/>
                <a:gd name="connsiteX1" fmla="*/ 3249 w 334480"/>
                <a:gd name="connsiteY1" fmla="*/ 1874 h 470062"/>
                <a:gd name="connsiteX2" fmla="*/ 1874 w 334480"/>
                <a:gd name="connsiteY2" fmla="*/ 0 h 470062"/>
                <a:gd name="connsiteX3" fmla="*/ 1874 w 334480"/>
                <a:gd name="connsiteY3" fmla="*/ 0 h 470062"/>
                <a:gd name="connsiteX4" fmla="*/ 1874 w 334480"/>
                <a:gd name="connsiteY4" fmla="*/ 625 h 470062"/>
                <a:gd name="connsiteX5" fmla="*/ 1000 w 334480"/>
                <a:gd name="connsiteY5" fmla="*/ 3249 h 470062"/>
                <a:gd name="connsiteX6" fmla="*/ 0 w 334480"/>
                <a:gd name="connsiteY6" fmla="*/ 3249 h 470062"/>
                <a:gd name="connsiteX7" fmla="*/ 278880 w 334480"/>
                <a:gd name="connsiteY7" fmla="*/ 392593 h 470062"/>
                <a:gd name="connsiteX8" fmla="*/ 334481 w 334480"/>
                <a:gd name="connsiteY8" fmla="*/ 470063 h 470062"/>
                <a:gd name="connsiteX9" fmla="*/ 334481 w 334480"/>
                <a:gd name="connsiteY9" fmla="*/ 463565 h 470062"/>
                <a:gd name="connsiteX10" fmla="*/ 283877 w 334480"/>
                <a:gd name="connsiteY10" fmla="*/ 392968 h 470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4480" h="470062">
                  <a:moveTo>
                    <a:pt x="283628" y="393093"/>
                  </a:moveTo>
                  <a:lnTo>
                    <a:pt x="3249" y="1874"/>
                  </a:lnTo>
                  <a:lnTo>
                    <a:pt x="1874" y="0"/>
                  </a:lnTo>
                  <a:cubicBezTo>
                    <a:pt x="1874" y="0"/>
                    <a:pt x="1874" y="0"/>
                    <a:pt x="1874" y="0"/>
                  </a:cubicBezTo>
                  <a:cubicBezTo>
                    <a:pt x="1924" y="200"/>
                    <a:pt x="1924" y="425"/>
                    <a:pt x="1874" y="625"/>
                  </a:cubicBezTo>
                  <a:cubicBezTo>
                    <a:pt x="2274" y="1599"/>
                    <a:pt x="1899" y="2712"/>
                    <a:pt x="1000" y="3249"/>
                  </a:cubicBezTo>
                  <a:lnTo>
                    <a:pt x="0" y="3249"/>
                  </a:lnTo>
                  <a:lnTo>
                    <a:pt x="278880" y="392593"/>
                  </a:lnTo>
                  <a:lnTo>
                    <a:pt x="334481" y="470063"/>
                  </a:lnTo>
                  <a:lnTo>
                    <a:pt x="334481" y="463565"/>
                  </a:lnTo>
                  <a:lnTo>
                    <a:pt x="283877" y="39296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BDE3402B-81ED-41A1-9998-AF575EAA0ED7}"/>
                </a:ext>
              </a:extLst>
            </p:cNvPr>
            <p:cNvSpPr/>
            <p:nvPr/>
          </p:nvSpPr>
          <p:spPr>
            <a:xfrm>
              <a:off x="8387906" y="4314911"/>
              <a:ext cx="242679" cy="130198"/>
            </a:xfrm>
            <a:custGeom>
              <a:avLst/>
              <a:gdLst>
                <a:gd name="connsiteX0" fmla="*/ 240646 w 242679"/>
                <a:gd name="connsiteY0" fmla="*/ 3249 h 130198"/>
                <a:gd name="connsiteX1" fmla="*/ 241646 w 242679"/>
                <a:gd name="connsiteY1" fmla="*/ 3249 h 130198"/>
                <a:gd name="connsiteX2" fmla="*/ 242520 w 242679"/>
                <a:gd name="connsiteY2" fmla="*/ 625 h 130198"/>
                <a:gd name="connsiteX3" fmla="*/ 242520 w 242679"/>
                <a:gd name="connsiteY3" fmla="*/ 0 h 130198"/>
                <a:gd name="connsiteX4" fmla="*/ 242520 w 242679"/>
                <a:gd name="connsiteY4" fmla="*/ 0 h 130198"/>
                <a:gd name="connsiteX5" fmla="*/ 241521 w 242679"/>
                <a:gd name="connsiteY5" fmla="*/ 0 h 130198"/>
                <a:gd name="connsiteX6" fmla="*/ 0 w 242679"/>
                <a:gd name="connsiteY6" fmla="*/ 127200 h 130198"/>
                <a:gd name="connsiteX7" fmla="*/ 2249 w 242679"/>
                <a:gd name="connsiteY7" fmla="*/ 130198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79" h="130198">
                  <a:moveTo>
                    <a:pt x="240646" y="3249"/>
                  </a:moveTo>
                  <a:lnTo>
                    <a:pt x="241646" y="3249"/>
                  </a:lnTo>
                  <a:cubicBezTo>
                    <a:pt x="242545" y="2712"/>
                    <a:pt x="242920" y="1600"/>
                    <a:pt x="242520" y="625"/>
                  </a:cubicBezTo>
                  <a:cubicBezTo>
                    <a:pt x="242570" y="425"/>
                    <a:pt x="242570" y="212"/>
                    <a:pt x="242520" y="0"/>
                  </a:cubicBezTo>
                  <a:lnTo>
                    <a:pt x="242520" y="0"/>
                  </a:lnTo>
                  <a:lnTo>
                    <a:pt x="241521" y="0"/>
                  </a:lnTo>
                  <a:lnTo>
                    <a:pt x="0" y="127200"/>
                  </a:lnTo>
                  <a:lnTo>
                    <a:pt x="2249" y="130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6D857453-1DC3-431B-AAA6-F2697A363886}"/>
                </a:ext>
              </a:extLst>
            </p:cNvPr>
            <p:cNvSpPr/>
            <p:nvPr/>
          </p:nvSpPr>
          <p:spPr>
            <a:xfrm>
              <a:off x="11616386" y="3202980"/>
              <a:ext cx="38608" cy="22365"/>
            </a:xfrm>
            <a:custGeom>
              <a:avLst/>
              <a:gdLst>
                <a:gd name="connsiteX0" fmla="*/ 0 w 38608"/>
                <a:gd name="connsiteY0" fmla="*/ 19117 h 22365"/>
                <a:gd name="connsiteX1" fmla="*/ 0 w 38608"/>
                <a:gd name="connsiteY1" fmla="*/ 19117 h 22365"/>
                <a:gd name="connsiteX2" fmla="*/ 1000 w 38608"/>
                <a:gd name="connsiteY2" fmla="*/ 19117 h 22365"/>
                <a:gd name="connsiteX3" fmla="*/ 2374 w 38608"/>
                <a:gd name="connsiteY3" fmla="*/ 21241 h 22365"/>
                <a:gd name="connsiteX4" fmla="*/ 2374 w 38608"/>
                <a:gd name="connsiteY4" fmla="*/ 22366 h 22365"/>
                <a:gd name="connsiteX5" fmla="*/ 38608 w 38608"/>
                <a:gd name="connsiteY5" fmla="*/ 2874 h 22365"/>
                <a:gd name="connsiteX6" fmla="*/ 35985 w 38608"/>
                <a:gd name="connsiteY6" fmla="*/ 0 h 22365"/>
                <a:gd name="connsiteX7" fmla="*/ 1124 w 38608"/>
                <a:gd name="connsiteY7" fmla="*/ 18867 h 22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608" h="22365">
                  <a:moveTo>
                    <a:pt x="0" y="19117"/>
                  </a:moveTo>
                  <a:lnTo>
                    <a:pt x="0" y="19117"/>
                  </a:lnTo>
                  <a:cubicBezTo>
                    <a:pt x="325" y="19042"/>
                    <a:pt x="675" y="19042"/>
                    <a:pt x="1000" y="19117"/>
                  </a:cubicBezTo>
                  <a:cubicBezTo>
                    <a:pt x="1937" y="19367"/>
                    <a:pt x="2536" y="20279"/>
                    <a:pt x="2374" y="21241"/>
                  </a:cubicBezTo>
                  <a:lnTo>
                    <a:pt x="2374" y="22366"/>
                  </a:lnTo>
                  <a:lnTo>
                    <a:pt x="38608" y="2874"/>
                  </a:lnTo>
                  <a:lnTo>
                    <a:pt x="35985" y="0"/>
                  </a:lnTo>
                  <a:lnTo>
                    <a:pt x="1124" y="188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E166EB0E-30EC-4CA3-B5D8-600A25665B09}"/>
                </a:ext>
              </a:extLst>
            </p:cNvPr>
            <p:cNvSpPr/>
            <p:nvPr/>
          </p:nvSpPr>
          <p:spPr>
            <a:xfrm>
              <a:off x="11213435" y="3702905"/>
              <a:ext cx="153058" cy="175679"/>
            </a:xfrm>
            <a:custGeom>
              <a:avLst/>
              <a:gdLst>
                <a:gd name="connsiteX0" fmla="*/ 149935 w 153058"/>
                <a:gd name="connsiteY0" fmla="*/ 175680 h 175679"/>
                <a:gd name="connsiteX1" fmla="*/ 153059 w 153058"/>
                <a:gd name="connsiteY1" fmla="*/ 173930 h 175679"/>
                <a:gd name="connsiteX2" fmla="*/ 250 w 153058"/>
                <a:gd name="connsiteY2" fmla="*/ 0 h 175679"/>
                <a:gd name="connsiteX3" fmla="*/ 125 w 153058"/>
                <a:gd name="connsiteY3" fmla="*/ 874 h 175679"/>
                <a:gd name="connsiteX4" fmla="*/ 0 w 153058"/>
                <a:gd name="connsiteY4" fmla="*/ 4998 h 175679"/>
                <a:gd name="connsiteX5" fmla="*/ 149935 w 153058"/>
                <a:gd name="connsiteY5" fmla="*/ 175680 h 17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058" h="175679">
                  <a:moveTo>
                    <a:pt x="149935" y="175680"/>
                  </a:moveTo>
                  <a:lnTo>
                    <a:pt x="153059" y="173930"/>
                  </a:lnTo>
                  <a:lnTo>
                    <a:pt x="250" y="0"/>
                  </a:lnTo>
                  <a:lnTo>
                    <a:pt x="125" y="874"/>
                  </a:lnTo>
                  <a:lnTo>
                    <a:pt x="0" y="4998"/>
                  </a:lnTo>
                  <a:lnTo>
                    <a:pt x="149935" y="175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5905C2CF-E4A8-4489-8161-FBDAA698BDD7}"/>
                </a:ext>
              </a:extLst>
            </p:cNvPr>
            <p:cNvSpPr/>
            <p:nvPr/>
          </p:nvSpPr>
          <p:spPr>
            <a:xfrm>
              <a:off x="11394482" y="4311163"/>
              <a:ext cx="8496" cy="14494"/>
            </a:xfrm>
            <a:custGeom>
              <a:avLst/>
              <a:gdLst>
                <a:gd name="connsiteX0" fmla="*/ 0 w 8496"/>
                <a:gd name="connsiteY0" fmla="*/ 4998 h 14494"/>
                <a:gd name="connsiteX1" fmla="*/ 8121 w 8496"/>
                <a:gd name="connsiteY1" fmla="*/ 14494 h 14494"/>
                <a:gd name="connsiteX2" fmla="*/ 8246 w 8496"/>
                <a:gd name="connsiteY2" fmla="*/ 13745 h 14494"/>
                <a:gd name="connsiteX3" fmla="*/ 8246 w 8496"/>
                <a:gd name="connsiteY3" fmla="*/ 13745 h 14494"/>
                <a:gd name="connsiteX4" fmla="*/ 8246 w 8496"/>
                <a:gd name="connsiteY4" fmla="*/ 13620 h 14494"/>
                <a:gd name="connsiteX5" fmla="*/ 8496 w 8496"/>
                <a:gd name="connsiteY5" fmla="*/ 9496 h 14494"/>
                <a:gd name="connsiteX6" fmla="*/ 375 w 8496"/>
                <a:gd name="connsiteY6" fmla="*/ 0 h 14494"/>
                <a:gd name="connsiteX7" fmla="*/ 0 w 8496"/>
                <a:gd name="connsiteY7" fmla="*/ 4998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496" h="14494">
                  <a:moveTo>
                    <a:pt x="0" y="4998"/>
                  </a:moveTo>
                  <a:lnTo>
                    <a:pt x="8121" y="14494"/>
                  </a:lnTo>
                  <a:lnTo>
                    <a:pt x="8246" y="13745"/>
                  </a:lnTo>
                  <a:lnTo>
                    <a:pt x="8246" y="13745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76360E5A-F07B-41A9-942E-6C8E966EC31C}"/>
                </a:ext>
              </a:extLst>
            </p:cNvPr>
            <p:cNvSpPr/>
            <p:nvPr/>
          </p:nvSpPr>
          <p:spPr>
            <a:xfrm>
              <a:off x="12022710" y="3173241"/>
              <a:ext cx="153058" cy="86715"/>
            </a:xfrm>
            <a:custGeom>
              <a:avLst/>
              <a:gdLst>
                <a:gd name="connsiteX0" fmla="*/ 152684 w 153058"/>
                <a:gd name="connsiteY0" fmla="*/ 4373 h 86715"/>
                <a:gd name="connsiteX1" fmla="*/ 153059 w 153058"/>
                <a:gd name="connsiteY1" fmla="*/ 0 h 86715"/>
                <a:gd name="connsiteX2" fmla="*/ 0 w 153058"/>
                <a:gd name="connsiteY2" fmla="*/ 83967 h 86715"/>
                <a:gd name="connsiteX3" fmla="*/ 2624 w 153058"/>
                <a:gd name="connsiteY3" fmla="*/ 86715 h 86715"/>
                <a:gd name="connsiteX4" fmla="*/ 152684 w 153058"/>
                <a:gd name="connsiteY4" fmla="*/ 4373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058" h="86715">
                  <a:moveTo>
                    <a:pt x="152684" y="4373"/>
                  </a:moveTo>
                  <a:lnTo>
                    <a:pt x="153059" y="0"/>
                  </a:lnTo>
                  <a:lnTo>
                    <a:pt x="0" y="83967"/>
                  </a:lnTo>
                  <a:lnTo>
                    <a:pt x="2624" y="86715"/>
                  </a:lnTo>
                  <a:lnTo>
                    <a:pt x="152684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2F348D2D-C7E9-46F8-9795-73BCF3533455}"/>
                </a:ext>
              </a:extLst>
            </p:cNvPr>
            <p:cNvSpPr/>
            <p:nvPr/>
          </p:nvSpPr>
          <p:spPr>
            <a:xfrm>
              <a:off x="11644499" y="3464250"/>
              <a:ext cx="216906" cy="238904"/>
            </a:xfrm>
            <a:custGeom>
              <a:avLst/>
              <a:gdLst>
                <a:gd name="connsiteX0" fmla="*/ 1000 w 216906"/>
                <a:gd name="connsiteY0" fmla="*/ 2999 h 238904"/>
                <a:gd name="connsiteX1" fmla="*/ 1000 w 216906"/>
                <a:gd name="connsiteY1" fmla="*/ 2999 h 238904"/>
                <a:gd name="connsiteX2" fmla="*/ 1000 w 216906"/>
                <a:gd name="connsiteY2" fmla="*/ 2999 h 238904"/>
                <a:gd name="connsiteX3" fmla="*/ 1000 w 216906"/>
                <a:gd name="connsiteY3" fmla="*/ 2999 h 238904"/>
                <a:gd name="connsiteX4" fmla="*/ 0 w 216906"/>
                <a:gd name="connsiteY4" fmla="*/ 2999 h 238904"/>
                <a:gd name="connsiteX5" fmla="*/ 215657 w 216906"/>
                <a:gd name="connsiteY5" fmla="*/ 238905 h 238904"/>
                <a:gd name="connsiteX6" fmla="*/ 216906 w 216906"/>
                <a:gd name="connsiteY6" fmla="*/ 238155 h 238904"/>
                <a:gd name="connsiteX7" fmla="*/ 216906 w 216906"/>
                <a:gd name="connsiteY7" fmla="*/ 235406 h 238904"/>
                <a:gd name="connsiteX8" fmla="*/ 1749 w 216906"/>
                <a:gd name="connsiteY8" fmla="*/ 0 h 238904"/>
                <a:gd name="connsiteX9" fmla="*/ 1749 w 216906"/>
                <a:gd name="connsiteY9" fmla="*/ 875 h 238904"/>
                <a:gd name="connsiteX10" fmla="*/ 1000 w 216906"/>
                <a:gd name="connsiteY10" fmla="*/ 2999 h 238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06" h="238904">
                  <a:moveTo>
                    <a:pt x="1000" y="2999"/>
                  </a:moveTo>
                  <a:cubicBezTo>
                    <a:pt x="1000" y="2999"/>
                    <a:pt x="1000" y="2999"/>
                    <a:pt x="1000" y="2999"/>
                  </a:cubicBezTo>
                  <a:lnTo>
                    <a:pt x="1000" y="2999"/>
                  </a:lnTo>
                  <a:lnTo>
                    <a:pt x="1000" y="2999"/>
                  </a:lnTo>
                  <a:lnTo>
                    <a:pt x="0" y="2999"/>
                  </a:lnTo>
                  <a:lnTo>
                    <a:pt x="215657" y="238905"/>
                  </a:lnTo>
                  <a:lnTo>
                    <a:pt x="216906" y="238155"/>
                  </a:lnTo>
                  <a:lnTo>
                    <a:pt x="216906" y="235406"/>
                  </a:lnTo>
                  <a:lnTo>
                    <a:pt x="1749" y="0"/>
                  </a:lnTo>
                  <a:lnTo>
                    <a:pt x="1749" y="875"/>
                  </a:lnTo>
                  <a:cubicBezTo>
                    <a:pt x="1749" y="875"/>
                    <a:pt x="1000" y="2874"/>
                    <a:pt x="100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1A382CCF-BD8E-4B5B-B8B7-10550092D73D}"/>
                </a:ext>
              </a:extLst>
            </p:cNvPr>
            <p:cNvSpPr/>
            <p:nvPr/>
          </p:nvSpPr>
          <p:spPr>
            <a:xfrm>
              <a:off x="11606265" y="3466000"/>
              <a:ext cx="38483" cy="22865"/>
            </a:xfrm>
            <a:custGeom>
              <a:avLst/>
              <a:gdLst>
                <a:gd name="connsiteX0" fmla="*/ 1499 w 38483"/>
                <a:gd name="connsiteY0" fmla="*/ 22866 h 22865"/>
                <a:gd name="connsiteX1" fmla="*/ 37484 w 38483"/>
                <a:gd name="connsiteY1" fmla="*/ 3124 h 22865"/>
                <a:gd name="connsiteX2" fmla="*/ 38484 w 38483"/>
                <a:gd name="connsiteY2" fmla="*/ 3124 h 22865"/>
                <a:gd name="connsiteX3" fmla="*/ 38484 w 38483"/>
                <a:gd name="connsiteY3" fmla="*/ 3124 h 22865"/>
                <a:gd name="connsiteX4" fmla="*/ 37484 w 38483"/>
                <a:gd name="connsiteY4" fmla="*/ 3124 h 22865"/>
                <a:gd name="connsiteX5" fmla="*/ 36072 w 38483"/>
                <a:gd name="connsiteY5" fmla="*/ 1312 h 22865"/>
                <a:gd name="connsiteX6" fmla="*/ 36110 w 38483"/>
                <a:gd name="connsiteY6" fmla="*/ 1125 h 22865"/>
                <a:gd name="connsiteX7" fmla="*/ 36110 w 38483"/>
                <a:gd name="connsiteY7" fmla="*/ 0 h 22865"/>
                <a:gd name="connsiteX8" fmla="*/ 0 w 38483"/>
                <a:gd name="connsiteY8" fmla="*/ 19742 h 22865"/>
                <a:gd name="connsiteX9" fmla="*/ 1000 w 38483"/>
                <a:gd name="connsiteY9" fmla="*/ 21366 h 22865"/>
                <a:gd name="connsiteX10" fmla="*/ 1499 w 38483"/>
                <a:gd name="connsiteY10" fmla="*/ 22866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3" h="22865">
                  <a:moveTo>
                    <a:pt x="1499" y="22866"/>
                  </a:moveTo>
                  <a:lnTo>
                    <a:pt x="37484" y="3124"/>
                  </a:lnTo>
                  <a:lnTo>
                    <a:pt x="38484" y="3124"/>
                  </a:lnTo>
                  <a:lnTo>
                    <a:pt x="38484" y="3124"/>
                  </a:lnTo>
                  <a:cubicBezTo>
                    <a:pt x="38159" y="3249"/>
                    <a:pt x="37809" y="3249"/>
                    <a:pt x="37484" y="3124"/>
                  </a:cubicBezTo>
                  <a:cubicBezTo>
                    <a:pt x="36597" y="3011"/>
                    <a:pt x="35960" y="2199"/>
                    <a:pt x="36072" y="1312"/>
                  </a:cubicBezTo>
                  <a:cubicBezTo>
                    <a:pt x="36084" y="1249"/>
                    <a:pt x="36097" y="1187"/>
                    <a:pt x="36110" y="1125"/>
                  </a:cubicBezTo>
                  <a:lnTo>
                    <a:pt x="36110" y="0"/>
                  </a:lnTo>
                  <a:lnTo>
                    <a:pt x="0" y="19742"/>
                  </a:lnTo>
                  <a:cubicBezTo>
                    <a:pt x="400" y="20242"/>
                    <a:pt x="737" y="20779"/>
                    <a:pt x="1000" y="21366"/>
                  </a:cubicBezTo>
                  <a:cubicBezTo>
                    <a:pt x="1200" y="21854"/>
                    <a:pt x="1375" y="22354"/>
                    <a:pt x="1499" y="228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99520873-23AE-4CC0-8861-4314B0450856}"/>
                </a:ext>
              </a:extLst>
            </p:cNvPr>
            <p:cNvSpPr/>
            <p:nvPr/>
          </p:nvSpPr>
          <p:spPr>
            <a:xfrm>
              <a:off x="11633378" y="3922318"/>
              <a:ext cx="35110" cy="241403"/>
            </a:xfrm>
            <a:custGeom>
              <a:avLst/>
              <a:gdLst>
                <a:gd name="connsiteX0" fmla="*/ 34736 w 35110"/>
                <a:gd name="connsiteY0" fmla="*/ 0 h 241403"/>
                <a:gd name="connsiteX1" fmla="*/ 32362 w 35110"/>
                <a:gd name="connsiteY1" fmla="*/ 7122 h 241403"/>
                <a:gd name="connsiteX2" fmla="*/ 21329 w 35110"/>
                <a:gd name="connsiteY2" fmla="*/ 8584 h 241403"/>
                <a:gd name="connsiteX3" fmla="*/ 19867 w 35110"/>
                <a:gd name="connsiteY3" fmla="*/ 7122 h 241403"/>
                <a:gd name="connsiteX4" fmla="*/ 16619 w 35110"/>
                <a:gd name="connsiteY4" fmla="*/ 3499 h 241403"/>
                <a:gd name="connsiteX5" fmla="*/ 16619 w 35110"/>
                <a:gd name="connsiteY5" fmla="*/ 6747 h 241403"/>
                <a:gd name="connsiteX6" fmla="*/ 1 w 35110"/>
                <a:gd name="connsiteY6" fmla="*/ 239529 h 241403"/>
                <a:gd name="connsiteX7" fmla="*/ 9622 w 35110"/>
                <a:gd name="connsiteY7" fmla="*/ 229658 h 241403"/>
                <a:gd name="connsiteX8" fmla="*/ 9747 w 35110"/>
                <a:gd name="connsiteY8" fmla="*/ 229658 h 241403"/>
                <a:gd name="connsiteX9" fmla="*/ 17993 w 35110"/>
                <a:gd name="connsiteY9" fmla="*/ 241404 h 241403"/>
                <a:gd name="connsiteX10" fmla="*/ 35111 w 35110"/>
                <a:gd name="connsiteY10" fmla="*/ 125 h 24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110" h="241403">
                  <a:moveTo>
                    <a:pt x="34736" y="0"/>
                  </a:moveTo>
                  <a:cubicBezTo>
                    <a:pt x="34699" y="2561"/>
                    <a:pt x="33861" y="5048"/>
                    <a:pt x="32362" y="7122"/>
                  </a:cubicBezTo>
                  <a:cubicBezTo>
                    <a:pt x="29713" y="10571"/>
                    <a:pt x="24778" y="11220"/>
                    <a:pt x="21329" y="8584"/>
                  </a:cubicBezTo>
                  <a:cubicBezTo>
                    <a:pt x="20779" y="8159"/>
                    <a:pt x="20292" y="7672"/>
                    <a:pt x="19867" y="7122"/>
                  </a:cubicBezTo>
                  <a:lnTo>
                    <a:pt x="16619" y="3499"/>
                  </a:lnTo>
                  <a:lnTo>
                    <a:pt x="16619" y="6747"/>
                  </a:lnTo>
                  <a:lnTo>
                    <a:pt x="1" y="239529"/>
                  </a:lnTo>
                  <a:cubicBezTo>
                    <a:pt x="-74" y="234144"/>
                    <a:pt x="4237" y="229733"/>
                    <a:pt x="9622" y="229658"/>
                  </a:cubicBezTo>
                  <a:cubicBezTo>
                    <a:pt x="9659" y="229658"/>
                    <a:pt x="9709" y="229658"/>
                    <a:pt x="9747" y="229658"/>
                  </a:cubicBezTo>
                  <a:cubicBezTo>
                    <a:pt x="15119" y="230846"/>
                    <a:pt x="18706" y="235943"/>
                    <a:pt x="17993" y="241404"/>
                  </a:cubicBezTo>
                  <a:lnTo>
                    <a:pt x="35111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A94E57B5-B35E-47B9-ACB2-4A005F33431E}"/>
                </a:ext>
              </a:extLst>
            </p:cNvPr>
            <p:cNvSpPr/>
            <p:nvPr/>
          </p:nvSpPr>
          <p:spPr>
            <a:xfrm>
              <a:off x="11407101" y="4055765"/>
              <a:ext cx="14962" cy="208541"/>
            </a:xfrm>
            <a:custGeom>
              <a:avLst/>
              <a:gdLst>
                <a:gd name="connsiteX0" fmla="*/ 14869 w 14962"/>
                <a:gd name="connsiteY0" fmla="*/ 0 h 208541"/>
                <a:gd name="connsiteX1" fmla="*/ 14869 w 14962"/>
                <a:gd name="connsiteY1" fmla="*/ 1374 h 208541"/>
                <a:gd name="connsiteX2" fmla="*/ 12770 w 14962"/>
                <a:gd name="connsiteY2" fmla="*/ 1649 h 208541"/>
                <a:gd name="connsiteX3" fmla="*/ 12495 w 14962"/>
                <a:gd name="connsiteY3" fmla="*/ 1374 h 208541"/>
                <a:gd name="connsiteX4" fmla="*/ 12495 w 14962"/>
                <a:gd name="connsiteY4" fmla="*/ 1374 h 208541"/>
                <a:gd name="connsiteX5" fmla="*/ 0 w 14962"/>
                <a:gd name="connsiteY5" fmla="*/ 204294 h 208541"/>
                <a:gd name="connsiteX6" fmla="*/ 2374 w 14962"/>
                <a:gd name="connsiteY6" fmla="*/ 207167 h 208541"/>
                <a:gd name="connsiteX7" fmla="*/ 2374 w 14962"/>
                <a:gd name="connsiteY7" fmla="*/ 207167 h 208541"/>
                <a:gd name="connsiteX8" fmla="*/ 2374 w 14962"/>
                <a:gd name="connsiteY8" fmla="*/ 207792 h 208541"/>
                <a:gd name="connsiteX9" fmla="*/ 2374 w 14962"/>
                <a:gd name="connsiteY9" fmla="*/ 208542 h 208541"/>
                <a:gd name="connsiteX10" fmla="*/ 2374 w 14962"/>
                <a:gd name="connsiteY10" fmla="*/ 208542 h 208541"/>
                <a:gd name="connsiteX11" fmla="*/ 14869 w 14962"/>
                <a:gd name="connsiteY11" fmla="*/ 1749 h 208541"/>
                <a:gd name="connsiteX12" fmla="*/ 14869 w 14962"/>
                <a:gd name="connsiteY12" fmla="*/ 625 h 208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62" h="208541">
                  <a:moveTo>
                    <a:pt x="14869" y="0"/>
                  </a:moveTo>
                  <a:cubicBezTo>
                    <a:pt x="14994" y="450"/>
                    <a:pt x="14994" y="925"/>
                    <a:pt x="14869" y="1374"/>
                  </a:cubicBezTo>
                  <a:cubicBezTo>
                    <a:pt x="14357" y="2024"/>
                    <a:pt x="13419" y="2149"/>
                    <a:pt x="12770" y="1649"/>
                  </a:cubicBezTo>
                  <a:cubicBezTo>
                    <a:pt x="12670" y="1562"/>
                    <a:pt x="12570" y="1475"/>
                    <a:pt x="12495" y="1374"/>
                  </a:cubicBezTo>
                  <a:lnTo>
                    <a:pt x="12495" y="1374"/>
                  </a:lnTo>
                  <a:lnTo>
                    <a:pt x="0" y="204294"/>
                  </a:lnTo>
                  <a:lnTo>
                    <a:pt x="2374" y="207167"/>
                  </a:lnTo>
                  <a:lnTo>
                    <a:pt x="2374" y="207167"/>
                  </a:lnTo>
                  <a:cubicBezTo>
                    <a:pt x="2374" y="207167"/>
                    <a:pt x="2374" y="207167"/>
                    <a:pt x="2374" y="207792"/>
                  </a:cubicBezTo>
                  <a:cubicBezTo>
                    <a:pt x="2374" y="208417"/>
                    <a:pt x="2374" y="207792"/>
                    <a:pt x="2374" y="208542"/>
                  </a:cubicBezTo>
                  <a:lnTo>
                    <a:pt x="2374" y="208542"/>
                  </a:lnTo>
                  <a:lnTo>
                    <a:pt x="14869" y="1749"/>
                  </a:lnTo>
                  <a:lnTo>
                    <a:pt x="14869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54D5C67E-FE81-4B7E-9634-C0CCB367CDA3}"/>
                </a:ext>
              </a:extLst>
            </p:cNvPr>
            <p:cNvSpPr/>
            <p:nvPr/>
          </p:nvSpPr>
          <p:spPr>
            <a:xfrm>
              <a:off x="11642125" y="3211726"/>
              <a:ext cx="20366" cy="257116"/>
            </a:xfrm>
            <a:custGeom>
              <a:avLst/>
              <a:gdLst>
                <a:gd name="connsiteX0" fmla="*/ 375 w 20366"/>
                <a:gd name="connsiteY0" fmla="*/ 255023 h 257116"/>
                <a:gd name="connsiteX1" fmla="*/ 1562 w 20366"/>
                <a:gd name="connsiteY1" fmla="*/ 256985 h 257116"/>
                <a:gd name="connsiteX2" fmla="*/ 1749 w 20366"/>
                <a:gd name="connsiteY2" fmla="*/ 257023 h 257116"/>
                <a:gd name="connsiteX3" fmla="*/ 2749 w 20366"/>
                <a:gd name="connsiteY3" fmla="*/ 257023 h 257116"/>
                <a:gd name="connsiteX4" fmla="*/ 2749 w 20366"/>
                <a:gd name="connsiteY4" fmla="*/ 257023 h 257116"/>
                <a:gd name="connsiteX5" fmla="*/ 2749 w 20366"/>
                <a:gd name="connsiteY5" fmla="*/ 257023 h 257116"/>
                <a:gd name="connsiteX6" fmla="*/ 2749 w 20366"/>
                <a:gd name="connsiteY6" fmla="*/ 257023 h 257116"/>
                <a:gd name="connsiteX7" fmla="*/ 2749 w 20366"/>
                <a:gd name="connsiteY7" fmla="*/ 256148 h 257116"/>
                <a:gd name="connsiteX8" fmla="*/ 20366 w 20366"/>
                <a:gd name="connsiteY8" fmla="*/ 0 h 257116"/>
                <a:gd name="connsiteX9" fmla="*/ 20366 w 20366"/>
                <a:gd name="connsiteY9" fmla="*/ 0 h 257116"/>
                <a:gd name="connsiteX10" fmla="*/ 18742 w 20366"/>
                <a:gd name="connsiteY10" fmla="*/ 0 h 257116"/>
                <a:gd name="connsiteX11" fmla="*/ 17743 w 20366"/>
                <a:gd name="connsiteY11" fmla="*/ 0 h 257116"/>
                <a:gd name="connsiteX12" fmla="*/ 0 w 20366"/>
                <a:gd name="connsiteY12" fmla="*/ 256023 h 25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6" h="257116">
                  <a:moveTo>
                    <a:pt x="375" y="255023"/>
                  </a:moveTo>
                  <a:cubicBezTo>
                    <a:pt x="162" y="255898"/>
                    <a:pt x="687" y="256773"/>
                    <a:pt x="1562" y="256985"/>
                  </a:cubicBezTo>
                  <a:cubicBezTo>
                    <a:pt x="1624" y="256998"/>
                    <a:pt x="1687" y="257010"/>
                    <a:pt x="1749" y="257023"/>
                  </a:cubicBezTo>
                  <a:cubicBezTo>
                    <a:pt x="2074" y="257147"/>
                    <a:pt x="2424" y="257147"/>
                    <a:pt x="2749" y="257023"/>
                  </a:cubicBezTo>
                  <a:lnTo>
                    <a:pt x="2749" y="257023"/>
                  </a:lnTo>
                  <a:cubicBezTo>
                    <a:pt x="2749" y="257023"/>
                    <a:pt x="2749" y="257023"/>
                    <a:pt x="2749" y="257023"/>
                  </a:cubicBezTo>
                  <a:cubicBezTo>
                    <a:pt x="2749" y="257023"/>
                    <a:pt x="2749" y="257023"/>
                    <a:pt x="2749" y="257023"/>
                  </a:cubicBezTo>
                  <a:lnTo>
                    <a:pt x="2749" y="256148"/>
                  </a:lnTo>
                  <a:lnTo>
                    <a:pt x="20366" y="0"/>
                  </a:lnTo>
                  <a:lnTo>
                    <a:pt x="20366" y="0"/>
                  </a:lnTo>
                  <a:lnTo>
                    <a:pt x="18742" y="0"/>
                  </a:lnTo>
                  <a:lnTo>
                    <a:pt x="17743" y="0"/>
                  </a:lnTo>
                  <a:lnTo>
                    <a:pt x="0" y="2560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22B5957A-CFD0-4716-9202-61438DF4145B}"/>
                </a:ext>
              </a:extLst>
            </p:cNvPr>
            <p:cNvSpPr/>
            <p:nvPr/>
          </p:nvSpPr>
          <p:spPr>
            <a:xfrm>
              <a:off x="11598269" y="3221666"/>
              <a:ext cx="20392" cy="259327"/>
            </a:xfrm>
            <a:custGeom>
              <a:avLst/>
              <a:gdLst>
                <a:gd name="connsiteX0" fmla="*/ 17367 w 20392"/>
                <a:gd name="connsiteY0" fmla="*/ 1805 h 259327"/>
                <a:gd name="connsiteX1" fmla="*/ 17367 w 20392"/>
                <a:gd name="connsiteY1" fmla="*/ 2930 h 259327"/>
                <a:gd name="connsiteX2" fmla="*/ 0 w 20392"/>
                <a:gd name="connsiteY2" fmla="*/ 259328 h 259327"/>
                <a:gd name="connsiteX3" fmla="*/ 3248 w 20392"/>
                <a:gd name="connsiteY3" fmla="*/ 259328 h 259327"/>
                <a:gd name="connsiteX4" fmla="*/ 20366 w 20392"/>
                <a:gd name="connsiteY4" fmla="*/ 3305 h 259327"/>
                <a:gd name="connsiteX5" fmla="*/ 20366 w 20392"/>
                <a:gd name="connsiteY5" fmla="*/ 2180 h 259327"/>
                <a:gd name="connsiteX6" fmla="*/ 18992 w 20392"/>
                <a:gd name="connsiteY6" fmla="*/ 56 h 259327"/>
                <a:gd name="connsiteX7" fmla="*/ 17992 w 20392"/>
                <a:gd name="connsiteY7" fmla="*/ 56 h 259327"/>
                <a:gd name="connsiteX8" fmla="*/ 17992 w 20392"/>
                <a:gd name="connsiteY8" fmla="*/ 681 h 259327"/>
                <a:gd name="connsiteX9" fmla="*/ 17367 w 20392"/>
                <a:gd name="connsiteY9" fmla="*/ 1805 h 25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92" h="259327">
                  <a:moveTo>
                    <a:pt x="17367" y="1805"/>
                  </a:moveTo>
                  <a:lnTo>
                    <a:pt x="17367" y="2930"/>
                  </a:lnTo>
                  <a:lnTo>
                    <a:pt x="0" y="259328"/>
                  </a:lnTo>
                  <a:cubicBezTo>
                    <a:pt x="1075" y="259078"/>
                    <a:pt x="2174" y="259078"/>
                    <a:pt x="3248" y="259328"/>
                  </a:cubicBezTo>
                  <a:lnTo>
                    <a:pt x="20366" y="3305"/>
                  </a:lnTo>
                  <a:lnTo>
                    <a:pt x="20366" y="2180"/>
                  </a:lnTo>
                  <a:cubicBezTo>
                    <a:pt x="20529" y="1218"/>
                    <a:pt x="19929" y="306"/>
                    <a:pt x="18992" y="56"/>
                  </a:cubicBezTo>
                  <a:cubicBezTo>
                    <a:pt x="18667" y="-19"/>
                    <a:pt x="18317" y="-19"/>
                    <a:pt x="17992" y="56"/>
                  </a:cubicBezTo>
                  <a:lnTo>
                    <a:pt x="17992" y="681"/>
                  </a:lnTo>
                  <a:cubicBezTo>
                    <a:pt x="17542" y="856"/>
                    <a:pt x="17280" y="1331"/>
                    <a:pt x="17367" y="180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A41C783C-FD89-4F51-94E4-97E96861376D}"/>
                </a:ext>
              </a:extLst>
            </p:cNvPr>
            <p:cNvSpPr/>
            <p:nvPr/>
          </p:nvSpPr>
          <p:spPr>
            <a:xfrm>
              <a:off x="11396106" y="4283924"/>
              <a:ext cx="8496" cy="14494"/>
            </a:xfrm>
            <a:custGeom>
              <a:avLst/>
              <a:gdLst>
                <a:gd name="connsiteX0" fmla="*/ 375 w 8496"/>
                <a:gd name="connsiteY0" fmla="*/ 0 h 14494"/>
                <a:gd name="connsiteX1" fmla="*/ 0 w 8496"/>
                <a:gd name="connsiteY1" fmla="*/ 4998 h 14494"/>
                <a:gd name="connsiteX2" fmla="*/ 8121 w 8496"/>
                <a:gd name="connsiteY2" fmla="*/ 14494 h 14494"/>
                <a:gd name="connsiteX3" fmla="*/ 8246 w 8496"/>
                <a:gd name="connsiteY3" fmla="*/ 13620 h 14494"/>
                <a:gd name="connsiteX4" fmla="*/ 8496 w 8496"/>
                <a:gd name="connsiteY4" fmla="*/ 9496 h 14494"/>
                <a:gd name="connsiteX5" fmla="*/ 375 w 8496"/>
                <a:gd name="connsiteY5" fmla="*/ 0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6" h="14494">
                  <a:moveTo>
                    <a:pt x="375" y="0"/>
                  </a:moveTo>
                  <a:lnTo>
                    <a:pt x="0" y="4998"/>
                  </a:lnTo>
                  <a:lnTo>
                    <a:pt x="8121" y="14494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7292506-8D8F-41DA-B9E8-0E363F2CEAE8}"/>
                </a:ext>
              </a:extLst>
            </p:cNvPr>
            <p:cNvSpPr/>
            <p:nvPr/>
          </p:nvSpPr>
          <p:spPr>
            <a:xfrm>
              <a:off x="11632879" y="4196833"/>
              <a:ext cx="749" cy="1124"/>
            </a:xfrm>
            <a:custGeom>
              <a:avLst/>
              <a:gdLst>
                <a:gd name="connsiteX0" fmla="*/ 0 w 749"/>
                <a:gd name="connsiteY0" fmla="*/ 0 h 1124"/>
                <a:gd name="connsiteX1" fmla="*/ 0 w 749"/>
                <a:gd name="connsiteY1" fmla="*/ 0 h 1124"/>
                <a:gd name="connsiteX2" fmla="*/ 750 w 749"/>
                <a:gd name="connsiteY2" fmla="*/ 1125 h 1124"/>
                <a:gd name="connsiteX3" fmla="*/ 750 w 749"/>
                <a:gd name="connsiteY3" fmla="*/ 125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9" h="1124">
                  <a:moveTo>
                    <a:pt x="0" y="0"/>
                  </a:moveTo>
                  <a:lnTo>
                    <a:pt x="0" y="0"/>
                  </a:lnTo>
                  <a:cubicBezTo>
                    <a:pt x="200" y="400"/>
                    <a:pt x="463" y="774"/>
                    <a:pt x="750" y="1125"/>
                  </a:cubicBezTo>
                  <a:lnTo>
                    <a:pt x="75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8A6F0E9A-E978-4974-808F-78B41AE9F265}"/>
                </a:ext>
              </a:extLst>
            </p:cNvPr>
            <p:cNvSpPr/>
            <p:nvPr/>
          </p:nvSpPr>
          <p:spPr>
            <a:xfrm>
              <a:off x="11631448" y="4192335"/>
              <a:ext cx="56" cy="874"/>
            </a:xfrm>
            <a:custGeom>
              <a:avLst/>
              <a:gdLst>
                <a:gd name="connsiteX0" fmla="*/ 56 w 56"/>
                <a:gd name="connsiteY0" fmla="*/ 875 h 874"/>
                <a:gd name="connsiteX1" fmla="*/ 56 w 56"/>
                <a:gd name="connsiteY1" fmla="*/ 0 h 874"/>
                <a:gd name="connsiteX2" fmla="*/ 56 w 56"/>
                <a:gd name="connsiteY2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74">
                  <a:moveTo>
                    <a:pt x="56" y="875"/>
                  </a:moveTo>
                  <a:cubicBezTo>
                    <a:pt x="56" y="875"/>
                    <a:pt x="56" y="875"/>
                    <a:pt x="56" y="0"/>
                  </a:cubicBezTo>
                  <a:cubicBezTo>
                    <a:pt x="-19" y="288"/>
                    <a:pt x="-19" y="587"/>
                    <a:pt x="56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90FB02D3-FB9F-43BC-B16F-9746EA3D5FAC}"/>
                </a:ext>
              </a:extLst>
            </p:cNvPr>
            <p:cNvSpPr/>
            <p:nvPr/>
          </p:nvSpPr>
          <p:spPr>
            <a:xfrm>
              <a:off x="11630786" y="4152476"/>
              <a:ext cx="19800" cy="37735"/>
            </a:xfrm>
            <a:custGeom>
              <a:avLst/>
              <a:gdLst>
                <a:gd name="connsiteX0" fmla="*/ 19710 w 19800"/>
                <a:gd name="connsiteY0" fmla="*/ 11745 h 37735"/>
                <a:gd name="connsiteX1" fmla="*/ 11464 w 19800"/>
                <a:gd name="connsiteY1" fmla="*/ 0 h 37735"/>
                <a:gd name="connsiteX2" fmla="*/ 1718 w 19800"/>
                <a:gd name="connsiteY2" fmla="*/ 9746 h 37735"/>
                <a:gd name="connsiteX3" fmla="*/ 1718 w 19800"/>
                <a:gd name="connsiteY3" fmla="*/ 9871 h 37735"/>
                <a:gd name="connsiteX4" fmla="*/ 1718 w 19800"/>
                <a:gd name="connsiteY4" fmla="*/ 13994 h 37735"/>
                <a:gd name="connsiteX5" fmla="*/ 10214 w 19800"/>
                <a:gd name="connsiteY5" fmla="*/ 9122 h 37735"/>
                <a:gd name="connsiteX6" fmla="*/ 12238 w 19800"/>
                <a:gd name="connsiteY6" fmla="*/ 9759 h 37735"/>
                <a:gd name="connsiteX7" fmla="*/ 12338 w 19800"/>
                <a:gd name="connsiteY7" fmla="*/ 9996 h 37735"/>
                <a:gd name="connsiteX8" fmla="*/ 11589 w 19800"/>
                <a:gd name="connsiteY8" fmla="*/ 12620 h 37735"/>
                <a:gd name="connsiteX9" fmla="*/ 1343 w 19800"/>
                <a:gd name="connsiteY9" fmla="*/ 18368 h 37735"/>
                <a:gd name="connsiteX10" fmla="*/ 94 w 19800"/>
                <a:gd name="connsiteY10" fmla="*/ 37110 h 37735"/>
                <a:gd name="connsiteX11" fmla="*/ 94 w 19800"/>
                <a:gd name="connsiteY11" fmla="*/ 37735 h 37735"/>
                <a:gd name="connsiteX12" fmla="*/ 94 w 19800"/>
                <a:gd name="connsiteY12" fmla="*/ 36361 h 37735"/>
                <a:gd name="connsiteX13" fmla="*/ 94 w 19800"/>
                <a:gd name="connsiteY13" fmla="*/ 34361 h 37735"/>
                <a:gd name="connsiteX14" fmla="*/ 718 w 19800"/>
                <a:gd name="connsiteY14" fmla="*/ 33112 h 37735"/>
                <a:gd name="connsiteX15" fmla="*/ 1968 w 19800"/>
                <a:gd name="connsiteY15" fmla="*/ 30738 h 37735"/>
                <a:gd name="connsiteX16" fmla="*/ 1968 w 19800"/>
                <a:gd name="connsiteY16" fmla="*/ 30738 h 37735"/>
                <a:gd name="connsiteX17" fmla="*/ 3467 w 19800"/>
                <a:gd name="connsiteY17" fmla="*/ 29488 h 37735"/>
                <a:gd name="connsiteX18" fmla="*/ 4716 w 19800"/>
                <a:gd name="connsiteY18" fmla="*/ 28364 h 37735"/>
                <a:gd name="connsiteX19" fmla="*/ 4716 w 19800"/>
                <a:gd name="connsiteY19" fmla="*/ 28364 h 37735"/>
                <a:gd name="connsiteX20" fmla="*/ 18711 w 19800"/>
                <a:gd name="connsiteY20" fmla="*/ 20492 h 37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800" h="37735">
                  <a:moveTo>
                    <a:pt x="19710" y="11745"/>
                  </a:moveTo>
                  <a:cubicBezTo>
                    <a:pt x="20422" y="6285"/>
                    <a:pt x="16836" y="1187"/>
                    <a:pt x="11464" y="0"/>
                  </a:cubicBezTo>
                  <a:cubicBezTo>
                    <a:pt x="6078" y="0"/>
                    <a:pt x="1718" y="4361"/>
                    <a:pt x="1718" y="9746"/>
                  </a:cubicBezTo>
                  <a:cubicBezTo>
                    <a:pt x="1718" y="9784"/>
                    <a:pt x="1718" y="9834"/>
                    <a:pt x="1718" y="9871"/>
                  </a:cubicBezTo>
                  <a:lnTo>
                    <a:pt x="1718" y="13994"/>
                  </a:lnTo>
                  <a:lnTo>
                    <a:pt x="10214" y="9122"/>
                  </a:lnTo>
                  <a:cubicBezTo>
                    <a:pt x="10952" y="8734"/>
                    <a:pt x="11851" y="9022"/>
                    <a:pt x="12238" y="9759"/>
                  </a:cubicBezTo>
                  <a:cubicBezTo>
                    <a:pt x="12276" y="9834"/>
                    <a:pt x="12313" y="9909"/>
                    <a:pt x="12338" y="9996"/>
                  </a:cubicBezTo>
                  <a:cubicBezTo>
                    <a:pt x="12763" y="10933"/>
                    <a:pt x="12438" y="12045"/>
                    <a:pt x="11589" y="12620"/>
                  </a:cubicBezTo>
                  <a:lnTo>
                    <a:pt x="1343" y="18368"/>
                  </a:lnTo>
                  <a:lnTo>
                    <a:pt x="94" y="37110"/>
                  </a:lnTo>
                  <a:lnTo>
                    <a:pt x="94" y="37735"/>
                  </a:lnTo>
                  <a:cubicBezTo>
                    <a:pt x="31" y="37273"/>
                    <a:pt x="31" y="36823"/>
                    <a:pt x="94" y="36361"/>
                  </a:cubicBezTo>
                  <a:cubicBezTo>
                    <a:pt x="-31" y="35698"/>
                    <a:pt x="-31" y="35024"/>
                    <a:pt x="94" y="34361"/>
                  </a:cubicBezTo>
                  <a:cubicBezTo>
                    <a:pt x="219" y="33912"/>
                    <a:pt x="431" y="33487"/>
                    <a:pt x="718" y="33112"/>
                  </a:cubicBezTo>
                  <a:cubicBezTo>
                    <a:pt x="1006" y="32262"/>
                    <a:pt x="1430" y="31463"/>
                    <a:pt x="1968" y="30738"/>
                  </a:cubicBezTo>
                  <a:lnTo>
                    <a:pt x="1968" y="30738"/>
                  </a:lnTo>
                  <a:lnTo>
                    <a:pt x="3467" y="29488"/>
                  </a:lnTo>
                  <a:lnTo>
                    <a:pt x="4716" y="28364"/>
                  </a:lnTo>
                  <a:lnTo>
                    <a:pt x="4716" y="28364"/>
                  </a:lnTo>
                  <a:lnTo>
                    <a:pt x="18711" y="204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725227C2-CADE-4E36-A07B-0EDAD75CD045}"/>
                </a:ext>
              </a:extLst>
            </p:cNvPr>
            <p:cNvSpPr/>
            <p:nvPr/>
          </p:nvSpPr>
          <p:spPr>
            <a:xfrm>
              <a:off x="11290652" y="4142730"/>
              <a:ext cx="3373" cy="8496"/>
            </a:xfrm>
            <a:custGeom>
              <a:avLst/>
              <a:gdLst>
                <a:gd name="connsiteX0" fmla="*/ 0 w 3373"/>
                <a:gd name="connsiteY0" fmla="*/ 4998 h 8496"/>
                <a:gd name="connsiteX1" fmla="*/ 2999 w 3373"/>
                <a:gd name="connsiteY1" fmla="*/ 8497 h 8496"/>
                <a:gd name="connsiteX2" fmla="*/ 3373 w 3373"/>
                <a:gd name="connsiteY2" fmla="*/ 0 h 8496"/>
                <a:gd name="connsiteX3" fmla="*/ 125 w 3373"/>
                <a:gd name="connsiteY3" fmla="*/ 1749 h 8496"/>
                <a:gd name="connsiteX4" fmla="*/ 0 w 3373"/>
                <a:gd name="connsiteY4" fmla="*/ 4998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3" h="8496">
                  <a:moveTo>
                    <a:pt x="0" y="4998"/>
                  </a:moveTo>
                  <a:lnTo>
                    <a:pt x="2999" y="8497"/>
                  </a:lnTo>
                  <a:lnTo>
                    <a:pt x="3373" y="0"/>
                  </a:lnTo>
                  <a:lnTo>
                    <a:pt x="125" y="1749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13B62633-90CE-4645-AE74-3162CB941FF3}"/>
                </a:ext>
              </a:extLst>
            </p:cNvPr>
            <p:cNvSpPr/>
            <p:nvPr/>
          </p:nvSpPr>
          <p:spPr>
            <a:xfrm>
              <a:off x="12000220" y="6314489"/>
              <a:ext cx="204786" cy="135696"/>
            </a:xfrm>
            <a:custGeom>
              <a:avLst/>
              <a:gdLst>
                <a:gd name="connsiteX0" fmla="*/ 0 w 204786"/>
                <a:gd name="connsiteY0" fmla="*/ 134572 h 135696"/>
                <a:gd name="connsiteX1" fmla="*/ 875 w 204786"/>
                <a:gd name="connsiteY1" fmla="*/ 135696 h 135696"/>
                <a:gd name="connsiteX2" fmla="*/ 204787 w 204786"/>
                <a:gd name="connsiteY2" fmla="*/ 4373 h 135696"/>
                <a:gd name="connsiteX3" fmla="*/ 204787 w 204786"/>
                <a:gd name="connsiteY3" fmla="*/ 0 h 135696"/>
                <a:gd name="connsiteX4" fmla="*/ 250 w 204786"/>
                <a:gd name="connsiteY4" fmla="*/ 131823 h 135696"/>
                <a:gd name="connsiteX5" fmla="*/ 0 w 204786"/>
                <a:gd name="connsiteY5" fmla="*/ 134572 h 13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86" h="135696">
                  <a:moveTo>
                    <a:pt x="0" y="134572"/>
                  </a:moveTo>
                  <a:lnTo>
                    <a:pt x="875" y="135696"/>
                  </a:lnTo>
                  <a:lnTo>
                    <a:pt x="204787" y="4373"/>
                  </a:lnTo>
                  <a:lnTo>
                    <a:pt x="204787" y="0"/>
                  </a:lnTo>
                  <a:lnTo>
                    <a:pt x="250" y="131823"/>
                  </a:lnTo>
                  <a:lnTo>
                    <a:pt x="0" y="1345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CC261B70-6169-4995-B4E7-F2967C95C157}"/>
                </a:ext>
              </a:extLst>
            </p:cNvPr>
            <p:cNvSpPr/>
            <p:nvPr/>
          </p:nvSpPr>
          <p:spPr>
            <a:xfrm>
              <a:off x="11999720" y="6449060"/>
              <a:ext cx="205286" cy="260521"/>
            </a:xfrm>
            <a:custGeom>
              <a:avLst/>
              <a:gdLst>
                <a:gd name="connsiteX0" fmla="*/ 500 w 205286"/>
                <a:gd name="connsiteY0" fmla="*/ 0 h 260521"/>
                <a:gd name="connsiteX1" fmla="*/ 374 w 205286"/>
                <a:gd name="connsiteY1" fmla="*/ 874 h 260521"/>
                <a:gd name="connsiteX2" fmla="*/ 0 w 205286"/>
                <a:gd name="connsiteY2" fmla="*/ 4873 h 260521"/>
                <a:gd name="connsiteX3" fmla="*/ 205286 w 205286"/>
                <a:gd name="connsiteY3" fmla="*/ 260521 h 260521"/>
                <a:gd name="connsiteX4" fmla="*/ 205286 w 205286"/>
                <a:gd name="connsiteY4" fmla="*/ 255023 h 260521"/>
                <a:gd name="connsiteX5" fmla="*/ 1374 w 205286"/>
                <a:gd name="connsiteY5" fmla="*/ 1125 h 260521"/>
                <a:gd name="connsiteX6" fmla="*/ 500 w 205286"/>
                <a:gd name="connsiteY6" fmla="*/ 0 h 26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286" h="260521">
                  <a:moveTo>
                    <a:pt x="500" y="0"/>
                  </a:moveTo>
                  <a:lnTo>
                    <a:pt x="374" y="874"/>
                  </a:lnTo>
                  <a:lnTo>
                    <a:pt x="0" y="4873"/>
                  </a:lnTo>
                  <a:lnTo>
                    <a:pt x="205286" y="260521"/>
                  </a:lnTo>
                  <a:lnTo>
                    <a:pt x="205286" y="255023"/>
                  </a:lnTo>
                  <a:lnTo>
                    <a:pt x="1374" y="1125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1157EA4B-52FD-4856-9279-4077CB9196A9}"/>
                </a:ext>
              </a:extLst>
            </p:cNvPr>
            <p:cNvSpPr/>
            <p:nvPr/>
          </p:nvSpPr>
          <p:spPr>
            <a:xfrm>
              <a:off x="7861753" y="6359846"/>
              <a:ext cx="189798" cy="110580"/>
            </a:xfrm>
            <a:custGeom>
              <a:avLst/>
              <a:gdLst>
                <a:gd name="connsiteX0" fmla="*/ 1005 w 189798"/>
                <a:gd name="connsiteY0" fmla="*/ 107457 h 110580"/>
                <a:gd name="connsiteX1" fmla="*/ 168 w 189798"/>
                <a:gd name="connsiteY1" fmla="*/ 109781 h 110580"/>
                <a:gd name="connsiteX2" fmla="*/ 255 w 189798"/>
                <a:gd name="connsiteY2" fmla="*/ 109956 h 110580"/>
                <a:gd name="connsiteX3" fmla="*/ 255 w 189798"/>
                <a:gd name="connsiteY3" fmla="*/ 110581 h 110580"/>
                <a:gd name="connsiteX4" fmla="*/ 255 w 189798"/>
                <a:gd name="connsiteY4" fmla="*/ 110581 h 110580"/>
                <a:gd name="connsiteX5" fmla="*/ 2879 w 189798"/>
                <a:gd name="connsiteY5" fmla="*/ 110581 h 110580"/>
                <a:gd name="connsiteX6" fmla="*/ 3878 w 189798"/>
                <a:gd name="connsiteY6" fmla="*/ 110581 h 110580"/>
                <a:gd name="connsiteX7" fmla="*/ 189798 w 189798"/>
                <a:gd name="connsiteY7" fmla="*/ 3998 h 110580"/>
                <a:gd name="connsiteX8" fmla="*/ 189798 w 189798"/>
                <a:gd name="connsiteY8" fmla="*/ 0 h 110580"/>
                <a:gd name="connsiteX9" fmla="*/ 2129 w 189798"/>
                <a:gd name="connsiteY9" fmla="*/ 107457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798" h="110580">
                  <a:moveTo>
                    <a:pt x="1005" y="107457"/>
                  </a:moveTo>
                  <a:cubicBezTo>
                    <a:pt x="130" y="107869"/>
                    <a:pt x="-245" y="108907"/>
                    <a:pt x="168" y="109781"/>
                  </a:cubicBezTo>
                  <a:cubicBezTo>
                    <a:pt x="193" y="109844"/>
                    <a:pt x="218" y="109906"/>
                    <a:pt x="255" y="109956"/>
                  </a:cubicBezTo>
                  <a:cubicBezTo>
                    <a:pt x="255" y="109956"/>
                    <a:pt x="255" y="109956"/>
                    <a:pt x="255" y="110581"/>
                  </a:cubicBezTo>
                  <a:lnTo>
                    <a:pt x="255" y="110581"/>
                  </a:lnTo>
                  <a:lnTo>
                    <a:pt x="2879" y="110581"/>
                  </a:lnTo>
                  <a:lnTo>
                    <a:pt x="3878" y="110581"/>
                  </a:lnTo>
                  <a:lnTo>
                    <a:pt x="189798" y="3998"/>
                  </a:lnTo>
                  <a:lnTo>
                    <a:pt x="189798" y="0"/>
                  </a:lnTo>
                  <a:lnTo>
                    <a:pt x="2129" y="10745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657EABBF-3369-4C42-8889-6F32DAE98E71}"/>
                </a:ext>
              </a:extLst>
            </p:cNvPr>
            <p:cNvSpPr/>
            <p:nvPr/>
          </p:nvSpPr>
          <p:spPr>
            <a:xfrm>
              <a:off x="12028583" y="6124315"/>
              <a:ext cx="176423" cy="116953"/>
            </a:xfrm>
            <a:custGeom>
              <a:avLst/>
              <a:gdLst>
                <a:gd name="connsiteX0" fmla="*/ 0 w 176423"/>
                <a:gd name="connsiteY0" fmla="*/ 116954 h 116953"/>
                <a:gd name="connsiteX1" fmla="*/ 176424 w 176423"/>
                <a:gd name="connsiteY1" fmla="*/ 4373 h 116953"/>
                <a:gd name="connsiteX2" fmla="*/ 176424 w 176423"/>
                <a:gd name="connsiteY2" fmla="*/ 0 h 116953"/>
                <a:gd name="connsiteX3" fmla="*/ 374 w 176423"/>
                <a:gd name="connsiteY3" fmla="*/ 112330 h 116953"/>
                <a:gd name="connsiteX4" fmla="*/ 0 w 176423"/>
                <a:gd name="connsiteY4" fmla="*/ 11695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423" h="116953">
                  <a:moveTo>
                    <a:pt x="0" y="116954"/>
                  </a:moveTo>
                  <a:lnTo>
                    <a:pt x="176424" y="4373"/>
                  </a:lnTo>
                  <a:lnTo>
                    <a:pt x="176424" y="0"/>
                  </a:lnTo>
                  <a:lnTo>
                    <a:pt x="374" y="112330"/>
                  </a:lnTo>
                  <a:lnTo>
                    <a:pt x="0" y="1169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AAA0C318-A773-4F41-8D60-F0B666E614BD}"/>
                </a:ext>
              </a:extLst>
            </p:cNvPr>
            <p:cNvSpPr/>
            <p:nvPr/>
          </p:nvSpPr>
          <p:spPr>
            <a:xfrm>
              <a:off x="11406976" y="4193460"/>
              <a:ext cx="226901" cy="132072"/>
            </a:xfrm>
            <a:custGeom>
              <a:avLst/>
              <a:gdLst>
                <a:gd name="connsiteX0" fmla="*/ 224903 w 226901"/>
                <a:gd name="connsiteY0" fmla="*/ 1749 h 132072"/>
                <a:gd name="connsiteX1" fmla="*/ 224903 w 226901"/>
                <a:gd name="connsiteY1" fmla="*/ 1749 h 132072"/>
                <a:gd name="connsiteX2" fmla="*/ 224903 w 226901"/>
                <a:gd name="connsiteY2" fmla="*/ 0 h 132072"/>
                <a:gd name="connsiteX3" fmla="*/ 224903 w 226901"/>
                <a:gd name="connsiteY3" fmla="*/ 0 h 132072"/>
                <a:gd name="connsiteX4" fmla="*/ 0 w 226901"/>
                <a:gd name="connsiteY4" fmla="*/ 128449 h 132072"/>
                <a:gd name="connsiteX5" fmla="*/ 0 w 226901"/>
                <a:gd name="connsiteY5" fmla="*/ 130823 h 132072"/>
                <a:gd name="connsiteX6" fmla="*/ 1124 w 226901"/>
                <a:gd name="connsiteY6" fmla="*/ 132072 h 132072"/>
                <a:gd name="connsiteX7" fmla="*/ 226902 w 226901"/>
                <a:gd name="connsiteY7" fmla="*/ 3499 h 132072"/>
                <a:gd name="connsiteX8" fmla="*/ 226902 w 226901"/>
                <a:gd name="connsiteY8" fmla="*/ 3499 h 132072"/>
                <a:gd name="connsiteX9" fmla="*/ 224903 w 226901"/>
                <a:gd name="connsiteY9" fmla="*/ 1749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6901" h="132072">
                  <a:moveTo>
                    <a:pt x="224903" y="1749"/>
                  </a:moveTo>
                  <a:lnTo>
                    <a:pt x="224903" y="1749"/>
                  </a:lnTo>
                  <a:cubicBezTo>
                    <a:pt x="224853" y="1162"/>
                    <a:pt x="224853" y="587"/>
                    <a:pt x="224903" y="0"/>
                  </a:cubicBezTo>
                  <a:lnTo>
                    <a:pt x="224903" y="0"/>
                  </a:lnTo>
                  <a:lnTo>
                    <a:pt x="0" y="128449"/>
                  </a:lnTo>
                  <a:lnTo>
                    <a:pt x="0" y="130823"/>
                  </a:lnTo>
                  <a:lnTo>
                    <a:pt x="1124" y="132072"/>
                  </a:lnTo>
                  <a:lnTo>
                    <a:pt x="226902" y="3499"/>
                  </a:lnTo>
                  <a:lnTo>
                    <a:pt x="226902" y="3499"/>
                  </a:lnTo>
                  <a:cubicBezTo>
                    <a:pt x="225652" y="2749"/>
                    <a:pt x="225153" y="2374"/>
                    <a:pt x="224903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DE681DD-AF80-48B4-90FF-98942A6C005F}"/>
                </a:ext>
              </a:extLst>
            </p:cNvPr>
            <p:cNvSpPr/>
            <p:nvPr/>
          </p:nvSpPr>
          <p:spPr>
            <a:xfrm>
              <a:off x="11407476" y="4161427"/>
              <a:ext cx="236084" cy="137490"/>
            </a:xfrm>
            <a:custGeom>
              <a:avLst/>
              <a:gdLst>
                <a:gd name="connsiteX0" fmla="*/ 0 w 236084"/>
                <a:gd name="connsiteY0" fmla="*/ 136366 h 137490"/>
                <a:gd name="connsiteX1" fmla="*/ 0 w 236084"/>
                <a:gd name="connsiteY1" fmla="*/ 137490 h 137490"/>
                <a:gd name="connsiteX2" fmla="*/ 224903 w 236084"/>
                <a:gd name="connsiteY2" fmla="*/ 9417 h 137490"/>
                <a:gd name="connsiteX3" fmla="*/ 235148 w 236084"/>
                <a:gd name="connsiteY3" fmla="*/ 3669 h 137490"/>
                <a:gd name="connsiteX4" fmla="*/ 235898 w 236084"/>
                <a:gd name="connsiteY4" fmla="*/ 1045 h 137490"/>
                <a:gd name="connsiteX5" fmla="*/ 234011 w 236084"/>
                <a:gd name="connsiteY5" fmla="*/ 70 h 137490"/>
                <a:gd name="connsiteX6" fmla="*/ 233774 w 236084"/>
                <a:gd name="connsiteY6" fmla="*/ 170 h 137490"/>
                <a:gd name="connsiteX7" fmla="*/ 225278 w 236084"/>
                <a:gd name="connsiteY7" fmla="*/ 5043 h 137490"/>
                <a:gd name="connsiteX8" fmla="*/ 375 w 236084"/>
                <a:gd name="connsiteY8" fmla="*/ 133117 h 137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084" h="137490">
                  <a:moveTo>
                    <a:pt x="0" y="136366"/>
                  </a:moveTo>
                  <a:lnTo>
                    <a:pt x="0" y="137490"/>
                  </a:lnTo>
                  <a:lnTo>
                    <a:pt x="224903" y="9417"/>
                  </a:lnTo>
                  <a:lnTo>
                    <a:pt x="235148" y="3669"/>
                  </a:lnTo>
                  <a:cubicBezTo>
                    <a:pt x="235998" y="3094"/>
                    <a:pt x="236323" y="1982"/>
                    <a:pt x="235898" y="1045"/>
                  </a:cubicBezTo>
                  <a:cubicBezTo>
                    <a:pt x="235648" y="258"/>
                    <a:pt x="234799" y="-180"/>
                    <a:pt x="234011" y="70"/>
                  </a:cubicBezTo>
                  <a:cubicBezTo>
                    <a:pt x="233937" y="95"/>
                    <a:pt x="233849" y="133"/>
                    <a:pt x="233774" y="170"/>
                  </a:cubicBezTo>
                  <a:lnTo>
                    <a:pt x="225278" y="5043"/>
                  </a:lnTo>
                  <a:lnTo>
                    <a:pt x="375" y="1331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4780D559-1FAD-442B-AF94-0F812E557E2D}"/>
                </a:ext>
              </a:extLst>
            </p:cNvPr>
            <p:cNvSpPr/>
            <p:nvPr/>
          </p:nvSpPr>
          <p:spPr>
            <a:xfrm>
              <a:off x="11403066" y="4297543"/>
              <a:ext cx="4415" cy="27239"/>
            </a:xfrm>
            <a:custGeom>
              <a:avLst/>
              <a:gdLst>
                <a:gd name="connsiteX0" fmla="*/ 4410 w 4415"/>
                <a:gd name="connsiteY0" fmla="*/ 250 h 27239"/>
                <a:gd name="connsiteX1" fmla="*/ 2911 w 4415"/>
                <a:gd name="connsiteY1" fmla="*/ 1999 h 27239"/>
                <a:gd name="connsiteX2" fmla="*/ 2786 w 4415"/>
                <a:gd name="connsiteY2" fmla="*/ 1999 h 27239"/>
                <a:gd name="connsiteX3" fmla="*/ 1287 w 4415"/>
                <a:gd name="connsiteY3" fmla="*/ 37 h 27239"/>
                <a:gd name="connsiteX4" fmla="*/ 1287 w 4415"/>
                <a:gd name="connsiteY4" fmla="*/ 0 h 27239"/>
                <a:gd name="connsiteX5" fmla="*/ 1287 w 4415"/>
                <a:gd name="connsiteY5" fmla="*/ 875 h 27239"/>
                <a:gd name="connsiteX6" fmla="*/ 37 w 4415"/>
                <a:gd name="connsiteY6" fmla="*/ 23116 h 27239"/>
                <a:gd name="connsiteX7" fmla="*/ 37 w 4415"/>
                <a:gd name="connsiteY7" fmla="*/ 27239 h 27239"/>
                <a:gd name="connsiteX8" fmla="*/ 37 w 4415"/>
                <a:gd name="connsiteY8" fmla="*/ 27239 h 27239"/>
                <a:gd name="connsiteX9" fmla="*/ 37 w 4415"/>
                <a:gd name="connsiteY9" fmla="*/ 26614 h 27239"/>
                <a:gd name="connsiteX10" fmla="*/ 37 w 4415"/>
                <a:gd name="connsiteY10" fmla="*/ 26614 h 27239"/>
                <a:gd name="connsiteX11" fmla="*/ 37 w 4415"/>
                <a:gd name="connsiteY11" fmla="*/ 26614 h 27239"/>
                <a:gd name="connsiteX12" fmla="*/ 662 w 4415"/>
                <a:gd name="connsiteY12" fmla="*/ 26614 h 27239"/>
                <a:gd name="connsiteX13" fmla="*/ 662 w 4415"/>
                <a:gd name="connsiteY13" fmla="*/ 26614 h 27239"/>
                <a:gd name="connsiteX14" fmla="*/ 662 w 4415"/>
                <a:gd name="connsiteY14" fmla="*/ 26614 h 27239"/>
                <a:gd name="connsiteX15" fmla="*/ 662 w 4415"/>
                <a:gd name="connsiteY15" fmla="*/ 26614 h 27239"/>
                <a:gd name="connsiteX16" fmla="*/ 1287 w 4415"/>
                <a:gd name="connsiteY16" fmla="*/ 27239 h 27239"/>
                <a:gd name="connsiteX17" fmla="*/ 1287 w 4415"/>
                <a:gd name="connsiteY17" fmla="*/ 24865 h 27239"/>
                <a:gd name="connsiteX18" fmla="*/ 2661 w 4415"/>
                <a:gd name="connsiteY18" fmla="*/ 1999 h 2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15" h="27239">
                  <a:moveTo>
                    <a:pt x="4410" y="250"/>
                  </a:moveTo>
                  <a:cubicBezTo>
                    <a:pt x="4485" y="1149"/>
                    <a:pt x="3811" y="1924"/>
                    <a:pt x="2911" y="1999"/>
                  </a:cubicBezTo>
                  <a:cubicBezTo>
                    <a:pt x="2874" y="1999"/>
                    <a:pt x="2824" y="1999"/>
                    <a:pt x="2786" y="1999"/>
                  </a:cubicBezTo>
                  <a:cubicBezTo>
                    <a:pt x="1824" y="1874"/>
                    <a:pt x="1149" y="987"/>
                    <a:pt x="1287" y="37"/>
                  </a:cubicBezTo>
                  <a:cubicBezTo>
                    <a:pt x="1287" y="25"/>
                    <a:pt x="1287" y="13"/>
                    <a:pt x="1287" y="0"/>
                  </a:cubicBezTo>
                  <a:lnTo>
                    <a:pt x="1287" y="875"/>
                  </a:lnTo>
                  <a:lnTo>
                    <a:pt x="37" y="23116"/>
                  </a:lnTo>
                  <a:lnTo>
                    <a:pt x="37" y="27239"/>
                  </a:lnTo>
                  <a:cubicBezTo>
                    <a:pt x="37" y="27239"/>
                    <a:pt x="37" y="27239"/>
                    <a:pt x="37" y="27239"/>
                  </a:cubicBezTo>
                  <a:cubicBezTo>
                    <a:pt x="-12" y="27039"/>
                    <a:pt x="-12" y="26814"/>
                    <a:pt x="37" y="26614"/>
                  </a:cubicBezTo>
                  <a:lnTo>
                    <a:pt x="37" y="26614"/>
                  </a:lnTo>
                  <a:lnTo>
                    <a:pt x="37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1287" y="27239"/>
                  </a:lnTo>
                  <a:lnTo>
                    <a:pt x="1287" y="24865"/>
                  </a:lnTo>
                  <a:lnTo>
                    <a:pt x="2661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94D2ED0F-DBFB-4190-828E-4438D5933746}"/>
                </a:ext>
              </a:extLst>
            </p:cNvPr>
            <p:cNvSpPr/>
            <p:nvPr/>
          </p:nvSpPr>
          <p:spPr>
            <a:xfrm>
              <a:off x="10828213" y="4443110"/>
              <a:ext cx="21629" cy="130198"/>
            </a:xfrm>
            <a:custGeom>
              <a:avLst/>
              <a:gdLst>
                <a:gd name="connsiteX0" fmla="*/ 17881 w 21629"/>
                <a:gd name="connsiteY0" fmla="*/ 10996 h 130198"/>
                <a:gd name="connsiteX1" fmla="*/ 16507 w 21629"/>
                <a:gd name="connsiteY1" fmla="*/ 11745 h 130198"/>
                <a:gd name="connsiteX2" fmla="*/ 4999 w 21629"/>
                <a:gd name="connsiteY2" fmla="*/ 8971 h 130198"/>
                <a:gd name="connsiteX3" fmla="*/ 4012 w 21629"/>
                <a:gd name="connsiteY3" fmla="*/ 6622 h 130198"/>
                <a:gd name="connsiteX4" fmla="*/ 4012 w 21629"/>
                <a:gd name="connsiteY4" fmla="*/ 0 h 130198"/>
                <a:gd name="connsiteX5" fmla="*/ 4012 w 21629"/>
                <a:gd name="connsiteY5" fmla="*/ 1499 h 130198"/>
                <a:gd name="connsiteX6" fmla="*/ 14 w 21629"/>
                <a:gd name="connsiteY6" fmla="*/ 129448 h 130198"/>
                <a:gd name="connsiteX7" fmla="*/ 9385 w 21629"/>
                <a:gd name="connsiteY7" fmla="*/ 118952 h 130198"/>
                <a:gd name="connsiteX8" fmla="*/ 18006 w 21629"/>
                <a:gd name="connsiteY8" fmla="*/ 130198 h 130198"/>
                <a:gd name="connsiteX9" fmla="*/ 21630 w 21629"/>
                <a:gd name="connsiteY9" fmla="*/ 1511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29" h="130198">
                  <a:moveTo>
                    <a:pt x="17881" y="10996"/>
                  </a:moveTo>
                  <a:lnTo>
                    <a:pt x="16507" y="11745"/>
                  </a:lnTo>
                  <a:cubicBezTo>
                    <a:pt x="12559" y="14157"/>
                    <a:pt x="7411" y="12920"/>
                    <a:pt x="4999" y="8971"/>
                  </a:cubicBezTo>
                  <a:cubicBezTo>
                    <a:pt x="4550" y="8247"/>
                    <a:pt x="4225" y="7447"/>
                    <a:pt x="4012" y="6622"/>
                  </a:cubicBezTo>
                  <a:cubicBezTo>
                    <a:pt x="3413" y="4461"/>
                    <a:pt x="3413" y="2162"/>
                    <a:pt x="4012" y="0"/>
                  </a:cubicBezTo>
                  <a:cubicBezTo>
                    <a:pt x="3950" y="500"/>
                    <a:pt x="3950" y="999"/>
                    <a:pt x="4012" y="1499"/>
                  </a:cubicBezTo>
                  <a:lnTo>
                    <a:pt x="14" y="129448"/>
                  </a:lnTo>
                  <a:cubicBezTo>
                    <a:pt x="-274" y="123976"/>
                    <a:pt x="3912" y="119290"/>
                    <a:pt x="9385" y="118952"/>
                  </a:cubicBezTo>
                  <a:cubicBezTo>
                    <a:pt x="14770" y="119852"/>
                    <a:pt x="18543" y="124763"/>
                    <a:pt x="18006" y="130198"/>
                  </a:cubicBezTo>
                  <a:lnTo>
                    <a:pt x="21630" y="1511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66552728-947C-4FCA-95C6-FAC653087315}"/>
                </a:ext>
              </a:extLst>
            </p:cNvPr>
            <p:cNvSpPr/>
            <p:nvPr/>
          </p:nvSpPr>
          <p:spPr>
            <a:xfrm>
              <a:off x="10849217" y="4452107"/>
              <a:ext cx="374" cy="874"/>
            </a:xfrm>
            <a:custGeom>
              <a:avLst/>
              <a:gdLst>
                <a:gd name="connsiteX0" fmla="*/ 375 w 374"/>
                <a:gd name="connsiteY0" fmla="*/ 875 h 874"/>
                <a:gd name="connsiteX1" fmla="*/ 375 w 374"/>
                <a:gd name="connsiteY1" fmla="*/ 0 h 874"/>
                <a:gd name="connsiteX2" fmla="*/ 0 w 374"/>
                <a:gd name="connsiteY2" fmla="*/ 250 h 874"/>
                <a:gd name="connsiteX3" fmla="*/ 375 w 374"/>
                <a:gd name="connsiteY3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" h="874">
                  <a:moveTo>
                    <a:pt x="375" y="875"/>
                  </a:moveTo>
                  <a:lnTo>
                    <a:pt x="375" y="0"/>
                  </a:lnTo>
                  <a:lnTo>
                    <a:pt x="0" y="250"/>
                  </a:lnTo>
                  <a:lnTo>
                    <a:pt x="375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4A53813B-CD22-46E8-93ED-71CD9409F8CA}"/>
                </a:ext>
              </a:extLst>
            </p:cNvPr>
            <p:cNvSpPr/>
            <p:nvPr/>
          </p:nvSpPr>
          <p:spPr>
            <a:xfrm>
              <a:off x="11759324" y="6448685"/>
              <a:ext cx="236147" cy="156062"/>
            </a:xfrm>
            <a:custGeom>
              <a:avLst/>
              <a:gdLst>
                <a:gd name="connsiteX0" fmla="*/ 0 w 236147"/>
                <a:gd name="connsiteY0" fmla="*/ 152939 h 156062"/>
                <a:gd name="connsiteX1" fmla="*/ 1124 w 236147"/>
                <a:gd name="connsiteY1" fmla="*/ 152939 h 156062"/>
                <a:gd name="connsiteX2" fmla="*/ 1124 w 236147"/>
                <a:gd name="connsiteY2" fmla="*/ 152939 h 156062"/>
                <a:gd name="connsiteX3" fmla="*/ 1124 w 236147"/>
                <a:gd name="connsiteY3" fmla="*/ 152939 h 156062"/>
                <a:gd name="connsiteX4" fmla="*/ 1124 w 236147"/>
                <a:gd name="connsiteY4" fmla="*/ 152939 h 156062"/>
                <a:gd name="connsiteX5" fmla="*/ 1124 w 236147"/>
                <a:gd name="connsiteY5" fmla="*/ 153563 h 156062"/>
                <a:gd name="connsiteX6" fmla="*/ 1124 w 236147"/>
                <a:gd name="connsiteY6" fmla="*/ 153563 h 156062"/>
                <a:gd name="connsiteX7" fmla="*/ 1124 w 236147"/>
                <a:gd name="connsiteY7" fmla="*/ 156063 h 156062"/>
                <a:gd name="connsiteX8" fmla="*/ 236148 w 236147"/>
                <a:gd name="connsiteY8" fmla="*/ 4748 h 156062"/>
                <a:gd name="connsiteX9" fmla="*/ 236148 w 236147"/>
                <a:gd name="connsiteY9" fmla="*/ 999 h 156062"/>
                <a:gd name="connsiteX10" fmla="*/ 236148 w 236147"/>
                <a:gd name="connsiteY10" fmla="*/ 0 h 156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147" h="156062">
                  <a:moveTo>
                    <a:pt x="0" y="152939"/>
                  </a:moveTo>
                  <a:lnTo>
                    <a:pt x="1124" y="152939"/>
                  </a:lnTo>
                  <a:lnTo>
                    <a:pt x="1124" y="152939"/>
                  </a:lnTo>
                  <a:cubicBezTo>
                    <a:pt x="1124" y="152939"/>
                    <a:pt x="1124" y="152939"/>
                    <a:pt x="1124" y="152939"/>
                  </a:cubicBezTo>
                  <a:lnTo>
                    <a:pt x="1124" y="152939"/>
                  </a:lnTo>
                  <a:lnTo>
                    <a:pt x="1124" y="153563"/>
                  </a:lnTo>
                  <a:cubicBezTo>
                    <a:pt x="1124" y="153563"/>
                    <a:pt x="1124" y="153563"/>
                    <a:pt x="1124" y="153563"/>
                  </a:cubicBezTo>
                  <a:lnTo>
                    <a:pt x="1124" y="156063"/>
                  </a:lnTo>
                  <a:lnTo>
                    <a:pt x="236148" y="4748"/>
                  </a:lnTo>
                  <a:lnTo>
                    <a:pt x="236148" y="999"/>
                  </a:lnTo>
                  <a:lnTo>
                    <a:pt x="23614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FAAFC6B6-4741-43D4-AB31-895CB762A759}"/>
                </a:ext>
              </a:extLst>
            </p:cNvPr>
            <p:cNvSpPr/>
            <p:nvPr/>
          </p:nvSpPr>
          <p:spPr>
            <a:xfrm>
              <a:off x="11360871" y="6601499"/>
              <a:ext cx="398952" cy="261271"/>
            </a:xfrm>
            <a:custGeom>
              <a:avLst/>
              <a:gdLst>
                <a:gd name="connsiteX0" fmla="*/ 0 w 398952"/>
                <a:gd name="connsiteY0" fmla="*/ 256772 h 261271"/>
                <a:gd name="connsiteX1" fmla="*/ 0 w 398952"/>
                <a:gd name="connsiteY1" fmla="*/ 260271 h 261271"/>
                <a:gd name="connsiteX2" fmla="*/ 0 w 398952"/>
                <a:gd name="connsiteY2" fmla="*/ 261271 h 261271"/>
                <a:gd name="connsiteX3" fmla="*/ 397703 w 398952"/>
                <a:gd name="connsiteY3" fmla="*/ 5248 h 261271"/>
                <a:gd name="connsiteX4" fmla="*/ 397703 w 398952"/>
                <a:gd name="connsiteY4" fmla="*/ 1624 h 261271"/>
                <a:gd name="connsiteX5" fmla="*/ 398953 w 398952"/>
                <a:gd name="connsiteY5" fmla="*/ 0 h 261271"/>
                <a:gd name="connsiteX6" fmla="*/ 398953 w 398952"/>
                <a:gd name="connsiteY6" fmla="*/ 0 h 26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8952" h="261271">
                  <a:moveTo>
                    <a:pt x="0" y="256772"/>
                  </a:moveTo>
                  <a:lnTo>
                    <a:pt x="0" y="260271"/>
                  </a:lnTo>
                  <a:lnTo>
                    <a:pt x="0" y="261271"/>
                  </a:lnTo>
                  <a:lnTo>
                    <a:pt x="397703" y="5248"/>
                  </a:lnTo>
                  <a:lnTo>
                    <a:pt x="397703" y="1624"/>
                  </a:lnTo>
                  <a:cubicBezTo>
                    <a:pt x="397728" y="875"/>
                    <a:pt x="398228" y="212"/>
                    <a:pt x="398953" y="0"/>
                  </a:cubicBezTo>
                  <a:lnTo>
                    <a:pt x="39895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C7062DB1-9005-44D0-B1AE-B6B771DB47EA}"/>
                </a:ext>
              </a:extLst>
            </p:cNvPr>
            <p:cNvSpPr/>
            <p:nvPr/>
          </p:nvSpPr>
          <p:spPr>
            <a:xfrm>
              <a:off x="11761323" y="6602249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7F068469-E8FF-4A2D-B986-0E22BB697707}"/>
                </a:ext>
              </a:extLst>
            </p:cNvPr>
            <p:cNvSpPr/>
            <p:nvPr/>
          </p:nvSpPr>
          <p:spPr>
            <a:xfrm>
              <a:off x="11359622" y="6073960"/>
              <a:ext cx="53476" cy="787311"/>
            </a:xfrm>
            <a:custGeom>
              <a:avLst/>
              <a:gdLst>
                <a:gd name="connsiteX0" fmla="*/ 53477 w 53476"/>
                <a:gd name="connsiteY0" fmla="*/ 625 h 787311"/>
                <a:gd name="connsiteX1" fmla="*/ 52727 w 53476"/>
                <a:gd name="connsiteY1" fmla="*/ 625 h 787311"/>
                <a:gd name="connsiteX2" fmla="*/ 51727 w 53476"/>
                <a:gd name="connsiteY2" fmla="*/ 625 h 787311"/>
                <a:gd name="connsiteX3" fmla="*/ 51727 w 53476"/>
                <a:gd name="connsiteY3" fmla="*/ 625 h 787311"/>
                <a:gd name="connsiteX4" fmla="*/ 51727 w 53476"/>
                <a:gd name="connsiteY4" fmla="*/ 625 h 787311"/>
                <a:gd name="connsiteX5" fmla="*/ 51727 w 53476"/>
                <a:gd name="connsiteY5" fmla="*/ 0 h 787311"/>
                <a:gd name="connsiteX6" fmla="*/ 0 w 53476"/>
                <a:gd name="connsiteY6" fmla="*/ 783063 h 787311"/>
                <a:gd name="connsiteX7" fmla="*/ 2499 w 53476"/>
                <a:gd name="connsiteY7" fmla="*/ 786437 h 787311"/>
                <a:gd name="connsiteX8" fmla="*/ 2499 w 53476"/>
                <a:gd name="connsiteY8" fmla="*/ 786437 h 787311"/>
                <a:gd name="connsiteX9" fmla="*/ 2499 w 53476"/>
                <a:gd name="connsiteY9" fmla="*/ 787312 h 787311"/>
                <a:gd name="connsiteX10" fmla="*/ 2499 w 53476"/>
                <a:gd name="connsiteY10" fmla="*/ 787312 h 787311"/>
                <a:gd name="connsiteX11" fmla="*/ 2499 w 53476"/>
                <a:gd name="connsiteY11" fmla="*/ 787312 h 787311"/>
                <a:gd name="connsiteX12" fmla="*/ 2499 w 53476"/>
                <a:gd name="connsiteY12" fmla="*/ 783813 h 78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476" h="787311">
                  <a:moveTo>
                    <a:pt x="53477" y="625"/>
                  </a:moveTo>
                  <a:lnTo>
                    <a:pt x="52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0"/>
                  </a:lnTo>
                  <a:lnTo>
                    <a:pt x="0" y="783063"/>
                  </a:lnTo>
                  <a:lnTo>
                    <a:pt x="2499" y="786437"/>
                  </a:lnTo>
                  <a:lnTo>
                    <a:pt x="2499" y="786437"/>
                  </a:lnTo>
                  <a:cubicBezTo>
                    <a:pt x="2511" y="786724"/>
                    <a:pt x="2511" y="787024"/>
                    <a:pt x="2499" y="787312"/>
                  </a:cubicBezTo>
                  <a:cubicBezTo>
                    <a:pt x="2499" y="787312"/>
                    <a:pt x="2499" y="787312"/>
                    <a:pt x="2499" y="787312"/>
                  </a:cubicBezTo>
                  <a:lnTo>
                    <a:pt x="2499" y="787312"/>
                  </a:lnTo>
                  <a:lnTo>
                    <a:pt x="2499" y="78381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A3E00F58-E715-4A74-A892-9F9F3FA03E7D}"/>
                </a:ext>
              </a:extLst>
            </p:cNvPr>
            <p:cNvSpPr/>
            <p:nvPr/>
          </p:nvSpPr>
          <p:spPr>
            <a:xfrm>
              <a:off x="11926627" y="4792096"/>
              <a:ext cx="228776" cy="140069"/>
            </a:xfrm>
            <a:custGeom>
              <a:avLst/>
              <a:gdLst>
                <a:gd name="connsiteX0" fmla="*/ 750 w 228776"/>
                <a:gd name="connsiteY0" fmla="*/ 138320 h 140069"/>
                <a:gd name="connsiteX1" fmla="*/ 750 w 228776"/>
                <a:gd name="connsiteY1" fmla="*/ 138320 h 140069"/>
                <a:gd name="connsiteX2" fmla="*/ 750 w 228776"/>
                <a:gd name="connsiteY2" fmla="*/ 139070 h 140069"/>
                <a:gd name="connsiteX3" fmla="*/ 750 w 228776"/>
                <a:gd name="connsiteY3" fmla="*/ 139070 h 140069"/>
                <a:gd name="connsiteX4" fmla="*/ 750 w 228776"/>
                <a:gd name="connsiteY4" fmla="*/ 140069 h 140069"/>
                <a:gd name="connsiteX5" fmla="*/ 228776 w 228776"/>
                <a:gd name="connsiteY5" fmla="*/ 3998 h 140069"/>
                <a:gd name="connsiteX6" fmla="*/ 228776 w 228776"/>
                <a:gd name="connsiteY6" fmla="*/ 0 h 140069"/>
                <a:gd name="connsiteX7" fmla="*/ 228776 w 228776"/>
                <a:gd name="connsiteY7" fmla="*/ 0 h 140069"/>
                <a:gd name="connsiteX8" fmla="*/ 0 w 228776"/>
                <a:gd name="connsiteY8" fmla="*/ 136821 h 14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776" h="140069">
                  <a:moveTo>
                    <a:pt x="750" y="138320"/>
                  </a:moveTo>
                  <a:lnTo>
                    <a:pt x="750" y="138320"/>
                  </a:lnTo>
                  <a:cubicBezTo>
                    <a:pt x="800" y="138570"/>
                    <a:pt x="800" y="138820"/>
                    <a:pt x="750" y="139070"/>
                  </a:cubicBezTo>
                  <a:lnTo>
                    <a:pt x="750" y="139070"/>
                  </a:lnTo>
                  <a:lnTo>
                    <a:pt x="750" y="140069"/>
                  </a:lnTo>
                  <a:lnTo>
                    <a:pt x="228776" y="3998"/>
                  </a:lnTo>
                  <a:lnTo>
                    <a:pt x="228776" y="0"/>
                  </a:lnTo>
                  <a:lnTo>
                    <a:pt x="228776" y="0"/>
                  </a:lnTo>
                  <a:lnTo>
                    <a:pt x="0" y="1368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BA1EF2B3-2410-4542-AA56-D5FA0585E4E6}"/>
                </a:ext>
              </a:extLst>
            </p:cNvPr>
            <p:cNvSpPr/>
            <p:nvPr/>
          </p:nvSpPr>
          <p:spPr>
            <a:xfrm>
              <a:off x="11403066" y="4323533"/>
              <a:ext cx="37" cy="624"/>
            </a:xfrm>
            <a:custGeom>
              <a:avLst/>
              <a:gdLst>
                <a:gd name="connsiteX0" fmla="*/ 37 w 37"/>
                <a:gd name="connsiteY0" fmla="*/ 0 h 624"/>
                <a:gd name="connsiteX1" fmla="*/ 37 w 37"/>
                <a:gd name="connsiteY1" fmla="*/ 625 h 624"/>
                <a:gd name="connsiteX2" fmla="*/ 37 w 37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24">
                  <a:moveTo>
                    <a:pt x="37" y="0"/>
                  </a:moveTo>
                  <a:cubicBezTo>
                    <a:pt x="-12" y="200"/>
                    <a:pt x="-12" y="425"/>
                    <a:pt x="37" y="625"/>
                  </a:cubicBezTo>
                  <a:cubicBezTo>
                    <a:pt x="-12" y="425"/>
                    <a:pt x="-12" y="20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42213809-DFEC-4978-BD7B-F4163405E2CF}"/>
                </a:ext>
              </a:extLst>
            </p:cNvPr>
            <p:cNvSpPr/>
            <p:nvPr/>
          </p:nvSpPr>
          <p:spPr>
            <a:xfrm>
              <a:off x="11405352" y="4323533"/>
              <a:ext cx="522773" cy="608757"/>
            </a:xfrm>
            <a:custGeom>
              <a:avLst/>
              <a:gdLst>
                <a:gd name="connsiteX0" fmla="*/ 0 w 522773"/>
                <a:gd name="connsiteY0" fmla="*/ 0 h 608757"/>
                <a:gd name="connsiteX1" fmla="*/ 0 w 522773"/>
                <a:gd name="connsiteY1" fmla="*/ 0 h 608757"/>
                <a:gd name="connsiteX2" fmla="*/ 999 w 522773"/>
                <a:gd name="connsiteY2" fmla="*/ 1749 h 608757"/>
                <a:gd name="connsiteX3" fmla="*/ 999 w 522773"/>
                <a:gd name="connsiteY3" fmla="*/ 5873 h 608757"/>
                <a:gd name="connsiteX4" fmla="*/ 520025 w 522773"/>
                <a:gd name="connsiteY4" fmla="*/ 608757 h 608757"/>
                <a:gd name="connsiteX5" fmla="*/ 520025 w 522773"/>
                <a:gd name="connsiteY5" fmla="*/ 607758 h 608757"/>
                <a:gd name="connsiteX6" fmla="*/ 521887 w 522773"/>
                <a:gd name="connsiteY6" fmla="*/ 606133 h 608757"/>
                <a:gd name="connsiteX7" fmla="*/ 521900 w 522773"/>
                <a:gd name="connsiteY7" fmla="*/ 606133 h 608757"/>
                <a:gd name="connsiteX8" fmla="*/ 522774 w 522773"/>
                <a:gd name="connsiteY8" fmla="*/ 606758 h 608757"/>
                <a:gd name="connsiteX9" fmla="*/ 522774 w 522773"/>
                <a:gd name="connsiteY9" fmla="*/ 606758 h 608757"/>
                <a:gd name="connsiteX10" fmla="*/ 522024 w 522773"/>
                <a:gd name="connsiteY10" fmla="*/ 605759 h 608757"/>
                <a:gd name="connsiteX11" fmla="*/ 2499 w 522773"/>
                <a:gd name="connsiteY11" fmla="*/ 2249 h 608757"/>
                <a:gd name="connsiteX12" fmla="*/ 1374 w 522773"/>
                <a:gd name="connsiteY12" fmla="*/ 1000 h 60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2773" h="608757">
                  <a:moveTo>
                    <a:pt x="0" y="0"/>
                  </a:moveTo>
                  <a:lnTo>
                    <a:pt x="0" y="0"/>
                  </a:lnTo>
                  <a:cubicBezTo>
                    <a:pt x="700" y="275"/>
                    <a:pt x="1112" y="1000"/>
                    <a:pt x="999" y="1749"/>
                  </a:cubicBezTo>
                  <a:lnTo>
                    <a:pt x="999" y="5873"/>
                  </a:lnTo>
                  <a:lnTo>
                    <a:pt x="520025" y="608757"/>
                  </a:lnTo>
                  <a:lnTo>
                    <a:pt x="520025" y="607758"/>
                  </a:lnTo>
                  <a:cubicBezTo>
                    <a:pt x="520088" y="606796"/>
                    <a:pt x="520925" y="606071"/>
                    <a:pt x="521887" y="606133"/>
                  </a:cubicBezTo>
                  <a:cubicBezTo>
                    <a:pt x="521900" y="606133"/>
                    <a:pt x="521900" y="606133"/>
                    <a:pt x="521900" y="606133"/>
                  </a:cubicBezTo>
                  <a:cubicBezTo>
                    <a:pt x="521900" y="606133"/>
                    <a:pt x="521900" y="606133"/>
                    <a:pt x="522774" y="606758"/>
                  </a:cubicBezTo>
                  <a:lnTo>
                    <a:pt x="522774" y="606758"/>
                  </a:lnTo>
                  <a:lnTo>
                    <a:pt x="522024" y="605759"/>
                  </a:lnTo>
                  <a:lnTo>
                    <a:pt x="2499" y="2249"/>
                  </a:lnTo>
                  <a:lnTo>
                    <a:pt x="1374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7EC3ADE8-F167-40AF-85E3-AEB0F3AFF668}"/>
                </a:ext>
              </a:extLst>
            </p:cNvPr>
            <p:cNvSpPr/>
            <p:nvPr/>
          </p:nvSpPr>
          <p:spPr>
            <a:xfrm>
              <a:off x="10846094" y="4453981"/>
              <a:ext cx="106953" cy="128448"/>
            </a:xfrm>
            <a:custGeom>
              <a:avLst/>
              <a:gdLst>
                <a:gd name="connsiteX0" fmla="*/ 0 w 106953"/>
                <a:gd name="connsiteY0" fmla="*/ 125 h 128448"/>
                <a:gd name="connsiteX1" fmla="*/ 3374 w 106953"/>
                <a:gd name="connsiteY1" fmla="*/ 4248 h 128448"/>
                <a:gd name="connsiteX2" fmla="*/ 105954 w 106953"/>
                <a:gd name="connsiteY2" fmla="*/ 128449 h 128448"/>
                <a:gd name="connsiteX3" fmla="*/ 105954 w 106953"/>
                <a:gd name="connsiteY3" fmla="*/ 127699 h 128448"/>
                <a:gd name="connsiteX4" fmla="*/ 105954 w 106953"/>
                <a:gd name="connsiteY4" fmla="*/ 127699 h 128448"/>
                <a:gd name="connsiteX5" fmla="*/ 105954 w 106953"/>
                <a:gd name="connsiteY5" fmla="*/ 127699 h 128448"/>
                <a:gd name="connsiteX6" fmla="*/ 105954 w 106953"/>
                <a:gd name="connsiteY6" fmla="*/ 127075 h 128448"/>
                <a:gd name="connsiteX7" fmla="*/ 105954 w 106953"/>
                <a:gd name="connsiteY7" fmla="*/ 127075 h 128448"/>
                <a:gd name="connsiteX8" fmla="*/ 105954 w 106953"/>
                <a:gd name="connsiteY8" fmla="*/ 127075 h 128448"/>
                <a:gd name="connsiteX9" fmla="*/ 105954 w 106953"/>
                <a:gd name="connsiteY9" fmla="*/ 127075 h 128448"/>
                <a:gd name="connsiteX10" fmla="*/ 106954 w 106953"/>
                <a:gd name="connsiteY10" fmla="*/ 126450 h 128448"/>
                <a:gd name="connsiteX11" fmla="*/ 2499 w 106953"/>
                <a:gd name="connsiteY11" fmla="*/ 0 h 128448"/>
                <a:gd name="connsiteX12" fmla="*/ 2499 w 106953"/>
                <a:gd name="connsiteY12" fmla="*/ 0 h 12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953" h="128448">
                  <a:moveTo>
                    <a:pt x="0" y="125"/>
                  </a:moveTo>
                  <a:lnTo>
                    <a:pt x="3374" y="4248"/>
                  </a:lnTo>
                  <a:lnTo>
                    <a:pt x="105954" y="128449"/>
                  </a:lnTo>
                  <a:lnTo>
                    <a:pt x="105954" y="127699"/>
                  </a:lnTo>
                  <a:lnTo>
                    <a:pt x="105954" y="127699"/>
                  </a:lnTo>
                  <a:lnTo>
                    <a:pt x="105954" y="127699"/>
                  </a:lnTo>
                  <a:cubicBezTo>
                    <a:pt x="105954" y="127699"/>
                    <a:pt x="105954" y="127699"/>
                    <a:pt x="105954" y="127075"/>
                  </a:cubicBezTo>
                  <a:cubicBezTo>
                    <a:pt x="105954" y="126450"/>
                    <a:pt x="105954" y="127075"/>
                    <a:pt x="105954" y="127075"/>
                  </a:cubicBezTo>
                  <a:lnTo>
                    <a:pt x="105954" y="127075"/>
                  </a:lnTo>
                  <a:cubicBezTo>
                    <a:pt x="105954" y="127075"/>
                    <a:pt x="105954" y="127075"/>
                    <a:pt x="105954" y="127075"/>
                  </a:cubicBezTo>
                  <a:lnTo>
                    <a:pt x="106954" y="126450"/>
                  </a:lnTo>
                  <a:lnTo>
                    <a:pt x="2499" y="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98396F2C-6533-432F-8CA8-6D2E365A345C}"/>
                </a:ext>
              </a:extLst>
            </p:cNvPr>
            <p:cNvSpPr/>
            <p:nvPr/>
          </p:nvSpPr>
          <p:spPr>
            <a:xfrm>
              <a:off x="11275158" y="4209078"/>
              <a:ext cx="100581" cy="119827"/>
            </a:xfrm>
            <a:custGeom>
              <a:avLst/>
              <a:gdLst>
                <a:gd name="connsiteX0" fmla="*/ 2124 w 100581"/>
                <a:gd name="connsiteY0" fmla="*/ 0 h 119827"/>
                <a:gd name="connsiteX1" fmla="*/ 1000 w 100581"/>
                <a:gd name="connsiteY1" fmla="*/ 1749 h 119827"/>
                <a:gd name="connsiteX2" fmla="*/ 0 w 100581"/>
                <a:gd name="connsiteY2" fmla="*/ 2749 h 119827"/>
                <a:gd name="connsiteX3" fmla="*/ 100582 w 100581"/>
                <a:gd name="connsiteY3" fmla="*/ 119827 h 119827"/>
                <a:gd name="connsiteX4" fmla="*/ 100582 w 100581"/>
                <a:gd name="connsiteY4" fmla="*/ 114829 h 119827"/>
                <a:gd name="connsiteX5" fmla="*/ 1874 w 100581"/>
                <a:gd name="connsiteY5" fmla="*/ 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581" h="119827">
                  <a:moveTo>
                    <a:pt x="2124" y="0"/>
                  </a:moveTo>
                  <a:cubicBezTo>
                    <a:pt x="1824" y="625"/>
                    <a:pt x="1449" y="1212"/>
                    <a:pt x="1000" y="1749"/>
                  </a:cubicBezTo>
                  <a:lnTo>
                    <a:pt x="0" y="2749"/>
                  </a:lnTo>
                  <a:lnTo>
                    <a:pt x="100582" y="119827"/>
                  </a:lnTo>
                  <a:lnTo>
                    <a:pt x="100582" y="114829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72BFEDE8-55CA-4645-9E1F-7CBAA2BDB4A0}"/>
                </a:ext>
              </a:extLst>
            </p:cNvPr>
            <p:cNvSpPr/>
            <p:nvPr/>
          </p:nvSpPr>
          <p:spPr>
            <a:xfrm>
              <a:off x="11404956" y="4264306"/>
              <a:ext cx="4603" cy="35236"/>
            </a:xfrm>
            <a:custGeom>
              <a:avLst/>
              <a:gdLst>
                <a:gd name="connsiteX0" fmla="*/ 4519 w 4603"/>
                <a:gd name="connsiteY0" fmla="*/ 0 h 35236"/>
                <a:gd name="connsiteX1" fmla="*/ 4519 w 4603"/>
                <a:gd name="connsiteY1" fmla="*/ 0 h 35236"/>
                <a:gd name="connsiteX2" fmla="*/ 4519 w 4603"/>
                <a:gd name="connsiteY2" fmla="*/ 1250 h 35236"/>
                <a:gd name="connsiteX3" fmla="*/ 2608 w 4603"/>
                <a:gd name="connsiteY3" fmla="*/ 1587 h 35236"/>
                <a:gd name="connsiteX4" fmla="*/ 2270 w 4603"/>
                <a:gd name="connsiteY4" fmla="*/ 1250 h 35236"/>
                <a:gd name="connsiteX5" fmla="*/ 1646 w 4603"/>
                <a:gd name="connsiteY5" fmla="*/ 625 h 35236"/>
                <a:gd name="connsiteX6" fmla="*/ 21 w 4603"/>
                <a:gd name="connsiteY6" fmla="*/ 29113 h 35236"/>
                <a:gd name="connsiteX7" fmla="*/ 21 w 4603"/>
                <a:gd name="connsiteY7" fmla="*/ 33237 h 35236"/>
                <a:gd name="connsiteX8" fmla="*/ 1483 w 4603"/>
                <a:gd name="connsiteY8" fmla="*/ 35236 h 35236"/>
                <a:gd name="connsiteX9" fmla="*/ 1520 w 4603"/>
                <a:gd name="connsiteY9" fmla="*/ 35236 h 35236"/>
                <a:gd name="connsiteX10" fmla="*/ 3145 w 4603"/>
                <a:gd name="connsiteY10" fmla="*/ 33612 h 35236"/>
                <a:gd name="connsiteX11" fmla="*/ 3145 w 4603"/>
                <a:gd name="connsiteY11" fmla="*/ 33487 h 35236"/>
                <a:gd name="connsiteX12" fmla="*/ 3145 w 4603"/>
                <a:gd name="connsiteY12" fmla="*/ 30238 h 3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03" h="35236">
                  <a:moveTo>
                    <a:pt x="4519" y="0"/>
                  </a:moveTo>
                  <a:lnTo>
                    <a:pt x="4519" y="0"/>
                  </a:lnTo>
                  <a:cubicBezTo>
                    <a:pt x="4632" y="412"/>
                    <a:pt x="4632" y="837"/>
                    <a:pt x="4519" y="1250"/>
                  </a:cubicBezTo>
                  <a:cubicBezTo>
                    <a:pt x="4082" y="1874"/>
                    <a:pt x="3220" y="2024"/>
                    <a:pt x="2608" y="1587"/>
                  </a:cubicBezTo>
                  <a:cubicBezTo>
                    <a:pt x="2470" y="1487"/>
                    <a:pt x="2357" y="1374"/>
                    <a:pt x="2270" y="1250"/>
                  </a:cubicBezTo>
                  <a:lnTo>
                    <a:pt x="1646" y="625"/>
                  </a:lnTo>
                  <a:lnTo>
                    <a:pt x="21" y="29113"/>
                  </a:lnTo>
                  <a:lnTo>
                    <a:pt x="21" y="33237"/>
                  </a:lnTo>
                  <a:cubicBezTo>
                    <a:pt x="-129" y="34186"/>
                    <a:pt x="533" y="35086"/>
                    <a:pt x="1483" y="35236"/>
                  </a:cubicBezTo>
                  <a:cubicBezTo>
                    <a:pt x="1495" y="35236"/>
                    <a:pt x="1508" y="35236"/>
                    <a:pt x="1520" y="35236"/>
                  </a:cubicBezTo>
                  <a:cubicBezTo>
                    <a:pt x="2420" y="35236"/>
                    <a:pt x="3145" y="34511"/>
                    <a:pt x="3145" y="33612"/>
                  </a:cubicBezTo>
                  <a:cubicBezTo>
                    <a:pt x="3145" y="33574"/>
                    <a:pt x="3145" y="33524"/>
                    <a:pt x="3145" y="33487"/>
                  </a:cubicBezTo>
                  <a:lnTo>
                    <a:pt x="3145" y="302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ECC24FC8-F8A0-4862-A105-B5A5462F704A}"/>
                </a:ext>
              </a:extLst>
            </p:cNvPr>
            <p:cNvSpPr/>
            <p:nvPr/>
          </p:nvSpPr>
          <p:spPr>
            <a:xfrm>
              <a:off x="8593067" y="4768980"/>
              <a:ext cx="62597" cy="85341"/>
            </a:xfrm>
            <a:custGeom>
              <a:avLst/>
              <a:gdLst>
                <a:gd name="connsiteX0" fmla="*/ 5997 w 62597"/>
                <a:gd name="connsiteY0" fmla="*/ 2749 h 85341"/>
                <a:gd name="connsiteX1" fmla="*/ 0 w 62597"/>
                <a:gd name="connsiteY1" fmla="*/ 0 h 85341"/>
                <a:gd name="connsiteX2" fmla="*/ 59474 w 62597"/>
                <a:gd name="connsiteY2" fmla="*/ 85341 h 85341"/>
                <a:gd name="connsiteX3" fmla="*/ 61473 w 62597"/>
                <a:gd name="connsiteY3" fmla="*/ 84217 h 85341"/>
                <a:gd name="connsiteX4" fmla="*/ 62598 w 62597"/>
                <a:gd name="connsiteY4" fmla="*/ 83592 h 85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597" h="85341">
                  <a:moveTo>
                    <a:pt x="5997" y="2749"/>
                  </a:moveTo>
                  <a:cubicBezTo>
                    <a:pt x="3686" y="2811"/>
                    <a:pt x="1462" y="1799"/>
                    <a:pt x="0" y="0"/>
                  </a:cubicBezTo>
                  <a:lnTo>
                    <a:pt x="59474" y="85341"/>
                  </a:lnTo>
                  <a:lnTo>
                    <a:pt x="61473" y="84217"/>
                  </a:lnTo>
                  <a:lnTo>
                    <a:pt x="62598" y="835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B06810E-78C0-4835-80D1-117E987104DA}"/>
                </a:ext>
              </a:extLst>
            </p:cNvPr>
            <p:cNvSpPr/>
            <p:nvPr/>
          </p:nvSpPr>
          <p:spPr>
            <a:xfrm>
              <a:off x="8248466" y="5710230"/>
              <a:ext cx="1124" cy="12495"/>
            </a:xfrm>
            <a:custGeom>
              <a:avLst/>
              <a:gdLst>
                <a:gd name="connsiteX0" fmla="*/ 0 w 1124"/>
                <a:gd name="connsiteY0" fmla="*/ 0 h 12495"/>
                <a:gd name="connsiteX1" fmla="*/ 1124 w 1124"/>
                <a:gd name="connsiteY1" fmla="*/ 0 h 12495"/>
                <a:gd name="connsiteX2" fmla="*/ 1124 w 11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2495">
                  <a:moveTo>
                    <a:pt x="0" y="0"/>
                  </a:moveTo>
                  <a:lnTo>
                    <a:pt x="1124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ED9CB3CD-D478-4283-B54C-19BE37C2BD0C}"/>
                </a:ext>
              </a:extLst>
            </p:cNvPr>
            <p:cNvSpPr/>
            <p:nvPr/>
          </p:nvSpPr>
          <p:spPr>
            <a:xfrm>
              <a:off x="8265209" y="5692612"/>
              <a:ext cx="46" cy="1999"/>
            </a:xfrm>
            <a:custGeom>
              <a:avLst/>
              <a:gdLst>
                <a:gd name="connsiteX0" fmla="*/ 0 w 46"/>
                <a:gd name="connsiteY0" fmla="*/ 0 h 1999"/>
                <a:gd name="connsiteX1" fmla="*/ 0 w 46"/>
                <a:gd name="connsiteY1" fmla="*/ 1999 h 1999"/>
                <a:gd name="connsiteX2" fmla="*/ 0 w 46"/>
                <a:gd name="connsiteY2" fmla="*/ 37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999">
                  <a:moveTo>
                    <a:pt x="0" y="0"/>
                  </a:moveTo>
                  <a:cubicBezTo>
                    <a:pt x="63" y="662"/>
                    <a:pt x="63" y="1337"/>
                    <a:pt x="0" y="1999"/>
                  </a:cubicBezTo>
                  <a:cubicBezTo>
                    <a:pt x="0" y="1999"/>
                    <a:pt x="0" y="875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BEF0E8A4-2E2C-424D-BE64-121832E84D46}"/>
                </a:ext>
              </a:extLst>
            </p:cNvPr>
            <p:cNvSpPr/>
            <p:nvPr/>
          </p:nvSpPr>
          <p:spPr>
            <a:xfrm>
              <a:off x="8252131" y="4945410"/>
              <a:ext cx="4457" cy="13953"/>
            </a:xfrm>
            <a:custGeom>
              <a:avLst/>
              <a:gdLst>
                <a:gd name="connsiteX0" fmla="*/ 2832 w 4457"/>
                <a:gd name="connsiteY0" fmla="*/ 8246 h 13953"/>
                <a:gd name="connsiteX1" fmla="*/ 2832 w 4457"/>
                <a:gd name="connsiteY1" fmla="*/ 3124 h 13953"/>
                <a:gd name="connsiteX2" fmla="*/ 2832 w 4457"/>
                <a:gd name="connsiteY2" fmla="*/ 1624 h 13953"/>
                <a:gd name="connsiteX3" fmla="*/ 1208 w 4457"/>
                <a:gd name="connsiteY3" fmla="*/ 0 h 13953"/>
                <a:gd name="connsiteX4" fmla="*/ 1083 w 4457"/>
                <a:gd name="connsiteY4" fmla="*/ 0 h 13953"/>
                <a:gd name="connsiteX5" fmla="*/ 333 w 4457"/>
                <a:gd name="connsiteY5" fmla="*/ 0 h 13953"/>
                <a:gd name="connsiteX6" fmla="*/ 333 w 4457"/>
                <a:gd name="connsiteY6" fmla="*/ 0 h 13953"/>
                <a:gd name="connsiteX7" fmla="*/ 333 w 4457"/>
                <a:gd name="connsiteY7" fmla="*/ 750 h 13953"/>
                <a:gd name="connsiteX8" fmla="*/ 333 w 4457"/>
                <a:gd name="connsiteY8" fmla="*/ 750 h 13953"/>
                <a:gd name="connsiteX9" fmla="*/ 333 w 4457"/>
                <a:gd name="connsiteY9" fmla="*/ 750 h 13953"/>
                <a:gd name="connsiteX10" fmla="*/ 1208 w 4457"/>
                <a:gd name="connsiteY10" fmla="*/ 9121 h 13953"/>
                <a:gd name="connsiteX11" fmla="*/ 1208 w 4457"/>
                <a:gd name="connsiteY11" fmla="*/ 12245 h 13953"/>
                <a:gd name="connsiteX12" fmla="*/ 2832 w 4457"/>
                <a:gd name="connsiteY12" fmla="*/ 13869 h 13953"/>
                <a:gd name="connsiteX13" fmla="*/ 2957 w 4457"/>
                <a:gd name="connsiteY13" fmla="*/ 13869 h 13953"/>
                <a:gd name="connsiteX14" fmla="*/ 3707 w 4457"/>
                <a:gd name="connsiteY14" fmla="*/ 13869 h 13953"/>
                <a:gd name="connsiteX15" fmla="*/ 4456 w 4457"/>
                <a:gd name="connsiteY15" fmla="*/ 12245 h 13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57" h="13953">
                  <a:moveTo>
                    <a:pt x="2832" y="8246"/>
                  </a:moveTo>
                  <a:lnTo>
                    <a:pt x="2832" y="3124"/>
                  </a:lnTo>
                  <a:lnTo>
                    <a:pt x="2832" y="1624"/>
                  </a:lnTo>
                  <a:cubicBezTo>
                    <a:pt x="2832" y="725"/>
                    <a:pt x="2108" y="0"/>
                    <a:pt x="1208" y="0"/>
                  </a:cubicBezTo>
                  <a:cubicBezTo>
                    <a:pt x="1170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lnTo>
                    <a:pt x="333" y="750"/>
                  </a:lnTo>
                  <a:cubicBezTo>
                    <a:pt x="333" y="750"/>
                    <a:pt x="333" y="750"/>
                    <a:pt x="333" y="750"/>
                  </a:cubicBezTo>
                  <a:lnTo>
                    <a:pt x="333" y="750"/>
                  </a:lnTo>
                  <a:lnTo>
                    <a:pt x="1208" y="9121"/>
                  </a:lnTo>
                  <a:lnTo>
                    <a:pt x="1208" y="12245"/>
                  </a:lnTo>
                  <a:cubicBezTo>
                    <a:pt x="1208" y="13145"/>
                    <a:pt x="1933" y="13869"/>
                    <a:pt x="2832" y="13869"/>
                  </a:cubicBezTo>
                  <a:cubicBezTo>
                    <a:pt x="2870" y="13869"/>
                    <a:pt x="2920" y="13869"/>
                    <a:pt x="2957" y="13869"/>
                  </a:cubicBezTo>
                  <a:cubicBezTo>
                    <a:pt x="3194" y="13982"/>
                    <a:pt x="3469" y="13982"/>
                    <a:pt x="3707" y="13869"/>
                  </a:cubicBezTo>
                  <a:cubicBezTo>
                    <a:pt x="4194" y="13482"/>
                    <a:pt x="4481" y="12870"/>
                    <a:pt x="4456" y="12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9DC7E408-9BAD-4A99-93C9-5D6AAEA6AD92}"/>
                </a:ext>
              </a:extLst>
            </p:cNvPr>
            <p:cNvSpPr/>
            <p:nvPr/>
          </p:nvSpPr>
          <p:spPr>
            <a:xfrm>
              <a:off x="8414395" y="5874539"/>
              <a:ext cx="135941" cy="79343"/>
            </a:xfrm>
            <a:custGeom>
              <a:avLst/>
              <a:gdLst>
                <a:gd name="connsiteX0" fmla="*/ 135941 w 135941"/>
                <a:gd name="connsiteY0" fmla="*/ 3499 h 79343"/>
                <a:gd name="connsiteX1" fmla="*/ 134567 w 135941"/>
                <a:gd name="connsiteY1" fmla="*/ 0 h 79343"/>
                <a:gd name="connsiteX2" fmla="*/ 0 w 135941"/>
                <a:gd name="connsiteY2" fmla="*/ 76220 h 79343"/>
                <a:gd name="connsiteX3" fmla="*/ 1999 w 135941"/>
                <a:gd name="connsiteY3" fmla="*/ 79343 h 7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941" h="79343">
                  <a:moveTo>
                    <a:pt x="135941" y="3499"/>
                  </a:moveTo>
                  <a:cubicBezTo>
                    <a:pt x="135304" y="2411"/>
                    <a:pt x="134842" y="1224"/>
                    <a:pt x="134567" y="0"/>
                  </a:cubicBezTo>
                  <a:lnTo>
                    <a:pt x="0" y="76220"/>
                  </a:lnTo>
                  <a:lnTo>
                    <a:pt x="1999" y="793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1D0F31B4-C669-4647-90EF-BAB633A83AF6}"/>
                </a:ext>
              </a:extLst>
            </p:cNvPr>
            <p:cNvSpPr/>
            <p:nvPr/>
          </p:nvSpPr>
          <p:spPr>
            <a:xfrm>
              <a:off x="8562580" y="5849299"/>
              <a:ext cx="14118" cy="30113"/>
            </a:xfrm>
            <a:custGeom>
              <a:avLst/>
              <a:gdLst>
                <a:gd name="connsiteX0" fmla="*/ 2499 w 14118"/>
                <a:gd name="connsiteY0" fmla="*/ 5748 h 30113"/>
                <a:gd name="connsiteX1" fmla="*/ 2499 w 14118"/>
                <a:gd name="connsiteY1" fmla="*/ 10996 h 30113"/>
                <a:gd name="connsiteX2" fmla="*/ 3374 w 14118"/>
                <a:gd name="connsiteY2" fmla="*/ 20866 h 30113"/>
                <a:gd name="connsiteX3" fmla="*/ 0 w 14118"/>
                <a:gd name="connsiteY3" fmla="*/ 30113 h 30113"/>
                <a:gd name="connsiteX4" fmla="*/ 2249 w 14118"/>
                <a:gd name="connsiteY4" fmla="*/ 29488 h 30113"/>
                <a:gd name="connsiteX5" fmla="*/ 8121 w 14118"/>
                <a:gd name="connsiteY5" fmla="*/ 26240 h 30113"/>
                <a:gd name="connsiteX6" fmla="*/ 14119 w 14118"/>
                <a:gd name="connsiteY6" fmla="*/ 22741 h 30113"/>
                <a:gd name="connsiteX7" fmla="*/ 12745 w 14118"/>
                <a:gd name="connsiteY7" fmla="*/ 7747 h 30113"/>
                <a:gd name="connsiteX8" fmla="*/ 11995 w 14118"/>
                <a:gd name="connsiteY8" fmla="*/ 0 h 30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" h="30113">
                  <a:moveTo>
                    <a:pt x="2499" y="5748"/>
                  </a:moveTo>
                  <a:lnTo>
                    <a:pt x="2499" y="10996"/>
                  </a:lnTo>
                  <a:lnTo>
                    <a:pt x="3374" y="20866"/>
                  </a:lnTo>
                  <a:cubicBezTo>
                    <a:pt x="3561" y="24278"/>
                    <a:pt x="2336" y="27626"/>
                    <a:pt x="0" y="30113"/>
                  </a:cubicBezTo>
                  <a:cubicBezTo>
                    <a:pt x="775" y="30038"/>
                    <a:pt x="1537" y="29826"/>
                    <a:pt x="2249" y="29488"/>
                  </a:cubicBezTo>
                  <a:lnTo>
                    <a:pt x="8121" y="26240"/>
                  </a:lnTo>
                  <a:lnTo>
                    <a:pt x="14119" y="22741"/>
                  </a:lnTo>
                  <a:lnTo>
                    <a:pt x="12745" y="7747"/>
                  </a:lnTo>
                  <a:lnTo>
                    <a:pt x="119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DD333E43-7A9A-4555-B17D-F6C09E38FF17}"/>
                </a:ext>
              </a:extLst>
            </p:cNvPr>
            <p:cNvSpPr/>
            <p:nvPr/>
          </p:nvSpPr>
          <p:spPr>
            <a:xfrm>
              <a:off x="8123645" y="5411528"/>
              <a:ext cx="137796" cy="77540"/>
            </a:xfrm>
            <a:custGeom>
              <a:avLst/>
              <a:gdLst>
                <a:gd name="connsiteX0" fmla="*/ 2499 w 137796"/>
                <a:gd name="connsiteY0" fmla="*/ 77540 h 77540"/>
                <a:gd name="connsiteX1" fmla="*/ 137441 w 137796"/>
                <a:gd name="connsiteY1" fmla="*/ 3320 h 77540"/>
                <a:gd name="connsiteX2" fmla="*/ 137441 w 137796"/>
                <a:gd name="connsiteY2" fmla="*/ 3320 h 77540"/>
                <a:gd name="connsiteX3" fmla="*/ 137441 w 137796"/>
                <a:gd name="connsiteY3" fmla="*/ 1196 h 77540"/>
                <a:gd name="connsiteX4" fmla="*/ 135317 w 137796"/>
                <a:gd name="connsiteY4" fmla="*/ 196 h 77540"/>
                <a:gd name="connsiteX5" fmla="*/ 135317 w 137796"/>
                <a:gd name="connsiteY5" fmla="*/ 196 h 77540"/>
                <a:gd name="connsiteX6" fmla="*/ 0 w 137796"/>
                <a:gd name="connsiteY6" fmla="*/ 75166 h 7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796" h="77540">
                  <a:moveTo>
                    <a:pt x="2499" y="77540"/>
                  </a:moveTo>
                  <a:lnTo>
                    <a:pt x="137441" y="3320"/>
                  </a:lnTo>
                  <a:lnTo>
                    <a:pt x="137441" y="3320"/>
                  </a:lnTo>
                  <a:cubicBezTo>
                    <a:pt x="137916" y="2695"/>
                    <a:pt x="137916" y="1820"/>
                    <a:pt x="137441" y="1196"/>
                  </a:cubicBezTo>
                  <a:cubicBezTo>
                    <a:pt x="137441" y="196"/>
                    <a:pt x="136191" y="-304"/>
                    <a:pt x="135317" y="196"/>
                  </a:cubicBezTo>
                  <a:lnTo>
                    <a:pt x="135317" y="196"/>
                  </a:lnTo>
                  <a:lnTo>
                    <a:pt x="0" y="751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5DD1F4B2-C3D9-42E4-A227-B8F6B73597A6}"/>
                </a:ext>
              </a:extLst>
            </p:cNvPr>
            <p:cNvSpPr/>
            <p:nvPr/>
          </p:nvSpPr>
          <p:spPr>
            <a:xfrm>
              <a:off x="8251090" y="5687270"/>
              <a:ext cx="33985" cy="196640"/>
            </a:xfrm>
            <a:custGeom>
              <a:avLst/>
              <a:gdLst>
                <a:gd name="connsiteX0" fmla="*/ 17867 w 33985"/>
                <a:gd name="connsiteY0" fmla="*/ 196140 h 196640"/>
                <a:gd name="connsiteX1" fmla="*/ 22865 w 33985"/>
                <a:gd name="connsiteY1" fmla="*/ 193267 h 196640"/>
                <a:gd name="connsiteX2" fmla="*/ 22865 w 33985"/>
                <a:gd name="connsiteY2" fmla="*/ 193267 h 196640"/>
                <a:gd name="connsiteX3" fmla="*/ 33985 w 33985"/>
                <a:gd name="connsiteY3" fmla="*/ 187019 h 196640"/>
                <a:gd name="connsiteX4" fmla="*/ 15119 w 33985"/>
                <a:gd name="connsiteY4" fmla="*/ 8965 h 196640"/>
                <a:gd name="connsiteX5" fmla="*/ 15119 w 33985"/>
                <a:gd name="connsiteY5" fmla="*/ 7341 h 196640"/>
                <a:gd name="connsiteX6" fmla="*/ 15119 w 33985"/>
                <a:gd name="connsiteY6" fmla="*/ 5342 h 196640"/>
                <a:gd name="connsiteX7" fmla="*/ 13994 w 33985"/>
                <a:gd name="connsiteY7" fmla="*/ 3467 h 196640"/>
                <a:gd name="connsiteX8" fmla="*/ 11495 w 33985"/>
                <a:gd name="connsiteY8" fmla="*/ 968 h 196640"/>
                <a:gd name="connsiteX9" fmla="*/ 9871 w 33985"/>
                <a:gd name="connsiteY9" fmla="*/ 94 h 196640"/>
                <a:gd name="connsiteX10" fmla="*/ 8372 w 33985"/>
                <a:gd name="connsiteY10" fmla="*/ 94 h 196640"/>
                <a:gd name="connsiteX11" fmla="*/ 6497 w 33985"/>
                <a:gd name="connsiteY11" fmla="*/ 94 h 196640"/>
                <a:gd name="connsiteX12" fmla="*/ 6497 w 33985"/>
                <a:gd name="connsiteY12" fmla="*/ 94 h 196640"/>
                <a:gd name="connsiteX13" fmla="*/ 5373 w 33985"/>
                <a:gd name="connsiteY13" fmla="*/ 94 h 196640"/>
                <a:gd name="connsiteX14" fmla="*/ 9621 w 33985"/>
                <a:gd name="connsiteY14" fmla="*/ 6591 h 196640"/>
                <a:gd name="connsiteX15" fmla="*/ 8122 w 33985"/>
                <a:gd name="connsiteY15" fmla="*/ 21835 h 196640"/>
                <a:gd name="connsiteX16" fmla="*/ 0 w 33985"/>
                <a:gd name="connsiteY16" fmla="*/ 23460 h 196640"/>
                <a:gd name="connsiteX17" fmla="*/ 0 w 33985"/>
                <a:gd name="connsiteY17" fmla="*/ 23460 h 196640"/>
                <a:gd name="connsiteX18" fmla="*/ 18367 w 33985"/>
                <a:gd name="connsiteY18" fmla="*/ 196640 h 196640"/>
                <a:gd name="connsiteX19" fmla="*/ 19242 w 33985"/>
                <a:gd name="connsiteY19" fmla="*/ 196640 h 196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985" h="196640">
                  <a:moveTo>
                    <a:pt x="17867" y="196140"/>
                  </a:moveTo>
                  <a:lnTo>
                    <a:pt x="22865" y="193267"/>
                  </a:lnTo>
                  <a:lnTo>
                    <a:pt x="22865" y="193267"/>
                  </a:lnTo>
                  <a:lnTo>
                    <a:pt x="33985" y="187019"/>
                  </a:lnTo>
                  <a:lnTo>
                    <a:pt x="15119" y="8965"/>
                  </a:lnTo>
                  <a:cubicBezTo>
                    <a:pt x="15119" y="8340"/>
                    <a:pt x="15119" y="7841"/>
                    <a:pt x="15119" y="7341"/>
                  </a:cubicBezTo>
                  <a:cubicBezTo>
                    <a:pt x="15181" y="6678"/>
                    <a:pt x="15181" y="6004"/>
                    <a:pt x="15119" y="5342"/>
                  </a:cubicBezTo>
                  <a:lnTo>
                    <a:pt x="13994" y="3467"/>
                  </a:lnTo>
                  <a:cubicBezTo>
                    <a:pt x="13332" y="2480"/>
                    <a:pt x="12482" y="1631"/>
                    <a:pt x="11495" y="968"/>
                  </a:cubicBezTo>
                  <a:cubicBezTo>
                    <a:pt x="10995" y="606"/>
                    <a:pt x="10446" y="306"/>
                    <a:pt x="9871" y="94"/>
                  </a:cubicBezTo>
                  <a:lnTo>
                    <a:pt x="8372" y="94"/>
                  </a:lnTo>
                  <a:cubicBezTo>
                    <a:pt x="7759" y="-31"/>
                    <a:pt x="7122" y="-31"/>
                    <a:pt x="6497" y="94"/>
                  </a:cubicBezTo>
                  <a:cubicBezTo>
                    <a:pt x="6497" y="94"/>
                    <a:pt x="6497" y="94"/>
                    <a:pt x="6497" y="94"/>
                  </a:cubicBezTo>
                  <a:lnTo>
                    <a:pt x="5373" y="94"/>
                  </a:lnTo>
                  <a:lnTo>
                    <a:pt x="9621" y="6591"/>
                  </a:lnTo>
                  <a:cubicBezTo>
                    <a:pt x="12657" y="11414"/>
                    <a:pt x="12045" y="17687"/>
                    <a:pt x="8122" y="21835"/>
                  </a:cubicBezTo>
                  <a:cubicBezTo>
                    <a:pt x="5973" y="23934"/>
                    <a:pt x="2786" y="24559"/>
                    <a:pt x="0" y="23460"/>
                  </a:cubicBezTo>
                  <a:lnTo>
                    <a:pt x="0" y="23460"/>
                  </a:lnTo>
                  <a:lnTo>
                    <a:pt x="18367" y="196640"/>
                  </a:lnTo>
                  <a:lnTo>
                    <a:pt x="19242" y="1966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4B67D4E-3065-4DD0-9EC5-0C4DA1462BC6}"/>
                </a:ext>
              </a:extLst>
            </p:cNvPr>
            <p:cNvSpPr/>
            <p:nvPr/>
          </p:nvSpPr>
          <p:spPr>
            <a:xfrm>
              <a:off x="8653791" y="4856195"/>
              <a:ext cx="2998" cy="10371"/>
            </a:xfrm>
            <a:custGeom>
              <a:avLst/>
              <a:gdLst>
                <a:gd name="connsiteX0" fmla="*/ 2999 w 2998"/>
                <a:gd name="connsiteY0" fmla="*/ 0 h 10371"/>
                <a:gd name="connsiteX1" fmla="*/ 1999 w 2998"/>
                <a:gd name="connsiteY1" fmla="*/ 0 h 10371"/>
                <a:gd name="connsiteX2" fmla="*/ 0 w 2998"/>
                <a:gd name="connsiteY2" fmla="*/ 1125 h 10371"/>
                <a:gd name="connsiteX3" fmla="*/ 750 w 2998"/>
                <a:gd name="connsiteY3" fmla="*/ 10371 h 10371"/>
                <a:gd name="connsiteX4" fmla="*/ 750 w 2998"/>
                <a:gd name="connsiteY4" fmla="*/ 8247 h 10371"/>
                <a:gd name="connsiteX5" fmla="*/ 2661 w 2998"/>
                <a:gd name="connsiteY5" fmla="*/ 7909 h 10371"/>
                <a:gd name="connsiteX6" fmla="*/ 2999 w 2998"/>
                <a:gd name="connsiteY6" fmla="*/ 8247 h 10371"/>
                <a:gd name="connsiteX7" fmla="*/ 2999 w 2998"/>
                <a:gd name="connsiteY7" fmla="*/ 8247 h 10371"/>
                <a:gd name="connsiteX8" fmla="*/ 2999 w 2998"/>
                <a:gd name="connsiteY8" fmla="*/ 3124 h 10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98" h="10371">
                  <a:moveTo>
                    <a:pt x="2999" y="0"/>
                  </a:moveTo>
                  <a:lnTo>
                    <a:pt x="1999" y="0"/>
                  </a:lnTo>
                  <a:lnTo>
                    <a:pt x="0" y="1125"/>
                  </a:lnTo>
                  <a:lnTo>
                    <a:pt x="750" y="10371"/>
                  </a:lnTo>
                  <a:cubicBezTo>
                    <a:pt x="375" y="9709"/>
                    <a:pt x="375" y="8909"/>
                    <a:pt x="750" y="8247"/>
                  </a:cubicBezTo>
                  <a:cubicBezTo>
                    <a:pt x="1187" y="7622"/>
                    <a:pt x="2049" y="7472"/>
                    <a:pt x="2661" y="7909"/>
                  </a:cubicBezTo>
                  <a:cubicBezTo>
                    <a:pt x="2799" y="8009"/>
                    <a:pt x="2911" y="8122"/>
                    <a:pt x="2999" y="8247"/>
                  </a:cubicBezTo>
                  <a:lnTo>
                    <a:pt x="2999" y="8247"/>
                  </a:lnTo>
                  <a:lnTo>
                    <a:pt x="2999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53FE8112-10A4-4243-AB91-FE9CFE21E5BA}"/>
                </a:ext>
              </a:extLst>
            </p:cNvPr>
            <p:cNvSpPr/>
            <p:nvPr/>
          </p:nvSpPr>
          <p:spPr>
            <a:xfrm>
              <a:off x="8556833" y="5882161"/>
              <a:ext cx="6872" cy="44857"/>
            </a:xfrm>
            <a:custGeom>
              <a:avLst/>
              <a:gdLst>
                <a:gd name="connsiteX0" fmla="*/ 1624 w 6872"/>
                <a:gd name="connsiteY0" fmla="*/ 375 h 44857"/>
                <a:gd name="connsiteX1" fmla="*/ 0 w 6872"/>
                <a:gd name="connsiteY1" fmla="*/ 375 h 44857"/>
                <a:gd name="connsiteX2" fmla="*/ 3998 w 6872"/>
                <a:gd name="connsiteY2" fmla="*/ 44857 h 44857"/>
                <a:gd name="connsiteX3" fmla="*/ 6872 w 6872"/>
                <a:gd name="connsiteY3" fmla="*/ 43233 h 44857"/>
                <a:gd name="connsiteX4" fmla="*/ 6872 w 6872"/>
                <a:gd name="connsiteY4" fmla="*/ 43233 h 44857"/>
                <a:gd name="connsiteX5" fmla="*/ 2999 w 6872"/>
                <a:gd name="connsiteY5" fmla="*/ 0 h 44857"/>
                <a:gd name="connsiteX6" fmla="*/ 1624 w 6872"/>
                <a:gd name="connsiteY6" fmla="*/ 375 h 44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72" h="44857">
                  <a:moveTo>
                    <a:pt x="1624" y="375"/>
                  </a:moveTo>
                  <a:cubicBezTo>
                    <a:pt x="1087" y="437"/>
                    <a:pt x="537" y="437"/>
                    <a:pt x="0" y="375"/>
                  </a:cubicBezTo>
                  <a:lnTo>
                    <a:pt x="3998" y="44857"/>
                  </a:lnTo>
                  <a:lnTo>
                    <a:pt x="6872" y="43233"/>
                  </a:lnTo>
                  <a:lnTo>
                    <a:pt x="6872" y="43233"/>
                  </a:lnTo>
                  <a:lnTo>
                    <a:pt x="2999" y="0"/>
                  </a:lnTo>
                  <a:cubicBezTo>
                    <a:pt x="2999" y="0"/>
                    <a:pt x="2249" y="375"/>
                    <a:pt x="1624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E1FB49B0-3CF1-4325-9127-B711A5EECA9C}"/>
                </a:ext>
              </a:extLst>
            </p:cNvPr>
            <p:cNvSpPr/>
            <p:nvPr/>
          </p:nvSpPr>
          <p:spPr>
            <a:xfrm>
              <a:off x="8655134" y="4865479"/>
              <a:ext cx="302400" cy="431166"/>
            </a:xfrm>
            <a:custGeom>
              <a:avLst/>
              <a:gdLst>
                <a:gd name="connsiteX0" fmla="*/ 2530 w 302400"/>
                <a:gd name="connsiteY0" fmla="*/ 588 h 431166"/>
                <a:gd name="connsiteX1" fmla="*/ 2530 w 302400"/>
                <a:gd name="connsiteY1" fmla="*/ 588 h 431166"/>
                <a:gd name="connsiteX2" fmla="*/ 618 w 302400"/>
                <a:gd name="connsiteY2" fmla="*/ 250 h 431166"/>
                <a:gd name="connsiteX3" fmla="*/ 281 w 302400"/>
                <a:gd name="connsiteY3" fmla="*/ 588 h 431166"/>
                <a:gd name="connsiteX4" fmla="*/ 281 w 302400"/>
                <a:gd name="connsiteY4" fmla="*/ 2712 h 431166"/>
                <a:gd name="connsiteX5" fmla="*/ 281 w 302400"/>
                <a:gd name="connsiteY5" fmla="*/ 2712 h 431166"/>
                <a:gd name="connsiteX6" fmla="*/ 299402 w 302400"/>
                <a:gd name="connsiteY6" fmla="*/ 431166 h 431166"/>
                <a:gd name="connsiteX7" fmla="*/ 302400 w 302400"/>
                <a:gd name="connsiteY7" fmla="*/ 429417 h 43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2400" h="431166">
                  <a:moveTo>
                    <a:pt x="2530" y="588"/>
                  </a:moveTo>
                  <a:lnTo>
                    <a:pt x="2530" y="588"/>
                  </a:lnTo>
                  <a:cubicBezTo>
                    <a:pt x="2093" y="-37"/>
                    <a:pt x="1231" y="-187"/>
                    <a:pt x="618" y="250"/>
                  </a:cubicBezTo>
                  <a:cubicBezTo>
                    <a:pt x="481" y="350"/>
                    <a:pt x="368" y="463"/>
                    <a:pt x="281" y="588"/>
                  </a:cubicBezTo>
                  <a:cubicBezTo>
                    <a:pt x="-94" y="1250"/>
                    <a:pt x="-94" y="2050"/>
                    <a:pt x="281" y="2712"/>
                  </a:cubicBezTo>
                  <a:lnTo>
                    <a:pt x="281" y="2712"/>
                  </a:lnTo>
                  <a:lnTo>
                    <a:pt x="299402" y="431166"/>
                  </a:lnTo>
                  <a:lnTo>
                    <a:pt x="302400" y="4294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EDD9CA62-A638-4425-96C5-0E253319515E}"/>
                </a:ext>
              </a:extLst>
            </p:cNvPr>
            <p:cNvSpPr/>
            <p:nvPr/>
          </p:nvSpPr>
          <p:spPr>
            <a:xfrm>
              <a:off x="8654541" y="4849403"/>
              <a:ext cx="9028" cy="7292"/>
            </a:xfrm>
            <a:custGeom>
              <a:avLst/>
              <a:gdLst>
                <a:gd name="connsiteX0" fmla="*/ 8121 w 9028"/>
                <a:gd name="connsiteY0" fmla="*/ 3669 h 7292"/>
                <a:gd name="connsiteX1" fmla="*/ 8871 w 9028"/>
                <a:gd name="connsiteY1" fmla="*/ 1045 h 7292"/>
                <a:gd name="connsiteX2" fmla="*/ 6984 w 9028"/>
                <a:gd name="connsiteY2" fmla="*/ 70 h 7292"/>
                <a:gd name="connsiteX3" fmla="*/ 6747 w 9028"/>
                <a:gd name="connsiteY3" fmla="*/ 170 h 7292"/>
                <a:gd name="connsiteX4" fmla="*/ 1124 w 9028"/>
                <a:gd name="connsiteY4" fmla="*/ 3169 h 7292"/>
                <a:gd name="connsiteX5" fmla="*/ 0 w 9028"/>
                <a:gd name="connsiteY5" fmla="*/ 3794 h 7292"/>
                <a:gd name="connsiteX6" fmla="*/ 2099 w 9028"/>
                <a:gd name="connsiteY6" fmla="*/ 4731 h 7292"/>
                <a:gd name="connsiteX7" fmla="*/ 2124 w 9028"/>
                <a:gd name="connsiteY7" fmla="*/ 4793 h 7292"/>
                <a:gd name="connsiteX8" fmla="*/ 1250 w 9028"/>
                <a:gd name="connsiteY8" fmla="*/ 7292 h 7292"/>
                <a:gd name="connsiteX9" fmla="*/ 2249 w 9028"/>
                <a:gd name="connsiteY9" fmla="*/ 7292 h 7292"/>
                <a:gd name="connsiteX10" fmla="*/ 3249 w 9028"/>
                <a:gd name="connsiteY10" fmla="*/ 7292 h 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028" h="7292">
                  <a:moveTo>
                    <a:pt x="8121" y="3669"/>
                  </a:moveTo>
                  <a:cubicBezTo>
                    <a:pt x="8934" y="3069"/>
                    <a:pt x="9246" y="1994"/>
                    <a:pt x="8871" y="1045"/>
                  </a:cubicBezTo>
                  <a:cubicBezTo>
                    <a:pt x="8621" y="258"/>
                    <a:pt x="7772" y="-179"/>
                    <a:pt x="6984" y="70"/>
                  </a:cubicBezTo>
                  <a:cubicBezTo>
                    <a:pt x="6910" y="95"/>
                    <a:pt x="6822" y="133"/>
                    <a:pt x="6747" y="170"/>
                  </a:cubicBezTo>
                  <a:lnTo>
                    <a:pt x="1124" y="3169"/>
                  </a:lnTo>
                  <a:lnTo>
                    <a:pt x="0" y="3794"/>
                  </a:lnTo>
                  <a:cubicBezTo>
                    <a:pt x="837" y="3469"/>
                    <a:pt x="1774" y="3894"/>
                    <a:pt x="2099" y="4731"/>
                  </a:cubicBezTo>
                  <a:cubicBezTo>
                    <a:pt x="2112" y="4743"/>
                    <a:pt x="2112" y="4769"/>
                    <a:pt x="2124" y="4793"/>
                  </a:cubicBezTo>
                  <a:cubicBezTo>
                    <a:pt x="2511" y="5731"/>
                    <a:pt x="2124" y="6805"/>
                    <a:pt x="1250" y="7292"/>
                  </a:cubicBezTo>
                  <a:lnTo>
                    <a:pt x="2249" y="7292"/>
                  </a:lnTo>
                  <a:lnTo>
                    <a:pt x="3249" y="72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E0EF8518-778E-4763-9124-49ABC30A13D0}"/>
                </a:ext>
              </a:extLst>
            </p:cNvPr>
            <p:cNvSpPr/>
            <p:nvPr/>
          </p:nvSpPr>
          <p:spPr>
            <a:xfrm>
              <a:off x="8314188" y="4853086"/>
              <a:ext cx="342726" cy="187410"/>
            </a:xfrm>
            <a:custGeom>
              <a:avLst/>
              <a:gdLst>
                <a:gd name="connsiteX0" fmla="*/ 342477 w 342726"/>
                <a:gd name="connsiteY0" fmla="*/ 1110 h 187410"/>
                <a:gd name="connsiteX1" fmla="*/ 340416 w 342726"/>
                <a:gd name="connsiteY1" fmla="*/ 85 h 187410"/>
                <a:gd name="connsiteX2" fmla="*/ 340353 w 342726"/>
                <a:gd name="connsiteY2" fmla="*/ 110 h 187410"/>
                <a:gd name="connsiteX3" fmla="*/ 338354 w 342726"/>
                <a:gd name="connsiteY3" fmla="*/ 1235 h 187410"/>
                <a:gd name="connsiteX4" fmla="*/ 338354 w 342726"/>
                <a:gd name="connsiteY4" fmla="*/ 1235 h 187410"/>
                <a:gd name="connsiteX5" fmla="*/ 1000 w 342726"/>
                <a:gd name="connsiteY5" fmla="*/ 183787 h 187410"/>
                <a:gd name="connsiteX6" fmla="*/ 0 w 342726"/>
                <a:gd name="connsiteY6" fmla="*/ 184412 h 187410"/>
                <a:gd name="connsiteX7" fmla="*/ 0 w 342726"/>
                <a:gd name="connsiteY7" fmla="*/ 184412 h 187410"/>
                <a:gd name="connsiteX8" fmla="*/ 750 w 342726"/>
                <a:gd name="connsiteY8" fmla="*/ 184412 h 187410"/>
                <a:gd name="connsiteX9" fmla="*/ 2499 w 342726"/>
                <a:gd name="connsiteY9" fmla="*/ 185911 h 187410"/>
                <a:gd name="connsiteX10" fmla="*/ 2499 w 342726"/>
                <a:gd name="connsiteY10" fmla="*/ 186036 h 187410"/>
                <a:gd name="connsiteX11" fmla="*/ 2499 w 342726"/>
                <a:gd name="connsiteY11" fmla="*/ 187411 h 187410"/>
                <a:gd name="connsiteX12" fmla="*/ 339853 w 342726"/>
                <a:gd name="connsiteY12" fmla="*/ 4859 h 187410"/>
                <a:gd name="connsiteX13" fmla="*/ 341852 w 342726"/>
                <a:gd name="connsiteY13" fmla="*/ 3734 h 187410"/>
                <a:gd name="connsiteX14" fmla="*/ 342477 w 342726"/>
                <a:gd name="connsiteY14" fmla="*/ 1110 h 187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2726" h="187410">
                  <a:moveTo>
                    <a:pt x="342477" y="1110"/>
                  </a:moveTo>
                  <a:cubicBezTo>
                    <a:pt x="342190" y="260"/>
                    <a:pt x="341278" y="-202"/>
                    <a:pt x="340416" y="85"/>
                  </a:cubicBezTo>
                  <a:cubicBezTo>
                    <a:pt x="340403" y="98"/>
                    <a:pt x="340378" y="98"/>
                    <a:pt x="340353" y="110"/>
                  </a:cubicBezTo>
                  <a:lnTo>
                    <a:pt x="338354" y="1235"/>
                  </a:lnTo>
                  <a:lnTo>
                    <a:pt x="338354" y="1235"/>
                  </a:lnTo>
                  <a:lnTo>
                    <a:pt x="1000" y="183787"/>
                  </a:lnTo>
                  <a:lnTo>
                    <a:pt x="0" y="184412"/>
                  </a:lnTo>
                  <a:cubicBezTo>
                    <a:pt x="0" y="184412"/>
                    <a:pt x="0" y="184412"/>
                    <a:pt x="0" y="184412"/>
                  </a:cubicBezTo>
                  <a:cubicBezTo>
                    <a:pt x="0" y="184412"/>
                    <a:pt x="0" y="184412"/>
                    <a:pt x="750" y="184412"/>
                  </a:cubicBezTo>
                  <a:cubicBezTo>
                    <a:pt x="1649" y="184337"/>
                    <a:pt x="2424" y="185012"/>
                    <a:pt x="2499" y="185911"/>
                  </a:cubicBezTo>
                  <a:cubicBezTo>
                    <a:pt x="2499" y="185949"/>
                    <a:pt x="2499" y="185999"/>
                    <a:pt x="2499" y="186036"/>
                  </a:cubicBezTo>
                  <a:lnTo>
                    <a:pt x="2499" y="187411"/>
                  </a:lnTo>
                  <a:lnTo>
                    <a:pt x="339853" y="4859"/>
                  </a:lnTo>
                  <a:lnTo>
                    <a:pt x="341852" y="3734"/>
                  </a:lnTo>
                  <a:cubicBezTo>
                    <a:pt x="342702" y="3146"/>
                    <a:pt x="342977" y="2009"/>
                    <a:pt x="342477" y="11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25E9A883-29A0-4ADF-A75D-9A435566DDE2}"/>
                </a:ext>
              </a:extLst>
            </p:cNvPr>
            <p:cNvSpPr/>
            <p:nvPr/>
          </p:nvSpPr>
          <p:spPr>
            <a:xfrm>
              <a:off x="9306203" y="3497862"/>
              <a:ext cx="517457" cy="656987"/>
            </a:xfrm>
            <a:custGeom>
              <a:avLst/>
              <a:gdLst>
                <a:gd name="connsiteX0" fmla="*/ 2930 w 517457"/>
                <a:gd name="connsiteY0" fmla="*/ 0 h 656987"/>
                <a:gd name="connsiteX1" fmla="*/ 2930 w 517457"/>
                <a:gd name="connsiteY1" fmla="*/ 750 h 656987"/>
                <a:gd name="connsiteX2" fmla="*/ 1431 w 517457"/>
                <a:gd name="connsiteY2" fmla="*/ 2749 h 656987"/>
                <a:gd name="connsiteX3" fmla="*/ 56 w 517457"/>
                <a:gd name="connsiteY3" fmla="*/ 1499 h 656987"/>
                <a:gd name="connsiteX4" fmla="*/ 56 w 517457"/>
                <a:gd name="connsiteY4" fmla="*/ 2124 h 656987"/>
                <a:gd name="connsiteX5" fmla="*/ 806 w 517457"/>
                <a:gd name="connsiteY5" fmla="*/ 3124 h 656987"/>
                <a:gd name="connsiteX6" fmla="*/ 514459 w 517457"/>
                <a:gd name="connsiteY6" fmla="*/ 656988 h 656987"/>
                <a:gd name="connsiteX7" fmla="*/ 517458 w 517457"/>
                <a:gd name="connsiteY7" fmla="*/ 655363 h 656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7457" h="656987">
                  <a:moveTo>
                    <a:pt x="2930" y="0"/>
                  </a:moveTo>
                  <a:lnTo>
                    <a:pt x="2930" y="750"/>
                  </a:lnTo>
                  <a:cubicBezTo>
                    <a:pt x="3018" y="1699"/>
                    <a:pt x="2368" y="2561"/>
                    <a:pt x="1431" y="2749"/>
                  </a:cubicBezTo>
                  <a:cubicBezTo>
                    <a:pt x="756" y="2661"/>
                    <a:pt x="206" y="2161"/>
                    <a:pt x="56" y="1499"/>
                  </a:cubicBezTo>
                  <a:cubicBezTo>
                    <a:pt x="-19" y="1699"/>
                    <a:pt x="-19" y="1924"/>
                    <a:pt x="56" y="2124"/>
                  </a:cubicBezTo>
                  <a:lnTo>
                    <a:pt x="806" y="3124"/>
                  </a:lnTo>
                  <a:lnTo>
                    <a:pt x="514459" y="656988"/>
                  </a:lnTo>
                  <a:lnTo>
                    <a:pt x="517458" y="655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8B6958AA-3A36-4C9D-846B-B82B6FB3C6C2}"/>
                </a:ext>
              </a:extLst>
            </p:cNvPr>
            <p:cNvSpPr/>
            <p:nvPr/>
          </p:nvSpPr>
          <p:spPr>
            <a:xfrm>
              <a:off x="8903058" y="3521977"/>
              <a:ext cx="118074" cy="158186"/>
            </a:xfrm>
            <a:custGeom>
              <a:avLst/>
              <a:gdLst>
                <a:gd name="connsiteX0" fmla="*/ 118074 w 118074"/>
                <a:gd name="connsiteY0" fmla="*/ 158187 h 158186"/>
                <a:gd name="connsiteX1" fmla="*/ 118074 w 118074"/>
                <a:gd name="connsiteY1" fmla="*/ 152065 h 158186"/>
                <a:gd name="connsiteX2" fmla="*/ 2124 w 118074"/>
                <a:gd name="connsiteY2" fmla="*/ 0 h 158186"/>
                <a:gd name="connsiteX3" fmla="*/ 1250 w 118074"/>
                <a:gd name="connsiteY3" fmla="*/ 1250 h 158186"/>
                <a:gd name="connsiteX4" fmla="*/ 1250 w 118074"/>
                <a:gd name="connsiteY4" fmla="*/ 1250 h 158186"/>
                <a:gd name="connsiteX5" fmla="*/ 0 w 118074"/>
                <a:gd name="connsiteY5" fmla="*/ 2249 h 158186"/>
                <a:gd name="connsiteX6" fmla="*/ 0 w 118074"/>
                <a:gd name="connsiteY6" fmla="*/ 2249 h 15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074" h="158186">
                  <a:moveTo>
                    <a:pt x="118074" y="158187"/>
                  </a:moveTo>
                  <a:lnTo>
                    <a:pt x="118074" y="152065"/>
                  </a:lnTo>
                  <a:lnTo>
                    <a:pt x="2124" y="0"/>
                  </a:lnTo>
                  <a:cubicBezTo>
                    <a:pt x="2124" y="0"/>
                    <a:pt x="2124" y="875"/>
                    <a:pt x="1250" y="1250"/>
                  </a:cubicBezTo>
                  <a:lnTo>
                    <a:pt x="1250" y="1250"/>
                  </a:lnTo>
                  <a:cubicBezTo>
                    <a:pt x="1250" y="1250"/>
                    <a:pt x="375" y="1250"/>
                    <a:pt x="0" y="2249"/>
                  </a:cubicBezTo>
                  <a:lnTo>
                    <a:pt x="0" y="22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FB49964C-1E6E-4FEB-B109-0160445BEBCF}"/>
                </a:ext>
              </a:extLst>
            </p:cNvPr>
            <p:cNvSpPr/>
            <p:nvPr/>
          </p:nvSpPr>
          <p:spPr>
            <a:xfrm>
              <a:off x="8905057" y="3509732"/>
              <a:ext cx="999" cy="1874"/>
            </a:xfrm>
            <a:custGeom>
              <a:avLst/>
              <a:gdLst>
                <a:gd name="connsiteX0" fmla="*/ 0 w 999"/>
                <a:gd name="connsiteY0" fmla="*/ 0 h 1874"/>
                <a:gd name="connsiteX1" fmla="*/ 1000 w 999"/>
                <a:gd name="connsiteY1" fmla="*/ 1874 h 1874"/>
                <a:gd name="connsiteX2" fmla="*/ 1000 w 999"/>
                <a:gd name="connsiteY2" fmla="*/ 1874 h 1874"/>
                <a:gd name="connsiteX3" fmla="*/ 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0" y="0"/>
                  </a:moveTo>
                  <a:cubicBezTo>
                    <a:pt x="387" y="600"/>
                    <a:pt x="712" y="1224"/>
                    <a:pt x="1000" y="1874"/>
                  </a:cubicBezTo>
                  <a:lnTo>
                    <a:pt x="1000" y="1874"/>
                  </a:lnTo>
                  <a:cubicBezTo>
                    <a:pt x="837" y="1174"/>
                    <a:pt x="487" y="5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7177CAFC-6EDF-4106-93B9-D1C6EFD4FE6B}"/>
                </a:ext>
              </a:extLst>
            </p:cNvPr>
            <p:cNvSpPr/>
            <p:nvPr/>
          </p:nvSpPr>
          <p:spPr>
            <a:xfrm>
              <a:off x="8540412" y="3511482"/>
              <a:ext cx="362146" cy="192255"/>
            </a:xfrm>
            <a:custGeom>
              <a:avLst/>
              <a:gdLst>
                <a:gd name="connsiteX0" fmla="*/ 11423 w 362146"/>
                <a:gd name="connsiteY0" fmla="*/ 191674 h 192255"/>
                <a:gd name="connsiteX1" fmla="*/ 12673 w 362146"/>
                <a:gd name="connsiteY1" fmla="*/ 191674 h 192255"/>
                <a:gd name="connsiteX2" fmla="*/ 6675 w 362146"/>
                <a:gd name="connsiteY2" fmla="*/ 183552 h 192255"/>
                <a:gd name="connsiteX3" fmla="*/ 6675 w 362146"/>
                <a:gd name="connsiteY3" fmla="*/ 180803 h 192255"/>
                <a:gd name="connsiteX4" fmla="*/ 8587 w 362146"/>
                <a:gd name="connsiteY4" fmla="*/ 180465 h 192255"/>
                <a:gd name="connsiteX5" fmla="*/ 8924 w 362146"/>
                <a:gd name="connsiteY5" fmla="*/ 180803 h 192255"/>
                <a:gd name="connsiteX6" fmla="*/ 15671 w 362146"/>
                <a:gd name="connsiteY6" fmla="*/ 189799 h 192255"/>
                <a:gd name="connsiteX7" fmla="*/ 17296 w 362146"/>
                <a:gd name="connsiteY7" fmla="*/ 188925 h 192255"/>
                <a:gd name="connsiteX8" fmla="*/ 360897 w 362146"/>
                <a:gd name="connsiteY8" fmla="*/ 13994 h 192255"/>
                <a:gd name="connsiteX9" fmla="*/ 362147 w 362146"/>
                <a:gd name="connsiteY9" fmla="*/ 12995 h 192255"/>
                <a:gd name="connsiteX10" fmla="*/ 362147 w 362146"/>
                <a:gd name="connsiteY10" fmla="*/ 12995 h 192255"/>
                <a:gd name="connsiteX11" fmla="*/ 351064 w 362146"/>
                <a:gd name="connsiteY11" fmla="*/ 11920 h 192255"/>
                <a:gd name="connsiteX12" fmla="*/ 350652 w 362146"/>
                <a:gd name="connsiteY12" fmla="*/ 11371 h 192255"/>
                <a:gd name="connsiteX13" fmla="*/ 342030 w 362146"/>
                <a:gd name="connsiteY13" fmla="*/ 0 h 192255"/>
                <a:gd name="connsiteX14" fmla="*/ 4676 w 362146"/>
                <a:gd name="connsiteY14" fmla="*/ 171681 h 192255"/>
                <a:gd name="connsiteX15" fmla="*/ 4676 w 362146"/>
                <a:gd name="connsiteY15" fmla="*/ 171681 h 192255"/>
                <a:gd name="connsiteX16" fmla="*/ 3177 w 362146"/>
                <a:gd name="connsiteY16" fmla="*/ 173056 h 192255"/>
                <a:gd name="connsiteX17" fmla="*/ 1927 w 362146"/>
                <a:gd name="connsiteY17" fmla="*/ 174306 h 192255"/>
                <a:gd name="connsiteX18" fmla="*/ 928 w 362146"/>
                <a:gd name="connsiteY18" fmla="*/ 175930 h 192255"/>
                <a:gd name="connsiteX19" fmla="*/ 178 w 362146"/>
                <a:gd name="connsiteY19" fmla="*/ 177804 h 192255"/>
                <a:gd name="connsiteX20" fmla="*/ 178 w 362146"/>
                <a:gd name="connsiteY20" fmla="*/ 179678 h 192255"/>
                <a:gd name="connsiteX21" fmla="*/ 178 w 362146"/>
                <a:gd name="connsiteY21" fmla="*/ 181927 h 192255"/>
                <a:gd name="connsiteX22" fmla="*/ 178 w 362146"/>
                <a:gd name="connsiteY22" fmla="*/ 185676 h 192255"/>
                <a:gd name="connsiteX23" fmla="*/ 10149 w 362146"/>
                <a:gd name="connsiteY23" fmla="*/ 192061 h 192255"/>
                <a:gd name="connsiteX24" fmla="*/ 11423 w 362146"/>
                <a:gd name="connsiteY24" fmla="*/ 191674 h 192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62146" h="192255">
                  <a:moveTo>
                    <a:pt x="11423" y="191674"/>
                  </a:moveTo>
                  <a:lnTo>
                    <a:pt x="12673" y="191674"/>
                  </a:lnTo>
                  <a:lnTo>
                    <a:pt x="6675" y="183552"/>
                  </a:lnTo>
                  <a:cubicBezTo>
                    <a:pt x="6126" y="182714"/>
                    <a:pt x="6126" y="181640"/>
                    <a:pt x="6675" y="180803"/>
                  </a:cubicBezTo>
                  <a:cubicBezTo>
                    <a:pt x="7113" y="180178"/>
                    <a:pt x="7975" y="180028"/>
                    <a:pt x="8587" y="180465"/>
                  </a:cubicBezTo>
                  <a:cubicBezTo>
                    <a:pt x="8724" y="180565"/>
                    <a:pt x="8837" y="180678"/>
                    <a:pt x="8924" y="180803"/>
                  </a:cubicBezTo>
                  <a:lnTo>
                    <a:pt x="15671" y="189799"/>
                  </a:lnTo>
                  <a:lnTo>
                    <a:pt x="17296" y="188925"/>
                  </a:lnTo>
                  <a:lnTo>
                    <a:pt x="360897" y="13994"/>
                  </a:lnTo>
                  <a:cubicBezTo>
                    <a:pt x="361347" y="13694"/>
                    <a:pt x="361759" y="13370"/>
                    <a:pt x="362147" y="12995"/>
                  </a:cubicBezTo>
                  <a:lnTo>
                    <a:pt x="362147" y="12995"/>
                  </a:lnTo>
                  <a:cubicBezTo>
                    <a:pt x="358786" y="15756"/>
                    <a:pt x="353825" y="15281"/>
                    <a:pt x="351064" y="11920"/>
                  </a:cubicBezTo>
                  <a:cubicBezTo>
                    <a:pt x="350914" y="11745"/>
                    <a:pt x="350777" y="11558"/>
                    <a:pt x="350652" y="11371"/>
                  </a:cubicBezTo>
                  <a:lnTo>
                    <a:pt x="342030" y="0"/>
                  </a:lnTo>
                  <a:lnTo>
                    <a:pt x="4676" y="171681"/>
                  </a:lnTo>
                  <a:lnTo>
                    <a:pt x="4676" y="171681"/>
                  </a:lnTo>
                  <a:cubicBezTo>
                    <a:pt x="4114" y="172069"/>
                    <a:pt x="3614" y="172531"/>
                    <a:pt x="3177" y="173056"/>
                  </a:cubicBezTo>
                  <a:cubicBezTo>
                    <a:pt x="2677" y="173368"/>
                    <a:pt x="2240" y="173806"/>
                    <a:pt x="1927" y="174306"/>
                  </a:cubicBezTo>
                  <a:lnTo>
                    <a:pt x="928" y="175930"/>
                  </a:lnTo>
                  <a:cubicBezTo>
                    <a:pt x="628" y="176529"/>
                    <a:pt x="378" y="177154"/>
                    <a:pt x="178" y="177804"/>
                  </a:cubicBezTo>
                  <a:cubicBezTo>
                    <a:pt x="116" y="178429"/>
                    <a:pt x="116" y="179053"/>
                    <a:pt x="178" y="179678"/>
                  </a:cubicBezTo>
                  <a:cubicBezTo>
                    <a:pt x="53" y="180428"/>
                    <a:pt x="53" y="181178"/>
                    <a:pt x="178" y="181927"/>
                  </a:cubicBezTo>
                  <a:cubicBezTo>
                    <a:pt x="-59" y="183164"/>
                    <a:pt x="-59" y="184439"/>
                    <a:pt x="178" y="185676"/>
                  </a:cubicBezTo>
                  <a:cubicBezTo>
                    <a:pt x="1165" y="190187"/>
                    <a:pt x="5626" y="193048"/>
                    <a:pt x="10149" y="192061"/>
                  </a:cubicBezTo>
                  <a:cubicBezTo>
                    <a:pt x="10586" y="191961"/>
                    <a:pt x="11011" y="191836"/>
                    <a:pt x="11423" y="191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F654BD20-ACA4-4A3A-AD60-8122E2B0527C}"/>
                </a:ext>
              </a:extLst>
            </p:cNvPr>
            <p:cNvSpPr/>
            <p:nvPr/>
          </p:nvSpPr>
          <p:spPr>
            <a:xfrm>
              <a:off x="8903933" y="3521228"/>
              <a:ext cx="1249" cy="1999"/>
            </a:xfrm>
            <a:custGeom>
              <a:avLst/>
              <a:gdLst>
                <a:gd name="connsiteX0" fmla="*/ 1250 w 1249"/>
                <a:gd name="connsiteY0" fmla="*/ 0 h 1999"/>
                <a:gd name="connsiteX1" fmla="*/ 0 w 1249"/>
                <a:gd name="connsiteY1" fmla="*/ 1999 h 1999"/>
                <a:gd name="connsiteX2" fmla="*/ 875 w 1249"/>
                <a:gd name="connsiteY2" fmla="*/ 75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999">
                  <a:moveTo>
                    <a:pt x="1250" y="0"/>
                  </a:moveTo>
                  <a:cubicBezTo>
                    <a:pt x="875" y="700"/>
                    <a:pt x="463" y="1362"/>
                    <a:pt x="0" y="1999"/>
                  </a:cubicBezTo>
                  <a:cubicBezTo>
                    <a:pt x="0" y="1999"/>
                    <a:pt x="0" y="1125"/>
                    <a:pt x="875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1B7992A5-BD72-4BDE-914A-367EFE1E72AD}"/>
                </a:ext>
              </a:extLst>
            </p:cNvPr>
            <p:cNvSpPr/>
            <p:nvPr/>
          </p:nvSpPr>
          <p:spPr>
            <a:xfrm>
              <a:off x="8546550" y="3691322"/>
              <a:ext cx="167590" cy="226122"/>
            </a:xfrm>
            <a:custGeom>
              <a:avLst/>
              <a:gdLst>
                <a:gd name="connsiteX0" fmla="*/ 11408 w 167590"/>
                <a:gd name="connsiteY0" fmla="*/ 12333 h 226122"/>
                <a:gd name="connsiteX1" fmla="*/ 9409 w 167590"/>
                <a:gd name="connsiteY1" fmla="*/ 9584 h 226122"/>
                <a:gd name="connsiteX2" fmla="*/ 2661 w 167590"/>
                <a:gd name="connsiteY2" fmla="*/ 588 h 226122"/>
                <a:gd name="connsiteX3" fmla="*/ 750 w 167590"/>
                <a:gd name="connsiteY3" fmla="*/ 250 h 226122"/>
                <a:gd name="connsiteX4" fmla="*/ 412 w 167590"/>
                <a:gd name="connsiteY4" fmla="*/ 588 h 226122"/>
                <a:gd name="connsiteX5" fmla="*/ 412 w 167590"/>
                <a:gd name="connsiteY5" fmla="*/ 3337 h 226122"/>
                <a:gd name="connsiteX6" fmla="*/ 6410 w 167590"/>
                <a:gd name="connsiteY6" fmla="*/ 11459 h 226122"/>
                <a:gd name="connsiteX7" fmla="*/ 12032 w 167590"/>
                <a:gd name="connsiteY7" fmla="*/ 19080 h 226122"/>
                <a:gd name="connsiteX8" fmla="*/ 164466 w 167590"/>
                <a:gd name="connsiteY8" fmla="*/ 226123 h 226122"/>
                <a:gd name="connsiteX9" fmla="*/ 167590 w 167590"/>
                <a:gd name="connsiteY9" fmla="*/ 224498 h 22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90" h="226122">
                  <a:moveTo>
                    <a:pt x="11408" y="12333"/>
                  </a:moveTo>
                  <a:lnTo>
                    <a:pt x="9409" y="9584"/>
                  </a:lnTo>
                  <a:lnTo>
                    <a:pt x="2661" y="588"/>
                  </a:lnTo>
                  <a:cubicBezTo>
                    <a:pt x="2224" y="-37"/>
                    <a:pt x="1362" y="-187"/>
                    <a:pt x="750" y="250"/>
                  </a:cubicBezTo>
                  <a:cubicBezTo>
                    <a:pt x="612" y="350"/>
                    <a:pt x="500" y="463"/>
                    <a:pt x="412" y="588"/>
                  </a:cubicBezTo>
                  <a:cubicBezTo>
                    <a:pt x="-137" y="1425"/>
                    <a:pt x="-137" y="2499"/>
                    <a:pt x="412" y="3337"/>
                  </a:cubicBezTo>
                  <a:lnTo>
                    <a:pt x="6410" y="11459"/>
                  </a:lnTo>
                  <a:lnTo>
                    <a:pt x="12032" y="19080"/>
                  </a:lnTo>
                  <a:lnTo>
                    <a:pt x="164466" y="226123"/>
                  </a:lnTo>
                  <a:lnTo>
                    <a:pt x="167590" y="2244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0B603529-FBFA-4D4C-97BA-4125F47E8A22}"/>
                </a:ext>
              </a:extLst>
            </p:cNvPr>
            <p:cNvSpPr/>
            <p:nvPr/>
          </p:nvSpPr>
          <p:spPr>
            <a:xfrm>
              <a:off x="8665848" y="2833502"/>
              <a:ext cx="478355" cy="253534"/>
            </a:xfrm>
            <a:custGeom>
              <a:avLst/>
              <a:gdLst>
                <a:gd name="connsiteX0" fmla="*/ 10933 w 478355"/>
                <a:gd name="connsiteY0" fmla="*/ 253149 h 253534"/>
                <a:gd name="connsiteX1" fmla="*/ 12557 w 478355"/>
                <a:gd name="connsiteY1" fmla="*/ 252400 h 253534"/>
                <a:gd name="connsiteX2" fmla="*/ 6435 w 478355"/>
                <a:gd name="connsiteY2" fmla="*/ 244403 h 253534"/>
                <a:gd name="connsiteX3" fmla="*/ 6435 w 478355"/>
                <a:gd name="connsiteY3" fmla="*/ 241654 h 253534"/>
                <a:gd name="connsiteX4" fmla="*/ 8534 w 478355"/>
                <a:gd name="connsiteY4" fmla="*/ 241379 h 253534"/>
                <a:gd name="connsiteX5" fmla="*/ 8809 w 478355"/>
                <a:gd name="connsiteY5" fmla="*/ 241654 h 253534"/>
                <a:gd name="connsiteX6" fmla="*/ 15681 w 478355"/>
                <a:gd name="connsiteY6" fmla="*/ 250650 h 253534"/>
                <a:gd name="connsiteX7" fmla="*/ 17055 w 478355"/>
                <a:gd name="connsiteY7" fmla="*/ 250025 h 253534"/>
                <a:gd name="connsiteX8" fmla="*/ 478356 w 478355"/>
                <a:gd name="connsiteY8" fmla="*/ 22741 h 253534"/>
                <a:gd name="connsiteX9" fmla="*/ 477606 w 478355"/>
                <a:gd name="connsiteY9" fmla="*/ 7747 h 253534"/>
                <a:gd name="connsiteX10" fmla="*/ 477606 w 478355"/>
                <a:gd name="connsiteY10" fmla="*/ 0 h 253534"/>
                <a:gd name="connsiteX11" fmla="*/ 4811 w 478355"/>
                <a:gd name="connsiteY11" fmla="*/ 232907 h 253534"/>
                <a:gd name="connsiteX12" fmla="*/ 4811 w 478355"/>
                <a:gd name="connsiteY12" fmla="*/ 232907 h 253534"/>
                <a:gd name="connsiteX13" fmla="*/ 3186 w 478355"/>
                <a:gd name="connsiteY13" fmla="*/ 234157 h 253534"/>
                <a:gd name="connsiteX14" fmla="*/ 1937 w 478355"/>
                <a:gd name="connsiteY14" fmla="*/ 235281 h 253534"/>
                <a:gd name="connsiteX15" fmla="*/ 1062 w 478355"/>
                <a:gd name="connsiteY15" fmla="*/ 237031 h 253534"/>
                <a:gd name="connsiteX16" fmla="*/ 188 w 478355"/>
                <a:gd name="connsiteY16" fmla="*/ 238780 h 253534"/>
                <a:gd name="connsiteX17" fmla="*/ 188 w 478355"/>
                <a:gd name="connsiteY17" fmla="*/ 240779 h 253534"/>
                <a:gd name="connsiteX18" fmla="*/ 188 w 478355"/>
                <a:gd name="connsiteY18" fmla="*/ 243028 h 253534"/>
                <a:gd name="connsiteX19" fmla="*/ 188 w 478355"/>
                <a:gd name="connsiteY19" fmla="*/ 246652 h 253534"/>
                <a:gd name="connsiteX20" fmla="*/ 9921 w 478355"/>
                <a:gd name="connsiteY20" fmla="*/ 253399 h 253534"/>
                <a:gd name="connsiteX21" fmla="*/ 10933 w 478355"/>
                <a:gd name="connsiteY21" fmla="*/ 253149 h 253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78355" h="253534">
                  <a:moveTo>
                    <a:pt x="10933" y="253149"/>
                  </a:moveTo>
                  <a:lnTo>
                    <a:pt x="12557" y="252400"/>
                  </a:lnTo>
                  <a:lnTo>
                    <a:pt x="6435" y="244403"/>
                  </a:lnTo>
                  <a:cubicBezTo>
                    <a:pt x="5810" y="243591"/>
                    <a:pt x="5810" y="242466"/>
                    <a:pt x="6435" y="241654"/>
                  </a:cubicBezTo>
                  <a:cubicBezTo>
                    <a:pt x="6947" y="241004"/>
                    <a:pt x="7884" y="240879"/>
                    <a:pt x="8534" y="241379"/>
                  </a:cubicBezTo>
                  <a:cubicBezTo>
                    <a:pt x="8634" y="241466"/>
                    <a:pt x="8734" y="241554"/>
                    <a:pt x="8809" y="241654"/>
                  </a:cubicBezTo>
                  <a:lnTo>
                    <a:pt x="15681" y="250650"/>
                  </a:lnTo>
                  <a:lnTo>
                    <a:pt x="17055" y="250025"/>
                  </a:lnTo>
                  <a:lnTo>
                    <a:pt x="478356" y="22741"/>
                  </a:lnTo>
                  <a:lnTo>
                    <a:pt x="477606" y="7747"/>
                  </a:lnTo>
                  <a:lnTo>
                    <a:pt x="477606" y="0"/>
                  </a:lnTo>
                  <a:lnTo>
                    <a:pt x="4811" y="232907"/>
                  </a:lnTo>
                  <a:lnTo>
                    <a:pt x="4811" y="232907"/>
                  </a:lnTo>
                  <a:cubicBezTo>
                    <a:pt x="4186" y="233207"/>
                    <a:pt x="3636" y="233632"/>
                    <a:pt x="3186" y="234157"/>
                  </a:cubicBezTo>
                  <a:lnTo>
                    <a:pt x="1937" y="235281"/>
                  </a:lnTo>
                  <a:cubicBezTo>
                    <a:pt x="1599" y="235843"/>
                    <a:pt x="1299" y="236418"/>
                    <a:pt x="1062" y="237031"/>
                  </a:cubicBezTo>
                  <a:lnTo>
                    <a:pt x="188" y="238780"/>
                  </a:lnTo>
                  <a:cubicBezTo>
                    <a:pt x="125" y="239442"/>
                    <a:pt x="125" y="240117"/>
                    <a:pt x="188" y="240779"/>
                  </a:cubicBezTo>
                  <a:cubicBezTo>
                    <a:pt x="125" y="241529"/>
                    <a:pt x="125" y="242279"/>
                    <a:pt x="188" y="243028"/>
                  </a:cubicBezTo>
                  <a:cubicBezTo>
                    <a:pt x="-63" y="244228"/>
                    <a:pt x="-63" y="245452"/>
                    <a:pt x="188" y="246652"/>
                  </a:cubicBezTo>
                  <a:cubicBezTo>
                    <a:pt x="1012" y="251200"/>
                    <a:pt x="5360" y="254224"/>
                    <a:pt x="9921" y="253399"/>
                  </a:cubicBezTo>
                  <a:cubicBezTo>
                    <a:pt x="10258" y="253337"/>
                    <a:pt x="10595" y="253249"/>
                    <a:pt x="10933" y="2531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45BF51EE-5E5E-4084-AAC3-1FF74EB1E2A5}"/>
                </a:ext>
              </a:extLst>
            </p:cNvPr>
            <p:cNvSpPr/>
            <p:nvPr/>
          </p:nvSpPr>
          <p:spPr>
            <a:xfrm>
              <a:off x="8672064" y="3074574"/>
              <a:ext cx="216500" cy="281469"/>
            </a:xfrm>
            <a:custGeom>
              <a:avLst/>
              <a:gdLst>
                <a:gd name="connsiteX0" fmla="*/ 214251 w 216500"/>
                <a:gd name="connsiteY0" fmla="*/ 281470 h 281469"/>
                <a:gd name="connsiteX1" fmla="*/ 214251 w 216500"/>
                <a:gd name="connsiteY1" fmla="*/ 278721 h 281469"/>
                <a:gd name="connsiteX2" fmla="*/ 216163 w 216500"/>
                <a:gd name="connsiteY2" fmla="*/ 278383 h 281469"/>
                <a:gd name="connsiteX3" fmla="*/ 216500 w 216500"/>
                <a:gd name="connsiteY3" fmla="*/ 278721 h 281469"/>
                <a:gd name="connsiteX4" fmla="*/ 11339 w 216500"/>
                <a:gd name="connsiteY4" fmla="*/ 11702 h 281469"/>
                <a:gd name="connsiteX5" fmla="*/ 9715 w 216500"/>
                <a:gd name="connsiteY5" fmla="*/ 9578 h 281469"/>
                <a:gd name="connsiteX6" fmla="*/ 2843 w 216500"/>
                <a:gd name="connsiteY6" fmla="*/ 582 h 281469"/>
                <a:gd name="connsiteX7" fmla="*/ 744 w 216500"/>
                <a:gd name="connsiteY7" fmla="*/ 307 h 281469"/>
                <a:gd name="connsiteX8" fmla="*/ 469 w 216500"/>
                <a:gd name="connsiteY8" fmla="*/ 582 h 281469"/>
                <a:gd name="connsiteX9" fmla="*/ 469 w 216500"/>
                <a:gd name="connsiteY9" fmla="*/ 3330 h 281469"/>
                <a:gd name="connsiteX10" fmla="*/ 6591 w 216500"/>
                <a:gd name="connsiteY10" fmla="*/ 11327 h 281469"/>
                <a:gd name="connsiteX11" fmla="*/ 11839 w 216500"/>
                <a:gd name="connsiteY11" fmla="*/ 18075 h 281469"/>
                <a:gd name="connsiteX12" fmla="*/ 213876 w 216500"/>
                <a:gd name="connsiteY12" fmla="*/ 280470 h 28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500" h="281469">
                  <a:moveTo>
                    <a:pt x="214251" y="281470"/>
                  </a:moveTo>
                  <a:cubicBezTo>
                    <a:pt x="213627" y="280657"/>
                    <a:pt x="213627" y="279533"/>
                    <a:pt x="214251" y="278721"/>
                  </a:cubicBezTo>
                  <a:cubicBezTo>
                    <a:pt x="214689" y="278096"/>
                    <a:pt x="215551" y="277946"/>
                    <a:pt x="216163" y="278383"/>
                  </a:cubicBezTo>
                  <a:cubicBezTo>
                    <a:pt x="216300" y="278483"/>
                    <a:pt x="216413" y="278596"/>
                    <a:pt x="216500" y="278721"/>
                  </a:cubicBezTo>
                  <a:lnTo>
                    <a:pt x="11339" y="11702"/>
                  </a:lnTo>
                  <a:lnTo>
                    <a:pt x="9715" y="9578"/>
                  </a:lnTo>
                  <a:lnTo>
                    <a:pt x="2843" y="582"/>
                  </a:lnTo>
                  <a:cubicBezTo>
                    <a:pt x="2343" y="-68"/>
                    <a:pt x="1393" y="-193"/>
                    <a:pt x="744" y="307"/>
                  </a:cubicBezTo>
                  <a:cubicBezTo>
                    <a:pt x="644" y="394"/>
                    <a:pt x="543" y="481"/>
                    <a:pt x="469" y="582"/>
                  </a:cubicBezTo>
                  <a:cubicBezTo>
                    <a:pt x="-156" y="1394"/>
                    <a:pt x="-156" y="2518"/>
                    <a:pt x="469" y="3330"/>
                  </a:cubicBezTo>
                  <a:lnTo>
                    <a:pt x="6591" y="11327"/>
                  </a:lnTo>
                  <a:lnTo>
                    <a:pt x="11839" y="18075"/>
                  </a:lnTo>
                  <a:lnTo>
                    <a:pt x="213876" y="2804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1D115A3B-B896-463E-8ECD-6CF5F3662526}"/>
                </a:ext>
              </a:extLst>
            </p:cNvPr>
            <p:cNvSpPr/>
            <p:nvPr/>
          </p:nvSpPr>
          <p:spPr>
            <a:xfrm>
              <a:off x="8885847" y="3352832"/>
              <a:ext cx="194884" cy="252112"/>
            </a:xfrm>
            <a:custGeom>
              <a:avLst/>
              <a:gdLst>
                <a:gd name="connsiteX0" fmla="*/ 191761 w 194884"/>
                <a:gd name="connsiteY0" fmla="*/ 252112 h 252112"/>
                <a:gd name="connsiteX1" fmla="*/ 194884 w 194884"/>
                <a:gd name="connsiteY1" fmla="*/ 250488 h 252112"/>
                <a:gd name="connsiteX2" fmla="*/ 2718 w 194884"/>
                <a:gd name="connsiteY2" fmla="*/ 588 h 252112"/>
                <a:gd name="connsiteX3" fmla="*/ 806 w 194884"/>
                <a:gd name="connsiteY3" fmla="*/ 250 h 252112"/>
                <a:gd name="connsiteX4" fmla="*/ 468 w 194884"/>
                <a:gd name="connsiteY4" fmla="*/ 588 h 252112"/>
                <a:gd name="connsiteX5" fmla="*/ 468 w 194884"/>
                <a:gd name="connsiteY5" fmla="*/ 3337 h 252112"/>
                <a:gd name="connsiteX6" fmla="*/ 3592 w 194884"/>
                <a:gd name="connsiteY6" fmla="*/ 7335 h 252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884" h="252112">
                  <a:moveTo>
                    <a:pt x="191761" y="252112"/>
                  </a:moveTo>
                  <a:lnTo>
                    <a:pt x="194884" y="250488"/>
                  </a:lnTo>
                  <a:lnTo>
                    <a:pt x="2718" y="588"/>
                  </a:lnTo>
                  <a:cubicBezTo>
                    <a:pt x="2280" y="-37"/>
                    <a:pt x="1418" y="-187"/>
                    <a:pt x="806" y="250"/>
                  </a:cubicBezTo>
                  <a:cubicBezTo>
                    <a:pt x="669" y="350"/>
                    <a:pt x="556" y="463"/>
                    <a:pt x="468" y="588"/>
                  </a:cubicBezTo>
                  <a:cubicBezTo>
                    <a:pt x="-156" y="1400"/>
                    <a:pt x="-156" y="2525"/>
                    <a:pt x="468" y="3337"/>
                  </a:cubicBezTo>
                  <a:lnTo>
                    <a:pt x="3592" y="7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916112A6-9D7E-4621-BC2D-DC2352E2B3D3}"/>
                </a:ext>
              </a:extLst>
            </p:cNvPr>
            <p:cNvSpPr/>
            <p:nvPr/>
          </p:nvSpPr>
          <p:spPr>
            <a:xfrm>
              <a:off x="11045383" y="2121480"/>
              <a:ext cx="196165" cy="121507"/>
            </a:xfrm>
            <a:custGeom>
              <a:avLst/>
              <a:gdLst>
                <a:gd name="connsiteX0" fmla="*/ 0 w 196165"/>
                <a:gd name="connsiteY0" fmla="*/ 121508 h 121507"/>
                <a:gd name="connsiteX1" fmla="*/ 196165 w 196165"/>
                <a:gd name="connsiteY1" fmla="*/ 23047 h 121507"/>
                <a:gd name="connsiteX2" fmla="*/ 191917 w 196165"/>
                <a:gd name="connsiteY2" fmla="*/ 18674 h 121507"/>
                <a:gd name="connsiteX3" fmla="*/ 191042 w 196165"/>
                <a:gd name="connsiteY3" fmla="*/ 3305 h 121507"/>
                <a:gd name="connsiteX4" fmla="*/ 195666 w 196165"/>
                <a:gd name="connsiteY4" fmla="*/ 56 h 121507"/>
                <a:gd name="connsiteX5" fmla="*/ 194416 w 196165"/>
                <a:gd name="connsiteY5" fmla="*/ 56 h 121507"/>
                <a:gd name="connsiteX6" fmla="*/ 875 w 196165"/>
                <a:gd name="connsiteY6" fmla="*/ 97517 h 121507"/>
                <a:gd name="connsiteX7" fmla="*/ 250 w 196165"/>
                <a:gd name="connsiteY7" fmla="*/ 114511 h 12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6165" h="121507">
                  <a:moveTo>
                    <a:pt x="0" y="121508"/>
                  </a:moveTo>
                  <a:lnTo>
                    <a:pt x="196165" y="23047"/>
                  </a:lnTo>
                  <a:lnTo>
                    <a:pt x="191917" y="18674"/>
                  </a:lnTo>
                  <a:cubicBezTo>
                    <a:pt x="188131" y="14363"/>
                    <a:pt x="187769" y="8016"/>
                    <a:pt x="191042" y="3305"/>
                  </a:cubicBezTo>
                  <a:cubicBezTo>
                    <a:pt x="192192" y="1756"/>
                    <a:pt x="193816" y="618"/>
                    <a:pt x="195666" y="56"/>
                  </a:cubicBezTo>
                  <a:cubicBezTo>
                    <a:pt x="195253" y="-19"/>
                    <a:pt x="194828" y="-19"/>
                    <a:pt x="194416" y="56"/>
                  </a:cubicBezTo>
                  <a:lnTo>
                    <a:pt x="875" y="97517"/>
                  </a:lnTo>
                  <a:lnTo>
                    <a:pt x="250" y="11451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A5C018B0-680C-4935-BF91-6E559D22BA0D}"/>
                </a:ext>
              </a:extLst>
            </p:cNvPr>
            <p:cNvSpPr/>
            <p:nvPr/>
          </p:nvSpPr>
          <p:spPr>
            <a:xfrm>
              <a:off x="11234288" y="2121786"/>
              <a:ext cx="33623" cy="30862"/>
            </a:xfrm>
            <a:custGeom>
              <a:avLst/>
              <a:gdLst>
                <a:gd name="connsiteX0" fmla="*/ 3012 w 33623"/>
                <a:gd name="connsiteY0" fmla="*/ 18368 h 30862"/>
                <a:gd name="connsiteX1" fmla="*/ 7260 w 33623"/>
                <a:gd name="connsiteY1" fmla="*/ 22741 h 30862"/>
                <a:gd name="connsiteX2" fmla="*/ 15132 w 33623"/>
                <a:gd name="connsiteY2" fmla="*/ 30863 h 30862"/>
                <a:gd name="connsiteX3" fmla="*/ 28626 w 33623"/>
                <a:gd name="connsiteY3" fmla="*/ 24115 h 30862"/>
                <a:gd name="connsiteX4" fmla="*/ 33624 w 33623"/>
                <a:gd name="connsiteY4" fmla="*/ 21616 h 30862"/>
                <a:gd name="connsiteX5" fmla="*/ 14757 w 33623"/>
                <a:gd name="connsiteY5" fmla="*/ 1874 h 30862"/>
                <a:gd name="connsiteX6" fmla="*/ 13632 w 33623"/>
                <a:gd name="connsiteY6" fmla="*/ 1125 h 30862"/>
                <a:gd name="connsiteX7" fmla="*/ 12008 w 33623"/>
                <a:gd name="connsiteY7" fmla="*/ 0 h 30862"/>
                <a:gd name="connsiteX8" fmla="*/ 10384 w 33623"/>
                <a:gd name="connsiteY8" fmla="*/ 0 h 30862"/>
                <a:gd name="connsiteX9" fmla="*/ 8635 w 33623"/>
                <a:gd name="connsiteY9" fmla="*/ 0 h 30862"/>
                <a:gd name="connsiteX10" fmla="*/ 6761 w 33623"/>
                <a:gd name="connsiteY10" fmla="*/ 0 h 30862"/>
                <a:gd name="connsiteX11" fmla="*/ 2137 w 33623"/>
                <a:gd name="connsiteY11" fmla="*/ 3249 h 30862"/>
                <a:gd name="connsiteX12" fmla="*/ 3012 w 33623"/>
                <a:gd name="connsiteY12" fmla="*/ 18368 h 3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23" h="30862">
                  <a:moveTo>
                    <a:pt x="3012" y="18368"/>
                  </a:moveTo>
                  <a:lnTo>
                    <a:pt x="7260" y="22741"/>
                  </a:lnTo>
                  <a:lnTo>
                    <a:pt x="15132" y="30863"/>
                  </a:lnTo>
                  <a:lnTo>
                    <a:pt x="28626" y="24115"/>
                  </a:lnTo>
                  <a:lnTo>
                    <a:pt x="33624" y="21616"/>
                  </a:lnTo>
                  <a:lnTo>
                    <a:pt x="14757" y="1874"/>
                  </a:lnTo>
                  <a:lnTo>
                    <a:pt x="13632" y="1125"/>
                  </a:lnTo>
                  <a:cubicBezTo>
                    <a:pt x="13145" y="675"/>
                    <a:pt x="12595" y="300"/>
                    <a:pt x="12008" y="0"/>
                  </a:cubicBezTo>
                  <a:lnTo>
                    <a:pt x="10384" y="0"/>
                  </a:lnTo>
                  <a:lnTo>
                    <a:pt x="8635" y="0"/>
                  </a:lnTo>
                  <a:lnTo>
                    <a:pt x="6761" y="0"/>
                  </a:lnTo>
                  <a:cubicBezTo>
                    <a:pt x="4911" y="562"/>
                    <a:pt x="3287" y="1699"/>
                    <a:pt x="2137" y="3249"/>
                  </a:cubicBezTo>
                  <a:cubicBezTo>
                    <a:pt x="-1011" y="7909"/>
                    <a:pt x="-649" y="14094"/>
                    <a:pt x="3012" y="18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A1279B7E-0A20-41AD-8B08-B13CEB8FC7D8}"/>
                </a:ext>
              </a:extLst>
            </p:cNvPr>
            <p:cNvSpPr/>
            <p:nvPr/>
          </p:nvSpPr>
          <p:spPr>
            <a:xfrm>
              <a:off x="10707903" y="2813885"/>
              <a:ext cx="283877" cy="320247"/>
            </a:xfrm>
            <a:custGeom>
              <a:avLst/>
              <a:gdLst>
                <a:gd name="connsiteX0" fmla="*/ 0 w 283877"/>
                <a:gd name="connsiteY0" fmla="*/ 3124 h 320247"/>
                <a:gd name="connsiteX1" fmla="*/ 283877 w 283877"/>
                <a:gd name="connsiteY1" fmla="*/ 320247 h 320247"/>
                <a:gd name="connsiteX2" fmla="*/ 283877 w 283877"/>
                <a:gd name="connsiteY2" fmla="*/ 315249 h 320247"/>
                <a:gd name="connsiteX3" fmla="*/ 3124 w 283877"/>
                <a:gd name="connsiteY3" fmla="*/ 1499 h 320247"/>
                <a:gd name="connsiteX4" fmla="*/ 1874 w 283877"/>
                <a:gd name="connsiteY4" fmla="*/ 0 h 320247"/>
                <a:gd name="connsiteX5" fmla="*/ 1874 w 283877"/>
                <a:gd name="connsiteY5" fmla="*/ 875 h 320247"/>
                <a:gd name="connsiteX6" fmla="*/ 1874 w 283877"/>
                <a:gd name="connsiteY6" fmla="*/ 875 h 320247"/>
                <a:gd name="connsiteX7" fmla="*/ 1874 w 283877"/>
                <a:gd name="connsiteY7" fmla="*/ 875 h 320247"/>
                <a:gd name="connsiteX8" fmla="*/ 1874 w 283877"/>
                <a:gd name="connsiteY8" fmla="*/ 875 h 320247"/>
                <a:gd name="connsiteX9" fmla="*/ 1874 w 283877"/>
                <a:gd name="connsiteY9" fmla="*/ 875 h 32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3877" h="320247">
                  <a:moveTo>
                    <a:pt x="0" y="3124"/>
                  </a:moveTo>
                  <a:lnTo>
                    <a:pt x="283877" y="320247"/>
                  </a:lnTo>
                  <a:lnTo>
                    <a:pt x="283877" y="315249"/>
                  </a:lnTo>
                  <a:lnTo>
                    <a:pt x="3124" y="1499"/>
                  </a:lnTo>
                  <a:lnTo>
                    <a:pt x="1874" y="0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lnTo>
                    <a:pt x="1874" y="875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804E2F44-E665-4D34-A9B1-8622B163D61C}"/>
                </a:ext>
              </a:extLst>
            </p:cNvPr>
            <p:cNvSpPr/>
            <p:nvPr/>
          </p:nvSpPr>
          <p:spPr>
            <a:xfrm>
              <a:off x="9301761" y="3329554"/>
              <a:ext cx="614234" cy="775565"/>
            </a:xfrm>
            <a:custGeom>
              <a:avLst/>
              <a:gdLst>
                <a:gd name="connsiteX0" fmla="*/ 614235 w 614234"/>
                <a:gd name="connsiteY0" fmla="*/ 773941 h 775565"/>
                <a:gd name="connsiteX1" fmla="*/ 1124 w 614234"/>
                <a:gd name="connsiteY1" fmla="*/ 0 h 775565"/>
                <a:gd name="connsiteX2" fmla="*/ 0 w 614234"/>
                <a:gd name="connsiteY2" fmla="*/ 625 h 775565"/>
                <a:gd name="connsiteX3" fmla="*/ 250 w 614234"/>
                <a:gd name="connsiteY3" fmla="*/ 4373 h 775565"/>
                <a:gd name="connsiteX4" fmla="*/ 611236 w 614234"/>
                <a:gd name="connsiteY4" fmla="*/ 775566 h 775565"/>
                <a:gd name="connsiteX5" fmla="*/ 614235 w 614234"/>
                <a:gd name="connsiteY5" fmla="*/ 773941 h 77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234" h="775565">
                  <a:moveTo>
                    <a:pt x="614235" y="773941"/>
                  </a:moveTo>
                  <a:lnTo>
                    <a:pt x="1124" y="0"/>
                  </a:lnTo>
                  <a:lnTo>
                    <a:pt x="0" y="625"/>
                  </a:lnTo>
                  <a:lnTo>
                    <a:pt x="250" y="4373"/>
                  </a:lnTo>
                  <a:lnTo>
                    <a:pt x="611236" y="775566"/>
                  </a:lnTo>
                  <a:lnTo>
                    <a:pt x="614235" y="7739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D044206D-B10E-4F48-A6EC-231435C6C18A}"/>
                </a:ext>
              </a:extLst>
            </p:cNvPr>
            <p:cNvSpPr/>
            <p:nvPr/>
          </p:nvSpPr>
          <p:spPr>
            <a:xfrm>
              <a:off x="9301636" y="3290820"/>
              <a:ext cx="71469" cy="39359"/>
            </a:xfrm>
            <a:custGeom>
              <a:avLst/>
              <a:gdLst>
                <a:gd name="connsiteX0" fmla="*/ 71469 w 71469"/>
                <a:gd name="connsiteY0" fmla="*/ 2999 h 39359"/>
                <a:gd name="connsiteX1" fmla="*/ 69095 w 71469"/>
                <a:gd name="connsiteY1" fmla="*/ 0 h 39359"/>
                <a:gd name="connsiteX2" fmla="*/ 0 w 71469"/>
                <a:gd name="connsiteY2" fmla="*/ 35236 h 39359"/>
                <a:gd name="connsiteX3" fmla="*/ 125 w 71469"/>
                <a:gd name="connsiteY3" fmla="*/ 37985 h 39359"/>
                <a:gd name="connsiteX4" fmla="*/ 125 w 71469"/>
                <a:gd name="connsiteY4" fmla="*/ 39359 h 39359"/>
                <a:gd name="connsiteX5" fmla="*/ 1249 w 71469"/>
                <a:gd name="connsiteY5" fmla="*/ 38735 h 39359"/>
                <a:gd name="connsiteX6" fmla="*/ 71469 w 71469"/>
                <a:gd name="connsiteY6" fmla="*/ 2999 h 39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469" h="39359">
                  <a:moveTo>
                    <a:pt x="71469" y="2999"/>
                  </a:moveTo>
                  <a:lnTo>
                    <a:pt x="69095" y="0"/>
                  </a:lnTo>
                  <a:lnTo>
                    <a:pt x="0" y="35236"/>
                  </a:lnTo>
                  <a:lnTo>
                    <a:pt x="125" y="37985"/>
                  </a:lnTo>
                  <a:lnTo>
                    <a:pt x="125" y="39359"/>
                  </a:lnTo>
                  <a:lnTo>
                    <a:pt x="1249" y="38735"/>
                  </a:lnTo>
                  <a:lnTo>
                    <a:pt x="71469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65005595-7DC6-4113-8CFC-5DE68F1C49CB}"/>
                </a:ext>
              </a:extLst>
            </p:cNvPr>
            <p:cNvSpPr/>
            <p:nvPr/>
          </p:nvSpPr>
          <p:spPr>
            <a:xfrm>
              <a:off x="10052312" y="4133234"/>
              <a:ext cx="576375" cy="719837"/>
            </a:xfrm>
            <a:custGeom>
              <a:avLst/>
              <a:gdLst>
                <a:gd name="connsiteX0" fmla="*/ 3124 w 576375"/>
                <a:gd name="connsiteY0" fmla="*/ 0 h 719837"/>
                <a:gd name="connsiteX1" fmla="*/ 0 w 576375"/>
                <a:gd name="connsiteY1" fmla="*/ 1749 h 719837"/>
                <a:gd name="connsiteX2" fmla="*/ 4123 w 576375"/>
                <a:gd name="connsiteY2" fmla="*/ 6747 h 719837"/>
                <a:gd name="connsiteX3" fmla="*/ 573377 w 576375"/>
                <a:gd name="connsiteY3" fmla="*/ 719838 h 719837"/>
                <a:gd name="connsiteX4" fmla="*/ 576376 w 576375"/>
                <a:gd name="connsiteY4" fmla="*/ 718089 h 719837"/>
                <a:gd name="connsiteX5" fmla="*/ 3998 w 576375"/>
                <a:gd name="connsiteY5" fmla="*/ 1125 h 719837"/>
                <a:gd name="connsiteX6" fmla="*/ 3124 w 576375"/>
                <a:gd name="connsiteY6" fmla="*/ 0 h 71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375" h="719837">
                  <a:moveTo>
                    <a:pt x="3124" y="0"/>
                  </a:moveTo>
                  <a:lnTo>
                    <a:pt x="0" y="1749"/>
                  </a:lnTo>
                  <a:lnTo>
                    <a:pt x="4123" y="6747"/>
                  </a:lnTo>
                  <a:lnTo>
                    <a:pt x="573377" y="719838"/>
                  </a:lnTo>
                  <a:lnTo>
                    <a:pt x="576376" y="718089"/>
                  </a:lnTo>
                  <a:lnTo>
                    <a:pt x="3998" y="1125"/>
                  </a:ln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D8C9F74D-D97D-4CDC-92E5-6BDE13B19B99}"/>
                </a:ext>
              </a:extLst>
            </p:cNvPr>
            <p:cNvSpPr/>
            <p:nvPr/>
          </p:nvSpPr>
          <p:spPr>
            <a:xfrm>
              <a:off x="10038552" y="3741140"/>
              <a:ext cx="696839" cy="395361"/>
            </a:xfrm>
            <a:custGeom>
              <a:avLst/>
              <a:gdLst>
                <a:gd name="connsiteX0" fmla="*/ 12635 w 696839"/>
                <a:gd name="connsiteY0" fmla="*/ 394593 h 395361"/>
                <a:gd name="connsiteX1" fmla="*/ 14010 w 696839"/>
                <a:gd name="connsiteY1" fmla="*/ 393843 h 395361"/>
                <a:gd name="connsiteX2" fmla="*/ 17133 w 696839"/>
                <a:gd name="connsiteY2" fmla="*/ 392094 h 395361"/>
                <a:gd name="connsiteX3" fmla="*/ 18008 w 696839"/>
                <a:gd name="connsiteY3" fmla="*/ 392094 h 395361"/>
                <a:gd name="connsiteX4" fmla="*/ 696840 w 696839"/>
                <a:gd name="connsiteY4" fmla="*/ 24115 h 395361"/>
                <a:gd name="connsiteX5" fmla="*/ 696840 w 696839"/>
                <a:gd name="connsiteY5" fmla="*/ 6747 h 395361"/>
                <a:gd name="connsiteX6" fmla="*/ 696840 w 696839"/>
                <a:gd name="connsiteY6" fmla="*/ 0 h 395361"/>
                <a:gd name="connsiteX7" fmla="*/ 4764 w 696839"/>
                <a:gd name="connsiteY7" fmla="*/ 374851 h 395361"/>
                <a:gd name="connsiteX8" fmla="*/ 4764 w 696839"/>
                <a:gd name="connsiteY8" fmla="*/ 374851 h 395361"/>
                <a:gd name="connsiteX9" fmla="*/ 4139 w 696839"/>
                <a:gd name="connsiteY9" fmla="*/ 374851 h 395361"/>
                <a:gd name="connsiteX10" fmla="*/ 2015 w 696839"/>
                <a:gd name="connsiteY10" fmla="*/ 376725 h 395361"/>
                <a:gd name="connsiteX11" fmla="*/ 1015 w 696839"/>
                <a:gd name="connsiteY11" fmla="*/ 378474 h 395361"/>
                <a:gd name="connsiteX12" fmla="*/ 141 w 696839"/>
                <a:gd name="connsiteY12" fmla="*/ 380223 h 395361"/>
                <a:gd name="connsiteX13" fmla="*/ 141 w 696839"/>
                <a:gd name="connsiteY13" fmla="*/ 383597 h 395361"/>
                <a:gd name="connsiteX14" fmla="*/ 141 w 696839"/>
                <a:gd name="connsiteY14" fmla="*/ 384346 h 395361"/>
                <a:gd name="connsiteX15" fmla="*/ 141 w 696839"/>
                <a:gd name="connsiteY15" fmla="*/ 384346 h 395361"/>
                <a:gd name="connsiteX16" fmla="*/ 890 w 696839"/>
                <a:gd name="connsiteY16" fmla="*/ 388470 h 395361"/>
                <a:gd name="connsiteX17" fmla="*/ 10611 w 696839"/>
                <a:gd name="connsiteY17" fmla="*/ 395230 h 395361"/>
                <a:gd name="connsiteX18" fmla="*/ 12635 w 696839"/>
                <a:gd name="connsiteY18" fmla="*/ 394593 h 395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96839" h="395361">
                  <a:moveTo>
                    <a:pt x="12635" y="394593"/>
                  </a:moveTo>
                  <a:lnTo>
                    <a:pt x="14010" y="393843"/>
                  </a:lnTo>
                  <a:lnTo>
                    <a:pt x="17133" y="392094"/>
                  </a:lnTo>
                  <a:lnTo>
                    <a:pt x="18008" y="392094"/>
                  </a:lnTo>
                  <a:lnTo>
                    <a:pt x="696840" y="24115"/>
                  </a:lnTo>
                  <a:lnTo>
                    <a:pt x="696840" y="6747"/>
                  </a:lnTo>
                  <a:lnTo>
                    <a:pt x="696840" y="0"/>
                  </a:lnTo>
                  <a:lnTo>
                    <a:pt x="4764" y="374851"/>
                  </a:lnTo>
                  <a:lnTo>
                    <a:pt x="4764" y="374851"/>
                  </a:lnTo>
                  <a:lnTo>
                    <a:pt x="4139" y="374851"/>
                  </a:lnTo>
                  <a:cubicBezTo>
                    <a:pt x="3352" y="375375"/>
                    <a:pt x="2627" y="376000"/>
                    <a:pt x="2015" y="376725"/>
                  </a:cubicBezTo>
                  <a:cubicBezTo>
                    <a:pt x="2015" y="376725"/>
                    <a:pt x="1390" y="377849"/>
                    <a:pt x="1015" y="378474"/>
                  </a:cubicBezTo>
                  <a:cubicBezTo>
                    <a:pt x="641" y="379099"/>
                    <a:pt x="1015" y="379599"/>
                    <a:pt x="141" y="380223"/>
                  </a:cubicBezTo>
                  <a:cubicBezTo>
                    <a:pt x="-47" y="381335"/>
                    <a:pt x="-47" y="382485"/>
                    <a:pt x="141" y="383597"/>
                  </a:cubicBezTo>
                  <a:cubicBezTo>
                    <a:pt x="141" y="383597"/>
                    <a:pt x="141" y="383597"/>
                    <a:pt x="141" y="384346"/>
                  </a:cubicBezTo>
                  <a:lnTo>
                    <a:pt x="141" y="384346"/>
                  </a:lnTo>
                  <a:cubicBezTo>
                    <a:pt x="141" y="385759"/>
                    <a:pt x="390" y="387158"/>
                    <a:pt x="890" y="388470"/>
                  </a:cubicBezTo>
                  <a:cubicBezTo>
                    <a:pt x="1703" y="393018"/>
                    <a:pt x="6063" y="396042"/>
                    <a:pt x="10611" y="395230"/>
                  </a:cubicBezTo>
                  <a:cubicBezTo>
                    <a:pt x="11311" y="395105"/>
                    <a:pt x="11986" y="394893"/>
                    <a:pt x="12635" y="3945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175515B6-53AB-4A13-9564-E212733AA6BB}"/>
                </a:ext>
              </a:extLst>
            </p:cNvPr>
            <p:cNvSpPr/>
            <p:nvPr/>
          </p:nvSpPr>
          <p:spPr>
            <a:xfrm>
              <a:off x="10818231" y="5322759"/>
              <a:ext cx="121197" cy="153938"/>
            </a:xfrm>
            <a:custGeom>
              <a:avLst/>
              <a:gdLst>
                <a:gd name="connsiteX0" fmla="*/ 1374 w 121197"/>
                <a:gd name="connsiteY0" fmla="*/ 625 h 153938"/>
                <a:gd name="connsiteX1" fmla="*/ 0 w 121197"/>
                <a:gd name="connsiteY1" fmla="*/ 1999 h 153938"/>
                <a:gd name="connsiteX2" fmla="*/ 0 w 121197"/>
                <a:gd name="connsiteY2" fmla="*/ 1999 h 153938"/>
                <a:gd name="connsiteX3" fmla="*/ 120073 w 121197"/>
                <a:gd name="connsiteY3" fmla="*/ 153939 h 153938"/>
                <a:gd name="connsiteX4" fmla="*/ 121197 w 121197"/>
                <a:gd name="connsiteY4" fmla="*/ 153314 h 153938"/>
                <a:gd name="connsiteX5" fmla="*/ 121197 w 121197"/>
                <a:gd name="connsiteY5" fmla="*/ 149940 h 153938"/>
                <a:gd name="connsiteX6" fmla="*/ 2499 w 121197"/>
                <a:gd name="connsiteY6" fmla="*/ 0 h 15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197" h="153938">
                  <a:moveTo>
                    <a:pt x="1374" y="625"/>
                  </a:moveTo>
                  <a:cubicBezTo>
                    <a:pt x="949" y="1112"/>
                    <a:pt x="487" y="1574"/>
                    <a:pt x="0" y="1999"/>
                  </a:cubicBezTo>
                  <a:lnTo>
                    <a:pt x="0" y="1999"/>
                  </a:lnTo>
                  <a:lnTo>
                    <a:pt x="120073" y="153939"/>
                  </a:lnTo>
                  <a:lnTo>
                    <a:pt x="121197" y="153314"/>
                  </a:lnTo>
                  <a:lnTo>
                    <a:pt x="121197" y="14994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BD0D12CA-9801-4D93-BBC0-3DAB57D41419}"/>
                </a:ext>
              </a:extLst>
            </p:cNvPr>
            <p:cNvSpPr/>
            <p:nvPr/>
          </p:nvSpPr>
          <p:spPr>
            <a:xfrm>
              <a:off x="12057195" y="3619439"/>
              <a:ext cx="76842" cy="47230"/>
            </a:xfrm>
            <a:custGeom>
              <a:avLst/>
              <a:gdLst>
                <a:gd name="connsiteX0" fmla="*/ 0 w 76842"/>
                <a:gd name="connsiteY0" fmla="*/ 47231 h 47230"/>
                <a:gd name="connsiteX1" fmla="*/ 76342 w 76842"/>
                <a:gd name="connsiteY1" fmla="*/ 4373 h 47230"/>
                <a:gd name="connsiteX2" fmla="*/ 76842 w 76842"/>
                <a:gd name="connsiteY2" fmla="*/ 0 h 47230"/>
                <a:gd name="connsiteX3" fmla="*/ 500 w 76842"/>
                <a:gd name="connsiteY3" fmla="*/ 42733 h 47230"/>
                <a:gd name="connsiteX4" fmla="*/ 0 w 76842"/>
                <a:gd name="connsiteY4" fmla="*/ 47231 h 47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842" h="47230">
                  <a:moveTo>
                    <a:pt x="0" y="47231"/>
                  </a:moveTo>
                  <a:lnTo>
                    <a:pt x="76342" y="4373"/>
                  </a:lnTo>
                  <a:lnTo>
                    <a:pt x="76842" y="0"/>
                  </a:lnTo>
                  <a:lnTo>
                    <a:pt x="500" y="42733"/>
                  </a:lnTo>
                  <a:lnTo>
                    <a:pt x="0" y="4723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41E82B1-5E8B-480F-B438-E905A1FDE5CA}"/>
                </a:ext>
              </a:extLst>
            </p:cNvPr>
            <p:cNvSpPr/>
            <p:nvPr/>
          </p:nvSpPr>
          <p:spPr>
            <a:xfrm>
              <a:off x="12139160" y="5096850"/>
              <a:ext cx="65846" cy="44232"/>
            </a:xfrm>
            <a:custGeom>
              <a:avLst/>
              <a:gdLst>
                <a:gd name="connsiteX0" fmla="*/ 0 w 65846"/>
                <a:gd name="connsiteY0" fmla="*/ 44232 h 44232"/>
                <a:gd name="connsiteX1" fmla="*/ 65847 w 65846"/>
                <a:gd name="connsiteY1" fmla="*/ 4248 h 44232"/>
                <a:gd name="connsiteX2" fmla="*/ 65847 w 65846"/>
                <a:gd name="connsiteY2" fmla="*/ 0 h 44232"/>
                <a:gd name="connsiteX3" fmla="*/ 500 w 65846"/>
                <a:gd name="connsiteY3" fmla="*/ 39609 h 44232"/>
                <a:gd name="connsiteX4" fmla="*/ 0 w 65846"/>
                <a:gd name="connsiteY4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846" h="44232">
                  <a:moveTo>
                    <a:pt x="0" y="44232"/>
                  </a:moveTo>
                  <a:lnTo>
                    <a:pt x="65847" y="4248"/>
                  </a:lnTo>
                  <a:lnTo>
                    <a:pt x="65847" y="0"/>
                  </a:lnTo>
                  <a:lnTo>
                    <a:pt x="500" y="39609"/>
                  </a:lnTo>
                  <a:lnTo>
                    <a:pt x="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9E500025-DEC0-4E36-B438-CE0BFA00A211}"/>
                </a:ext>
              </a:extLst>
            </p:cNvPr>
            <p:cNvSpPr/>
            <p:nvPr/>
          </p:nvSpPr>
          <p:spPr>
            <a:xfrm>
              <a:off x="10966417" y="3425766"/>
              <a:ext cx="15868" cy="350485"/>
            </a:xfrm>
            <a:custGeom>
              <a:avLst/>
              <a:gdLst>
                <a:gd name="connsiteX0" fmla="*/ 2999 w 15868"/>
                <a:gd name="connsiteY0" fmla="*/ 350485 h 350485"/>
                <a:gd name="connsiteX1" fmla="*/ 15868 w 15868"/>
                <a:gd name="connsiteY1" fmla="*/ 3249 h 350485"/>
                <a:gd name="connsiteX2" fmla="*/ 12994 w 15868"/>
                <a:gd name="connsiteY2" fmla="*/ 0 h 350485"/>
                <a:gd name="connsiteX3" fmla="*/ 12744 w 15868"/>
                <a:gd name="connsiteY3" fmla="*/ 125 h 350485"/>
                <a:gd name="connsiteX4" fmla="*/ 0 w 15868"/>
                <a:gd name="connsiteY4" fmla="*/ 346987 h 350485"/>
                <a:gd name="connsiteX5" fmla="*/ 2999 w 15868"/>
                <a:gd name="connsiteY5" fmla="*/ 350485 h 35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8" h="350485">
                  <a:moveTo>
                    <a:pt x="2999" y="350485"/>
                  </a:moveTo>
                  <a:lnTo>
                    <a:pt x="15868" y="3249"/>
                  </a:lnTo>
                  <a:lnTo>
                    <a:pt x="12994" y="0"/>
                  </a:lnTo>
                  <a:lnTo>
                    <a:pt x="12744" y="125"/>
                  </a:lnTo>
                  <a:lnTo>
                    <a:pt x="0" y="346987"/>
                  </a:lnTo>
                  <a:lnTo>
                    <a:pt x="2999" y="3504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3582E39-DA2F-4F5A-90C8-B448FE5C21A4}"/>
                </a:ext>
              </a:extLst>
            </p:cNvPr>
            <p:cNvSpPr/>
            <p:nvPr/>
          </p:nvSpPr>
          <p:spPr>
            <a:xfrm>
              <a:off x="11209812" y="3688911"/>
              <a:ext cx="3756" cy="14868"/>
            </a:xfrm>
            <a:custGeom>
              <a:avLst/>
              <a:gdLst>
                <a:gd name="connsiteX0" fmla="*/ 2249 w 3756"/>
                <a:gd name="connsiteY0" fmla="*/ 12870 h 14868"/>
                <a:gd name="connsiteX1" fmla="*/ 3748 w 3756"/>
                <a:gd name="connsiteY1" fmla="*/ 14869 h 14868"/>
                <a:gd name="connsiteX2" fmla="*/ 3748 w 3756"/>
                <a:gd name="connsiteY2" fmla="*/ 13994 h 14868"/>
                <a:gd name="connsiteX3" fmla="*/ 3748 w 3756"/>
                <a:gd name="connsiteY3" fmla="*/ 3499 h 14868"/>
                <a:gd name="connsiteX4" fmla="*/ 625 w 3756"/>
                <a:gd name="connsiteY4" fmla="*/ 0 h 14868"/>
                <a:gd name="connsiteX5" fmla="*/ 0 w 3756"/>
                <a:gd name="connsiteY5" fmla="*/ 14744 h 14868"/>
                <a:gd name="connsiteX6" fmla="*/ 2249 w 3756"/>
                <a:gd name="connsiteY6" fmla="*/ 12870 h 1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6" h="14868">
                  <a:moveTo>
                    <a:pt x="2249" y="12870"/>
                  </a:moveTo>
                  <a:cubicBezTo>
                    <a:pt x="3186" y="13057"/>
                    <a:pt x="3836" y="13919"/>
                    <a:pt x="3748" y="14869"/>
                  </a:cubicBezTo>
                  <a:lnTo>
                    <a:pt x="3748" y="13994"/>
                  </a:lnTo>
                  <a:lnTo>
                    <a:pt x="3748" y="3499"/>
                  </a:lnTo>
                  <a:lnTo>
                    <a:pt x="625" y="0"/>
                  </a:lnTo>
                  <a:lnTo>
                    <a:pt x="0" y="14744"/>
                  </a:lnTo>
                  <a:cubicBezTo>
                    <a:pt x="625" y="13620"/>
                    <a:pt x="1374" y="12745"/>
                    <a:pt x="224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FA3E4313-7E6E-47C4-A4C7-128E521EA32E}"/>
                </a:ext>
              </a:extLst>
            </p:cNvPr>
            <p:cNvSpPr/>
            <p:nvPr/>
          </p:nvSpPr>
          <p:spPr>
            <a:xfrm>
              <a:off x="9285143" y="318261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83C3224F-53D1-484E-A650-FB105865088C}"/>
                </a:ext>
              </a:extLst>
            </p:cNvPr>
            <p:cNvSpPr/>
            <p:nvPr/>
          </p:nvSpPr>
          <p:spPr>
            <a:xfrm>
              <a:off x="9301761" y="3143878"/>
              <a:ext cx="50603" cy="38609"/>
            </a:xfrm>
            <a:custGeom>
              <a:avLst/>
              <a:gdLst>
                <a:gd name="connsiteX0" fmla="*/ 50603 w 50603"/>
                <a:gd name="connsiteY0" fmla="*/ 16743 h 38609"/>
                <a:gd name="connsiteX1" fmla="*/ 46355 w 50603"/>
                <a:gd name="connsiteY1" fmla="*/ 11495 h 38609"/>
                <a:gd name="connsiteX2" fmla="*/ 37234 w 50603"/>
                <a:gd name="connsiteY2" fmla="*/ 0 h 38609"/>
                <a:gd name="connsiteX3" fmla="*/ 0 w 50603"/>
                <a:gd name="connsiteY3" fmla="*/ 18743 h 38609"/>
                <a:gd name="connsiteX4" fmla="*/ 500 w 50603"/>
                <a:gd name="connsiteY4" fmla="*/ 30113 h 38609"/>
                <a:gd name="connsiteX5" fmla="*/ 7372 w 50603"/>
                <a:gd name="connsiteY5" fmla="*/ 38610 h 38609"/>
                <a:gd name="connsiteX6" fmla="*/ 50603 w 50603"/>
                <a:gd name="connsiteY6" fmla="*/ 16743 h 3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38609">
                  <a:moveTo>
                    <a:pt x="50603" y="16743"/>
                  </a:moveTo>
                  <a:lnTo>
                    <a:pt x="46355" y="11495"/>
                  </a:lnTo>
                  <a:lnTo>
                    <a:pt x="37234" y="0"/>
                  </a:lnTo>
                  <a:lnTo>
                    <a:pt x="0" y="18743"/>
                  </a:lnTo>
                  <a:lnTo>
                    <a:pt x="500" y="30113"/>
                  </a:lnTo>
                  <a:lnTo>
                    <a:pt x="7372" y="38610"/>
                  </a:lnTo>
                  <a:lnTo>
                    <a:pt x="50603" y="16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4C88E2B0-830D-4818-8A30-24E946DFD099}"/>
                </a:ext>
              </a:extLst>
            </p:cNvPr>
            <p:cNvSpPr/>
            <p:nvPr/>
          </p:nvSpPr>
          <p:spPr>
            <a:xfrm>
              <a:off x="7981863" y="4559564"/>
              <a:ext cx="18901" cy="22381"/>
            </a:xfrm>
            <a:custGeom>
              <a:avLst/>
              <a:gdLst>
                <a:gd name="connsiteX0" fmla="*/ 18836 w 18901"/>
                <a:gd name="connsiteY0" fmla="*/ 11245 h 22381"/>
                <a:gd name="connsiteX1" fmla="*/ 18836 w 18901"/>
                <a:gd name="connsiteY1" fmla="*/ 9621 h 22381"/>
                <a:gd name="connsiteX2" fmla="*/ 18836 w 18901"/>
                <a:gd name="connsiteY2" fmla="*/ 5873 h 22381"/>
                <a:gd name="connsiteX3" fmla="*/ 12588 w 18901"/>
                <a:gd name="connsiteY3" fmla="*/ 9121 h 22381"/>
                <a:gd name="connsiteX4" fmla="*/ 1006 w 18901"/>
                <a:gd name="connsiteY4" fmla="*/ 5910 h 22381"/>
                <a:gd name="connsiteX5" fmla="*/ 94 w 18901"/>
                <a:gd name="connsiteY5" fmla="*/ 3499 h 22381"/>
                <a:gd name="connsiteX6" fmla="*/ 94 w 18901"/>
                <a:gd name="connsiteY6" fmla="*/ 0 h 22381"/>
                <a:gd name="connsiteX7" fmla="*/ 94 w 18901"/>
                <a:gd name="connsiteY7" fmla="*/ 625 h 22381"/>
                <a:gd name="connsiteX8" fmla="*/ 1468 w 18901"/>
                <a:gd name="connsiteY8" fmla="*/ 13120 h 22381"/>
                <a:gd name="connsiteX9" fmla="*/ 11189 w 18901"/>
                <a:gd name="connsiteY9" fmla="*/ 22378 h 22381"/>
                <a:gd name="connsiteX10" fmla="*/ 11589 w 18901"/>
                <a:gd name="connsiteY10" fmla="*/ 22366 h 22381"/>
                <a:gd name="connsiteX11" fmla="*/ 15962 w 18901"/>
                <a:gd name="connsiteY11" fmla="*/ 19867 h 22381"/>
                <a:gd name="connsiteX12" fmla="*/ 18211 w 18901"/>
                <a:gd name="connsiteY12" fmla="*/ 16368 h 22381"/>
                <a:gd name="connsiteX13" fmla="*/ 18836 w 18901"/>
                <a:gd name="connsiteY13" fmla="*/ 11245 h 2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01" h="22381">
                  <a:moveTo>
                    <a:pt x="18836" y="11245"/>
                  </a:moveTo>
                  <a:cubicBezTo>
                    <a:pt x="18898" y="10708"/>
                    <a:pt x="18898" y="10158"/>
                    <a:pt x="18836" y="9621"/>
                  </a:cubicBezTo>
                  <a:lnTo>
                    <a:pt x="18836" y="5873"/>
                  </a:lnTo>
                  <a:lnTo>
                    <a:pt x="12588" y="9121"/>
                  </a:lnTo>
                  <a:cubicBezTo>
                    <a:pt x="8503" y="11433"/>
                    <a:pt x="3317" y="9996"/>
                    <a:pt x="1006" y="5910"/>
                  </a:cubicBezTo>
                  <a:cubicBezTo>
                    <a:pt x="581" y="5160"/>
                    <a:pt x="269" y="4348"/>
                    <a:pt x="94" y="3499"/>
                  </a:cubicBezTo>
                  <a:cubicBezTo>
                    <a:pt x="-31" y="2336"/>
                    <a:pt x="-31" y="1162"/>
                    <a:pt x="94" y="0"/>
                  </a:cubicBezTo>
                  <a:cubicBezTo>
                    <a:pt x="94" y="0"/>
                    <a:pt x="94" y="0"/>
                    <a:pt x="94" y="625"/>
                  </a:cubicBezTo>
                  <a:lnTo>
                    <a:pt x="1468" y="13120"/>
                  </a:lnTo>
                  <a:cubicBezTo>
                    <a:pt x="1593" y="18368"/>
                    <a:pt x="5954" y="22516"/>
                    <a:pt x="11189" y="22378"/>
                  </a:cubicBezTo>
                  <a:cubicBezTo>
                    <a:pt x="11326" y="22378"/>
                    <a:pt x="11451" y="22378"/>
                    <a:pt x="11589" y="22366"/>
                  </a:cubicBezTo>
                  <a:cubicBezTo>
                    <a:pt x="13288" y="22041"/>
                    <a:pt x="14825" y="21167"/>
                    <a:pt x="15962" y="19867"/>
                  </a:cubicBezTo>
                  <a:cubicBezTo>
                    <a:pt x="16961" y="18880"/>
                    <a:pt x="17736" y="17693"/>
                    <a:pt x="18211" y="16368"/>
                  </a:cubicBezTo>
                  <a:cubicBezTo>
                    <a:pt x="18811" y="14731"/>
                    <a:pt x="19023" y="12982"/>
                    <a:pt x="18836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00BB28BC-9541-4553-BE3D-7ABC28AD1754}"/>
                </a:ext>
              </a:extLst>
            </p:cNvPr>
            <p:cNvSpPr/>
            <p:nvPr/>
          </p:nvSpPr>
          <p:spPr>
            <a:xfrm>
              <a:off x="8313757" y="5037373"/>
              <a:ext cx="4210" cy="13744"/>
            </a:xfrm>
            <a:custGeom>
              <a:avLst/>
              <a:gdLst>
                <a:gd name="connsiteX0" fmla="*/ 2555 w 4210"/>
                <a:gd name="connsiteY0" fmla="*/ 1624 h 13744"/>
                <a:gd name="connsiteX1" fmla="*/ 931 w 4210"/>
                <a:gd name="connsiteY1" fmla="*/ 0 h 13744"/>
                <a:gd name="connsiteX2" fmla="*/ 806 w 4210"/>
                <a:gd name="connsiteY2" fmla="*/ 0 h 13744"/>
                <a:gd name="connsiteX3" fmla="*/ 56 w 4210"/>
                <a:gd name="connsiteY3" fmla="*/ 0 h 13744"/>
                <a:gd name="connsiteX4" fmla="*/ 56 w 4210"/>
                <a:gd name="connsiteY4" fmla="*/ 0 h 13744"/>
                <a:gd name="connsiteX5" fmla="*/ 56 w 4210"/>
                <a:gd name="connsiteY5" fmla="*/ 625 h 13744"/>
                <a:gd name="connsiteX6" fmla="*/ 56 w 4210"/>
                <a:gd name="connsiteY6" fmla="*/ 625 h 13744"/>
                <a:gd name="connsiteX7" fmla="*/ 56 w 4210"/>
                <a:gd name="connsiteY7" fmla="*/ 625 h 13744"/>
                <a:gd name="connsiteX8" fmla="*/ 931 w 4210"/>
                <a:gd name="connsiteY8" fmla="*/ 8996 h 13744"/>
                <a:gd name="connsiteX9" fmla="*/ 931 w 4210"/>
                <a:gd name="connsiteY9" fmla="*/ 11995 h 13744"/>
                <a:gd name="connsiteX10" fmla="*/ 2680 w 4210"/>
                <a:gd name="connsiteY10" fmla="*/ 13745 h 13744"/>
                <a:gd name="connsiteX11" fmla="*/ 2805 w 4210"/>
                <a:gd name="connsiteY11" fmla="*/ 13745 h 13744"/>
                <a:gd name="connsiteX12" fmla="*/ 4179 w 4210"/>
                <a:gd name="connsiteY12" fmla="*/ 11496 h 13744"/>
                <a:gd name="connsiteX13" fmla="*/ 4179 w 4210"/>
                <a:gd name="connsiteY13" fmla="*/ 11496 h 13744"/>
                <a:gd name="connsiteX14" fmla="*/ 3305 w 4210"/>
                <a:gd name="connsiteY14" fmla="*/ 1499 h 1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0" h="13744">
                  <a:moveTo>
                    <a:pt x="2555" y="1624"/>
                  </a:moveTo>
                  <a:cubicBezTo>
                    <a:pt x="2555" y="725"/>
                    <a:pt x="1830" y="0"/>
                    <a:pt x="931" y="0"/>
                  </a:cubicBezTo>
                  <a:cubicBezTo>
                    <a:pt x="893" y="0"/>
                    <a:pt x="843" y="0"/>
                    <a:pt x="806" y="0"/>
                  </a:cubicBezTo>
                  <a:cubicBezTo>
                    <a:pt x="806" y="0"/>
                    <a:pt x="806" y="0"/>
                    <a:pt x="56" y="0"/>
                  </a:cubicBezTo>
                  <a:lnTo>
                    <a:pt x="56" y="0"/>
                  </a:lnTo>
                  <a:cubicBezTo>
                    <a:pt x="-19" y="200"/>
                    <a:pt x="-19" y="425"/>
                    <a:pt x="56" y="625"/>
                  </a:cubicBezTo>
                  <a:cubicBezTo>
                    <a:pt x="56" y="625"/>
                    <a:pt x="56" y="625"/>
                    <a:pt x="56" y="625"/>
                  </a:cubicBezTo>
                  <a:lnTo>
                    <a:pt x="56" y="625"/>
                  </a:lnTo>
                  <a:lnTo>
                    <a:pt x="931" y="8996"/>
                  </a:lnTo>
                  <a:lnTo>
                    <a:pt x="931" y="11995"/>
                  </a:lnTo>
                  <a:cubicBezTo>
                    <a:pt x="931" y="12957"/>
                    <a:pt x="1706" y="13745"/>
                    <a:pt x="2680" y="13745"/>
                  </a:cubicBezTo>
                  <a:cubicBezTo>
                    <a:pt x="2718" y="13745"/>
                    <a:pt x="2768" y="13745"/>
                    <a:pt x="2805" y="13745"/>
                  </a:cubicBezTo>
                  <a:cubicBezTo>
                    <a:pt x="3767" y="13444"/>
                    <a:pt x="4354" y="12482"/>
                    <a:pt x="4179" y="11496"/>
                  </a:cubicBezTo>
                  <a:lnTo>
                    <a:pt x="4179" y="11496"/>
                  </a:lnTo>
                  <a:lnTo>
                    <a:pt x="3305" y="1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07601680-A236-488A-BAA6-60762019D6E9}"/>
                </a:ext>
              </a:extLst>
            </p:cNvPr>
            <p:cNvSpPr/>
            <p:nvPr/>
          </p:nvSpPr>
          <p:spPr>
            <a:xfrm>
              <a:off x="7474301" y="4973024"/>
              <a:ext cx="636350" cy="1000975"/>
            </a:xfrm>
            <a:custGeom>
              <a:avLst/>
              <a:gdLst>
                <a:gd name="connsiteX0" fmla="*/ 636350 w 636350"/>
                <a:gd name="connsiteY0" fmla="*/ 999601 h 1000975"/>
                <a:gd name="connsiteX1" fmla="*/ 1624 w 636350"/>
                <a:gd name="connsiteY1" fmla="*/ 0 h 1000975"/>
                <a:gd name="connsiteX2" fmla="*/ 875 w 636350"/>
                <a:gd name="connsiteY2" fmla="*/ 750 h 1000975"/>
                <a:gd name="connsiteX3" fmla="*/ 875 w 636350"/>
                <a:gd name="connsiteY3" fmla="*/ 1374 h 1000975"/>
                <a:gd name="connsiteX4" fmla="*/ 0 w 636350"/>
                <a:gd name="connsiteY4" fmla="*/ 1374 h 1000975"/>
                <a:gd name="connsiteX5" fmla="*/ 0 w 636350"/>
                <a:gd name="connsiteY5" fmla="*/ 1374 h 1000975"/>
                <a:gd name="connsiteX6" fmla="*/ 634476 w 636350"/>
                <a:gd name="connsiteY6" fmla="*/ 1000976 h 1000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6350" h="1000975">
                  <a:moveTo>
                    <a:pt x="636350" y="999601"/>
                  </a:moveTo>
                  <a:lnTo>
                    <a:pt x="1624" y="0"/>
                  </a:lnTo>
                  <a:lnTo>
                    <a:pt x="875" y="750"/>
                  </a:lnTo>
                  <a:cubicBezTo>
                    <a:pt x="875" y="750"/>
                    <a:pt x="875" y="750"/>
                    <a:pt x="875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634476" y="100097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5D9C797A-05B2-4C40-8073-42C906E86C12}"/>
                </a:ext>
              </a:extLst>
            </p:cNvPr>
            <p:cNvSpPr/>
            <p:nvPr/>
          </p:nvSpPr>
          <p:spPr>
            <a:xfrm>
              <a:off x="7728191" y="4827707"/>
              <a:ext cx="100706" cy="153313"/>
            </a:xfrm>
            <a:custGeom>
              <a:avLst/>
              <a:gdLst>
                <a:gd name="connsiteX0" fmla="*/ 1124 w 100706"/>
                <a:gd name="connsiteY0" fmla="*/ 2749 h 153313"/>
                <a:gd name="connsiteX1" fmla="*/ 0 w 100706"/>
                <a:gd name="connsiteY1" fmla="*/ 3374 h 153313"/>
                <a:gd name="connsiteX2" fmla="*/ 97708 w 100706"/>
                <a:gd name="connsiteY2" fmla="*/ 153314 h 153313"/>
                <a:gd name="connsiteX3" fmla="*/ 100706 w 100706"/>
                <a:gd name="connsiteY3" fmla="*/ 151690 h 153313"/>
                <a:gd name="connsiteX4" fmla="*/ 1749 w 100706"/>
                <a:gd name="connsiteY4" fmla="*/ 0 h 153313"/>
                <a:gd name="connsiteX5" fmla="*/ 1749 w 100706"/>
                <a:gd name="connsiteY5" fmla="*/ 0 h 153313"/>
                <a:gd name="connsiteX6" fmla="*/ 2374 w 100706"/>
                <a:gd name="connsiteY6" fmla="*/ 625 h 153313"/>
                <a:gd name="connsiteX7" fmla="*/ 1124 w 100706"/>
                <a:gd name="connsiteY7" fmla="*/ 2749 h 15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706" h="153313">
                  <a:moveTo>
                    <a:pt x="1124" y="2749"/>
                  </a:moveTo>
                  <a:lnTo>
                    <a:pt x="0" y="3374"/>
                  </a:lnTo>
                  <a:lnTo>
                    <a:pt x="97708" y="153314"/>
                  </a:lnTo>
                  <a:lnTo>
                    <a:pt x="100706" y="151690"/>
                  </a:lnTo>
                  <a:lnTo>
                    <a:pt x="1749" y="0"/>
                  </a:lnTo>
                  <a:cubicBezTo>
                    <a:pt x="1749" y="0"/>
                    <a:pt x="1749" y="0"/>
                    <a:pt x="1749" y="0"/>
                  </a:cubicBezTo>
                  <a:cubicBezTo>
                    <a:pt x="2049" y="100"/>
                    <a:pt x="2274" y="325"/>
                    <a:pt x="2374" y="625"/>
                  </a:cubicBezTo>
                  <a:cubicBezTo>
                    <a:pt x="2449" y="1525"/>
                    <a:pt x="1949" y="2374"/>
                    <a:pt x="1124" y="2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5E008EFF-D207-424B-AA79-DB1072C39C82}"/>
                </a:ext>
              </a:extLst>
            </p:cNvPr>
            <p:cNvSpPr/>
            <p:nvPr/>
          </p:nvSpPr>
          <p:spPr>
            <a:xfrm>
              <a:off x="7704326" y="4826707"/>
              <a:ext cx="25982" cy="15868"/>
            </a:xfrm>
            <a:custGeom>
              <a:avLst/>
              <a:gdLst>
                <a:gd name="connsiteX0" fmla="*/ 23865 w 25982"/>
                <a:gd name="connsiteY0" fmla="*/ 3748 h 15868"/>
                <a:gd name="connsiteX1" fmla="*/ 24989 w 25982"/>
                <a:gd name="connsiteY1" fmla="*/ 3124 h 15868"/>
                <a:gd name="connsiteX2" fmla="*/ 25864 w 25982"/>
                <a:gd name="connsiteY2" fmla="*/ 625 h 15868"/>
                <a:gd name="connsiteX3" fmla="*/ 25239 w 25982"/>
                <a:gd name="connsiteY3" fmla="*/ 0 h 15868"/>
                <a:gd name="connsiteX4" fmla="*/ 25239 w 25982"/>
                <a:gd name="connsiteY4" fmla="*/ 0 h 15868"/>
                <a:gd name="connsiteX5" fmla="*/ 24240 w 25982"/>
                <a:gd name="connsiteY5" fmla="*/ 0 h 15868"/>
                <a:gd name="connsiteX6" fmla="*/ 22365 w 25982"/>
                <a:gd name="connsiteY6" fmla="*/ 999 h 15868"/>
                <a:gd name="connsiteX7" fmla="*/ 0 w 25982"/>
                <a:gd name="connsiteY7" fmla="*/ 12745 h 15868"/>
                <a:gd name="connsiteX8" fmla="*/ 2124 w 25982"/>
                <a:gd name="connsiteY8" fmla="*/ 15869 h 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2" h="15868">
                  <a:moveTo>
                    <a:pt x="23865" y="3748"/>
                  </a:moveTo>
                  <a:lnTo>
                    <a:pt x="24989" y="3124"/>
                  </a:lnTo>
                  <a:cubicBezTo>
                    <a:pt x="25826" y="2599"/>
                    <a:pt x="26189" y="1562"/>
                    <a:pt x="25864" y="625"/>
                  </a:cubicBezTo>
                  <a:cubicBezTo>
                    <a:pt x="25764" y="325"/>
                    <a:pt x="25539" y="10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4240" y="0"/>
                  </a:lnTo>
                  <a:lnTo>
                    <a:pt x="22365" y="999"/>
                  </a:lnTo>
                  <a:lnTo>
                    <a:pt x="0" y="12745"/>
                  </a:lnTo>
                  <a:lnTo>
                    <a:pt x="2124" y="158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03DD9-94C3-486D-9650-95C756617E86}"/>
                </a:ext>
              </a:extLst>
            </p:cNvPr>
            <p:cNvSpPr/>
            <p:nvPr/>
          </p:nvSpPr>
          <p:spPr>
            <a:xfrm>
              <a:off x="8598940" y="5670297"/>
              <a:ext cx="431610" cy="248724"/>
            </a:xfrm>
            <a:custGeom>
              <a:avLst/>
              <a:gdLst>
                <a:gd name="connsiteX0" fmla="*/ 431563 w 431610"/>
                <a:gd name="connsiteY0" fmla="*/ 2198 h 248724"/>
                <a:gd name="connsiteX1" fmla="*/ 431563 w 431610"/>
                <a:gd name="connsiteY1" fmla="*/ 1073 h 248724"/>
                <a:gd name="connsiteX2" fmla="*/ 429440 w 431610"/>
                <a:gd name="connsiteY2" fmla="*/ 199 h 248724"/>
                <a:gd name="connsiteX3" fmla="*/ 428440 w 431610"/>
                <a:gd name="connsiteY3" fmla="*/ 199 h 248724"/>
                <a:gd name="connsiteX4" fmla="*/ 0 w 431610"/>
                <a:gd name="connsiteY4" fmla="*/ 244726 h 248724"/>
                <a:gd name="connsiteX5" fmla="*/ 0 w 431610"/>
                <a:gd name="connsiteY5" fmla="*/ 248724 h 248724"/>
                <a:gd name="connsiteX6" fmla="*/ 430314 w 431610"/>
                <a:gd name="connsiteY6" fmla="*/ 3697 h 248724"/>
                <a:gd name="connsiteX7" fmla="*/ 430314 w 431610"/>
                <a:gd name="connsiteY7" fmla="*/ 3697 h 248724"/>
                <a:gd name="connsiteX8" fmla="*/ 430314 w 431610"/>
                <a:gd name="connsiteY8" fmla="*/ 3697 h 248724"/>
                <a:gd name="connsiteX9" fmla="*/ 431563 w 431610"/>
                <a:gd name="connsiteY9" fmla="*/ 2198 h 248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1610" h="248724">
                  <a:moveTo>
                    <a:pt x="431563" y="2198"/>
                  </a:moveTo>
                  <a:cubicBezTo>
                    <a:pt x="431626" y="1823"/>
                    <a:pt x="431626" y="1448"/>
                    <a:pt x="431563" y="1073"/>
                  </a:cubicBezTo>
                  <a:cubicBezTo>
                    <a:pt x="431563" y="199"/>
                    <a:pt x="430189" y="-301"/>
                    <a:pt x="429440" y="199"/>
                  </a:cubicBezTo>
                  <a:lnTo>
                    <a:pt x="428440" y="199"/>
                  </a:lnTo>
                  <a:lnTo>
                    <a:pt x="0" y="244726"/>
                  </a:lnTo>
                  <a:lnTo>
                    <a:pt x="0" y="248724"/>
                  </a:lnTo>
                  <a:lnTo>
                    <a:pt x="430314" y="3697"/>
                  </a:lnTo>
                  <a:lnTo>
                    <a:pt x="430314" y="3697"/>
                  </a:lnTo>
                  <a:cubicBezTo>
                    <a:pt x="430314" y="3697"/>
                    <a:pt x="430314" y="3697"/>
                    <a:pt x="430314" y="3697"/>
                  </a:cubicBezTo>
                  <a:cubicBezTo>
                    <a:pt x="430314" y="3697"/>
                    <a:pt x="431563" y="2448"/>
                    <a:pt x="431563" y="21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E9F04B17-B035-4E3A-8DDB-A8023323C7A8}"/>
                </a:ext>
              </a:extLst>
            </p:cNvPr>
            <p:cNvSpPr/>
            <p:nvPr/>
          </p:nvSpPr>
          <p:spPr>
            <a:xfrm>
              <a:off x="7697329" y="6418822"/>
              <a:ext cx="1249" cy="12495"/>
            </a:xfrm>
            <a:custGeom>
              <a:avLst/>
              <a:gdLst>
                <a:gd name="connsiteX0" fmla="*/ 0 w 1249"/>
                <a:gd name="connsiteY0" fmla="*/ 0 h 12495"/>
                <a:gd name="connsiteX1" fmla="*/ 1250 w 1249"/>
                <a:gd name="connsiteY1" fmla="*/ 0 h 12495"/>
                <a:gd name="connsiteX2" fmla="*/ 1250 w 1249"/>
                <a:gd name="connsiteY2" fmla="*/ 0 h 12495"/>
                <a:gd name="connsiteX3" fmla="*/ 1250 w 1249"/>
                <a:gd name="connsiteY3" fmla="*/ 0 h 12495"/>
                <a:gd name="connsiteX4" fmla="*/ 0 w 1249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" h="12495">
                  <a:moveTo>
                    <a:pt x="0" y="0"/>
                  </a:moveTo>
                  <a:lnTo>
                    <a:pt x="1250" y="0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250" y="0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39A97D4D-CC77-4F1B-AB81-2D22B34DAE6D}"/>
                </a:ext>
              </a:extLst>
            </p:cNvPr>
            <p:cNvSpPr/>
            <p:nvPr/>
          </p:nvSpPr>
          <p:spPr>
            <a:xfrm>
              <a:off x="7476425" y="6867768"/>
              <a:ext cx="5622" cy="4498"/>
            </a:xfrm>
            <a:custGeom>
              <a:avLst/>
              <a:gdLst>
                <a:gd name="connsiteX0" fmla="*/ 125 w 5622"/>
                <a:gd name="connsiteY0" fmla="*/ 1624 h 4498"/>
                <a:gd name="connsiteX1" fmla="*/ 0 w 5622"/>
                <a:gd name="connsiteY1" fmla="*/ 1624 h 4498"/>
                <a:gd name="connsiteX2" fmla="*/ 1624 w 5622"/>
                <a:gd name="connsiteY2" fmla="*/ 4498 h 4498"/>
                <a:gd name="connsiteX3" fmla="*/ 5623 w 5622"/>
                <a:gd name="connsiteY3" fmla="*/ 4498 h 4498"/>
                <a:gd name="connsiteX4" fmla="*/ 2874 w 5622"/>
                <a:gd name="connsiteY4" fmla="*/ 0 h 4498"/>
                <a:gd name="connsiteX5" fmla="*/ 125 w 5622"/>
                <a:gd name="connsiteY5" fmla="*/ 1624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2" h="4498">
                  <a:moveTo>
                    <a:pt x="125" y="1624"/>
                  </a:moveTo>
                  <a:lnTo>
                    <a:pt x="0" y="1624"/>
                  </a:lnTo>
                  <a:lnTo>
                    <a:pt x="1624" y="4498"/>
                  </a:lnTo>
                  <a:lnTo>
                    <a:pt x="5623" y="4498"/>
                  </a:lnTo>
                  <a:lnTo>
                    <a:pt x="2874" y="0"/>
                  </a:lnTo>
                  <a:lnTo>
                    <a:pt x="125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6DDA49F9-E31E-421D-BFEF-30619FBB2A9D}"/>
                </a:ext>
              </a:extLst>
            </p:cNvPr>
            <p:cNvSpPr/>
            <p:nvPr/>
          </p:nvSpPr>
          <p:spPr>
            <a:xfrm>
              <a:off x="10292833" y="5047744"/>
              <a:ext cx="18616" cy="213789"/>
            </a:xfrm>
            <a:custGeom>
              <a:avLst/>
              <a:gdLst>
                <a:gd name="connsiteX0" fmla="*/ 17118 w 18616"/>
                <a:gd name="connsiteY0" fmla="*/ 207542 h 213789"/>
                <a:gd name="connsiteX1" fmla="*/ 17743 w 18616"/>
                <a:gd name="connsiteY1" fmla="*/ 213790 h 213789"/>
                <a:gd name="connsiteX2" fmla="*/ 17743 w 18616"/>
                <a:gd name="connsiteY2" fmla="*/ 212290 h 213789"/>
                <a:gd name="connsiteX3" fmla="*/ 18617 w 18616"/>
                <a:gd name="connsiteY3" fmla="*/ 16118 h 213789"/>
                <a:gd name="connsiteX4" fmla="*/ 14619 w 18616"/>
                <a:gd name="connsiteY4" fmla="*/ 10995 h 213789"/>
                <a:gd name="connsiteX5" fmla="*/ 13494 w 18616"/>
                <a:gd name="connsiteY5" fmla="*/ 11620 h 213789"/>
                <a:gd name="connsiteX6" fmla="*/ 2237 w 18616"/>
                <a:gd name="connsiteY6" fmla="*/ 7959 h 213789"/>
                <a:gd name="connsiteX7" fmla="*/ 1624 w 18616"/>
                <a:gd name="connsiteY7" fmla="*/ 6372 h 213789"/>
                <a:gd name="connsiteX8" fmla="*/ 1000 w 18616"/>
                <a:gd name="connsiteY8" fmla="*/ 0 h 213789"/>
                <a:gd name="connsiteX9" fmla="*/ 1000 w 18616"/>
                <a:gd name="connsiteY9" fmla="*/ 1749 h 213789"/>
                <a:gd name="connsiteX10" fmla="*/ 0 w 18616"/>
                <a:gd name="connsiteY10" fmla="*/ 205418 h 213789"/>
                <a:gd name="connsiteX11" fmla="*/ 5123 w 18616"/>
                <a:gd name="connsiteY11" fmla="*/ 202419 h 213789"/>
                <a:gd name="connsiteX12" fmla="*/ 16555 w 18616"/>
                <a:gd name="connsiteY12" fmla="*/ 206130 h 213789"/>
                <a:gd name="connsiteX13" fmla="*/ 17118 w 18616"/>
                <a:gd name="connsiteY13" fmla="*/ 207542 h 213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6" h="213789">
                  <a:moveTo>
                    <a:pt x="17118" y="207542"/>
                  </a:moveTo>
                  <a:cubicBezTo>
                    <a:pt x="17817" y="209541"/>
                    <a:pt x="18042" y="211690"/>
                    <a:pt x="17743" y="213790"/>
                  </a:cubicBezTo>
                  <a:cubicBezTo>
                    <a:pt x="17743" y="213790"/>
                    <a:pt x="17743" y="212790"/>
                    <a:pt x="17743" y="212290"/>
                  </a:cubicBezTo>
                  <a:lnTo>
                    <a:pt x="18617" y="16118"/>
                  </a:lnTo>
                  <a:lnTo>
                    <a:pt x="14619" y="10995"/>
                  </a:lnTo>
                  <a:lnTo>
                    <a:pt x="13494" y="11620"/>
                  </a:lnTo>
                  <a:cubicBezTo>
                    <a:pt x="9371" y="13719"/>
                    <a:pt x="4336" y="12082"/>
                    <a:pt x="2237" y="7959"/>
                  </a:cubicBezTo>
                  <a:cubicBezTo>
                    <a:pt x="1974" y="7447"/>
                    <a:pt x="1774" y="6922"/>
                    <a:pt x="1624" y="6372"/>
                  </a:cubicBezTo>
                  <a:cubicBezTo>
                    <a:pt x="862" y="4336"/>
                    <a:pt x="650" y="2137"/>
                    <a:pt x="1000" y="0"/>
                  </a:cubicBezTo>
                  <a:cubicBezTo>
                    <a:pt x="937" y="587"/>
                    <a:pt x="937" y="1162"/>
                    <a:pt x="1000" y="1749"/>
                  </a:cubicBezTo>
                  <a:lnTo>
                    <a:pt x="0" y="205418"/>
                  </a:lnTo>
                  <a:lnTo>
                    <a:pt x="5123" y="202419"/>
                  </a:lnTo>
                  <a:cubicBezTo>
                    <a:pt x="9308" y="200283"/>
                    <a:pt x="14419" y="201944"/>
                    <a:pt x="16555" y="206130"/>
                  </a:cubicBezTo>
                  <a:cubicBezTo>
                    <a:pt x="16780" y="206580"/>
                    <a:pt x="16968" y="207055"/>
                    <a:pt x="17118" y="2075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2F404516-1AAD-4E0A-8A36-725C8203DD04}"/>
                </a:ext>
              </a:extLst>
            </p:cNvPr>
            <p:cNvSpPr/>
            <p:nvPr/>
          </p:nvSpPr>
          <p:spPr>
            <a:xfrm>
              <a:off x="10310700" y="5056740"/>
              <a:ext cx="999" cy="1874"/>
            </a:xfrm>
            <a:custGeom>
              <a:avLst/>
              <a:gdLst>
                <a:gd name="connsiteX0" fmla="*/ 1000 w 999"/>
                <a:gd name="connsiteY0" fmla="*/ 0 h 1874"/>
                <a:gd name="connsiteX1" fmla="*/ 0 w 999"/>
                <a:gd name="connsiteY1" fmla="*/ 625 h 1874"/>
                <a:gd name="connsiteX2" fmla="*/ 1000 w 999"/>
                <a:gd name="connsiteY2" fmla="*/ 1875 h 1874"/>
                <a:gd name="connsiteX3" fmla="*/ 100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1000" y="0"/>
                  </a:moveTo>
                  <a:lnTo>
                    <a:pt x="0" y="625"/>
                  </a:lnTo>
                  <a:lnTo>
                    <a:pt x="1000" y="1875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3CA683F6-01A4-4DE3-AE4F-E7BFEFAD838A}"/>
                </a:ext>
              </a:extLst>
            </p:cNvPr>
            <p:cNvSpPr/>
            <p:nvPr/>
          </p:nvSpPr>
          <p:spPr>
            <a:xfrm>
              <a:off x="10306577" y="5266782"/>
              <a:ext cx="178672" cy="232032"/>
            </a:xfrm>
            <a:custGeom>
              <a:avLst/>
              <a:gdLst>
                <a:gd name="connsiteX0" fmla="*/ 0 w 178672"/>
                <a:gd name="connsiteY0" fmla="*/ 2624 h 232032"/>
                <a:gd name="connsiteX1" fmla="*/ 175674 w 178672"/>
                <a:gd name="connsiteY1" fmla="*/ 232032 h 232032"/>
                <a:gd name="connsiteX2" fmla="*/ 178673 w 178672"/>
                <a:gd name="connsiteY2" fmla="*/ 230158 h 232032"/>
                <a:gd name="connsiteX3" fmla="*/ 2374 w 178672"/>
                <a:gd name="connsiteY3" fmla="*/ 0 h 232032"/>
                <a:gd name="connsiteX4" fmla="*/ 0 w 178672"/>
                <a:gd name="connsiteY4" fmla="*/ 2624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672" h="232032">
                  <a:moveTo>
                    <a:pt x="0" y="2624"/>
                  </a:moveTo>
                  <a:lnTo>
                    <a:pt x="175674" y="232032"/>
                  </a:lnTo>
                  <a:lnTo>
                    <a:pt x="178673" y="230158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F718F0B5-7BBD-414F-B9D6-3D546146F81A}"/>
                </a:ext>
              </a:extLst>
            </p:cNvPr>
            <p:cNvSpPr/>
            <p:nvPr/>
          </p:nvSpPr>
          <p:spPr>
            <a:xfrm>
              <a:off x="10721897" y="4818960"/>
              <a:ext cx="94334" cy="119827"/>
            </a:xfrm>
            <a:custGeom>
              <a:avLst/>
              <a:gdLst>
                <a:gd name="connsiteX0" fmla="*/ 1499 w 94334"/>
                <a:gd name="connsiteY0" fmla="*/ 1250 h 119827"/>
                <a:gd name="connsiteX1" fmla="*/ 0 w 94334"/>
                <a:gd name="connsiteY1" fmla="*/ 2624 h 119827"/>
                <a:gd name="connsiteX2" fmla="*/ 94334 w 94334"/>
                <a:gd name="connsiteY2" fmla="*/ 119828 h 119827"/>
                <a:gd name="connsiteX3" fmla="*/ 94334 w 94334"/>
                <a:gd name="connsiteY3" fmla="*/ 114579 h 119827"/>
                <a:gd name="connsiteX4" fmla="*/ 2249 w 94334"/>
                <a:gd name="connsiteY4" fmla="*/ 0 h 119827"/>
                <a:gd name="connsiteX5" fmla="*/ 1499 w 94334"/>
                <a:gd name="connsiteY5" fmla="*/ 125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34" h="119827">
                  <a:moveTo>
                    <a:pt x="1499" y="1250"/>
                  </a:moveTo>
                  <a:cubicBezTo>
                    <a:pt x="1087" y="1799"/>
                    <a:pt x="587" y="2262"/>
                    <a:pt x="0" y="2624"/>
                  </a:cubicBezTo>
                  <a:lnTo>
                    <a:pt x="94334" y="119828"/>
                  </a:lnTo>
                  <a:lnTo>
                    <a:pt x="94334" y="114579"/>
                  </a:lnTo>
                  <a:lnTo>
                    <a:pt x="2249" y="0"/>
                  </a:lnTo>
                  <a:cubicBezTo>
                    <a:pt x="2037" y="437"/>
                    <a:pt x="1787" y="862"/>
                    <a:pt x="1499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169CFE5D-338B-4E6F-A3D3-E4F0CB9F28BE}"/>
                </a:ext>
              </a:extLst>
            </p:cNvPr>
            <p:cNvSpPr/>
            <p:nvPr/>
          </p:nvSpPr>
          <p:spPr>
            <a:xfrm>
              <a:off x="10307701" y="5057365"/>
              <a:ext cx="291498" cy="374350"/>
            </a:xfrm>
            <a:custGeom>
              <a:avLst/>
              <a:gdLst>
                <a:gd name="connsiteX0" fmla="*/ 2999 w 291498"/>
                <a:gd name="connsiteY0" fmla="*/ 0 h 374350"/>
                <a:gd name="connsiteX1" fmla="*/ 0 w 291498"/>
                <a:gd name="connsiteY1" fmla="*/ 1749 h 374350"/>
                <a:gd name="connsiteX2" fmla="*/ 3998 w 291498"/>
                <a:gd name="connsiteY2" fmla="*/ 6872 h 374350"/>
                <a:gd name="connsiteX3" fmla="*/ 288500 w 291498"/>
                <a:gd name="connsiteY3" fmla="*/ 374351 h 374350"/>
                <a:gd name="connsiteX4" fmla="*/ 291499 w 291498"/>
                <a:gd name="connsiteY4" fmla="*/ 372602 h 374350"/>
                <a:gd name="connsiteX5" fmla="*/ 3998 w 291498"/>
                <a:gd name="connsiteY5" fmla="*/ 1250 h 374350"/>
                <a:gd name="connsiteX6" fmla="*/ 2999 w 291498"/>
                <a:gd name="connsiteY6" fmla="*/ 0 h 37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498" h="374350">
                  <a:moveTo>
                    <a:pt x="2999" y="0"/>
                  </a:moveTo>
                  <a:lnTo>
                    <a:pt x="0" y="1749"/>
                  </a:lnTo>
                  <a:lnTo>
                    <a:pt x="3998" y="6872"/>
                  </a:lnTo>
                  <a:lnTo>
                    <a:pt x="288500" y="374351"/>
                  </a:lnTo>
                  <a:lnTo>
                    <a:pt x="291499" y="372602"/>
                  </a:lnTo>
                  <a:lnTo>
                    <a:pt x="3998" y="1250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ADA478B1-045C-409A-9B49-590D688A66BC}"/>
                </a:ext>
              </a:extLst>
            </p:cNvPr>
            <p:cNvSpPr/>
            <p:nvPr/>
          </p:nvSpPr>
          <p:spPr>
            <a:xfrm>
              <a:off x="10488498" y="2347321"/>
              <a:ext cx="230650" cy="118327"/>
            </a:xfrm>
            <a:custGeom>
              <a:avLst/>
              <a:gdLst>
                <a:gd name="connsiteX0" fmla="*/ 0 w 230650"/>
                <a:gd name="connsiteY0" fmla="*/ 115079 h 118327"/>
                <a:gd name="connsiteX1" fmla="*/ 0 w 230650"/>
                <a:gd name="connsiteY1" fmla="*/ 115079 h 118327"/>
                <a:gd name="connsiteX2" fmla="*/ 875 w 230650"/>
                <a:gd name="connsiteY2" fmla="*/ 115079 h 118327"/>
                <a:gd name="connsiteX3" fmla="*/ 2374 w 230650"/>
                <a:gd name="connsiteY3" fmla="*/ 117078 h 118327"/>
                <a:gd name="connsiteX4" fmla="*/ 2374 w 230650"/>
                <a:gd name="connsiteY4" fmla="*/ 118328 h 118327"/>
                <a:gd name="connsiteX5" fmla="*/ 229276 w 230650"/>
                <a:gd name="connsiteY5" fmla="*/ 4623 h 118327"/>
                <a:gd name="connsiteX6" fmla="*/ 229276 w 230650"/>
                <a:gd name="connsiteY6" fmla="*/ 1749 h 118327"/>
                <a:gd name="connsiteX7" fmla="*/ 230650 w 230650"/>
                <a:gd name="connsiteY7" fmla="*/ 0 h 118327"/>
                <a:gd name="connsiteX8" fmla="*/ 230650 w 230650"/>
                <a:gd name="connsiteY8" fmla="*/ 0 h 118327"/>
                <a:gd name="connsiteX9" fmla="*/ 1499 w 230650"/>
                <a:gd name="connsiteY9" fmla="*/ 114829 h 11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650" h="118327">
                  <a:moveTo>
                    <a:pt x="0" y="115079"/>
                  </a:moveTo>
                  <a:lnTo>
                    <a:pt x="0" y="115079"/>
                  </a:lnTo>
                  <a:cubicBezTo>
                    <a:pt x="288" y="114979"/>
                    <a:pt x="587" y="114979"/>
                    <a:pt x="875" y="115079"/>
                  </a:cubicBezTo>
                  <a:cubicBezTo>
                    <a:pt x="1749" y="115079"/>
                    <a:pt x="2374" y="115954"/>
                    <a:pt x="2374" y="117078"/>
                  </a:cubicBezTo>
                  <a:lnTo>
                    <a:pt x="2374" y="118328"/>
                  </a:lnTo>
                  <a:lnTo>
                    <a:pt x="229276" y="4623"/>
                  </a:lnTo>
                  <a:lnTo>
                    <a:pt x="229276" y="1749"/>
                  </a:lnTo>
                  <a:cubicBezTo>
                    <a:pt x="229201" y="900"/>
                    <a:pt x="229801" y="125"/>
                    <a:pt x="230650" y="0"/>
                  </a:cubicBezTo>
                  <a:lnTo>
                    <a:pt x="230650" y="0"/>
                  </a:lnTo>
                  <a:lnTo>
                    <a:pt x="1499" y="1148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D3DD32AE-6D83-4EB5-8734-CC4FAFDA003B}"/>
                </a:ext>
              </a:extLst>
            </p:cNvPr>
            <p:cNvSpPr/>
            <p:nvPr/>
          </p:nvSpPr>
          <p:spPr>
            <a:xfrm>
              <a:off x="10720523" y="2348195"/>
              <a:ext cx="12494" cy="624"/>
            </a:xfrm>
            <a:custGeom>
              <a:avLst/>
              <a:gdLst>
                <a:gd name="connsiteX0" fmla="*/ 0 w 12494"/>
                <a:gd name="connsiteY0" fmla="*/ 0 h 624"/>
                <a:gd name="connsiteX1" fmla="*/ 0 w 12494"/>
                <a:gd name="connsiteY1" fmla="*/ 0 h 624"/>
                <a:gd name="connsiteX2" fmla="*/ 0 w 12494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18D1D78C-3D50-4ECE-A4DA-5A9BFF3CA8B0}"/>
                </a:ext>
              </a:extLst>
            </p:cNvPr>
            <p:cNvSpPr/>
            <p:nvPr/>
          </p:nvSpPr>
          <p:spPr>
            <a:xfrm>
              <a:off x="10482251" y="29320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D1A38FF5-3120-4CFB-B381-5D016553ABCD}"/>
                </a:ext>
              </a:extLst>
            </p:cNvPr>
            <p:cNvSpPr/>
            <p:nvPr/>
          </p:nvSpPr>
          <p:spPr>
            <a:xfrm>
              <a:off x="10484625" y="2812635"/>
              <a:ext cx="225277" cy="118577"/>
            </a:xfrm>
            <a:custGeom>
              <a:avLst/>
              <a:gdLst>
                <a:gd name="connsiteX0" fmla="*/ 0 w 225277"/>
                <a:gd name="connsiteY0" fmla="*/ 117828 h 118577"/>
                <a:gd name="connsiteX1" fmla="*/ 0 w 225277"/>
                <a:gd name="connsiteY1" fmla="*/ 117828 h 118577"/>
                <a:gd name="connsiteX2" fmla="*/ 0 w 225277"/>
                <a:gd name="connsiteY2" fmla="*/ 117828 h 118577"/>
                <a:gd name="connsiteX3" fmla="*/ 0 w 225277"/>
                <a:gd name="connsiteY3" fmla="*/ 118578 h 118577"/>
                <a:gd name="connsiteX4" fmla="*/ 0 w 225277"/>
                <a:gd name="connsiteY4" fmla="*/ 118578 h 118577"/>
                <a:gd name="connsiteX5" fmla="*/ 0 w 225277"/>
                <a:gd name="connsiteY5" fmla="*/ 118578 h 118577"/>
                <a:gd name="connsiteX6" fmla="*/ 0 w 225277"/>
                <a:gd name="connsiteY6" fmla="*/ 118578 h 118577"/>
                <a:gd name="connsiteX7" fmla="*/ 224278 w 225277"/>
                <a:gd name="connsiteY7" fmla="*/ 3249 h 118577"/>
                <a:gd name="connsiteX8" fmla="*/ 225278 w 225277"/>
                <a:gd name="connsiteY8" fmla="*/ 3249 h 118577"/>
                <a:gd name="connsiteX9" fmla="*/ 225278 w 225277"/>
                <a:gd name="connsiteY9" fmla="*/ 3249 h 118577"/>
                <a:gd name="connsiteX10" fmla="*/ 224403 w 225277"/>
                <a:gd name="connsiteY10" fmla="*/ 3249 h 118577"/>
                <a:gd name="connsiteX11" fmla="*/ 222779 w 225277"/>
                <a:gd name="connsiteY11" fmla="*/ 1250 h 118577"/>
                <a:gd name="connsiteX12" fmla="*/ 222779 w 225277"/>
                <a:gd name="connsiteY12" fmla="*/ 0 h 118577"/>
                <a:gd name="connsiteX13" fmla="*/ 750 w 225277"/>
                <a:gd name="connsiteY13" fmla="*/ 114204 h 118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277" h="118577">
                  <a:moveTo>
                    <a:pt x="0" y="117828"/>
                  </a:moveTo>
                  <a:lnTo>
                    <a:pt x="0" y="117828"/>
                  </a:lnTo>
                  <a:cubicBezTo>
                    <a:pt x="0" y="117828"/>
                    <a:pt x="0" y="117828"/>
                    <a:pt x="0" y="117828"/>
                  </a:cubicBezTo>
                  <a:cubicBezTo>
                    <a:pt x="0" y="117828"/>
                    <a:pt x="0" y="117828"/>
                    <a:pt x="0" y="118578"/>
                  </a:cubicBezTo>
                  <a:lnTo>
                    <a:pt x="0" y="118578"/>
                  </a:lnTo>
                  <a:lnTo>
                    <a:pt x="0" y="118578"/>
                  </a:lnTo>
                  <a:lnTo>
                    <a:pt x="0" y="118578"/>
                  </a:lnTo>
                  <a:lnTo>
                    <a:pt x="224278" y="3249"/>
                  </a:lnTo>
                  <a:lnTo>
                    <a:pt x="225278" y="3249"/>
                  </a:lnTo>
                  <a:cubicBezTo>
                    <a:pt x="225278" y="3249"/>
                    <a:pt x="225278" y="3249"/>
                    <a:pt x="225278" y="3249"/>
                  </a:cubicBezTo>
                  <a:lnTo>
                    <a:pt x="224403" y="3249"/>
                  </a:lnTo>
                  <a:cubicBezTo>
                    <a:pt x="223416" y="3124"/>
                    <a:pt x="222704" y="2237"/>
                    <a:pt x="222779" y="1250"/>
                  </a:cubicBezTo>
                  <a:lnTo>
                    <a:pt x="222779" y="0"/>
                  </a:lnTo>
                  <a:lnTo>
                    <a:pt x="750" y="1142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B8DE63B-F950-4E39-9271-F07ABB8D72DB}"/>
                </a:ext>
              </a:extLst>
            </p:cNvPr>
            <p:cNvSpPr/>
            <p:nvPr/>
          </p:nvSpPr>
          <p:spPr>
            <a:xfrm>
              <a:off x="10447016" y="2886856"/>
              <a:ext cx="37483" cy="44576"/>
            </a:xfrm>
            <a:custGeom>
              <a:avLst/>
              <a:gdLst>
                <a:gd name="connsiteX0" fmla="*/ 34485 w 37483"/>
                <a:gd name="connsiteY0" fmla="*/ 43608 h 44576"/>
                <a:gd name="connsiteX1" fmla="*/ 34485 w 37483"/>
                <a:gd name="connsiteY1" fmla="*/ 39234 h 44576"/>
                <a:gd name="connsiteX2" fmla="*/ 0 w 37483"/>
                <a:gd name="connsiteY2" fmla="*/ 0 h 44576"/>
                <a:gd name="connsiteX3" fmla="*/ 0 w 37483"/>
                <a:gd name="connsiteY3" fmla="*/ 750 h 44576"/>
                <a:gd name="connsiteX4" fmla="*/ 0 w 37483"/>
                <a:gd name="connsiteY4" fmla="*/ 750 h 44576"/>
                <a:gd name="connsiteX5" fmla="*/ 0 w 37483"/>
                <a:gd name="connsiteY5" fmla="*/ 750 h 44576"/>
                <a:gd name="connsiteX6" fmla="*/ 0 w 37483"/>
                <a:gd name="connsiteY6" fmla="*/ 1374 h 44576"/>
                <a:gd name="connsiteX7" fmla="*/ 0 w 37483"/>
                <a:gd name="connsiteY7" fmla="*/ 1374 h 44576"/>
                <a:gd name="connsiteX8" fmla="*/ 0 w 37483"/>
                <a:gd name="connsiteY8" fmla="*/ 1374 h 44576"/>
                <a:gd name="connsiteX9" fmla="*/ 0 w 37483"/>
                <a:gd name="connsiteY9" fmla="*/ 1374 h 44576"/>
                <a:gd name="connsiteX10" fmla="*/ 0 w 37483"/>
                <a:gd name="connsiteY10" fmla="*/ 1374 h 44576"/>
                <a:gd name="connsiteX11" fmla="*/ 0 w 37483"/>
                <a:gd name="connsiteY11" fmla="*/ 1374 h 44576"/>
                <a:gd name="connsiteX12" fmla="*/ 0 w 37483"/>
                <a:gd name="connsiteY12" fmla="*/ 1374 h 44576"/>
                <a:gd name="connsiteX13" fmla="*/ 37484 w 37483"/>
                <a:gd name="connsiteY13" fmla="*/ 44107 h 44576"/>
                <a:gd name="connsiteX14" fmla="*/ 34672 w 37483"/>
                <a:gd name="connsiteY14" fmla="*/ 43858 h 44576"/>
                <a:gd name="connsiteX15" fmla="*/ 34485 w 37483"/>
                <a:gd name="connsiteY15" fmla="*/ 43608 h 4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483" h="44576">
                  <a:moveTo>
                    <a:pt x="34485" y="43608"/>
                  </a:moveTo>
                  <a:lnTo>
                    <a:pt x="34485" y="39234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cubicBezTo>
                    <a:pt x="0" y="750"/>
                    <a:pt x="0" y="750"/>
                    <a:pt x="0" y="750"/>
                  </a:cubicBezTo>
                  <a:cubicBezTo>
                    <a:pt x="75" y="950"/>
                    <a:pt x="75" y="1175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cubicBezTo>
                    <a:pt x="0" y="1374"/>
                    <a:pt x="0" y="1374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37484" y="44107"/>
                  </a:lnTo>
                  <a:cubicBezTo>
                    <a:pt x="36634" y="44820"/>
                    <a:pt x="35372" y="44707"/>
                    <a:pt x="34672" y="43858"/>
                  </a:cubicBezTo>
                  <a:cubicBezTo>
                    <a:pt x="34598" y="43783"/>
                    <a:pt x="34535" y="43695"/>
                    <a:pt x="34485" y="436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ADFBF10F-A29B-48F0-8190-5E840C2B7236}"/>
                </a:ext>
              </a:extLst>
            </p:cNvPr>
            <p:cNvSpPr/>
            <p:nvPr/>
          </p:nvSpPr>
          <p:spPr>
            <a:xfrm>
              <a:off x="10482751" y="2932337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625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625" y="0"/>
                  </a:lnTo>
                  <a:cubicBezTo>
                    <a:pt x="625" y="0"/>
                    <a:pt x="62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20F1B4EE-4973-42E7-BBFF-D9B673C3330F}"/>
                </a:ext>
              </a:extLst>
            </p:cNvPr>
            <p:cNvSpPr/>
            <p:nvPr/>
          </p:nvSpPr>
          <p:spPr>
            <a:xfrm>
              <a:off x="10481876" y="293183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B3A1778C-4FBD-4BF6-9154-F2CB577E634A}"/>
                </a:ext>
              </a:extLst>
            </p:cNvPr>
            <p:cNvSpPr/>
            <p:nvPr/>
          </p:nvSpPr>
          <p:spPr>
            <a:xfrm>
              <a:off x="10484250" y="2930781"/>
              <a:ext cx="12494" cy="1182"/>
            </a:xfrm>
            <a:custGeom>
              <a:avLst/>
              <a:gdLst>
                <a:gd name="connsiteX0" fmla="*/ 0 w 12494"/>
                <a:gd name="connsiteY0" fmla="*/ 1057 h 1182"/>
                <a:gd name="connsiteX1" fmla="*/ 0 w 12494"/>
                <a:gd name="connsiteY1" fmla="*/ 308 h 1182"/>
                <a:gd name="connsiteX2" fmla="*/ 0 w 12494"/>
                <a:gd name="connsiteY2" fmla="*/ 1182 h 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182">
                  <a:moveTo>
                    <a:pt x="0" y="1057"/>
                  </a:moveTo>
                  <a:cubicBezTo>
                    <a:pt x="0" y="1057"/>
                    <a:pt x="0" y="1057"/>
                    <a:pt x="0" y="308"/>
                  </a:cubicBezTo>
                  <a:cubicBezTo>
                    <a:pt x="0" y="-442"/>
                    <a:pt x="0" y="308"/>
                    <a:pt x="0" y="11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C0CECC25-6AE6-4B59-899F-D309CBD1D685}"/>
                </a:ext>
              </a:extLst>
            </p:cNvPr>
            <p:cNvSpPr/>
            <p:nvPr/>
          </p:nvSpPr>
          <p:spPr>
            <a:xfrm>
              <a:off x="10285586" y="2235865"/>
              <a:ext cx="163304" cy="186550"/>
            </a:xfrm>
            <a:custGeom>
              <a:avLst/>
              <a:gdLst>
                <a:gd name="connsiteX0" fmla="*/ 163304 w 163304"/>
                <a:gd name="connsiteY0" fmla="*/ 186551 h 186550"/>
                <a:gd name="connsiteX1" fmla="*/ 163304 w 163304"/>
                <a:gd name="connsiteY1" fmla="*/ 185676 h 186550"/>
                <a:gd name="connsiteX2" fmla="*/ 163304 w 163304"/>
                <a:gd name="connsiteY2" fmla="*/ 181303 h 186550"/>
                <a:gd name="connsiteX3" fmla="*/ 0 w 163304"/>
                <a:gd name="connsiteY3" fmla="*/ 0 h 186550"/>
                <a:gd name="connsiteX4" fmla="*/ 0 w 163304"/>
                <a:gd name="connsiteY4" fmla="*/ 750 h 186550"/>
                <a:gd name="connsiteX5" fmla="*/ 0 w 163304"/>
                <a:gd name="connsiteY5" fmla="*/ 5123 h 186550"/>
                <a:gd name="connsiteX6" fmla="*/ 163304 w 163304"/>
                <a:gd name="connsiteY6" fmla="*/ 186551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04" h="186550">
                  <a:moveTo>
                    <a:pt x="163304" y="186551"/>
                  </a:moveTo>
                  <a:lnTo>
                    <a:pt x="163304" y="185676"/>
                  </a:lnTo>
                  <a:lnTo>
                    <a:pt x="163304" y="181303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163304" y="1865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0D5A47A5-274B-477D-807B-4FF3FC758947}"/>
                </a:ext>
              </a:extLst>
            </p:cNvPr>
            <p:cNvSpPr/>
            <p:nvPr/>
          </p:nvSpPr>
          <p:spPr>
            <a:xfrm>
              <a:off x="9928365" y="3669793"/>
              <a:ext cx="808775" cy="440324"/>
            </a:xfrm>
            <a:custGeom>
              <a:avLst/>
              <a:gdLst>
                <a:gd name="connsiteX0" fmla="*/ 0 w 808775"/>
                <a:gd name="connsiteY0" fmla="*/ 436826 h 440324"/>
                <a:gd name="connsiteX1" fmla="*/ 874 w 808775"/>
                <a:gd name="connsiteY1" fmla="*/ 438325 h 440324"/>
                <a:gd name="connsiteX2" fmla="*/ 874 w 808775"/>
                <a:gd name="connsiteY2" fmla="*/ 440325 h 440324"/>
                <a:gd name="connsiteX3" fmla="*/ 808775 w 808775"/>
                <a:gd name="connsiteY3" fmla="*/ 4249 h 440324"/>
                <a:gd name="connsiteX4" fmla="*/ 808775 w 808775"/>
                <a:gd name="connsiteY4" fmla="*/ 0 h 44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775" h="440324">
                  <a:moveTo>
                    <a:pt x="0" y="436826"/>
                  </a:moveTo>
                  <a:cubicBezTo>
                    <a:pt x="325" y="437313"/>
                    <a:pt x="612" y="437813"/>
                    <a:pt x="874" y="438325"/>
                  </a:cubicBezTo>
                  <a:cubicBezTo>
                    <a:pt x="937" y="438988"/>
                    <a:pt x="937" y="439662"/>
                    <a:pt x="874" y="440325"/>
                  </a:cubicBezTo>
                  <a:lnTo>
                    <a:pt x="808775" y="4249"/>
                  </a:lnTo>
                  <a:lnTo>
                    <a:pt x="8087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91965013-E4A3-4C78-8479-04FD2E1F6BE8}"/>
                </a:ext>
              </a:extLst>
            </p:cNvPr>
            <p:cNvSpPr/>
            <p:nvPr/>
          </p:nvSpPr>
          <p:spPr>
            <a:xfrm>
              <a:off x="10449503" y="1976968"/>
              <a:ext cx="7883" cy="444572"/>
            </a:xfrm>
            <a:custGeom>
              <a:avLst/>
              <a:gdLst>
                <a:gd name="connsiteX0" fmla="*/ 1511 w 7883"/>
                <a:gd name="connsiteY0" fmla="*/ 442698 h 444572"/>
                <a:gd name="connsiteX1" fmla="*/ 3135 w 7883"/>
                <a:gd name="connsiteY1" fmla="*/ 444560 h 444572"/>
                <a:gd name="connsiteX2" fmla="*/ 3135 w 7883"/>
                <a:gd name="connsiteY2" fmla="*/ 444573 h 444572"/>
                <a:gd name="connsiteX3" fmla="*/ 3135 w 7883"/>
                <a:gd name="connsiteY3" fmla="*/ 444573 h 444572"/>
                <a:gd name="connsiteX4" fmla="*/ 3135 w 7883"/>
                <a:gd name="connsiteY4" fmla="*/ 443823 h 444572"/>
                <a:gd name="connsiteX5" fmla="*/ 7883 w 7883"/>
                <a:gd name="connsiteY5" fmla="*/ 625 h 444572"/>
                <a:gd name="connsiteX6" fmla="*/ 6884 w 7883"/>
                <a:gd name="connsiteY6" fmla="*/ 625 h 444572"/>
                <a:gd name="connsiteX7" fmla="*/ 6009 w 7883"/>
                <a:gd name="connsiteY7" fmla="*/ 625 h 444572"/>
                <a:gd name="connsiteX8" fmla="*/ 6009 w 7883"/>
                <a:gd name="connsiteY8" fmla="*/ 625 h 444572"/>
                <a:gd name="connsiteX9" fmla="*/ 6009 w 7883"/>
                <a:gd name="connsiteY9" fmla="*/ 625 h 444572"/>
                <a:gd name="connsiteX10" fmla="*/ 5384 w 7883"/>
                <a:gd name="connsiteY10" fmla="*/ 0 h 444572"/>
                <a:gd name="connsiteX11" fmla="*/ 636 w 7883"/>
                <a:gd name="connsiteY11" fmla="*/ 440200 h 444572"/>
                <a:gd name="connsiteX12" fmla="*/ 636 w 7883"/>
                <a:gd name="connsiteY12" fmla="*/ 444573 h 444572"/>
                <a:gd name="connsiteX13" fmla="*/ 1511 w 7883"/>
                <a:gd name="connsiteY13" fmla="*/ 442698 h 444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883" h="444572">
                  <a:moveTo>
                    <a:pt x="1511" y="442698"/>
                  </a:moveTo>
                  <a:cubicBezTo>
                    <a:pt x="2473" y="442761"/>
                    <a:pt x="3198" y="443598"/>
                    <a:pt x="3135" y="444560"/>
                  </a:cubicBezTo>
                  <a:cubicBezTo>
                    <a:pt x="3135" y="444573"/>
                    <a:pt x="3135" y="444573"/>
                    <a:pt x="3135" y="444573"/>
                  </a:cubicBezTo>
                  <a:lnTo>
                    <a:pt x="3135" y="444573"/>
                  </a:lnTo>
                  <a:lnTo>
                    <a:pt x="3135" y="443823"/>
                  </a:lnTo>
                  <a:lnTo>
                    <a:pt x="7883" y="625"/>
                  </a:lnTo>
                  <a:lnTo>
                    <a:pt x="6884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5384" y="0"/>
                  </a:lnTo>
                  <a:lnTo>
                    <a:pt x="636" y="440200"/>
                  </a:lnTo>
                  <a:lnTo>
                    <a:pt x="636" y="444573"/>
                  </a:lnTo>
                  <a:cubicBezTo>
                    <a:pt x="-613" y="443448"/>
                    <a:pt x="137" y="442574"/>
                    <a:pt x="1511" y="4426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3793B9C4-7D5A-4F96-BDC3-B3F1C4DAAB76}"/>
                </a:ext>
              </a:extLst>
            </p:cNvPr>
            <p:cNvSpPr/>
            <p:nvPr/>
          </p:nvSpPr>
          <p:spPr>
            <a:xfrm>
              <a:off x="10288710" y="558909"/>
              <a:ext cx="235273" cy="107832"/>
            </a:xfrm>
            <a:custGeom>
              <a:avLst/>
              <a:gdLst>
                <a:gd name="connsiteX0" fmla="*/ 1249 w 235273"/>
                <a:gd name="connsiteY0" fmla="*/ 105833 h 107832"/>
                <a:gd name="connsiteX1" fmla="*/ 1249 w 235273"/>
                <a:gd name="connsiteY1" fmla="*/ 105833 h 107832"/>
                <a:gd name="connsiteX2" fmla="*/ 1249 w 235273"/>
                <a:gd name="connsiteY2" fmla="*/ 106583 h 107832"/>
                <a:gd name="connsiteX3" fmla="*/ 1249 w 235273"/>
                <a:gd name="connsiteY3" fmla="*/ 106583 h 107832"/>
                <a:gd name="connsiteX4" fmla="*/ 1249 w 235273"/>
                <a:gd name="connsiteY4" fmla="*/ 106583 h 107832"/>
                <a:gd name="connsiteX5" fmla="*/ 1249 w 235273"/>
                <a:gd name="connsiteY5" fmla="*/ 107832 h 107832"/>
                <a:gd name="connsiteX6" fmla="*/ 235273 w 235273"/>
                <a:gd name="connsiteY6" fmla="*/ 3374 h 107832"/>
                <a:gd name="connsiteX7" fmla="*/ 235273 w 235273"/>
                <a:gd name="connsiteY7" fmla="*/ 0 h 107832"/>
                <a:gd name="connsiteX8" fmla="*/ 233149 w 235273"/>
                <a:gd name="connsiteY8" fmla="*/ 1000 h 107832"/>
                <a:gd name="connsiteX9" fmla="*/ 0 w 235273"/>
                <a:gd name="connsiteY9" fmla="*/ 105083 h 107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273" h="107832">
                  <a:moveTo>
                    <a:pt x="1249" y="105833"/>
                  </a:moveTo>
                  <a:lnTo>
                    <a:pt x="1249" y="105833"/>
                  </a:lnTo>
                  <a:lnTo>
                    <a:pt x="1249" y="106583"/>
                  </a:lnTo>
                  <a:cubicBezTo>
                    <a:pt x="1249" y="106583"/>
                    <a:pt x="1249" y="106583"/>
                    <a:pt x="1249" y="106583"/>
                  </a:cubicBezTo>
                  <a:lnTo>
                    <a:pt x="1249" y="106583"/>
                  </a:lnTo>
                  <a:lnTo>
                    <a:pt x="1249" y="107832"/>
                  </a:lnTo>
                  <a:lnTo>
                    <a:pt x="235273" y="3374"/>
                  </a:lnTo>
                  <a:lnTo>
                    <a:pt x="235273" y="0"/>
                  </a:lnTo>
                  <a:lnTo>
                    <a:pt x="233149" y="1000"/>
                  </a:lnTo>
                  <a:lnTo>
                    <a:pt x="0" y="1050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C0D531CB-8224-4CA4-809E-9C26C58C62F3}"/>
                </a:ext>
              </a:extLst>
            </p:cNvPr>
            <p:cNvSpPr/>
            <p:nvPr/>
          </p:nvSpPr>
          <p:spPr>
            <a:xfrm>
              <a:off x="10196249" y="457478"/>
              <a:ext cx="256054" cy="125421"/>
            </a:xfrm>
            <a:custGeom>
              <a:avLst/>
              <a:gdLst>
                <a:gd name="connsiteX0" fmla="*/ 12120 w 256054"/>
                <a:gd name="connsiteY0" fmla="*/ 118425 h 125421"/>
                <a:gd name="connsiteX1" fmla="*/ 12120 w 256054"/>
                <a:gd name="connsiteY1" fmla="*/ 124672 h 125421"/>
                <a:gd name="connsiteX2" fmla="*/ 12745 w 256054"/>
                <a:gd name="connsiteY2" fmla="*/ 125422 h 125421"/>
                <a:gd name="connsiteX3" fmla="*/ 245269 w 256054"/>
                <a:gd name="connsiteY3" fmla="*/ 22463 h 125421"/>
                <a:gd name="connsiteX4" fmla="*/ 250017 w 256054"/>
                <a:gd name="connsiteY4" fmla="*/ 20339 h 125421"/>
                <a:gd name="connsiteX5" fmla="*/ 255390 w 256054"/>
                <a:gd name="connsiteY5" fmla="*/ 6469 h 125421"/>
                <a:gd name="connsiteX6" fmla="*/ 251767 w 256054"/>
                <a:gd name="connsiteY6" fmla="*/ 1221 h 125421"/>
                <a:gd name="connsiteX7" fmla="*/ 250142 w 256054"/>
                <a:gd name="connsiteY7" fmla="*/ 97 h 125421"/>
                <a:gd name="connsiteX8" fmla="*/ 248393 w 256054"/>
                <a:gd name="connsiteY8" fmla="*/ 97 h 125421"/>
                <a:gd name="connsiteX9" fmla="*/ 246768 w 256054"/>
                <a:gd name="connsiteY9" fmla="*/ 97 h 125421"/>
                <a:gd name="connsiteX10" fmla="*/ 245019 w 256054"/>
                <a:gd name="connsiteY10" fmla="*/ 97 h 125421"/>
                <a:gd name="connsiteX11" fmla="*/ 243895 w 256054"/>
                <a:gd name="connsiteY11" fmla="*/ 97 h 125421"/>
                <a:gd name="connsiteX12" fmla="*/ 0 w 256054"/>
                <a:gd name="connsiteY12" fmla="*/ 108179 h 125421"/>
                <a:gd name="connsiteX13" fmla="*/ 0 w 256054"/>
                <a:gd name="connsiteY13" fmla="*/ 108179 h 125421"/>
                <a:gd name="connsiteX14" fmla="*/ 3249 w 256054"/>
                <a:gd name="connsiteY14" fmla="*/ 107429 h 125421"/>
                <a:gd name="connsiteX15" fmla="*/ 12120 w 256054"/>
                <a:gd name="connsiteY15" fmla="*/ 118425 h 12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6054" h="125421">
                  <a:moveTo>
                    <a:pt x="12120" y="118425"/>
                  </a:moveTo>
                  <a:lnTo>
                    <a:pt x="12120" y="124672"/>
                  </a:lnTo>
                  <a:lnTo>
                    <a:pt x="12745" y="125422"/>
                  </a:lnTo>
                  <a:lnTo>
                    <a:pt x="245269" y="22463"/>
                  </a:lnTo>
                  <a:lnTo>
                    <a:pt x="250017" y="20339"/>
                  </a:lnTo>
                  <a:cubicBezTo>
                    <a:pt x="255003" y="17690"/>
                    <a:pt x="257289" y="11785"/>
                    <a:pt x="255390" y="6469"/>
                  </a:cubicBezTo>
                  <a:cubicBezTo>
                    <a:pt x="254765" y="4383"/>
                    <a:pt x="253491" y="2547"/>
                    <a:pt x="251767" y="1221"/>
                  </a:cubicBezTo>
                  <a:lnTo>
                    <a:pt x="250142" y="97"/>
                  </a:lnTo>
                  <a:cubicBezTo>
                    <a:pt x="249555" y="38"/>
                    <a:pt x="248980" y="38"/>
                    <a:pt x="248393" y="97"/>
                  </a:cubicBezTo>
                  <a:lnTo>
                    <a:pt x="246768" y="97"/>
                  </a:lnTo>
                  <a:cubicBezTo>
                    <a:pt x="246194" y="-32"/>
                    <a:pt x="245594" y="-32"/>
                    <a:pt x="245019" y="97"/>
                  </a:cubicBezTo>
                  <a:lnTo>
                    <a:pt x="243895" y="97"/>
                  </a:lnTo>
                  <a:lnTo>
                    <a:pt x="0" y="108179"/>
                  </a:lnTo>
                  <a:lnTo>
                    <a:pt x="0" y="108179"/>
                  </a:lnTo>
                  <a:cubicBezTo>
                    <a:pt x="1025" y="107739"/>
                    <a:pt x="2124" y="107485"/>
                    <a:pt x="3249" y="107429"/>
                  </a:cubicBezTo>
                  <a:cubicBezTo>
                    <a:pt x="8734" y="108019"/>
                    <a:pt x="12707" y="112939"/>
                    <a:pt x="12120" y="1184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7EA88D2C-01A4-465D-AE05-B4189CEC6EFE}"/>
                </a:ext>
              </a:extLst>
            </p:cNvPr>
            <p:cNvSpPr/>
            <p:nvPr/>
          </p:nvSpPr>
          <p:spPr>
            <a:xfrm>
              <a:off x="10707898" y="2347946"/>
              <a:ext cx="13124" cy="469437"/>
            </a:xfrm>
            <a:custGeom>
              <a:avLst/>
              <a:gdLst>
                <a:gd name="connsiteX0" fmla="*/ 12625 w 13124"/>
                <a:gd name="connsiteY0" fmla="*/ 625 h 469437"/>
                <a:gd name="connsiteX1" fmla="*/ 12625 w 13124"/>
                <a:gd name="connsiteY1" fmla="*/ 0 h 469437"/>
                <a:gd name="connsiteX2" fmla="*/ 12625 w 13124"/>
                <a:gd name="connsiteY2" fmla="*/ 0 h 469437"/>
                <a:gd name="connsiteX3" fmla="*/ 12625 w 13124"/>
                <a:gd name="connsiteY3" fmla="*/ 0 h 469437"/>
                <a:gd name="connsiteX4" fmla="*/ 12000 w 13124"/>
                <a:gd name="connsiteY4" fmla="*/ 0 h 469437"/>
                <a:gd name="connsiteX5" fmla="*/ 10626 w 13124"/>
                <a:gd name="connsiteY5" fmla="*/ 1749 h 469437"/>
                <a:gd name="connsiteX6" fmla="*/ 10626 w 13124"/>
                <a:gd name="connsiteY6" fmla="*/ 4623 h 469437"/>
                <a:gd name="connsiteX7" fmla="*/ 5 w 13124"/>
                <a:gd name="connsiteY7" fmla="*/ 466189 h 469437"/>
                <a:gd name="connsiteX8" fmla="*/ 5 w 13124"/>
                <a:gd name="connsiteY8" fmla="*/ 467438 h 469437"/>
                <a:gd name="connsiteX9" fmla="*/ 1630 w 13124"/>
                <a:gd name="connsiteY9" fmla="*/ 469438 h 469437"/>
                <a:gd name="connsiteX10" fmla="*/ 2505 w 13124"/>
                <a:gd name="connsiteY10" fmla="*/ 469438 h 469437"/>
                <a:gd name="connsiteX11" fmla="*/ 2505 w 13124"/>
                <a:gd name="connsiteY11" fmla="*/ 469438 h 469437"/>
                <a:gd name="connsiteX12" fmla="*/ 2505 w 13124"/>
                <a:gd name="connsiteY12" fmla="*/ 469438 h 469437"/>
                <a:gd name="connsiteX13" fmla="*/ 2505 w 13124"/>
                <a:gd name="connsiteY13" fmla="*/ 469438 h 469437"/>
                <a:gd name="connsiteX14" fmla="*/ 2505 w 13124"/>
                <a:gd name="connsiteY14" fmla="*/ 466439 h 469437"/>
                <a:gd name="connsiteX15" fmla="*/ 13125 w 13124"/>
                <a:gd name="connsiteY15" fmla="*/ 4998 h 469437"/>
                <a:gd name="connsiteX16" fmla="*/ 13125 w 13124"/>
                <a:gd name="connsiteY16" fmla="*/ 3623 h 469437"/>
                <a:gd name="connsiteX17" fmla="*/ 12625 w 13124"/>
                <a:gd name="connsiteY17" fmla="*/ 625 h 46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4" h="469437">
                  <a:moveTo>
                    <a:pt x="12625" y="625"/>
                  </a:moveTo>
                  <a:lnTo>
                    <a:pt x="12625" y="0"/>
                  </a:lnTo>
                  <a:lnTo>
                    <a:pt x="12625" y="0"/>
                  </a:lnTo>
                  <a:lnTo>
                    <a:pt x="12625" y="0"/>
                  </a:lnTo>
                  <a:lnTo>
                    <a:pt x="12000" y="0"/>
                  </a:lnTo>
                  <a:cubicBezTo>
                    <a:pt x="11151" y="125"/>
                    <a:pt x="10551" y="900"/>
                    <a:pt x="10626" y="1749"/>
                  </a:cubicBezTo>
                  <a:lnTo>
                    <a:pt x="10626" y="4623"/>
                  </a:lnTo>
                  <a:lnTo>
                    <a:pt x="5" y="466189"/>
                  </a:lnTo>
                  <a:lnTo>
                    <a:pt x="5" y="467438"/>
                  </a:lnTo>
                  <a:cubicBezTo>
                    <a:pt x="-70" y="468426"/>
                    <a:pt x="643" y="469313"/>
                    <a:pt x="1630" y="469438"/>
                  </a:cubicBezTo>
                  <a:lnTo>
                    <a:pt x="2505" y="469438"/>
                  </a:lnTo>
                  <a:lnTo>
                    <a:pt x="2505" y="469438"/>
                  </a:lnTo>
                  <a:lnTo>
                    <a:pt x="2505" y="469438"/>
                  </a:lnTo>
                  <a:cubicBezTo>
                    <a:pt x="2505" y="469438"/>
                    <a:pt x="2505" y="469438"/>
                    <a:pt x="2505" y="469438"/>
                  </a:cubicBezTo>
                  <a:lnTo>
                    <a:pt x="2505" y="466439"/>
                  </a:lnTo>
                  <a:lnTo>
                    <a:pt x="13125" y="4998"/>
                  </a:lnTo>
                  <a:lnTo>
                    <a:pt x="13125" y="3623"/>
                  </a:lnTo>
                  <a:cubicBezTo>
                    <a:pt x="13125" y="3623"/>
                    <a:pt x="12625" y="750"/>
                    <a:pt x="12625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346F4AF3-2800-4240-BC65-317A8F3C18FB}"/>
                </a:ext>
              </a:extLst>
            </p:cNvPr>
            <p:cNvSpPr/>
            <p:nvPr/>
          </p:nvSpPr>
          <p:spPr>
            <a:xfrm>
              <a:off x="10481505" y="2462450"/>
              <a:ext cx="7118" cy="469387"/>
            </a:xfrm>
            <a:custGeom>
              <a:avLst/>
              <a:gdLst>
                <a:gd name="connsiteX0" fmla="*/ 5994 w 7118"/>
                <a:gd name="connsiteY0" fmla="*/ 1450 h 469387"/>
                <a:gd name="connsiteX1" fmla="*/ 5994 w 7118"/>
                <a:gd name="connsiteY1" fmla="*/ 2574 h 469387"/>
                <a:gd name="connsiteX2" fmla="*/ 122 w 7118"/>
                <a:gd name="connsiteY2" fmla="*/ 463640 h 469387"/>
                <a:gd name="connsiteX3" fmla="*/ 122 w 7118"/>
                <a:gd name="connsiteY3" fmla="*/ 468013 h 469387"/>
                <a:gd name="connsiteX4" fmla="*/ 122 w 7118"/>
                <a:gd name="connsiteY4" fmla="*/ 469388 h 469387"/>
                <a:gd name="connsiteX5" fmla="*/ 122 w 7118"/>
                <a:gd name="connsiteY5" fmla="*/ 469388 h 469387"/>
                <a:gd name="connsiteX6" fmla="*/ 122 w 7118"/>
                <a:gd name="connsiteY6" fmla="*/ 469388 h 469387"/>
                <a:gd name="connsiteX7" fmla="*/ 746 w 7118"/>
                <a:gd name="connsiteY7" fmla="*/ 469388 h 469387"/>
                <a:gd name="connsiteX8" fmla="*/ 1371 w 7118"/>
                <a:gd name="connsiteY8" fmla="*/ 469388 h 469387"/>
                <a:gd name="connsiteX9" fmla="*/ 1371 w 7118"/>
                <a:gd name="connsiteY9" fmla="*/ 469388 h 469387"/>
                <a:gd name="connsiteX10" fmla="*/ 1371 w 7118"/>
                <a:gd name="connsiteY10" fmla="*/ 468513 h 469387"/>
                <a:gd name="connsiteX11" fmla="*/ 1371 w 7118"/>
                <a:gd name="connsiteY11" fmla="*/ 468513 h 469387"/>
                <a:gd name="connsiteX12" fmla="*/ 1371 w 7118"/>
                <a:gd name="connsiteY12" fmla="*/ 468513 h 469387"/>
                <a:gd name="connsiteX13" fmla="*/ 1371 w 7118"/>
                <a:gd name="connsiteY13" fmla="*/ 465639 h 469387"/>
                <a:gd name="connsiteX14" fmla="*/ 7119 w 7118"/>
                <a:gd name="connsiteY14" fmla="*/ 3324 h 469387"/>
                <a:gd name="connsiteX15" fmla="*/ 7119 w 7118"/>
                <a:gd name="connsiteY15" fmla="*/ 2074 h 469387"/>
                <a:gd name="connsiteX16" fmla="*/ 5619 w 7118"/>
                <a:gd name="connsiteY16" fmla="*/ 75 h 469387"/>
                <a:gd name="connsiteX17" fmla="*/ 4745 w 7118"/>
                <a:gd name="connsiteY17" fmla="*/ 75 h 469387"/>
                <a:gd name="connsiteX18" fmla="*/ 4745 w 7118"/>
                <a:gd name="connsiteY18" fmla="*/ 75 h 469387"/>
                <a:gd name="connsiteX19" fmla="*/ 5994 w 7118"/>
                <a:gd name="connsiteY19" fmla="*/ 1450 h 46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118" h="469387">
                  <a:moveTo>
                    <a:pt x="5994" y="1450"/>
                  </a:moveTo>
                  <a:lnTo>
                    <a:pt x="5994" y="2574"/>
                  </a:lnTo>
                  <a:lnTo>
                    <a:pt x="122" y="463640"/>
                  </a:lnTo>
                  <a:lnTo>
                    <a:pt x="122" y="468013"/>
                  </a:lnTo>
                  <a:cubicBezTo>
                    <a:pt x="-41" y="468463"/>
                    <a:pt x="-41" y="468938"/>
                    <a:pt x="122" y="469388"/>
                  </a:cubicBezTo>
                  <a:lnTo>
                    <a:pt x="122" y="469388"/>
                  </a:lnTo>
                  <a:lnTo>
                    <a:pt x="122" y="469388"/>
                  </a:lnTo>
                  <a:lnTo>
                    <a:pt x="746" y="469388"/>
                  </a:lnTo>
                  <a:cubicBezTo>
                    <a:pt x="746" y="469388"/>
                    <a:pt x="746" y="469388"/>
                    <a:pt x="1371" y="469388"/>
                  </a:cubicBezTo>
                  <a:lnTo>
                    <a:pt x="1371" y="469388"/>
                  </a:lnTo>
                  <a:cubicBezTo>
                    <a:pt x="1371" y="469388"/>
                    <a:pt x="1371" y="468763"/>
                    <a:pt x="1371" y="468513"/>
                  </a:cubicBezTo>
                  <a:cubicBezTo>
                    <a:pt x="1371" y="468263"/>
                    <a:pt x="1371" y="468513"/>
                    <a:pt x="1371" y="468513"/>
                  </a:cubicBezTo>
                  <a:lnTo>
                    <a:pt x="1371" y="468513"/>
                  </a:lnTo>
                  <a:lnTo>
                    <a:pt x="1371" y="465639"/>
                  </a:lnTo>
                  <a:lnTo>
                    <a:pt x="7119" y="3324"/>
                  </a:lnTo>
                  <a:lnTo>
                    <a:pt x="7119" y="2074"/>
                  </a:lnTo>
                  <a:cubicBezTo>
                    <a:pt x="7119" y="950"/>
                    <a:pt x="6494" y="75"/>
                    <a:pt x="5619" y="75"/>
                  </a:cubicBezTo>
                  <a:cubicBezTo>
                    <a:pt x="5332" y="-25"/>
                    <a:pt x="5032" y="-25"/>
                    <a:pt x="4745" y="75"/>
                  </a:cubicBezTo>
                  <a:lnTo>
                    <a:pt x="4745" y="75"/>
                  </a:lnTo>
                  <a:cubicBezTo>
                    <a:pt x="4857" y="737"/>
                    <a:pt x="5345" y="1275"/>
                    <a:pt x="5994" y="14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B0502336-AA52-4193-9DE4-6238B19A0FD3}"/>
                </a:ext>
              </a:extLst>
            </p:cNvPr>
            <p:cNvSpPr/>
            <p:nvPr/>
          </p:nvSpPr>
          <p:spPr>
            <a:xfrm>
              <a:off x="10443268" y="2419667"/>
              <a:ext cx="8251" cy="467938"/>
            </a:xfrm>
            <a:custGeom>
              <a:avLst/>
              <a:gdLst>
                <a:gd name="connsiteX0" fmla="*/ 3249 w 8251"/>
                <a:gd name="connsiteY0" fmla="*/ 466564 h 467938"/>
                <a:gd name="connsiteX1" fmla="*/ 3249 w 8251"/>
                <a:gd name="connsiteY1" fmla="*/ 467938 h 467938"/>
                <a:gd name="connsiteX2" fmla="*/ 3249 w 8251"/>
                <a:gd name="connsiteY2" fmla="*/ 467189 h 467938"/>
                <a:gd name="connsiteX3" fmla="*/ 8246 w 8251"/>
                <a:gd name="connsiteY3" fmla="*/ 6248 h 467938"/>
                <a:gd name="connsiteX4" fmla="*/ 8246 w 8251"/>
                <a:gd name="connsiteY4" fmla="*/ 1874 h 467938"/>
                <a:gd name="connsiteX5" fmla="*/ 6635 w 8251"/>
                <a:gd name="connsiteY5" fmla="*/ 0 h 467938"/>
                <a:gd name="connsiteX6" fmla="*/ 6622 w 8251"/>
                <a:gd name="connsiteY6" fmla="*/ 0 h 467938"/>
                <a:gd name="connsiteX7" fmla="*/ 4998 w 8251"/>
                <a:gd name="connsiteY7" fmla="*/ 1874 h 467938"/>
                <a:gd name="connsiteX8" fmla="*/ 4998 w 8251"/>
                <a:gd name="connsiteY8" fmla="*/ 2749 h 467938"/>
                <a:gd name="connsiteX9" fmla="*/ 0 w 8251"/>
                <a:gd name="connsiteY9" fmla="*/ 463565 h 467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51" h="467938">
                  <a:moveTo>
                    <a:pt x="3249" y="466564"/>
                  </a:moveTo>
                  <a:cubicBezTo>
                    <a:pt x="3423" y="467001"/>
                    <a:pt x="3423" y="467501"/>
                    <a:pt x="3249" y="467938"/>
                  </a:cubicBezTo>
                  <a:lnTo>
                    <a:pt x="3249" y="467189"/>
                  </a:lnTo>
                  <a:lnTo>
                    <a:pt x="8246" y="6248"/>
                  </a:lnTo>
                  <a:lnTo>
                    <a:pt x="8246" y="1874"/>
                  </a:lnTo>
                  <a:cubicBezTo>
                    <a:pt x="8321" y="912"/>
                    <a:pt x="7597" y="75"/>
                    <a:pt x="6635" y="0"/>
                  </a:cubicBezTo>
                  <a:cubicBezTo>
                    <a:pt x="6622" y="0"/>
                    <a:pt x="6622" y="0"/>
                    <a:pt x="6622" y="0"/>
                  </a:cubicBezTo>
                  <a:cubicBezTo>
                    <a:pt x="5747" y="0"/>
                    <a:pt x="4998" y="750"/>
                    <a:pt x="4998" y="1874"/>
                  </a:cubicBezTo>
                  <a:lnTo>
                    <a:pt x="4998" y="2749"/>
                  </a:lnTo>
                  <a:lnTo>
                    <a:pt x="0" y="4635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5723DBDC-9090-4AC3-9FE8-0ADFED2C4CA5}"/>
                </a:ext>
              </a:extLst>
            </p:cNvPr>
            <p:cNvSpPr/>
            <p:nvPr/>
          </p:nvSpPr>
          <p:spPr>
            <a:xfrm>
              <a:off x="10447016" y="2887605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cubicBezTo>
                    <a:pt x="0" y="750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39E751DD-FD14-4D4A-9A24-B6801136B6F6}"/>
                </a:ext>
              </a:extLst>
            </p:cNvPr>
            <p:cNvSpPr/>
            <p:nvPr/>
          </p:nvSpPr>
          <p:spPr>
            <a:xfrm>
              <a:off x="10445517" y="288960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58B7F807-DD81-4196-A873-F480758FB590}"/>
                </a:ext>
              </a:extLst>
            </p:cNvPr>
            <p:cNvSpPr/>
            <p:nvPr/>
          </p:nvSpPr>
          <p:spPr>
            <a:xfrm>
              <a:off x="9916870" y="3848722"/>
              <a:ext cx="3373" cy="99085"/>
            </a:xfrm>
            <a:custGeom>
              <a:avLst/>
              <a:gdLst>
                <a:gd name="connsiteX0" fmla="*/ 3373 w 3373"/>
                <a:gd name="connsiteY0" fmla="*/ 99085 h 99085"/>
                <a:gd name="connsiteX1" fmla="*/ 1874 w 3373"/>
                <a:gd name="connsiteY1" fmla="*/ 625 h 99085"/>
                <a:gd name="connsiteX2" fmla="*/ 999 w 3373"/>
                <a:gd name="connsiteY2" fmla="*/ 625 h 99085"/>
                <a:gd name="connsiteX3" fmla="*/ 0 w 3373"/>
                <a:gd name="connsiteY3" fmla="*/ 625 h 99085"/>
                <a:gd name="connsiteX4" fmla="*/ 0 w 3373"/>
                <a:gd name="connsiteY4" fmla="*/ 625 h 99085"/>
                <a:gd name="connsiteX5" fmla="*/ 0 w 3373"/>
                <a:gd name="connsiteY5" fmla="*/ 625 h 99085"/>
                <a:gd name="connsiteX6" fmla="*/ 0 w 3373"/>
                <a:gd name="connsiteY6" fmla="*/ 0 h 99085"/>
                <a:gd name="connsiteX7" fmla="*/ 1374 w 3373"/>
                <a:gd name="connsiteY7" fmla="*/ 94837 h 99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3" h="99085">
                  <a:moveTo>
                    <a:pt x="3373" y="99085"/>
                  </a:moveTo>
                  <a:lnTo>
                    <a:pt x="1874" y="625"/>
                  </a:lnTo>
                  <a:lnTo>
                    <a:pt x="999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0"/>
                  </a:lnTo>
                  <a:lnTo>
                    <a:pt x="1374" y="9483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E558700B-56EF-4FCA-82A5-633560F46217}"/>
                </a:ext>
              </a:extLst>
            </p:cNvPr>
            <p:cNvSpPr/>
            <p:nvPr/>
          </p:nvSpPr>
          <p:spPr>
            <a:xfrm>
              <a:off x="11193819" y="3701781"/>
              <a:ext cx="19374" cy="338739"/>
            </a:xfrm>
            <a:custGeom>
              <a:avLst/>
              <a:gdLst>
                <a:gd name="connsiteX0" fmla="*/ 19366 w 19374"/>
                <a:gd name="connsiteY0" fmla="*/ 6122 h 338739"/>
                <a:gd name="connsiteX1" fmla="*/ 19366 w 19374"/>
                <a:gd name="connsiteY1" fmla="*/ 1999 h 338739"/>
                <a:gd name="connsiteX2" fmla="*/ 17867 w 19374"/>
                <a:gd name="connsiteY2" fmla="*/ 0 h 338739"/>
                <a:gd name="connsiteX3" fmla="*/ 16243 w 19374"/>
                <a:gd name="connsiteY3" fmla="*/ 1874 h 338739"/>
                <a:gd name="connsiteX4" fmla="*/ 0 w 19374"/>
                <a:gd name="connsiteY4" fmla="*/ 335241 h 338739"/>
                <a:gd name="connsiteX5" fmla="*/ 2999 w 19374"/>
                <a:gd name="connsiteY5" fmla="*/ 338740 h 338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374" h="338739">
                  <a:moveTo>
                    <a:pt x="19366" y="6122"/>
                  </a:moveTo>
                  <a:lnTo>
                    <a:pt x="19366" y="1999"/>
                  </a:lnTo>
                  <a:cubicBezTo>
                    <a:pt x="19454" y="1049"/>
                    <a:pt x="18804" y="187"/>
                    <a:pt x="17867" y="0"/>
                  </a:cubicBezTo>
                  <a:cubicBezTo>
                    <a:pt x="16992" y="0"/>
                    <a:pt x="16243" y="750"/>
                    <a:pt x="16243" y="1874"/>
                  </a:cubicBezTo>
                  <a:lnTo>
                    <a:pt x="0" y="335241"/>
                  </a:lnTo>
                  <a:lnTo>
                    <a:pt x="2999" y="3387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8681DE08-2FA6-4D66-8EF3-03A8898209FF}"/>
                </a:ext>
              </a:extLst>
            </p:cNvPr>
            <p:cNvSpPr/>
            <p:nvPr/>
          </p:nvSpPr>
          <p:spPr>
            <a:xfrm>
              <a:off x="11313142" y="3930814"/>
              <a:ext cx="108546" cy="126781"/>
            </a:xfrm>
            <a:custGeom>
              <a:avLst/>
              <a:gdLst>
                <a:gd name="connsiteX0" fmla="*/ 0 w 108546"/>
                <a:gd name="connsiteY0" fmla="*/ 4748 h 126781"/>
                <a:gd name="connsiteX1" fmla="*/ 106079 w 108546"/>
                <a:gd name="connsiteY1" fmla="*/ 126200 h 126781"/>
                <a:gd name="connsiteX2" fmla="*/ 106079 w 108546"/>
                <a:gd name="connsiteY2" fmla="*/ 126200 h 126781"/>
                <a:gd name="connsiteX3" fmla="*/ 108178 w 108546"/>
                <a:gd name="connsiteY3" fmla="*/ 126475 h 126781"/>
                <a:gd name="connsiteX4" fmla="*/ 108453 w 108546"/>
                <a:gd name="connsiteY4" fmla="*/ 126200 h 126781"/>
                <a:gd name="connsiteX5" fmla="*/ 108453 w 108546"/>
                <a:gd name="connsiteY5" fmla="*/ 124825 h 126781"/>
                <a:gd name="connsiteX6" fmla="*/ 108453 w 108546"/>
                <a:gd name="connsiteY6" fmla="*/ 124075 h 126781"/>
                <a:gd name="connsiteX7" fmla="*/ 108453 w 108546"/>
                <a:gd name="connsiteY7" fmla="*/ 124075 h 126781"/>
                <a:gd name="connsiteX8" fmla="*/ 107703 w 108546"/>
                <a:gd name="connsiteY8" fmla="*/ 123201 h 126781"/>
                <a:gd name="connsiteX9" fmla="*/ 0 w 108546"/>
                <a:gd name="connsiteY9" fmla="*/ 0 h 1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546" h="126781">
                  <a:moveTo>
                    <a:pt x="0" y="4748"/>
                  </a:moveTo>
                  <a:lnTo>
                    <a:pt x="106079" y="126200"/>
                  </a:lnTo>
                  <a:lnTo>
                    <a:pt x="106079" y="126200"/>
                  </a:lnTo>
                  <a:cubicBezTo>
                    <a:pt x="106579" y="126850"/>
                    <a:pt x="107528" y="126974"/>
                    <a:pt x="108178" y="126475"/>
                  </a:cubicBezTo>
                  <a:cubicBezTo>
                    <a:pt x="108278" y="126387"/>
                    <a:pt x="108378" y="126300"/>
                    <a:pt x="108453" y="126200"/>
                  </a:cubicBezTo>
                  <a:cubicBezTo>
                    <a:pt x="108578" y="125750"/>
                    <a:pt x="108578" y="125275"/>
                    <a:pt x="108453" y="124825"/>
                  </a:cubicBezTo>
                  <a:cubicBezTo>
                    <a:pt x="108503" y="124575"/>
                    <a:pt x="108503" y="124326"/>
                    <a:pt x="108453" y="124075"/>
                  </a:cubicBezTo>
                  <a:lnTo>
                    <a:pt x="108453" y="124075"/>
                  </a:lnTo>
                  <a:lnTo>
                    <a:pt x="107703" y="123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E95B7EE4-AE97-4802-B592-E90808792CED}"/>
                </a:ext>
              </a:extLst>
            </p:cNvPr>
            <p:cNvSpPr/>
            <p:nvPr/>
          </p:nvSpPr>
          <p:spPr>
            <a:xfrm>
              <a:off x="6977515" y="5247789"/>
              <a:ext cx="717814" cy="1200271"/>
            </a:xfrm>
            <a:custGeom>
              <a:avLst/>
              <a:gdLst>
                <a:gd name="connsiteX0" fmla="*/ 716565 w 717814"/>
                <a:gd name="connsiteY0" fmla="*/ 1191650 h 1200271"/>
                <a:gd name="connsiteX1" fmla="*/ 0 w 717814"/>
                <a:gd name="connsiteY1" fmla="*/ 0 h 1200271"/>
                <a:gd name="connsiteX2" fmla="*/ 1499 w 717814"/>
                <a:gd name="connsiteY2" fmla="*/ 9122 h 1200271"/>
                <a:gd name="connsiteX3" fmla="*/ 717815 w 717814"/>
                <a:gd name="connsiteY3" fmla="*/ 1200271 h 1200271"/>
                <a:gd name="connsiteX4" fmla="*/ 716565 w 717814"/>
                <a:gd name="connsiteY4" fmla="*/ 1191650 h 12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814" h="1200271">
                  <a:moveTo>
                    <a:pt x="716565" y="1191650"/>
                  </a:moveTo>
                  <a:lnTo>
                    <a:pt x="0" y="0"/>
                  </a:lnTo>
                  <a:lnTo>
                    <a:pt x="1499" y="9122"/>
                  </a:lnTo>
                  <a:lnTo>
                    <a:pt x="717815" y="1200271"/>
                  </a:lnTo>
                  <a:lnTo>
                    <a:pt x="716565" y="11916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33113EDE-0A47-4EC1-AB92-D823C35E8AC7}"/>
                </a:ext>
              </a:extLst>
            </p:cNvPr>
            <p:cNvSpPr/>
            <p:nvPr/>
          </p:nvSpPr>
          <p:spPr>
            <a:xfrm>
              <a:off x="6957056" y="5232170"/>
              <a:ext cx="62066" cy="265269"/>
            </a:xfrm>
            <a:custGeom>
              <a:avLst/>
              <a:gdLst>
                <a:gd name="connsiteX0" fmla="*/ 48448 w 62066"/>
                <a:gd name="connsiteY0" fmla="*/ 254274 h 265269"/>
                <a:gd name="connsiteX1" fmla="*/ 59730 w 62066"/>
                <a:gd name="connsiteY1" fmla="*/ 254961 h 265269"/>
                <a:gd name="connsiteX2" fmla="*/ 60942 w 62066"/>
                <a:gd name="connsiteY2" fmla="*/ 256773 h 265269"/>
                <a:gd name="connsiteX3" fmla="*/ 62067 w 62066"/>
                <a:gd name="connsiteY3" fmla="*/ 258647 h 265269"/>
                <a:gd name="connsiteX4" fmla="*/ 21959 w 62066"/>
                <a:gd name="connsiteY4" fmla="*/ 24740 h 265269"/>
                <a:gd name="connsiteX5" fmla="*/ 20460 w 62066"/>
                <a:gd name="connsiteY5" fmla="*/ 15619 h 265269"/>
                <a:gd name="connsiteX6" fmla="*/ 18586 w 62066"/>
                <a:gd name="connsiteY6" fmla="*/ 5248 h 265269"/>
                <a:gd name="connsiteX7" fmla="*/ 11964 w 62066"/>
                <a:gd name="connsiteY7" fmla="*/ 8747 h 265269"/>
                <a:gd name="connsiteX8" fmla="*/ 656 w 62066"/>
                <a:gd name="connsiteY8" fmla="*/ 4686 h 265269"/>
                <a:gd name="connsiteX9" fmla="*/ 94 w 62066"/>
                <a:gd name="connsiteY9" fmla="*/ 3124 h 265269"/>
                <a:gd name="connsiteX10" fmla="*/ 94 w 62066"/>
                <a:gd name="connsiteY10" fmla="*/ 0 h 265269"/>
                <a:gd name="connsiteX11" fmla="*/ 94 w 62066"/>
                <a:gd name="connsiteY11" fmla="*/ 1000 h 265269"/>
                <a:gd name="connsiteX12" fmla="*/ 45449 w 62066"/>
                <a:gd name="connsiteY12" fmla="*/ 265269 h 265269"/>
                <a:gd name="connsiteX13" fmla="*/ 45449 w 62066"/>
                <a:gd name="connsiteY13" fmla="*/ 265269 h 265269"/>
                <a:gd name="connsiteX14" fmla="*/ 48448 w 62066"/>
                <a:gd name="connsiteY14" fmla="*/ 254274 h 26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066" h="265269">
                  <a:moveTo>
                    <a:pt x="48448" y="254274"/>
                  </a:moveTo>
                  <a:cubicBezTo>
                    <a:pt x="51759" y="251350"/>
                    <a:pt x="56807" y="251650"/>
                    <a:pt x="59730" y="254961"/>
                  </a:cubicBezTo>
                  <a:cubicBezTo>
                    <a:pt x="60218" y="255511"/>
                    <a:pt x="60630" y="256123"/>
                    <a:pt x="60942" y="256773"/>
                  </a:cubicBezTo>
                  <a:lnTo>
                    <a:pt x="62067" y="258647"/>
                  </a:lnTo>
                  <a:lnTo>
                    <a:pt x="21959" y="24740"/>
                  </a:lnTo>
                  <a:lnTo>
                    <a:pt x="20460" y="15619"/>
                  </a:lnTo>
                  <a:lnTo>
                    <a:pt x="18586" y="5248"/>
                  </a:lnTo>
                  <a:lnTo>
                    <a:pt x="11964" y="8747"/>
                  </a:lnTo>
                  <a:cubicBezTo>
                    <a:pt x="7715" y="10746"/>
                    <a:pt x="2655" y="8934"/>
                    <a:pt x="656" y="4686"/>
                  </a:cubicBezTo>
                  <a:cubicBezTo>
                    <a:pt x="419" y="4186"/>
                    <a:pt x="231" y="3661"/>
                    <a:pt x="94" y="3124"/>
                  </a:cubicBezTo>
                  <a:cubicBezTo>
                    <a:pt x="-31" y="2087"/>
                    <a:pt x="-31" y="1037"/>
                    <a:pt x="94" y="0"/>
                  </a:cubicBezTo>
                  <a:cubicBezTo>
                    <a:pt x="94" y="0"/>
                    <a:pt x="94" y="750"/>
                    <a:pt x="94" y="1000"/>
                  </a:cubicBezTo>
                  <a:lnTo>
                    <a:pt x="45449" y="265269"/>
                  </a:lnTo>
                  <a:lnTo>
                    <a:pt x="45449" y="265269"/>
                  </a:lnTo>
                  <a:cubicBezTo>
                    <a:pt x="44624" y="261333"/>
                    <a:pt x="45737" y="257248"/>
                    <a:pt x="48448" y="2542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67E2F179-01B4-4D2B-8DDF-964E4666D36D}"/>
                </a:ext>
              </a:extLst>
            </p:cNvPr>
            <p:cNvSpPr/>
            <p:nvPr/>
          </p:nvSpPr>
          <p:spPr>
            <a:xfrm>
              <a:off x="7477299" y="4959904"/>
              <a:ext cx="874" cy="1999"/>
            </a:xfrm>
            <a:custGeom>
              <a:avLst/>
              <a:gdLst>
                <a:gd name="connsiteX0" fmla="*/ 0 w 874"/>
                <a:gd name="connsiteY0" fmla="*/ 0 h 1999"/>
                <a:gd name="connsiteX1" fmla="*/ 875 w 874"/>
                <a:gd name="connsiteY1" fmla="*/ 1999 h 1999"/>
                <a:gd name="connsiteX2" fmla="*/ 875 w 874"/>
                <a:gd name="connsiteY2" fmla="*/ 112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999">
                  <a:moveTo>
                    <a:pt x="0" y="0"/>
                  </a:moveTo>
                  <a:cubicBezTo>
                    <a:pt x="362" y="625"/>
                    <a:pt x="662" y="1300"/>
                    <a:pt x="875" y="1999"/>
                  </a:cubicBezTo>
                  <a:cubicBezTo>
                    <a:pt x="812" y="1712"/>
                    <a:pt x="812" y="1412"/>
                    <a:pt x="87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F8E295AD-288E-4DE2-81FE-CF2DD12BC461}"/>
                </a:ext>
              </a:extLst>
            </p:cNvPr>
            <p:cNvSpPr/>
            <p:nvPr/>
          </p:nvSpPr>
          <p:spPr>
            <a:xfrm>
              <a:off x="7475175" y="4971649"/>
              <a:ext cx="1249" cy="1749"/>
            </a:xfrm>
            <a:custGeom>
              <a:avLst/>
              <a:gdLst>
                <a:gd name="connsiteX0" fmla="*/ 1249 w 1249"/>
                <a:gd name="connsiteY0" fmla="*/ 0 h 1749"/>
                <a:gd name="connsiteX1" fmla="*/ 0 w 1249"/>
                <a:gd name="connsiteY1" fmla="*/ 1749 h 1749"/>
                <a:gd name="connsiteX2" fmla="*/ 750 w 1249"/>
                <a:gd name="connsiteY2" fmla="*/ 1000 h 1749"/>
                <a:gd name="connsiteX3" fmla="*/ 1249 w 1249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749">
                  <a:moveTo>
                    <a:pt x="1249" y="0"/>
                  </a:moveTo>
                  <a:cubicBezTo>
                    <a:pt x="899" y="638"/>
                    <a:pt x="487" y="1225"/>
                    <a:pt x="0" y="1749"/>
                  </a:cubicBezTo>
                  <a:lnTo>
                    <a:pt x="750" y="1000"/>
                  </a:lnTo>
                  <a:cubicBezTo>
                    <a:pt x="837" y="638"/>
                    <a:pt x="1012" y="288"/>
                    <a:pt x="124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C4602092-101C-4012-BFCC-460491688CCD}"/>
                </a:ext>
              </a:extLst>
            </p:cNvPr>
            <p:cNvSpPr/>
            <p:nvPr/>
          </p:nvSpPr>
          <p:spPr>
            <a:xfrm>
              <a:off x="6956431" y="4961528"/>
              <a:ext cx="516370" cy="280555"/>
            </a:xfrm>
            <a:custGeom>
              <a:avLst/>
              <a:gdLst>
                <a:gd name="connsiteX0" fmla="*/ 12588 w 516370"/>
                <a:gd name="connsiteY0" fmla="*/ 279389 h 280555"/>
                <a:gd name="connsiteX1" fmla="*/ 19210 w 516370"/>
                <a:gd name="connsiteY1" fmla="*/ 275890 h 280555"/>
                <a:gd name="connsiteX2" fmla="*/ 516371 w 516370"/>
                <a:gd name="connsiteY2" fmla="*/ 13495 h 280555"/>
                <a:gd name="connsiteX3" fmla="*/ 516371 w 516370"/>
                <a:gd name="connsiteY3" fmla="*/ 13495 h 280555"/>
                <a:gd name="connsiteX4" fmla="*/ 516371 w 516370"/>
                <a:gd name="connsiteY4" fmla="*/ 13495 h 280555"/>
                <a:gd name="connsiteX5" fmla="*/ 505363 w 516370"/>
                <a:gd name="connsiteY5" fmla="*/ 11845 h 280555"/>
                <a:gd name="connsiteX6" fmla="*/ 504751 w 516370"/>
                <a:gd name="connsiteY6" fmla="*/ 10871 h 280555"/>
                <a:gd name="connsiteX7" fmla="*/ 497754 w 516370"/>
                <a:gd name="connsiteY7" fmla="*/ 0 h 280555"/>
                <a:gd name="connsiteX8" fmla="*/ 4342 w 516370"/>
                <a:gd name="connsiteY8" fmla="*/ 260021 h 280555"/>
                <a:gd name="connsiteX9" fmla="*/ 4342 w 516370"/>
                <a:gd name="connsiteY9" fmla="*/ 260646 h 280555"/>
                <a:gd name="connsiteX10" fmla="*/ 2843 w 516370"/>
                <a:gd name="connsiteY10" fmla="*/ 261896 h 280555"/>
                <a:gd name="connsiteX11" fmla="*/ 1718 w 516370"/>
                <a:gd name="connsiteY11" fmla="*/ 263270 h 280555"/>
                <a:gd name="connsiteX12" fmla="*/ 718 w 516370"/>
                <a:gd name="connsiteY12" fmla="*/ 265020 h 280555"/>
                <a:gd name="connsiteX13" fmla="*/ 94 w 516370"/>
                <a:gd name="connsiteY13" fmla="*/ 267018 h 280555"/>
                <a:gd name="connsiteX14" fmla="*/ 94 w 516370"/>
                <a:gd name="connsiteY14" fmla="*/ 268893 h 280555"/>
                <a:gd name="connsiteX15" fmla="*/ 94 w 516370"/>
                <a:gd name="connsiteY15" fmla="*/ 271142 h 280555"/>
                <a:gd name="connsiteX16" fmla="*/ 94 w 516370"/>
                <a:gd name="connsiteY16" fmla="*/ 274266 h 280555"/>
                <a:gd name="connsiteX17" fmla="*/ 10502 w 516370"/>
                <a:gd name="connsiteY17" fmla="*/ 280264 h 280555"/>
                <a:gd name="connsiteX18" fmla="*/ 12588 w 516370"/>
                <a:gd name="connsiteY18" fmla="*/ 279389 h 280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6370" h="280555">
                  <a:moveTo>
                    <a:pt x="12588" y="279389"/>
                  </a:moveTo>
                  <a:lnTo>
                    <a:pt x="19210" y="275890"/>
                  </a:lnTo>
                  <a:lnTo>
                    <a:pt x="516371" y="13495"/>
                  </a:lnTo>
                  <a:cubicBezTo>
                    <a:pt x="516371" y="13495"/>
                    <a:pt x="516371" y="13495"/>
                    <a:pt x="516371" y="13495"/>
                  </a:cubicBezTo>
                  <a:lnTo>
                    <a:pt x="516371" y="13495"/>
                  </a:lnTo>
                  <a:cubicBezTo>
                    <a:pt x="512872" y="16081"/>
                    <a:pt x="507949" y="15332"/>
                    <a:pt x="505363" y="11845"/>
                  </a:cubicBezTo>
                  <a:cubicBezTo>
                    <a:pt x="505138" y="11533"/>
                    <a:pt x="504926" y="11208"/>
                    <a:pt x="504751" y="10871"/>
                  </a:cubicBezTo>
                  <a:lnTo>
                    <a:pt x="497754" y="0"/>
                  </a:lnTo>
                  <a:lnTo>
                    <a:pt x="4342" y="260021"/>
                  </a:lnTo>
                  <a:lnTo>
                    <a:pt x="4342" y="260646"/>
                  </a:lnTo>
                  <a:cubicBezTo>
                    <a:pt x="3792" y="260996"/>
                    <a:pt x="3280" y="261409"/>
                    <a:pt x="2843" y="261896"/>
                  </a:cubicBezTo>
                  <a:cubicBezTo>
                    <a:pt x="2393" y="262295"/>
                    <a:pt x="2018" y="262758"/>
                    <a:pt x="1718" y="263270"/>
                  </a:cubicBezTo>
                  <a:cubicBezTo>
                    <a:pt x="1343" y="263820"/>
                    <a:pt x="1006" y="264407"/>
                    <a:pt x="718" y="265020"/>
                  </a:cubicBezTo>
                  <a:cubicBezTo>
                    <a:pt x="431" y="265657"/>
                    <a:pt x="231" y="266331"/>
                    <a:pt x="94" y="267018"/>
                  </a:cubicBezTo>
                  <a:cubicBezTo>
                    <a:pt x="31" y="267643"/>
                    <a:pt x="31" y="268268"/>
                    <a:pt x="94" y="268893"/>
                  </a:cubicBezTo>
                  <a:cubicBezTo>
                    <a:pt x="-31" y="269643"/>
                    <a:pt x="-31" y="270392"/>
                    <a:pt x="94" y="271142"/>
                  </a:cubicBezTo>
                  <a:cubicBezTo>
                    <a:pt x="-31" y="272179"/>
                    <a:pt x="-31" y="273229"/>
                    <a:pt x="94" y="274266"/>
                  </a:cubicBezTo>
                  <a:cubicBezTo>
                    <a:pt x="1318" y="278802"/>
                    <a:pt x="5979" y="281475"/>
                    <a:pt x="10502" y="280264"/>
                  </a:cubicBezTo>
                  <a:cubicBezTo>
                    <a:pt x="11239" y="280063"/>
                    <a:pt x="11939" y="279776"/>
                    <a:pt x="12588" y="2793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C441A039-F2CB-44AD-90C5-05E0BAA29A7B}"/>
                </a:ext>
              </a:extLst>
            </p:cNvPr>
            <p:cNvSpPr/>
            <p:nvPr/>
          </p:nvSpPr>
          <p:spPr>
            <a:xfrm>
              <a:off x="11997096" y="6254888"/>
              <a:ext cx="22240" cy="194672"/>
            </a:xfrm>
            <a:custGeom>
              <a:avLst/>
              <a:gdLst>
                <a:gd name="connsiteX0" fmla="*/ 19366 w 22240"/>
                <a:gd name="connsiteY0" fmla="*/ 0 h 194672"/>
                <a:gd name="connsiteX1" fmla="*/ 0 w 22240"/>
                <a:gd name="connsiteY1" fmla="*/ 193173 h 194672"/>
                <a:gd name="connsiteX2" fmla="*/ 0 w 22240"/>
                <a:gd name="connsiteY2" fmla="*/ 194173 h 194672"/>
                <a:gd name="connsiteX3" fmla="*/ 1624 w 22240"/>
                <a:gd name="connsiteY3" fmla="*/ 192548 h 194672"/>
                <a:gd name="connsiteX4" fmla="*/ 1749 w 22240"/>
                <a:gd name="connsiteY4" fmla="*/ 192548 h 194672"/>
                <a:gd name="connsiteX5" fmla="*/ 3124 w 22240"/>
                <a:gd name="connsiteY5" fmla="*/ 194672 h 194672"/>
                <a:gd name="connsiteX6" fmla="*/ 3124 w 22240"/>
                <a:gd name="connsiteY6" fmla="*/ 193798 h 194672"/>
                <a:gd name="connsiteX7" fmla="*/ 3124 w 22240"/>
                <a:gd name="connsiteY7" fmla="*/ 191049 h 194672"/>
                <a:gd name="connsiteX8" fmla="*/ 22241 w 22240"/>
                <a:gd name="connsiteY8" fmla="*/ 500 h 194672"/>
                <a:gd name="connsiteX9" fmla="*/ 20741 w 22240"/>
                <a:gd name="connsiteY9" fmla="*/ 500 h 194672"/>
                <a:gd name="connsiteX10" fmla="*/ 19366 w 22240"/>
                <a:gd name="connsiteY10" fmla="*/ 0 h 194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240" h="194672">
                  <a:moveTo>
                    <a:pt x="19366" y="0"/>
                  </a:moveTo>
                  <a:lnTo>
                    <a:pt x="0" y="193173"/>
                  </a:lnTo>
                  <a:lnTo>
                    <a:pt x="0" y="194173"/>
                  </a:lnTo>
                  <a:cubicBezTo>
                    <a:pt x="0" y="193273"/>
                    <a:pt x="724" y="192548"/>
                    <a:pt x="1624" y="192548"/>
                  </a:cubicBezTo>
                  <a:cubicBezTo>
                    <a:pt x="1662" y="192548"/>
                    <a:pt x="1712" y="192548"/>
                    <a:pt x="1749" y="192548"/>
                  </a:cubicBezTo>
                  <a:cubicBezTo>
                    <a:pt x="2687" y="192798"/>
                    <a:pt x="3286" y="193710"/>
                    <a:pt x="3124" y="194672"/>
                  </a:cubicBezTo>
                  <a:lnTo>
                    <a:pt x="3124" y="193798"/>
                  </a:lnTo>
                  <a:lnTo>
                    <a:pt x="3124" y="191049"/>
                  </a:lnTo>
                  <a:lnTo>
                    <a:pt x="22241" y="500"/>
                  </a:lnTo>
                  <a:cubicBezTo>
                    <a:pt x="22241" y="500"/>
                    <a:pt x="21241" y="500"/>
                    <a:pt x="20741" y="500"/>
                  </a:cubicBezTo>
                  <a:cubicBezTo>
                    <a:pt x="20254" y="425"/>
                    <a:pt x="19791" y="262"/>
                    <a:pt x="193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D66F2388-EFD1-413D-AC62-A4866ED1C127}"/>
                </a:ext>
              </a:extLst>
            </p:cNvPr>
            <p:cNvSpPr/>
            <p:nvPr/>
          </p:nvSpPr>
          <p:spPr>
            <a:xfrm>
              <a:off x="9870265" y="5727598"/>
              <a:ext cx="68845" cy="93088"/>
            </a:xfrm>
            <a:custGeom>
              <a:avLst/>
              <a:gdLst>
                <a:gd name="connsiteX0" fmla="*/ 0 w 68845"/>
                <a:gd name="connsiteY0" fmla="*/ 2499 h 93088"/>
                <a:gd name="connsiteX1" fmla="*/ 65971 w 68845"/>
                <a:gd name="connsiteY1" fmla="*/ 93088 h 93088"/>
                <a:gd name="connsiteX2" fmla="*/ 68845 w 68845"/>
                <a:gd name="connsiteY2" fmla="*/ 91339 h 93088"/>
                <a:gd name="connsiteX3" fmla="*/ 2374 w 68845"/>
                <a:gd name="connsiteY3" fmla="*/ 0 h 93088"/>
                <a:gd name="connsiteX4" fmla="*/ 0 w 68845"/>
                <a:gd name="connsiteY4" fmla="*/ 2499 h 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5" h="93088">
                  <a:moveTo>
                    <a:pt x="0" y="2499"/>
                  </a:moveTo>
                  <a:lnTo>
                    <a:pt x="65971" y="93088"/>
                  </a:lnTo>
                  <a:lnTo>
                    <a:pt x="68845" y="91339"/>
                  </a:lnTo>
                  <a:lnTo>
                    <a:pt x="2374" y="0"/>
                  </a:lnTo>
                  <a:cubicBezTo>
                    <a:pt x="1749" y="975"/>
                    <a:pt x="937" y="1825"/>
                    <a:pt x="0" y="2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5327C523-D526-4E67-8744-DA1853B48443}"/>
                </a:ext>
              </a:extLst>
            </p:cNvPr>
            <p:cNvSpPr/>
            <p:nvPr/>
          </p:nvSpPr>
          <p:spPr>
            <a:xfrm>
              <a:off x="9222170" y="5413598"/>
              <a:ext cx="411072" cy="236280"/>
            </a:xfrm>
            <a:custGeom>
              <a:avLst/>
              <a:gdLst>
                <a:gd name="connsiteX0" fmla="*/ 409698 w 411072"/>
                <a:gd name="connsiteY0" fmla="*/ 0 h 236280"/>
                <a:gd name="connsiteX1" fmla="*/ 2124 w 411072"/>
                <a:gd name="connsiteY1" fmla="*/ 233157 h 236280"/>
                <a:gd name="connsiteX2" fmla="*/ 0 w 411072"/>
                <a:gd name="connsiteY2" fmla="*/ 234406 h 236280"/>
                <a:gd name="connsiteX3" fmla="*/ 0 w 411072"/>
                <a:gd name="connsiteY3" fmla="*/ 234406 h 236280"/>
                <a:gd name="connsiteX4" fmla="*/ 1937 w 411072"/>
                <a:gd name="connsiteY4" fmla="*/ 234344 h 236280"/>
                <a:gd name="connsiteX5" fmla="*/ 1999 w 411072"/>
                <a:gd name="connsiteY5" fmla="*/ 234406 h 236280"/>
                <a:gd name="connsiteX6" fmla="*/ 3374 w 411072"/>
                <a:gd name="connsiteY6" fmla="*/ 236280 h 236280"/>
                <a:gd name="connsiteX7" fmla="*/ 411072 w 411072"/>
                <a:gd name="connsiteY7" fmla="*/ 4123 h 236280"/>
                <a:gd name="connsiteX8" fmla="*/ 409698 w 411072"/>
                <a:gd name="connsiteY8" fmla="*/ 0 h 236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072" h="236280">
                  <a:moveTo>
                    <a:pt x="409698" y="0"/>
                  </a:moveTo>
                  <a:lnTo>
                    <a:pt x="2124" y="233157"/>
                  </a:lnTo>
                  <a:lnTo>
                    <a:pt x="0" y="234406"/>
                  </a:lnTo>
                  <a:lnTo>
                    <a:pt x="0" y="234406"/>
                  </a:lnTo>
                  <a:cubicBezTo>
                    <a:pt x="525" y="233856"/>
                    <a:pt x="1387" y="233832"/>
                    <a:pt x="1937" y="234344"/>
                  </a:cubicBezTo>
                  <a:cubicBezTo>
                    <a:pt x="1962" y="234369"/>
                    <a:pt x="1987" y="234381"/>
                    <a:pt x="1999" y="234406"/>
                  </a:cubicBezTo>
                  <a:lnTo>
                    <a:pt x="3374" y="236280"/>
                  </a:lnTo>
                  <a:lnTo>
                    <a:pt x="411072" y="4123"/>
                  </a:lnTo>
                  <a:cubicBezTo>
                    <a:pt x="410235" y="2899"/>
                    <a:pt x="409761" y="1474"/>
                    <a:pt x="4096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7AF968CA-1FA5-46F9-9DD8-1B2D7C17068C}"/>
                </a:ext>
              </a:extLst>
            </p:cNvPr>
            <p:cNvSpPr/>
            <p:nvPr/>
          </p:nvSpPr>
          <p:spPr>
            <a:xfrm>
              <a:off x="9221296" y="5649379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750 h 749"/>
                <a:gd name="connsiteX2" fmla="*/ 0 w 12494"/>
                <a:gd name="connsiteY2" fmla="*/ 750 h 749"/>
                <a:gd name="connsiteX3" fmla="*/ 0 w 1249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750"/>
                  </a:cubicBezTo>
                  <a:lnTo>
                    <a:pt x="0" y="750"/>
                  </a:lnTo>
                  <a:cubicBezTo>
                    <a:pt x="0" y="750"/>
                    <a:pt x="0" y="7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DCB759D8-ED19-4E29-A055-12EF30DFA774}"/>
                </a:ext>
              </a:extLst>
            </p:cNvPr>
            <p:cNvSpPr/>
            <p:nvPr/>
          </p:nvSpPr>
          <p:spPr>
            <a:xfrm>
              <a:off x="9652438" y="6548339"/>
              <a:ext cx="13416" cy="323552"/>
            </a:xfrm>
            <a:custGeom>
              <a:avLst/>
              <a:gdLst>
                <a:gd name="connsiteX0" fmla="*/ 2546 w 13416"/>
                <a:gd name="connsiteY0" fmla="*/ 1806 h 323552"/>
                <a:gd name="connsiteX1" fmla="*/ 1047 w 13416"/>
                <a:gd name="connsiteY1" fmla="*/ 56 h 323552"/>
                <a:gd name="connsiteX2" fmla="*/ 922 w 13416"/>
                <a:gd name="connsiteY2" fmla="*/ 56 h 323552"/>
                <a:gd name="connsiteX3" fmla="*/ 47 w 13416"/>
                <a:gd name="connsiteY3" fmla="*/ 56 h 323552"/>
                <a:gd name="connsiteX4" fmla="*/ 47 w 13416"/>
                <a:gd name="connsiteY4" fmla="*/ 681 h 323552"/>
                <a:gd name="connsiteX5" fmla="*/ 47 w 13416"/>
                <a:gd name="connsiteY5" fmla="*/ 1306 h 323552"/>
                <a:gd name="connsiteX6" fmla="*/ 47 w 13416"/>
                <a:gd name="connsiteY6" fmla="*/ 4554 h 323552"/>
                <a:gd name="connsiteX7" fmla="*/ 10293 w 13416"/>
                <a:gd name="connsiteY7" fmla="*/ 323552 h 323552"/>
                <a:gd name="connsiteX8" fmla="*/ 13416 w 13416"/>
                <a:gd name="connsiteY8" fmla="*/ 323552 h 323552"/>
                <a:gd name="connsiteX9" fmla="*/ 3171 w 13416"/>
                <a:gd name="connsiteY9" fmla="*/ 2680 h 323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416" h="323552">
                  <a:moveTo>
                    <a:pt x="2546" y="1806"/>
                  </a:moveTo>
                  <a:cubicBezTo>
                    <a:pt x="2621" y="906"/>
                    <a:pt x="1946" y="131"/>
                    <a:pt x="1047" y="56"/>
                  </a:cubicBezTo>
                  <a:cubicBezTo>
                    <a:pt x="1009" y="56"/>
                    <a:pt x="959" y="56"/>
                    <a:pt x="922" y="56"/>
                  </a:cubicBezTo>
                  <a:cubicBezTo>
                    <a:pt x="634" y="-19"/>
                    <a:pt x="334" y="-19"/>
                    <a:pt x="47" y="56"/>
                  </a:cubicBezTo>
                  <a:lnTo>
                    <a:pt x="47" y="681"/>
                  </a:lnTo>
                  <a:cubicBezTo>
                    <a:pt x="-16" y="881"/>
                    <a:pt x="-16" y="1106"/>
                    <a:pt x="47" y="1306"/>
                  </a:cubicBezTo>
                  <a:lnTo>
                    <a:pt x="47" y="4554"/>
                  </a:lnTo>
                  <a:lnTo>
                    <a:pt x="10293" y="323552"/>
                  </a:lnTo>
                  <a:lnTo>
                    <a:pt x="13416" y="323552"/>
                  </a:lnTo>
                  <a:lnTo>
                    <a:pt x="3171" y="2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EF7751D0-B8D8-4806-950D-114B1E61B59F}"/>
                </a:ext>
              </a:extLst>
            </p:cNvPr>
            <p:cNvSpPr/>
            <p:nvPr/>
          </p:nvSpPr>
          <p:spPr>
            <a:xfrm>
              <a:off x="9222046" y="5648074"/>
              <a:ext cx="113700" cy="160116"/>
            </a:xfrm>
            <a:custGeom>
              <a:avLst/>
              <a:gdLst>
                <a:gd name="connsiteX0" fmla="*/ 3373 w 113700"/>
                <a:gd name="connsiteY0" fmla="*/ 2304 h 160116"/>
                <a:gd name="connsiteX1" fmla="*/ 1999 w 113700"/>
                <a:gd name="connsiteY1" fmla="*/ 430 h 160116"/>
                <a:gd name="connsiteX2" fmla="*/ 62 w 113700"/>
                <a:gd name="connsiteY2" fmla="*/ 368 h 160116"/>
                <a:gd name="connsiteX3" fmla="*/ 0 w 113700"/>
                <a:gd name="connsiteY3" fmla="*/ 430 h 160116"/>
                <a:gd name="connsiteX4" fmla="*/ 0 w 113700"/>
                <a:gd name="connsiteY4" fmla="*/ 430 h 160116"/>
                <a:gd name="connsiteX5" fmla="*/ 0 w 113700"/>
                <a:gd name="connsiteY5" fmla="*/ 430 h 160116"/>
                <a:gd name="connsiteX6" fmla="*/ 0 w 113700"/>
                <a:gd name="connsiteY6" fmla="*/ 1055 h 160116"/>
                <a:gd name="connsiteX7" fmla="*/ 0 w 113700"/>
                <a:gd name="connsiteY7" fmla="*/ 1055 h 160116"/>
                <a:gd name="connsiteX8" fmla="*/ 0 w 113700"/>
                <a:gd name="connsiteY8" fmla="*/ 1804 h 160116"/>
                <a:gd name="connsiteX9" fmla="*/ 0 w 113700"/>
                <a:gd name="connsiteY9" fmla="*/ 1804 h 160116"/>
                <a:gd name="connsiteX10" fmla="*/ 110702 w 113700"/>
                <a:gd name="connsiteY10" fmla="*/ 160116 h 160116"/>
                <a:gd name="connsiteX11" fmla="*/ 113701 w 113700"/>
                <a:gd name="connsiteY11" fmla="*/ 158367 h 16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3700" h="160116">
                  <a:moveTo>
                    <a:pt x="3373" y="2304"/>
                  </a:moveTo>
                  <a:lnTo>
                    <a:pt x="1999" y="430"/>
                  </a:lnTo>
                  <a:cubicBezTo>
                    <a:pt x="1474" y="-120"/>
                    <a:pt x="612" y="-144"/>
                    <a:pt x="62" y="368"/>
                  </a:cubicBezTo>
                  <a:cubicBezTo>
                    <a:pt x="37" y="393"/>
                    <a:pt x="12" y="405"/>
                    <a:pt x="0" y="430"/>
                  </a:cubicBezTo>
                  <a:lnTo>
                    <a:pt x="0" y="430"/>
                  </a:lnTo>
                  <a:cubicBezTo>
                    <a:pt x="0" y="430"/>
                    <a:pt x="0" y="430"/>
                    <a:pt x="0" y="430"/>
                  </a:cubicBezTo>
                  <a:lnTo>
                    <a:pt x="0" y="1055"/>
                  </a:lnTo>
                  <a:lnTo>
                    <a:pt x="0" y="1055"/>
                  </a:lnTo>
                  <a:cubicBezTo>
                    <a:pt x="0" y="1055"/>
                    <a:pt x="0" y="1055"/>
                    <a:pt x="0" y="1804"/>
                  </a:cubicBezTo>
                  <a:lnTo>
                    <a:pt x="0" y="1804"/>
                  </a:lnTo>
                  <a:lnTo>
                    <a:pt x="110702" y="160116"/>
                  </a:lnTo>
                  <a:lnTo>
                    <a:pt x="113701" y="1583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D1568F36-4231-484B-B1A6-5C5C15CD58D2}"/>
                </a:ext>
              </a:extLst>
            </p:cNvPr>
            <p:cNvSpPr/>
            <p:nvPr/>
          </p:nvSpPr>
          <p:spPr>
            <a:xfrm>
              <a:off x="11736459" y="6602749"/>
              <a:ext cx="25276" cy="270767"/>
            </a:xfrm>
            <a:custGeom>
              <a:avLst/>
              <a:gdLst>
                <a:gd name="connsiteX0" fmla="*/ 25239 w 25276"/>
                <a:gd name="connsiteY0" fmla="*/ 750 h 270767"/>
                <a:gd name="connsiteX1" fmla="*/ 25239 w 25276"/>
                <a:gd name="connsiteY1" fmla="*/ 750 h 270767"/>
                <a:gd name="connsiteX2" fmla="*/ 25239 w 25276"/>
                <a:gd name="connsiteY2" fmla="*/ 0 h 270767"/>
                <a:gd name="connsiteX3" fmla="*/ 25239 w 25276"/>
                <a:gd name="connsiteY3" fmla="*/ 0 h 270767"/>
                <a:gd name="connsiteX4" fmla="*/ 25239 w 25276"/>
                <a:gd name="connsiteY4" fmla="*/ 0 h 270767"/>
                <a:gd name="connsiteX5" fmla="*/ 24614 w 25276"/>
                <a:gd name="connsiteY5" fmla="*/ 0 h 270767"/>
                <a:gd name="connsiteX6" fmla="*/ 23365 w 25276"/>
                <a:gd name="connsiteY6" fmla="*/ 1624 h 270767"/>
                <a:gd name="connsiteX7" fmla="*/ 23365 w 25276"/>
                <a:gd name="connsiteY7" fmla="*/ 5248 h 270767"/>
                <a:gd name="connsiteX8" fmla="*/ 0 w 25276"/>
                <a:gd name="connsiteY8" fmla="*/ 270767 h 270767"/>
                <a:gd name="connsiteX9" fmla="*/ 1499 w 25276"/>
                <a:gd name="connsiteY9" fmla="*/ 270767 h 270767"/>
                <a:gd name="connsiteX10" fmla="*/ 25114 w 25276"/>
                <a:gd name="connsiteY10" fmla="*/ 1999 h 2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276" h="270767">
                  <a:moveTo>
                    <a:pt x="25239" y="750"/>
                  </a:moveTo>
                  <a:cubicBezTo>
                    <a:pt x="25239" y="750"/>
                    <a:pt x="25239" y="750"/>
                    <a:pt x="25239" y="750"/>
                  </a:cubicBezTo>
                  <a:cubicBezTo>
                    <a:pt x="25289" y="500"/>
                    <a:pt x="25289" y="25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5239" y="0"/>
                  </a:lnTo>
                  <a:lnTo>
                    <a:pt x="24614" y="0"/>
                  </a:lnTo>
                  <a:cubicBezTo>
                    <a:pt x="23890" y="212"/>
                    <a:pt x="23390" y="875"/>
                    <a:pt x="23365" y="1624"/>
                  </a:cubicBezTo>
                  <a:lnTo>
                    <a:pt x="23365" y="5248"/>
                  </a:lnTo>
                  <a:lnTo>
                    <a:pt x="0" y="270767"/>
                  </a:lnTo>
                  <a:lnTo>
                    <a:pt x="1499" y="270767"/>
                  </a:lnTo>
                  <a:lnTo>
                    <a:pt x="2511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B37AB7D-CDE0-414B-A10F-0CE72912F007}"/>
                </a:ext>
              </a:extLst>
            </p:cNvPr>
            <p:cNvSpPr/>
            <p:nvPr/>
          </p:nvSpPr>
          <p:spPr>
            <a:xfrm>
              <a:off x="11954989" y="6447805"/>
              <a:ext cx="45381" cy="424461"/>
            </a:xfrm>
            <a:custGeom>
              <a:avLst/>
              <a:gdLst>
                <a:gd name="connsiteX0" fmla="*/ 45355 w 45381"/>
                <a:gd name="connsiteY0" fmla="*/ 2130 h 424461"/>
                <a:gd name="connsiteX1" fmla="*/ 43981 w 45381"/>
                <a:gd name="connsiteY1" fmla="*/ 6 h 424461"/>
                <a:gd name="connsiteX2" fmla="*/ 42232 w 45381"/>
                <a:gd name="connsiteY2" fmla="*/ 1505 h 424461"/>
                <a:gd name="connsiteX3" fmla="*/ 42232 w 45381"/>
                <a:gd name="connsiteY3" fmla="*/ 1630 h 424461"/>
                <a:gd name="connsiteX4" fmla="*/ 42232 w 45381"/>
                <a:gd name="connsiteY4" fmla="*/ 5378 h 424461"/>
                <a:gd name="connsiteX5" fmla="*/ 0 w 45381"/>
                <a:gd name="connsiteY5" fmla="*/ 424461 h 424461"/>
                <a:gd name="connsiteX6" fmla="*/ 3249 w 45381"/>
                <a:gd name="connsiteY6" fmla="*/ 424461 h 424461"/>
                <a:gd name="connsiteX7" fmla="*/ 45355 w 45381"/>
                <a:gd name="connsiteY7" fmla="*/ 6128 h 424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81" h="424461">
                  <a:moveTo>
                    <a:pt x="45355" y="2130"/>
                  </a:moveTo>
                  <a:cubicBezTo>
                    <a:pt x="45518" y="1168"/>
                    <a:pt x="44918" y="255"/>
                    <a:pt x="43981" y="6"/>
                  </a:cubicBezTo>
                  <a:cubicBezTo>
                    <a:pt x="43081" y="-69"/>
                    <a:pt x="42307" y="606"/>
                    <a:pt x="42232" y="1505"/>
                  </a:cubicBezTo>
                  <a:cubicBezTo>
                    <a:pt x="42232" y="1542"/>
                    <a:pt x="42232" y="1592"/>
                    <a:pt x="42232" y="1630"/>
                  </a:cubicBezTo>
                  <a:lnTo>
                    <a:pt x="42232" y="5378"/>
                  </a:lnTo>
                  <a:lnTo>
                    <a:pt x="0" y="424461"/>
                  </a:lnTo>
                  <a:lnTo>
                    <a:pt x="3249" y="424461"/>
                  </a:lnTo>
                  <a:lnTo>
                    <a:pt x="45355" y="612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B76FADD2-4B52-48AB-9060-D66C673BCE57}"/>
                </a:ext>
              </a:extLst>
            </p:cNvPr>
            <p:cNvSpPr/>
            <p:nvPr/>
          </p:nvSpPr>
          <p:spPr>
            <a:xfrm>
              <a:off x="11357748" y="6861771"/>
              <a:ext cx="3748" cy="11245"/>
            </a:xfrm>
            <a:custGeom>
              <a:avLst/>
              <a:gdLst>
                <a:gd name="connsiteX0" fmla="*/ 2874 w 3748"/>
                <a:gd name="connsiteY0" fmla="*/ 0 h 11245"/>
                <a:gd name="connsiteX1" fmla="*/ 2874 w 3748"/>
                <a:gd name="connsiteY1" fmla="*/ 0 h 11245"/>
                <a:gd name="connsiteX2" fmla="*/ 2874 w 3748"/>
                <a:gd name="connsiteY2" fmla="*/ 1249 h 11245"/>
                <a:gd name="connsiteX3" fmla="*/ 962 w 3748"/>
                <a:gd name="connsiteY3" fmla="*/ 1587 h 11245"/>
                <a:gd name="connsiteX4" fmla="*/ 625 w 3748"/>
                <a:gd name="connsiteY4" fmla="*/ 1249 h 11245"/>
                <a:gd name="connsiteX5" fmla="*/ 625 w 3748"/>
                <a:gd name="connsiteY5" fmla="*/ 1249 h 11245"/>
                <a:gd name="connsiteX6" fmla="*/ 0 w 3748"/>
                <a:gd name="connsiteY6" fmla="*/ 11245 h 11245"/>
                <a:gd name="connsiteX7" fmla="*/ 3124 w 3748"/>
                <a:gd name="connsiteY7" fmla="*/ 11245 h 11245"/>
                <a:gd name="connsiteX8" fmla="*/ 3748 w 3748"/>
                <a:gd name="connsiteY8" fmla="*/ 1749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48" h="11245">
                  <a:moveTo>
                    <a:pt x="2874" y="0"/>
                  </a:moveTo>
                  <a:lnTo>
                    <a:pt x="2874" y="0"/>
                  </a:lnTo>
                  <a:cubicBezTo>
                    <a:pt x="2986" y="413"/>
                    <a:pt x="2986" y="837"/>
                    <a:pt x="2874" y="1249"/>
                  </a:cubicBezTo>
                  <a:cubicBezTo>
                    <a:pt x="2437" y="1874"/>
                    <a:pt x="1574" y="2024"/>
                    <a:pt x="962" y="1587"/>
                  </a:cubicBezTo>
                  <a:cubicBezTo>
                    <a:pt x="824" y="1487"/>
                    <a:pt x="712" y="1374"/>
                    <a:pt x="625" y="1249"/>
                  </a:cubicBezTo>
                  <a:lnTo>
                    <a:pt x="625" y="1249"/>
                  </a:lnTo>
                  <a:lnTo>
                    <a:pt x="0" y="11245"/>
                  </a:lnTo>
                  <a:lnTo>
                    <a:pt x="3124" y="11245"/>
                  </a:lnTo>
                  <a:lnTo>
                    <a:pt x="374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51D5E0BC-E0B6-48A7-8E21-BE609DAB06D9}"/>
                </a:ext>
              </a:extLst>
            </p:cNvPr>
            <p:cNvSpPr/>
            <p:nvPr/>
          </p:nvSpPr>
          <p:spPr>
            <a:xfrm>
              <a:off x="10942302" y="5234544"/>
              <a:ext cx="403575" cy="243278"/>
            </a:xfrm>
            <a:custGeom>
              <a:avLst/>
              <a:gdLst>
                <a:gd name="connsiteX0" fmla="*/ 0 w 403575"/>
                <a:gd name="connsiteY0" fmla="*/ 239530 h 243278"/>
                <a:gd name="connsiteX1" fmla="*/ 0 w 403575"/>
                <a:gd name="connsiteY1" fmla="*/ 242028 h 243278"/>
                <a:gd name="connsiteX2" fmla="*/ 999 w 403575"/>
                <a:gd name="connsiteY2" fmla="*/ 243278 h 243278"/>
                <a:gd name="connsiteX3" fmla="*/ 403575 w 403575"/>
                <a:gd name="connsiteY3" fmla="*/ 3499 h 243278"/>
                <a:gd name="connsiteX4" fmla="*/ 402201 w 403575"/>
                <a:gd name="connsiteY4" fmla="*/ 0 h 24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5" h="243278">
                  <a:moveTo>
                    <a:pt x="0" y="239530"/>
                  </a:moveTo>
                  <a:lnTo>
                    <a:pt x="0" y="242028"/>
                  </a:lnTo>
                  <a:lnTo>
                    <a:pt x="999" y="243278"/>
                  </a:lnTo>
                  <a:lnTo>
                    <a:pt x="403575" y="3499"/>
                  </a:lnTo>
                  <a:cubicBezTo>
                    <a:pt x="402938" y="2411"/>
                    <a:pt x="402476" y="1224"/>
                    <a:pt x="40220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034F9542-1C4B-4044-90D5-81A3ACB62217}"/>
                </a:ext>
              </a:extLst>
            </p:cNvPr>
            <p:cNvSpPr/>
            <p:nvPr/>
          </p:nvSpPr>
          <p:spPr>
            <a:xfrm>
              <a:off x="11850410" y="580244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  <a:gd name="connsiteX4" fmla="*/ 0 w 12494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FFA3B49A-3CB2-4B72-A6E5-B29FFF01744D}"/>
                </a:ext>
              </a:extLst>
            </p:cNvPr>
            <p:cNvSpPr/>
            <p:nvPr/>
          </p:nvSpPr>
          <p:spPr>
            <a:xfrm>
              <a:off x="11363245" y="5206931"/>
              <a:ext cx="484415" cy="593638"/>
            </a:xfrm>
            <a:custGeom>
              <a:avLst/>
              <a:gdLst>
                <a:gd name="connsiteX0" fmla="*/ 250 w 484415"/>
                <a:gd name="connsiteY0" fmla="*/ 0 h 593638"/>
                <a:gd name="connsiteX1" fmla="*/ 0 w 484415"/>
                <a:gd name="connsiteY1" fmla="*/ 5123 h 593638"/>
                <a:gd name="connsiteX2" fmla="*/ 483041 w 484415"/>
                <a:gd name="connsiteY2" fmla="*/ 593638 h 593638"/>
                <a:gd name="connsiteX3" fmla="*/ 484166 w 484415"/>
                <a:gd name="connsiteY3" fmla="*/ 592888 h 593638"/>
                <a:gd name="connsiteX4" fmla="*/ 484416 w 484415"/>
                <a:gd name="connsiteY4" fmla="*/ 589890 h 593638"/>
                <a:gd name="connsiteX5" fmla="*/ 250 w 484415"/>
                <a:gd name="connsiteY5" fmla="*/ 0 h 59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4415" h="593638">
                  <a:moveTo>
                    <a:pt x="250" y="0"/>
                  </a:moveTo>
                  <a:lnTo>
                    <a:pt x="0" y="5123"/>
                  </a:lnTo>
                  <a:lnTo>
                    <a:pt x="483041" y="593638"/>
                  </a:lnTo>
                  <a:lnTo>
                    <a:pt x="484166" y="592888"/>
                  </a:lnTo>
                  <a:lnTo>
                    <a:pt x="484416" y="58989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708A2507-3ACD-4B32-82B4-0299DA8D491E}"/>
                </a:ext>
              </a:extLst>
            </p:cNvPr>
            <p:cNvSpPr/>
            <p:nvPr/>
          </p:nvSpPr>
          <p:spPr>
            <a:xfrm>
              <a:off x="11411974" y="5799444"/>
              <a:ext cx="438435" cy="274890"/>
            </a:xfrm>
            <a:custGeom>
              <a:avLst/>
              <a:gdLst>
                <a:gd name="connsiteX0" fmla="*/ 438436 w 438435"/>
                <a:gd name="connsiteY0" fmla="*/ 3124 h 274890"/>
                <a:gd name="connsiteX1" fmla="*/ 437436 w 438435"/>
                <a:gd name="connsiteY1" fmla="*/ 3124 h 274890"/>
                <a:gd name="connsiteX2" fmla="*/ 436049 w 438435"/>
                <a:gd name="connsiteY2" fmla="*/ 1075 h 274890"/>
                <a:gd name="connsiteX3" fmla="*/ 436062 w 438435"/>
                <a:gd name="connsiteY3" fmla="*/ 1000 h 274890"/>
                <a:gd name="connsiteX4" fmla="*/ 436062 w 438435"/>
                <a:gd name="connsiteY4" fmla="*/ 0 h 274890"/>
                <a:gd name="connsiteX5" fmla="*/ 434937 w 438435"/>
                <a:gd name="connsiteY5" fmla="*/ 750 h 274890"/>
                <a:gd name="connsiteX6" fmla="*/ 0 w 438435"/>
                <a:gd name="connsiteY6" fmla="*/ 271142 h 274890"/>
                <a:gd name="connsiteX7" fmla="*/ 875 w 438435"/>
                <a:gd name="connsiteY7" fmla="*/ 272141 h 274890"/>
                <a:gd name="connsiteX8" fmla="*/ 875 w 438435"/>
                <a:gd name="connsiteY8" fmla="*/ 274890 h 274890"/>
                <a:gd name="connsiteX9" fmla="*/ 125 w 438435"/>
                <a:gd name="connsiteY9" fmla="*/ 274890 h 274890"/>
                <a:gd name="connsiteX10" fmla="*/ 125 w 438435"/>
                <a:gd name="connsiteY10" fmla="*/ 274890 h 274890"/>
                <a:gd name="connsiteX11" fmla="*/ 875 w 438435"/>
                <a:gd name="connsiteY11" fmla="*/ 274890 h 274890"/>
                <a:gd name="connsiteX12" fmla="*/ 438185 w 438435"/>
                <a:gd name="connsiteY12" fmla="*/ 3124 h 27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8435" h="274890">
                  <a:moveTo>
                    <a:pt x="438436" y="3124"/>
                  </a:moveTo>
                  <a:cubicBezTo>
                    <a:pt x="438123" y="3299"/>
                    <a:pt x="437748" y="3299"/>
                    <a:pt x="437436" y="3124"/>
                  </a:cubicBezTo>
                  <a:cubicBezTo>
                    <a:pt x="436486" y="2949"/>
                    <a:pt x="435862" y="2024"/>
                    <a:pt x="436049" y="1075"/>
                  </a:cubicBezTo>
                  <a:cubicBezTo>
                    <a:pt x="436049" y="1050"/>
                    <a:pt x="436062" y="1025"/>
                    <a:pt x="436062" y="1000"/>
                  </a:cubicBezTo>
                  <a:lnTo>
                    <a:pt x="436062" y="0"/>
                  </a:lnTo>
                  <a:lnTo>
                    <a:pt x="434937" y="750"/>
                  </a:lnTo>
                  <a:lnTo>
                    <a:pt x="0" y="271142"/>
                  </a:lnTo>
                  <a:lnTo>
                    <a:pt x="875" y="272141"/>
                  </a:lnTo>
                  <a:cubicBezTo>
                    <a:pt x="1499" y="272954"/>
                    <a:pt x="1499" y="274078"/>
                    <a:pt x="875" y="274890"/>
                  </a:cubicBezTo>
                  <a:cubicBezTo>
                    <a:pt x="875" y="274890"/>
                    <a:pt x="875" y="274890"/>
                    <a:pt x="125" y="274890"/>
                  </a:cubicBezTo>
                  <a:lnTo>
                    <a:pt x="125" y="274890"/>
                  </a:lnTo>
                  <a:lnTo>
                    <a:pt x="875" y="274890"/>
                  </a:lnTo>
                  <a:lnTo>
                    <a:pt x="438185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1FF9A9FC-63BF-4213-8B4F-F0B1A81BEE9E}"/>
                </a:ext>
              </a:extLst>
            </p:cNvPr>
            <p:cNvSpPr/>
            <p:nvPr/>
          </p:nvSpPr>
          <p:spPr>
            <a:xfrm>
              <a:off x="11850410" y="5801943"/>
              <a:ext cx="46" cy="624"/>
            </a:xfrm>
            <a:custGeom>
              <a:avLst/>
              <a:gdLst>
                <a:gd name="connsiteX0" fmla="*/ 0 w 46"/>
                <a:gd name="connsiteY0" fmla="*/ 0 h 624"/>
                <a:gd name="connsiteX1" fmla="*/ 0 w 46"/>
                <a:gd name="connsiteY1" fmla="*/ 0 h 624"/>
                <a:gd name="connsiteX2" fmla="*/ 0 w 46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00"/>
                    <a:pt x="63" y="4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73CA84D9-BC8D-4CEC-9FB8-9321CDCED432}"/>
                </a:ext>
              </a:extLst>
            </p:cNvPr>
            <p:cNvSpPr/>
            <p:nvPr/>
          </p:nvSpPr>
          <p:spPr>
            <a:xfrm>
              <a:off x="11402853" y="4322033"/>
              <a:ext cx="3891" cy="21616"/>
            </a:xfrm>
            <a:custGeom>
              <a:avLst/>
              <a:gdLst>
                <a:gd name="connsiteX0" fmla="*/ 1499 w 3891"/>
                <a:gd name="connsiteY0" fmla="*/ 1000 h 21616"/>
                <a:gd name="connsiteX1" fmla="*/ 875 w 3891"/>
                <a:gd name="connsiteY1" fmla="*/ 1000 h 21616"/>
                <a:gd name="connsiteX2" fmla="*/ 875 w 3891"/>
                <a:gd name="connsiteY2" fmla="*/ 1000 h 21616"/>
                <a:gd name="connsiteX3" fmla="*/ 875 w 3891"/>
                <a:gd name="connsiteY3" fmla="*/ 1624 h 21616"/>
                <a:gd name="connsiteX4" fmla="*/ 875 w 3891"/>
                <a:gd name="connsiteY4" fmla="*/ 1624 h 21616"/>
                <a:gd name="connsiteX5" fmla="*/ 875 w 3891"/>
                <a:gd name="connsiteY5" fmla="*/ 1624 h 21616"/>
                <a:gd name="connsiteX6" fmla="*/ 875 w 3891"/>
                <a:gd name="connsiteY6" fmla="*/ 2374 h 21616"/>
                <a:gd name="connsiteX7" fmla="*/ 0 w 3891"/>
                <a:gd name="connsiteY7" fmla="*/ 18118 h 21616"/>
                <a:gd name="connsiteX8" fmla="*/ 2999 w 3891"/>
                <a:gd name="connsiteY8" fmla="*/ 21617 h 21616"/>
                <a:gd name="connsiteX9" fmla="*/ 3873 w 3891"/>
                <a:gd name="connsiteY9" fmla="*/ 5873 h 21616"/>
                <a:gd name="connsiteX10" fmla="*/ 3873 w 3891"/>
                <a:gd name="connsiteY10" fmla="*/ 1749 h 21616"/>
                <a:gd name="connsiteX11" fmla="*/ 2874 w 3891"/>
                <a:gd name="connsiteY11" fmla="*/ 0 h 21616"/>
                <a:gd name="connsiteX12" fmla="*/ 2874 w 3891"/>
                <a:gd name="connsiteY12" fmla="*/ 0 h 2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91" h="21616">
                  <a:moveTo>
                    <a:pt x="1499" y="1000"/>
                  </a:moveTo>
                  <a:lnTo>
                    <a:pt x="875" y="1000"/>
                  </a:lnTo>
                  <a:lnTo>
                    <a:pt x="875" y="1000"/>
                  </a:lnTo>
                  <a:cubicBezTo>
                    <a:pt x="825" y="1200"/>
                    <a:pt x="825" y="1425"/>
                    <a:pt x="875" y="1624"/>
                  </a:cubicBezTo>
                  <a:cubicBezTo>
                    <a:pt x="875" y="1624"/>
                    <a:pt x="875" y="1624"/>
                    <a:pt x="875" y="1624"/>
                  </a:cubicBezTo>
                  <a:lnTo>
                    <a:pt x="875" y="1624"/>
                  </a:lnTo>
                  <a:lnTo>
                    <a:pt x="875" y="2374"/>
                  </a:lnTo>
                  <a:lnTo>
                    <a:pt x="0" y="18118"/>
                  </a:lnTo>
                  <a:lnTo>
                    <a:pt x="2999" y="21617"/>
                  </a:lnTo>
                  <a:lnTo>
                    <a:pt x="3873" y="5873"/>
                  </a:lnTo>
                  <a:lnTo>
                    <a:pt x="3873" y="1749"/>
                  </a:lnTo>
                  <a:cubicBezTo>
                    <a:pt x="3986" y="1000"/>
                    <a:pt x="3574" y="288"/>
                    <a:pt x="2874" y="0"/>
                  </a:cubicBezTo>
                  <a:lnTo>
                    <a:pt x="2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6A59F1DA-3EF5-4B70-AB20-954981A41EAA}"/>
                </a:ext>
              </a:extLst>
            </p:cNvPr>
            <p:cNvSpPr/>
            <p:nvPr/>
          </p:nvSpPr>
          <p:spPr>
            <a:xfrm>
              <a:off x="11847737" y="4930827"/>
              <a:ext cx="79677" cy="872246"/>
            </a:xfrm>
            <a:custGeom>
              <a:avLst/>
              <a:gdLst>
                <a:gd name="connsiteX0" fmla="*/ 76891 w 79677"/>
                <a:gd name="connsiteY0" fmla="*/ 213 h 872246"/>
                <a:gd name="connsiteX1" fmla="*/ 76891 w 79677"/>
                <a:gd name="connsiteY1" fmla="*/ 1213 h 872246"/>
                <a:gd name="connsiteX2" fmla="*/ 49 w 79677"/>
                <a:gd name="connsiteY2" fmla="*/ 865993 h 872246"/>
                <a:gd name="connsiteX3" fmla="*/ 49 w 79677"/>
                <a:gd name="connsiteY3" fmla="*/ 868992 h 872246"/>
                <a:gd name="connsiteX4" fmla="*/ 49 w 79677"/>
                <a:gd name="connsiteY4" fmla="*/ 869992 h 872246"/>
                <a:gd name="connsiteX5" fmla="*/ 1348 w 79677"/>
                <a:gd name="connsiteY5" fmla="*/ 872103 h 872246"/>
                <a:gd name="connsiteX6" fmla="*/ 1424 w 79677"/>
                <a:gd name="connsiteY6" fmla="*/ 872115 h 872246"/>
                <a:gd name="connsiteX7" fmla="*/ 2423 w 79677"/>
                <a:gd name="connsiteY7" fmla="*/ 872115 h 872246"/>
                <a:gd name="connsiteX8" fmla="*/ 2423 w 79677"/>
                <a:gd name="connsiteY8" fmla="*/ 872115 h 872246"/>
                <a:gd name="connsiteX9" fmla="*/ 2423 w 79677"/>
                <a:gd name="connsiteY9" fmla="*/ 872115 h 872246"/>
                <a:gd name="connsiteX10" fmla="*/ 2423 w 79677"/>
                <a:gd name="connsiteY10" fmla="*/ 871491 h 872246"/>
                <a:gd name="connsiteX11" fmla="*/ 2423 w 79677"/>
                <a:gd name="connsiteY11" fmla="*/ 871491 h 872246"/>
                <a:gd name="connsiteX12" fmla="*/ 79639 w 79677"/>
                <a:gd name="connsiteY12" fmla="*/ 2712 h 872246"/>
                <a:gd name="connsiteX13" fmla="*/ 79639 w 79677"/>
                <a:gd name="connsiteY13" fmla="*/ 1713 h 872246"/>
                <a:gd name="connsiteX14" fmla="*/ 79639 w 79677"/>
                <a:gd name="connsiteY14" fmla="*/ 1713 h 872246"/>
                <a:gd name="connsiteX15" fmla="*/ 79639 w 79677"/>
                <a:gd name="connsiteY15" fmla="*/ 963 h 872246"/>
                <a:gd name="connsiteX16" fmla="*/ 78765 w 79677"/>
                <a:gd name="connsiteY16" fmla="*/ 338 h 872246"/>
                <a:gd name="connsiteX17" fmla="*/ 76891 w 79677"/>
                <a:gd name="connsiteY17" fmla="*/ 213 h 872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9677" h="872246">
                  <a:moveTo>
                    <a:pt x="76891" y="213"/>
                  </a:moveTo>
                  <a:lnTo>
                    <a:pt x="76891" y="1213"/>
                  </a:lnTo>
                  <a:lnTo>
                    <a:pt x="49" y="865993"/>
                  </a:lnTo>
                  <a:lnTo>
                    <a:pt x="49" y="868992"/>
                  </a:lnTo>
                  <a:lnTo>
                    <a:pt x="49" y="869992"/>
                  </a:lnTo>
                  <a:cubicBezTo>
                    <a:pt x="-176" y="870928"/>
                    <a:pt x="399" y="871878"/>
                    <a:pt x="1348" y="872103"/>
                  </a:cubicBezTo>
                  <a:cubicBezTo>
                    <a:pt x="1373" y="872103"/>
                    <a:pt x="1399" y="872115"/>
                    <a:pt x="1424" y="872115"/>
                  </a:cubicBezTo>
                  <a:cubicBezTo>
                    <a:pt x="1736" y="872290"/>
                    <a:pt x="2111" y="872290"/>
                    <a:pt x="2423" y="872115"/>
                  </a:cubicBezTo>
                  <a:lnTo>
                    <a:pt x="2423" y="872115"/>
                  </a:lnTo>
                  <a:lnTo>
                    <a:pt x="2423" y="872115"/>
                  </a:lnTo>
                  <a:cubicBezTo>
                    <a:pt x="2485" y="871916"/>
                    <a:pt x="2485" y="871691"/>
                    <a:pt x="2423" y="871491"/>
                  </a:cubicBezTo>
                  <a:lnTo>
                    <a:pt x="2423" y="871491"/>
                  </a:lnTo>
                  <a:lnTo>
                    <a:pt x="79639" y="2712"/>
                  </a:lnTo>
                  <a:lnTo>
                    <a:pt x="79639" y="1713"/>
                  </a:lnTo>
                  <a:lnTo>
                    <a:pt x="79639" y="1713"/>
                  </a:lnTo>
                  <a:cubicBezTo>
                    <a:pt x="79690" y="1463"/>
                    <a:pt x="79690" y="1213"/>
                    <a:pt x="79639" y="963"/>
                  </a:cubicBezTo>
                  <a:cubicBezTo>
                    <a:pt x="79639" y="963"/>
                    <a:pt x="79639" y="338"/>
                    <a:pt x="78765" y="338"/>
                  </a:cubicBezTo>
                  <a:cubicBezTo>
                    <a:pt x="78215" y="-61"/>
                    <a:pt x="77490" y="-112"/>
                    <a:pt x="76891" y="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10FD9431-0980-46DB-84ED-EC35446081D2}"/>
                </a:ext>
              </a:extLst>
            </p:cNvPr>
            <p:cNvSpPr/>
            <p:nvPr/>
          </p:nvSpPr>
          <p:spPr>
            <a:xfrm>
              <a:off x="11883146" y="3334052"/>
              <a:ext cx="185794" cy="104833"/>
            </a:xfrm>
            <a:custGeom>
              <a:avLst/>
              <a:gdLst>
                <a:gd name="connsiteX0" fmla="*/ 0 w 185794"/>
                <a:gd name="connsiteY0" fmla="*/ 101709 h 104833"/>
                <a:gd name="connsiteX1" fmla="*/ 0 w 185794"/>
                <a:gd name="connsiteY1" fmla="*/ 101709 h 104833"/>
                <a:gd name="connsiteX2" fmla="*/ 1000 w 185794"/>
                <a:gd name="connsiteY2" fmla="*/ 101709 h 104833"/>
                <a:gd name="connsiteX3" fmla="*/ 2499 w 185794"/>
                <a:gd name="connsiteY3" fmla="*/ 103834 h 104833"/>
                <a:gd name="connsiteX4" fmla="*/ 2499 w 185794"/>
                <a:gd name="connsiteY4" fmla="*/ 104833 h 104833"/>
                <a:gd name="connsiteX5" fmla="*/ 185795 w 185794"/>
                <a:gd name="connsiteY5" fmla="*/ 3873 h 104833"/>
                <a:gd name="connsiteX6" fmla="*/ 185795 w 185794"/>
                <a:gd name="connsiteY6" fmla="*/ 875 h 104833"/>
                <a:gd name="connsiteX7" fmla="*/ 184920 w 185794"/>
                <a:gd name="connsiteY7" fmla="*/ 0 h 104833"/>
                <a:gd name="connsiteX8" fmla="*/ 1000 w 185794"/>
                <a:gd name="connsiteY8" fmla="*/ 101335 h 104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94" h="104833">
                  <a:moveTo>
                    <a:pt x="0" y="101709"/>
                  </a:moveTo>
                  <a:lnTo>
                    <a:pt x="0" y="101709"/>
                  </a:lnTo>
                  <a:cubicBezTo>
                    <a:pt x="325" y="101609"/>
                    <a:pt x="675" y="101609"/>
                    <a:pt x="1000" y="101709"/>
                  </a:cubicBezTo>
                  <a:cubicBezTo>
                    <a:pt x="1949" y="101947"/>
                    <a:pt x="2587" y="102859"/>
                    <a:pt x="2499" y="103834"/>
                  </a:cubicBezTo>
                  <a:lnTo>
                    <a:pt x="2499" y="104833"/>
                  </a:lnTo>
                  <a:lnTo>
                    <a:pt x="185795" y="3873"/>
                  </a:lnTo>
                  <a:lnTo>
                    <a:pt x="185795" y="875"/>
                  </a:lnTo>
                  <a:lnTo>
                    <a:pt x="184920" y="0"/>
                  </a:lnTo>
                  <a:lnTo>
                    <a:pt x="1000" y="101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C9B9CBC4-FCD4-4890-A666-87C57BB35D5B}"/>
                </a:ext>
              </a:extLst>
            </p:cNvPr>
            <p:cNvSpPr/>
            <p:nvPr/>
          </p:nvSpPr>
          <p:spPr>
            <a:xfrm>
              <a:off x="11816424" y="3704405"/>
              <a:ext cx="44230" cy="27738"/>
            </a:xfrm>
            <a:custGeom>
              <a:avLst/>
              <a:gdLst>
                <a:gd name="connsiteX0" fmla="*/ 0 w 44230"/>
                <a:gd name="connsiteY0" fmla="*/ 24615 h 27738"/>
                <a:gd name="connsiteX1" fmla="*/ 0 w 44230"/>
                <a:gd name="connsiteY1" fmla="*/ 24615 h 27738"/>
                <a:gd name="connsiteX2" fmla="*/ 875 w 44230"/>
                <a:gd name="connsiteY2" fmla="*/ 24615 h 27738"/>
                <a:gd name="connsiteX3" fmla="*/ 2374 w 44230"/>
                <a:gd name="connsiteY3" fmla="*/ 26577 h 27738"/>
                <a:gd name="connsiteX4" fmla="*/ 2374 w 44230"/>
                <a:gd name="connsiteY4" fmla="*/ 26614 h 27738"/>
                <a:gd name="connsiteX5" fmla="*/ 2374 w 44230"/>
                <a:gd name="connsiteY5" fmla="*/ 27739 h 27738"/>
                <a:gd name="connsiteX6" fmla="*/ 44231 w 44230"/>
                <a:gd name="connsiteY6" fmla="*/ 4373 h 27738"/>
                <a:gd name="connsiteX7" fmla="*/ 44231 w 44230"/>
                <a:gd name="connsiteY7" fmla="*/ 999 h 27738"/>
                <a:gd name="connsiteX8" fmla="*/ 44231 w 44230"/>
                <a:gd name="connsiteY8" fmla="*/ 0 h 27738"/>
                <a:gd name="connsiteX9" fmla="*/ 42981 w 44230"/>
                <a:gd name="connsiteY9" fmla="*/ 750 h 27738"/>
                <a:gd name="connsiteX10" fmla="*/ 875 w 44230"/>
                <a:gd name="connsiteY10" fmla="*/ 24240 h 27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230" h="27738">
                  <a:moveTo>
                    <a:pt x="0" y="24615"/>
                  </a:moveTo>
                  <a:lnTo>
                    <a:pt x="0" y="24615"/>
                  </a:lnTo>
                  <a:cubicBezTo>
                    <a:pt x="0" y="24615"/>
                    <a:pt x="0" y="24615"/>
                    <a:pt x="875" y="24615"/>
                  </a:cubicBezTo>
                  <a:cubicBezTo>
                    <a:pt x="1837" y="24740"/>
                    <a:pt x="2511" y="25627"/>
                    <a:pt x="2374" y="26577"/>
                  </a:cubicBezTo>
                  <a:cubicBezTo>
                    <a:pt x="2374" y="26589"/>
                    <a:pt x="2374" y="26602"/>
                    <a:pt x="2374" y="26614"/>
                  </a:cubicBezTo>
                  <a:lnTo>
                    <a:pt x="2374" y="27739"/>
                  </a:lnTo>
                  <a:lnTo>
                    <a:pt x="44231" y="4373"/>
                  </a:lnTo>
                  <a:lnTo>
                    <a:pt x="44231" y="999"/>
                  </a:lnTo>
                  <a:lnTo>
                    <a:pt x="44231" y="0"/>
                  </a:lnTo>
                  <a:lnTo>
                    <a:pt x="42981" y="750"/>
                  </a:lnTo>
                  <a:lnTo>
                    <a:pt x="875" y="242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E3BA0C9A-7369-4B90-9DD5-BB535C2E8FC6}"/>
                </a:ext>
              </a:extLst>
            </p:cNvPr>
            <p:cNvSpPr/>
            <p:nvPr/>
          </p:nvSpPr>
          <p:spPr>
            <a:xfrm>
              <a:off x="11860655" y="3436187"/>
              <a:ext cx="24622" cy="270092"/>
            </a:xfrm>
            <a:custGeom>
              <a:avLst/>
              <a:gdLst>
                <a:gd name="connsiteX0" fmla="*/ 0 w 24622"/>
                <a:gd name="connsiteY0" fmla="*/ 269717 h 270092"/>
                <a:gd name="connsiteX1" fmla="*/ 1624 w 24622"/>
                <a:gd name="connsiteY1" fmla="*/ 268093 h 270092"/>
                <a:gd name="connsiteX2" fmla="*/ 1749 w 24622"/>
                <a:gd name="connsiteY2" fmla="*/ 268093 h 270092"/>
                <a:gd name="connsiteX3" fmla="*/ 3161 w 24622"/>
                <a:gd name="connsiteY3" fmla="*/ 269905 h 270092"/>
                <a:gd name="connsiteX4" fmla="*/ 3124 w 24622"/>
                <a:gd name="connsiteY4" fmla="*/ 270092 h 270092"/>
                <a:gd name="connsiteX5" fmla="*/ 24614 w 24622"/>
                <a:gd name="connsiteY5" fmla="*/ 3199 h 270092"/>
                <a:gd name="connsiteX6" fmla="*/ 24614 w 24622"/>
                <a:gd name="connsiteY6" fmla="*/ 2199 h 270092"/>
                <a:gd name="connsiteX7" fmla="*/ 23115 w 24622"/>
                <a:gd name="connsiteY7" fmla="*/ 75 h 270092"/>
                <a:gd name="connsiteX8" fmla="*/ 22116 w 24622"/>
                <a:gd name="connsiteY8" fmla="*/ 75 h 270092"/>
                <a:gd name="connsiteX9" fmla="*/ 22116 w 24622"/>
                <a:gd name="connsiteY9" fmla="*/ 75 h 270092"/>
                <a:gd name="connsiteX10" fmla="*/ 22116 w 24622"/>
                <a:gd name="connsiteY10" fmla="*/ 700 h 270092"/>
                <a:gd name="connsiteX11" fmla="*/ 22116 w 24622"/>
                <a:gd name="connsiteY11" fmla="*/ 1949 h 270092"/>
                <a:gd name="connsiteX12" fmla="*/ 875 w 24622"/>
                <a:gd name="connsiteY12" fmla="*/ 265094 h 270092"/>
                <a:gd name="connsiteX13" fmla="*/ 875 w 24622"/>
                <a:gd name="connsiteY13" fmla="*/ 267843 h 270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622" h="270092">
                  <a:moveTo>
                    <a:pt x="0" y="269717"/>
                  </a:moveTo>
                  <a:cubicBezTo>
                    <a:pt x="0" y="268818"/>
                    <a:pt x="724" y="268093"/>
                    <a:pt x="1624" y="268093"/>
                  </a:cubicBezTo>
                  <a:cubicBezTo>
                    <a:pt x="1662" y="268093"/>
                    <a:pt x="1711" y="268093"/>
                    <a:pt x="1749" y="268093"/>
                  </a:cubicBezTo>
                  <a:cubicBezTo>
                    <a:pt x="2636" y="268206"/>
                    <a:pt x="3273" y="269018"/>
                    <a:pt x="3161" y="269905"/>
                  </a:cubicBezTo>
                  <a:cubicBezTo>
                    <a:pt x="3149" y="269967"/>
                    <a:pt x="3136" y="270030"/>
                    <a:pt x="3124" y="270092"/>
                  </a:cubicBezTo>
                  <a:lnTo>
                    <a:pt x="24614" y="3199"/>
                  </a:lnTo>
                  <a:lnTo>
                    <a:pt x="24614" y="2199"/>
                  </a:lnTo>
                  <a:cubicBezTo>
                    <a:pt x="24702" y="1224"/>
                    <a:pt x="24064" y="312"/>
                    <a:pt x="23115" y="75"/>
                  </a:cubicBezTo>
                  <a:cubicBezTo>
                    <a:pt x="22790" y="-25"/>
                    <a:pt x="22441" y="-25"/>
                    <a:pt x="22116" y="75"/>
                  </a:cubicBezTo>
                  <a:lnTo>
                    <a:pt x="22116" y="75"/>
                  </a:lnTo>
                  <a:cubicBezTo>
                    <a:pt x="22116" y="75"/>
                    <a:pt x="22116" y="75"/>
                    <a:pt x="22116" y="700"/>
                  </a:cubicBezTo>
                  <a:lnTo>
                    <a:pt x="22116" y="1949"/>
                  </a:lnTo>
                  <a:lnTo>
                    <a:pt x="875" y="265094"/>
                  </a:lnTo>
                  <a:lnTo>
                    <a:pt x="875" y="2678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8D9BF6F1-9BEC-49EA-A3FE-B010B7C7AAAA}"/>
                </a:ext>
              </a:extLst>
            </p:cNvPr>
            <p:cNvSpPr/>
            <p:nvPr/>
          </p:nvSpPr>
          <p:spPr>
            <a:xfrm>
              <a:off x="12098928" y="5537299"/>
              <a:ext cx="106079" cy="130572"/>
            </a:xfrm>
            <a:custGeom>
              <a:avLst/>
              <a:gdLst>
                <a:gd name="connsiteX0" fmla="*/ 0 w 106079"/>
                <a:gd name="connsiteY0" fmla="*/ 4748 h 130572"/>
                <a:gd name="connsiteX1" fmla="*/ 106079 w 106079"/>
                <a:gd name="connsiteY1" fmla="*/ 130573 h 130572"/>
                <a:gd name="connsiteX2" fmla="*/ 106079 w 106079"/>
                <a:gd name="connsiteY2" fmla="*/ 125200 h 130572"/>
                <a:gd name="connsiteX3" fmla="*/ 500 w 106079"/>
                <a:gd name="connsiteY3" fmla="*/ 0 h 130572"/>
                <a:gd name="connsiteX4" fmla="*/ 0 w 106079"/>
                <a:gd name="connsiteY4" fmla="*/ 4748 h 130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79" h="130572">
                  <a:moveTo>
                    <a:pt x="0" y="4748"/>
                  </a:moveTo>
                  <a:lnTo>
                    <a:pt x="106079" y="130573"/>
                  </a:lnTo>
                  <a:lnTo>
                    <a:pt x="106079" y="125200"/>
                  </a:lnTo>
                  <a:lnTo>
                    <a:pt x="500" y="0"/>
                  </a:lnTo>
                  <a:lnTo>
                    <a:pt x="0" y="4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63AD8F98-CE0D-4969-B3FC-A0B61FE4D7F7}"/>
                </a:ext>
              </a:extLst>
            </p:cNvPr>
            <p:cNvSpPr/>
            <p:nvPr/>
          </p:nvSpPr>
          <p:spPr>
            <a:xfrm>
              <a:off x="11970608" y="3967425"/>
              <a:ext cx="70595" cy="602884"/>
            </a:xfrm>
            <a:custGeom>
              <a:avLst/>
              <a:gdLst>
                <a:gd name="connsiteX0" fmla="*/ 65472 w 70595"/>
                <a:gd name="connsiteY0" fmla="*/ 9496 h 602884"/>
                <a:gd name="connsiteX1" fmla="*/ 53977 w 70595"/>
                <a:gd name="connsiteY1" fmla="*/ 15994 h 602884"/>
                <a:gd name="connsiteX2" fmla="*/ 50978 w 70595"/>
                <a:gd name="connsiteY2" fmla="*/ 17743 h 602884"/>
                <a:gd name="connsiteX3" fmla="*/ 0 w 70595"/>
                <a:gd name="connsiteY3" fmla="*/ 584267 h 602884"/>
                <a:gd name="connsiteX4" fmla="*/ 13244 w 70595"/>
                <a:gd name="connsiteY4" fmla="*/ 599261 h 602884"/>
                <a:gd name="connsiteX5" fmla="*/ 16493 w 70595"/>
                <a:gd name="connsiteY5" fmla="*/ 602885 h 602884"/>
                <a:gd name="connsiteX6" fmla="*/ 70595 w 70595"/>
                <a:gd name="connsiteY6" fmla="*/ 875 h 602884"/>
                <a:gd name="connsiteX7" fmla="*/ 70595 w 70595"/>
                <a:gd name="connsiteY7" fmla="*/ 0 h 602884"/>
                <a:gd name="connsiteX8" fmla="*/ 65472 w 70595"/>
                <a:gd name="connsiteY8" fmla="*/ 9496 h 602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595" h="602884">
                  <a:moveTo>
                    <a:pt x="65472" y="9496"/>
                  </a:moveTo>
                  <a:lnTo>
                    <a:pt x="53977" y="15994"/>
                  </a:lnTo>
                  <a:lnTo>
                    <a:pt x="50978" y="17743"/>
                  </a:lnTo>
                  <a:lnTo>
                    <a:pt x="0" y="584267"/>
                  </a:lnTo>
                  <a:lnTo>
                    <a:pt x="13244" y="599261"/>
                  </a:lnTo>
                  <a:lnTo>
                    <a:pt x="16493" y="602885"/>
                  </a:lnTo>
                  <a:lnTo>
                    <a:pt x="70595" y="875"/>
                  </a:lnTo>
                  <a:cubicBezTo>
                    <a:pt x="70595" y="875"/>
                    <a:pt x="70595" y="875"/>
                    <a:pt x="70595" y="0"/>
                  </a:cubicBezTo>
                  <a:cubicBezTo>
                    <a:pt x="70619" y="3836"/>
                    <a:pt x="68683" y="7410"/>
                    <a:pt x="65472" y="9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25E613E0-E613-4D14-9697-4B0BF7F5EF52}"/>
                </a:ext>
              </a:extLst>
            </p:cNvPr>
            <p:cNvSpPr/>
            <p:nvPr/>
          </p:nvSpPr>
          <p:spPr>
            <a:xfrm>
              <a:off x="12033206" y="3955804"/>
              <a:ext cx="1624" cy="12495"/>
            </a:xfrm>
            <a:custGeom>
              <a:avLst/>
              <a:gdLst>
                <a:gd name="connsiteX0" fmla="*/ 0 w 1624"/>
                <a:gd name="connsiteY0" fmla="*/ 0 h 12495"/>
                <a:gd name="connsiteX1" fmla="*/ 0 w 1624"/>
                <a:gd name="connsiteY1" fmla="*/ 0 h 12495"/>
                <a:gd name="connsiteX2" fmla="*/ 1624 w 1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12495">
                  <a:moveTo>
                    <a:pt x="0" y="0"/>
                  </a:moveTo>
                  <a:lnTo>
                    <a:pt x="0" y="0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41952F98-73F3-416A-A596-42E56673781B}"/>
                </a:ext>
              </a:extLst>
            </p:cNvPr>
            <p:cNvSpPr/>
            <p:nvPr/>
          </p:nvSpPr>
          <p:spPr>
            <a:xfrm>
              <a:off x="11787062" y="3728895"/>
              <a:ext cx="31632" cy="366354"/>
            </a:xfrm>
            <a:custGeom>
              <a:avLst/>
              <a:gdLst>
                <a:gd name="connsiteX0" fmla="*/ 28488 w 31632"/>
                <a:gd name="connsiteY0" fmla="*/ 1999 h 366354"/>
                <a:gd name="connsiteX1" fmla="*/ 28488 w 31632"/>
                <a:gd name="connsiteY1" fmla="*/ 1999 h 366354"/>
                <a:gd name="connsiteX2" fmla="*/ 28488 w 31632"/>
                <a:gd name="connsiteY2" fmla="*/ 2999 h 366354"/>
                <a:gd name="connsiteX3" fmla="*/ 0 w 31632"/>
                <a:gd name="connsiteY3" fmla="*/ 366354 h 366354"/>
                <a:gd name="connsiteX4" fmla="*/ 3374 w 31632"/>
                <a:gd name="connsiteY4" fmla="*/ 364480 h 366354"/>
                <a:gd name="connsiteX5" fmla="*/ 31611 w 31632"/>
                <a:gd name="connsiteY5" fmla="*/ 3499 h 366354"/>
                <a:gd name="connsiteX6" fmla="*/ 31611 w 31632"/>
                <a:gd name="connsiteY6" fmla="*/ 1999 h 366354"/>
                <a:gd name="connsiteX7" fmla="*/ 30149 w 31632"/>
                <a:gd name="connsiteY7" fmla="*/ 0 h 366354"/>
                <a:gd name="connsiteX8" fmla="*/ 30112 w 31632"/>
                <a:gd name="connsiteY8" fmla="*/ 0 h 366354"/>
                <a:gd name="connsiteX9" fmla="*/ 29237 w 31632"/>
                <a:gd name="connsiteY9" fmla="*/ 0 h 366354"/>
                <a:gd name="connsiteX10" fmla="*/ 29237 w 31632"/>
                <a:gd name="connsiteY10" fmla="*/ 625 h 366354"/>
                <a:gd name="connsiteX11" fmla="*/ 28488 w 31632"/>
                <a:gd name="connsiteY11" fmla="*/ 1999 h 36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32" h="366354">
                  <a:moveTo>
                    <a:pt x="28488" y="1999"/>
                  </a:moveTo>
                  <a:lnTo>
                    <a:pt x="28488" y="1999"/>
                  </a:lnTo>
                  <a:lnTo>
                    <a:pt x="28488" y="2999"/>
                  </a:lnTo>
                  <a:lnTo>
                    <a:pt x="0" y="366354"/>
                  </a:lnTo>
                  <a:lnTo>
                    <a:pt x="3374" y="364480"/>
                  </a:lnTo>
                  <a:lnTo>
                    <a:pt x="31611" y="3499"/>
                  </a:lnTo>
                  <a:lnTo>
                    <a:pt x="31611" y="1999"/>
                  </a:lnTo>
                  <a:cubicBezTo>
                    <a:pt x="31761" y="1050"/>
                    <a:pt x="31099" y="150"/>
                    <a:pt x="30149" y="0"/>
                  </a:cubicBezTo>
                  <a:cubicBezTo>
                    <a:pt x="30137" y="0"/>
                    <a:pt x="30125" y="0"/>
                    <a:pt x="30112" y="0"/>
                  </a:cubicBezTo>
                  <a:cubicBezTo>
                    <a:pt x="30112" y="0"/>
                    <a:pt x="30112" y="0"/>
                    <a:pt x="29237" y="0"/>
                  </a:cubicBezTo>
                  <a:lnTo>
                    <a:pt x="29237" y="625"/>
                  </a:lnTo>
                  <a:cubicBezTo>
                    <a:pt x="29237" y="625"/>
                    <a:pt x="28613" y="1250"/>
                    <a:pt x="2848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970685D6-E31A-4634-92A9-AE94E39099F0}"/>
                </a:ext>
              </a:extLst>
            </p:cNvPr>
            <p:cNvSpPr/>
            <p:nvPr/>
          </p:nvSpPr>
          <p:spPr>
            <a:xfrm>
              <a:off x="11831293" y="3703399"/>
              <a:ext cx="32532" cy="366234"/>
            </a:xfrm>
            <a:custGeom>
              <a:avLst/>
              <a:gdLst>
                <a:gd name="connsiteX0" fmla="*/ 0 w 32532"/>
                <a:gd name="connsiteY0" fmla="*/ 366235 h 366234"/>
                <a:gd name="connsiteX1" fmla="*/ 3373 w 32532"/>
                <a:gd name="connsiteY1" fmla="*/ 364360 h 366234"/>
                <a:gd name="connsiteX2" fmla="*/ 32486 w 32532"/>
                <a:gd name="connsiteY2" fmla="*/ 2005 h 366234"/>
                <a:gd name="connsiteX3" fmla="*/ 31299 w 32532"/>
                <a:gd name="connsiteY3" fmla="*/ 43 h 366234"/>
                <a:gd name="connsiteX4" fmla="*/ 31112 w 32532"/>
                <a:gd name="connsiteY4" fmla="*/ 6 h 366234"/>
                <a:gd name="connsiteX5" fmla="*/ 29362 w 32532"/>
                <a:gd name="connsiteY5" fmla="*/ 1505 h 366234"/>
                <a:gd name="connsiteX6" fmla="*/ 29362 w 32532"/>
                <a:gd name="connsiteY6" fmla="*/ 1630 h 366234"/>
                <a:gd name="connsiteX7" fmla="*/ 29362 w 32532"/>
                <a:gd name="connsiteY7" fmla="*/ 5004 h 36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532" h="366234">
                  <a:moveTo>
                    <a:pt x="0" y="366235"/>
                  </a:moveTo>
                  <a:lnTo>
                    <a:pt x="3373" y="364360"/>
                  </a:lnTo>
                  <a:lnTo>
                    <a:pt x="32486" y="2005"/>
                  </a:lnTo>
                  <a:cubicBezTo>
                    <a:pt x="32698" y="1131"/>
                    <a:pt x="32161" y="256"/>
                    <a:pt x="31299" y="43"/>
                  </a:cubicBezTo>
                  <a:cubicBezTo>
                    <a:pt x="31236" y="31"/>
                    <a:pt x="31174" y="18"/>
                    <a:pt x="31112" y="6"/>
                  </a:cubicBezTo>
                  <a:cubicBezTo>
                    <a:pt x="30212" y="-69"/>
                    <a:pt x="29437" y="605"/>
                    <a:pt x="29362" y="1505"/>
                  </a:cubicBezTo>
                  <a:cubicBezTo>
                    <a:pt x="29362" y="1543"/>
                    <a:pt x="29362" y="1593"/>
                    <a:pt x="29362" y="1630"/>
                  </a:cubicBezTo>
                  <a:lnTo>
                    <a:pt x="29362" y="50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4CEE3BCC-EC36-4989-8863-1254ABE8268C}"/>
                </a:ext>
              </a:extLst>
            </p:cNvPr>
            <p:cNvSpPr/>
            <p:nvPr/>
          </p:nvSpPr>
          <p:spPr>
            <a:xfrm>
              <a:off x="11080492" y="5707356"/>
              <a:ext cx="41232" cy="777814"/>
            </a:xfrm>
            <a:custGeom>
              <a:avLst/>
              <a:gdLst>
                <a:gd name="connsiteX0" fmla="*/ 41232 w 41232"/>
                <a:gd name="connsiteY0" fmla="*/ 2124 h 777814"/>
                <a:gd name="connsiteX1" fmla="*/ 39483 w 41232"/>
                <a:gd name="connsiteY1" fmla="*/ 0 h 777814"/>
                <a:gd name="connsiteX2" fmla="*/ 38108 w 41232"/>
                <a:gd name="connsiteY2" fmla="*/ 875 h 777814"/>
                <a:gd name="connsiteX3" fmla="*/ 0 w 41232"/>
                <a:gd name="connsiteY3" fmla="*/ 777815 h 777814"/>
                <a:gd name="connsiteX4" fmla="*/ 3249 w 41232"/>
                <a:gd name="connsiteY4" fmla="*/ 777815 h 777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2" h="777814">
                  <a:moveTo>
                    <a:pt x="41232" y="2124"/>
                  </a:moveTo>
                  <a:lnTo>
                    <a:pt x="39483" y="0"/>
                  </a:lnTo>
                  <a:lnTo>
                    <a:pt x="38108" y="875"/>
                  </a:lnTo>
                  <a:lnTo>
                    <a:pt x="0" y="777815"/>
                  </a:lnTo>
                  <a:cubicBezTo>
                    <a:pt x="1062" y="777503"/>
                    <a:pt x="2186" y="777503"/>
                    <a:pt x="3249" y="7778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C22A1597-1D69-4996-AED4-7AD6C5999D98}"/>
                </a:ext>
              </a:extLst>
            </p:cNvPr>
            <p:cNvSpPr/>
            <p:nvPr/>
          </p:nvSpPr>
          <p:spPr>
            <a:xfrm>
              <a:off x="11085865" y="6502289"/>
              <a:ext cx="274381" cy="360569"/>
            </a:xfrm>
            <a:custGeom>
              <a:avLst/>
              <a:gdLst>
                <a:gd name="connsiteX0" fmla="*/ 274381 w 274381"/>
                <a:gd name="connsiteY0" fmla="*/ 358108 h 360569"/>
                <a:gd name="connsiteX1" fmla="*/ 274381 w 274381"/>
                <a:gd name="connsiteY1" fmla="*/ 358108 h 360569"/>
                <a:gd name="connsiteX2" fmla="*/ 271883 w 274381"/>
                <a:gd name="connsiteY2" fmla="*/ 354734 h 360569"/>
                <a:gd name="connsiteX3" fmla="*/ 2374 w 274381"/>
                <a:gd name="connsiteY3" fmla="*/ 0 h 360569"/>
                <a:gd name="connsiteX4" fmla="*/ 0 w 274381"/>
                <a:gd name="connsiteY4" fmla="*/ 2624 h 360569"/>
                <a:gd name="connsiteX5" fmla="*/ 271008 w 274381"/>
                <a:gd name="connsiteY5" fmla="*/ 359981 h 360569"/>
                <a:gd name="connsiteX6" fmla="*/ 271008 w 274381"/>
                <a:gd name="connsiteY6" fmla="*/ 359981 h 360569"/>
                <a:gd name="connsiteX7" fmla="*/ 272920 w 274381"/>
                <a:gd name="connsiteY7" fmla="*/ 360319 h 360569"/>
                <a:gd name="connsiteX8" fmla="*/ 273257 w 274381"/>
                <a:gd name="connsiteY8" fmla="*/ 359981 h 360569"/>
                <a:gd name="connsiteX9" fmla="*/ 273257 w 274381"/>
                <a:gd name="connsiteY9" fmla="*/ 358732 h 360569"/>
                <a:gd name="connsiteX10" fmla="*/ 273257 w 274381"/>
                <a:gd name="connsiteY10" fmla="*/ 358732 h 360569"/>
                <a:gd name="connsiteX11" fmla="*/ 274381 w 274381"/>
                <a:gd name="connsiteY11" fmla="*/ 358108 h 360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4381" h="360569">
                  <a:moveTo>
                    <a:pt x="274381" y="358108"/>
                  </a:moveTo>
                  <a:lnTo>
                    <a:pt x="274381" y="358108"/>
                  </a:lnTo>
                  <a:lnTo>
                    <a:pt x="271883" y="354734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lnTo>
                    <a:pt x="271008" y="359981"/>
                  </a:lnTo>
                  <a:lnTo>
                    <a:pt x="271008" y="359981"/>
                  </a:lnTo>
                  <a:cubicBezTo>
                    <a:pt x="271445" y="360606"/>
                    <a:pt x="272307" y="360756"/>
                    <a:pt x="272920" y="360319"/>
                  </a:cubicBezTo>
                  <a:cubicBezTo>
                    <a:pt x="273057" y="360219"/>
                    <a:pt x="273170" y="360107"/>
                    <a:pt x="273257" y="359981"/>
                  </a:cubicBezTo>
                  <a:cubicBezTo>
                    <a:pt x="273369" y="359570"/>
                    <a:pt x="273369" y="359145"/>
                    <a:pt x="273257" y="358732"/>
                  </a:cubicBezTo>
                  <a:cubicBezTo>
                    <a:pt x="273257" y="358732"/>
                    <a:pt x="273257" y="358732"/>
                    <a:pt x="273257" y="358732"/>
                  </a:cubicBezTo>
                  <a:cubicBezTo>
                    <a:pt x="273644" y="358557"/>
                    <a:pt x="274019" y="358345"/>
                    <a:pt x="274381" y="3581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44BB90B7-40ED-44A6-A7A1-00909BA42FA4}"/>
                </a:ext>
              </a:extLst>
            </p:cNvPr>
            <p:cNvSpPr/>
            <p:nvPr/>
          </p:nvSpPr>
          <p:spPr>
            <a:xfrm>
              <a:off x="11120350" y="5703608"/>
              <a:ext cx="291873" cy="370227"/>
            </a:xfrm>
            <a:custGeom>
              <a:avLst/>
              <a:gdLst>
                <a:gd name="connsiteX0" fmla="*/ 291874 w 291873"/>
                <a:gd name="connsiteY0" fmla="*/ 368353 h 370227"/>
                <a:gd name="connsiteX1" fmla="*/ 290999 w 291873"/>
                <a:gd name="connsiteY1" fmla="*/ 367353 h 370227"/>
                <a:gd name="connsiteX2" fmla="*/ 1124 w 291873"/>
                <a:gd name="connsiteY2" fmla="*/ 0 h 370227"/>
                <a:gd name="connsiteX3" fmla="*/ 1124 w 291873"/>
                <a:gd name="connsiteY3" fmla="*/ 0 h 370227"/>
                <a:gd name="connsiteX4" fmla="*/ 1124 w 291873"/>
                <a:gd name="connsiteY4" fmla="*/ 0 h 370227"/>
                <a:gd name="connsiteX5" fmla="*/ 1124 w 291873"/>
                <a:gd name="connsiteY5" fmla="*/ 0 h 370227"/>
                <a:gd name="connsiteX6" fmla="*/ 1124 w 291873"/>
                <a:gd name="connsiteY6" fmla="*/ 1499 h 370227"/>
                <a:gd name="connsiteX7" fmla="*/ 1124 w 291873"/>
                <a:gd name="connsiteY7" fmla="*/ 2249 h 370227"/>
                <a:gd name="connsiteX8" fmla="*/ 1124 w 291873"/>
                <a:gd name="connsiteY8" fmla="*/ 2249 h 370227"/>
                <a:gd name="connsiteX9" fmla="*/ 1124 w 291873"/>
                <a:gd name="connsiteY9" fmla="*/ 2249 h 370227"/>
                <a:gd name="connsiteX10" fmla="*/ 0 w 291873"/>
                <a:gd name="connsiteY10" fmla="*/ 2999 h 370227"/>
                <a:gd name="connsiteX11" fmla="*/ 1749 w 291873"/>
                <a:gd name="connsiteY11" fmla="*/ 5123 h 370227"/>
                <a:gd name="connsiteX12" fmla="*/ 289125 w 291873"/>
                <a:gd name="connsiteY12" fmla="*/ 369602 h 370227"/>
                <a:gd name="connsiteX13" fmla="*/ 289125 w 291873"/>
                <a:gd name="connsiteY13" fmla="*/ 370227 h 370227"/>
                <a:gd name="connsiteX14" fmla="*/ 289125 w 291873"/>
                <a:gd name="connsiteY14" fmla="*/ 370227 h 370227"/>
                <a:gd name="connsiteX15" fmla="*/ 289125 w 291873"/>
                <a:gd name="connsiteY15" fmla="*/ 370227 h 370227"/>
                <a:gd name="connsiteX16" fmla="*/ 289750 w 291873"/>
                <a:gd name="connsiteY16" fmla="*/ 370227 h 370227"/>
                <a:gd name="connsiteX17" fmla="*/ 290499 w 291873"/>
                <a:gd name="connsiteY17" fmla="*/ 370227 h 370227"/>
                <a:gd name="connsiteX18" fmla="*/ 291874 w 291873"/>
                <a:gd name="connsiteY18" fmla="*/ 368353 h 370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1873" h="370227">
                  <a:moveTo>
                    <a:pt x="291874" y="368353"/>
                  </a:moveTo>
                  <a:lnTo>
                    <a:pt x="290999" y="367353"/>
                  </a:lnTo>
                  <a:lnTo>
                    <a:pt x="1124" y="0"/>
                  </a:lnTo>
                  <a:lnTo>
                    <a:pt x="1124" y="0"/>
                  </a:lnTo>
                  <a:cubicBezTo>
                    <a:pt x="1124" y="0"/>
                    <a:pt x="1124" y="0"/>
                    <a:pt x="1124" y="0"/>
                  </a:cubicBezTo>
                  <a:cubicBezTo>
                    <a:pt x="1124" y="0"/>
                    <a:pt x="1124" y="0"/>
                    <a:pt x="1124" y="0"/>
                  </a:cubicBezTo>
                  <a:lnTo>
                    <a:pt x="1124" y="1499"/>
                  </a:lnTo>
                  <a:cubicBezTo>
                    <a:pt x="1174" y="1749"/>
                    <a:pt x="1174" y="1999"/>
                    <a:pt x="1124" y="2249"/>
                  </a:cubicBezTo>
                  <a:lnTo>
                    <a:pt x="1124" y="2249"/>
                  </a:lnTo>
                  <a:lnTo>
                    <a:pt x="1124" y="2249"/>
                  </a:lnTo>
                  <a:lnTo>
                    <a:pt x="0" y="2999"/>
                  </a:lnTo>
                  <a:lnTo>
                    <a:pt x="1749" y="5123"/>
                  </a:lnTo>
                  <a:lnTo>
                    <a:pt x="289125" y="369602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750" y="370227"/>
                  </a:lnTo>
                  <a:cubicBezTo>
                    <a:pt x="289750" y="370227"/>
                    <a:pt x="289750" y="370227"/>
                    <a:pt x="290499" y="370227"/>
                  </a:cubicBezTo>
                  <a:cubicBezTo>
                    <a:pt x="291274" y="369903"/>
                    <a:pt x="291799" y="369190"/>
                    <a:pt x="291874" y="3683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DB71F52C-4118-450E-BD6E-F856CA920445}"/>
                </a:ext>
              </a:extLst>
            </p:cNvPr>
            <p:cNvSpPr/>
            <p:nvPr/>
          </p:nvSpPr>
          <p:spPr>
            <a:xfrm>
              <a:off x="11273909" y="4124237"/>
              <a:ext cx="23365" cy="21366"/>
            </a:xfrm>
            <a:custGeom>
              <a:avLst/>
              <a:gdLst>
                <a:gd name="connsiteX0" fmla="*/ 10246 w 23365"/>
                <a:gd name="connsiteY0" fmla="*/ 6497 h 21366"/>
                <a:gd name="connsiteX1" fmla="*/ 10246 w 23365"/>
                <a:gd name="connsiteY1" fmla="*/ 0 h 21366"/>
                <a:gd name="connsiteX2" fmla="*/ 0 w 23365"/>
                <a:gd name="connsiteY2" fmla="*/ 5748 h 21366"/>
                <a:gd name="connsiteX3" fmla="*/ 2249 w 23365"/>
                <a:gd name="connsiteY3" fmla="*/ 8371 h 21366"/>
                <a:gd name="connsiteX4" fmla="*/ 2249 w 23365"/>
                <a:gd name="connsiteY4" fmla="*/ 8371 h 21366"/>
                <a:gd name="connsiteX5" fmla="*/ 3749 w 23365"/>
                <a:gd name="connsiteY5" fmla="*/ 9621 h 21366"/>
                <a:gd name="connsiteX6" fmla="*/ 4873 w 23365"/>
                <a:gd name="connsiteY6" fmla="*/ 10496 h 21366"/>
                <a:gd name="connsiteX7" fmla="*/ 14244 w 23365"/>
                <a:gd name="connsiteY7" fmla="*/ 21366 h 21366"/>
                <a:gd name="connsiteX8" fmla="*/ 16243 w 23365"/>
                <a:gd name="connsiteY8" fmla="*/ 20242 h 21366"/>
                <a:gd name="connsiteX9" fmla="*/ 19492 w 23365"/>
                <a:gd name="connsiteY9" fmla="*/ 18492 h 21366"/>
                <a:gd name="connsiteX10" fmla="*/ 22365 w 23365"/>
                <a:gd name="connsiteY10" fmla="*/ 16868 h 21366"/>
                <a:gd name="connsiteX11" fmla="*/ 23365 w 23365"/>
                <a:gd name="connsiteY11" fmla="*/ 15994 h 21366"/>
                <a:gd name="connsiteX12" fmla="*/ 17992 w 23365"/>
                <a:gd name="connsiteY12" fmla="*/ 17868 h 21366"/>
                <a:gd name="connsiteX13" fmla="*/ 10246 w 23365"/>
                <a:gd name="connsiteY13" fmla="*/ 6497 h 2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365" h="21366">
                  <a:moveTo>
                    <a:pt x="10246" y="6497"/>
                  </a:moveTo>
                  <a:lnTo>
                    <a:pt x="10246" y="0"/>
                  </a:lnTo>
                  <a:lnTo>
                    <a:pt x="0" y="5748"/>
                  </a:lnTo>
                  <a:lnTo>
                    <a:pt x="2249" y="8371"/>
                  </a:lnTo>
                  <a:lnTo>
                    <a:pt x="2249" y="8371"/>
                  </a:lnTo>
                  <a:lnTo>
                    <a:pt x="3749" y="9621"/>
                  </a:lnTo>
                  <a:lnTo>
                    <a:pt x="4873" y="10496"/>
                  </a:lnTo>
                  <a:lnTo>
                    <a:pt x="14244" y="21366"/>
                  </a:lnTo>
                  <a:lnTo>
                    <a:pt x="16243" y="20242"/>
                  </a:lnTo>
                  <a:lnTo>
                    <a:pt x="19492" y="18492"/>
                  </a:lnTo>
                  <a:lnTo>
                    <a:pt x="22365" y="16868"/>
                  </a:lnTo>
                  <a:lnTo>
                    <a:pt x="23365" y="15994"/>
                  </a:lnTo>
                  <a:cubicBezTo>
                    <a:pt x="21866" y="17268"/>
                    <a:pt x="19954" y="17930"/>
                    <a:pt x="17992" y="17868"/>
                  </a:cubicBezTo>
                  <a:cubicBezTo>
                    <a:pt x="12870" y="16631"/>
                    <a:pt x="9521" y="11720"/>
                    <a:pt x="10246" y="6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726F112F-FF7E-43DC-A0A7-7B5AED016586}"/>
                </a:ext>
              </a:extLst>
            </p:cNvPr>
            <p:cNvSpPr/>
            <p:nvPr/>
          </p:nvSpPr>
          <p:spPr>
            <a:xfrm>
              <a:off x="11298398" y="4137107"/>
              <a:ext cx="110911" cy="129036"/>
            </a:xfrm>
            <a:custGeom>
              <a:avLst/>
              <a:gdLst>
                <a:gd name="connsiteX0" fmla="*/ 110702 w 110911"/>
                <a:gd name="connsiteY0" fmla="*/ 125825 h 129036"/>
                <a:gd name="connsiteX1" fmla="*/ 110702 w 110911"/>
                <a:gd name="connsiteY1" fmla="*/ 125825 h 129036"/>
                <a:gd name="connsiteX2" fmla="*/ 108328 w 110911"/>
                <a:gd name="connsiteY2" fmla="*/ 122951 h 129036"/>
                <a:gd name="connsiteX3" fmla="*/ 2249 w 110911"/>
                <a:gd name="connsiteY3" fmla="*/ 0 h 129036"/>
                <a:gd name="connsiteX4" fmla="*/ 0 w 110911"/>
                <a:gd name="connsiteY4" fmla="*/ 2874 h 129036"/>
                <a:gd name="connsiteX5" fmla="*/ 107953 w 110911"/>
                <a:gd name="connsiteY5" fmla="*/ 127824 h 129036"/>
                <a:gd name="connsiteX6" fmla="*/ 108578 w 110911"/>
                <a:gd name="connsiteY6" fmla="*/ 128449 h 129036"/>
                <a:gd name="connsiteX7" fmla="*/ 110490 w 110911"/>
                <a:gd name="connsiteY7" fmla="*/ 128786 h 129036"/>
                <a:gd name="connsiteX8" fmla="*/ 110827 w 110911"/>
                <a:gd name="connsiteY8" fmla="*/ 128449 h 129036"/>
                <a:gd name="connsiteX9" fmla="*/ 110827 w 110911"/>
                <a:gd name="connsiteY9" fmla="*/ 127199 h 129036"/>
                <a:gd name="connsiteX10" fmla="*/ 110827 w 110911"/>
                <a:gd name="connsiteY10" fmla="*/ 126450 h 129036"/>
                <a:gd name="connsiteX11" fmla="*/ 110702 w 110911"/>
                <a:gd name="connsiteY11" fmla="*/ 125825 h 129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911" h="129036">
                  <a:moveTo>
                    <a:pt x="110702" y="125825"/>
                  </a:moveTo>
                  <a:lnTo>
                    <a:pt x="110702" y="125825"/>
                  </a:lnTo>
                  <a:lnTo>
                    <a:pt x="108328" y="122951"/>
                  </a:lnTo>
                  <a:lnTo>
                    <a:pt x="2249" y="0"/>
                  </a:lnTo>
                  <a:cubicBezTo>
                    <a:pt x="1674" y="1087"/>
                    <a:pt x="912" y="2049"/>
                    <a:pt x="0" y="2874"/>
                  </a:cubicBezTo>
                  <a:lnTo>
                    <a:pt x="107953" y="127824"/>
                  </a:lnTo>
                  <a:lnTo>
                    <a:pt x="108578" y="128449"/>
                  </a:lnTo>
                  <a:cubicBezTo>
                    <a:pt x="109015" y="129073"/>
                    <a:pt x="109878" y="129223"/>
                    <a:pt x="110490" y="128786"/>
                  </a:cubicBezTo>
                  <a:cubicBezTo>
                    <a:pt x="110627" y="128686"/>
                    <a:pt x="110740" y="128573"/>
                    <a:pt x="110827" y="128449"/>
                  </a:cubicBezTo>
                  <a:cubicBezTo>
                    <a:pt x="110940" y="128036"/>
                    <a:pt x="110940" y="127611"/>
                    <a:pt x="110827" y="127199"/>
                  </a:cubicBezTo>
                  <a:cubicBezTo>
                    <a:pt x="110827" y="127199"/>
                    <a:pt x="110827" y="127199"/>
                    <a:pt x="110827" y="126450"/>
                  </a:cubicBezTo>
                  <a:cubicBezTo>
                    <a:pt x="110827" y="125700"/>
                    <a:pt x="110827" y="125950"/>
                    <a:pt x="110702" y="1258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FD4297BE-70D5-4244-BB4E-5DDA626388FB}"/>
                </a:ext>
              </a:extLst>
            </p:cNvPr>
            <p:cNvSpPr/>
            <p:nvPr/>
          </p:nvSpPr>
          <p:spPr>
            <a:xfrm>
              <a:off x="11284808" y="3921318"/>
              <a:ext cx="27584" cy="220791"/>
            </a:xfrm>
            <a:custGeom>
              <a:avLst/>
              <a:gdLst>
                <a:gd name="connsiteX0" fmla="*/ 16964 w 27584"/>
                <a:gd name="connsiteY0" fmla="*/ 212040 h 220791"/>
                <a:gd name="connsiteX1" fmla="*/ 16964 w 27584"/>
                <a:gd name="connsiteY1" fmla="*/ 210666 h 220791"/>
                <a:gd name="connsiteX2" fmla="*/ 27585 w 27584"/>
                <a:gd name="connsiteY2" fmla="*/ 14245 h 220791"/>
                <a:gd name="connsiteX3" fmla="*/ 27585 w 27584"/>
                <a:gd name="connsiteY3" fmla="*/ 9247 h 220791"/>
                <a:gd name="connsiteX4" fmla="*/ 27585 w 27584"/>
                <a:gd name="connsiteY4" fmla="*/ 9247 h 220791"/>
                <a:gd name="connsiteX5" fmla="*/ 22712 w 27584"/>
                <a:gd name="connsiteY5" fmla="*/ 11870 h 220791"/>
                <a:gd name="connsiteX6" fmla="*/ 11454 w 27584"/>
                <a:gd name="connsiteY6" fmla="*/ 8209 h 220791"/>
                <a:gd name="connsiteX7" fmla="*/ 10842 w 27584"/>
                <a:gd name="connsiteY7" fmla="*/ 6622 h 220791"/>
                <a:gd name="connsiteX8" fmla="*/ 10842 w 27584"/>
                <a:gd name="connsiteY8" fmla="*/ 0 h 220791"/>
                <a:gd name="connsiteX9" fmla="*/ 10842 w 27584"/>
                <a:gd name="connsiteY9" fmla="*/ 1375 h 220791"/>
                <a:gd name="connsiteX10" fmla="*/ 96 w 27584"/>
                <a:gd name="connsiteY10" fmla="*/ 202794 h 220791"/>
                <a:gd name="connsiteX11" fmla="*/ 96 w 27584"/>
                <a:gd name="connsiteY11" fmla="*/ 209292 h 220791"/>
                <a:gd name="connsiteX12" fmla="*/ 8468 w 27584"/>
                <a:gd name="connsiteY12" fmla="*/ 220787 h 220791"/>
                <a:gd name="connsiteX13" fmla="*/ 13841 w 27584"/>
                <a:gd name="connsiteY13" fmla="*/ 218913 h 220791"/>
                <a:gd name="connsiteX14" fmla="*/ 13841 w 27584"/>
                <a:gd name="connsiteY14" fmla="*/ 218913 h 220791"/>
                <a:gd name="connsiteX15" fmla="*/ 16090 w 27584"/>
                <a:gd name="connsiteY15" fmla="*/ 216039 h 220791"/>
                <a:gd name="connsiteX16" fmla="*/ 16839 w 27584"/>
                <a:gd name="connsiteY16" fmla="*/ 214540 h 220791"/>
                <a:gd name="connsiteX17" fmla="*/ 16964 w 27584"/>
                <a:gd name="connsiteY17" fmla="*/ 212040 h 220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584" h="220791">
                  <a:moveTo>
                    <a:pt x="16964" y="212040"/>
                  </a:moveTo>
                  <a:cubicBezTo>
                    <a:pt x="16964" y="212040"/>
                    <a:pt x="16964" y="211166"/>
                    <a:pt x="16964" y="210666"/>
                  </a:cubicBezTo>
                  <a:lnTo>
                    <a:pt x="27585" y="14245"/>
                  </a:lnTo>
                  <a:lnTo>
                    <a:pt x="27585" y="9247"/>
                  </a:lnTo>
                  <a:lnTo>
                    <a:pt x="27585" y="9247"/>
                  </a:lnTo>
                  <a:lnTo>
                    <a:pt x="22712" y="11870"/>
                  </a:lnTo>
                  <a:cubicBezTo>
                    <a:pt x="18589" y="13970"/>
                    <a:pt x="13553" y="12333"/>
                    <a:pt x="11454" y="8209"/>
                  </a:cubicBezTo>
                  <a:cubicBezTo>
                    <a:pt x="11192" y="7697"/>
                    <a:pt x="10992" y="7172"/>
                    <a:pt x="10842" y="6622"/>
                  </a:cubicBezTo>
                  <a:cubicBezTo>
                    <a:pt x="10242" y="4461"/>
                    <a:pt x="10242" y="2162"/>
                    <a:pt x="10842" y="0"/>
                  </a:cubicBezTo>
                  <a:cubicBezTo>
                    <a:pt x="10792" y="463"/>
                    <a:pt x="10792" y="912"/>
                    <a:pt x="10842" y="1375"/>
                  </a:cubicBezTo>
                  <a:lnTo>
                    <a:pt x="96" y="202794"/>
                  </a:lnTo>
                  <a:lnTo>
                    <a:pt x="96" y="209292"/>
                  </a:lnTo>
                  <a:cubicBezTo>
                    <a:pt x="-653" y="214752"/>
                    <a:pt x="3045" y="219825"/>
                    <a:pt x="8468" y="220787"/>
                  </a:cubicBezTo>
                  <a:cubicBezTo>
                    <a:pt x="10429" y="220850"/>
                    <a:pt x="12341" y="220187"/>
                    <a:pt x="13841" y="218913"/>
                  </a:cubicBezTo>
                  <a:lnTo>
                    <a:pt x="13841" y="218913"/>
                  </a:lnTo>
                  <a:cubicBezTo>
                    <a:pt x="14753" y="218088"/>
                    <a:pt x="15515" y="217126"/>
                    <a:pt x="16090" y="216039"/>
                  </a:cubicBezTo>
                  <a:lnTo>
                    <a:pt x="16839" y="214540"/>
                  </a:lnTo>
                  <a:cubicBezTo>
                    <a:pt x="16952" y="213715"/>
                    <a:pt x="16989" y="212878"/>
                    <a:pt x="16964" y="2120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61CDD721-4DF1-4912-80C1-FA5D326D88FD}"/>
                </a:ext>
              </a:extLst>
            </p:cNvPr>
            <p:cNvSpPr/>
            <p:nvPr/>
          </p:nvSpPr>
          <p:spPr>
            <a:xfrm>
              <a:off x="10970915" y="4491591"/>
              <a:ext cx="417569" cy="244152"/>
            </a:xfrm>
            <a:custGeom>
              <a:avLst/>
              <a:gdLst>
                <a:gd name="connsiteX0" fmla="*/ 417570 w 417569"/>
                <a:gd name="connsiteY0" fmla="*/ 0 h 244152"/>
                <a:gd name="connsiteX1" fmla="*/ 250 w 417569"/>
                <a:gd name="connsiteY1" fmla="*/ 239779 h 244152"/>
                <a:gd name="connsiteX2" fmla="*/ 125 w 417569"/>
                <a:gd name="connsiteY2" fmla="*/ 242903 h 244152"/>
                <a:gd name="connsiteX3" fmla="*/ 125 w 417569"/>
                <a:gd name="connsiteY3" fmla="*/ 242903 h 244152"/>
                <a:gd name="connsiteX4" fmla="*/ 125 w 417569"/>
                <a:gd name="connsiteY4" fmla="*/ 243028 h 244152"/>
                <a:gd name="connsiteX5" fmla="*/ 0 w 417569"/>
                <a:gd name="connsiteY5" fmla="*/ 244153 h 244152"/>
                <a:gd name="connsiteX6" fmla="*/ 417195 w 417569"/>
                <a:gd name="connsiteY6" fmla="*/ 4498 h 244152"/>
                <a:gd name="connsiteX7" fmla="*/ 417570 w 417569"/>
                <a:gd name="connsiteY7" fmla="*/ 0 h 24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7569" h="244152">
                  <a:moveTo>
                    <a:pt x="417570" y="0"/>
                  </a:moveTo>
                  <a:lnTo>
                    <a:pt x="250" y="239779"/>
                  </a:lnTo>
                  <a:lnTo>
                    <a:pt x="125" y="242903"/>
                  </a:lnTo>
                  <a:lnTo>
                    <a:pt x="125" y="242903"/>
                  </a:lnTo>
                  <a:lnTo>
                    <a:pt x="125" y="243028"/>
                  </a:lnTo>
                  <a:lnTo>
                    <a:pt x="0" y="244153"/>
                  </a:lnTo>
                  <a:lnTo>
                    <a:pt x="417195" y="4498"/>
                  </a:lnTo>
                  <a:lnTo>
                    <a:pt x="41757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B77B9378-FFF2-4E3E-912C-E2272D22A15E}"/>
                </a:ext>
              </a:extLst>
            </p:cNvPr>
            <p:cNvSpPr/>
            <p:nvPr/>
          </p:nvSpPr>
          <p:spPr>
            <a:xfrm>
              <a:off x="10282462" y="2700430"/>
              <a:ext cx="162560" cy="187925"/>
            </a:xfrm>
            <a:custGeom>
              <a:avLst/>
              <a:gdLst>
                <a:gd name="connsiteX0" fmla="*/ 999 w 162560"/>
                <a:gd name="connsiteY0" fmla="*/ 2874 h 187925"/>
                <a:gd name="connsiteX1" fmla="*/ 999 w 162560"/>
                <a:gd name="connsiteY1" fmla="*/ 2874 h 187925"/>
                <a:gd name="connsiteX2" fmla="*/ 0 w 162560"/>
                <a:gd name="connsiteY2" fmla="*/ 2874 h 187925"/>
                <a:gd name="connsiteX3" fmla="*/ 162430 w 162560"/>
                <a:gd name="connsiteY3" fmla="*/ 187925 h 187925"/>
                <a:gd name="connsiteX4" fmla="*/ 162430 w 162560"/>
                <a:gd name="connsiteY4" fmla="*/ 187925 h 187925"/>
                <a:gd name="connsiteX5" fmla="*/ 162430 w 162560"/>
                <a:gd name="connsiteY5" fmla="*/ 187925 h 187925"/>
                <a:gd name="connsiteX6" fmla="*/ 162430 w 162560"/>
                <a:gd name="connsiteY6" fmla="*/ 187925 h 187925"/>
                <a:gd name="connsiteX7" fmla="*/ 162430 w 162560"/>
                <a:gd name="connsiteY7" fmla="*/ 187925 h 187925"/>
                <a:gd name="connsiteX8" fmla="*/ 162430 w 162560"/>
                <a:gd name="connsiteY8" fmla="*/ 187925 h 187925"/>
                <a:gd name="connsiteX9" fmla="*/ 162430 w 162560"/>
                <a:gd name="connsiteY9" fmla="*/ 187300 h 187925"/>
                <a:gd name="connsiteX10" fmla="*/ 162430 w 162560"/>
                <a:gd name="connsiteY10" fmla="*/ 186551 h 187925"/>
                <a:gd name="connsiteX11" fmla="*/ 162430 w 162560"/>
                <a:gd name="connsiteY11" fmla="*/ 186551 h 187925"/>
                <a:gd name="connsiteX12" fmla="*/ 162430 w 162560"/>
                <a:gd name="connsiteY12" fmla="*/ 185176 h 187925"/>
                <a:gd name="connsiteX13" fmla="*/ 159806 w 162560"/>
                <a:gd name="connsiteY13" fmla="*/ 182177 h 187925"/>
                <a:gd name="connsiteX14" fmla="*/ 125 w 162560"/>
                <a:gd name="connsiteY14" fmla="*/ 0 h 187925"/>
                <a:gd name="connsiteX15" fmla="*/ 125 w 162560"/>
                <a:gd name="connsiteY15" fmla="*/ 750 h 187925"/>
                <a:gd name="connsiteX16" fmla="*/ 125 w 162560"/>
                <a:gd name="connsiteY16" fmla="*/ 750 h 187925"/>
                <a:gd name="connsiteX17" fmla="*/ 125 w 162560"/>
                <a:gd name="connsiteY17" fmla="*/ 1374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2560" h="187925">
                  <a:moveTo>
                    <a:pt x="999" y="2874"/>
                  </a:moveTo>
                  <a:lnTo>
                    <a:pt x="999" y="2874"/>
                  </a:lnTo>
                  <a:lnTo>
                    <a:pt x="0" y="2874"/>
                  </a:lnTo>
                  <a:lnTo>
                    <a:pt x="162430" y="187925"/>
                  </a:lnTo>
                  <a:lnTo>
                    <a:pt x="162430" y="187925"/>
                  </a:lnTo>
                  <a:lnTo>
                    <a:pt x="162430" y="187925"/>
                  </a:lnTo>
                  <a:cubicBezTo>
                    <a:pt x="162430" y="187925"/>
                    <a:pt x="162430" y="187925"/>
                    <a:pt x="162430" y="187925"/>
                  </a:cubicBezTo>
                  <a:lnTo>
                    <a:pt x="162430" y="187925"/>
                  </a:lnTo>
                  <a:lnTo>
                    <a:pt x="162430" y="187925"/>
                  </a:lnTo>
                  <a:cubicBezTo>
                    <a:pt x="162505" y="187725"/>
                    <a:pt x="162505" y="187500"/>
                    <a:pt x="162430" y="187300"/>
                  </a:cubicBezTo>
                  <a:cubicBezTo>
                    <a:pt x="162480" y="187050"/>
                    <a:pt x="162480" y="186800"/>
                    <a:pt x="162430" y="186551"/>
                  </a:cubicBezTo>
                  <a:lnTo>
                    <a:pt x="162430" y="186551"/>
                  </a:lnTo>
                  <a:cubicBezTo>
                    <a:pt x="162604" y="186113"/>
                    <a:pt x="162604" y="185613"/>
                    <a:pt x="162430" y="185176"/>
                  </a:cubicBezTo>
                  <a:lnTo>
                    <a:pt x="159806" y="182177"/>
                  </a:lnTo>
                  <a:lnTo>
                    <a:pt x="125" y="0"/>
                  </a:lnTo>
                  <a:lnTo>
                    <a:pt x="125" y="750"/>
                  </a:lnTo>
                  <a:cubicBezTo>
                    <a:pt x="125" y="750"/>
                    <a:pt x="125" y="750"/>
                    <a:pt x="125" y="750"/>
                  </a:cubicBezTo>
                  <a:cubicBezTo>
                    <a:pt x="187" y="950"/>
                    <a:pt x="187" y="1174"/>
                    <a:pt x="125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A60AB5E5-1EBB-4F38-BD1C-48FFB8C82432}"/>
                </a:ext>
              </a:extLst>
            </p:cNvPr>
            <p:cNvSpPr/>
            <p:nvPr/>
          </p:nvSpPr>
          <p:spPr>
            <a:xfrm>
              <a:off x="9376479" y="3172617"/>
              <a:ext cx="540891" cy="676854"/>
            </a:xfrm>
            <a:custGeom>
              <a:avLst/>
              <a:gdLst>
                <a:gd name="connsiteX0" fmla="*/ 539142 w 540891"/>
                <a:gd name="connsiteY0" fmla="*/ 676230 h 676854"/>
                <a:gd name="connsiteX1" fmla="*/ 539142 w 540891"/>
                <a:gd name="connsiteY1" fmla="*/ 676855 h 676854"/>
                <a:gd name="connsiteX2" fmla="*/ 539142 w 540891"/>
                <a:gd name="connsiteY2" fmla="*/ 676855 h 676854"/>
                <a:gd name="connsiteX3" fmla="*/ 539142 w 540891"/>
                <a:gd name="connsiteY3" fmla="*/ 676105 h 676854"/>
                <a:gd name="connsiteX4" fmla="*/ 539892 w 540891"/>
                <a:gd name="connsiteY4" fmla="*/ 673606 h 676854"/>
                <a:gd name="connsiteX5" fmla="*/ 540891 w 540891"/>
                <a:gd name="connsiteY5" fmla="*/ 673606 h 676854"/>
                <a:gd name="connsiteX6" fmla="*/ 0 w 540891"/>
                <a:gd name="connsiteY6" fmla="*/ 0 h 676854"/>
                <a:gd name="connsiteX7" fmla="*/ 0 w 540891"/>
                <a:gd name="connsiteY7" fmla="*/ 5872 h 67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891" h="676854">
                  <a:moveTo>
                    <a:pt x="539142" y="676230"/>
                  </a:moveTo>
                  <a:lnTo>
                    <a:pt x="539142" y="676855"/>
                  </a:lnTo>
                  <a:lnTo>
                    <a:pt x="539142" y="676855"/>
                  </a:lnTo>
                  <a:cubicBezTo>
                    <a:pt x="539142" y="676855"/>
                    <a:pt x="539142" y="676855"/>
                    <a:pt x="539142" y="676105"/>
                  </a:cubicBezTo>
                  <a:cubicBezTo>
                    <a:pt x="538742" y="675206"/>
                    <a:pt x="539055" y="674144"/>
                    <a:pt x="539892" y="673606"/>
                  </a:cubicBezTo>
                  <a:lnTo>
                    <a:pt x="540891" y="673606"/>
                  </a:lnTo>
                  <a:lnTo>
                    <a:pt x="0" y="0"/>
                  </a:lnTo>
                  <a:lnTo>
                    <a:pt x="0" y="5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B731DECC-B07D-41C1-B4F6-98F2BFA9134A}"/>
                </a:ext>
              </a:extLst>
            </p:cNvPr>
            <p:cNvSpPr/>
            <p:nvPr/>
          </p:nvSpPr>
          <p:spPr>
            <a:xfrm>
              <a:off x="9915351" y="3276700"/>
              <a:ext cx="1072930" cy="572896"/>
            </a:xfrm>
            <a:custGeom>
              <a:avLst/>
              <a:gdLst>
                <a:gd name="connsiteX0" fmla="*/ 394 w 1072930"/>
                <a:gd name="connsiteY0" fmla="*/ 572147 h 572896"/>
                <a:gd name="connsiteX1" fmla="*/ 394 w 1072930"/>
                <a:gd name="connsiteY1" fmla="*/ 572897 h 572896"/>
                <a:gd name="connsiteX2" fmla="*/ 394 w 1072930"/>
                <a:gd name="connsiteY2" fmla="*/ 572897 h 572896"/>
                <a:gd name="connsiteX3" fmla="*/ 1394 w 1072930"/>
                <a:gd name="connsiteY3" fmla="*/ 572897 h 572896"/>
                <a:gd name="connsiteX4" fmla="*/ 2268 w 1072930"/>
                <a:gd name="connsiteY4" fmla="*/ 572897 h 572896"/>
                <a:gd name="connsiteX5" fmla="*/ 1072931 w 1072930"/>
                <a:gd name="connsiteY5" fmla="*/ 3499 h 572896"/>
                <a:gd name="connsiteX6" fmla="*/ 1071557 w 1072930"/>
                <a:gd name="connsiteY6" fmla="*/ 0 h 572896"/>
                <a:gd name="connsiteX7" fmla="*/ 2143 w 1072930"/>
                <a:gd name="connsiteY7" fmla="*/ 569148 h 572896"/>
                <a:gd name="connsiteX8" fmla="*/ 1144 w 1072930"/>
                <a:gd name="connsiteY8" fmla="*/ 569148 h 572896"/>
                <a:gd name="connsiteX9" fmla="*/ 195 w 1072930"/>
                <a:gd name="connsiteY9" fmla="*/ 571810 h 572896"/>
                <a:gd name="connsiteX10" fmla="*/ 394 w 1072930"/>
                <a:gd name="connsiteY10" fmla="*/ 572147 h 572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930" h="572896">
                  <a:moveTo>
                    <a:pt x="394" y="572147"/>
                  </a:moveTo>
                  <a:cubicBezTo>
                    <a:pt x="394" y="572147"/>
                    <a:pt x="394" y="572147"/>
                    <a:pt x="394" y="572897"/>
                  </a:cubicBezTo>
                  <a:lnTo>
                    <a:pt x="394" y="572897"/>
                  </a:lnTo>
                  <a:lnTo>
                    <a:pt x="1394" y="572897"/>
                  </a:lnTo>
                  <a:lnTo>
                    <a:pt x="2268" y="572897"/>
                  </a:lnTo>
                  <a:lnTo>
                    <a:pt x="1072931" y="3499"/>
                  </a:lnTo>
                  <a:cubicBezTo>
                    <a:pt x="1072256" y="2437"/>
                    <a:pt x="1071781" y="1250"/>
                    <a:pt x="1071557" y="0"/>
                  </a:cubicBezTo>
                  <a:lnTo>
                    <a:pt x="2143" y="569148"/>
                  </a:lnTo>
                  <a:lnTo>
                    <a:pt x="1144" y="569148"/>
                  </a:lnTo>
                  <a:cubicBezTo>
                    <a:pt x="145" y="569623"/>
                    <a:pt x="-281" y="570810"/>
                    <a:pt x="195" y="571810"/>
                  </a:cubicBezTo>
                  <a:cubicBezTo>
                    <a:pt x="244" y="571935"/>
                    <a:pt x="319" y="572047"/>
                    <a:pt x="394" y="5721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BA66ACB3-0316-4BFC-ABA2-69851CC7D343}"/>
                </a:ext>
              </a:extLst>
            </p:cNvPr>
            <p:cNvSpPr/>
            <p:nvPr/>
          </p:nvSpPr>
          <p:spPr>
            <a:xfrm>
              <a:off x="10990156" y="3284572"/>
              <a:ext cx="5872" cy="92338"/>
            </a:xfrm>
            <a:custGeom>
              <a:avLst/>
              <a:gdLst>
                <a:gd name="connsiteX0" fmla="*/ 3374 w 5872"/>
                <a:gd name="connsiteY0" fmla="*/ 0 h 92338"/>
                <a:gd name="connsiteX1" fmla="*/ 0 w 5872"/>
                <a:gd name="connsiteY1" fmla="*/ 92338 h 92338"/>
                <a:gd name="connsiteX2" fmla="*/ 1250 w 5872"/>
                <a:gd name="connsiteY2" fmla="*/ 92338 h 92338"/>
                <a:gd name="connsiteX3" fmla="*/ 1250 w 5872"/>
                <a:gd name="connsiteY3" fmla="*/ 92338 h 92338"/>
                <a:gd name="connsiteX4" fmla="*/ 2499 w 5872"/>
                <a:gd name="connsiteY4" fmla="*/ 92338 h 92338"/>
                <a:gd name="connsiteX5" fmla="*/ 2499 w 5872"/>
                <a:gd name="connsiteY5" fmla="*/ 92338 h 92338"/>
                <a:gd name="connsiteX6" fmla="*/ 5872 w 5872"/>
                <a:gd name="connsiteY6" fmla="*/ 0 h 92338"/>
                <a:gd name="connsiteX7" fmla="*/ 4373 w 5872"/>
                <a:gd name="connsiteY7" fmla="*/ 0 h 92338"/>
                <a:gd name="connsiteX8" fmla="*/ 3374 w 5872"/>
                <a:gd name="connsiteY8" fmla="*/ 0 h 92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" h="92338">
                  <a:moveTo>
                    <a:pt x="3374" y="0"/>
                  </a:moveTo>
                  <a:lnTo>
                    <a:pt x="0" y="92338"/>
                  </a:lnTo>
                  <a:lnTo>
                    <a:pt x="1250" y="92338"/>
                  </a:lnTo>
                  <a:lnTo>
                    <a:pt x="1250" y="92338"/>
                  </a:lnTo>
                  <a:cubicBezTo>
                    <a:pt x="1662" y="92263"/>
                    <a:pt x="2087" y="92263"/>
                    <a:pt x="2499" y="92338"/>
                  </a:cubicBezTo>
                  <a:lnTo>
                    <a:pt x="2499" y="92338"/>
                  </a:lnTo>
                  <a:lnTo>
                    <a:pt x="5872" y="0"/>
                  </a:lnTo>
                  <a:lnTo>
                    <a:pt x="4373" y="0"/>
                  </a:lnTo>
                  <a:cubicBezTo>
                    <a:pt x="4036" y="50"/>
                    <a:pt x="3711" y="50"/>
                    <a:pt x="3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1E22D5FE-9350-4BA2-9617-46E56A4B96C1}"/>
                </a:ext>
              </a:extLst>
            </p:cNvPr>
            <p:cNvSpPr/>
            <p:nvPr/>
          </p:nvSpPr>
          <p:spPr>
            <a:xfrm>
              <a:off x="9347741" y="2697931"/>
              <a:ext cx="21490" cy="452194"/>
            </a:xfrm>
            <a:custGeom>
              <a:avLst/>
              <a:gdLst>
                <a:gd name="connsiteX0" fmla="*/ 0 w 21490"/>
                <a:gd name="connsiteY0" fmla="*/ 0 h 452194"/>
                <a:gd name="connsiteX1" fmla="*/ 0 w 21490"/>
                <a:gd name="connsiteY1" fmla="*/ 0 h 452194"/>
                <a:gd name="connsiteX2" fmla="*/ 0 w 21490"/>
                <a:gd name="connsiteY2" fmla="*/ 0 h 452194"/>
                <a:gd name="connsiteX3" fmla="*/ 18117 w 21490"/>
                <a:gd name="connsiteY3" fmla="*/ 448071 h 452194"/>
                <a:gd name="connsiteX4" fmla="*/ 21491 w 21490"/>
                <a:gd name="connsiteY4" fmla="*/ 452195 h 452194"/>
                <a:gd name="connsiteX5" fmla="*/ 3248 w 21490"/>
                <a:gd name="connsiteY5" fmla="*/ 375 h 452194"/>
                <a:gd name="connsiteX6" fmla="*/ 2249 w 21490"/>
                <a:gd name="connsiteY6" fmla="*/ 375 h 452194"/>
                <a:gd name="connsiteX7" fmla="*/ 2249 w 21490"/>
                <a:gd name="connsiteY7" fmla="*/ 375 h 452194"/>
                <a:gd name="connsiteX8" fmla="*/ 1624 w 21490"/>
                <a:gd name="connsiteY8" fmla="*/ 375 h 452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90" h="45219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117" y="448071"/>
                  </a:lnTo>
                  <a:lnTo>
                    <a:pt x="21491" y="452195"/>
                  </a:lnTo>
                  <a:lnTo>
                    <a:pt x="3248" y="375"/>
                  </a:lnTo>
                  <a:lnTo>
                    <a:pt x="2249" y="375"/>
                  </a:lnTo>
                  <a:cubicBezTo>
                    <a:pt x="2249" y="375"/>
                    <a:pt x="2249" y="375"/>
                    <a:pt x="2249" y="375"/>
                  </a:cubicBezTo>
                  <a:lnTo>
                    <a:pt x="1624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E20746C3-B423-489B-A122-14CBEB9BB2AF}"/>
                </a:ext>
              </a:extLst>
            </p:cNvPr>
            <p:cNvSpPr/>
            <p:nvPr/>
          </p:nvSpPr>
          <p:spPr>
            <a:xfrm>
              <a:off x="10280963" y="2237490"/>
              <a:ext cx="4554" cy="465189"/>
            </a:xfrm>
            <a:custGeom>
              <a:avLst/>
              <a:gdLst>
                <a:gd name="connsiteX0" fmla="*/ 3748 w 4554"/>
                <a:gd name="connsiteY0" fmla="*/ 1000 h 465189"/>
                <a:gd name="connsiteX1" fmla="*/ 1499 w 4554"/>
                <a:gd name="connsiteY1" fmla="*/ 1999 h 465189"/>
                <a:gd name="connsiteX2" fmla="*/ 0 w 4554"/>
                <a:gd name="connsiteY2" fmla="*/ 463065 h 465189"/>
                <a:gd name="connsiteX3" fmla="*/ 999 w 4554"/>
                <a:gd name="connsiteY3" fmla="*/ 463065 h 465189"/>
                <a:gd name="connsiteX4" fmla="*/ 3011 w 4554"/>
                <a:gd name="connsiteY4" fmla="*/ 463740 h 465189"/>
                <a:gd name="connsiteX5" fmla="*/ 3124 w 4554"/>
                <a:gd name="connsiteY5" fmla="*/ 464065 h 465189"/>
                <a:gd name="connsiteX6" fmla="*/ 3124 w 4554"/>
                <a:gd name="connsiteY6" fmla="*/ 465190 h 465189"/>
                <a:gd name="connsiteX7" fmla="*/ 3124 w 4554"/>
                <a:gd name="connsiteY7" fmla="*/ 465190 h 465189"/>
                <a:gd name="connsiteX8" fmla="*/ 3124 w 4554"/>
                <a:gd name="connsiteY8" fmla="*/ 464440 h 465189"/>
                <a:gd name="connsiteX9" fmla="*/ 4498 w 4554"/>
                <a:gd name="connsiteY9" fmla="*/ 4373 h 465189"/>
                <a:gd name="connsiteX10" fmla="*/ 4498 w 4554"/>
                <a:gd name="connsiteY10" fmla="*/ 0 h 465189"/>
                <a:gd name="connsiteX11" fmla="*/ 4498 w 4554"/>
                <a:gd name="connsiteY11" fmla="*/ 0 h 465189"/>
                <a:gd name="connsiteX12" fmla="*/ 4498 w 4554"/>
                <a:gd name="connsiteY12" fmla="*/ 625 h 465189"/>
                <a:gd name="connsiteX13" fmla="*/ 4498 w 4554"/>
                <a:gd name="connsiteY13" fmla="*/ 625 h 465189"/>
                <a:gd name="connsiteX14" fmla="*/ 4498 w 4554"/>
                <a:gd name="connsiteY14" fmla="*/ 625 h 465189"/>
                <a:gd name="connsiteX15" fmla="*/ 4498 w 4554"/>
                <a:gd name="connsiteY15" fmla="*/ 625 h 465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54" h="465189">
                  <a:moveTo>
                    <a:pt x="3748" y="1000"/>
                  </a:moveTo>
                  <a:lnTo>
                    <a:pt x="1499" y="1999"/>
                  </a:lnTo>
                  <a:lnTo>
                    <a:pt x="0" y="463065"/>
                  </a:lnTo>
                  <a:lnTo>
                    <a:pt x="999" y="463065"/>
                  </a:lnTo>
                  <a:cubicBezTo>
                    <a:pt x="1736" y="462703"/>
                    <a:pt x="2636" y="463003"/>
                    <a:pt x="3011" y="463740"/>
                  </a:cubicBezTo>
                  <a:cubicBezTo>
                    <a:pt x="3061" y="463853"/>
                    <a:pt x="3098" y="463952"/>
                    <a:pt x="3124" y="464065"/>
                  </a:cubicBezTo>
                  <a:cubicBezTo>
                    <a:pt x="3186" y="464440"/>
                    <a:pt x="3186" y="464815"/>
                    <a:pt x="3124" y="465190"/>
                  </a:cubicBezTo>
                  <a:cubicBezTo>
                    <a:pt x="3124" y="465190"/>
                    <a:pt x="3124" y="465190"/>
                    <a:pt x="3124" y="465190"/>
                  </a:cubicBezTo>
                  <a:lnTo>
                    <a:pt x="3124" y="464440"/>
                  </a:lnTo>
                  <a:lnTo>
                    <a:pt x="4498" y="4373"/>
                  </a:lnTo>
                  <a:lnTo>
                    <a:pt x="4498" y="0"/>
                  </a:lnTo>
                  <a:cubicBezTo>
                    <a:pt x="4498" y="0"/>
                    <a:pt x="4498" y="0"/>
                    <a:pt x="4498" y="0"/>
                  </a:cubicBezTo>
                  <a:cubicBezTo>
                    <a:pt x="4573" y="200"/>
                    <a:pt x="4573" y="425"/>
                    <a:pt x="4498" y="625"/>
                  </a:cubicBezTo>
                  <a:cubicBezTo>
                    <a:pt x="4498" y="625"/>
                    <a:pt x="4498" y="625"/>
                    <a:pt x="4498" y="625"/>
                  </a:cubicBezTo>
                  <a:lnTo>
                    <a:pt x="4498" y="625"/>
                  </a:lnTo>
                  <a:lnTo>
                    <a:pt x="4498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30756459-255B-4746-BB66-F38AB55ED8FF}"/>
                </a:ext>
              </a:extLst>
            </p:cNvPr>
            <p:cNvSpPr/>
            <p:nvPr/>
          </p:nvSpPr>
          <p:spPr>
            <a:xfrm>
              <a:off x="7327114" y="2597346"/>
              <a:ext cx="195216" cy="1445923"/>
            </a:xfrm>
            <a:custGeom>
              <a:avLst/>
              <a:gdLst>
                <a:gd name="connsiteX0" fmla="*/ 193791 w 195216"/>
                <a:gd name="connsiteY0" fmla="*/ 1445924 h 1445923"/>
                <a:gd name="connsiteX1" fmla="*/ 195166 w 195216"/>
                <a:gd name="connsiteY1" fmla="*/ 1443674 h 1445923"/>
                <a:gd name="connsiteX2" fmla="*/ 195166 w 195216"/>
                <a:gd name="connsiteY2" fmla="*/ 1443674 h 1445923"/>
                <a:gd name="connsiteX3" fmla="*/ 195166 w 195216"/>
                <a:gd name="connsiteY3" fmla="*/ 1441800 h 1445923"/>
                <a:gd name="connsiteX4" fmla="*/ 1749 w 195216"/>
                <a:gd name="connsiteY4" fmla="*/ 0 h 1445923"/>
                <a:gd name="connsiteX5" fmla="*/ 625 w 195216"/>
                <a:gd name="connsiteY5" fmla="*/ 625 h 1445923"/>
                <a:gd name="connsiteX6" fmla="*/ 625 w 195216"/>
                <a:gd name="connsiteY6" fmla="*/ 625 h 1445923"/>
                <a:gd name="connsiteX7" fmla="*/ 0 w 195216"/>
                <a:gd name="connsiteY7" fmla="*/ 625 h 1445923"/>
                <a:gd name="connsiteX8" fmla="*/ 0 w 195216"/>
                <a:gd name="connsiteY8" fmla="*/ 625 h 1445923"/>
                <a:gd name="connsiteX9" fmla="*/ 0 w 195216"/>
                <a:gd name="connsiteY9" fmla="*/ 625 h 1445923"/>
                <a:gd name="connsiteX10" fmla="*/ 0 w 195216"/>
                <a:gd name="connsiteY10" fmla="*/ 625 h 1445923"/>
                <a:gd name="connsiteX11" fmla="*/ 193541 w 195216"/>
                <a:gd name="connsiteY11" fmla="*/ 1445299 h 1445923"/>
                <a:gd name="connsiteX12" fmla="*/ 193541 w 195216"/>
                <a:gd name="connsiteY12" fmla="*/ 1445299 h 1445923"/>
                <a:gd name="connsiteX13" fmla="*/ 193791 w 195216"/>
                <a:gd name="connsiteY13" fmla="*/ 1445924 h 14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16" h="1445923">
                  <a:moveTo>
                    <a:pt x="193791" y="1445924"/>
                  </a:moveTo>
                  <a:cubicBezTo>
                    <a:pt x="194791" y="1445674"/>
                    <a:pt x="195403" y="1444674"/>
                    <a:pt x="195166" y="1443674"/>
                  </a:cubicBezTo>
                  <a:lnTo>
                    <a:pt x="195166" y="1443674"/>
                  </a:lnTo>
                  <a:lnTo>
                    <a:pt x="195166" y="1441800"/>
                  </a:lnTo>
                  <a:lnTo>
                    <a:pt x="1749" y="0"/>
                  </a:lnTo>
                  <a:lnTo>
                    <a:pt x="625" y="625"/>
                  </a:lnTo>
                  <a:lnTo>
                    <a:pt x="625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193541" y="1445299"/>
                  </a:lnTo>
                  <a:cubicBezTo>
                    <a:pt x="193541" y="1445299"/>
                    <a:pt x="193541" y="1445299"/>
                    <a:pt x="193541" y="1445299"/>
                  </a:cubicBezTo>
                  <a:cubicBezTo>
                    <a:pt x="193579" y="1445524"/>
                    <a:pt x="193666" y="1445736"/>
                    <a:pt x="193791" y="14459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2168E9EC-0551-47D7-92FF-E1FCBA39E17E}"/>
                </a:ext>
              </a:extLst>
            </p:cNvPr>
            <p:cNvSpPr/>
            <p:nvPr/>
          </p:nvSpPr>
          <p:spPr>
            <a:xfrm>
              <a:off x="7129825" y="2114789"/>
              <a:ext cx="442183" cy="216913"/>
            </a:xfrm>
            <a:custGeom>
              <a:avLst/>
              <a:gdLst>
                <a:gd name="connsiteX0" fmla="*/ 12745 w 442183"/>
                <a:gd name="connsiteY0" fmla="*/ 208167 h 216913"/>
                <a:gd name="connsiteX1" fmla="*/ 13994 w 442183"/>
                <a:gd name="connsiteY1" fmla="*/ 216914 h 216913"/>
                <a:gd name="connsiteX2" fmla="*/ 442184 w 442183"/>
                <a:gd name="connsiteY2" fmla="*/ 22991 h 216913"/>
                <a:gd name="connsiteX3" fmla="*/ 438061 w 442183"/>
                <a:gd name="connsiteY3" fmla="*/ 17493 h 216913"/>
                <a:gd name="connsiteX4" fmla="*/ 438685 w 442183"/>
                <a:gd name="connsiteY4" fmla="*/ 2124 h 216913"/>
                <a:gd name="connsiteX5" fmla="*/ 441684 w 442183"/>
                <a:gd name="connsiteY5" fmla="*/ 0 h 216913"/>
                <a:gd name="connsiteX6" fmla="*/ 441684 w 442183"/>
                <a:gd name="connsiteY6" fmla="*/ 0 h 216913"/>
                <a:gd name="connsiteX7" fmla="*/ 875 w 442183"/>
                <a:gd name="connsiteY7" fmla="*/ 199920 h 216913"/>
                <a:gd name="connsiteX8" fmla="*/ 0 w 442183"/>
                <a:gd name="connsiteY8" fmla="*/ 199920 h 216913"/>
                <a:gd name="connsiteX9" fmla="*/ 2499 w 442183"/>
                <a:gd name="connsiteY9" fmla="*/ 198796 h 216913"/>
                <a:gd name="connsiteX10" fmla="*/ 12694 w 442183"/>
                <a:gd name="connsiteY10" fmla="*/ 206992 h 216913"/>
                <a:gd name="connsiteX11" fmla="*/ 12745 w 442183"/>
                <a:gd name="connsiteY11" fmla="*/ 208167 h 2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2183" h="216913">
                  <a:moveTo>
                    <a:pt x="12745" y="208167"/>
                  </a:moveTo>
                  <a:lnTo>
                    <a:pt x="13994" y="216914"/>
                  </a:lnTo>
                  <a:lnTo>
                    <a:pt x="442184" y="22991"/>
                  </a:lnTo>
                  <a:lnTo>
                    <a:pt x="438061" y="17493"/>
                  </a:lnTo>
                  <a:cubicBezTo>
                    <a:pt x="434712" y="12832"/>
                    <a:pt x="434975" y="6497"/>
                    <a:pt x="438685" y="2124"/>
                  </a:cubicBezTo>
                  <a:cubicBezTo>
                    <a:pt x="439535" y="1224"/>
                    <a:pt x="440560" y="512"/>
                    <a:pt x="441684" y="0"/>
                  </a:cubicBezTo>
                  <a:lnTo>
                    <a:pt x="441684" y="0"/>
                  </a:lnTo>
                  <a:lnTo>
                    <a:pt x="875" y="199920"/>
                  </a:lnTo>
                  <a:cubicBezTo>
                    <a:pt x="875" y="199920"/>
                    <a:pt x="875" y="199920"/>
                    <a:pt x="0" y="199920"/>
                  </a:cubicBezTo>
                  <a:cubicBezTo>
                    <a:pt x="750" y="199370"/>
                    <a:pt x="1599" y="198983"/>
                    <a:pt x="2499" y="198796"/>
                  </a:cubicBezTo>
                  <a:cubicBezTo>
                    <a:pt x="7572" y="198246"/>
                    <a:pt x="12145" y="201907"/>
                    <a:pt x="12694" y="206992"/>
                  </a:cubicBezTo>
                  <a:cubicBezTo>
                    <a:pt x="12732" y="207380"/>
                    <a:pt x="12757" y="207767"/>
                    <a:pt x="12745" y="2081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966F82A0-98C8-4E83-91DF-30A27456EC9B}"/>
                </a:ext>
              </a:extLst>
            </p:cNvPr>
            <p:cNvSpPr/>
            <p:nvPr/>
          </p:nvSpPr>
          <p:spPr>
            <a:xfrm>
              <a:off x="7565551" y="2114617"/>
              <a:ext cx="214145" cy="278060"/>
            </a:xfrm>
            <a:custGeom>
              <a:avLst/>
              <a:gdLst>
                <a:gd name="connsiteX0" fmla="*/ 2334 w 214145"/>
                <a:gd name="connsiteY0" fmla="*/ 17665 h 278060"/>
                <a:gd name="connsiteX1" fmla="*/ 6457 w 214145"/>
                <a:gd name="connsiteY1" fmla="*/ 23163 h 278060"/>
                <a:gd name="connsiteX2" fmla="*/ 196875 w 214145"/>
                <a:gd name="connsiteY2" fmla="*/ 278061 h 278060"/>
                <a:gd name="connsiteX3" fmla="*/ 198124 w 214145"/>
                <a:gd name="connsiteY3" fmla="*/ 277436 h 278060"/>
                <a:gd name="connsiteX4" fmla="*/ 198124 w 214145"/>
                <a:gd name="connsiteY4" fmla="*/ 277436 h 278060"/>
                <a:gd name="connsiteX5" fmla="*/ 205746 w 214145"/>
                <a:gd name="connsiteY5" fmla="*/ 264941 h 278060"/>
                <a:gd name="connsiteX6" fmla="*/ 214117 w 214145"/>
                <a:gd name="connsiteY6" fmla="*/ 269314 h 278060"/>
                <a:gd name="connsiteX7" fmla="*/ 214117 w 214145"/>
                <a:gd name="connsiteY7" fmla="*/ 268440 h 278060"/>
                <a:gd name="connsiteX8" fmla="*/ 15703 w 214145"/>
                <a:gd name="connsiteY8" fmla="*/ 3171 h 278060"/>
                <a:gd name="connsiteX9" fmla="*/ 15703 w 214145"/>
                <a:gd name="connsiteY9" fmla="*/ 3171 h 278060"/>
                <a:gd name="connsiteX10" fmla="*/ 13579 w 214145"/>
                <a:gd name="connsiteY10" fmla="*/ 1296 h 278060"/>
                <a:gd name="connsiteX11" fmla="*/ 12829 w 214145"/>
                <a:gd name="connsiteY11" fmla="*/ 672 h 278060"/>
                <a:gd name="connsiteX12" fmla="*/ 10705 w 214145"/>
                <a:gd name="connsiteY12" fmla="*/ 47 h 278060"/>
                <a:gd name="connsiteX13" fmla="*/ 9581 w 214145"/>
                <a:gd name="connsiteY13" fmla="*/ 47 h 278060"/>
                <a:gd name="connsiteX14" fmla="*/ 8082 w 214145"/>
                <a:gd name="connsiteY14" fmla="*/ 47 h 278060"/>
                <a:gd name="connsiteX15" fmla="*/ 6082 w 214145"/>
                <a:gd name="connsiteY15" fmla="*/ 47 h 278060"/>
                <a:gd name="connsiteX16" fmla="*/ 3084 w 214145"/>
                <a:gd name="connsiteY16" fmla="*/ 2171 h 278060"/>
                <a:gd name="connsiteX17" fmla="*/ 2334 w 214145"/>
                <a:gd name="connsiteY17" fmla="*/ 17665 h 27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145" h="278060">
                  <a:moveTo>
                    <a:pt x="2334" y="17665"/>
                  </a:moveTo>
                  <a:lnTo>
                    <a:pt x="6457" y="23163"/>
                  </a:lnTo>
                  <a:lnTo>
                    <a:pt x="196875" y="278061"/>
                  </a:lnTo>
                  <a:lnTo>
                    <a:pt x="198124" y="277436"/>
                  </a:lnTo>
                  <a:lnTo>
                    <a:pt x="198124" y="277436"/>
                  </a:lnTo>
                  <a:cubicBezTo>
                    <a:pt x="197000" y="271914"/>
                    <a:pt x="200323" y="266466"/>
                    <a:pt x="205746" y="264941"/>
                  </a:cubicBezTo>
                  <a:cubicBezTo>
                    <a:pt x="209170" y="264566"/>
                    <a:pt x="212468" y="266303"/>
                    <a:pt x="214117" y="269314"/>
                  </a:cubicBezTo>
                  <a:cubicBezTo>
                    <a:pt x="214155" y="269027"/>
                    <a:pt x="214155" y="268727"/>
                    <a:pt x="214117" y="268440"/>
                  </a:cubicBezTo>
                  <a:lnTo>
                    <a:pt x="15703" y="3171"/>
                  </a:lnTo>
                  <a:lnTo>
                    <a:pt x="15703" y="3171"/>
                  </a:lnTo>
                  <a:cubicBezTo>
                    <a:pt x="15091" y="2446"/>
                    <a:pt x="14379" y="1821"/>
                    <a:pt x="13579" y="1296"/>
                  </a:cubicBezTo>
                  <a:cubicBezTo>
                    <a:pt x="13579" y="1296"/>
                    <a:pt x="13579" y="1296"/>
                    <a:pt x="12829" y="672"/>
                  </a:cubicBezTo>
                  <a:cubicBezTo>
                    <a:pt x="12167" y="334"/>
                    <a:pt x="11443" y="122"/>
                    <a:pt x="10705" y="47"/>
                  </a:cubicBezTo>
                  <a:lnTo>
                    <a:pt x="9581" y="47"/>
                  </a:lnTo>
                  <a:lnTo>
                    <a:pt x="8082" y="47"/>
                  </a:lnTo>
                  <a:cubicBezTo>
                    <a:pt x="7419" y="-16"/>
                    <a:pt x="6745" y="-16"/>
                    <a:pt x="6082" y="47"/>
                  </a:cubicBezTo>
                  <a:cubicBezTo>
                    <a:pt x="4958" y="547"/>
                    <a:pt x="3933" y="1271"/>
                    <a:pt x="3084" y="2171"/>
                  </a:cubicBezTo>
                  <a:cubicBezTo>
                    <a:pt x="-727" y="6532"/>
                    <a:pt x="-1040" y="12954"/>
                    <a:pt x="2334" y="176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2DF04B81-A238-4A97-AD9E-27E27F3DDA83}"/>
                </a:ext>
              </a:extLst>
            </p:cNvPr>
            <p:cNvSpPr/>
            <p:nvPr/>
          </p:nvSpPr>
          <p:spPr>
            <a:xfrm>
              <a:off x="7327364" y="2392053"/>
              <a:ext cx="437311" cy="205627"/>
            </a:xfrm>
            <a:custGeom>
              <a:avLst/>
              <a:gdLst>
                <a:gd name="connsiteX0" fmla="*/ 1000 w 437311"/>
                <a:gd name="connsiteY0" fmla="*/ 202794 h 205627"/>
                <a:gd name="connsiteX1" fmla="*/ 1000 w 437311"/>
                <a:gd name="connsiteY1" fmla="*/ 205543 h 205627"/>
                <a:gd name="connsiteX2" fmla="*/ 250 w 437311"/>
                <a:gd name="connsiteY2" fmla="*/ 205543 h 205627"/>
                <a:gd name="connsiteX3" fmla="*/ 250 w 437311"/>
                <a:gd name="connsiteY3" fmla="*/ 205543 h 205627"/>
                <a:gd name="connsiteX4" fmla="*/ 1374 w 437311"/>
                <a:gd name="connsiteY4" fmla="*/ 204918 h 205627"/>
                <a:gd name="connsiteX5" fmla="*/ 437311 w 437311"/>
                <a:gd name="connsiteY5" fmla="*/ 3998 h 205627"/>
                <a:gd name="connsiteX6" fmla="*/ 437311 w 437311"/>
                <a:gd name="connsiteY6" fmla="*/ 0 h 205627"/>
                <a:gd name="connsiteX7" fmla="*/ 436062 w 437311"/>
                <a:gd name="connsiteY7" fmla="*/ 625 h 205627"/>
                <a:gd name="connsiteX8" fmla="*/ 0 w 437311"/>
                <a:gd name="connsiteY8" fmla="*/ 201794 h 20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7311" h="205627">
                  <a:moveTo>
                    <a:pt x="1000" y="202794"/>
                  </a:moveTo>
                  <a:cubicBezTo>
                    <a:pt x="1624" y="203606"/>
                    <a:pt x="1624" y="204731"/>
                    <a:pt x="1000" y="205543"/>
                  </a:cubicBezTo>
                  <a:cubicBezTo>
                    <a:pt x="762" y="205655"/>
                    <a:pt x="487" y="205655"/>
                    <a:pt x="250" y="205543"/>
                  </a:cubicBezTo>
                  <a:lnTo>
                    <a:pt x="250" y="205543"/>
                  </a:lnTo>
                  <a:lnTo>
                    <a:pt x="1374" y="204918"/>
                  </a:lnTo>
                  <a:lnTo>
                    <a:pt x="437311" y="3998"/>
                  </a:lnTo>
                  <a:lnTo>
                    <a:pt x="437311" y="0"/>
                  </a:lnTo>
                  <a:lnTo>
                    <a:pt x="436062" y="625"/>
                  </a:lnTo>
                  <a:lnTo>
                    <a:pt x="0" y="2017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3F96E01B-A99F-4DF5-85F4-A5B48495F6E8}"/>
                </a:ext>
              </a:extLst>
            </p:cNvPr>
            <p:cNvSpPr/>
            <p:nvPr/>
          </p:nvSpPr>
          <p:spPr>
            <a:xfrm>
              <a:off x="7144318" y="2336950"/>
              <a:ext cx="183389" cy="260480"/>
            </a:xfrm>
            <a:custGeom>
              <a:avLst/>
              <a:gdLst>
                <a:gd name="connsiteX0" fmla="*/ 181547 w 183389"/>
                <a:gd name="connsiteY0" fmla="*/ 260396 h 260480"/>
                <a:gd name="connsiteX1" fmla="*/ 181547 w 183389"/>
                <a:gd name="connsiteY1" fmla="*/ 260396 h 260480"/>
                <a:gd name="connsiteX2" fmla="*/ 181547 w 183389"/>
                <a:gd name="connsiteY2" fmla="*/ 260396 h 260480"/>
                <a:gd name="connsiteX3" fmla="*/ 182171 w 183389"/>
                <a:gd name="connsiteY3" fmla="*/ 260396 h 260480"/>
                <a:gd name="connsiteX4" fmla="*/ 182921 w 183389"/>
                <a:gd name="connsiteY4" fmla="*/ 260396 h 260480"/>
                <a:gd name="connsiteX5" fmla="*/ 182921 w 183389"/>
                <a:gd name="connsiteY5" fmla="*/ 257647 h 260480"/>
                <a:gd name="connsiteX6" fmla="*/ 183046 w 183389"/>
                <a:gd name="connsiteY6" fmla="*/ 256898 h 260480"/>
                <a:gd name="connsiteX7" fmla="*/ 0 w 183389"/>
                <a:gd name="connsiteY7" fmla="*/ 0 h 260480"/>
                <a:gd name="connsiteX8" fmla="*/ 999 w 183389"/>
                <a:gd name="connsiteY8" fmla="*/ 7372 h 260480"/>
                <a:gd name="connsiteX9" fmla="*/ 181047 w 183389"/>
                <a:gd name="connsiteY9" fmla="*/ 260021 h 26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389" h="260480">
                  <a:moveTo>
                    <a:pt x="181547" y="260396"/>
                  </a:moveTo>
                  <a:lnTo>
                    <a:pt x="181547" y="260396"/>
                  </a:lnTo>
                  <a:lnTo>
                    <a:pt x="181547" y="260396"/>
                  </a:lnTo>
                  <a:lnTo>
                    <a:pt x="182171" y="260396"/>
                  </a:lnTo>
                  <a:cubicBezTo>
                    <a:pt x="182409" y="260509"/>
                    <a:pt x="182683" y="260509"/>
                    <a:pt x="182921" y="260396"/>
                  </a:cubicBezTo>
                  <a:cubicBezTo>
                    <a:pt x="183546" y="259584"/>
                    <a:pt x="183546" y="258459"/>
                    <a:pt x="182921" y="257647"/>
                  </a:cubicBezTo>
                  <a:lnTo>
                    <a:pt x="183046" y="256898"/>
                  </a:lnTo>
                  <a:lnTo>
                    <a:pt x="0" y="0"/>
                  </a:lnTo>
                  <a:lnTo>
                    <a:pt x="999" y="7372"/>
                  </a:lnTo>
                  <a:lnTo>
                    <a:pt x="181047" y="2600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58CD2102-CEC5-48F5-B8B1-DAE9B8FCA281}"/>
                </a:ext>
              </a:extLst>
            </p:cNvPr>
            <p:cNvSpPr/>
            <p:nvPr/>
          </p:nvSpPr>
          <p:spPr>
            <a:xfrm>
              <a:off x="11599018" y="2780648"/>
              <a:ext cx="605988" cy="327994"/>
            </a:xfrm>
            <a:custGeom>
              <a:avLst/>
              <a:gdLst>
                <a:gd name="connsiteX0" fmla="*/ 750 w 605988"/>
                <a:gd name="connsiteY0" fmla="*/ 325995 h 327994"/>
                <a:gd name="connsiteX1" fmla="*/ 2624 w 605988"/>
                <a:gd name="connsiteY1" fmla="*/ 327994 h 327994"/>
                <a:gd name="connsiteX2" fmla="*/ 605988 w 605988"/>
                <a:gd name="connsiteY2" fmla="*/ 4123 h 327994"/>
                <a:gd name="connsiteX3" fmla="*/ 605988 w 605988"/>
                <a:gd name="connsiteY3" fmla="*/ 0 h 327994"/>
                <a:gd name="connsiteX4" fmla="*/ 0 w 605988"/>
                <a:gd name="connsiteY4" fmla="*/ 325245 h 327994"/>
                <a:gd name="connsiteX5" fmla="*/ 750 w 605988"/>
                <a:gd name="connsiteY5" fmla="*/ 325995 h 327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988" h="327994">
                  <a:moveTo>
                    <a:pt x="750" y="325995"/>
                  </a:moveTo>
                  <a:lnTo>
                    <a:pt x="2624" y="327994"/>
                  </a:lnTo>
                  <a:lnTo>
                    <a:pt x="605988" y="4123"/>
                  </a:lnTo>
                  <a:lnTo>
                    <a:pt x="605988" y="0"/>
                  </a:lnTo>
                  <a:lnTo>
                    <a:pt x="0" y="325245"/>
                  </a:lnTo>
                  <a:lnTo>
                    <a:pt x="750" y="325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91DA1E35-FC13-4657-B71C-5DF06C4BD2D8}"/>
                </a:ext>
              </a:extLst>
            </p:cNvPr>
            <p:cNvSpPr/>
            <p:nvPr/>
          </p:nvSpPr>
          <p:spPr>
            <a:xfrm>
              <a:off x="12062568" y="3538721"/>
              <a:ext cx="78965" cy="67972"/>
            </a:xfrm>
            <a:custGeom>
              <a:avLst/>
              <a:gdLst>
                <a:gd name="connsiteX0" fmla="*/ 625 w 78965"/>
                <a:gd name="connsiteY0" fmla="*/ 61975 h 67972"/>
                <a:gd name="connsiteX1" fmla="*/ 0 w 78965"/>
                <a:gd name="connsiteY1" fmla="*/ 67973 h 67972"/>
                <a:gd name="connsiteX2" fmla="*/ 76592 w 78965"/>
                <a:gd name="connsiteY2" fmla="*/ 25240 h 67972"/>
                <a:gd name="connsiteX3" fmla="*/ 78341 w 78965"/>
                <a:gd name="connsiteY3" fmla="*/ 5998 h 67972"/>
                <a:gd name="connsiteX4" fmla="*/ 78966 w 78965"/>
                <a:gd name="connsiteY4" fmla="*/ 0 h 67972"/>
                <a:gd name="connsiteX5" fmla="*/ 2249 w 78965"/>
                <a:gd name="connsiteY5" fmla="*/ 42858 h 67972"/>
                <a:gd name="connsiteX6" fmla="*/ 625 w 78965"/>
                <a:gd name="connsiteY6" fmla="*/ 61975 h 67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965" h="67972">
                  <a:moveTo>
                    <a:pt x="625" y="61975"/>
                  </a:moveTo>
                  <a:lnTo>
                    <a:pt x="0" y="67973"/>
                  </a:lnTo>
                  <a:lnTo>
                    <a:pt x="76592" y="25240"/>
                  </a:lnTo>
                  <a:lnTo>
                    <a:pt x="78341" y="5998"/>
                  </a:lnTo>
                  <a:lnTo>
                    <a:pt x="78966" y="0"/>
                  </a:lnTo>
                  <a:lnTo>
                    <a:pt x="2249" y="42858"/>
                  </a:lnTo>
                  <a:lnTo>
                    <a:pt x="625" y="619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C9225007-C3BA-4B70-8E92-F4430616173A}"/>
                </a:ext>
              </a:extLst>
            </p:cNvPr>
            <p:cNvSpPr/>
            <p:nvPr/>
          </p:nvSpPr>
          <p:spPr>
            <a:xfrm>
              <a:off x="11596769" y="3108892"/>
              <a:ext cx="3248" cy="8246"/>
            </a:xfrm>
            <a:custGeom>
              <a:avLst/>
              <a:gdLst>
                <a:gd name="connsiteX0" fmla="*/ 2999 w 3248"/>
                <a:gd name="connsiteY0" fmla="*/ 8247 h 8246"/>
                <a:gd name="connsiteX1" fmla="*/ 3248 w 3248"/>
                <a:gd name="connsiteY1" fmla="*/ 3249 h 8246"/>
                <a:gd name="connsiteX2" fmla="*/ 874 w 3248"/>
                <a:gd name="connsiteY2" fmla="*/ 625 h 8246"/>
                <a:gd name="connsiteX3" fmla="*/ 375 w 3248"/>
                <a:gd name="connsiteY3" fmla="*/ 0 h 8246"/>
                <a:gd name="connsiteX4" fmla="*/ 0 w 3248"/>
                <a:gd name="connsiteY4" fmla="*/ 5123 h 8246"/>
                <a:gd name="connsiteX5" fmla="*/ 2999 w 3248"/>
                <a:gd name="connsiteY5" fmla="*/ 8247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48" h="8246">
                  <a:moveTo>
                    <a:pt x="2999" y="8247"/>
                  </a:moveTo>
                  <a:lnTo>
                    <a:pt x="3248" y="3249"/>
                  </a:lnTo>
                  <a:lnTo>
                    <a:pt x="874" y="625"/>
                  </a:lnTo>
                  <a:lnTo>
                    <a:pt x="375" y="0"/>
                  </a:lnTo>
                  <a:lnTo>
                    <a:pt x="0" y="5123"/>
                  </a:lnTo>
                  <a:lnTo>
                    <a:pt x="2999" y="82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9A0B2D06-C446-418D-B338-E14CE79C2718}"/>
                </a:ext>
              </a:extLst>
            </p:cNvPr>
            <p:cNvSpPr/>
            <p:nvPr/>
          </p:nvSpPr>
          <p:spPr>
            <a:xfrm>
              <a:off x="11523676" y="2661570"/>
              <a:ext cx="681330" cy="366104"/>
            </a:xfrm>
            <a:custGeom>
              <a:avLst/>
              <a:gdLst>
                <a:gd name="connsiteX0" fmla="*/ 750 w 681330"/>
                <a:gd name="connsiteY0" fmla="*/ 364105 h 366104"/>
                <a:gd name="connsiteX1" fmla="*/ 2624 w 681330"/>
                <a:gd name="connsiteY1" fmla="*/ 366104 h 366104"/>
                <a:gd name="connsiteX2" fmla="*/ 681331 w 681330"/>
                <a:gd name="connsiteY2" fmla="*/ 4123 h 366104"/>
                <a:gd name="connsiteX3" fmla="*/ 681331 w 681330"/>
                <a:gd name="connsiteY3" fmla="*/ 0 h 366104"/>
                <a:gd name="connsiteX4" fmla="*/ 0 w 681330"/>
                <a:gd name="connsiteY4" fmla="*/ 363230 h 366104"/>
                <a:gd name="connsiteX5" fmla="*/ 750 w 681330"/>
                <a:gd name="connsiteY5" fmla="*/ 364105 h 36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1330" h="366104">
                  <a:moveTo>
                    <a:pt x="750" y="364105"/>
                  </a:moveTo>
                  <a:lnTo>
                    <a:pt x="2624" y="366104"/>
                  </a:lnTo>
                  <a:lnTo>
                    <a:pt x="681331" y="4123"/>
                  </a:lnTo>
                  <a:lnTo>
                    <a:pt x="681331" y="0"/>
                  </a:lnTo>
                  <a:lnTo>
                    <a:pt x="0" y="363230"/>
                  </a:lnTo>
                  <a:lnTo>
                    <a:pt x="750" y="3641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C745F661-0D60-46CD-9D57-5C2926BD54CD}"/>
                </a:ext>
              </a:extLst>
            </p:cNvPr>
            <p:cNvSpPr/>
            <p:nvPr/>
          </p:nvSpPr>
          <p:spPr>
            <a:xfrm>
              <a:off x="11521427" y="3027924"/>
              <a:ext cx="3373" cy="8121"/>
            </a:xfrm>
            <a:custGeom>
              <a:avLst/>
              <a:gdLst>
                <a:gd name="connsiteX0" fmla="*/ 2999 w 3373"/>
                <a:gd name="connsiteY0" fmla="*/ 8122 h 8121"/>
                <a:gd name="connsiteX1" fmla="*/ 3373 w 3373"/>
                <a:gd name="connsiteY1" fmla="*/ 3124 h 8121"/>
                <a:gd name="connsiteX2" fmla="*/ 874 w 3373"/>
                <a:gd name="connsiteY2" fmla="*/ 625 h 8121"/>
                <a:gd name="connsiteX3" fmla="*/ 250 w 3373"/>
                <a:gd name="connsiteY3" fmla="*/ 0 h 8121"/>
                <a:gd name="connsiteX4" fmla="*/ 0 w 3373"/>
                <a:gd name="connsiteY4" fmla="*/ 4873 h 8121"/>
                <a:gd name="connsiteX5" fmla="*/ 2999 w 3373"/>
                <a:gd name="connsiteY5" fmla="*/ 8122 h 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73" h="8121">
                  <a:moveTo>
                    <a:pt x="2999" y="8122"/>
                  </a:moveTo>
                  <a:lnTo>
                    <a:pt x="3373" y="3124"/>
                  </a:lnTo>
                  <a:lnTo>
                    <a:pt x="874" y="625"/>
                  </a:lnTo>
                  <a:lnTo>
                    <a:pt x="250" y="0"/>
                  </a:lnTo>
                  <a:lnTo>
                    <a:pt x="0" y="4873"/>
                  </a:lnTo>
                  <a:lnTo>
                    <a:pt x="2999" y="8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D4FE0FC9-816E-4E6D-B8A7-A714A070F51D}"/>
                </a:ext>
              </a:extLst>
            </p:cNvPr>
            <p:cNvSpPr/>
            <p:nvPr/>
          </p:nvSpPr>
          <p:spPr>
            <a:xfrm>
              <a:off x="11598269" y="3105893"/>
              <a:ext cx="73093" cy="78718"/>
            </a:xfrm>
            <a:custGeom>
              <a:avLst/>
              <a:gdLst>
                <a:gd name="connsiteX0" fmla="*/ 2249 w 73093"/>
                <a:gd name="connsiteY0" fmla="*/ 3499 h 78718"/>
                <a:gd name="connsiteX1" fmla="*/ 337 w 73093"/>
                <a:gd name="connsiteY1" fmla="*/ 3836 h 78718"/>
                <a:gd name="connsiteX2" fmla="*/ 0 w 73093"/>
                <a:gd name="connsiteY2" fmla="*/ 3499 h 78718"/>
                <a:gd name="connsiteX3" fmla="*/ 2374 w 73093"/>
                <a:gd name="connsiteY3" fmla="*/ 6123 h 78718"/>
                <a:gd name="connsiteX4" fmla="*/ 69845 w 73093"/>
                <a:gd name="connsiteY4" fmla="*/ 78719 h 78718"/>
                <a:gd name="connsiteX5" fmla="*/ 73093 w 73093"/>
                <a:gd name="connsiteY5" fmla="*/ 76969 h 78718"/>
                <a:gd name="connsiteX6" fmla="*/ 3998 w 73093"/>
                <a:gd name="connsiteY6" fmla="*/ 1999 h 78718"/>
                <a:gd name="connsiteX7" fmla="*/ 2124 w 73093"/>
                <a:gd name="connsiteY7" fmla="*/ 0 h 78718"/>
                <a:gd name="connsiteX8" fmla="*/ 2774 w 73093"/>
                <a:gd name="connsiteY8" fmla="*/ 2936 h 78718"/>
                <a:gd name="connsiteX9" fmla="*/ 2249 w 73093"/>
                <a:gd name="connsiteY9" fmla="*/ 3499 h 7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093" h="78718">
                  <a:moveTo>
                    <a:pt x="2249" y="3499"/>
                  </a:moveTo>
                  <a:cubicBezTo>
                    <a:pt x="1812" y="4123"/>
                    <a:pt x="949" y="4273"/>
                    <a:pt x="337" y="3836"/>
                  </a:cubicBezTo>
                  <a:cubicBezTo>
                    <a:pt x="200" y="3736"/>
                    <a:pt x="87" y="3624"/>
                    <a:pt x="0" y="3499"/>
                  </a:cubicBezTo>
                  <a:lnTo>
                    <a:pt x="2374" y="6123"/>
                  </a:lnTo>
                  <a:lnTo>
                    <a:pt x="69845" y="78719"/>
                  </a:lnTo>
                  <a:lnTo>
                    <a:pt x="73093" y="76969"/>
                  </a:lnTo>
                  <a:lnTo>
                    <a:pt x="3998" y="1999"/>
                  </a:lnTo>
                  <a:lnTo>
                    <a:pt x="2124" y="0"/>
                  </a:lnTo>
                  <a:cubicBezTo>
                    <a:pt x="3111" y="625"/>
                    <a:pt x="3411" y="1937"/>
                    <a:pt x="2774" y="2936"/>
                  </a:cubicBezTo>
                  <a:cubicBezTo>
                    <a:pt x="2636" y="3149"/>
                    <a:pt x="2461" y="3349"/>
                    <a:pt x="2249" y="3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C47215B8-235E-4026-880D-A233B94A1306}"/>
                </a:ext>
              </a:extLst>
            </p:cNvPr>
            <p:cNvSpPr/>
            <p:nvPr/>
          </p:nvSpPr>
          <p:spPr>
            <a:xfrm>
              <a:off x="10946800" y="2404423"/>
              <a:ext cx="577625" cy="623501"/>
            </a:xfrm>
            <a:custGeom>
              <a:avLst/>
              <a:gdLst>
                <a:gd name="connsiteX0" fmla="*/ 0 w 577625"/>
                <a:gd name="connsiteY0" fmla="*/ 5123 h 623501"/>
                <a:gd name="connsiteX1" fmla="*/ 574752 w 577625"/>
                <a:gd name="connsiteY1" fmla="*/ 623502 h 623501"/>
                <a:gd name="connsiteX2" fmla="*/ 575377 w 577625"/>
                <a:gd name="connsiteY2" fmla="*/ 623502 h 623501"/>
                <a:gd name="connsiteX3" fmla="*/ 575377 w 577625"/>
                <a:gd name="connsiteY3" fmla="*/ 620753 h 623501"/>
                <a:gd name="connsiteX4" fmla="*/ 577288 w 577625"/>
                <a:gd name="connsiteY4" fmla="*/ 620415 h 623501"/>
                <a:gd name="connsiteX5" fmla="*/ 577626 w 577625"/>
                <a:gd name="connsiteY5" fmla="*/ 620753 h 623501"/>
                <a:gd name="connsiteX6" fmla="*/ 576876 w 577625"/>
                <a:gd name="connsiteY6" fmla="*/ 619878 h 623501"/>
                <a:gd name="connsiteX7" fmla="*/ 500 w 577625"/>
                <a:gd name="connsiteY7" fmla="*/ 0 h 623501"/>
                <a:gd name="connsiteX8" fmla="*/ 500 w 577625"/>
                <a:gd name="connsiteY8" fmla="*/ 0 h 623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625" h="623501">
                  <a:moveTo>
                    <a:pt x="0" y="5123"/>
                  </a:moveTo>
                  <a:lnTo>
                    <a:pt x="574752" y="623502"/>
                  </a:lnTo>
                  <a:lnTo>
                    <a:pt x="575377" y="623502"/>
                  </a:lnTo>
                  <a:cubicBezTo>
                    <a:pt x="574752" y="622689"/>
                    <a:pt x="574752" y="621565"/>
                    <a:pt x="575377" y="620753"/>
                  </a:cubicBezTo>
                  <a:cubicBezTo>
                    <a:pt x="575814" y="620128"/>
                    <a:pt x="576676" y="619978"/>
                    <a:pt x="577288" y="620415"/>
                  </a:cubicBezTo>
                  <a:cubicBezTo>
                    <a:pt x="577426" y="620515"/>
                    <a:pt x="577538" y="620628"/>
                    <a:pt x="577626" y="620753"/>
                  </a:cubicBezTo>
                  <a:lnTo>
                    <a:pt x="576876" y="619878"/>
                  </a:lnTo>
                  <a:lnTo>
                    <a:pt x="500" y="0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78607558-3FCF-4F12-81C7-01AC59FF0C46}"/>
                </a:ext>
              </a:extLst>
            </p:cNvPr>
            <p:cNvSpPr/>
            <p:nvPr/>
          </p:nvSpPr>
          <p:spPr>
            <a:xfrm>
              <a:off x="12109673" y="2208376"/>
              <a:ext cx="95333" cy="120577"/>
            </a:xfrm>
            <a:custGeom>
              <a:avLst/>
              <a:gdLst>
                <a:gd name="connsiteX0" fmla="*/ 1624 w 95333"/>
                <a:gd name="connsiteY0" fmla="*/ 5873 h 120577"/>
                <a:gd name="connsiteX1" fmla="*/ 0 w 95333"/>
                <a:gd name="connsiteY1" fmla="*/ 25865 h 120577"/>
                <a:gd name="connsiteX2" fmla="*/ 95334 w 95333"/>
                <a:gd name="connsiteY2" fmla="*/ 120577 h 120577"/>
                <a:gd name="connsiteX3" fmla="*/ 95334 w 95333"/>
                <a:gd name="connsiteY3" fmla="*/ 92463 h 120577"/>
                <a:gd name="connsiteX4" fmla="*/ 2124 w 95333"/>
                <a:gd name="connsiteY4" fmla="*/ 0 h 120577"/>
                <a:gd name="connsiteX5" fmla="*/ 1624 w 95333"/>
                <a:gd name="connsiteY5" fmla="*/ 5873 h 12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333" h="120577">
                  <a:moveTo>
                    <a:pt x="1624" y="5873"/>
                  </a:moveTo>
                  <a:lnTo>
                    <a:pt x="0" y="25865"/>
                  </a:lnTo>
                  <a:lnTo>
                    <a:pt x="95334" y="120577"/>
                  </a:lnTo>
                  <a:lnTo>
                    <a:pt x="95334" y="92463"/>
                  </a:lnTo>
                  <a:lnTo>
                    <a:pt x="2124" y="0"/>
                  </a:lnTo>
                  <a:lnTo>
                    <a:pt x="162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56CCBE89-83BC-4563-83FC-96D0B4E70549}"/>
                </a:ext>
              </a:extLst>
            </p:cNvPr>
            <p:cNvSpPr/>
            <p:nvPr/>
          </p:nvSpPr>
          <p:spPr>
            <a:xfrm>
              <a:off x="11521708" y="3025482"/>
              <a:ext cx="78066" cy="84623"/>
            </a:xfrm>
            <a:custGeom>
              <a:avLst/>
              <a:gdLst>
                <a:gd name="connsiteX0" fmla="*/ 469 w 78066"/>
                <a:gd name="connsiteY0" fmla="*/ 319 h 84623"/>
                <a:gd name="connsiteX1" fmla="*/ 469 w 78066"/>
                <a:gd name="connsiteY1" fmla="*/ 3067 h 84623"/>
                <a:gd name="connsiteX2" fmla="*/ 2843 w 78066"/>
                <a:gd name="connsiteY2" fmla="*/ 5567 h 84623"/>
                <a:gd name="connsiteX3" fmla="*/ 75311 w 78066"/>
                <a:gd name="connsiteY3" fmla="*/ 83411 h 84623"/>
                <a:gd name="connsiteX4" fmla="*/ 75311 w 78066"/>
                <a:gd name="connsiteY4" fmla="*/ 84035 h 84623"/>
                <a:gd name="connsiteX5" fmla="*/ 77223 w 78066"/>
                <a:gd name="connsiteY5" fmla="*/ 84373 h 84623"/>
                <a:gd name="connsiteX6" fmla="*/ 77560 w 78066"/>
                <a:gd name="connsiteY6" fmla="*/ 84035 h 84623"/>
                <a:gd name="connsiteX7" fmla="*/ 77560 w 78066"/>
                <a:gd name="connsiteY7" fmla="*/ 81286 h 84623"/>
                <a:gd name="connsiteX8" fmla="*/ 76811 w 78066"/>
                <a:gd name="connsiteY8" fmla="*/ 80537 h 84623"/>
                <a:gd name="connsiteX9" fmla="*/ 4092 w 78066"/>
                <a:gd name="connsiteY9" fmla="*/ 2318 h 84623"/>
                <a:gd name="connsiteX10" fmla="*/ 2218 w 78066"/>
                <a:gd name="connsiteY10" fmla="*/ 319 h 84623"/>
                <a:gd name="connsiteX11" fmla="*/ 469 w 78066"/>
                <a:gd name="connsiteY11" fmla="*/ 319 h 8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066" h="84623">
                  <a:moveTo>
                    <a:pt x="469" y="319"/>
                  </a:moveTo>
                  <a:cubicBezTo>
                    <a:pt x="-156" y="1131"/>
                    <a:pt x="-156" y="2255"/>
                    <a:pt x="469" y="3067"/>
                  </a:cubicBezTo>
                  <a:lnTo>
                    <a:pt x="2843" y="5567"/>
                  </a:lnTo>
                  <a:lnTo>
                    <a:pt x="75311" y="83411"/>
                  </a:lnTo>
                  <a:lnTo>
                    <a:pt x="75311" y="84035"/>
                  </a:lnTo>
                  <a:cubicBezTo>
                    <a:pt x="75749" y="84660"/>
                    <a:pt x="76611" y="84810"/>
                    <a:pt x="77223" y="84373"/>
                  </a:cubicBezTo>
                  <a:cubicBezTo>
                    <a:pt x="77360" y="84273"/>
                    <a:pt x="77473" y="84160"/>
                    <a:pt x="77560" y="84035"/>
                  </a:cubicBezTo>
                  <a:cubicBezTo>
                    <a:pt x="78235" y="83248"/>
                    <a:pt x="78235" y="82074"/>
                    <a:pt x="77560" y="81286"/>
                  </a:cubicBezTo>
                  <a:lnTo>
                    <a:pt x="76811" y="80537"/>
                  </a:lnTo>
                  <a:lnTo>
                    <a:pt x="4092" y="2318"/>
                  </a:lnTo>
                  <a:lnTo>
                    <a:pt x="2218" y="319"/>
                  </a:lnTo>
                  <a:cubicBezTo>
                    <a:pt x="1706" y="-106"/>
                    <a:pt x="981" y="-106"/>
                    <a:pt x="469" y="3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F8390982-A4FB-4016-8C63-252F336989FE}"/>
                </a:ext>
              </a:extLst>
            </p:cNvPr>
            <p:cNvSpPr/>
            <p:nvPr/>
          </p:nvSpPr>
          <p:spPr>
            <a:xfrm>
              <a:off x="8604312" y="6606246"/>
              <a:ext cx="439508" cy="264271"/>
            </a:xfrm>
            <a:custGeom>
              <a:avLst/>
              <a:gdLst>
                <a:gd name="connsiteX0" fmla="*/ 439435 w 439508"/>
                <a:gd name="connsiteY0" fmla="*/ 1002 h 264271"/>
                <a:gd name="connsiteX1" fmla="*/ 437311 w 439508"/>
                <a:gd name="connsiteY1" fmla="*/ 127 h 264271"/>
                <a:gd name="connsiteX2" fmla="*/ 437311 w 439508"/>
                <a:gd name="connsiteY2" fmla="*/ 127 h 264271"/>
                <a:gd name="connsiteX3" fmla="*/ 0 w 439508"/>
                <a:gd name="connsiteY3" fmla="*/ 260273 h 264271"/>
                <a:gd name="connsiteX4" fmla="*/ 0 w 439508"/>
                <a:gd name="connsiteY4" fmla="*/ 264272 h 264271"/>
                <a:gd name="connsiteX5" fmla="*/ 437936 w 439508"/>
                <a:gd name="connsiteY5" fmla="*/ 3376 h 264271"/>
                <a:gd name="connsiteX6" fmla="*/ 437936 w 439508"/>
                <a:gd name="connsiteY6" fmla="*/ 3376 h 264271"/>
                <a:gd name="connsiteX7" fmla="*/ 439485 w 439508"/>
                <a:gd name="connsiteY7" fmla="*/ 1226 h 264271"/>
                <a:gd name="connsiteX8" fmla="*/ 439435 w 439508"/>
                <a:gd name="connsiteY8" fmla="*/ 1002 h 264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08" h="264271">
                  <a:moveTo>
                    <a:pt x="439435" y="1002"/>
                  </a:moveTo>
                  <a:cubicBezTo>
                    <a:pt x="439085" y="177"/>
                    <a:pt x="438136" y="-223"/>
                    <a:pt x="437311" y="127"/>
                  </a:cubicBezTo>
                  <a:lnTo>
                    <a:pt x="437311" y="127"/>
                  </a:lnTo>
                  <a:lnTo>
                    <a:pt x="0" y="260273"/>
                  </a:lnTo>
                  <a:lnTo>
                    <a:pt x="0" y="264272"/>
                  </a:lnTo>
                  <a:lnTo>
                    <a:pt x="437936" y="3376"/>
                  </a:lnTo>
                  <a:lnTo>
                    <a:pt x="437936" y="3376"/>
                  </a:lnTo>
                  <a:cubicBezTo>
                    <a:pt x="438960" y="3213"/>
                    <a:pt x="439647" y="2251"/>
                    <a:pt x="439485" y="1226"/>
                  </a:cubicBezTo>
                  <a:cubicBezTo>
                    <a:pt x="439472" y="1152"/>
                    <a:pt x="439460" y="1076"/>
                    <a:pt x="439435" y="100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B67A06F9-B844-4D7B-B78F-AA56B58869D2}"/>
                </a:ext>
              </a:extLst>
            </p:cNvPr>
            <p:cNvSpPr/>
            <p:nvPr/>
          </p:nvSpPr>
          <p:spPr>
            <a:xfrm>
              <a:off x="9546031" y="5476073"/>
              <a:ext cx="1394272" cy="832917"/>
            </a:xfrm>
            <a:custGeom>
              <a:avLst/>
              <a:gdLst>
                <a:gd name="connsiteX0" fmla="*/ 1393023 w 1394272"/>
                <a:gd name="connsiteY0" fmla="*/ 0 h 832917"/>
                <a:gd name="connsiteX1" fmla="*/ 1391899 w 1394272"/>
                <a:gd name="connsiteY1" fmla="*/ 625 h 832917"/>
                <a:gd name="connsiteX2" fmla="*/ 0 w 1394272"/>
                <a:gd name="connsiteY2" fmla="*/ 829919 h 832917"/>
                <a:gd name="connsiteX3" fmla="*/ 1999 w 1394272"/>
                <a:gd name="connsiteY3" fmla="*/ 832918 h 832917"/>
                <a:gd name="connsiteX4" fmla="*/ 1394273 w 1394272"/>
                <a:gd name="connsiteY4" fmla="*/ 4123 h 832917"/>
                <a:gd name="connsiteX5" fmla="*/ 1393398 w 1394272"/>
                <a:gd name="connsiteY5" fmla="*/ 3124 h 832917"/>
                <a:gd name="connsiteX6" fmla="*/ 1393398 w 1394272"/>
                <a:gd name="connsiteY6" fmla="*/ 3124 h 832917"/>
                <a:gd name="connsiteX7" fmla="*/ 1393398 w 1394272"/>
                <a:gd name="connsiteY7" fmla="*/ 2499 h 832917"/>
                <a:gd name="connsiteX8" fmla="*/ 1393398 w 1394272"/>
                <a:gd name="connsiteY8" fmla="*/ 1749 h 832917"/>
                <a:gd name="connsiteX9" fmla="*/ 1393398 w 1394272"/>
                <a:gd name="connsiteY9" fmla="*/ 1749 h 8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4272" h="832917">
                  <a:moveTo>
                    <a:pt x="1393023" y="0"/>
                  </a:moveTo>
                  <a:lnTo>
                    <a:pt x="1391899" y="625"/>
                  </a:lnTo>
                  <a:lnTo>
                    <a:pt x="0" y="829919"/>
                  </a:lnTo>
                  <a:lnTo>
                    <a:pt x="1999" y="832918"/>
                  </a:lnTo>
                  <a:lnTo>
                    <a:pt x="1394273" y="4123"/>
                  </a:lnTo>
                  <a:lnTo>
                    <a:pt x="1393398" y="3124"/>
                  </a:lnTo>
                  <a:lnTo>
                    <a:pt x="1393398" y="3124"/>
                  </a:lnTo>
                  <a:cubicBezTo>
                    <a:pt x="1393398" y="3124"/>
                    <a:pt x="1393398" y="3124"/>
                    <a:pt x="1393398" y="2499"/>
                  </a:cubicBezTo>
                  <a:cubicBezTo>
                    <a:pt x="1393348" y="2249"/>
                    <a:pt x="1393348" y="1999"/>
                    <a:pt x="1393398" y="1749"/>
                  </a:cubicBezTo>
                  <a:lnTo>
                    <a:pt x="139339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85C75C65-826E-4607-84C4-7531E5C945FF}"/>
                </a:ext>
              </a:extLst>
            </p:cNvPr>
            <p:cNvSpPr/>
            <p:nvPr/>
          </p:nvSpPr>
          <p:spPr>
            <a:xfrm>
              <a:off x="10940921" y="4734619"/>
              <a:ext cx="29993" cy="742454"/>
            </a:xfrm>
            <a:custGeom>
              <a:avLst/>
              <a:gdLst>
                <a:gd name="connsiteX0" fmla="*/ 29993 w 29993"/>
                <a:gd name="connsiteY0" fmla="*/ 1125 h 742454"/>
                <a:gd name="connsiteX1" fmla="*/ 29993 w 29993"/>
                <a:gd name="connsiteY1" fmla="*/ 0 h 742454"/>
                <a:gd name="connsiteX2" fmla="*/ 29993 w 29993"/>
                <a:gd name="connsiteY2" fmla="*/ 750 h 742454"/>
                <a:gd name="connsiteX3" fmla="*/ 29993 w 29993"/>
                <a:gd name="connsiteY3" fmla="*/ 750 h 742454"/>
                <a:gd name="connsiteX4" fmla="*/ 29993 w 29993"/>
                <a:gd name="connsiteY4" fmla="*/ 750 h 742454"/>
                <a:gd name="connsiteX5" fmla="*/ 29369 w 29993"/>
                <a:gd name="connsiteY5" fmla="*/ 750 h 742454"/>
                <a:gd name="connsiteX6" fmla="*/ 29369 w 29993"/>
                <a:gd name="connsiteY6" fmla="*/ 750 h 742454"/>
                <a:gd name="connsiteX7" fmla="*/ 29369 w 29993"/>
                <a:gd name="connsiteY7" fmla="*/ 750 h 742454"/>
                <a:gd name="connsiteX8" fmla="*/ 28744 w 29993"/>
                <a:gd name="connsiteY8" fmla="*/ 750 h 742454"/>
                <a:gd name="connsiteX9" fmla="*/ 28744 w 29993"/>
                <a:gd name="connsiteY9" fmla="*/ 750 h 742454"/>
                <a:gd name="connsiteX10" fmla="*/ 28744 w 29993"/>
                <a:gd name="connsiteY10" fmla="*/ 750 h 742454"/>
                <a:gd name="connsiteX11" fmla="*/ 131 w 29993"/>
                <a:gd name="connsiteY11" fmla="*/ 737956 h 742454"/>
                <a:gd name="connsiteX12" fmla="*/ 131 w 29993"/>
                <a:gd name="connsiteY12" fmla="*/ 742454 h 742454"/>
                <a:gd name="connsiteX13" fmla="*/ 131 w 29993"/>
                <a:gd name="connsiteY13" fmla="*/ 742454 h 742454"/>
                <a:gd name="connsiteX14" fmla="*/ 131 w 29993"/>
                <a:gd name="connsiteY14" fmla="*/ 741080 h 742454"/>
                <a:gd name="connsiteX15" fmla="*/ 2243 w 29993"/>
                <a:gd name="connsiteY15" fmla="*/ 740942 h 742454"/>
                <a:gd name="connsiteX16" fmla="*/ 2380 w 29993"/>
                <a:gd name="connsiteY16" fmla="*/ 741080 h 742454"/>
                <a:gd name="connsiteX17" fmla="*/ 2380 w 29993"/>
                <a:gd name="connsiteY17" fmla="*/ 741080 h 742454"/>
                <a:gd name="connsiteX18" fmla="*/ 2380 w 29993"/>
                <a:gd name="connsiteY18" fmla="*/ 738581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993" h="742454">
                  <a:moveTo>
                    <a:pt x="29993" y="1125"/>
                  </a:moveTo>
                  <a:lnTo>
                    <a:pt x="29993" y="0"/>
                  </a:lnTo>
                  <a:cubicBezTo>
                    <a:pt x="29993" y="0"/>
                    <a:pt x="29993" y="0"/>
                    <a:pt x="29993" y="750"/>
                  </a:cubicBezTo>
                  <a:cubicBezTo>
                    <a:pt x="29993" y="1500"/>
                    <a:pt x="29993" y="750"/>
                    <a:pt x="29993" y="750"/>
                  </a:cubicBezTo>
                  <a:lnTo>
                    <a:pt x="29993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131" y="737956"/>
                  </a:lnTo>
                  <a:lnTo>
                    <a:pt x="131" y="742454"/>
                  </a:lnTo>
                  <a:lnTo>
                    <a:pt x="131" y="742454"/>
                  </a:lnTo>
                  <a:cubicBezTo>
                    <a:pt x="-44" y="742017"/>
                    <a:pt x="-44" y="741517"/>
                    <a:pt x="131" y="741080"/>
                  </a:cubicBezTo>
                  <a:cubicBezTo>
                    <a:pt x="681" y="740455"/>
                    <a:pt x="1631" y="740405"/>
                    <a:pt x="2243" y="740942"/>
                  </a:cubicBezTo>
                  <a:cubicBezTo>
                    <a:pt x="2293" y="740992"/>
                    <a:pt x="2343" y="741030"/>
                    <a:pt x="2380" y="741080"/>
                  </a:cubicBezTo>
                  <a:lnTo>
                    <a:pt x="2380" y="741080"/>
                  </a:lnTo>
                  <a:lnTo>
                    <a:pt x="2380" y="7385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DA8267FA-7091-4905-9F08-5959174574E9}"/>
                </a:ext>
              </a:extLst>
            </p:cNvPr>
            <p:cNvSpPr/>
            <p:nvPr/>
          </p:nvSpPr>
          <p:spPr>
            <a:xfrm>
              <a:off x="11388606" y="4361018"/>
              <a:ext cx="25617" cy="127949"/>
            </a:xfrm>
            <a:custGeom>
              <a:avLst/>
              <a:gdLst>
                <a:gd name="connsiteX0" fmla="*/ 10499 w 25617"/>
                <a:gd name="connsiteY0" fmla="*/ 7122 h 127949"/>
                <a:gd name="connsiteX1" fmla="*/ 9249 w 25617"/>
                <a:gd name="connsiteY1" fmla="*/ 5623 h 127949"/>
                <a:gd name="connsiteX2" fmla="*/ 7250 w 25617"/>
                <a:gd name="connsiteY2" fmla="*/ 6747 h 127949"/>
                <a:gd name="connsiteX3" fmla="*/ 3 w 25617"/>
                <a:gd name="connsiteY3" fmla="*/ 126325 h 127949"/>
                <a:gd name="connsiteX4" fmla="*/ 9499 w 25617"/>
                <a:gd name="connsiteY4" fmla="*/ 116329 h 127949"/>
                <a:gd name="connsiteX5" fmla="*/ 9624 w 25617"/>
                <a:gd name="connsiteY5" fmla="*/ 116329 h 127949"/>
                <a:gd name="connsiteX6" fmla="*/ 17996 w 25617"/>
                <a:gd name="connsiteY6" fmla="*/ 127949 h 127949"/>
                <a:gd name="connsiteX7" fmla="*/ 25617 w 25617"/>
                <a:gd name="connsiteY7" fmla="*/ 0 h 127949"/>
                <a:gd name="connsiteX8" fmla="*/ 25617 w 25617"/>
                <a:gd name="connsiteY8" fmla="*/ 0 h 127949"/>
                <a:gd name="connsiteX9" fmla="*/ 23118 w 25617"/>
                <a:gd name="connsiteY9" fmla="*/ 7247 h 127949"/>
                <a:gd name="connsiteX10" fmla="*/ 12085 w 25617"/>
                <a:gd name="connsiteY10" fmla="*/ 8747 h 127949"/>
                <a:gd name="connsiteX11" fmla="*/ 10499 w 25617"/>
                <a:gd name="connsiteY11" fmla="*/ 7122 h 12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617" h="127949">
                  <a:moveTo>
                    <a:pt x="10499" y="7122"/>
                  </a:moveTo>
                  <a:lnTo>
                    <a:pt x="9249" y="5623"/>
                  </a:lnTo>
                  <a:lnTo>
                    <a:pt x="7250" y="6747"/>
                  </a:lnTo>
                  <a:lnTo>
                    <a:pt x="3" y="126325"/>
                  </a:lnTo>
                  <a:cubicBezTo>
                    <a:pt x="-134" y="120939"/>
                    <a:pt x="4114" y="116466"/>
                    <a:pt x="9499" y="116329"/>
                  </a:cubicBezTo>
                  <a:cubicBezTo>
                    <a:pt x="9537" y="116329"/>
                    <a:pt x="9587" y="116329"/>
                    <a:pt x="9624" y="116329"/>
                  </a:cubicBezTo>
                  <a:cubicBezTo>
                    <a:pt x="15072" y="117341"/>
                    <a:pt x="18757" y="122464"/>
                    <a:pt x="17996" y="127949"/>
                  </a:cubicBezTo>
                  <a:lnTo>
                    <a:pt x="25617" y="0"/>
                  </a:lnTo>
                  <a:lnTo>
                    <a:pt x="25617" y="0"/>
                  </a:lnTo>
                  <a:cubicBezTo>
                    <a:pt x="25567" y="2612"/>
                    <a:pt x="24692" y="5148"/>
                    <a:pt x="23118" y="7247"/>
                  </a:cubicBezTo>
                  <a:cubicBezTo>
                    <a:pt x="20482" y="10708"/>
                    <a:pt x="15546" y="11371"/>
                    <a:pt x="12085" y="8747"/>
                  </a:cubicBezTo>
                  <a:cubicBezTo>
                    <a:pt x="11486" y="8284"/>
                    <a:pt x="10948" y="7735"/>
                    <a:pt x="1049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504FFA4A-F6BD-44AC-A6C3-91CD0FD0C7CF}"/>
                </a:ext>
              </a:extLst>
            </p:cNvPr>
            <p:cNvSpPr/>
            <p:nvPr/>
          </p:nvSpPr>
          <p:spPr>
            <a:xfrm>
              <a:off x="10831275" y="4196084"/>
              <a:ext cx="443133" cy="260006"/>
            </a:xfrm>
            <a:custGeom>
              <a:avLst/>
              <a:gdLst>
                <a:gd name="connsiteX0" fmla="*/ 429764 w 443133"/>
                <a:gd name="connsiteY0" fmla="*/ 6372 h 260006"/>
                <a:gd name="connsiteX1" fmla="*/ 429764 w 443133"/>
                <a:gd name="connsiteY1" fmla="*/ 0 h 260006"/>
                <a:gd name="connsiteX2" fmla="*/ 4948 w 443133"/>
                <a:gd name="connsiteY2" fmla="*/ 239154 h 260006"/>
                <a:gd name="connsiteX3" fmla="*/ 3948 w 443133"/>
                <a:gd name="connsiteY3" fmla="*/ 240029 h 260006"/>
                <a:gd name="connsiteX4" fmla="*/ 2324 w 443133"/>
                <a:gd name="connsiteY4" fmla="*/ 241403 h 260006"/>
                <a:gd name="connsiteX5" fmla="*/ 1325 w 443133"/>
                <a:gd name="connsiteY5" fmla="*/ 243153 h 260006"/>
                <a:gd name="connsiteX6" fmla="*/ 450 w 443133"/>
                <a:gd name="connsiteY6" fmla="*/ 244902 h 260006"/>
                <a:gd name="connsiteX7" fmla="*/ 450 w 443133"/>
                <a:gd name="connsiteY7" fmla="*/ 247026 h 260006"/>
                <a:gd name="connsiteX8" fmla="*/ 450 w 443133"/>
                <a:gd name="connsiteY8" fmla="*/ 253649 h 260006"/>
                <a:gd name="connsiteX9" fmla="*/ 10596 w 443133"/>
                <a:gd name="connsiteY9" fmla="*/ 259759 h 260006"/>
                <a:gd name="connsiteX10" fmla="*/ 12944 w 443133"/>
                <a:gd name="connsiteY10" fmla="*/ 258772 h 260006"/>
                <a:gd name="connsiteX11" fmla="*/ 14319 w 443133"/>
                <a:gd name="connsiteY11" fmla="*/ 258022 h 260006"/>
                <a:gd name="connsiteX12" fmla="*/ 17318 w 443133"/>
                <a:gd name="connsiteY12" fmla="*/ 256273 h 260006"/>
                <a:gd name="connsiteX13" fmla="*/ 17318 w 443133"/>
                <a:gd name="connsiteY13" fmla="*/ 256273 h 260006"/>
                <a:gd name="connsiteX14" fmla="*/ 442134 w 443133"/>
                <a:gd name="connsiteY14" fmla="*/ 17118 h 260006"/>
                <a:gd name="connsiteX15" fmla="*/ 443133 w 443133"/>
                <a:gd name="connsiteY15" fmla="*/ 16243 h 260006"/>
                <a:gd name="connsiteX16" fmla="*/ 437761 w 443133"/>
                <a:gd name="connsiteY16" fmla="*/ 18118 h 260006"/>
                <a:gd name="connsiteX17" fmla="*/ 429764 w 443133"/>
                <a:gd name="connsiteY17" fmla="*/ 6372 h 26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43133" h="260006">
                  <a:moveTo>
                    <a:pt x="429764" y="6372"/>
                  </a:moveTo>
                  <a:lnTo>
                    <a:pt x="429764" y="0"/>
                  </a:lnTo>
                  <a:lnTo>
                    <a:pt x="4948" y="239154"/>
                  </a:lnTo>
                  <a:lnTo>
                    <a:pt x="3948" y="240029"/>
                  </a:lnTo>
                  <a:lnTo>
                    <a:pt x="2324" y="241403"/>
                  </a:lnTo>
                  <a:cubicBezTo>
                    <a:pt x="2324" y="241403"/>
                    <a:pt x="1699" y="242528"/>
                    <a:pt x="1325" y="243153"/>
                  </a:cubicBezTo>
                  <a:cubicBezTo>
                    <a:pt x="950" y="243778"/>
                    <a:pt x="700" y="244277"/>
                    <a:pt x="450" y="244902"/>
                  </a:cubicBezTo>
                  <a:cubicBezTo>
                    <a:pt x="375" y="245614"/>
                    <a:pt x="375" y="246314"/>
                    <a:pt x="450" y="247026"/>
                  </a:cubicBezTo>
                  <a:cubicBezTo>
                    <a:pt x="-150" y="249188"/>
                    <a:pt x="-150" y="251487"/>
                    <a:pt x="450" y="253649"/>
                  </a:cubicBezTo>
                  <a:cubicBezTo>
                    <a:pt x="1562" y="258135"/>
                    <a:pt x="6110" y="260871"/>
                    <a:pt x="10596" y="259759"/>
                  </a:cubicBezTo>
                  <a:cubicBezTo>
                    <a:pt x="11420" y="259547"/>
                    <a:pt x="12220" y="259222"/>
                    <a:pt x="12944" y="258772"/>
                  </a:cubicBezTo>
                  <a:lnTo>
                    <a:pt x="14319" y="258022"/>
                  </a:lnTo>
                  <a:lnTo>
                    <a:pt x="17318" y="256273"/>
                  </a:lnTo>
                  <a:lnTo>
                    <a:pt x="17318" y="256273"/>
                  </a:lnTo>
                  <a:lnTo>
                    <a:pt x="442134" y="17118"/>
                  </a:lnTo>
                  <a:lnTo>
                    <a:pt x="443133" y="16243"/>
                  </a:lnTo>
                  <a:cubicBezTo>
                    <a:pt x="441634" y="17518"/>
                    <a:pt x="439723" y="18180"/>
                    <a:pt x="437761" y="18118"/>
                  </a:cubicBezTo>
                  <a:cubicBezTo>
                    <a:pt x="432376" y="16993"/>
                    <a:pt x="428840" y="11795"/>
                    <a:pt x="429764" y="6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A07BD2F5-BF4C-4F90-AE86-55DFE96FBE75}"/>
                </a:ext>
              </a:extLst>
            </p:cNvPr>
            <p:cNvSpPr/>
            <p:nvPr/>
          </p:nvSpPr>
          <p:spPr>
            <a:xfrm>
              <a:off x="10974663" y="4364141"/>
              <a:ext cx="423192" cy="243403"/>
            </a:xfrm>
            <a:custGeom>
              <a:avLst/>
              <a:gdLst>
                <a:gd name="connsiteX0" fmla="*/ 1124 w 423192"/>
                <a:gd name="connsiteY0" fmla="*/ 241404 h 243403"/>
                <a:gd name="connsiteX1" fmla="*/ 1124 w 423192"/>
                <a:gd name="connsiteY1" fmla="*/ 241404 h 243403"/>
                <a:gd name="connsiteX2" fmla="*/ 1124 w 423192"/>
                <a:gd name="connsiteY2" fmla="*/ 242279 h 243403"/>
                <a:gd name="connsiteX3" fmla="*/ 1124 w 423192"/>
                <a:gd name="connsiteY3" fmla="*/ 242279 h 243403"/>
                <a:gd name="connsiteX4" fmla="*/ 1124 w 423192"/>
                <a:gd name="connsiteY4" fmla="*/ 243403 h 243403"/>
                <a:gd name="connsiteX5" fmla="*/ 421193 w 423192"/>
                <a:gd name="connsiteY5" fmla="*/ 3998 h 243403"/>
                <a:gd name="connsiteX6" fmla="*/ 423192 w 423192"/>
                <a:gd name="connsiteY6" fmla="*/ 2874 h 243403"/>
                <a:gd name="connsiteX7" fmla="*/ 421443 w 423192"/>
                <a:gd name="connsiteY7" fmla="*/ 875 h 243403"/>
                <a:gd name="connsiteX8" fmla="*/ 420693 w 423192"/>
                <a:gd name="connsiteY8" fmla="*/ 0 h 243403"/>
                <a:gd name="connsiteX9" fmla="*/ 0 w 423192"/>
                <a:gd name="connsiteY9" fmla="*/ 240154 h 243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3192" h="243403">
                  <a:moveTo>
                    <a:pt x="1124" y="241404"/>
                  </a:moveTo>
                  <a:lnTo>
                    <a:pt x="1124" y="241404"/>
                  </a:lnTo>
                  <a:cubicBezTo>
                    <a:pt x="1162" y="241691"/>
                    <a:pt x="1162" y="241991"/>
                    <a:pt x="1124" y="242279"/>
                  </a:cubicBezTo>
                  <a:lnTo>
                    <a:pt x="1124" y="242279"/>
                  </a:lnTo>
                  <a:lnTo>
                    <a:pt x="1124" y="243403"/>
                  </a:lnTo>
                  <a:lnTo>
                    <a:pt x="421193" y="3998"/>
                  </a:lnTo>
                  <a:lnTo>
                    <a:pt x="423192" y="2874"/>
                  </a:lnTo>
                  <a:lnTo>
                    <a:pt x="421443" y="875"/>
                  </a:lnTo>
                  <a:lnTo>
                    <a:pt x="420693" y="0"/>
                  </a:lnTo>
                  <a:lnTo>
                    <a:pt x="0" y="2401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0792EE96-AD64-4944-95E0-2BFE781F6FD7}"/>
                </a:ext>
              </a:extLst>
            </p:cNvPr>
            <p:cNvSpPr/>
            <p:nvPr/>
          </p:nvSpPr>
          <p:spPr>
            <a:xfrm>
              <a:off x="8128893" y="6192413"/>
              <a:ext cx="13244" cy="25115"/>
            </a:xfrm>
            <a:custGeom>
              <a:avLst/>
              <a:gdLst>
                <a:gd name="connsiteX0" fmla="*/ 13244 w 13244"/>
                <a:gd name="connsiteY0" fmla="*/ 18992 h 25115"/>
                <a:gd name="connsiteX1" fmla="*/ 750 w 13244"/>
                <a:gd name="connsiteY1" fmla="*/ 0 h 25115"/>
                <a:gd name="connsiteX2" fmla="*/ 0 w 13244"/>
                <a:gd name="connsiteY2" fmla="*/ 0 h 25115"/>
                <a:gd name="connsiteX3" fmla="*/ 0 w 13244"/>
                <a:gd name="connsiteY3" fmla="*/ 1250 h 25115"/>
                <a:gd name="connsiteX4" fmla="*/ 2749 w 13244"/>
                <a:gd name="connsiteY4" fmla="*/ 25115 h 25115"/>
                <a:gd name="connsiteX5" fmla="*/ 3873 w 13244"/>
                <a:gd name="connsiteY5" fmla="*/ 23991 h 25115"/>
                <a:gd name="connsiteX6" fmla="*/ 5373 w 13244"/>
                <a:gd name="connsiteY6" fmla="*/ 22616 h 25115"/>
                <a:gd name="connsiteX7" fmla="*/ 5373 w 13244"/>
                <a:gd name="connsiteY7" fmla="*/ 22616 h 2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44" h="25115">
                  <a:moveTo>
                    <a:pt x="13244" y="18992"/>
                  </a:moveTo>
                  <a:lnTo>
                    <a:pt x="750" y="0"/>
                  </a:lnTo>
                  <a:lnTo>
                    <a:pt x="0" y="0"/>
                  </a:lnTo>
                  <a:cubicBezTo>
                    <a:pt x="38" y="412"/>
                    <a:pt x="38" y="837"/>
                    <a:pt x="0" y="1250"/>
                  </a:cubicBezTo>
                  <a:lnTo>
                    <a:pt x="2749" y="25115"/>
                  </a:lnTo>
                  <a:lnTo>
                    <a:pt x="3873" y="23991"/>
                  </a:lnTo>
                  <a:cubicBezTo>
                    <a:pt x="4311" y="23466"/>
                    <a:pt x="4811" y="23003"/>
                    <a:pt x="5373" y="22616"/>
                  </a:cubicBezTo>
                  <a:lnTo>
                    <a:pt x="5373" y="226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D012D716-8EBA-40E5-B315-6FE45034A428}"/>
                </a:ext>
              </a:extLst>
            </p:cNvPr>
            <p:cNvSpPr/>
            <p:nvPr/>
          </p:nvSpPr>
          <p:spPr>
            <a:xfrm>
              <a:off x="8127019" y="6188039"/>
              <a:ext cx="874" cy="1249"/>
            </a:xfrm>
            <a:custGeom>
              <a:avLst/>
              <a:gdLst>
                <a:gd name="connsiteX0" fmla="*/ 0 w 874"/>
                <a:gd name="connsiteY0" fmla="*/ 0 h 1249"/>
                <a:gd name="connsiteX1" fmla="*/ 875 w 874"/>
                <a:gd name="connsiteY1" fmla="*/ 1250 h 1249"/>
                <a:gd name="connsiteX2" fmla="*/ 875 w 874"/>
                <a:gd name="connsiteY2" fmla="*/ 1250 h 1249"/>
                <a:gd name="connsiteX3" fmla="*/ 875 w 874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249">
                  <a:moveTo>
                    <a:pt x="0" y="0"/>
                  </a:moveTo>
                  <a:lnTo>
                    <a:pt x="875" y="1250"/>
                  </a:lnTo>
                  <a:lnTo>
                    <a:pt x="875" y="1250"/>
                  </a:lnTo>
                  <a:lnTo>
                    <a:pt x="875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706C8A1E-650C-4F95-8740-81089161A67C}"/>
                </a:ext>
              </a:extLst>
            </p:cNvPr>
            <p:cNvSpPr/>
            <p:nvPr/>
          </p:nvSpPr>
          <p:spPr>
            <a:xfrm>
              <a:off x="10970790" y="4734619"/>
              <a:ext cx="12494" cy="750"/>
            </a:xfrm>
            <a:custGeom>
              <a:avLst/>
              <a:gdLst>
                <a:gd name="connsiteX0" fmla="*/ 0 w 12494"/>
                <a:gd name="connsiteY0" fmla="*/ 750 h 750"/>
                <a:gd name="connsiteX1" fmla="*/ 0 w 12494"/>
                <a:gd name="connsiteY1" fmla="*/ 0 h 750"/>
                <a:gd name="connsiteX2" fmla="*/ 0 w 12494"/>
                <a:gd name="connsiteY2" fmla="*/ 0 h 750"/>
                <a:gd name="connsiteX3" fmla="*/ 0 w 12494"/>
                <a:gd name="connsiteY3" fmla="*/ 750 h 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50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37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8CA19D02-0644-44EF-97D6-23ED219139E2}"/>
                </a:ext>
              </a:extLst>
            </p:cNvPr>
            <p:cNvSpPr/>
            <p:nvPr/>
          </p:nvSpPr>
          <p:spPr>
            <a:xfrm>
              <a:off x="10969291" y="473636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05928EC7-A2D0-4A19-80BA-AAD8E513640F}"/>
                </a:ext>
              </a:extLst>
            </p:cNvPr>
            <p:cNvSpPr/>
            <p:nvPr/>
          </p:nvSpPr>
          <p:spPr>
            <a:xfrm>
              <a:off x="10968791" y="4606795"/>
              <a:ext cx="7246" cy="127823"/>
            </a:xfrm>
            <a:custGeom>
              <a:avLst/>
              <a:gdLst>
                <a:gd name="connsiteX0" fmla="*/ 6997 w 7246"/>
                <a:gd name="connsiteY0" fmla="*/ 0 h 127823"/>
                <a:gd name="connsiteX1" fmla="*/ 6997 w 7246"/>
                <a:gd name="connsiteY1" fmla="*/ 0 h 127823"/>
                <a:gd name="connsiteX2" fmla="*/ 6997 w 7246"/>
                <a:gd name="connsiteY2" fmla="*/ 1374 h 127823"/>
                <a:gd name="connsiteX3" fmla="*/ 5085 w 7246"/>
                <a:gd name="connsiteY3" fmla="*/ 1712 h 127823"/>
                <a:gd name="connsiteX4" fmla="*/ 4748 w 7246"/>
                <a:gd name="connsiteY4" fmla="*/ 1374 h 127823"/>
                <a:gd name="connsiteX5" fmla="*/ 4748 w 7246"/>
                <a:gd name="connsiteY5" fmla="*/ 750 h 127823"/>
                <a:gd name="connsiteX6" fmla="*/ 0 w 7246"/>
                <a:gd name="connsiteY6" fmla="*/ 123326 h 127823"/>
                <a:gd name="connsiteX7" fmla="*/ 2499 w 7246"/>
                <a:gd name="connsiteY7" fmla="*/ 126450 h 127823"/>
                <a:gd name="connsiteX8" fmla="*/ 2499 w 7246"/>
                <a:gd name="connsiteY8" fmla="*/ 127824 h 127823"/>
                <a:gd name="connsiteX9" fmla="*/ 2499 w 7246"/>
                <a:gd name="connsiteY9" fmla="*/ 124700 h 127823"/>
                <a:gd name="connsiteX10" fmla="*/ 7247 w 7246"/>
                <a:gd name="connsiteY10" fmla="*/ 1250 h 12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46" h="127823">
                  <a:moveTo>
                    <a:pt x="6997" y="0"/>
                  </a:moveTo>
                  <a:lnTo>
                    <a:pt x="6997" y="0"/>
                  </a:lnTo>
                  <a:cubicBezTo>
                    <a:pt x="7122" y="450"/>
                    <a:pt x="7122" y="925"/>
                    <a:pt x="6997" y="1374"/>
                  </a:cubicBezTo>
                  <a:cubicBezTo>
                    <a:pt x="6560" y="1999"/>
                    <a:pt x="5697" y="2149"/>
                    <a:pt x="5085" y="1712"/>
                  </a:cubicBezTo>
                  <a:cubicBezTo>
                    <a:pt x="4948" y="1612"/>
                    <a:pt x="4835" y="1499"/>
                    <a:pt x="4748" y="1374"/>
                  </a:cubicBezTo>
                  <a:lnTo>
                    <a:pt x="4748" y="750"/>
                  </a:lnTo>
                  <a:lnTo>
                    <a:pt x="0" y="123326"/>
                  </a:lnTo>
                  <a:lnTo>
                    <a:pt x="2499" y="126450"/>
                  </a:lnTo>
                  <a:cubicBezTo>
                    <a:pt x="2624" y="126899"/>
                    <a:pt x="2624" y="127374"/>
                    <a:pt x="2499" y="127824"/>
                  </a:cubicBezTo>
                  <a:lnTo>
                    <a:pt x="2499" y="124700"/>
                  </a:lnTo>
                  <a:lnTo>
                    <a:pt x="7247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FFB07248-9EC1-4558-B467-4FBDB013FF00}"/>
                </a:ext>
              </a:extLst>
            </p:cNvPr>
            <p:cNvSpPr/>
            <p:nvPr/>
          </p:nvSpPr>
          <p:spPr>
            <a:xfrm>
              <a:off x="8436135" y="6012110"/>
              <a:ext cx="32236" cy="24739"/>
            </a:xfrm>
            <a:custGeom>
              <a:avLst/>
              <a:gdLst>
                <a:gd name="connsiteX0" fmla="*/ 12495 w 32236"/>
                <a:gd name="connsiteY0" fmla="*/ 8497 h 24739"/>
                <a:gd name="connsiteX1" fmla="*/ 1187 w 32236"/>
                <a:gd name="connsiteY1" fmla="*/ 8234 h 24739"/>
                <a:gd name="connsiteX2" fmla="*/ 0 w 32236"/>
                <a:gd name="connsiteY2" fmla="*/ 6622 h 24739"/>
                <a:gd name="connsiteX3" fmla="*/ 11745 w 32236"/>
                <a:gd name="connsiteY3" fmla="*/ 24740 h 24739"/>
                <a:gd name="connsiteX4" fmla="*/ 21990 w 32236"/>
                <a:gd name="connsiteY4" fmla="*/ 18992 h 24739"/>
                <a:gd name="connsiteX5" fmla="*/ 23490 w 32236"/>
                <a:gd name="connsiteY5" fmla="*/ 18992 h 24739"/>
                <a:gd name="connsiteX6" fmla="*/ 24739 w 32236"/>
                <a:gd name="connsiteY6" fmla="*/ 18992 h 24739"/>
                <a:gd name="connsiteX7" fmla="*/ 24739 w 32236"/>
                <a:gd name="connsiteY7" fmla="*/ 18992 h 24739"/>
                <a:gd name="connsiteX8" fmla="*/ 26738 w 32236"/>
                <a:gd name="connsiteY8" fmla="*/ 18992 h 24739"/>
                <a:gd name="connsiteX9" fmla="*/ 28113 w 32236"/>
                <a:gd name="connsiteY9" fmla="*/ 18992 h 24739"/>
                <a:gd name="connsiteX10" fmla="*/ 29737 w 32236"/>
                <a:gd name="connsiteY10" fmla="*/ 20117 h 24739"/>
                <a:gd name="connsiteX11" fmla="*/ 31111 w 32236"/>
                <a:gd name="connsiteY11" fmla="*/ 20992 h 24739"/>
                <a:gd name="connsiteX12" fmla="*/ 32236 w 32236"/>
                <a:gd name="connsiteY12" fmla="*/ 22616 h 24739"/>
                <a:gd name="connsiteX13" fmla="*/ 32236 w 32236"/>
                <a:gd name="connsiteY13" fmla="*/ 23366 h 24739"/>
                <a:gd name="connsiteX14" fmla="*/ 32236 w 32236"/>
                <a:gd name="connsiteY14" fmla="*/ 22616 h 24739"/>
                <a:gd name="connsiteX15" fmla="*/ 17492 w 32236"/>
                <a:gd name="connsiteY15" fmla="*/ 0 h 24739"/>
                <a:gd name="connsiteX16" fmla="*/ 15368 w 32236"/>
                <a:gd name="connsiteY16" fmla="*/ 1250 h 24739"/>
                <a:gd name="connsiteX17" fmla="*/ 12495 w 32236"/>
                <a:gd name="connsiteY17" fmla="*/ 8497 h 2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36" h="24739">
                  <a:moveTo>
                    <a:pt x="12495" y="8497"/>
                  </a:moveTo>
                  <a:cubicBezTo>
                    <a:pt x="9296" y="11545"/>
                    <a:pt x="4236" y="11420"/>
                    <a:pt x="1187" y="8234"/>
                  </a:cubicBezTo>
                  <a:cubicBezTo>
                    <a:pt x="725" y="7747"/>
                    <a:pt x="325" y="7210"/>
                    <a:pt x="0" y="6622"/>
                  </a:cubicBezTo>
                  <a:lnTo>
                    <a:pt x="11745" y="24740"/>
                  </a:lnTo>
                  <a:lnTo>
                    <a:pt x="21990" y="18992"/>
                  </a:lnTo>
                  <a:lnTo>
                    <a:pt x="23490" y="18992"/>
                  </a:lnTo>
                  <a:lnTo>
                    <a:pt x="24739" y="18992"/>
                  </a:lnTo>
                  <a:lnTo>
                    <a:pt x="24739" y="18992"/>
                  </a:lnTo>
                  <a:cubicBezTo>
                    <a:pt x="25401" y="18867"/>
                    <a:pt x="26076" y="18867"/>
                    <a:pt x="26738" y="18992"/>
                  </a:cubicBezTo>
                  <a:lnTo>
                    <a:pt x="28113" y="18992"/>
                  </a:lnTo>
                  <a:cubicBezTo>
                    <a:pt x="28700" y="19292"/>
                    <a:pt x="29250" y="19667"/>
                    <a:pt x="29737" y="20117"/>
                  </a:cubicBezTo>
                  <a:cubicBezTo>
                    <a:pt x="30237" y="20329"/>
                    <a:pt x="30699" y="20629"/>
                    <a:pt x="31111" y="20992"/>
                  </a:cubicBezTo>
                  <a:cubicBezTo>
                    <a:pt x="31561" y="21479"/>
                    <a:pt x="31936" y="22029"/>
                    <a:pt x="32236" y="22616"/>
                  </a:cubicBezTo>
                  <a:cubicBezTo>
                    <a:pt x="32236" y="22616"/>
                    <a:pt x="32236" y="22616"/>
                    <a:pt x="32236" y="23366"/>
                  </a:cubicBezTo>
                  <a:lnTo>
                    <a:pt x="32236" y="22616"/>
                  </a:lnTo>
                  <a:lnTo>
                    <a:pt x="17492" y="0"/>
                  </a:lnTo>
                  <a:lnTo>
                    <a:pt x="15368" y="1250"/>
                  </a:lnTo>
                  <a:cubicBezTo>
                    <a:pt x="15206" y="3911"/>
                    <a:pt x="14206" y="6447"/>
                    <a:pt x="12495" y="8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3E21E2EB-A72E-489B-BE80-C6341A7314DB}"/>
                </a:ext>
              </a:extLst>
            </p:cNvPr>
            <p:cNvSpPr/>
            <p:nvPr/>
          </p:nvSpPr>
          <p:spPr>
            <a:xfrm>
              <a:off x="8470495" y="6037224"/>
              <a:ext cx="56" cy="1749"/>
            </a:xfrm>
            <a:custGeom>
              <a:avLst/>
              <a:gdLst>
                <a:gd name="connsiteX0" fmla="*/ 0 w 56"/>
                <a:gd name="connsiteY0" fmla="*/ 1749 h 1749"/>
                <a:gd name="connsiteX1" fmla="*/ 0 w 56"/>
                <a:gd name="connsiteY1" fmla="*/ 0 h 1749"/>
                <a:gd name="connsiteX2" fmla="*/ 0 w 56"/>
                <a:gd name="connsiteY2" fmla="*/ 875 h 1749"/>
                <a:gd name="connsiteX3" fmla="*/ 0 w 56"/>
                <a:gd name="connsiteY3" fmla="*/ 1749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749">
                  <a:moveTo>
                    <a:pt x="0" y="1749"/>
                  </a:moveTo>
                  <a:lnTo>
                    <a:pt x="0" y="0"/>
                  </a:lnTo>
                  <a:cubicBezTo>
                    <a:pt x="62" y="288"/>
                    <a:pt x="62" y="588"/>
                    <a:pt x="0" y="875"/>
                  </a:cubicBezTo>
                  <a:cubicBezTo>
                    <a:pt x="75" y="1162"/>
                    <a:pt x="75" y="1462"/>
                    <a:pt x="0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768B1846-B89F-40B5-9981-F19878361E66}"/>
                </a:ext>
              </a:extLst>
            </p:cNvPr>
            <p:cNvSpPr/>
            <p:nvPr/>
          </p:nvSpPr>
          <p:spPr>
            <a:xfrm>
              <a:off x="10950424" y="4708754"/>
              <a:ext cx="21240" cy="26489"/>
            </a:xfrm>
            <a:custGeom>
              <a:avLst/>
              <a:gdLst>
                <a:gd name="connsiteX0" fmla="*/ 20616 w 21240"/>
                <a:gd name="connsiteY0" fmla="*/ 25740 h 26489"/>
                <a:gd name="connsiteX1" fmla="*/ 20616 w 21240"/>
                <a:gd name="connsiteY1" fmla="*/ 24365 h 26489"/>
                <a:gd name="connsiteX2" fmla="*/ 18117 w 21240"/>
                <a:gd name="connsiteY2" fmla="*/ 21241 h 26489"/>
                <a:gd name="connsiteX3" fmla="*/ 625 w 21240"/>
                <a:gd name="connsiteY3" fmla="*/ 0 h 26489"/>
                <a:gd name="connsiteX4" fmla="*/ 625 w 21240"/>
                <a:gd name="connsiteY4" fmla="*/ 750 h 26489"/>
                <a:gd name="connsiteX5" fmla="*/ 625 w 21240"/>
                <a:gd name="connsiteY5" fmla="*/ 750 h 26489"/>
                <a:gd name="connsiteX6" fmla="*/ 625 w 21240"/>
                <a:gd name="connsiteY6" fmla="*/ 1499 h 26489"/>
                <a:gd name="connsiteX7" fmla="*/ 625 w 21240"/>
                <a:gd name="connsiteY7" fmla="*/ 2124 h 26489"/>
                <a:gd name="connsiteX8" fmla="*/ 625 w 21240"/>
                <a:gd name="connsiteY8" fmla="*/ 2124 h 26489"/>
                <a:gd name="connsiteX9" fmla="*/ 0 w 21240"/>
                <a:gd name="connsiteY9" fmla="*/ 2124 h 26489"/>
                <a:gd name="connsiteX10" fmla="*/ 0 w 21240"/>
                <a:gd name="connsiteY10" fmla="*/ 2124 h 26489"/>
                <a:gd name="connsiteX11" fmla="*/ 0 w 21240"/>
                <a:gd name="connsiteY11" fmla="*/ 2124 h 26489"/>
                <a:gd name="connsiteX12" fmla="*/ 0 w 21240"/>
                <a:gd name="connsiteY12" fmla="*/ 2124 h 26489"/>
                <a:gd name="connsiteX13" fmla="*/ 19991 w 21240"/>
                <a:gd name="connsiteY13" fmla="*/ 26489 h 26489"/>
                <a:gd name="connsiteX14" fmla="*/ 19991 w 21240"/>
                <a:gd name="connsiteY14" fmla="*/ 26489 h 26489"/>
                <a:gd name="connsiteX15" fmla="*/ 19991 w 21240"/>
                <a:gd name="connsiteY15" fmla="*/ 26489 h 26489"/>
                <a:gd name="connsiteX16" fmla="*/ 20616 w 21240"/>
                <a:gd name="connsiteY16" fmla="*/ 26489 h 26489"/>
                <a:gd name="connsiteX17" fmla="*/ 20616 w 21240"/>
                <a:gd name="connsiteY17" fmla="*/ 26489 h 26489"/>
                <a:gd name="connsiteX18" fmla="*/ 20616 w 21240"/>
                <a:gd name="connsiteY18" fmla="*/ 26489 h 26489"/>
                <a:gd name="connsiteX19" fmla="*/ 21241 w 21240"/>
                <a:gd name="connsiteY19" fmla="*/ 26489 h 26489"/>
                <a:gd name="connsiteX20" fmla="*/ 21241 w 21240"/>
                <a:gd name="connsiteY20" fmla="*/ 26489 h 26489"/>
                <a:gd name="connsiteX21" fmla="*/ 21241 w 21240"/>
                <a:gd name="connsiteY21" fmla="*/ 26489 h 26489"/>
                <a:gd name="connsiteX22" fmla="*/ 21241 w 21240"/>
                <a:gd name="connsiteY22" fmla="*/ 2561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240" h="26489">
                  <a:moveTo>
                    <a:pt x="20616" y="25740"/>
                  </a:moveTo>
                  <a:cubicBezTo>
                    <a:pt x="20741" y="25290"/>
                    <a:pt x="20741" y="24815"/>
                    <a:pt x="20616" y="24365"/>
                  </a:cubicBezTo>
                  <a:lnTo>
                    <a:pt x="18117" y="21241"/>
                  </a:lnTo>
                  <a:lnTo>
                    <a:pt x="625" y="0"/>
                  </a:lnTo>
                  <a:lnTo>
                    <a:pt x="625" y="750"/>
                  </a:lnTo>
                  <a:lnTo>
                    <a:pt x="625" y="750"/>
                  </a:lnTo>
                  <a:cubicBezTo>
                    <a:pt x="700" y="999"/>
                    <a:pt x="700" y="1249"/>
                    <a:pt x="625" y="1499"/>
                  </a:cubicBezTo>
                  <a:cubicBezTo>
                    <a:pt x="675" y="1699"/>
                    <a:pt x="675" y="1924"/>
                    <a:pt x="625" y="2124"/>
                  </a:cubicBezTo>
                  <a:lnTo>
                    <a:pt x="625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1241" y="26489"/>
                  </a:lnTo>
                  <a:lnTo>
                    <a:pt x="21241" y="26489"/>
                  </a:lnTo>
                  <a:cubicBezTo>
                    <a:pt x="21241" y="26489"/>
                    <a:pt x="21241" y="26489"/>
                    <a:pt x="21241" y="26489"/>
                  </a:cubicBezTo>
                  <a:cubicBezTo>
                    <a:pt x="21241" y="26489"/>
                    <a:pt x="21241" y="26489"/>
                    <a:pt x="21241" y="256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2D933670-3468-4AA6-A245-FB9F10803232}"/>
                </a:ext>
              </a:extLst>
            </p:cNvPr>
            <p:cNvSpPr/>
            <p:nvPr/>
          </p:nvSpPr>
          <p:spPr>
            <a:xfrm>
              <a:off x="11121725" y="5704107"/>
              <a:ext cx="55" cy="812"/>
            </a:xfrm>
            <a:custGeom>
              <a:avLst/>
              <a:gdLst>
                <a:gd name="connsiteX0" fmla="*/ 0 w 55"/>
                <a:gd name="connsiteY0" fmla="*/ 0 h 812"/>
                <a:gd name="connsiteX1" fmla="*/ 0 w 55"/>
                <a:gd name="connsiteY1" fmla="*/ 0 h 812"/>
                <a:gd name="connsiteX2" fmla="*/ 0 w 55"/>
                <a:gd name="connsiteY2" fmla="*/ 625 h 812"/>
                <a:gd name="connsiteX3" fmla="*/ 0 w 55"/>
                <a:gd name="connsiteY3" fmla="*/ 0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8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625"/>
                  </a:cubicBezTo>
                  <a:cubicBezTo>
                    <a:pt x="0" y="1249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9DDCD250-62D9-40D2-879F-6D9F993DDA3B}"/>
                </a:ext>
              </a:extLst>
            </p:cNvPr>
            <p:cNvSpPr/>
            <p:nvPr/>
          </p:nvSpPr>
          <p:spPr>
            <a:xfrm>
              <a:off x="9698590" y="5704732"/>
              <a:ext cx="1422510" cy="863280"/>
            </a:xfrm>
            <a:custGeom>
              <a:avLst/>
              <a:gdLst>
                <a:gd name="connsiteX0" fmla="*/ 1422510 w 1422510"/>
                <a:gd name="connsiteY0" fmla="*/ 1874 h 863280"/>
                <a:gd name="connsiteX1" fmla="*/ 1422510 w 1422510"/>
                <a:gd name="connsiteY1" fmla="*/ 1874 h 863280"/>
                <a:gd name="connsiteX2" fmla="*/ 1420574 w 1422510"/>
                <a:gd name="connsiteY2" fmla="*/ 1937 h 863280"/>
                <a:gd name="connsiteX3" fmla="*/ 1420511 w 1422510"/>
                <a:gd name="connsiteY3" fmla="*/ 1874 h 863280"/>
                <a:gd name="connsiteX4" fmla="*/ 1419012 w 1422510"/>
                <a:gd name="connsiteY4" fmla="*/ 0 h 863280"/>
                <a:gd name="connsiteX5" fmla="*/ 0 w 1422510"/>
                <a:gd name="connsiteY5" fmla="*/ 859032 h 863280"/>
                <a:gd name="connsiteX6" fmla="*/ 0 w 1422510"/>
                <a:gd name="connsiteY6" fmla="*/ 863281 h 863280"/>
                <a:gd name="connsiteX7" fmla="*/ 1419887 w 1422510"/>
                <a:gd name="connsiteY7" fmla="*/ 3499 h 863280"/>
                <a:gd name="connsiteX8" fmla="*/ 1421261 w 1422510"/>
                <a:gd name="connsiteY8" fmla="*/ 2624 h 86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2510" h="863280">
                  <a:moveTo>
                    <a:pt x="1422510" y="1874"/>
                  </a:moveTo>
                  <a:lnTo>
                    <a:pt x="1422510" y="1874"/>
                  </a:lnTo>
                  <a:cubicBezTo>
                    <a:pt x="1421986" y="2424"/>
                    <a:pt x="1421124" y="2449"/>
                    <a:pt x="1420574" y="1937"/>
                  </a:cubicBezTo>
                  <a:cubicBezTo>
                    <a:pt x="1420549" y="1912"/>
                    <a:pt x="1420524" y="1899"/>
                    <a:pt x="1420511" y="1874"/>
                  </a:cubicBezTo>
                  <a:lnTo>
                    <a:pt x="1419012" y="0"/>
                  </a:lnTo>
                  <a:lnTo>
                    <a:pt x="0" y="859032"/>
                  </a:lnTo>
                  <a:lnTo>
                    <a:pt x="0" y="863281"/>
                  </a:lnTo>
                  <a:lnTo>
                    <a:pt x="1419887" y="3499"/>
                  </a:lnTo>
                  <a:lnTo>
                    <a:pt x="1421261" y="2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A889A2EB-4579-4D4C-9536-8578289E9AF3}"/>
                </a:ext>
              </a:extLst>
            </p:cNvPr>
            <p:cNvSpPr/>
            <p:nvPr/>
          </p:nvSpPr>
          <p:spPr>
            <a:xfrm>
              <a:off x="9189310" y="6861230"/>
              <a:ext cx="21397" cy="12160"/>
            </a:xfrm>
            <a:custGeom>
              <a:avLst/>
              <a:gdLst>
                <a:gd name="connsiteX0" fmla="*/ 21116 w 21397"/>
                <a:gd name="connsiteY0" fmla="*/ 2415 h 12160"/>
                <a:gd name="connsiteX1" fmla="*/ 21116 w 21397"/>
                <a:gd name="connsiteY1" fmla="*/ 2415 h 12160"/>
                <a:gd name="connsiteX2" fmla="*/ 21116 w 21397"/>
                <a:gd name="connsiteY2" fmla="*/ 291 h 12160"/>
                <a:gd name="connsiteX3" fmla="*/ 19617 w 21397"/>
                <a:gd name="connsiteY3" fmla="*/ 291 h 12160"/>
                <a:gd name="connsiteX4" fmla="*/ 19617 w 21397"/>
                <a:gd name="connsiteY4" fmla="*/ 291 h 12160"/>
                <a:gd name="connsiteX5" fmla="*/ 0 w 21397"/>
                <a:gd name="connsiteY5" fmla="*/ 12161 h 12160"/>
                <a:gd name="connsiteX6" fmla="*/ 7122 w 21397"/>
                <a:gd name="connsiteY6" fmla="*/ 12161 h 12160"/>
                <a:gd name="connsiteX7" fmla="*/ 20741 w 21397"/>
                <a:gd name="connsiteY7" fmla="*/ 3915 h 1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97" h="12160">
                  <a:moveTo>
                    <a:pt x="21116" y="2415"/>
                  </a:moveTo>
                  <a:lnTo>
                    <a:pt x="21116" y="2415"/>
                  </a:lnTo>
                  <a:cubicBezTo>
                    <a:pt x="21491" y="1753"/>
                    <a:pt x="21491" y="953"/>
                    <a:pt x="21116" y="291"/>
                  </a:cubicBezTo>
                  <a:cubicBezTo>
                    <a:pt x="20691" y="-97"/>
                    <a:pt x="20041" y="-97"/>
                    <a:pt x="19617" y="291"/>
                  </a:cubicBezTo>
                  <a:lnTo>
                    <a:pt x="19617" y="291"/>
                  </a:lnTo>
                  <a:lnTo>
                    <a:pt x="0" y="12161"/>
                  </a:lnTo>
                  <a:lnTo>
                    <a:pt x="7122" y="12161"/>
                  </a:lnTo>
                  <a:lnTo>
                    <a:pt x="20741" y="39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2D44E45A-E625-42D0-8137-CDBC6C1EB46A}"/>
                </a:ext>
              </a:extLst>
            </p:cNvPr>
            <p:cNvSpPr/>
            <p:nvPr/>
          </p:nvSpPr>
          <p:spPr>
            <a:xfrm>
              <a:off x="10939922" y="5476066"/>
              <a:ext cx="70975" cy="89346"/>
            </a:xfrm>
            <a:custGeom>
              <a:avLst/>
              <a:gdLst>
                <a:gd name="connsiteX0" fmla="*/ 2380 w 70975"/>
                <a:gd name="connsiteY0" fmla="*/ 507 h 89346"/>
                <a:gd name="connsiteX1" fmla="*/ 2380 w 70975"/>
                <a:gd name="connsiteY1" fmla="*/ 507 h 89346"/>
                <a:gd name="connsiteX2" fmla="*/ 269 w 70975"/>
                <a:gd name="connsiteY2" fmla="*/ 370 h 89346"/>
                <a:gd name="connsiteX3" fmla="*/ 131 w 70975"/>
                <a:gd name="connsiteY3" fmla="*/ 507 h 89346"/>
                <a:gd name="connsiteX4" fmla="*/ 131 w 70975"/>
                <a:gd name="connsiteY4" fmla="*/ 1882 h 89346"/>
                <a:gd name="connsiteX5" fmla="*/ 131 w 70975"/>
                <a:gd name="connsiteY5" fmla="*/ 2631 h 89346"/>
                <a:gd name="connsiteX6" fmla="*/ 131 w 70975"/>
                <a:gd name="connsiteY6" fmla="*/ 3256 h 89346"/>
                <a:gd name="connsiteX7" fmla="*/ 131 w 70975"/>
                <a:gd name="connsiteY7" fmla="*/ 3256 h 89346"/>
                <a:gd name="connsiteX8" fmla="*/ 1006 w 70975"/>
                <a:gd name="connsiteY8" fmla="*/ 4256 h 89346"/>
                <a:gd name="connsiteX9" fmla="*/ 68102 w 70975"/>
                <a:gd name="connsiteY9" fmla="*/ 89347 h 89346"/>
                <a:gd name="connsiteX10" fmla="*/ 69976 w 70975"/>
                <a:gd name="connsiteY10" fmla="*/ 88222 h 89346"/>
                <a:gd name="connsiteX11" fmla="*/ 70975 w 70975"/>
                <a:gd name="connsiteY11" fmla="*/ 88222 h 89346"/>
                <a:gd name="connsiteX12" fmla="*/ 70975 w 70975"/>
                <a:gd name="connsiteY12" fmla="*/ 88222 h 89346"/>
                <a:gd name="connsiteX13" fmla="*/ 70975 w 70975"/>
                <a:gd name="connsiteY13" fmla="*/ 88222 h 89346"/>
                <a:gd name="connsiteX14" fmla="*/ 3130 w 70975"/>
                <a:gd name="connsiteY14" fmla="*/ 2132 h 8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975" h="89346">
                  <a:moveTo>
                    <a:pt x="2380" y="507"/>
                  </a:moveTo>
                  <a:lnTo>
                    <a:pt x="2380" y="507"/>
                  </a:lnTo>
                  <a:cubicBezTo>
                    <a:pt x="1830" y="-117"/>
                    <a:pt x="881" y="-167"/>
                    <a:pt x="269" y="370"/>
                  </a:cubicBezTo>
                  <a:cubicBezTo>
                    <a:pt x="219" y="420"/>
                    <a:pt x="169" y="457"/>
                    <a:pt x="131" y="507"/>
                  </a:cubicBezTo>
                  <a:cubicBezTo>
                    <a:pt x="-44" y="945"/>
                    <a:pt x="-44" y="1444"/>
                    <a:pt x="131" y="1882"/>
                  </a:cubicBezTo>
                  <a:cubicBezTo>
                    <a:pt x="81" y="2132"/>
                    <a:pt x="81" y="2381"/>
                    <a:pt x="131" y="2631"/>
                  </a:cubicBezTo>
                  <a:cubicBezTo>
                    <a:pt x="131" y="2631"/>
                    <a:pt x="131" y="2631"/>
                    <a:pt x="131" y="3256"/>
                  </a:cubicBezTo>
                  <a:lnTo>
                    <a:pt x="131" y="3256"/>
                  </a:lnTo>
                  <a:lnTo>
                    <a:pt x="1006" y="4256"/>
                  </a:lnTo>
                  <a:lnTo>
                    <a:pt x="68102" y="89347"/>
                  </a:lnTo>
                  <a:lnTo>
                    <a:pt x="69976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3130" y="21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AF52E0B7-5726-47E6-A7DD-E4EECEA6C933}"/>
                </a:ext>
              </a:extLst>
            </p:cNvPr>
            <p:cNvSpPr/>
            <p:nvPr/>
          </p:nvSpPr>
          <p:spPr>
            <a:xfrm>
              <a:off x="8468121" y="6163799"/>
              <a:ext cx="80340" cy="108581"/>
            </a:xfrm>
            <a:custGeom>
              <a:avLst/>
              <a:gdLst>
                <a:gd name="connsiteX0" fmla="*/ 14619 w 80340"/>
                <a:gd name="connsiteY0" fmla="*/ 0 h 108581"/>
                <a:gd name="connsiteX1" fmla="*/ 14619 w 80340"/>
                <a:gd name="connsiteY1" fmla="*/ 2999 h 108581"/>
                <a:gd name="connsiteX2" fmla="*/ 14619 w 80340"/>
                <a:gd name="connsiteY2" fmla="*/ 4248 h 108581"/>
                <a:gd name="connsiteX3" fmla="*/ 14619 w 80340"/>
                <a:gd name="connsiteY3" fmla="*/ 6373 h 108581"/>
                <a:gd name="connsiteX4" fmla="*/ 14619 w 80340"/>
                <a:gd name="connsiteY4" fmla="*/ 8372 h 108581"/>
                <a:gd name="connsiteX5" fmla="*/ 13869 w 80340"/>
                <a:gd name="connsiteY5" fmla="*/ 10121 h 108581"/>
                <a:gd name="connsiteX6" fmla="*/ 12745 w 80340"/>
                <a:gd name="connsiteY6" fmla="*/ 11870 h 108581"/>
                <a:gd name="connsiteX7" fmla="*/ 11995 w 80340"/>
                <a:gd name="connsiteY7" fmla="*/ 12745 h 108581"/>
                <a:gd name="connsiteX8" fmla="*/ 11370 w 80340"/>
                <a:gd name="connsiteY8" fmla="*/ 12745 h 108581"/>
                <a:gd name="connsiteX9" fmla="*/ 9871 w 80340"/>
                <a:gd name="connsiteY9" fmla="*/ 13745 h 108581"/>
                <a:gd name="connsiteX10" fmla="*/ 8121 w 80340"/>
                <a:gd name="connsiteY10" fmla="*/ 14369 h 108581"/>
                <a:gd name="connsiteX11" fmla="*/ 8121 w 80340"/>
                <a:gd name="connsiteY11" fmla="*/ 14369 h 108581"/>
                <a:gd name="connsiteX12" fmla="*/ 5248 w 80340"/>
                <a:gd name="connsiteY12" fmla="*/ 14369 h 108581"/>
                <a:gd name="connsiteX13" fmla="*/ 3623 w 80340"/>
                <a:gd name="connsiteY13" fmla="*/ 13745 h 108581"/>
                <a:gd name="connsiteX14" fmla="*/ 2249 w 80340"/>
                <a:gd name="connsiteY14" fmla="*/ 12745 h 108581"/>
                <a:gd name="connsiteX15" fmla="*/ 750 w 80340"/>
                <a:gd name="connsiteY15" fmla="*/ 11371 h 108581"/>
                <a:gd name="connsiteX16" fmla="*/ 0 w 80340"/>
                <a:gd name="connsiteY16" fmla="*/ 10496 h 108581"/>
                <a:gd name="connsiteX17" fmla="*/ 63348 w 80340"/>
                <a:gd name="connsiteY17" fmla="*/ 108582 h 108581"/>
                <a:gd name="connsiteX18" fmla="*/ 63972 w 80340"/>
                <a:gd name="connsiteY18" fmla="*/ 108582 h 108581"/>
                <a:gd name="connsiteX19" fmla="*/ 63972 w 80340"/>
                <a:gd name="connsiteY19" fmla="*/ 106833 h 108581"/>
                <a:gd name="connsiteX20" fmla="*/ 71969 w 80340"/>
                <a:gd name="connsiteY20" fmla="*/ 94338 h 108581"/>
                <a:gd name="connsiteX21" fmla="*/ 80340 w 80340"/>
                <a:gd name="connsiteY21" fmla="*/ 99210 h 108581"/>
                <a:gd name="connsiteX22" fmla="*/ 80340 w 80340"/>
                <a:gd name="connsiteY22" fmla="*/ 98461 h 10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0340" h="108581">
                  <a:moveTo>
                    <a:pt x="14619" y="0"/>
                  </a:moveTo>
                  <a:lnTo>
                    <a:pt x="14619" y="2999"/>
                  </a:lnTo>
                  <a:cubicBezTo>
                    <a:pt x="14681" y="3411"/>
                    <a:pt x="14681" y="3836"/>
                    <a:pt x="14619" y="4248"/>
                  </a:cubicBezTo>
                  <a:cubicBezTo>
                    <a:pt x="14681" y="4961"/>
                    <a:pt x="14681" y="5660"/>
                    <a:pt x="14619" y="6373"/>
                  </a:cubicBezTo>
                  <a:cubicBezTo>
                    <a:pt x="14694" y="7035"/>
                    <a:pt x="14694" y="7709"/>
                    <a:pt x="14619" y="8372"/>
                  </a:cubicBezTo>
                  <a:lnTo>
                    <a:pt x="13869" y="10121"/>
                  </a:lnTo>
                  <a:lnTo>
                    <a:pt x="12745" y="11870"/>
                  </a:lnTo>
                  <a:lnTo>
                    <a:pt x="11995" y="12745"/>
                  </a:lnTo>
                  <a:cubicBezTo>
                    <a:pt x="11995" y="12745"/>
                    <a:pt x="11995" y="12745"/>
                    <a:pt x="11370" y="12745"/>
                  </a:cubicBezTo>
                  <a:lnTo>
                    <a:pt x="9871" y="13745"/>
                  </a:lnTo>
                  <a:lnTo>
                    <a:pt x="8121" y="14369"/>
                  </a:lnTo>
                  <a:lnTo>
                    <a:pt x="8121" y="14369"/>
                  </a:lnTo>
                  <a:lnTo>
                    <a:pt x="5248" y="14369"/>
                  </a:lnTo>
                  <a:lnTo>
                    <a:pt x="3623" y="13745"/>
                  </a:lnTo>
                  <a:lnTo>
                    <a:pt x="2249" y="12745"/>
                  </a:lnTo>
                  <a:cubicBezTo>
                    <a:pt x="1687" y="12358"/>
                    <a:pt x="1187" y="11895"/>
                    <a:pt x="750" y="11371"/>
                  </a:cubicBezTo>
                  <a:lnTo>
                    <a:pt x="0" y="10496"/>
                  </a:lnTo>
                  <a:lnTo>
                    <a:pt x="63348" y="108582"/>
                  </a:lnTo>
                  <a:lnTo>
                    <a:pt x="63972" y="108582"/>
                  </a:lnTo>
                  <a:lnTo>
                    <a:pt x="63972" y="106833"/>
                  </a:lnTo>
                  <a:cubicBezTo>
                    <a:pt x="62810" y="101185"/>
                    <a:pt x="66359" y="95637"/>
                    <a:pt x="71969" y="94338"/>
                  </a:cubicBezTo>
                  <a:cubicBezTo>
                    <a:pt x="75492" y="94087"/>
                    <a:pt x="78816" y="96024"/>
                    <a:pt x="80340" y="99210"/>
                  </a:cubicBezTo>
                  <a:lnTo>
                    <a:pt x="80340" y="984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6555AC75-589F-4F26-A254-490601065BAC}"/>
                </a:ext>
              </a:extLst>
            </p:cNvPr>
            <p:cNvSpPr/>
            <p:nvPr/>
          </p:nvSpPr>
          <p:spPr>
            <a:xfrm>
              <a:off x="8139763" y="6329858"/>
              <a:ext cx="3748" cy="8246"/>
            </a:xfrm>
            <a:custGeom>
              <a:avLst/>
              <a:gdLst>
                <a:gd name="connsiteX0" fmla="*/ 2499 w 3748"/>
                <a:gd name="connsiteY0" fmla="*/ 0 h 8246"/>
                <a:gd name="connsiteX1" fmla="*/ 0 w 3748"/>
                <a:gd name="connsiteY1" fmla="*/ 2374 h 8246"/>
                <a:gd name="connsiteX2" fmla="*/ 3748 w 3748"/>
                <a:gd name="connsiteY2" fmla="*/ 8247 h 8246"/>
                <a:gd name="connsiteX3" fmla="*/ 2749 w 3748"/>
                <a:gd name="connsiteY3" fmla="*/ 500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8" h="8246">
                  <a:moveTo>
                    <a:pt x="2499" y="0"/>
                  </a:moveTo>
                  <a:cubicBezTo>
                    <a:pt x="1862" y="975"/>
                    <a:pt x="1000" y="1787"/>
                    <a:pt x="0" y="2374"/>
                  </a:cubicBezTo>
                  <a:lnTo>
                    <a:pt x="3748" y="8247"/>
                  </a:lnTo>
                  <a:lnTo>
                    <a:pt x="2749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3C34EC84-E89D-4DA3-B1DD-1E339CDFFA7B}"/>
                </a:ext>
              </a:extLst>
            </p:cNvPr>
            <p:cNvSpPr/>
            <p:nvPr/>
          </p:nvSpPr>
          <p:spPr>
            <a:xfrm>
              <a:off x="8446843" y="6141683"/>
              <a:ext cx="37" cy="749"/>
            </a:xfrm>
            <a:custGeom>
              <a:avLst/>
              <a:gdLst>
                <a:gd name="connsiteX0" fmla="*/ 38 w 37"/>
                <a:gd name="connsiteY0" fmla="*/ 750 h 749"/>
                <a:gd name="connsiteX1" fmla="*/ 38 w 37"/>
                <a:gd name="connsiteY1" fmla="*/ 750 h 749"/>
                <a:gd name="connsiteX2" fmla="*/ 38 w 37"/>
                <a:gd name="connsiteY2" fmla="*/ 0 h 749"/>
                <a:gd name="connsiteX3" fmla="*/ 38 w 37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49">
                  <a:moveTo>
                    <a:pt x="38" y="750"/>
                  </a:moveTo>
                  <a:lnTo>
                    <a:pt x="38" y="750"/>
                  </a:lnTo>
                  <a:cubicBezTo>
                    <a:pt x="-13" y="500"/>
                    <a:pt x="-13" y="250"/>
                    <a:pt x="38" y="0"/>
                  </a:cubicBezTo>
                  <a:cubicBezTo>
                    <a:pt x="-13" y="250"/>
                    <a:pt x="-13" y="500"/>
                    <a:pt x="38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06B7DEE1-FCA2-44A7-8D10-81A6D76504D6}"/>
                </a:ext>
              </a:extLst>
            </p:cNvPr>
            <p:cNvSpPr/>
            <p:nvPr/>
          </p:nvSpPr>
          <p:spPr>
            <a:xfrm>
              <a:off x="8448255" y="6145181"/>
              <a:ext cx="17242" cy="25239"/>
            </a:xfrm>
            <a:custGeom>
              <a:avLst/>
              <a:gdLst>
                <a:gd name="connsiteX0" fmla="*/ 14619 w 17242"/>
                <a:gd name="connsiteY0" fmla="*/ 0 h 25239"/>
                <a:gd name="connsiteX1" fmla="*/ 8246 w 17242"/>
                <a:gd name="connsiteY1" fmla="*/ 4748 h 25239"/>
                <a:gd name="connsiteX2" fmla="*/ 0 w 17242"/>
                <a:gd name="connsiteY2" fmla="*/ 250 h 25239"/>
                <a:gd name="connsiteX3" fmla="*/ 0 w 17242"/>
                <a:gd name="connsiteY3" fmla="*/ 250 h 25239"/>
                <a:gd name="connsiteX4" fmla="*/ 0 w 17242"/>
                <a:gd name="connsiteY4" fmla="*/ 250 h 25239"/>
                <a:gd name="connsiteX5" fmla="*/ 16368 w 17242"/>
                <a:gd name="connsiteY5" fmla="*/ 25240 h 25239"/>
                <a:gd name="connsiteX6" fmla="*/ 17242 w 17242"/>
                <a:gd name="connsiteY6" fmla="*/ 25240 h 25239"/>
                <a:gd name="connsiteX7" fmla="*/ 17242 w 17242"/>
                <a:gd name="connsiteY7" fmla="*/ 23740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42" h="25239">
                  <a:moveTo>
                    <a:pt x="14619" y="0"/>
                  </a:moveTo>
                  <a:cubicBezTo>
                    <a:pt x="13344" y="2487"/>
                    <a:pt x="10995" y="4236"/>
                    <a:pt x="8246" y="4748"/>
                  </a:cubicBezTo>
                  <a:cubicBezTo>
                    <a:pt x="4823" y="5110"/>
                    <a:pt x="1537" y="3324"/>
                    <a:pt x="0" y="250"/>
                  </a:cubicBezTo>
                  <a:lnTo>
                    <a:pt x="0" y="250"/>
                  </a:lnTo>
                  <a:lnTo>
                    <a:pt x="0" y="250"/>
                  </a:lnTo>
                  <a:lnTo>
                    <a:pt x="16368" y="25240"/>
                  </a:lnTo>
                  <a:lnTo>
                    <a:pt x="17242" y="25240"/>
                  </a:lnTo>
                  <a:cubicBezTo>
                    <a:pt x="17242" y="25240"/>
                    <a:pt x="17242" y="24240"/>
                    <a:pt x="17242" y="237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EA28CFD6-11C4-4898-8EDC-4A08B3CE3DF0}"/>
                </a:ext>
              </a:extLst>
            </p:cNvPr>
            <p:cNvSpPr/>
            <p:nvPr/>
          </p:nvSpPr>
          <p:spPr>
            <a:xfrm>
              <a:off x="8466872" y="6174295"/>
              <a:ext cx="749" cy="874"/>
            </a:xfrm>
            <a:custGeom>
              <a:avLst/>
              <a:gdLst>
                <a:gd name="connsiteX0" fmla="*/ 0 w 749"/>
                <a:gd name="connsiteY0" fmla="*/ 0 h 874"/>
                <a:gd name="connsiteX1" fmla="*/ 0 w 749"/>
                <a:gd name="connsiteY1" fmla="*/ 0 h 874"/>
                <a:gd name="connsiteX2" fmla="*/ 0 w 749"/>
                <a:gd name="connsiteY2" fmla="*/ 0 h 874"/>
                <a:gd name="connsiteX3" fmla="*/ 750 w 749"/>
                <a:gd name="connsiteY3" fmla="*/ 875 h 874"/>
                <a:gd name="connsiteX4" fmla="*/ 0 w 749"/>
                <a:gd name="connsiteY4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9" h="87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875"/>
                  </a:lnTo>
                  <a:cubicBezTo>
                    <a:pt x="525" y="562"/>
                    <a:pt x="275" y="27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90A6FB24-3957-45BB-BE9A-79601A6A5F9A}"/>
                </a:ext>
              </a:extLst>
            </p:cNvPr>
            <p:cNvSpPr/>
            <p:nvPr/>
          </p:nvSpPr>
          <p:spPr>
            <a:xfrm>
              <a:off x="8478992" y="6175669"/>
              <a:ext cx="1374" cy="1249"/>
            </a:xfrm>
            <a:custGeom>
              <a:avLst/>
              <a:gdLst>
                <a:gd name="connsiteX0" fmla="*/ 625 w 1374"/>
                <a:gd name="connsiteY0" fmla="*/ 875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625 w 1374"/>
                <a:gd name="connsiteY3" fmla="*/ 875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625" y="875"/>
                  </a:moveTo>
                  <a:lnTo>
                    <a:pt x="1374" y="0"/>
                  </a:lnTo>
                  <a:lnTo>
                    <a:pt x="0" y="1250"/>
                  </a:lnTo>
                  <a:cubicBezTo>
                    <a:pt x="0" y="1250"/>
                    <a:pt x="500" y="1125"/>
                    <a:pt x="625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3742A20B-F6B7-4DD1-92E6-57F748517247}"/>
                </a:ext>
              </a:extLst>
            </p:cNvPr>
            <p:cNvSpPr/>
            <p:nvPr/>
          </p:nvSpPr>
          <p:spPr>
            <a:xfrm>
              <a:off x="8125269" y="6308616"/>
              <a:ext cx="10245" cy="24490"/>
            </a:xfrm>
            <a:custGeom>
              <a:avLst/>
              <a:gdLst>
                <a:gd name="connsiteX0" fmla="*/ 1749 w 10245"/>
                <a:gd name="connsiteY0" fmla="*/ 15369 h 24490"/>
                <a:gd name="connsiteX1" fmla="*/ 10245 w 10245"/>
                <a:gd name="connsiteY1" fmla="*/ 24491 h 24490"/>
                <a:gd name="connsiteX2" fmla="*/ 9121 w 10245"/>
                <a:gd name="connsiteY2" fmla="*/ 14619 h 24490"/>
                <a:gd name="connsiteX3" fmla="*/ 0 w 10245"/>
                <a:gd name="connsiteY3" fmla="*/ 0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5" h="24490">
                  <a:moveTo>
                    <a:pt x="1749" y="15369"/>
                  </a:moveTo>
                  <a:cubicBezTo>
                    <a:pt x="1912" y="20105"/>
                    <a:pt x="5535" y="23991"/>
                    <a:pt x="10245" y="24491"/>
                  </a:cubicBezTo>
                  <a:lnTo>
                    <a:pt x="9121" y="14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B166AD7C-51A6-4275-9751-F423FE26B293}"/>
                </a:ext>
              </a:extLst>
            </p:cNvPr>
            <p:cNvSpPr/>
            <p:nvPr/>
          </p:nvSpPr>
          <p:spPr>
            <a:xfrm>
              <a:off x="8117523" y="6185665"/>
              <a:ext cx="11120" cy="7122"/>
            </a:xfrm>
            <a:custGeom>
              <a:avLst/>
              <a:gdLst>
                <a:gd name="connsiteX0" fmla="*/ 8371 w 11120"/>
                <a:gd name="connsiteY0" fmla="*/ 1000 h 7122"/>
                <a:gd name="connsiteX1" fmla="*/ 6747 w 11120"/>
                <a:gd name="connsiteY1" fmla="*/ 0 h 7122"/>
                <a:gd name="connsiteX2" fmla="*/ 5248 w 11120"/>
                <a:gd name="connsiteY2" fmla="*/ 0 h 7122"/>
                <a:gd name="connsiteX3" fmla="*/ 2249 w 11120"/>
                <a:gd name="connsiteY3" fmla="*/ 0 h 7122"/>
                <a:gd name="connsiteX4" fmla="*/ 2249 w 11120"/>
                <a:gd name="connsiteY4" fmla="*/ 0 h 7122"/>
                <a:gd name="connsiteX5" fmla="*/ 625 w 11120"/>
                <a:gd name="connsiteY5" fmla="*/ 0 h 7122"/>
                <a:gd name="connsiteX6" fmla="*/ 0 w 11120"/>
                <a:gd name="connsiteY6" fmla="*/ 0 h 7122"/>
                <a:gd name="connsiteX7" fmla="*/ 4498 w 11120"/>
                <a:gd name="connsiteY7" fmla="*/ 7122 h 7122"/>
                <a:gd name="connsiteX8" fmla="*/ 11120 w 11120"/>
                <a:gd name="connsiteY8" fmla="*/ 3249 h 7122"/>
                <a:gd name="connsiteX9" fmla="*/ 10245 w 11120"/>
                <a:gd name="connsiteY9" fmla="*/ 1999 h 7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20" h="7122">
                  <a:moveTo>
                    <a:pt x="8371" y="1000"/>
                  </a:moveTo>
                  <a:cubicBezTo>
                    <a:pt x="7909" y="550"/>
                    <a:pt x="7359" y="212"/>
                    <a:pt x="6747" y="0"/>
                  </a:cubicBezTo>
                  <a:lnTo>
                    <a:pt x="5248" y="0"/>
                  </a:lnTo>
                  <a:lnTo>
                    <a:pt x="2249" y="0"/>
                  </a:lnTo>
                  <a:lnTo>
                    <a:pt x="2249" y="0"/>
                  </a:lnTo>
                  <a:lnTo>
                    <a:pt x="625" y="0"/>
                  </a:lnTo>
                  <a:lnTo>
                    <a:pt x="0" y="0"/>
                  </a:lnTo>
                  <a:lnTo>
                    <a:pt x="4498" y="7122"/>
                  </a:lnTo>
                  <a:lnTo>
                    <a:pt x="11120" y="3249"/>
                  </a:lnTo>
                  <a:lnTo>
                    <a:pt x="10245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2AED30AA-9600-48D7-BF10-3DCDE10D7F5D}"/>
                </a:ext>
              </a:extLst>
            </p:cNvPr>
            <p:cNvSpPr/>
            <p:nvPr/>
          </p:nvSpPr>
          <p:spPr>
            <a:xfrm>
              <a:off x="8113353" y="6188914"/>
              <a:ext cx="29908" cy="131822"/>
            </a:xfrm>
            <a:custGeom>
              <a:avLst/>
              <a:gdLst>
                <a:gd name="connsiteX0" fmla="*/ 16540 w 29908"/>
                <a:gd name="connsiteY0" fmla="*/ 5123 h 131822"/>
                <a:gd name="connsiteX1" fmla="*/ 16540 w 29908"/>
                <a:gd name="connsiteY1" fmla="*/ 3873 h 131822"/>
                <a:gd name="connsiteX2" fmla="*/ 8668 w 29908"/>
                <a:gd name="connsiteY2" fmla="*/ 8372 h 131822"/>
                <a:gd name="connsiteX3" fmla="*/ 7669 w 29908"/>
                <a:gd name="connsiteY3" fmla="*/ 8372 h 131822"/>
                <a:gd name="connsiteX4" fmla="*/ 7044 w 29908"/>
                <a:gd name="connsiteY4" fmla="*/ 8372 h 131822"/>
                <a:gd name="connsiteX5" fmla="*/ 7044 w 29908"/>
                <a:gd name="connsiteY5" fmla="*/ 8372 h 131822"/>
                <a:gd name="connsiteX6" fmla="*/ 1671 w 29908"/>
                <a:gd name="connsiteY6" fmla="*/ 0 h 131822"/>
                <a:gd name="connsiteX7" fmla="*/ 797 w 29908"/>
                <a:gd name="connsiteY7" fmla="*/ 1374 h 131822"/>
                <a:gd name="connsiteX8" fmla="*/ 47 w 29908"/>
                <a:gd name="connsiteY8" fmla="*/ 3124 h 131822"/>
                <a:gd name="connsiteX9" fmla="*/ 47 w 29908"/>
                <a:gd name="connsiteY9" fmla="*/ 5123 h 131822"/>
                <a:gd name="connsiteX10" fmla="*/ 47 w 29908"/>
                <a:gd name="connsiteY10" fmla="*/ 7372 h 131822"/>
                <a:gd name="connsiteX11" fmla="*/ 47 w 29908"/>
                <a:gd name="connsiteY11" fmla="*/ 8747 h 131822"/>
                <a:gd name="connsiteX12" fmla="*/ 12542 w 29908"/>
                <a:gd name="connsiteY12" fmla="*/ 112455 h 131822"/>
                <a:gd name="connsiteX13" fmla="*/ 25036 w 29908"/>
                <a:gd name="connsiteY13" fmla="*/ 131822 h 131822"/>
                <a:gd name="connsiteX14" fmla="*/ 29909 w 29908"/>
                <a:gd name="connsiteY14" fmla="*/ 129073 h 131822"/>
                <a:gd name="connsiteX15" fmla="*/ 19289 w 29908"/>
                <a:gd name="connsiteY15" fmla="*/ 38110 h 131822"/>
                <a:gd name="connsiteX16" fmla="*/ 19289 w 29908"/>
                <a:gd name="connsiteY16" fmla="*/ 38110 h 131822"/>
                <a:gd name="connsiteX17" fmla="*/ 19289 w 29908"/>
                <a:gd name="connsiteY17" fmla="*/ 35861 h 131822"/>
                <a:gd name="connsiteX18" fmla="*/ 19289 w 29908"/>
                <a:gd name="connsiteY18" fmla="*/ 33986 h 131822"/>
                <a:gd name="connsiteX19" fmla="*/ 20163 w 29908"/>
                <a:gd name="connsiteY19" fmla="*/ 31987 h 131822"/>
                <a:gd name="connsiteX20" fmla="*/ 20913 w 29908"/>
                <a:gd name="connsiteY20" fmla="*/ 30363 h 131822"/>
                <a:gd name="connsiteX21" fmla="*/ 20913 w 29908"/>
                <a:gd name="connsiteY21" fmla="*/ 30363 h 131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908" h="131822">
                  <a:moveTo>
                    <a:pt x="16540" y="5123"/>
                  </a:moveTo>
                  <a:cubicBezTo>
                    <a:pt x="16577" y="4710"/>
                    <a:pt x="16577" y="4286"/>
                    <a:pt x="16540" y="3873"/>
                  </a:cubicBezTo>
                  <a:lnTo>
                    <a:pt x="8668" y="8372"/>
                  </a:lnTo>
                  <a:lnTo>
                    <a:pt x="7669" y="8372"/>
                  </a:lnTo>
                  <a:lnTo>
                    <a:pt x="7044" y="8372"/>
                  </a:lnTo>
                  <a:lnTo>
                    <a:pt x="7044" y="8372"/>
                  </a:lnTo>
                  <a:lnTo>
                    <a:pt x="1671" y="0"/>
                  </a:lnTo>
                  <a:lnTo>
                    <a:pt x="797" y="1374"/>
                  </a:lnTo>
                  <a:lnTo>
                    <a:pt x="47" y="3124"/>
                  </a:lnTo>
                  <a:cubicBezTo>
                    <a:pt x="47" y="3873"/>
                    <a:pt x="47" y="4498"/>
                    <a:pt x="47" y="5123"/>
                  </a:cubicBezTo>
                  <a:cubicBezTo>
                    <a:pt x="-16" y="5873"/>
                    <a:pt x="-16" y="6622"/>
                    <a:pt x="47" y="7372"/>
                  </a:cubicBezTo>
                  <a:cubicBezTo>
                    <a:pt x="-16" y="7822"/>
                    <a:pt x="-16" y="8284"/>
                    <a:pt x="47" y="8747"/>
                  </a:cubicBezTo>
                  <a:lnTo>
                    <a:pt x="12542" y="112455"/>
                  </a:lnTo>
                  <a:lnTo>
                    <a:pt x="25036" y="131822"/>
                  </a:lnTo>
                  <a:lnTo>
                    <a:pt x="29909" y="129073"/>
                  </a:lnTo>
                  <a:lnTo>
                    <a:pt x="19289" y="38110"/>
                  </a:lnTo>
                  <a:cubicBezTo>
                    <a:pt x="19289" y="38110"/>
                    <a:pt x="19289" y="38110"/>
                    <a:pt x="19289" y="38110"/>
                  </a:cubicBezTo>
                  <a:cubicBezTo>
                    <a:pt x="19289" y="38110"/>
                    <a:pt x="19289" y="36610"/>
                    <a:pt x="19289" y="35861"/>
                  </a:cubicBezTo>
                  <a:cubicBezTo>
                    <a:pt x="19289" y="35111"/>
                    <a:pt x="19289" y="34486"/>
                    <a:pt x="19289" y="33986"/>
                  </a:cubicBezTo>
                  <a:cubicBezTo>
                    <a:pt x="19501" y="33287"/>
                    <a:pt x="19801" y="32624"/>
                    <a:pt x="20163" y="31987"/>
                  </a:cubicBezTo>
                  <a:cubicBezTo>
                    <a:pt x="20338" y="31413"/>
                    <a:pt x="20588" y="30863"/>
                    <a:pt x="20913" y="30363"/>
                  </a:cubicBezTo>
                  <a:lnTo>
                    <a:pt x="20913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F336CBF-8D01-4B3C-A928-3EA0CD07C72E}"/>
                </a:ext>
              </a:extLst>
            </p:cNvPr>
            <p:cNvSpPr/>
            <p:nvPr/>
          </p:nvSpPr>
          <p:spPr>
            <a:xfrm>
              <a:off x="8137514" y="6321611"/>
              <a:ext cx="4997" cy="11245"/>
            </a:xfrm>
            <a:custGeom>
              <a:avLst/>
              <a:gdLst>
                <a:gd name="connsiteX0" fmla="*/ 4998 w 4997"/>
                <a:gd name="connsiteY0" fmla="*/ 8247 h 11245"/>
                <a:gd name="connsiteX1" fmla="*/ 3998 w 4997"/>
                <a:gd name="connsiteY1" fmla="*/ 0 h 11245"/>
                <a:gd name="connsiteX2" fmla="*/ 0 w 4997"/>
                <a:gd name="connsiteY2" fmla="*/ 2249 h 11245"/>
                <a:gd name="connsiteX3" fmla="*/ 1000 w 4997"/>
                <a:gd name="connsiteY3" fmla="*/ 11245 h 11245"/>
                <a:gd name="connsiteX4" fmla="*/ 2249 w 4997"/>
                <a:gd name="connsiteY4" fmla="*/ 11245 h 11245"/>
                <a:gd name="connsiteX5" fmla="*/ 4748 w 4997"/>
                <a:gd name="connsiteY5" fmla="*/ 8871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97" h="11245">
                  <a:moveTo>
                    <a:pt x="4998" y="8247"/>
                  </a:moveTo>
                  <a:lnTo>
                    <a:pt x="3998" y="0"/>
                  </a:lnTo>
                  <a:lnTo>
                    <a:pt x="0" y="2249"/>
                  </a:lnTo>
                  <a:lnTo>
                    <a:pt x="1000" y="11245"/>
                  </a:lnTo>
                  <a:lnTo>
                    <a:pt x="2249" y="11245"/>
                  </a:lnTo>
                  <a:cubicBezTo>
                    <a:pt x="3249" y="10658"/>
                    <a:pt x="4111" y="9846"/>
                    <a:pt x="4748" y="887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D8C597AE-264E-4F57-8664-0893809F4978}"/>
                </a:ext>
              </a:extLst>
            </p:cNvPr>
            <p:cNvSpPr/>
            <p:nvPr/>
          </p:nvSpPr>
          <p:spPr>
            <a:xfrm>
              <a:off x="8158255" y="6141933"/>
              <a:ext cx="289999" cy="169557"/>
            </a:xfrm>
            <a:custGeom>
              <a:avLst/>
              <a:gdLst>
                <a:gd name="connsiteX0" fmla="*/ 290000 w 289999"/>
                <a:gd name="connsiteY0" fmla="*/ 3499 h 169557"/>
                <a:gd name="connsiteX1" fmla="*/ 288750 w 289999"/>
                <a:gd name="connsiteY1" fmla="*/ 0 h 169557"/>
                <a:gd name="connsiteX2" fmla="*/ 288750 w 289999"/>
                <a:gd name="connsiteY2" fmla="*/ 0 h 169557"/>
                <a:gd name="connsiteX3" fmla="*/ 0 w 289999"/>
                <a:gd name="connsiteY3" fmla="*/ 165559 h 169557"/>
                <a:gd name="connsiteX4" fmla="*/ 0 w 289999"/>
                <a:gd name="connsiteY4" fmla="*/ 169557 h 169557"/>
                <a:gd name="connsiteX5" fmla="*/ 289750 w 289999"/>
                <a:gd name="connsiteY5" fmla="*/ 3499 h 169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999" h="169557">
                  <a:moveTo>
                    <a:pt x="290000" y="3499"/>
                  </a:moveTo>
                  <a:cubicBezTo>
                    <a:pt x="289362" y="2424"/>
                    <a:pt x="288938" y="1237"/>
                    <a:pt x="288750" y="0"/>
                  </a:cubicBezTo>
                  <a:lnTo>
                    <a:pt x="288750" y="0"/>
                  </a:lnTo>
                  <a:lnTo>
                    <a:pt x="0" y="165559"/>
                  </a:lnTo>
                  <a:lnTo>
                    <a:pt x="0" y="169557"/>
                  </a:lnTo>
                  <a:lnTo>
                    <a:pt x="289750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FD6949C9-3D5A-41CB-B7D3-F4A4E19D2B9F}"/>
                </a:ext>
              </a:extLst>
            </p:cNvPr>
            <p:cNvSpPr/>
            <p:nvPr/>
          </p:nvSpPr>
          <p:spPr>
            <a:xfrm>
              <a:off x="8136265" y="6317363"/>
              <a:ext cx="4872" cy="5372"/>
            </a:xfrm>
            <a:custGeom>
              <a:avLst/>
              <a:gdLst>
                <a:gd name="connsiteX0" fmla="*/ 4873 w 4872"/>
                <a:gd name="connsiteY0" fmla="*/ 0 h 5372"/>
                <a:gd name="connsiteX1" fmla="*/ 0 w 4872"/>
                <a:gd name="connsiteY1" fmla="*/ 2749 h 5372"/>
                <a:gd name="connsiteX2" fmla="*/ 750 w 4872"/>
                <a:gd name="connsiteY2" fmla="*/ 3998 h 5372"/>
                <a:gd name="connsiteX3" fmla="*/ 750 w 4872"/>
                <a:gd name="connsiteY3" fmla="*/ 3998 h 5372"/>
                <a:gd name="connsiteX4" fmla="*/ 750 w 4872"/>
                <a:gd name="connsiteY4" fmla="*/ 5373 h 5372"/>
                <a:gd name="connsiteX5" fmla="*/ 4748 w 4872"/>
                <a:gd name="connsiteY5" fmla="*/ 3124 h 5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72" h="5372">
                  <a:moveTo>
                    <a:pt x="4873" y="0"/>
                  </a:moveTo>
                  <a:lnTo>
                    <a:pt x="0" y="2749"/>
                  </a:lnTo>
                  <a:lnTo>
                    <a:pt x="750" y="3998"/>
                  </a:lnTo>
                  <a:lnTo>
                    <a:pt x="750" y="3998"/>
                  </a:lnTo>
                  <a:lnTo>
                    <a:pt x="750" y="5373"/>
                  </a:lnTo>
                  <a:lnTo>
                    <a:pt x="4748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FEE6E77C-3D52-4B41-9113-AF5CA554F322}"/>
                </a:ext>
              </a:extLst>
            </p:cNvPr>
            <p:cNvSpPr/>
            <p:nvPr/>
          </p:nvSpPr>
          <p:spPr>
            <a:xfrm>
              <a:off x="8046179" y="6176669"/>
              <a:ext cx="90585" cy="146566"/>
            </a:xfrm>
            <a:custGeom>
              <a:avLst/>
              <a:gdLst>
                <a:gd name="connsiteX0" fmla="*/ 90086 w 90585"/>
                <a:gd name="connsiteY0" fmla="*/ 143443 h 146566"/>
                <a:gd name="connsiteX1" fmla="*/ 77592 w 90585"/>
                <a:gd name="connsiteY1" fmla="*/ 124076 h 146566"/>
                <a:gd name="connsiteX2" fmla="*/ 0 w 90585"/>
                <a:gd name="connsiteY2" fmla="*/ 0 h 146566"/>
                <a:gd name="connsiteX3" fmla="*/ 1000 w 90585"/>
                <a:gd name="connsiteY3" fmla="*/ 7997 h 146566"/>
                <a:gd name="connsiteX4" fmla="*/ 78591 w 90585"/>
                <a:gd name="connsiteY4" fmla="*/ 131947 h 146566"/>
                <a:gd name="connsiteX5" fmla="*/ 87712 w 90585"/>
                <a:gd name="connsiteY5" fmla="*/ 146567 h 146566"/>
                <a:gd name="connsiteX6" fmla="*/ 87712 w 90585"/>
                <a:gd name="connsiteY6" fmla="*/ 146567 h 146566"/>
                <a:gd name="connsiteX7" fmla="*/ 88962 w 90585"/>
                <a:gd name="connsiteY7" fmla="*/ 144318 h 146566"/>
                <a:gd name="connsiteX8" fmla="*/ 90586 w 90585"/>
                <a:gd name="connsiteY8" fmla="*/ 145567 h 1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585" h="146566">
                  <a:moveTo>
                    <a:pt x="90086" y="143443"/>
                  </a:moveTo>
                  <a:lnTo>
                    <a:pt x="77592" y="124076"/>
                  </a:lnTo>
                  <a:lnTo>
                    <a:pt x="0" y="0"/>
                  </a:lnTo>
                  <a:lnTo>
                    <a:pt x="1000" y="7997"/>
                  </a:lnTo>
                  <a:lnTo>
                    <a:pt x="78591" y="131947"/>
                  </a:lnTo>
                  <a:lnTo>
                    <a:pt x="87712" y="146567"/>
                  </a:lnTo>
                  <a:lnTo>
                    <a:pt x="87712" y="146567"/>
                  </a:lnTo>
                  <a:cubicBezTo>
                    <a:pt x="87712" y="145442"/>
                    <a:pt x="87712" y="144442"/>
                    <a:pt x="88962" y="144318"/>
                  </a:cubicBezTo>
                  <a:cubicBezTo>
                    <a:pt x="89736" y="144293"/>
                    <a:pt x="90411" y="144817"/>
                    <a:pt x="90586" y="1455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C0DAA1D4-D7AE-4D4B-BFAF-9CC33BB67903}"/>
                </a:ext>
              </a:extLst>
            </p:cNvPr>
            <p:cNvSpPr/>
            <p:nvPr/>
          </p:nvSpPr>
          <p:spPr>
            <a:xfrm>
              <a:off x="8414894" y="6077958"/>
              <a:ext cx="30361" cy="48480"/>
            </a:xfrm>
            <a:custGeom>
              <a:avLst/>
              <a:gdLst>
                <a:gd name="connsiteX0" fmla="*/ 2999 w 30361"/>
                <a:gd name="connsiteY0" fmla="*/ 0 h 48480"/>
                <a:gd name="connsiteX1" fmla="*/ 0 w 30361"/>
                <a:gd name="connsiteY1" fmla="*/ 1624 h 48480"/>
                <a:gd name="connsiteX2" fmla="*/ 30362 w 30361"/>
                <a:gd name="connsiteY2" fmla="*/ 48481 h 48480"/>
                <a:gd name="connsiteX3" fmla="*/ 29612 w 30361"/>
                <a:gd name="connsiteY3" fmla="*/ 41109 h 48480"/>
                <a:gd name="connsiteX4" fmla="*/ 2999 w 30361"/>
                <a:gd name="connsiteY4" fmla="*/ 0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361" h="48480">
                  <a:moveTo>
                    <a:pt x="2999" y="0"/>
                  </a:moveTo>
                  <a:lnTo>
                    <a:pt x="0" y="1624"/>
                  </a:lnTo>
                  <a:lnTo>
                    <a:pt x="30362" y="48481"/>
                  </a:lnTo>
                  <a:lnTo>
                    <a:pt x="29612" y="41109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A2AFF3F8-822C-4AA2-96AB-77A67888A8B1}"/>
                </a:ext>
              </a:extLst>
            </p:cNvPr>
            <p:cNvSpPr/>
            <p:nvPr/>
          </p:nvSpPr>
          <p:spPr>
            <a:xfrm>
              <a:off x="8439259" y="6057716"/>
              <a:ext cx="23614" cy="92370"/>
            </a:xfrm>
            <a:custGeom>
              <a:avLst/>
              <a:gdLst>
                <a:gd name="connsiteX0" fmla="*/ 17242 w 23614"/>
                <a:gd name="connsiteY0" fmla="*/ 92213 h 92370"/>
                <a:gd name="connsiteX1" fmla="*/ 23615 w 23614"/>
                <a:gd name="connsiteY1" fmla="*/ 87465 h 92370"/>
                <a:gd name="connsiteX2" fmla="*/ 15118 w 23614"/>
                <a:gd name="connsiteY2" fmla="*/ 0 h 92370"/>
                <a:gd name="connsiteX3" fmla="*/ 11245 w 23614"/>
                <a:gd name="connsiteY3" fmla="*/ 2124 h 92370"/>
                <a:gd name="connsiteX4" fmla="*/ 0 w 23614"/>
                <a:gd name="connsiteY4" fmla="*/ 8497 h 92370"/>
                <a:gd name="connsiteX5" fmla="*/ 5248 w 23614"/>
                <a:gd name="connsiteY5" fmla="*/ 61850 h 92370"/>
                <a:gd name="connsiteX6" fmla="*/ 5872 w 23614"/>
                <a:gd name="connsiteY6" fmla="*/ 69223 h 92370"/>
                <a:gd name="connsiteX7" fmla="*/ 7247 w 23614"/>
                <a:gd name="connsiteY7" fmla="*/ 83217 h 92370"/>
                <a:gd name="connsiteX8" fmla="*/ 7247 w 23614"/>
                <a:gd name="connsiteY8" fmla="*/ 83967 h 92370"/>
                <a:gd name="connsiteX9" fmla="*/ 7247 w 23614"/>
                <a:gd name="connsiteY9" fmla="*/ 84716 h 92370"/>
                <a:gd name="connsiteX10" fmla="*/ 8496 w 23614"/>
                <a:gd name="connsiteY10" fmla="*/ 88215 h 92370"/>
                <a:gd name="connsiteX11" fmla="*/ 17242 w 23614"/>
                <a:gd name="connsiteY11" fmla="*/ 92213 h 9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14" h="92370">
                  <a:moveTo>
                    <a:pt x="17242" y="92213"/>
                  </a:moveTo>
                  <a:cubicBezTo>
                    <a:pt x="19991" y="91701"/>
                    <a:pt x="22340" y="89952"/>
                    <a:pt x="23615" y="87465"/>
                  </a:cubicBezTo>
                  <a:lnTo>
                    <a:pt x="15118" y="0"/>
                  </a:lnTo>
                  <a:lnTo>
                    <a:pt x="11245" y="2124"/>
                  </a:lnTo>
                  <a:lnTo>
                    <a:pt x="0" y="8497"/>
                  </a:lnTo>
                  <a:lnTo>
                    <a:pt x="5248" y="61850"/>
                  </a:lnTo>
                  <a:lnTo>
                    <a:pt x="5872" y="69223"/>
                  </a:lnTo>
                  <a:lnTo>
                    <a:pt x="7247" y="83217"/>
                  </a:lnTo>
                  <a:cubicBezTo>
                    <a:pt x="7297" y="83467"/>
                    <a:pt x="7297" y="83717"/>
                    <a:pt x="7247" y="83967"/>
                  </a:cubicBezTo>
                  <a:cubicBezTo>
                    <a:pt x="7197" y="84216"/>
                    <a:pt x="7197" y="84466"/>
                    <a:pt x="7247" y="84716"/>
                  </a:cubicBezTo>
                  <a:cubicBezTo>
                    <a:pt x="7434" y="85953"/>
                    <a:pt x="7859" y="87140"/>
                    <a:pt x="8496" y="88215"/>
                  </a:cubicBezTo>
                  <a:cubicBezTo>
                    <a:pt x="10258" y="91289"/>
                    <a:pt x="13769" y="92900"/>
                    <a:pt x="17242" y="92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67ABFA1A-DFE7-45D7-91A4-5265A619D645}"/>
                </a:ext>
              </a:extLst>
            </p:cNvPr>
            <p:cNvSpPr/>
            <p:nvPr/>
          </p:nvSpPr>
          <p:spPr>
            <a:xfrm>
              <a:off x="8121646" y="6015233"/>
              <a:ext cx="314114" cy="181802"/>
            </a:xfrm>
            <a:custGeom>
              <a:avLst/>
              <a:gdLst>
                <a:gd name="connsiteX0" fmla="*/ 312115 w 314114"/>
                <a:gd name="connsiteY0" fmla="*/ 0 h 181802"/>
                <a:gd name="connsiteX1" fmla="*/ 6622 w 314114"/>
                <a:gd name="connsiteY1" fmla="*/ 174056 h 181802"/>
                <a:gd name="connsiteX2" fmla="*/ 6622 w 314114"/>
                <a:gd name="connsiteY2" fmla="*/ 174056 h 181802"/>
                <a:gd name="connsiteX3" fmla="*/ 0 w 314114"/>
                <a:gd name="connsiteY3" fmla="*/ 177929 h 181802"/>
                <a:gd name="connsiteX4" fmla="*/ 750 w 314114"/>
                <a:gd name="connsiteY4" fmla="*/ 179179 h 181802"/>
                <a:gd name="connsiteX5" fmla="*/ 750 w 314114"/>
                <a:gd name="connsiteY5" fmla="*/ 181802 h 181802"/>
                <a:gd name="connsiteX6" fmla="*/ 0 w 314114"/>
                <a:gd name="connsiteY6" fmla="*/ 181802 h 181802"/>
                <a:gd name="connsiteX7" fmla="*/ 0 w 314114"/>
                <a:gd name="connsiteY7" fmla="*/ 181802 h 181802"/>
                <a:gd name="connsiteX8" fmla="*/ 7871 w 314114"/>
                <a:gd name="connsiteY8" fmla="*/ 177304 h 181802"/>
                <a:gd name="connsiteX9" fmla="*/ 8621 w 314114"/>
                <a:gd name="connsiteY9" fmla="*/ 177304 h 181802"/>
                <a:gd name="connsiteX10" fmla="*/ 314114 w 314114"/>
                <a:gd name="connsiteY10" fmla="*/ 3248 h 18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4114" h="181802">
                  <a:moveTo>
                    <a:pt x="312115" y="0"/>
                  </a:moveTo>
                  <a:lnTo>
                    <a:pt x="6622" y="174056"/>
                  </a:lnTo>
                  <a:lnTo>
                    <a:pt x="6622" y="174056"/>
                  </a:lnTo>
                  <a:lnTo>
                    <a:pt x="0" y="177929"/>
                  </a:lnTo>
                  <a:lnTo>
                    <a:pt x="750" y="179179"/>
                  </a:lnTo>
                  <a:cubicBezTo>
                    <a:pt x="1349" y="179953"/>
                    <a:pt x="1349" y="181028"/>
                    <a:pt x="750" y="181802"/>
                  </a:cubicBezTo>
                  <a:cubicBezTo>
                    <a:pt x="750" y="181802"/>
                    <a:pt x="750" y="181802"/>
                    <a:pt x="0" y="181802"/>
                  </a:cubicBezTo>
                  <a:lnTo>
                    <a:pt x="0" y="181802"/>
                  </a:lnTo>
                  <a:lnTo>
                    <a:pt x="7871" y="177304"/>
                  </a:lnTo>
                  <a:lnTo>
                    <a:pt x="8621" y="177304"/>
                  </a:lnTo>
                  <a:lnTo>
                    <a:pt x="314114" y="3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4EB7C9CF-0EFE-47BC-8CD5-8964E79D84E9}"/>
                </a:ext>
              </a:extLst>
            </p:cNvPr>
            <p:cNvSpPr/>
            <p:nvPr/>
          </p:nvSpPr>
          <p:spPr>
            <a:xfrm>
              <a:off x="10953047" y="4339651"/>
              <a:ext cx="424066" cy="242153"/>
            </a:xfrm>
            <a:custGeom>
              <a:avLst/>
              <a:gdLst>
                <a:gd name="connsiteX0" fmla="*/ 1000 w 424066"/>
                <a:gd name="connsiteY0" fmla="*/ 239654 h 242153"/>
                <a:gd name="connsiteX1" fmla="*/ 0 w 424066"/>
                <a:gd name="connsiteY1" fmla="*/ 240279 h 242153"/>
                <a:gd name="connsiteX2" fmla="*/ 0 w 424066"/>
                <a:gd name="connsiteY2" fmla="*/ 240279 h 242153"/>
                <a:gd name="connsiteX3" fmla="*/ 0 w 424066"/>
                <a:gd name="connsiteY3" fmla="*/ 240279 h 242153"/>
                <a:gd name="connsiteX4" fmla="*/ 0 w 424066"/>
                <a:gd name="connsiteY4" fmla="*/ 240279 h 242153"/>
                <a:gd name="connsiteX5" fmla="*/ 0 w 424066"/>
                <a:gd name="connsiteY5" fmla="*/ 240279 h 242153"/>
                <a:gd name="connsiteX6" fmla="*/ 0 w 424066"/>
                <a:gd name="connsiteY6" fmla="*/ 240279 h 242153"/>
                <a:gd name="connsiteX7" fmla="*/ 0 w 424066"/>
                <a:gd name="connsiteY7" fmla="*/ 240279 h 242153"/>
                <a:gd name="connsiteX8" fmla="*/ 0 w 424066"/>
                <a:gd name="connsiteY8" fmla="*/ 240279 h 242153"/>
                <a:gd name="connsiteX9" fmla="*/ 1499 w 424066"/>
                <a:gd name="connsiteY9" fmla="*/ 242154 h 242153"/>
                <a:gd name="connsiteX10" fmla="*/ 424067 w 424066"/>
                <a:gd name="connsiteY10" fmla="*/ 3499 h 242153"/>
                <a:gd name="connsiteX11" fmla="*/ 424067 w 424066"/>
                <a:gd name="connsiteY11" fmla="*/ 2749 h 242153"/>
                <a:gd name="connsiteX12" fmla="*/ 423317 w 424066"/>
                <a:gd name="connsiteY12" fmla="*/ 1125 h 242153"/>
                <a:gd name="connsiteX13" fmla="*/ 423317 w 424066"/>
                <a:gd name="connsiteY13" fmla="*/ 0 h 242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4066" h="242153">
                  <a:moveTo>
                    <a:pt x="1000" y="239654"/>
                  </a:moveTo>
                  <a:lnTo>
                    <a:pt x="0" y="240279"/>
                  </a:lnTo>
                  <a:cubicBezTo>
                    <a:pt x="0" y="240279"/>
                    <a:pt x="0" y="240279"/>
                    <a:pt x="0" y="240279"/>
                  </a:cubicBez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1499" y="242154"/>
                  </a:lnTo>
                  <a:lnTo>
                    <a:pt x="424067" y="3499"/>
                  </a:lnTo>
                  <a:lnTo>
                    <a:pt x="424067" y="2749"/>
                  </a:lnTo>
                  <a:lnTo>
                    <a:pt x="423317" y="1125"/>
                  </a:lnTo>
                  <a:cubicBezTo>
                    <a:pt x="423317" y="1125"/>
                    <a:pt x="423317" y="375"/>
                    <a:pt x="42331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9B959568-E9A8-4DBB-AE60-7FDB11D57BD8}"/>
                </a:ext>
              </a:extLst>
            </p:cNvPr>
            <p:cNvSpPr/>
            <p:nvPr/>
          </p:nvSpPr>
          <p:spPr>
            <a:xfrm>
              <a:off x="10952423" y="4580555"/>
              <a:ext cx="0" cy="902"/>
            </a:xfrm>
            <a:custGeom>
              <a:avLst/>
              <a:gdLst>
                <a:gd name="connsiteX0" fmla="*/ 0 w 0"/>
                <a:gd name="connsiteY0" fmla="*/ 0 h 902"/>
                <a:gd name="connsiteX1" fmla="*/ 0 w 0"/>
                <a:gd name="connsiteY1" fmla="*/ 625 h 902"/>
                <a:gd name="connsiteX2" fmla="*/ 0 w 0"/>
                <a:gd name="connsiteY2" fmla="*/ 625 h 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902">
                  <a:moveTo>
                    <a:pt x="0" y="0"/>
                  </a:moveTo>
                  <a:cubicBezTo>
                    <a:pt x="0" y="0"/>
                    <a:pt x="0" y="0"/>
                    <a:pt x="0" y="625"/>
                  </a:cubicBezTo>
                  <a:cubicBezTo>
                    <a:pt x="0" y="1250"/>
                    <a:pt x="0" y="6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6078115D-1148-4934-80C8-4A668F2CE1E1}"/>
                </a:ext>
              </a:extLst>
            </p:cNvPr>
            <p:cNvSpPr/>
            <p:nvPr/>
          </p:nvSpPr>
          <p:spPr>
            <a:xfrm>
              <a:off x="10947925" y="4581680"/>
              <a:ext cx="7247" cy="127824"/>
            </a:xfrm>
            <a:custGeom>
              <a:avLst/>
              <a:gdLst>
                <a:gd name="connsiteX0" fmla="*/ 4623 w 7247"/>
                <a:gd name="connsiteY0" fmla="*/ 1250 h 127824"/>
                <a:gd name="connsiteX1" fmla="*/ 4623 w 7247"/>
                <a:gd name="connsiteY1" fmla="*/ 0 h 127824"/>
                <a:gd name="connsiteX2" fmla="*/ 4623 w 7247"/>
                <a:gd name="connsiteY2" fmla="*/ 750 h 127824"/>
                <a:gd name="connsiteX3" fmla="*/ 0 w 7247"/>
                <a:gd name="connsiteY3" fmla="*/ 123326 h 127824"/>
                <a:gd name="connsiteX4" fmla="*/ 2624 w 7247"/>
                <a:gd name="connsiteY4" fmla="*/ 126450 h 127824"/>
                <a:gd name="connsiteX5" fmla="*/ 2624 w 7247"/>
                <a:gd name="connsiteY5" fmla="*/ 127824 h 127824"/>
                <a:gd name="connsiteX6" fmla="*/ 2624 w 7247"/>
                <a:gd name="connsiteY6" fmla="*/ 127075 h 127824"/>
                <a:gd name="connsiteX7" fmla="*/ 7247 w 7247"/>
                <a:gd name="connsiteY7" fmla="*/ 4373 h 127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47" h="127824">
                  <a:moveTo>
                    <a:pt x="4623" y="1250"/>
                  </a:moveTo>
                  <a:cubicBezTo>
                    <a:pt x="4523" y="837"/>
                    <a:pt x="4523" y="412"/>
                    <a:pt x="4623" y="0"/>
                  </a:cubicBezTo>
                  <a:lnTo>
                    <a:pt x="4623" y="750"/>
                  </a:lnTo>
                  <a:lnTo>
                    <a:pt x="0" y="123326"/>
                  </a:lnTo>
                  <a:lnTo>
                    <a:pt x="2624" y="126450"/>
                  </a:lnTo>
                  <a:cubicBezTo>
                    <a:pt x="2749" y="126899"/>
                    <a:pt x="2749" y="127374"/>
                    <a:pt x="2624" y="127824"/>
                  </a:cubicBezTo>
                  <a:lnTo>
                    <a:pt x="2624" y="127075"/>
                  </a:lnTo>
                  <a:lnTo>
                    <a:pt x="7247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17E6621B-958F-4211-8225-4C8F2B0AC839}"/>
                </a:ext>
              </a:extLst>
            </p:cNvPr>
            <p:cNvSpPr/>
            <p:nvPr/>
          </p:nvSpPr>
          <p:spPr>
            <a:xfrm>
              <a:off x="10953172" y="458055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1795795A-BFBA-45C7-818B-26EA5764EF47}"/>
                </a:ext>
              </a:extLst>
            </p:cNvPr>
            <p:cNvSpPr/>
            <p:nvPr/>
          </p:nvSpPr>
          <p:spPr>
            <a:xfrm>
              <a:off x="10948799" y="471137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40548534-D082-45EB-84E1-5876D5418B85}"/>
                </a:ext>
              </a:extLst>
            </p:cNvPr>
            <p:cNvSpPr/>
            <p:nvPr/>
          </p:nvSpPr>
          <p:spPr>
            <a:xfrm>
              <a:off x="10950798" y="4709504"/>
              <a:ext cx="56" cy="749"/>
            </a:xfrm>
            <a:custGeom>
              <a:avLst/>
              <a:gdLst>
                <a:gd name="connsiteX0" fmla="*/ 0 w 56"/>
                <a:gd name="connsiteY0" fmla="*/ 0 h 749"/>
                <a:gd name="connsiteX1" fmla="*/ 0 w 56"/>
                <a:gd name="connsiteY1" fmla="*/ 0 h 749"/>
                <a:gd name="connsiteX2" fmla="*/ 0 w 56"/>
                <a:gd name="connsiteY2" fmla="*/ 750 h 749"/>
                <a:gd name="connsiteX3" fmla="*/ 0 w 56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49">
                  <a:moveTo>
                    <a:pt x="0" y="0"/>
                  </a:moveTo>
                  <a:lnTo>
                    <a:pt x="0" y="0"/>
                  </a:lnTo>
                  <a:cubicBezTo>
                    <a:pt x="50" y="250"/>
                    <a:pt x="50" y="500"/>
                    <a:pt x="0" y="750"/>
                  </a:cubicBezTo>
                  <a:cubicBezTo>
                    <a:pt x="75" y="500"/>
                    <a:pt x="75" y="2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A0263EBD-4E6C-404F-9A6E-3997A4D15FFF}"/>
                </a:ext>
              </a:extLst>
            </p:cNvPr>
            <p:cNvSpPr/>
            <p:nvPr/>
          </p:nvSpPr>
          <p:spPr>
            <a:xfrm>
              <a:off x="10952173" y="4580493"/>
              <a:ext cx="12494" cy="812"/>
            </a:xfrm>
            <a:custGeom>
              <a:avLst/>
              <a:gdLst>
                <a:gd name="connsiteX0" fmla="*/ 0 w 12494"/>
                <a:gd name="connsiteY0" fmla="*/ 812 h 812"/>
                <a:gd name="connsiteX1" fmla="*/ 0 w 12494"/>
                <a:gd name="connsiteY1" fmla="*/ 812 h 812"/>
                <a:gd name="connsiteX2" fmla="*/ 0 w 12494"/>
                <a:gd name="connsiteY2" fmla="*/ 812 h 812"/>
                <a:gd name="connsiteX3" fmla="*/ 0 w 12494"/>
                <a:gd name="connsiteY3" fmla="*/ 188 h 812"/>
                <a:gd name="connsiteX4" fmla="*/ 0 w 12494"/>
                <a:gd name="connsiteY4" fmla="*/ 812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812">
                  <a:moveTo>
                    <a:pt x="0" y="812"/>
                  </a:moveTo>
                  <a:lnTo>
                    <a:pt x="0" y="812"/>
                  </a:lnTo>
                  <a:lnTo>
                    <a:pt x="0" y="812"/>
                  </a:lnTo>
                  <a:cubicBezTo>
                    <a:pt x="0" y="812"/>
                    <a:pt x="0" y="812"/>
                    <a:pt x="0" y="188"/>
                  </a:cubicBezTo>
                  <a:cubicBezTo>
                    <a:pt x="0" y="-437"/>
                    <a:pt x="0" y="687"/>
                    <a:pt x="0" y="8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CB2A2566-6933-46DE-A427-0A6B5E488484}"/>
                </a:ext>
              </a:extLst>
            </p:cNvPr>
            <p:cNvSpPr/>
            <p:nvPr/>
          </p:nvSpPr>
          <p:spPr>
            <a:xfrm>
              <a:off x="10953797" y="4579681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92F1D1AB-57BF-44FA-9CC7-7E21D7673EC2}"/>
                </a:ext>
              </a:extLst>
            </p:cNvPr>
            <p:cNvSpPr/>
            <p:nvPr/>
          </p:nvSpPr>
          <p:spPr>
            <a:xfrm>
              <a:off x="10845594" y="4580555"/>
              <a:ext cx="103174" cy="130198"/>
            </a:xfrm>
            <a:custGeom>
              <a:avLst/>
              <a:gdLst>
                <a:gd name="connsiteX0" fmla="*/ 101831 w 103174"/>
                <a:gd name="connsiteY0" fmla="*/ 124950 h 130198"/>
                <a:gd name="connsiteX1" fmla="*/ 0 w 103174"/>
                <a:gd name="connsiteY1" fmla="*/ 0 h 130198"/>
                <a:gd name="connsiteX2" fmla="*/ 0 w 103174"/>
                <a:gd name="connsiteY2" fmla="*/ 5248 h 130198"/>
                <a:gd name="connsiteX3" fmla="*/ 102456 w 103174"/>
                <a:gd name="connsiteY3" fmla="*/ 130198 h 130198"/>
                <a:gd name="connsiteX4" fmla="*/ 102456 w 103174"/>
                <a:gd name="connsiteY4" fmla="*/ 130198 h 130198"/>
                <a:gd name="connsiteX5" fmla="*/ 102456 w 103174"/>
                <a:gd name="connsiteY5" fmla="*/ 130198 h 130198"/>
                <a:gd name="connsiteX6" fmla="*/ 103080 w 103174"/>
                <a:gd name="connsiteY6" fmla="*/ 130198 h 130198"/>
                <a:gd name="connsiteX7" fmla="*/ 103080 w 103174"/>
                <a:gd name="connsiteY7" fmla="*/ 130198 h 130198"/>
                <a:gd name="connsiteX8" fmla="*/ 103080 w 103174"/>
                <a:gd name="connsiteY8" fmla="*/ 129573 h 130198"/>
                <a:gd name="connsiteX9" fmla="*/ 103080 w 103174"/>
                <a:gd name="connsiteY9" fmla="*/ 128824 h 130198"/>
                <a:gd name="connsiteX10" fmla="*/ 103080 w 103174"/>
                <a:gd name="connsiteY10" fmla="*/ 128824 h 130198"/>
                <a:gd name="connsiteX11" fmla="*/ 103080 w 103174"/>
                <a:gd name="connsiteY11" fmla="*/ 12744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174" h="130198">
                  <a:moveTo>
                    <a:pt x="101831" y="124950"/>
                  </a:moveTo>
                  <a:lnTo>
                    <a:pt x="0" y="0"/>
                  </a:lnTo>
                  <a:lnTo>
                    <a:pt x="0" y="524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3080" y="130198"/>
                  </a:lnTo>
                  <a:lnTo>
                    <a:pt x="103080" y="130198"/>
                  </a:lnTo>
                  <a:cubicBezTo>
                    <a:pt x="103131" y="129998"/>
                    <a:pt x="103131" y="129773"/>
                    <a:pt x="103080" y="129573"/>
                  </a:cubicBezTo>
                  <a:cubicBezTo>
                    <a:pt x="103131" y="129324"/>
                    <a:pt x="103131" y="129073"/>
                    <a:pt x="103080" y="128824"/>
                  </a:cubicBezTo>
                  <a:lnTo>
                    <a:pt x="103080" y="128824"/>
                  </a:lnTo>
                  <a:cubicBezTo>
                    <a:pt x="103206" y="128374"/>
                    <a:pt x="103206" y="127899"/>
                    <a:pt x="103080" y="1274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EC2E8A49-98FD-467A-ABB1-52A99AAFAC4C}"/>
                </a:ext>
              </a:extLst>
            </p:cNvPr>
            <p:cNvSpPr/>
            <p:nvPr/>
          </p:nvSpPr>
          <p:spPr>
            <a:xfrm>
              <a:off x="8031185" y="6049470"/>
              <a:ext cx="91126" cy="147191"/>
            </a:xfrm>
            <a:custGeom>
              <a:avLst/>
              <a:gdLst>
                <a:gd name="connsiteX0" fmla="*/ 91086 w 91126"/>
                <a:gd name="connsiteY0" fmla="*/ 144942 h 147191"/>
                <a:gd name="connsiteX1" fmla="*/ 90336 w 91126"/>
                <a:gd name="connsiteY1" fmla="*/ 143693 h 147191"/>
                <a:gd name="connsiteX2" fmla="*/ 85838 w 91126"/>
                <a:gd name="connsiteY2" fmla="*/ 136570 h 147191"/>
                <a:gd name="connsiteX3" fmla="*/ 0 w 91126"/>
                <a:gd name="connsiteY3" fmla="*/ 0 h 147191"/>
                <a:gd name="connsiteX4" fmla="*/ 875 w 91126"/>
                <a:gd name="connsiteY4" fmla="*/ 7872 h 147191"/>
                <a:gd name="connsiteX5" fmla="*/ 83339 w 91126"/>
                <a:gd name="connsiteY5" fmla="*/ 138820 h 147191"/>
                <a:gd name="connsiteX6" fmla="*/ 88712 w 91126"/>
                <a:gd name="connsiteY6" fmla="*/ 147191 h 147191"/>
                <a:gd name="connsiteX7" fmla="*/ 88712 w 91126"/>
                <a:gd name="connsiteY7" fmla="*/ 147191 h 147191"/>
                <a:gd name="connsiteX8" fmla="*/ 89336 w 91126"/>
                <a:gd name="connsiteY8" fmla="*/ 147191 h 147191"/>
                <a:gd name="connsiteX9" fmla="*/ 89336 w 91126"/>
                <a:gd name="connsiteY9" fmla="*/ 147191 h 147191"/>
                <a:gd name="connsiteX10" fmla="*/ 90086 w 91126"/>
                <a:gd name="connsiteY10" fmla="*/ 147191 h 147191"/>
                <a:gd name="connsiteX11" fmla="*/ 91086 w 91126"/>
                <a:gd name="connsiteY11" fmla="*/ 144942 h 14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1126" h="147191">
                  <a:moveTo>
                    <a:pt x="91086" y="144942"/>
                  </a:moveTo>
                  <a:lnTo>
                    <a:pt x="90336" y="143693"/>
                  </a:lnTo>
                  <a:lnTo>
                    <a:pt x="85838" y="136570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83339" y="138820"/>
                  </a:lnTo>
                  <a:lnTo>
                    <a:pt x="88712" y="147191"/>
                  </a:lnTo>
                  <a:lnTo>
                    <a:pt x="88712" y="147191"/>
                  </a:lnTo>
                  <a:lnTo>
                    <a:pt x="89336" y="147191"/>
                  </a:lnTo>
                  <a:lnTo>
                    <a:pt x="89336" y="147191"/>
                  </a:lnTo>
                  <a:cubicBezTo>
                    <a:pt x="89336" y="147191"/>
                    <a:pt x="89961" y="147191"/>
                    <a:pt x="90086" y="147191"/>
                  </a:cubicBezTo>
                  <a:cubicBezTo>
                    <a:pt x="90861" y="146729"/>
                    <a:pt x="91261" y="145829"/>
                    <a:pt x="91086" y="1449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76BD95EA-4F30-41FC-963F-53BBE5B3C5A1}"/>
                </a:ext>
              </a:extLst>
            </p:cNvPr>
            <p:cNvSpPr/>
            <p:nvPr/>
          </p:nvSpPr>
          <p:spPr>
            <a:xfrm>
              <a:off x="10952473" y="4580306"/>
              <a:ext cx="22659" cy="27826"/>
            </a:xfrm>
            <a:custGeom>
              <a:avLst/>
              <a:gdLst>
                <a:gd name="connsiteX0" fmla="*/ 75 w 22659"/>
                <a:gd name="connsiteY0" fmla="*/ 250 h 27826"/>
                <a:gd name="connsiteX1" fmla="*/ 75 w 22659"/>
                <a:gd name="connsiteY1" fmla="*/ 250 h 27826"/>
                <a:gd name="connsiteX2" fmla="*/ 75 w 22659"/>
                <a:gd name="connsiteY2" fmla="*/ 250 h 27826"/>
                <a:gd name="connsiteX3" fmla="*/ 75 w 22659"/>
                <a:gd name="connsiteY3" fmla="*/ 874 h 27826"/>
                <a:gd name="connsiteX4" fmla="*/ 75 w 22659"/>
                <a:gd name="connsiteY4" fmla="*/ 874 h 27826"/>
                <a:gd name="connsiteX5" fmla="*/ 75 w 22659"/>
                <a:gd name="connsiteY5" fmla="*/ 2124 h 27826"/>
                <a:gd name="connsiteX6" fmla="*/ 2699 w 22659"/>
                <a:gd name="connsiteY6" fmla="*/ 5248 h 27826"/>
                <a:gd name="connsiteX7" fmla="*/ 20316 w 22659"/>
                <a:gd name="connsiteY7" fmla="*/ 26614 h 27826"/>
                <a:gd name="connsiteX8" fmla="*/ 20316 w 22659"/>
                <a:gd name="connsiteY8" fmla="*/ 27239 h 27826"/>
                <a:gd name="connsiteX9" fmla="*/ 22228 w 22659"/>
                <a:gd name="connsiteY9" fmla="*/ 27577 h 27826"/>
                <a:gd name="connsiteX10" fmla="*/ 22565 w 22659"/>
                <a:gd name="connsiteY10" fmla="*/ 27239 h 27826"/>
                <a:gd name="connsiteX11" fmla="*/ 22565 w 22659"/>
                <a:gd name="connsiteY11" fmla="*/ 25864 h 27826"/>
                <a:gd name="connsiteX12" fmla="*/ 22565 w 22659"/>
                <a:gd name="connsiteY12" fmla="*/ 24990 h 27826"/>
                <a:gd name="connsiteX13" fmla="*/ 22565 w 22659"/>
                <a:gd name="connsiteY13" fmla="*/ 24990 h 27826"/>
                <a:gd name="connsiteX14" fmla="*/ 21691 w 22659"/>
                <a:gd name="connsiteY14" fmla="*/ 23990 h 27826"/>
                <a:gd name="connsiteX15" fmla="*/ 3449 w 22659"/>
                <a:gd name="connsiteY15" fmla="*/ 1874 h 27826"/>
                <a:gd name="connsiteX16" fmla="*/ 1949 w 22659"/>
                <a:gd name="connsiteY16" fmla="*/ 0 h 27826"/>
                <a:gd name="connsiteX17" fmla="*/ 1949 w 22659"/>
                <a:gd name="connsiteY17" fmla="*/ 0 h 27826"/>
                <a:gd name="connsiteX18" fmla="*/ 1949 w 22659"/>
                <a:gd name="connsiteY18" fmla="*/ 0 h 27826"/>
                <a:gd name="connsiteX19" fmla="*/ 1949 w 22659"/>
                <a:gd name="connsiteY19" fmla="*/ 0 h 27826"/>
                <a:gd name="connsiteX20" fmla="*/ 1949 w 22659"/>
                <a:gd name="connsiteY20" fmla="*/ 0 h 27826"/>
                <a:gd name="connsiteX21" fmla="*/ 1324 w 22659"/>
                <a:gd name="connsiteY21" fmla="*/ 0 h 2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659" h="27826">
                  <a:moveTo>
                    <a:pt x="75" y="250"/>
                  </a:moveTo>
                  <a:cubicBezTo>
                    <a:pt x="75" y="250"/>
                    <a:pt x="75" y="250"/>
                    <a:pt x="75" y="250"/>
                  </a:cubicBezTo>
                  <a:lnTo>
                    <a:pt x="75" y="250"/>
                  </a:lnTo>
                  <a:cubicBezTo>
                    <a:pt x="75" y="250"/>
                    <a:pt x="75" y="250"/>
                    <a:pt x="75" y="874"/>
                  </a:cubicBezTo>
                  <a:lnTo>
                    <a:pt x="75" y="874"/>
                  </a:lnTo>
                  <a:cubicBezTo>
                    <a:pt x="-25" y="1287"/>
                    <a:pt x="-25" y="1712"/>
                    <a:pt x="75" y="2124"/>
                  </a:cubicBezTo>
                  <a:lnTo>
                    <a:pt x="2699" y="5248"/>
                  </a:lnTo>
                  <a:lnTo>
                    <a:pt x="20316" y="26614"/>
                  </a:lnTo>
                  <a:lnTo>
                    <a:pt x="20316" y="27239"/>
                  </a:lnTo>
                  <a:cubicBezTo>
                    <a:pt x="20754" y="27864"/>
                    <a:pt x="21616" y="28014"/>
                    <a:pt x="22228" y="27577"/>
                  </a:cubicBezTo>
                  <a:cubicBezTo>
                    <a:pt x="22366" y="27476"/>
                    <a:pt x="22478" y="27364"/>
                    <a:pt x="22565" y="27239"/>
                  </a:cubicBezTo>
                  <a:cubicBezTo>
                    <a:pt x="22690" y="26789"/>
                    <a:pt x="22690" y="26314"/>
                    <a:pt x="22565" y="25864"/>
                  </a:cubicBezTo>
                  <a:cubicBezTo>
                    <a:pt x="22603" y="25577"/>
                    <a:pt x="22603" y="25277"/>
                    <a:pt x="22565" y="24990"/>
                  </a:cubicBezTo>
                  <a:lnTo>
                    <a:pt x="22565" y="24990"/>
                  </a:lnTo>
                  <a:lnTo>
                    <a:pt x="21691" y="23990"/>
                  </a:lnTo>
                  <a:lnTo>
                    <a:pt x="3449" y="1874"/>
                  </a:lnTo>
                  <a:lnTo>
                    <a:pt x="1949" y="0"/>
                  </a:lnTo>
                  <a:lnTo>
                    <a:pt x="1949" y="0"/>
                  </a:lnTo>
                  <a:lnTo>
                    <a:pt x="1949" y="0"/>
                  </a:lnTo>
                  <a:cubicBezTo>
                    <a:pt x="1949" y="0"/>
                    <a:pt x="1949" y="0"/>
                    <a:pt x="1949" y="0"/>
                  </a:cubicBezTo>
                  <a:lnTo>
                    <a:pt x="1949" y="0"/>
                  </a:lnTo>
                  <a:lnTo>
                    <a:pt x="13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46DBE22B-6899-4023-858F-D60C0EAB4BE3}"/>
                </a:ext>
              </a:extLst>
            </p:cNvPr>
            <p:cNvSpPr/>
            <p:nvPr/>
          </p:nvSpPr>
          <p:spPr>
            <a:xfrm>
              <a:off x="9611877" y="5563913"/>
              <a:ext cx="1397896" cy="840914"/>
            </a:xfrm>
            <a:custGeom>
              <a:avLst/>
              <a:gdLst>
                <a:gd name="connsiteX0" fmla="*/ 1395522 w 1397896"/>
                <a:gd name="connsiteY0" fmla="*/ 750 h 840914"/>
                <a:gd name="connsiteX1" fmla="*/ 0 w 1397896"/>
                <a:gd name="connsiteY1" fmla="*/ 837916 h 840914"/>
                <a:gd name="connsiteX2" fmla="*/ 2124 w 1397896"/>
                <a:gd name="connsiteY2" fmla="*/ 840915 h 840914"/>
                <a:gd name="connsiteX3" fmla="*/ 1397771 w 1397896"/>
                <a:gd name="connsiteY3" fmla="*/ 3748 h 840914"/>
                <a:gd name="connsiteX4" fmla="*/ 1397021 w 1397896"/>
                <a:gd name="connsiteY4" fmla="*/ 2749 h 840914"/>
                <a:gd name="connsiteX5" fmla="*/ 1397021 w 1397896"/>
                <a:gd name="connsiteY5" fmla="*/ 0 h 840914"/>
                <a:gd name="connsiteX6" fmla="*/ 1397896 w 1397896"/>
                <a:gd name="connsiteY6" fmla="*/ 0 h 840914"/>
                <a:gd name="connsiteX7" fmla="*/ 1397896 w 1397896"/>
                <a:gd name="connsiteY7" fmla="*/ 0 h 84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896" h="840914">
                  <a:moveTo>
                    <a:pt x="1395522" y="750"/>
                  </a:moveTo>
                  <a:lnTo>
                    <a:pt x="0" y="837916"/>
                  </a:lnTo>
                  <a:lnTo>
                    <a:pt x="2124" y="840915"/>
                  </a:lnTo>
                  <a:lnTo>
                    <a:pt x="1397771" y="3748"/>
                  </a:lnTo>
                  <a:lnTo>
                    <a:pt x="1397021" y="2749"/>
                  </a:lnTo>
                  <a:cubicBezTo>
                    <a:pt x="1396397" y="1937"/>
                    <a:pt x="1396397" y="812"/>
                    <a:pt x="1397021" y="0"/>
                  </a:cubicBezTo>
                  <a:cubicBezTo>
                    <a:pt x="1397021" y="0"/>
                    <a:pt x="1397021" y="0"/>
                    <a:pt x="1397896" y="0"/>
                  </a:cubicBezTo>
                  <a:lnTo>
                    <a:pt x="13978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C55ABFA7-E38A-47A2-BDD6-5B5F907C5F06}"/>
                </a:ext>
              </a:extLst>
            </p:cNvPr>
            <p:cNvSpPr/>
            <p:nvPr/>
          </p:nvSpPr>
          <p:spPr>
            <a:xfrm>
              <a:off x="8826716" y="6704228"/>
              <a:ext cx="282003" cy="168038"/>
            </a:xfrm>
            <a:custGeom>
              <a:avLst/>
              <a:gdLst>
                <a:gd name="connsiteX0" fmla="*/ 281254 w 282003"/>
                <a:gd name="connsiteY0" fmla="*/ 3355 h 168038"/>
                <a:gd name="connsiteX1" fmla="*/ 281254 w 282003"/>
                <a:gd name="connsiteY1" fmla="*/ 1105 h 168038"/>
                <a:gd name="connsiteX2" fmla="*/ 279417 w 282003"/>
                <a:gd name="connsiteY2" fmla="*/ 56 h 168038"/>
                <a:gd name="connsiteX3" fmla="*/ 279004 w 282003"/>
                <a:gd name="connsiteY3" fmla="*/ 231 h 168038"/>
                <a:gd name="connsiteX4" fmla="*/ 279004 w 282003"/>
                <a:gd name="connsiteY4" fmla="*/ 231 h 168038"/>
                <a:gd name="connsiteX5" fmla="*/ 0 w 282003"/>
                <a:gd name="connsiteY5" fmla="*/ 168039 h 168038"/>
                <a:gd name="connsiteX6" fmla="*/ 7122 w 282003"/>
                <a:gd name="connsiteY6" fmla="*/ 168039 h 168038"/>
                <a:gd name="connsiteX7" fmla="*/ 282003 w 282003"/>
                <a:gd name="connsiteY7" fmla="*/ 3604 h 16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003" h="168038">
                  <a:moveTo>
                    <a:pt x="281254" y="3355"/>
                  </a:moveTo>
                  <a:cubicBezTo>
                    <a:pt x="281616" y="2642"/>
                    <a:pt x="281616" y="1818"/>
                    <a:pt x="281254" y="1105"/>
                  </a:cubicBezTo>
                  <a:cubicBezTo>
                    <a:pt x="281041" y="306"/>
                    <a:pt x="280216" y="-169"/>
                    <a:pt x="279417" y="56"/>
                  </a:cubicBezTo>
                  <a:cubicBezTo>
                    <a:pt x="279267" y="93"/>
                    <a:pt x="279129" y="156"/>
                    <a:pt x="279004" y="231"/>
                  </a:cubicBezTo>
                  <a:lnTo>
                    <a:pt x="279004" y="231"/>
                  </a:lnTo>
                  <a:lnTo>
                    <a:pt x="0" y="168039"/>
                  </a:lnTo>
                  <a:lnTo>
                    <a:pt x="7122" y="168039"/>
                  </a:lnTo>
                  <a:lnTo>
                    <a:pt x="282003" y="36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73F24290-8643-4759-A51E-0D8DA75B7A9F}"/>
                </a:ext>
              </a:extLst>
            </p:cNvPr>
            <p:cNvSpPr/>
            <p:nvPr/>
          </p:nvSpPr>
          <p:spPr>
            <a:xfrm>
              <a:off x="11009929" y="5564788"/>
              <a:ext cx="112795" cy="142873"/>
            </a:xfrm>
            <a:custGeom>
              <a:avLst/>
              <a:gdLst>
                <a:gd name="connsiteX0" fmla="*/ 111671 w 112795"/>
                <a:gd name="connsiteY0" fmla="*/ 141194 h 142873"/>
                <a:gd name="connsiteX1" fmla="*/ 111671 w 112795"/>
                <a:gd name="connsiteY1" fmla="*/ 140444 h 142873"/>
                <a:gd name="connsiteX2" fmla="*/ 111671 w 112795"/>
                <a:gd name="connsiteY2" fmla="*/ 140319 h 142873"/>
                <a:gd name="connsiteX3" fmla="*/ 111671 w 112795"/>
                <a:gd name="connsiteY3" fmla="*/ 139695 h 142873"/>
                <a:gd name="connsiteX4" fmla="*/ 111671 w 112795"/>
                <a:gd name="connsiteY4" fmla="*/ 139695 h 142873"/>
                <a:gd name="connsiteX5" fmla="*/ 1343 w 112795"/>
                <a:gd name="connsiteY5" fmla="*/ 0 h 142873"/>
                <a:gd name="connsiteX6" fmla="*/ 1343 w 112795"/>
                <a:gd name="connsiteY6" fmla="*/ 0 h 142873"/>
                <a:gd name="connsiteX7" fmla="*/ 1343 w 112795"/>
                <a:gd name="connsiteY7" fmla="*/ 0 h 142873"/>
                <a:gd name="connsiteX8" fmla="*/ 1343 w 112795"/>
                <a:gd name="connsiteY8" fmla="*/ 0 h 142873"/>
                <a:gd name="connsiteX9" fmla="*/ 468 w 112795"/>
                <a:gd name="connsiteY9" fmla="*/ 0 h 142873"/>
                <a:gd name="connsiteX10" fmla="*/ 468 w 112795"/>
                <a:gd name="connsiteY10" fmla="*/ 2749 h 142873"/>
                <a:gd name="connsiteX11" fmla="*/ 1218 w 112795"/>
                <a:gd name="connsiteY11" fmla="*/ 3749 h 142873"/>
                <a:gd name="connsiteX12" fmla="*/ 109297 w 112795"/>
                <a:gd name="connsiteY12" fmla="*/ 140569 h 142873"/>
                <a:gd name="connsiteX13" fmla="*/ 110796 w 112795"/>
                <a:gd name="connsiteY13" fmla="*/ 142444 h 142873"/>
                <a:gd name="connsiteX14" fmla="*/ 112733 w 112795"/>
                <a:gd name="connsiteY14" fmla="*/ 142506 h 142873"/>
                <a:gd name="connsiteX15" fmla="*/ 112795 w 112795"/>
                <a:gd name="connsiteY15" fmla="*/ 142444 h 142873"/>
                <a:gd name="connsiteX16" fmla="*/ 112795 w 112795"/>
                <a:gd name="connsiteY16" fmla="*/ 142444 h 142873"/>
                <a:gd name="connsiteX17" fmla="*/ 111671 w 112795"/>
                <a:gd name="connsiteY17" fmla="*/ 141194 h 14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2795" h="142873">
                  <a:moveTo>
                    <a:pt x="111671" y="141194"/>
                  </a:moveTo>
                  <a:cubicBezTo>
                    <a:pt x="111721" y="140944"/>
                    <a:pt x="111721" y="140694"/>
                    <a:pt x="111671" y="140444"/>
                  </a:cubicBezTo>
                  <a:lnTo>
                    <a:pt x="111671" y="140319"/>
                  </a:lnTo>
                  <a:cubicBezTo>
                    <a:pt x="111671" y="140319"/>
                    <a:pt x="111671" y="140319"/>
                    <a:pt x="111671" y="139695"/>
                  </a:cubicBezTo>
                  <a:lnTo>
                    <a:pt x="111671" y="139695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cubicBezTo>
                    <a:pt x="1343" y="0"/>
                    <a:pt x="719" y="0"/>
                    <a:pt x="468" y="0"/>
                  </a:cubicBezTo>
                  <a:cubicBezTo>
                    <a:pt x="-156" y="812"/>
                    <a:pt x="-156" y="1937"/>
                    <a:pt x="468" y="2749"/>
                  </a:cubicBezTo>
                  <a:lnTo>
                    <a:pt x="1218" y="3749"/>
                  </a:lnTo>
                  <a:lnTo>
                    <a:pt x="109297" y="140569"/>
                  </a:lnTo>
                  <a:lnTo>
                    <a:pt x="110796" y="142444"/>
                  </a:lnTo>
                  <a:cubicBezTo>
                    <a:pt x="111321" y="142993"/>
                    <a:pt x="112183" y="143018"/>
                    <a:pt x="112733" y="142506"/>
                  </a:cubicBezTo>
                  <a:cubicBezTo>
                    <a:pt x="112757" y="142481"/>
                    <a:pt x="112783" y="142468"/>
                    <a:pt x="112795" y="142444"/>
                  </a:cubicBezTo>
                  <a:lnTo>
                    <a:pt x="112795" y="142444"/>
                  </a:lnTo>
                  <a:lnTo>
                    <a:pt x="111671" y="1411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BF15FEC-D920-4567-8BBE-1D69B8BE86DE}"/>
                </a:ext>
              </a:extLst>
            </p:cNvPr>
            <p:cNvSpPr/>
            <p:nvPr/>
          </p:nvSpPr>
          <p:spPr>
            <a:xfrm>
              <a:off x="10509442" y="1681711"/>
              <a:ext cx="46" cy="1874"/>
            </a:xfrm>
            <a:custGeom>
              <a:avLst/>
              <a:gdLst>
                <a:gd name="connsiteX0" fmla="*/ 47 w 46"/>
                <a:gd name="connsiteY0" fmla="*/ 0 h 1874"/>
                <a:gd name="connsiteX1" fmla="*/ 47 w 46"/>
                <a:gd name="connsiteY1" fmla="*/ 1874 h 1874"/>
                <a:gd name="connsiteX2" fmla="*/ 47 w 46"/>
                <a:gd name="connsiteY2" fmla="*/ 1874 h 1874"/>
                <a:gd name="connsiteX3" fmla="*/ 47 w 46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874">
                  <a:moveTo>
                    <a:pt x="47" y="0"/>
                  </a:moveTo>
                  <a:cubicBezTo>
                    <a:pt x="-16" y="623"/>
                    <a:pt x="-16" y="1251"/>
                    <a:pt x="47" y="1874"/>
                  </a:cubicBezTo>
                  <a:lnTo>
                    <a:pt x="47" y="1874"/>
                  </a:lnTo>
                  <a:cubicBezTo>
                    <a:pt x="47" y="1874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59B60AA0-B324-4E83-BB79-F82D48B8D915}"/>
                </a:ext>
              </a:extLst>
            </p:cNvPr>
            <p:cNvSpPr/>
            <p:nvPr/>
          </p:nvSpPr>
          <p:spPr>
            <a:xfrm>
              <a:off x="10512363" y="1675964"/>
              <a:ext cx="183420" cy="189299"/>
            </a:xfrm>
            <a:custGeom>
              <a:avLst/>
              <a:gdLst>
                <a:gd name="connsiteX0" fmla="*/ 166678 w 183420"/>
                <a:gd name="connsiteY0" fmla="*/ 189300 h 189299"/>
                <a:gd name="connsiteX1" fmla="*/ 168302 w 183420"/>
                <a:gd name="connsiteY1" fmla="*/ 188425 h 189299"/>
                <a:gd name="connsiteX2" fmla="*/ 168302 w 183420"/>
                <a:gd name="connsiteY2" fmla="*/ 185926 h 189299"/>
                <a:gd name="connsiteX3" fmla="*/ 177423 w 183420"/>
                <a:gd name="connsiteY3" fmla="*/ 175305 h 189299"/>
                <a:gd name="connsiteX4" fmla="*/ 183421 w 183420"/>
                <a:gd name="connsiteY4" fmla="*/ 178429 h 189299"/>
                <a:gd name="connsiteX5" fmla="*/ 183421 w 183420"/>
                <a:gd name="connsiteY5" fmla="*/ 178429 h 189299"/>
                <a:gd name="connsiteX6" fmla="*/ 15118 w 183420"/>
                <a:gd name="connsiteY6" fmla="*/ 0 h 189299"/>
                <a:gd name="connsiteX7" fmla="*/ 15118 w 183420"/>
                <a:gd name="connsiteY7" fmla="*/ 4998 h 189299"/>
                <a:gd name="connsiteX8" fmla="*/ 5998 w 183420"/>
                <a:gd name="connsiteY8" fmla="*/ 15744 h 189299"/>
                <a:gd name="connsiteX9" fmla="*/ 0 w 183420"/>
                <a:gd name="connsiteY9" fmla="*/ 12620 h 189299"/>
                <a:gd name="connsiteX10" fmla="*/ 0 w 183420"/>
                <a:gd name="connsiteY10" fmla="*/ 12620 h 18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420" h="189299">
                  <a:moveTo>
                    <a:pt x="166678" y="189300"/>
                  </a:moveTo>
                  <a:lnTo>
                    <a:pt x="168302" y="188425"/>
                  </a:lnTo>
                  <a:lnTo>
                    <a:pt x="168302" y="185926"/>
                  </a:lnTo>
                  <a:cubicBezTo>
                    <a:pt x="167940" y="180491"/>
                    <a:pt x="172001" y="175767"/>
                    <a:pt x="177423" y="175305"/>
                  </a:cubicBezTo>
                  <a:cubicBezTo>
                    <a:pt x="179772" y="175455"/>
                    <a:pt x="181946" y="176592"/>
                    <a:pt x="183421" y="178429"/>
                  </a:cubicBezTo>
                  <a:lnTo>
                    <a:pt x="183421" y="178429"/>
                  </a:lnTo>
                  <a:lnTo>
                    <a:pt x="15118" y="0"/>
                  </a:lnTo>
                  <a:lnTo>
                    <a:pt x="15118" y="4998"/>
                  </a:lnTo>
                  <a:cubicBezTo>
                    <a:pt x="15556" y="10478"/>
                    <a:pt x="11470" y="15280"/>
                    <a:pt x="5998" y="15744"/>
                  </a:cubicBezTo>
                  <a:cubicBezTo>
                    <a:pt x="3661" y="15563"/>
                    <a:pt x="1487" y="14434"/>
                    <a:pt x="0" y="12620"/>
                  </a:cubicBezTo>
                  <a:lnTo>
                    <a:pt x="0" y="1262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5A0A8E00-32CC-4571-93F2-A78ED354008B}"/>
                </a:ext>
              </a:extLst>
            </p:cNvPr>
            <p:cNvSpPr/>
            <p:nvPr/>
          </p:nvSpPr>
          <p:spPr>
            <a:xfrm>
              <a:off x="10510988" y="168645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EE69E421-DF36-41DC-9015-C7AC5C6287C2}"/>
                </a:ext>
              </a:extLst>
            </p:cNvPr>
            <p:cNvSpPr/>
            <p:nvPr/>
          </p:nvSpPr>
          <p:spPr>
            <a:xfrm>
              <a:off x="10287085" y="1682961"/>
              <a:ext cx="224028" cy="110081"/>
            </a:xfrm>
            <a:custGeom>
              <a:avLst/>
              <a:gdLst>
                <a:gd name="connsiteX0" fmla="*/ 1499 w 224028"/>
                <a:gd name="connsiteY0" fmla="*/ 110081 h 110081"/>
                <a:gd name="connsiteX1" fmla="*/ 224028 w 224028"/>
                <a:gd name="connsiteY1" fmla="*/ 3499 h 110081"/>
                <a:gd name="connsiteX2" fmla="*/ 224028 w 224028"/>
                <a:gd name="connsiteY2" fmla="*/ 3499 h 110081"/>
                <a:gd name="connsiteX3" fmla="*/ 222779 w 224028"/>
                <a:gd name="connsiteY3" fmla="*/ 0 h 110081"/>
                <a:gd name="connsiteX4" fmla="*/ 222779 w 224028"/>
                <a:gd name="connsiteY4" fmla="*/ 0 h 110081"/>
                <a:gd name="connsiteX5" fmla="*/ 0 w 224028"/>
                <a:gd name="connsiteY5" fmla="*/ 106582 h 110081"/>
                <a:gd name="connsiteX6" fmla="*/ 0 w 224028"/>
                <a:gd name="connsiteY6" fmla="*/ 108582 h 110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028" h="110081">
                  <a:moveTo>
                    <a:pt x="1499" y="110081"/>
                  </a:moveTo>
                  <a:lnTo>
                    <a:pt x="224028" y="3499"/>
                  </a:lnTo>
                  <a:lnTo>
                    <a:pt x="224028" y="3499"/>
                  </a:lnTo>
                  <a:cubicBezTo>
                    <a:pt x="223428" y="2407"/>
                    <a:pt x="223004" y="1225"/>
                    <a:pt x="222779" y="0"/>
                  </a:cubicBezTo>
                  <a:lnTo>
                    <a:pt x="222779" y="0"/>
                  </a:lnTo>
                  <a:lnTo>
                    <a:pt x="0" y="106582"/>
                  </a:lnTo>
                  <a:lnTo>
                    <a:pt x="0" y="108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BD1447DA-8E0E-4A79-B792-F47FA6B43DE1}"/>
                </a:ext>
              </a:extLst>
            </p:cNvPr>
            <p:cNvSpPr/>
            <p:nvPr/>
          </p:nvSpPr>
          <p:spPr>
            <a:xfrm>
              <a:off x="10287085" y="1791542"/>
              <a:ext cx="168302" cy="186050"/>
            </a:xfrm>
            <a:custGeom>
              <a:avLst/>
              <a:gdLst>
                <a:gd name="connsiteX0" fmla="*/ 167178 w 168302"/>
                <a:gd name="connsiteY0" fmla="*/ 186051 h 186050"/>
                <a:gd name="connsiteX1" fmla="*/ 167178 w 168302"/>
                <a:gd name="connsiteY1" fmla="*/ 186051 h 186050"/>
                <a:gd name="connsiteX2" fmla="*/ 166428 w 168302"/>
                <a:gd name="connsiteY2" fmla="*/ 185176 h 186050"/>
                <a:gd name="connsiteX3" fmla="*/ 167303 w 168302"/>
                <a:gd name="connsiteY3" fmla="*/ 182677 h 186050"/>
                <a:gd name="connsiteX4" fmla="*/ 168302 w 168302"/>
                <a:gd name="connsiteY4" fmla="*/ 182677 h 186050"/>
                <a:gd name="connsiteX5" fmla="*/ 1499 w 168302"/>
                <a:gd name="connsiteY5" fmla="*/ 1499 h 186050"/>
                <a:gd name="connsiteX6" fmla="*/ 0 w 168302"/>
                <a:gd name="connsiteY6" fmla="*/ 0 h 186050"/>
                <a:gd name="connsiteX7" fmla="*/ 0 w 168302"/>
                <a:gd name="connsiteY7" fmla="*/ 5123 h 186050"/>
                <a:gd name="connsiteX8" fmla="*/ 166678 w 168302"/>
                <a:gd name="connsiteY8" fmla="*/ 185426 h 186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302" h="186050">
                  <a:moveTo>
                    <a:pt x="167178" y="186051"/>
                  </a:moveTo>
                  <a:lnTo>
                    <a:pt x="167178" y="186051"/>
                  </a:lnTo>
                  <a:cubicBezTo>
                    <a:pt x="167178" y="186051"/>
                    <a:pt x="167178" y="186051"/>
                    <a:pt x="166428" y="185176"/>
                  </a:cubicBezTo>
                  <a:cubicBezTo>
                    <a:pt x="166141" y="184239"/>
                    <a:pt x="166503" y="183227"/>
                    <a:pt x="167303" y="182677"/>
                  </a:cubicBezTo>
                  <a:lnTo>
                    <a:pt x="168302" y="182677"/>
                  </a:lnTo>
                  <a:lnTo>
                    <a:pt x="1499" y="1499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166678" y="185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21E7C7A-A6C0-4051-B2A1-7AE6FE21CCDD}"/>
                </a:ext>
              </a:extLst>
            </p:cNvPr>
            <p:cNvSpPr/>
            <p:nvPr/>
          </p:nvSpPr>
          <p:spPr>
            <a:xfrm>
              <a:off x="10453291" y="1864888"/>
              <a:ext cx="226999" cy="113079"/>
            </a:xfrm>
            <a:custGeom>
              <a:avLst/>
              <a:gdLst>
                <a:gd name="connsiteX0" fmla="*/ 2347 w 226999"/>
                <a:gd name="connsiteY0" fmla="*/ 113080 h 113079"/>
                <a:gd name="connsiteX1" fmla="*/ 2347 w 226999"/>
                <a:gd name="connsiteY1" fmla="*/ 113080 h 113079"/>
                <a:gd name="connsiteX2" fmla="*/ 3347 w 226999"/>
                <a:gd name="connsiteY2" fmla="*/ 113080 h 113079"/>
                <a:gd name="connsiteX3" fmla="*/ 227000 w 226999"/>
                <a:gd name="connsiteY3" fmla="*/ 4248 h 113079"/>
                <a:gd name="connsiteX4" fmla="*/ 227000 w 226999"/>
                <a:gd name="connsiteY4" fmla="*/ 0 h 113079"/>
                <a:gd name="connsiteX5" fmla="*/ 225375 w 226999"/>
                <a:gd name="connsiteY5" fmla="*/ 875 h 113079"/>
                <a:gd name="connsiteX6" fmla="*/ 1972 w 226999"/>
                <a:gd name="connsiteY6" fmla="*/ 109581 h 113079"/>
                <a:gd name="connsiteX7" fmla="*/ 973 w 226999"/>
                <a:gd name="connsiteY7" fmla="*/ 109581 h 113079"/>
                <a:gd name="connsiteX8" fmla="*/ 98 w 226999"/>
                <a:gd name="connsiteY8" fmla="*/ 112080 h 113079"/>
                <a:gd name="connsiteX9" fmla="*/ 847 w 226999"/>
                <a:gd name="connsiteY9" fmla="*/ 112955 h 113079"/>
                <a:gd name="connsiteX10" fmla="*/ 847 w 226999"/>
                <a:gd name="connsiteY10" fmla="*/ 112955 h 113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999" h="113079">
                  <a:moveTo>
                    <a:pt x="2347" y="113080"/>
                  </a:moveTo>
                  <a:lnTo>
                    <a:pt x="2347" y="113080"/>
                  </a:lnTo>
                  <a:lnTo>
                    <a:pt x="3347" y="113080"/>
                  </a:lnTo>
                  <a:lnTo>
                    <a:pt x="227000" y="4248"/>
                  </a:lnTo>
                  <a:lnTo>
                    <a:pt x="227000" y="0"/>
                  </a:lnTo>
                  <a:lnTo>
                    <a:pt x="225375" y="875"/>
                  </a:lnTo>
                  <a:lnTo>
                    <a:pt x="1972" y="109581"/>
                  </a:lnTo>
                  <a:lnTo>
                    <a:pt x="973" y="109581"/>
                  </a:lnTo>
                  <a:cubicBezTo>
                    <a:pt x="173" y="110131"/>
                    <a:pt x="-190" y="111143"/>
                    <a:pt x="98" y="112080"/>
                  </a:cubicBezTo>
                  <a:cubicBezTo>
                    <a:pt x="98" y="112080"/>
                    <a:pt x="98" y="112080"/>
                    <a:pt x="847" y="112955"/>
                  </a:cubicBezTo>
                  <a:lnTo>
                    <a:pt x="847" y="1129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582795FA-4493-4F5E-8AC4-41EEB751906D}"/>
                </a:ext>
              </a:extLst>
            </p:cNvPr>
            <p:cNvSpPr/>
            <p:nvPr/>
          </p:nvSpPr>
          <p:spPr>
            <a:xfrm>
              <a:off x="7974585" y="3434887"/>
              <a:ext cx="851756" cy="431827"/>
            </a:xfrm>
            <a:custGeom>
              <a:avLst/>
              <a:gdLst>
                <a:gd name="connsiteX0" fmla="*/ 851757 w 851756"/>
                <a:gd name="connsiteY0" fmla="*/ 2999 h 431827"/>
                <a:gd name="connsiteX1" fmla="*/ 849383 w 851756"/>
                <a:gd name="connsiteY1" fmla="*/ 0 h 431827"/>
                <a:gd name="connsiteX2" fmla="*/ 0 w 851756"/>
                <a:gd name="connsiteY2" fmla="*/ 428829 h 431827"/>
                <a:gd name="connsiteX3" fmla="*/ 2124 w 851756"/>
                <a:gd name="connsiteY3" fmla="*/ 431828 h 431827"/>
                <a:gd name="connsiteX4" fmla="*/ 851757 w 851756"/>
                <a:gd name="connsiteY4" fmla="*/ 2999 h 431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756" h="431827">
                  <a:moveTo>
                    <a:pt x="851757" y="2999"/>
                  </a:moveTo>
                  <a:lnTo>
                    <a:pt x="849383" y="0"/>
                  </a:lnTo>
                  <a:lnTo>
                    <a:pt x="0" y="428829"/>
                  </a:lnTo>
                  <a:lnTo>
                    <a:pt x="2124" y="431828"/>
                  </a:lnTo>
                  <a:lnTo>
                    <a:pt x="851757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6D652CF6-BD5D-4574-B39D-CDF8AE40DDB5}"/>
                </a:ext>
              </a:extLst>
            </p:cNvPr>
            <p:cNvSpPr/>
            <p:nvPr/>
          </p:nvSpPr>
          <p:spPr>
            <a:xfrm>
              <a:off x="6216969" y="4317410"/>
              <a:ext cx="859378" cy="437325"/>
            </a:xfrm>
            <a:custGeom>
              <a:avLst/>
              <a:gdLst>
                <a:gd name="connsiteX0" fmla="*/ 0 w 859378"/>
                <a:gd name="connsiteY0" fmla="*/ 433452 h 437325"/>
                <a:gd name="connsiteX1" fmla="*/ 750 w 859378"/>
                <a:gd name="connsiteY1" fmla="*/ 436951 h 437325"/>
                <a:gd name="connsiteX2" fmla="*/ 750 w 859378"/>
                <a:gd name="connsiteY2" fmla="*/ 437326 h 437325"/>
                <a:gd name="connsiteX3" fmla="*/ 859379 w 859378"/>
                <a:gd name="connsiteY3" fmla="*/ 3873 h 437325"/>
                <a:gd name="connsiteX4" fmla="*/ 858879 w 859378"/>
                <a:gd name="connsiteY4" fmla="*/ 0 h 437325"/>
                <a:gd name="connsiteX5" fmla="*/ 0 w 859378"/>
                <a:gd name="connsiteY5" fmla="*/ 433452 h 43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59378" h="437325">
                  <a:moveTo>
                    <a:pt x="0" y="433452"/>
                  </a:moveTo>
                  <a:lnTo>
                    <a:pt x="750" y="436951"/>
                  </a:lnTo>
                  <a:lnTo>
                    <a:pt x="750" y="437326"/>
                  </a:lnTo>
                  <a:lnTo>
                    <a:pt x="859379" y="3873"/>
                  </a:lnTo>
                  <a:lnTo>
                    <a:pt x="858879" y="0"/>
                  </a:lnTo>
                  <a:lnTo>
                    <a:pt x="0" y="4334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C3C29967-1819-49AB-A60F-A11AA311D4E7}"/>
                </a:ext>
              </a:extLst>
            </p:cNvPr>
            <p:cNvSpPr/>
            <p:nvPr/>
          </p:nvSpPr>
          <p:spPr>
            <a:xfrm>
              <a:off x="5869994" y="4133359"/>
              <a:ext cx="202037" cy="100334"/>
            </a:xfrm>
            <a:custGeom>
              <a:avLst/>
              <a:gdLst>
                <a:gd name="connsiteX0" fmla="*/ 2124 w 202037"/>
                <a:gd name="connsiteY0" fmla="*/ 98711 h 100334"/>
                <a:gd name="connsiteX1" fmla="*/ 2124 w 202037"/>
                <a:gd name="connsiteY1" fmla="*/ 100335 h 100334"/>
                <a:gd name="connsiteX2" fmla="*/ 202038 w 202037"/>
                <a:gd name="connsiteY2" fmla="*/ 3374 h 100334"/>
                <a:gd name="connsiteX3" fmla="*/ 202038 w 202037"/>
                <a:gd name="connsiteY3" fmla="*/ 0 h 100334"/>
                <a:gd name="connsiteX4" fmla="*/ 202038 w 202037"/>
                <a:gd name="connsiteY4" fmla="*/ 0 h 100334"/>
                <a:gd name="connsiteX5" fmla="*/ 201288 w 202037"/>
                <a:gd name="connsiteY5" fmla="*/ 0 h 100334"/>
                <a:gd name="connsiteX6" fmla="*/ 1125 w 202037"/>
                <a:gd name="connsiteY6" fmla="*/ 97336 h 100334"/>
                <a:gd name="connsiteX7" fmla="*/ 0 w 202037"/>
                <a:gd name="connsiteY7" fmla="*/ 97961 h 100334"/>
                <a:gd name="connsiteX8" fmla="*/ 0 w 202037"/>
                <a:gd name="connsiteY8" fmla="*/ 97961 h 100334"/>
                <a:gd name="connsiteX9" fmla="*/ 0 w 202037"/>
                <a:gd name="connsiteY9" fmla="*/ 97961 h 100334"/>
                <a:gd name="connsiteX10" fmla="*/ 2124 w 202037"/>
                <a:gd name="connsiteY10" fmla="*/ 98711 h 10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2037" h="100334">
                  <a:moveTo>
                    <a:pt x="2124" y="98711"/>
                  </a:moveTo>
                  <a:lnTo>
                    <a:pt x="2124" y="100335"/>
                  </a:lnTo>
                  <a:lnTo>
                    <a:pt x="202038" y="3374"/>
                  </a:lnTo>
                  <a:lnTo>
                    <a:pt x="202038" y="0"/>
                  </a:lnTo>
                  <a:cubicBezTo>
                    <a:pt x="202038" y="0"/>
                    <a:pt x="202038" y="0"/>
                    <a:pt x="202038" y="0"/>
                  </a:cubicBezTo>
                  <a:lnTo>
                    <a:pt x="201288" y="0"/>
                  </a:lnTo>
                  <a:lnTo>
                    <a:pt x="1125" y="97336"/>
                  </a:lnTo>
                  <a:lnTo>
                    <a:pt x="0" y="97961"/>
                  </a:lnTo>
                  <a:cubicBezTo>
                    <a:pt x="0" y="97961"/>
                    <a:pt x="0" y="97961"/>
                    <a:pt x="0" y="97961"/>
                  </a:cubicBezTo>
                  <a:lnTo>
                    <a:pt x="0" y="97961"/>
                  </a:lnTo>
                  <a:cubicBezTo>
                    <a:pt x="795" y="97599"/>
                    <a:pt x="1733" y="97936"/>
                    <a:pt x="2124" y="987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5881B9B3-233C-43E4-891A-BA0A67E88369}"/>
                </a:ext>
              </a:extLst>
            </p:cNvPr>
            <p:cNvSpPr/>
            <p:nvPr/>
          </p:nvSpPr>
          <p:spPr>
            <a:xfrm>
              <a:off x="11825768" y="532170"/>
              <a:ext cx="379238" cy="359856"/>
            </a:xfrm>
            <a:custGeom>
              <a:avLst/>
              <a:gdLst>
                <a:gd name="connsiteX0" fmla="*/ 1777 w 379238"/>
                <a:gd name="connsiteY0" fmla="*/ 3124 h 359856"/>
                <a:gd name="connsiteX1" fmla="*/ 3526 w 379238"/>
                <a:gd name="connsiteY1" fmla="*/ 18243 h 359856"/>
                <a:gd name="connsiteX2" fmla="*/ 7524 w 379238"/>
                <a:gd name="connsiteY2" fmla="*/ 21866 h 359856"/>
                <a:gd name="connsiteX3" fmla="*/ 379238 w 379238"/>
                <a:gd name="connsiteY3" fmla="*/ 359857 h 359856"/>
                <a:gd name="connsiteX4" fmla="*/ 379238 w 379238"/>
                <a:gd name="connsiteY4" fmla="*/ 332742 h 359856"/>
                <a:gd name="connsiteX5" fmla="*/ 14271 w 379238"/>
                <a:gd name="connsiteY5" fmla="*/ 1000 h 359856"/>
                <a:gd name="connsiteX6" fmla="*/ 13396 w 379238"/>
                <a:gd name="connsiteY6" fmla="*/ 1000 h 359856"/>
                <a:gd name="connsiteX7" fmla="*/ 12147 w 379238"/>
                <a:gd name="connsiteY7" fmla="*/ 0 h 359856"/>
                <a:gd name="connsiteX8" fmla="*/ 10523 w 379238"/>
                <a:gd name="connsiteY8" fmla="*/ 0 h 359856"/>
                <a:gd name="connsiteX9" fmla="*/ 8898 w 379238"/>
                <a:gd name="connsiteY9" fmla="*/ 0 h 359856"/>
                <a:gd name="connsiteX10" fmla="*/ 7024 w 379238"/>
                <a:gd name="connsiteY10" fmla="*/ 0 h 359856"/>
                <a:gd name="connsiteX11" fmla="*/ 1777 w 379238"/>
                <a:gd name="connsiteY11" fmla="*/ 3124 h 359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9238" h="359856">
                  <a:moveTo>
                    <a:pt x="1777" y="3124"/>
                  </a:moveTo>
                  <a:cubicBezTo>
                    <a:pt x="-1135" y="7978"/>
                    <a:pt x="-410" y="14181"/>
                    <a:pt x="3526" y="18243"/>
                  </a:cubicBezTo>
                  <a:lnTo>
                    <a:pt x="7524" y="21866"/>
                  </a:lnTo>
                  <a:lnTo>
                    <a:pt x="379238" y="359857"/>
                  </a:lnTo>
                  <a:lnTo>
                    <a:pt x="379238" y="332742"/>
                  </a:lnTo>
                  <a:lnTo>
                    <a:pt x="14271" y="1000"/>
                  </a:lnTo>
                  <a:lnTo>
                    <a:pt x="13396" y="1000"/>
                  </a:lnTo>
                  <a:cubicBezTo>
                    <a:pt x="13047" y="592"/>
                    <a:pt x="12622" y="254"/>
                    <a:pt x="12147" y="0"/>
                  </a:cubicBezTo>
                  <a:lnTo>
                    <a:pt x="10523" y="0"/>
                  </a:lnTo>
                  <a:lnTo>
                    <a:pt x="8898" y="0"/>
                  </a:lnTo>
                  <a:lnTo>
                    <a:pt x="7024" y="0"/>
                  </a:lnTo>
                  <a:cubicBezTo>
                    <a:pt x="4962" y="407"/>
                    <a:pt x="3113" y="1510"/>
                    <a:pt x="1777" y="3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C354B5D6-2298-46AA-8805-286BEB5AD894}"/>
                </a:ext>
              </a:extLst>
            </p:cNvPr>
            <p:cNvSpPr/>
            <p:nvPr/>
          </p:nvSpPr>
          <p:spPr>
            <a:xfrm>
              <a:off x="11790186" y="689482"/>
              <a:ext cx="415320" cy="386595"/>
            </a:xfrm>
            <a:custGeom>
              <a:avLst/>
              <a:gdLst>
                <a:gd name="connsiteX0" fmla="*/ 0 w 415320"/>
                <a:gd name="connsiteY0" fmla="*/ 0 h 386595"/>
                <a:gd name="connsiteX1" fmla="*/ 0 w 415320"/>
                <a:gd name="connsiteY1" fmla="*/ 0 h 386595"/>
                <a:gd name="connsiteX2" fmla="*/ 1124 w 415320"/>
                <a:gd name="connsiteY2" fmla="*/ 1874 h 386595"/>
                <a:gd name="connsiteX3" fmla="*/ 1124 w 415320"/>
                <a:gd name="connsiteY3" fmla="*/ 5373 h 386595"/>
                <a:gd name="connsiteX4" fmla="*/ 415320 w 415320"/>
                <a:gd name="connsiteY4" fmla="*/ 386596 h 386595"/>
                <a:gd name="connsiteX5" fmla="*/ 415320 w 415320"/>
                <a:gd name="connsiteY5" fmla="*/ 381848 h 386595"/>
                <a:gd name="connsiteX6" fmla="*/ 250 w 415320"/>
                <a:gd name="connsiteY6" fmla="*/ 0 h 3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5320" h="3865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12" y="346"/>
                    <a:pt x="1150" y="1082"/>
                    <a:pt x="1124" y="1874"/>
                  </a:cubicBezTo>
                  <a:lnTo>
                    <a:pt x="1124" y="5373"/>
                  </a:lnTo>
                  <a:lnTo>
                    <a:pt x="415320" y="386596"/>
                  </a:lnTo>
                  <a:lnTo>
                    <a:pt x="415320" y="381848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1F35001D-8AFA-415E-9229-7403818AABC9}"/>
                </a:ext>
              </a:extLst>
            </p:cNvPr>
            <p:cNvSpPr/>
            <p:nvPr/>
          </p:nvSpPr>
          <p:spPr>
            <a:xfrm>
              <a:off x="11789436" y="689232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67696184-136E-4063-9C18-63EC388233B0}"/>
                </a:ext>
              </a:extLst>
            </p:cNvPr>
            <p:cNvSpPr/>
            <p:nvPr/>
          </p:nvSpPr>
          <p:spPr>
            <a:xfrm>
              <a:off x="11787890" y="689732"/>
              <a:ext cx="46" cy="749"/>
            </a:xfrm>
            <a:custGeom>
              <a:avLst/>
              <a:gdLst>
                <a:gd name="connsiteX0" fmla="*/ 47 w 46"/>
                <a:gd name="connsiteY0" fmla="*/ 125 h 749"/>
                <a:gd name="connsiteX1" fmla="*/ 47 w 46"/>
                <a:gd name="connsiteY1" fmla="*/ 750 h 749"/>
                <a:gd name="connsiteX2" fmla="*/ 47 w 46"/>
                <a:gd name="connsiteY2" fmla="*/ 0 h 749"/>
                <a:gd name="connsiteX3" fmla="*/ 47 w 46"/>
                <a:gd name="connsiteY3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749">
                  <a:moveTo>
                    <a:pt x="47" y="125"/>
                  </a:moveTo>
                  <a:cubicBezTo>
                    <a:pt x="-16" y="329"/>
                    <a:pt x="-16" y="546"/>
                    <a:pt x="47" y="750"/>
                  </a:cubicBezTo>
                  <a:cubicBezTo>
                    <a:pt x="-3" y="502"/>
                    <a:pt x="-3" y="247"/>
                    <a:pt x="47" y="0"/>
                  </a:cubicBezTo>
                  <a:lnTo>
                    <a:pt x="47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E2753DE3-46E5-4F60-BE7C-54AA74CB2F26}"/>
                </a:ext>
              </a:extLst>
            </p:cNvPr>
            <p:cNvSpPr/>
            <p:nvPr/>
          </p:nvSpPr>
          <p:spPr>
            <a:xfrm>
              <a:off x="6161529" y="5600494"/>
              <a:ext cx="716029" cy="1272272"/>
            </a:xfrm>
            <a:custGeom>
              <a:avLst/>
              <a:gdLst>
                <a:gd name="connsiteX0" fmla="*/ 16332 w 716029"/>
                <a:gd name="connsiteY0" fmla="*/ 4653 h 1272272"/>
                <a:gd name="connsiteX1" fmla="*/ 8210 w 716029"/>
                <a:gd name="connsiteY1" fmla="*/ 29 h 1272272"/>
                <a:gd name="connsiteX2" fmla="*/ 10459 w 716029"/>
                <a:gd name="connsiteY2" fmla="*/ 10150 h 1272272"/>
                <a:gd name="connsiteX3" fmla="*/ 9335 w 716029"/>
                <a:gd name="connsiteY3" fmla="*/ 12524 h 1272272"/>
                <a:gd name="connsiteX4" fmla="*/ 7370 w 716029"/>
                <a:gd name="connsiteY4" fmla="*/ 11337 h 1272272"/>
                <a:gd name="connsiteX5" fmla="*/ 7336 w 716029"/>
                <a:gd name="connsiteY5" fmla="*/ 11150 h 1272272"/>
                <a:gd name="connsiteX6" fmla="*/ 5087 w 716029"/>
                <a:gd name="connsiteY6" fmla="*/ 1029 h 1272272"/>
                <a:gd name="connsiteX7" fmla="*/ 3962 w 716029"/>
                <a:gd name="connsiteY7" fmla="*/ 1654 h 1272272"/>
                <a:gd name="connsiteX8" fmla="*/ 1463 w 716029"/>
                <a:gd name="connsiteY8" fmla="*/ 16648 h 1272272"/>
                <a:gd name="connsiteX9" fmla="*/ 693914 w 716029"/>
                <a:gd name="connsiteY9" fmla="*/ 1272272 h 1272272"/>
                <a:gd name="connsiteX10" fmla="*/ 716030 w 716029"/>
                <a:gd name="connsiteY10" fmla="*/ 1272272 h 127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6029" h="1272272">
                  <a:moveTo>
                    <a:pt x="16332" y="4653"/>
                  </a:moveTo>
                  <a:cubicBezTo>
                    <a:pt x="14844" y="1579"/>
                    <a:pt x="11614" y="-258"/>
                    <a:pt x="8210" y="29"/>
                  </a:cubicBezTo>
                  <a:lnTo>
                    <a:pt x="10459" y="10150"/>
                  </a:lnTo>
                  <a:cubicBezTo>
                    <a:pt x="10597" y="11100"/>
                    <a:pt x="10153" y="12037"/>
                    <a:pt x="9335" y="12524"/>
                  </a:cubicBezTo>
                  <a:cubicBezTo>
                    <a:pt x="8464" y="12737"/>
                    <a:pt x="7584" y="12200"/>
                    <a:pt x="7370" y="11337"/>
                  </a:cubicBezTo>
                  <a:cubicBezTo>
                    <a:pt x="7355" y="11275"/>
                    <a:pt x="7343" y="11212"/>
                    <a:pt x="7336" y="11150"/>
                  </a:cubicBezTo>
                  <a:lnTo>
                    <a:pt x="5087" y="1029"/>
                  </a:lnTo>
                  <a:cubicBezTo>
                    <a:pt x="4664" y="1141"/>
                    <a:pt x="4276" y="1354"/>
                    <a:pt x="3962" y="1654"/>
                  </a:cubicBezTo>
                  <a:cubicBezTo>
                    <a:pt x="-165" y="5515"/>
                    <a:pt x="-1189" y="11662"/>
                    <a:pt x="1463" y="16648"/>
                  </a:cubicBezTo>
                  <a:lnTo>
                    <a:pt x="693914" y="1272272"/>
                  </a:lnTo>
                  <a:lnTo>
                    <a:pt x="716030" y="12722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525B74CE-FB4D-4D70-81A2-A2A6657067DD}"/>
                </a:ext>
              </a:extLst>
            </p:cNvPr>
            <p:cNvSpPr/>
            <p:nvPr/>
          </p:nvSpPr>
          <p:spPr>
            <a:xfrm>
              <a:off x="6074905" y="5177067"/>
              <a:ext cx="97857" cy="436001"/>
            </a:xfrm>
            <a:custGeom>
              <a:avLst/>
              <a:gdLst>
                <a:gd name="connsiteX0" fmla="*/ 5248 w 97857"/>
                <a:gd name="connsiteY0" fmla="*/ 9371 h 436001"/>
                <a:gd name="connsiteX1" fmla="*/ 0 w 97857"/>
                <a:gd name="connsiteY1" fmla="*/ 0 h 436001"/>
                <a:gd name="connsiteX2" fmla="*/ 0 w 97857"/>
                <a:gd name="connsiteY2" fmla="*/ 0 h 436001"/>
                <a:gd name="connsiteX3" fmla="*/ 86463 w 97857"/>
                <a:gd name="connsiteY3" fmla="*/ 396717 h 436001"/>
                <a:gd name="connsiteX4" fmla="*/ 92460 w 97857"/>
                <a:gd name="connsiteY4" fmla="*/ 424456 h 436001"/>
                <a:gd name="connsiteX5" fmla="*/ 94709 w 97857"/>
                <a:gd name="connsiteY5" fmla="*/ 434577 h 436001"/>
                <a:gd name="connsiteX6" fmla="*/ 96523 w 97857"/>
                <a:gd name="connsiteY6" fmla="*/ 435989 h 436001"/>
                <a:gd name="connsiteX7" fmla="*/ 96708 w 97857"/>
                <a:gd name="connsiteY7" fmla="*/ 435951 h 436001"/>
                <a:gd name="connsiteX8" fmla="*/ 97833 w 97857"/>
                <a:gd name="connsiteY8" fmla="*/ 433577 h 436001"/>
                <a:gd name="connsiteX9" fmla="*/ 95584 w 97857"/>
                <a:gd name="connsiteY9" fmla="*/ 423456 h 436001"/>
                <a:gd name="connsiteX10" fmla="*/ 91960 w 97857"/>
                <a:gd name="connsiteY10" fmla="*/ 406588 h 43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857" h="436001">
                  <a:moveTo>
                    <a:pt x="5248" y="937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6463" y="396717"/>
                  </a:lnTo>
                  <a:lnTo>
                    <a:pt x="92460" y="424456"/>
                  </a:lnTo>
                  <a:lnTo>
                    <a:pt x="94709" y="434577"/>
                  </a:lnTo>
                  <a:cubicBezTo>
                    <a:pt x="94822" y="435464"/>
                    <a:pt x="95634" y="436101"/>
                    <a:pt x="96523" y="435989"/>
                  </a:cubicBezTo>
                  <a:cubicBezTo>
                    <a:pt x="96586" y="435976"/>
                    <a:pt x="96647" y="435964"/>
                    <a:pt x="96708" y="435951"/>
                  </a:cubicBezTo>
                  <a:cubicBezTo>
                    <a:pt x="97527" y="435464"/>
                    <a:pt x="97970" y="434527"/>
                    <a:pt x="97833" y="433577"/>
                  </a:cubicBezTo>
                  <a:lnTo>
                    <a:pt x="95584" y="423456"/>
                  </a:lnTo>
                  <a:lnTo>
                    <a:pt x="91960" y="40658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6B87FC3D-30D4-4EB6-8891-E794B38B8388}"/>
                </a:ext>
              </a:extLst>
            </p:cNvPr>
            <p:cNvSpPr/>
            <p:nvPr/>
          </p:nvSpPr>
          <p:spPr>
            <a:xfrm>
              <a:off x="5870949" y="4230645"/>
              <a:ext cx="206954" cy="945923"/>
            </a:xfrm>
            <a:custGeom>
              <a:avLst/>
              <a:gdLst>
                <a:gd name="connsiteX0" fmla="*/ 206955 w 206954"/>
                <a:gd name="connsiteY0" fmla="*/ 942800 h 945923"/>
                <a:gd name="connsiteX1" fmla="*/ 2043 w 206954"/>
                <a:gd name="connsiteY1" fmla="*/ 3049 h 945923"/>
                <a:gd name="connsiteX2" fmla="*/ 2043 w 206954"/>
                <a:gd name="connsiteY2" fmla="*/ 1425 h 945923"/>
                <a:gd name="connsiteX3" fmla="*/ 229 w 206954"/>
                <a:gd name="connsiteY3" fmla="*/ 13 h 945923"/>
                <a:gd name="connsiteX4" fmla="*/ 44 w 206954"/>
                <a:gd name="connsiteY4" fmla="*/ 50 h 945923"/>
                <a:gd name="connsiteX5" fmla="*/ 44 w 206954"/>
                <a:gd name="connsiteY5" fmla="*/ 50 h 945923"/>
                <a:gd name="connsiteX6" fmla="*/ 44 w 206954"/>
                <a:gd name="connsiteY6" fmla="*/ 50 h 945923"/>
                <a:gd name="connsiteX7" fmla="*/ 44 w 206954"/>
                <a:gd name="connsiteY7" fmla="*/ 800 h 945923"/>
                <a:gd name="connsiteX8" fmla="*/ 44 w 206954"/>
                <a:gd name="connsiteY8" fmla="*/ 1425 h 945923"/>
                <a:gd name="connsiteX9" fmla="*/ 44 w 206954"/>
                <a:gd name="connsiteY9" fmla="*/ 1425 h 945923"/>
                <a:gd name="connsiteX10" fmla="*/ 203706 w 206954"/>
                <a:gd name="connsiteY10" fmla="*/ 945923 h 945923"/>
                <a:gd name="connsiteX11" fmla="*/ 203706 w 206954"/>
                <a:gd name="connsiteY11" fmla="*/ 945923 h 945923"/>
                <a:gd name="connsiteX12" fmla="*/ 203706 w 206954"/>
                <a:gd name="connsiteY12" fmla="*/ 945923 h 945923"/>
                <a:gd name="connsiteX13" fmla="*/ 203706 w 206954"/>
                <a:gd name="connsiteY13" fmla="*/ 945174 h 945923"/>
                <a:gd name="connsiteX14" fmla="*/ 203706 w 206954"/>
                <a:gd name="connsiteY14" fmla="*/ 945174 h 945923"/>
                <a:gd name="connsiteX15" fmla="*/ 203706 w 206954"/>
                <a:gd name="connsiteY15" fmla="*/ 945174 h 945923"/>
                <a:gd name="connsiteX16" fmla="*/ 203706 w 206954"/>
                <a:gd name="connsiteY16" fmla="*/ 945174 h 9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6954" h="945923">
                  <a:moveTo>
                    <a:pt x="206955" y="942800"/>
                  </a:moveTo>
                  <a:lnTo>
                    <a:pt x="2043" y="3049"/>
                  </a:lnTo>
                  <a:lnTo>
                    <a:pt x="2043" y="1425"/>
                  </a:lnTo>
                  <a:cubicBezTo>
                    <a:pt x="1931" y="538"/>
                    <a:pt x="1119" y="-100"/>
                    <a:pt x="229" y="13"/>
                  </a:cubicBezTo>
                  <a:cubicBezTo>
                    <a:pt x="166" y="25"/>
                    <a:pt x="105" y="38"/>
                    <a:pt x="44" y="50"/>
                  </a:cubicBezTo>
                  <a:lnTo>
                    <a:pt x="44" y="50"/>
                  </a:lnTo>
                  <a:lnTo>
                    <a:pt x="44" y="50"/>
                  </a:lnTo>
                  <a:cubicBezTo>
                    <a:pt x="44" y="50"/>
                    <a:pt x="44" y="50"/>
                    <a:pt x="44" y="800"/>
                  </a:cubicBezTo>
                  <a:cubicBezTo>
                    <a:pt x="-15" y="1000"/>
                    <a:pt x="-15" y="1225"/>
                    <a:pt x="44" y="1425"/>
                  </a:cubicBezTo>
                  <a:lnTo>
                    <a:pt x="44" y="1425"/>
                  </a:lnTo>
                  <a:lnTo>
                    <a:pt x="203706" y="945923"/>
                  </a:lnTo>
                  <a:lnTo>
                    <a:pt x="203706" y="945923"/>
                  </a:lnTo>
                  <a:cubicBezTo>
                    <a:pt x="203706" y="945923"/>
                    <a:pt x="203706" y="945923"/>
                    <a:pt x="203706" y="945923"/>
                  </a:cubicBez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7DB1DDB0-6231-49A4-8436-6A034F1901D5}"/>
                </a:ext>
              </a:extLst>
            </p:cNvPr>
            <p:cNvSpPr/>
            <p:nvPr/>
          </p:nvSpPr>
          <p:spPr>
            <a:xfrm>
              <a:off x="6267072" y="5069610"/>
              <a:ext cx="1046422" cy="1802406"/>
            </a:xfrm>
            <a:custGeom>
              <a:avLst/>
              <a:gdLst>
                <a:gd name="connsiteX0" fmla="*/ 16118 w 1046422"/>
                <a:gd name="connsiteY0" fmla="*/ 1874 h 1802406"/>
                <a:gd name="connsiteX1" fmla="*/ 9496 w 1046422"/>
                <a:gd name="connsiteY1" fmla="*/ 15119 h 1802406"/>
                <a:gd name="connsiteX2" fmla="*/ 0 w 1046422"/>
                <a:gd name="connsiteY2" fmla="*/ 10496 h 1802406"/>
                <a:gd name="connsiteX3" fmla="*/ 0 w 1046422"/>
                <a:gd name="connsiteY3" fmla="*/ 10496 h 1802406"/>
                <a:gd name="connsiteX4" fmla="*/ 0 w 1046422"/>
                <a:gd name="connsiteY4" fmla="*/ 10496 h 1802406"/>
                <a:gd name="connsiteX5" fmla="*/ 1024557 w 1046422"/>
                <a:gd name="connsiteY5" fmla="*/ 1802406 h 1802406"/>
                <a:gd name="connsiteX6" fmla="*/ 1046423 w 1046422"/>
                <a:gd name="connsiteY6" fmla="*/ 1802406 h 1802406"/>
                <a:gd name="connsiteX7" fmla="*/ 15743 w 1046422"/>
                <a:gd name="connsiteY7" fmla="*/ 0 h 18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6422" h="1802406">
                  <a:moveTo>
                    <a:pt x="16118" y="1874"/>
                  </a:moveTo>
                  <a:cubicBezTo>
                    <a:pt x="17482" y="7322"/>
                    <a:pt x="14670" y="12945"/>
                    <a:pt x="9496" y="15119"/>
                  </a:cubicBezTo>
                  <a:cubicBezTo>
                    <a:pt x="5624" y="16131"/>
                    <a:pt x="1594" y="14169"/>
                    <a:pt x="0" y="10496"/>
                  </a:cubicBezTo>
                  <a:lnTo>
                    <a:pt x="0" y="10496"/>
                  </a:lnTo>
                  <a:cubicBezTo>
                    <a:pt x="0" y="10496"/>
                    <a:pt x="0" y="10496"/>
                    <a:pt x="0" y="10496"/>
                  </a:cubicBezTo>
                  <a:lnTo>
                    <a:pt x="1024557" y="1802406"/>
                  </a:lnTo>
                  <a:lnTo>
                    <a:pt x="1046423" y="1802406"/>
                  </a:lnTo>
                  <a:lnTo>
                    <a:pt x="1574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3411739C-F3A8-4D83-BDBD-58A6F8A08A40}"/>
                </a:ext>
              </a:extLst>
            </p:cNvPr>
            <p:cNvSpPr/>
            <p:nvPr/>
          </p:nvSpPr>
          <p:spPr>
            <a:xfrm>
              <a:off x="6076155" y="5076608"/>
              <a:ext cx="190792" cy="99709"/>
            </a:xfrm>
            <a:custGeom>
              <a:avLst/>
              <a:gdLst>
                <a:gd name="connsiteX0" fmla="*/ 189168 w 190792"/>
                <a:gd name="connsiteY0" fmla="*/ 0 h 99709"/>
                <a:gd name="connsiteX1" fmla="*/ 1749 w 190792"/>
                <a:gd name="connsiteY1" fmla="*/ 96836 h 99709"/>
                <a:gd name="connsiteX2" fmla="*/ 0 w 190792"/>
                <a:gd name="connsiteY2" fmla="*/ 97711 h 99709"/>
                <a:gd name="connsiteX3" fmla="*/ 0 w 190792"/>
                <a:gd name="connsiteY3" fmla="*/ 97711 h 99709"/>
                <a:gd name="connsiteX4" fmla="*/ 2120 w 190792"/>
                <a:gd name="connsiteY4" fmla="*/ 97711 h 99709"/>
                <a:gd name="connsiteX5" fmla="*/ 2124 w 190792"/>
                <a:gd name="connsiteY5" fmla="*/ 97711 h 99709"/>
                <a:gd name="connsiteX6" fmla="*/ 3124 w 190792"/>
                <a:gd name="connsiteY6" fmla="*/ 99710 h 99709"/>
                <a:gd name="connsiteX7" fmla="*/ 190793 w 190792"/>
                <a:gd name="connsiteY7" fmla="*/ 3748 h 99709"/>
                <a:gd name="connsiteX8" fmla="*/ 190793 w 190792"/>
                <a:gd name="connsiteY8" fmla="*/ 3748 h 99709"/>
                <a:gd name="connsiteX9" fmla="*/ 189418 w 190792"/>
                <a:gd name="connsiteY9" fmla="*/ 375 h 9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792" h="99709">
                  <a:moveTo>
                    <a:pt x="189168" y="0"/>
                  </a:moveTo>
                  <a:lnTo>
                    <a:pt x="1749" y="96836"/>
                  </a:lnTo>
                  <a:lnTo>
                    <a:pt x="0" y="97711"/>
                  </a:lnTo>
                  <a:lnTo>
                    <a:pt x="0" y="97711"/>
                  </a:lnTo>
                  <a:cubicBezTo>
                    <a:pt x="585" y="97124"/>
                    <a:pt x="1534" y="97124"/>
                    <a:pt x="2120" y="97711"/>
                  </a:cubicBezTo>
                  <a:cubicBezTo>
                    <a:pt x="2122" y="97711"/>
                    <a:pt x="2123" y="97711"/>
                    <a:pt x="2124" y="97711"/>
                  </a:cubicBezTo>
                  <a:lnTo>
                    <a:pt x="3124" y="99710"/>
                  </a:lnTo>
                  <a:lnTo>
                    <a:pt x="190793" y="3748"/>
                  </a:lnTo>
                  <a:lnTo>
                    <a:pt x="190793" y="3748"/>
                  </a:lnTo>
                  <a:cubicBezTo>
                    <a:pt x="190134" y="2711"/>
                    <a:pt x="189668" y="1574"/>
                    <a:pt x="189418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BD2D3006-C5A7-411E-9EF7-5C50EE4A8150}"/>
                </a:ext>
              </a:extLst>
            </p:cNvPr>
            <p:cNvSpPr/>
            <p:nvPr/>
          </p:nvSpPr>
          <p:spPr>
            <a:xfrm>
              <a:off x="6074656" y="5176068"/>
              <a:ext cx="44" cy="749"/>
            </a:xfrm>
            <a:custGeom>
              <a:avLst/>
              <a:gdLst>
                <a:gd name="connsiteX0" fmla="*/ 0 w 44"/>
                <a:gd name="connsiteY0" fmla="*/ 750 h 749"/>
                <a:gd name="connsiteX1" fmla="*/ 0 w 44"/>
                <a:gd name="connsiteY1" fmla="*/ 750 h 749"/>
                <a:gd name="connsiteX2" fmla="*/ 0 w 44"/>
                <a:gd name="connsiteY2" fmla="*/ 0 h 749"/>
                <a:gd name="connsiteX3" fmla="*/ 0 w 4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749">
                  <a:moveTo>
                    <a:pt x="0" y="750"/>
                  </a:moveTo>
                  <a:lnTo>
                    <a:pt x="0" y="750"/>
                  </a:lnTo>
                  <a:cubicBezTo>
                    <a:pt x="59" y="500"/>
                    <a:pt x="59" y="25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3BF29FCC-7A8F-4479-9115-E4213B4E4FD1}"/>
                </a:ext>
              </a:extLst>
            </p:cNvPr>
            <p:cNvSpPr/>
            <p:nvPr/>
          </p:nvSpPr>
          <p:spPr>
            <a:xfrm>
              <a:off x="6075780" y="5174503"/>
              <a:ext cx="950964" cy="1697138"/>
            </a:xfrm>
            <a:custGeom>
              <a:avLst/>
              <a:gdLst>
                <a:gd name="connsiteX0" fmla="*/ 2124 w 950964"/>
                <a:gd name="connsiteY0" fmla="*/ 440 h 1697138"/>
                <a:gd name="connsiteX1" fmla="*/ 4 w 950964"/>
                <a:gd name="connsiteY1" fmla="*/ 440 h 1697138"/>
                <a:gd name="connsiteX2" fmla="*/ 0 w 950964"/>
                <a:gd name="connsiteY2" fmla="*/ 440 h 1697138"/>
                <a:gd name="connsiteX3" fmla="*/ 0 w 950964"/>
                <a:gd name="connsiteY3" fmla="*/ 440 h 1697138"/>
                <a:gd name="connsiteX4" fmla="*/ 0 w 950964"/>
                <a:gd name="connsiteY4" fmla="*/ 440 h 1697138"/>
                <a:gd name="connsiteX5" fmla="*/ 0 w 950964"/>
                <a:gd name="connsiteY5" fmla="*/ 440 h 1697138"/>
                <a:gd name="connsiteX6" fmla="*/ 0 w 950964"/>
                <a:gd name="connsiteY6" fmla="*/ 1190 h 1697138"/>
                <a:gd name="connsiteX7" fmla="*/ 0 w 950964"/>
                <a:gd name="connsiteY7" fmla="*/ 1940 h 1697138"/>
                <a:gd name="connsiteX8" fmla="*/ 0 w 950964"/>
                <a:gd name="connsiteY8" fmla="*/ 1940 h 1697138"/>
                <a:gd name="connsiteX9" fmla="*/ 5248 w 950964"/>
                <a:gd name="connsiteY9" fmla="*/ 11311 h 1697138"/>
                <a:gd name="connsiteX10" fmla="*/ 947091 w 950964"/>
                <a:gd name="connsiteY10" fmla="*/ 1697139 h 1697138"/>
                <a:gd name="connsiteX11" fmla="*/ 950964 w 950964"/>
                <a:gd name="connsiteY11" fmla="*/ 1697139 h 1697138"/>
                <a:gd name="connsiteX12" fmla="*/ 2749 w 950964"/>
                <a:gd name="connsiteY12" fmla="*/ 2440 h 169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0964" h="1697138">
                  <a:moveTo>
                    <a:pt x="2124" y="440"/>
                  </a:moveTo>
                  <a:cubicBezTo>
                    <a:pt x="1539" y="-147"/>
                    <a:pt x="590" y="-147"/>
                    <a:pt x="4" y="440"/>
                  </a:cubicBezTo>
                  <a:cubicBezTo>
                    <a:pt x="2" y="440"/>
                    <a:pt x="1" y="440"/>
                    <a:pt x="0" y="440"/>
                  </a:cubicBezTo>
                  <a:lnTo>
                    <a:pt x="0" y="440"/>
                  </a:lnTo>
                  <a:lnTo>
                    <a:pt x="0" y="440"/>
                  </a:lnTo>
                  <a:lnTo>
                    <a:pt x="0" y="440"/>
                  </a:lnTo>
                  <a:lnTo>
                    <a:pt x="0" y="1190"/>
                  </a:lnTo>
                  <a:cubicBezTo>
                    <a:pt x="59" y="1440"/>
                    <a:pt x="59" y="1690"/>
                    <a:pt x="0" y="1940"/>
                  </a:cubicBezTo>
                  <a:lnTo>
                    <a:pt x="0" y="1940"/>
                  </a:lnTo>
                  <a:lnTo>
                    <a:pt x="5248" y="11311"/>
                  </a:lnTo>
                  <a:lnTo>
                    <a:pt x="947091" y="1697139"/>
                  </a:lnTo>
                  <a:lnTo>
                    <a:pt x="950964" y="1697139"/>
                  </a:lnTo>
                  <a:lnTo>
                    <a:pt x="2749" y="24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1D6F5886-EEA5-4B35-B4D1-50A3A99D6623}"/>
                </a:ext>
              </a:extLst>
            </p:cNvPr>
            <p:cNvSpPr/>
            <p:nvPr/>
          </p:nvSpPr>
          <p:spPr>
            <a:xfrm>
              <a:off x="11701724" y="689232"/>
              <a:ext cx="89087" cy="1286237"/>
            </a:xfrm>
            <a:custGeom>
              <a:avLst/>
              <a:gdLst>
                <a:gd name="connsiteX0" fmla="*/ 86213 w 89087"/>
                <a:gd name="connsiteY0" fmla="*/ 500 h 1286237"/>
                <a:gd name="connsiteX1" fmla="*/ 86213 w 89087"/>
                <a:gd name="connsiteY1" fmla="*/ 1250 h 1286237"/>
                <a:gd name="connsiteX2" fmla="*/ 86213 w 89087"/>
                <a:gd name="connsiteY2" fmla="*/ 1250 h 1286237"/>
                <a:gd name="connsiteX3" fmla="*/ 86213 w 89087"/>
                <a:gd name="connsiteY3" fmla="*/ 5373 h 1286237"/>
                <a:gd name="connsiteX4" fmla="*/ 0 w 89087"/>
                <a:gd name="connsiteY4" fmla="*/ 1286237 h 1286237"/>
                <a:gd name="connsiteX5" fmla="*/ 3373 w 89087"/>
                <a:gd name="connsiteY5" fmla="*/ 1284488 h 1286237"/>
                <a:gd name="connsiteX6" fmla="*/ 89087 w 89087"/>
                <a:gd name="connsiteY6" fmla="*/ 5373 h 1286237"/>
                <a:gd name="connsiteX7" fmla="*/ 89087 w 89087"/>
                <a:gd name="connsiteY7" fmla="*/ 1874 h 1286237"/>
                <a:gd name="connsiteX8" fmla="*/ 87962 w 89087"/>
                <a:gd name="connsiteY8" fmla="*/ 0 h 1286237"/>
                <a:gd name="connsiteX9" fmla="*/ 87962 w 89087"/>
                <a:gd name="connsiteY9" fmla="*/ 0 h 1286237"/>
                <a:gd name="connsiteX10" fmla="*/ 87337 w 89087"/>
                <a:gd name="connsiteY10" fmla="*/ 0 h 128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87" h="1286237">
                  <a:moveTo>
                    <a:pt x="86213" y="500"/>
                  </a:moveTo>
                  <a:cubicBezTo>
                    <a:pt x="86163" y="747"/>
                    <a:pt x="86163" y="1002"/>
                    <a:pt x="86213" y="1250"/>
                  </a:cubicBezTo>
                  <a:lnTo>
                    <a:pt x="86213" y="1250"/>
                  </a:lnTo>
                  <a:lnTo>
                    <a:pt x="86213" y="5373"/>
                  </a:lnTo>
                  <a:lnTo>
                    <a:pt x="0" y="1286237"/>
                  </a:lnTo>
                  <a:lnTo>
                    <a:pt x="3373" y="1284488"/>
                  </a:lnTo>
                  <a:lnTo>
                    <a:pt x="89087" y="5373"/>
                  </a:lnTo>
                  <a:lnTo>
                    <a:pt x="89087" y="1874"/>
                  </a:lnTo>
                  <a:cubicBezTo>
                    <a:pt x="89111" y="1082"/>
                    <a:pt x="88674" y="346"/>
                    <a:pt x="87962" y="0"/>
                  </a:cubicBezTo>
                  <a:lnTo>
                    <a:pt x="87962" y="0"/>
                  </a:lnTo>
                  <a:lnTo>
                    <a:pt x="8733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7DF375CF-8F62-4FD3-94EB-56EB576A7E08}"/>
                </a:ext>
              </a:extLst>
            </p:cNvPr>
            <p:cNvSpPr/>
            <p:nvPr/>
          </p:nvSpPr>
          <p:spPr>
            <a:xfrm>
              <a:off x="9211300" y="2597846"/>
              <a:ext cx="55350" cy="29863"/>
            </a:xfrm>
            <a:custGeom>
              <a:avLst/>
              <a:gdLst>
                <a:gd name="connsiteX0" fmla="*/ 55226 w 55350"/>
                <a:gd name="connsiteY0" fmla="*/ 1624 h 29863"/>
                <a:gd name="connsiteX1" fmla="*/ 53852 w 55350"/>
                <a:gd name="connsiteY1" fmla="*/ 0 h 29863"/>
                <a:gd name="connsiteX2" fmla="*/ 0 w 55350"/>
                <a:gd name="connsiteY2" fmla="*/ 26364 h 29863"/>
                <a:gd name="connsiteX3" fmla="*/ 0 w 55350"/>
                <a:gd name="connsiteY3" fmla="*/ 26364 h 29863"/>
                <a:gd name="connsiteX4" fmla="*/ 1250 w 55350"/>
                <a:gd name="connsiteY4" fmla="*/ 29863 h 29863"/>
                <a:gd name="connsiteX5" fmla="*/ 55351 w 55350"/>
                <a:gd name="connsiteY5" fmla="*/ 3499 h 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350" h="29863">
                  <a:moveTo>
                    <a:pt x="55226" y="1624"/>
                  </a:moveTo>
                  <a:lnTo>
                    <a:pt x="53852" y="0"/>
                  </a:lnTo>
                  <a:lnTo>
                    <a:pt x="0" y="26364"/>
                  </a:lnTo>
                  <a:lnTo>
                    <a:pt x="0" y="26364"/>
                  </a:lnTo>
                  <a:cubicBezTo>
                    <a:pt x="600" y="27451"/>
                    <a:pt x="1025" y="28638"/>
                    <a:pt x="1250" y="29863"/>
                  </a:cubicBezTo>
                  <a:lnTo>
                    <a:pt x="55351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958A1779-526D-480A-B10A-B84FC24D8852}"/>
                </a:ext>
              </a:extLst>
            </p:cNvPr>
            <p:cNvSpPr/>
            <p:nvPr/>
          </p:nvSpPr>
          <p:spPr>
            <a:xfrm>
              <a:off x="9373605" y="2701153"/>
              <a:ext cx="909279" cy="460343"/>
            </a:xfrm>
            <a:custGeom>
              <a:avLst/>
              <a:gdLst>
                <a:gd name="connsiteX0" fmla="*/ 2124 w 909279"/>
                <a:gd name="connsiteY0" fmla="*/ 458344 h 460343"/>
                <a:gd name="connsiteX1" fmla="*/ 2124 w 909279"/>
                <a:gd name="connsiteY1" fmla="*/ 460343 h 460343"/>
                <a:gd name="connsiteX2" fmla="*/ 908233 w 909279"/>
                <a:gd name="connsiteY2" fmla="*/ 2901 h 460343"/>
                <a:gd name="connsiteX3" fmla="*/ 909232 w 909279"/>
                <a:gd name="connsiteY3" fmla="*/ 2901 h 460343"/>
                <a:gd name="connsiteX4" fmla="*/ 909232 w 909279"/>
                <a:gd name="connsiteY4" fmla="*/ 2901 h 460343"/>
                <a:gd name="connsiteX5" fmla="*/ 909232 w 909279"/>
                <a:gd name="connsiteY5" fmla="*/ 2901 h 460343"/>
                <a:gd name="connsiteX6" fmla="*/ 909232 w 909279"/>
                <a:gd name="connsiteY6" fmla="*/ 2276 h 460343"/>
                <a:gd name="connsiteX7" fmla="*/ 909232 w 909279"/>
                <a:gd name="connsiteY7" fmla="*/ 1151 h 460343"/>
                <a:gd name="connsiteX8" fmla="*/ 907433 w 909279"/>
                <a:gd name="connsiteY8" fmla="*/ 39 h 460343"/>
                <a:gd name="connsiteX9" fmla="*/ 907108 w 909279"/>
                <a:gd name="connsiteY9" fmla="*/ 152 h 460343"/>
                <a:gd name="connsiteX10" fmla="*/ 906109 w 909279"/>
                <a:gd name="connsiteY10" fmla="*/ 152 h 460343"/>
                <a:gd name="connsiteX11" fmla="*/ 0 w 909279"/>
                <a:gd name="connsiteY11" fmla="*/ 457594 h 460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9279" h="460343">
                  <a:moveTo>
                    <a:pt x="2124" y="458344"/>
                  </a:moveTo>
                  <a:lnTo>
                    <a:pt x="2124" y="460343"/>
                  </a:lnTo>
                  <a:lnTo>
                    <a:pt x="908233" y="2901"/>
                  </a:lnTo>
                  <a:lnTo>
                    <a:pt x="909232" y="2901"/>
                  </a:lnTo>
                  <a:lnTo>
                    <a:pt x="909232" y="2901"/>
                  </a:lnTo>
                  <a:lnTo>
                    <a:pt x="909232" y="2901"/>
                  </a:lnTo>
                  <a:cubicBezTo>
                    <a:pt x="909295" y="2701"/>
                    <a:pt x="909295" y="2476"/>
                    <a:pt x="909232" y="2276"/>
                  </a:cubicBezTo>
                  <a:cubicBezTo>
                    <a:pt x="909295" y="1901"/>
                    <a:pt x="909295" y="1526"/>
                    <a:pt x="909232" y="1151"/>
                  </a:cubicBezTo>
                  <a:cubicBezTo>
                    <a:pt x="909045" y="352"/>
                    <a:pt x="908233" y="-148"/>
                    <a:pt x="907433" y="39"/>
                  </a:cubicBezTo>
                  <a:cubicBezTo>
                    <a:pt x="907321" y="64"/>
                    <a:pt x="907208" y="102"/>
                    <a:pt x="907108" y="152"/>
                  </a:cubicBezTo>
                  <a:lnTo>
                    <a:pt x="906109" y="152"/>
                  </a:lnTo>
                  <a:lnTo>
                    <a:pt x="0" y="4575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0B02066A-6E95-434A-A871-447BFF3509A0}"/>
                </a:ext>
              </a:extLst>
            </p:cNvPr>
            <p:cNvSpPr/>
            <p:nvPr/>
          </p:nvSpPr>
          <p:spPr>
            <a:xfrm>
              <a:off x="9266901" y="2599720"/>
              <a:ext cx="22739" cy="455693"/>
            </a:xfrm>
            <a:custGeom>
              <a:avLst/>
              <a:gdLst>
                <a:gd name="connsiteX0" fmla="*/ 21116 w 22739"/>
                <a:gd name="connsiteY0" fmla="*/ 454944 h 455693"/>
                <a:gd name="connsiteX1" fmla="*/ 22740 w 22739"/>
                <a:gd name="connsiteY1" fmla="*/ 454944 h 455693"/>
                <a:gd name="connsiteX2" fmla="*/ 2874 w 22739"/>
                <a:gd name="connsiteY2" fmla="*/ 3499 h 455693"/>
                <a:gd name="connsiteX3" fmla="*/ 0 w 22739"/>
                <a:gd name="connsiteY3" fmla="*/ 0 h 455693"/>
                <a:gd name="connsiteX4" fmla="*/ 0 w 22739"/>
                <a:gd name="connsiteY4" fmla="*/ 0 h 455693"/>
                <a:gd name="connsiteX5" fmla="*/ 0 w 22739"/>
                <a:gd name="connsiteY5" fmla="*/ 1874 h 455693"/>
                <a:gd name="connsiteX6" fmla="*/ 19991 w 22739"/>
                <a:gd name="connsiteY6" fmla="*/ 455693 h 455693"/>
                <a:gd name="connsiteX7" fmla="*/ 19991 w 22739"/>
                <a:gd name="connsiteY7" fmla="*/ 455693 h 455693"/>
                <a:gd name="connsiteX8" fmla="*/ 21116 w 22739"/>
                <a:gd name="connsiteY8" fmla="*/ 454944 h 45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9" h="455693">
                  <a:moveTo>
                    <a:pt x="21116" y="454944"/>
                  </a:moveTo>
                  <a:lnTo>
                    <a:pt x="22740" y="454944"/>
                  </a:lnTo>
                  <a:lnTo>
                    <a:pt x="2874" y="349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874"/>
                  </a:lnTo>
                  <a:lnTo>
                    <a:pt x="19991" y="455693"/>
                  </a:lnTo>
                  <a:lnTo>
                    <a:pt x="19991" y="455693"/>
                  </a:lnTo>
                  <a:cubicBezTo>
                    <a:pt x="20404" y="455506"/>
                    <a:pt x="20791" y="455256"/>
                    <a:pt x="21116" y="4549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B374FF7F-4F45-4D47-90D5-7F3AAFD60C27}"/>
                </a:ext>
              </a:extLst>
            </p:cNvPr>
            <p:cNvSpPr/>
            <p:nvPr/>
          </p:nvSpPr>
          <p:spPr>
            <a:xfrm>
              <a:off x="9751317" y="1733441"/>
              <a:ext cx="439934" cy="226659"/>
            </a:xfrm>
            <a:custGeom>
              <a:avLst/>
              <a:gdLst>
                <a:gd name="connsiteX0" fmla="*/ 12495 w 439934"/>
                <a:gd name="connsiteY0" fmla="*/ 219163 h 226659"/>
                <a:gd name="connsiteX1" fmla="*/ 12495 w 439934"/>
                <a:gd name="connsiteY1" fmla="*/ 226660 h 226659"/>
                <a:gd name="connsiteX2" fmla="*/ 439935 w 439934"/>
                <a:gd name="connsiteY2" fmla="*/ 23241 h 226659"/>
                <a:gd name="connsiteX3" fmla="*/ 439935 w 439934"/>
                <a:gd name="connsiteY3" fmla="*/ 0 h 226659"/>
                <a:gd name="connsiteX4" fmla="*/ 0 w 439934"/>
                <a:gd name="connsiteY4" fmla="*/ 209292 h 226659"/>
                <a:gd name="connsiteX5" fmla="*/ 0 w 439934"/>
                <a:gd name="connsiteY5" fmla="*/ 209292 h 226659"/>
                <a:gd name="connsiteX6" fmla="*/ 3249 w 439934"/>
                <a:gd name="connsiteY6" fmla="*/ 208417 h 226659"/>
                <a:gd name="connsiteX7" fmla="*/ 12495 w 439934"/>
                <a:gd name="connsiteY7" fmla="*/ 219113 h 226659"/>
                <a:gd name="connsiteX8" fmla="*/ 12495 w 439934"/>
                <a:gd name="connsiteY8" fmla="*/ 219163 h 226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34" h="226659">
                  <a:moveTo>
                    <a:pt x="12495" y="219163"/>
                  </a:moveTo>
                  <a:lnTo>
                    <a:pt x="12495" y="226660"/>
                  </a:lnTo>
                  <a:lnTo>
                    <a:pt x="439935" y="23241"/>
                  </a:lnTo>
                  <a:lnTo>
                    <a:pt x="439935" y="0"/>
                  </a:lnTo>
                  <a:lnTo>
                    <a:pt x="0" y="209292"/>
                  </a:lnTo>
                  <a:lnTo>
                    <a:pt x="0" y="209292"/>
                  </a:lnTo>
                  <a:cubicBezTo>
                    <a:pt x="999" y="208754"/>
                    <a:pt x="2112" y="208454"/>
                    <a:pt x="3249" y="208417"/>
                  </a:cubicBezTo>
                  <a:cubicBezTo>
                    <a:pt x="8759" y="208817"/>
                    <a:pt x="12895" y="213602"/>
                    <a:pt x="12495" y="219113"/>
                  </a:cubicBezTo>
                  <a:cubicBezTo>
                    <a:pt x="12495" y="219125"/>
                    <a:pt x="12495" y="219150"/>
                    <a:pt x="12495" y="2191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CFBDE58E-A0EF-42C7-8BC5-711F87DC93E0}"/>
                </a:ext>
              </a:extLst>
            </p:cNvPr>
            <p:cNvSpPr/>
            <p:nvPr/>
          </p:nvSpPr>
          <p:spPr>
            <a:xfrm>
              <a:off x="9763811" y="1960600"/>
              <a:ext cx="41357" cy="51354"/>
            </a:xfrm>
            <a:custGeom>
              <a:avLst/>
              <a:gdLst>
                <a:gd name="connsiteX0" fmla="*/ 40482 w 41357"/>
                <a:gd name="connsiteY0" fmla="*/ 50605 h 51354"/>
                <a:gd name="connsiteX1" fmla="*/ 40482 w 41357"/>
                <a:gd name="connsiteY1" fmla="*/ 50605 h 51354"/>
                <a:gd name="connsiteX2" fmla="*/ 41357 w 41357"/>
                <a:gd name="connsiteY2" fmla="*/ 50605 h 51354"/>
                <a:gd name="connsiteX3" fmla="*/ 0 w 41357"/>
                <a:gd name="connsiteY3" fmla="*/ 0 h 51354"/>
                <a:gd name="connsiteX4" fmla="*/ 0 w 41357"/>
                <a:gd name="connsiteY4" fmla="*/ 5373 h 51354"/>
                <a:gd name="connsiteX5" fmla="*/ 40733 w 41357"/>
                <a:gd name="connsiteY5" fmla="*/ 51355 h 51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357" h="51354">
                  <a:moveTo>
                    <a:pt x="40482" y="50605"/>
                  </a:moveTo>
                  <a:lnTo>
                    <a:pt x="40482" y="50605"/>
                  </a:lnTo>
                  <a:lnTo>
                    <a:pt x="41357" y="50605"/>
                  </a:lnTo>
                  <a:lnTo>
                    <a:pt x="0" y="0"/>
                  </a:lnTo>
                  <a:lnTo>
                    <a:pt x="0" y="5373"/>
                  </a:lnTo>
                  <a:lnTo>
                    <a:pt x="40733" y="513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7FAA7D6A-BF54-4FD4-A463-70540EC0CA76}"/>
                </a:ext>
              </a:extLst>
            </p:cNvPr>
            <p:cNvSpPr/>
            <p:nvPr/>
          </p:nvSpPr>
          <p:spPr>
            <a:xfrm>
              <a:off x="9359861" y="3161746"/>
              <a:ext cx="20990" cy="110580"/>
            </a:xfrm>
            <a:custGeom>
              <a:avLst/>
              <a:gdLst>
                <a:gd name="connsiteX0" fmla="*/ 18617 w 20990"/>
                <a:gd name="connsiteY0" fmla="*/ 107707 h 110580"/>
                <a:gd name="connsiteX1" fmla="*/ 20991 w 20990"/>
                <a:gd name="connsiteY1" fmla="*/ 110581 h 110580"/>
                <a:gd name="connsiteX2" fmla="*/ 17242 w 20990"/>
                <a:gd name="connsiteY2" fmla="*/ 16743 h 110580"/>
                <a:gd name="connsiteX3" fmla="*/ 17242 w 20990"/>
                <a:gd name="connsiteY3" fmla="*/ 10871 h 110580"/>
                <a:gd name="connsiteX4" fmla="*/ 17242 w 20990"/>
                <a:gd name="connsiteY4" fmla="*/ 1500 h 110580"/>
                <a:gd name="connsiteX5" fmla="*/ 17242 w 20990"/>
                <a:gd name="connsiteY5" fmla="*/ 0 h 110580"/>
                <a:gd name="connsiteX6" fmla="*/ 14868 w 20990"/>
                <a:gd name="connsiteY6" fmla="*/ 9871 h 110580"/>
                <a:gd name="connsiteX7" fmla="*/ 3836 w 20990"/>
                <a:gd name="connsiteY7" fmla="*/ 11333 h 110580"/>
                <a:gd name="connsiteX8" fmla="*/ 2374 w 20990"/>
                <a:gd name="connsiteY8" fmla="*/ 9871 h 110580"/>
                <a:gd name="connsiteX9" fmla="*/ 0 w 20990"/>
                <a:gd name="connsiteY9" fmla="*/ 6872 h 110580"/>
                <a:gd name="connsiteX10" fmla="*/ 3248 w 20990"/>
                <a:gd name="connsiteY10" fmla="*/ 87090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90" h="110580">
                  <a:moveTo>
                    <a:pt x="18617" y="107707"/>
                  </a:moveTo>
                  <a:lnTo>
                    <a:pt x="20991" y="110581"/>
                  </a:lnTo>
                  <a:lnTo>
                    <a:pt x="17242" y="16743"/>
                  </a:lnTo>
                  <a:lnTo>
                    <a:pt x="17242" y="10871"/>
                  </a:lnTo>
                  <a:lnTo>
                    <a:pt x="17242" y="1500"/>
                  </a:lnTo>
                  <a:cubicBezTo>
                    <a:pt x="17305" y="1000"/>
                    <a:pt x="17305" y="500"/>
                    <a:pt x="17242" y="0"/>
                  </a:cubicBezTo>
                  <a:cubicBezTo>
                    <a:pt x="17880" y="3474"/>
                    <a:pt x="17018" y="7060"/>
                    <a:pt x="14868" y="9871"/>
                  </a:cubicBezTo>
                  <a:cubicBezTo>
                    <a:pt x="12220" y="13320"/>
                    <a:pt x="7284" y="13969"/>
                    <a:pt x="3836" y="11333"/>
                  </a:cubicBezTo>
                  <a:cubicBezTo>
                    <a:pt x="3286" y="10908"/>
                    <a:pt x="2799" y="10421"/>
                    <a:pt x="2374" y="9871"/>
                  </a:cubicBezTo>
                  <a:lnTo>
                    <a:pt x="0" y="6872"/>
                  </a:lnTo>
                  <a:lnTo>
                    <a:pt x="3248" y="8709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79D78BDC-AF8F-4091-856F-B4982DB6777A}"/>
                </a:ext>
              </a:extLst>
            </p:cNvPr>
            <p:cNvSpPr/>
            <p:nvPr/>
          </p:nvSpPr>
          <p:spPr>
            <a:xfrm>
              <a:off x="9374854" y="3157997"/>
              <a:ext cx="1124" cy="1999"/>
            </a:xfrm>
            <a:custGeom>
              <a:avLst/>
              <a:gdLst>
                <a:gd name="connsiteX0" fmla="*/ 0 w 1124"/>
                <a:gd name="connsiteY0" fmla="*/ 0 h 1999"/>
                <a:gd name="connsiteX1" fmla="*/ 0 w 1124"/>
                <a:gd name="connsiteY1" fmla="*/ 0 h 1999"/>
                <a:gd name="connsiteX2" fmla="*/ 1124 w 1124"/>
                <a:gd name="connsiteY2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99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112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EBFB8BDA-ED80-409D-987E-061B9394771D}"/>
                </a:ext>
              </a:extLst>
            </p:cNvPr>
            <p:cNvSpPr/>
            <p:nvPr/>
          </p:nvSpPr>
          <p:spPr>
            <a:xfrm>
              <a:off x="9295139" y="3173117"/>
              <a:ext cx="83214" cy="110705"/>
            </a:xfrm>
            <a:custGeom>
              <a:avLst/>
              <a:gdLst>
                <a:gd name="connsiteX0" fmla="*/ 70719 w 83214"/>
                <a:gd name="connsiteY0" fmla="*/ 95462 h 110705"/>
                <a:gd name="connsiteX1" fmla="*/ 81752 w 83214"/>
                <a:gd name="connsiteY1" fmla="*/ 94000 h 110705"/>
                <a:gd name="connsiteX2" fmla="*/ 83214 w 83214"/>
                <a:gd name="connsiteY2" fmla="*/ 95462 h 110705"/>
                <a:gd name="connsiteX3" fmla="*/ 66721 w 83214"/>
                <a:gd name="connsiteY3" fmla="*/ 74595 h 110705"/>
                <a:gd name="connsiteX4" fmla="*/ 13869 w 83214"/>
                <a:gd name="connsiteY4" fmla="*/ 8497 h 110705"/>
                <a:gd name="connsiteX5" fmla="*/ 6997 w 83214"/>
                <a:gd name="connsiteY5" fmla="*/ 0 h 110705"/>
                <a:gd name="connsiteX6" fmla="*/ 6997 w 83214"/>
                <a:gd name="connsiteY6" fmla="*/ 3998 h 110705"/>
                <a:gd name="connsiteX7" fmla="*/ 0 w 83214"/>
                <a:gd name="connsiteY7" fmla="*/ 14869 h 110705"/>
                <a:gd name="connsiteX8" fmla="*/ 0 w 83214"/>
                <a:gd name="connsiteY8" fmla="*/ 23241 h 110705"/>
                <a:gd name="connsiteX9" fmla="*/ 69720 w 83214"/>
                <a:gd name="connsiteY9" fmla="*/ 110706 h 110705"/>
                <a:gd name="connsiteX10" fmla="*/ 70719 w 83214"/>
                <a:gd name="connsiteY10" fmla="*/ 95462 h 110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214" h="110705">
                  <a:moveTo>
                    <a:pt x="70719" y="95462"/>
                  </a:moveTo>
                  <a:cubicBezTo>
                    <a:pt x="73368" y="92013"/>
                    <a:pt x="78304" y="91364"/>
                    <a:pt x="81752" y="94000"/>
                  </a:cubicBezTo>
                  <a:cubicBezTo>
                    <a:pt x="82302" y="94425"/>
                    <a:pt x="82789" y="94912"/>
                    <a:pt x="83214" y="95462"/>
                  </a:cubicBezTo>
                  <a:lnTo>
                    <a:pt x="66721" y="74595"/>
                  </a:lnTo>
                  <a:lnTo>
                    <a:pt x="13869" y="8497"/>
                  </a:lnTo>
                  <a:lnTo>
                    <a:pt x="6997" y="0"/>
                  </a:lnTo>
                  <a:lnTo>
                    <a:pt x="6997" y="3998"/>
                  </a:lnTo>
                  <a:cubicBezTo>
                    <a:pt x="7434" y="8796"/>
                    <a:pt x="4548" y="13282"/>
                    <a:pt x="0" y="14869"/>
                  </a:cubicBezTo>
                  <a:lnTo>
                    <a:pt x="0" y="23241"/>
                  </a:lnTo>
                  <a:lnTo>
                    <a:pt x="69720" y="110706"/>
                  </a:lnTo>
                  <a:cubicBezTo>
                    <a:pt x="66546" y="105983"/>
                    <a:pt x="66959" y="99723"/>
                    <a:pt x="70719" y="954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BC0B913E-3CB2-4487-83D8-6EFAA96A285E}"/>
                </a:ext>
              </a:extLst>
            </p:cNvPr>
            <p:cNvSpPr/>
            <p:nvPr/>
          </p:nvSpPr>
          <p:spPr>
            <a:xfrm>
              <a:off x="9286393" y="3184862"/>
              <a:ext cx="5247" cy="7871"/>
            </a:xfrm>
            <a:custGeom>
              <a:avLst/>
              <a:gdLst>
                <a:gd name="connsiteX0" fmla="*/ 0 w 5247"/>
                <a:gd name="connsiteY0" fmla="*/ 0 h 7871"/>
                <a:gd name="connsiteX1" fmla="*/ 0 w 5247"/>
                <a:gd name="connsiteY1" fmla="*/ 1249 h 7871"/>
                <a:gd name="connsiteX2" fmla="*/ 0 w 5247"/>
                <a:gd name="connsiteY2" fmla="*/ 1249 h 7871"/>
                <a:gd name="connsiteX3" fmla="*/ 5248 w 5247"/>
                <a:gd name="connsiteY3" fmla="*/ 7872 h 7871"/>
                <a:gd name="connsiteX4" fmla="*/ 5248 w 5247"/>
                <a:gd name="connsiteY4" fmla="*/ 3998 h 7871"/>
                <a:gd name="connsiteX5" fmla="*/ 0 w 5247"/>
                <a:gd name="connsiteY5" fmla="*/ 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7" h="7871">
                  <a:moveTo>
                    <a:pt x="0" y="0"/>
                  </a:moveTo>
                  <a:lnTo>
                    <a:pt x="0" y="1249"/>
                  </a:lnTo>
                  <a:lnTo>
                    <a:pt x="0" y="1249"/>
                  </a:lnTo>
                  <a:lnTo>
                    <a:pt x="5248" y="7872"/>
                  </a:lnTo>
                  <a:lnTo>
                    <a:pt x="5248" y="3998"/>
                  </a:lnTo>
                  <a:cubicBezTo>
                    <a:pt x="3036" y="3424"/>
                    <a:pt x="1137" y="198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84ECD4E5-0BC7-4D93-BBAA-D0A317999BBC}"/>
                </a:ext>
              </a:extLst>
            </p:cNvPr>
            <p:cNvSpPr/>
            <p:nvPr/>
          </p:nvSpPr>
          <p:spPr>
            <a:xfrm>
              <a:off x="9284856" y="3181113"/>
              <a:ext cx="37" cy="1874"/>
            </a:xfrm>
            <a:custGeom>
              <a:avLst/>
              <a:gdLst>
                <a:gd name="connsiteX0" fmla="*/ 38 w 37"/>
                <a:gd name="connsiteY0" fmla="*/ 0 h 1874"/>
                <a:gd name="connsiteX1" fmla="*/ 38 w 37"/>
                <a:gd name="connsiteY1" fmla="*/ 1874 h 1874"/>
                <a:gd name="connsiteX2" fmla="*/ 38 w 37"/>
                <a:gd name="connsiteY2" fmla="*/ 1874 h 1874"/>
                <a:gd name="connsiteX3" fmla="*/ 38 w 37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1874">
                  <a:moveTo>
                    <a:pt x="38" y="0"/>
                  </a:moveTo>
                  <a:cubicBezTo>
                    <a:pt x="38" y="625"/>
                    <a:pt x="38" y="1250"/>
                    <a:pt x="38" y="1874"/>
                  </a:cubicBezTo>
                  <a:lnTo>
                    <a:pt x="38" y="1874"/>
                  </a:lnTo>
                  <a:cubicBezTo>
                    <a:pt x="-13" y="1250"/>
                    <a:pt x="-13" y="62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0D465C75-D8C7-4D85-B1B9-9A1737DAA8C5}"/>
                </a:ext>
              </a:extLst>
            </p:cNvPr>
            <p:cNvSpPr/>
            <p:nvPr/>
          </p:nvSpPr>
          <p:spPr>
            <a:xfrm>
              <a:off x="9292890" y="3188860"/>
              <a:ext cx="8871" cy="140694"/>
            </a:xfrm>
            <a:custGeom>
              <a:avLst/>
              <a:gdLst>
                <a:gd name="connsiteX0" fmla="*/ 7122 w 8871"/>
                <a:gd name="connsiteY0" fmla="*/ 138070 h 140694"/>
                <a:gd name="connsiteX1" fmla="*/ 8871 w 8871"/>
                <a:gd name="connsiteY1" fmla="*/ 139944 h 140694"/>
                <a:gd name="connsiteX2" fmla="*/ 8871 w 8871"/>
                <a:gd name="connsiteY2" fmla="*/ 137195 h 140694"/>
                <a:gd name="connsiteX3" fmla="*/ 3124 w 8871"/>
                <a:gd name="connsiteY3" fmla="*/ 8372 h 140694"/>
                <a:gd name="connsiteX4" fmla="*/ 3124 w 8871"/>
                <a:gd name="connsiteY4" fmla="*/ 0 h 140694"/>
                <a:gd name="connsiteX5" fmla="*/ 1624 w 8871"/>
                <a:gd name="connsiteY5" fmla="*/ 0 h 140694"/>
                <a:gd name="connsiteX6" fmla="*/ 0 w 8871"/>
                <a:gd name="connsiteY6" fmla="*/ 0 h 140694"/>
                <a:gd name="connsiteX7" fmla="*/ 0 w 8871"/>
                <a:gd name="connsiteY7" fmla="*/ 4748 h 140694"/>
                <a:gd name="connsiteX8" fmla="*/ 5998 w 8871"/>
                <a:gd name="connsiteY8" fmla="*/ 140694 h 140694"/>
                <a:gd name="connsiteX9" fmla="*/ 6847 w 8871"/>
                <a:gd name="connsiteY9" fmla="*/ 138182 h 140694"/>
                <a:gd name="connsiteX10" fmla="*/ 7122 w 8871"/>
                <a:gd name="connsiteY10" fmla="*/ 138070 h 14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71" h="140694">
                  <a:moveTo>
                    <a:pt x="7122" y="138070"/>
                  </a:moveTo>
                  <a:cubicBezTo>
                    <a:pt x="8109" y="138133"/>
                    <a:pt x="8871" y="138957"/>
                    <a:pt x="8871" y="139944"/>
                  </a:cubicBezTo>
                  <a:lnTo>
                    <a:pt x="8871" y="137195"/>
                  </a:lnTo>
                  <a:lnTo>
                    <a:pt x="3124" y="8372"/>
                  </a:lnTo>
                  <a:lnTo>
                    <a:pt x="3124" y="0"/>
                  </a:lnTo>
                  <a:cubicBezTo>
                    <a:pt x="2624" y="112"/>
                    <a:pt x="2124" y="112"/>
                    <a:pt x="1624" y="0"/>
                  </a:cubicBezTo>
                  <a:cubicBezTo>
                    <a:pt x="1087" y="137"/>
                    <a:pt x="537" y="137"/>
                    <a:pt x="0" y="0"/>
                  </a:cubicBezTo>
                  <a:lnTo>
                    <a:pt x="0" y="4748"/>
                  </a:lnTo>
                  <a:lnTo>
                    <a:pt x="5998" y="140694"/>
                  </a:lnTo>
                  <a:cubicBezTo>
                    <a:pt x="5535" y="139769"/>
                    <a:pt x="5910" y="138645"/>
                    <a:pt x="6847" y="138182"/>
                  </a:cubicBezTo>
                  <a:cubicBezTo>
                    <a:pt x="6934" y="138133"/>
                    <a:pt x="7022" y="138095"/>
                    <a:pt x="7122" y="1380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1A10B0CE-8B5C-4996-8029-509C833428D1}"/>
                </a:ext>
              </a:extLst>
            </p:cNvPr>
            <p:cNvSpPr/>
            <p:nvPr/>
          </p:nvSpPr>
          <p:spPr>
            <a:xfrm>
              <a:off x="9298255" y="3326930"/>
              <a:ext cx="10886" cy="173680"/>
            </a:xfrm>
            <a:custGeom>
              <a:avLst/>
              <a:gdLst>
                <a:gd name="connsiteX0" fmla="*/ 8005 w 10886"/>
                <a:gd name="connsiteY0" fmla="*/ 172431 h 173680"/>
                <a:gd name="connsiteX1" fmla="*/ 9379 w 10886"/>
                <a:gd name="connsiteY1" fmla="*/ 173681 h 173680"/>
                <a:gd name="connsiteX2" fmla="*/ 10878 w 10886"/>
                <a:gd name="connsiteY2" fmla="*/ 171682 h 173680"/>
                <a:gd name="connsiteX3" fmla="*/ 10878 w 10886"/>
                <a:gd name="connsiteY3" fmla="*/ 170932 h 173680"/>
                <a:gd name="connsiteX4" fmla="*/ 3257 w 10886"/>
                <a:gd name="connsiteY4" fmla="*/ 6997 h 173680"/>
                <a:gd name="connsiteX5" fmla="*/ 3257 w 10886"/>
                <a:gd name="connsiteY5" fmla="*/ 1874 h 173680"/>
                <a:gd name="connsiteX6" fmla="*/ 1507 w 10886"/>
                <a:gd name="connsiteY6" fmla="*/ 0 h 173680"/>
                <a:gd name="connsiteX7" fmla="*/ 8 w 10886"/>
                <a:gd name="connsiteY7" fmla="*/ 1999 h 173680"/>
                <a:gd name="connsiteX8" fmla="*/ 7380 w 10886"/>
                <a:gd name="connsiteY8" fmla="*/ 170557 h 173680"/>
                <a:gd name="connsiteX9" fmla="*/ 7380 w 10886"/>
                <a:gd name="connsiteY9" fmla="*/ 171806 h 173680"/>
                <a:gd name="connsiteX10" fmla="*/ 8005 w 10886"/>
                <a:gd name="connsiteY10" fmla="*/ 172431 h 17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6" h="173680">
                  <a:moveTo>
                    <a:pt x="8005" y="172431"/>
                  </a:moveTo>
                  <a:cubicBezTo>
                    <a:pt x="8154" y="173093"/>
                    <a:pt x="8704" y="173593"/>
                    <a:pt x="9379" y="173681"/>
                  </a:cubicBezTo>
                  <a:cubicBezTo>
                    <a:pt x="10316" y="173493"/>
                    <a:pt x="10966" y="172631"/>
                    <a:pt x="10878" y="171682"/>
                  </a:cubicBezTo>
                  <a:lnTo>
                    <a:pt x="10878" y="170932"/>
                  </a:lnTo>
                  <a:lnTo>
                    <a:pt x="3257" y="6997"/>
                  </a:lnTo>
                  <a:lnTo>
                    <a:pt x="3257" y="1874"/>
                  </a:lnTo>
                  <a:cubicBezTo>
                    <a:pt x="3257" y="887"/>
                    <a:pt x="2494" y="63"/>
                    <a:pt x="1507" y="0"/>
                  </a:cubicBezTo>
                  <a:cubicBezTo>
                    <a:pt x="570" y="187"/>
                    <a:pt x="-79" y="1050"/>
                    <a:pt x="8" y="1999"/>
                  </a:cubicBezTo>
                  <a:lnTo>
                    <a:pt x="7380" y="170557"/>
                  </a:lnTo>
                  <a:lnTo>
                    <a:pt x="7380" y="171806"/>
                  </a:lnTo>
                  <a:cubicBezTo>
                    <a:pt x="7380" y="171806"/>
                    <a:pt x="7880" y="172181"/>
                    <a:pt x="8005" y="17243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5CB20836-FC3F-4585-ADCF-77488ABEE195}"/>
                </a:ext>
              </a:extLst>
            </p:cNvPr>
            <p:cNvSpPr/>
            <p:nvPr/>
          </p:nvSpPr>
          <p:spPr>
            <a:xfrm>
              <a:off x="8161254" y="6367718"/>
              <a:ext cx="54351" cy="90214"/>
            </a:xfrm>
            <a:custGeom>
              <a:avLst/>
              <a:gdLst>
                <a:gd name="connsiteX0" fmla="*/ 53227 w 54351"/>
                <a:gd name="connsiteY0" fmla="*/ 88090 h 90214"/>
                <a:gd name="connsiteX1" fmla="*/ 53227 w 54351"/>
                <a:gd name="connsiteY1" fmla="*/ 88090 h 90214"/>
                <a:gd name="connsiteX2" fmla="*/ 54351 w 54351"/>
                <a:gd name="connsiteY2" fmla="*/ 87465 h 90214"/>
                <a:gd name="connsiteX3" fmla="*/ 0 w 54351"/>
                <a:gd name="connsiteY3" fmla="*/ 0 h 90214"/>
                <a:gd name="connsiteX4" fmla="*/ 875 w 54351"/>
                <a:gd name="connsiteY4" fmla="*/ 7872 h 90214"/>
                <a:gd name="connsiteX5" fmla="*/ 52352 w 54351"/>
                <a:gd name="connsiteY5" fmla="*/ 90214 h 90214"/>
                <a:gd name="connsiteX6" fmla="*/ 52352 w 54351"/>
                <a:gd name="connsiteY6" fmla="*/ 90214 h 90214"/>
                <a:gd name="connsiteX7" fmla="*/ 52352 w 54351"/>
                <a:gd name="connsiteY7" fmla="*/ 90214 h 90214"/>
                <a:gd name="connsiteX8" fmla="*/ 52352 w 54351"/>
                <a:gd name="connsiteY8" fmla="*/ 89589 h 90214"/>
                <a:gd name="connsiteX9" fmla="*/ 52040 w 54351"/>
                <a:gd name="connsiteY9" fmla="*/ 88402 h 90214"/>
                <a:gd name="connsiteX10" fmla="*/ 53227 w 54351"/>
                <a:gd name="connsiteY10" fmla="*/ 88090 h 9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351" h="90214">
                  <a:moveTo>
                    <a:pt x="53227" y="88090"/>
                  </a:moveTo>
                  <a:lnTo>
                    <a:pt x="53227" y="88090"/>
                  </a:lnTo>
                  <a:lnTo>
                    <a:pt x="54351" y="87465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52352" y="90214"/>
                  </a:lnTo>
                  <a:lnTo>
                    <a:pt x="52352" y="90214"/>
                  </a:lnTo>
                  <a:cubicBezTo>
                    <a:pt x="52352" y="90214"/>
                    <a:pt x="52352" y="90214"/>
                    <a:pt x="52352" y="90214"/>
                  </a:cubicBezTo>
                  <a:cubicBezTo>
                    <a:pt x="52352" y="90214"/>
                    <a:pt x="52352" y="90214"/>
                    <a:pt x="52352" y="89589"/>
                  </a:cubicBezTo>
                  <a:cubicBezTo>
                    <a:pt x="51940" y="89352"/>
                    <a:pt x="51803" y="88815"/>
                    <a:pt x="52040" y="88402"/>
                  </a:cubicBezTo>
                  <a:cubicBezTo>
                    <a:pt x="52277" y="87990"/>
                    <a:pt x="52815" y="87853"/>
                    <a:pt x="53227" y="8809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7EA38149-AC43-41C9-ACDA-6DF3C6242577}"/>
                </a:ext>
              </a:extLst>
            </p:cNvPr>
            <p:cNvSpPr/>
            <p:nvPr/>
          </p:nvSpPr>
          <p:spPr>
            <a:xfrm>
              <a:off x="8142137" y="6353598"/>
              <a:ext cx="78091" cy="516919"/>
            </a:xfrm>
            <a:custGeom>
              <a:avLst/>
              <a:gdLst>
                <a:gd name="connsiteX0" fmla="*/ 19242 w 78091"/>
                <a:gd name="connsiteY0" fmla="*/ 13745 h 516919"/>
                <a:gd name="connsiteX1" fmla="*/ 18242 w 78091"/>
                <a:gd name="connsiteY1" fmla="*/ 5498 h 516919"/>
                <a:gd name="connsiteX2" fmla="*/ 18242 w 78091"/>
                <a:gd name="connsiteY2" fmla="*/ 5498 h 516919"/>
                <a:gd name="connsiteX3" fmla="*/ 16743 w 78091"/>
                <a:gd name="connsiteY3" fmla="*/ 6872 h 516919"/>
                <a:gd name="connsiteX4" fmla="*/ 16743 w 78091"/>
                <a:gd name="connsiteY4" fmla="*/ 6872 h 516919"/>
                <a:gd name="connsiteX5" fmla="*/ 13244 w 78091"/>
                <a:gd name="connsiteY5" fmla="*/ 8747 h 516919"/>
                <a:gd name="connsiteX6" fmla="*/ 1737 w 78091"/>
                <a:gd name="connsiteY6" fmla="*/ 5973 h 516919"/>
                <a:gd name="connsiteX7" fmla="*/ 750 w 78091"/>
                <a:gd name="connsiteY7" fmla="*/ 3624 h 516919"/>
                <a:gd name="connsiteX8" fmla="*/ 0 w 78091"/>
                <a:gd name="connsiteY8" fmla="*/ 0 h 516919"/>
                <a:gd name="connsiteX9" fmla="*/ 0 w 78091"/>
                <a:gd name="connsiteY9" fmla="*/ 0 h 516919"/>
                <a:gd name="connsiteX10" fmla="*/ 59974 w 78091"/>
                <a:gd name="connsiteY10" fmla="*/ 516919 h 516919"/>
                <a:gd name="connsiteX11" fmla="*/ 78091 w 78091"/>
                <a:gd name="connsiteY11" fmla="*/ 516919 h 516919"/>
                <a:gd name="connsiteX12" fmla="*/ 20491 w 78091"/>
                <a:gd name="connsiteY12" fmla="*/ 20242 h 51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091" h="516919">
                  <a:moveTo>
                    <a:pt x="19242" y="13745"/>
                  </a:moveTo>
                  <a:lnTo>
                    <a:pt x="18242" y="5498"/>
                  </a:lnTo>
                  <a:lnTo>
                    <a:pt x="18242" y="5498"/>
                  </a:lnTo>
                  <a:lnTo>
                    <a:pt x="16743" y="6872"/>
                  </a:lnTo>
                  <a:lnTo>
                    <a:pt x="16743" y="6872"/>
                  </a:lnTo>
                  <a:lnTo>
                    <a:pt x="13244" y="8747"/>
                  </a:lnTo>
                  <a:cubicBezTo>
                    <a:pt x="9296" y="11158"/>
                    <a:pt x="4148" y="9921"/>
                    <a:pt x="1737" y="5973"/>
                  </a:cubicBezTo>
                  <a:cubicBezTo>
                    <a:pt x="1287" y="5248"/>
                    <a:pt x="949" y="4448"/>
                    <a:pt x="750" y="3624"/>
                  </a:cubicBezTo>
                  <a:cubicBezTo>
                    <a:pt x="312" y="2461"/>
                    <a:pt x="62" y="1237"/>
                    <a:pt x="0" y="0"/>
                  </a:cubicBezTo>
                  <a:lnTo>
                    <a:pt x="0" y="0"/>
                  </a:lnTo>
                  <a:lnTo>
                    <a:pt x="59974" y="516919"/>
                  </a:lnTo>
                  <a:lnTo>
                    <a:pt x="78091" y="516919"/>
                  </a:lnTo>
                  <a:lnTo>
                    <a:pt x="20491" y="202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0BFFA9D6-66C2-4C46-A7B1-3216E6B35271}"/>
                </a:ext>
              </a:extLst>
            </p:cNvPr>
            <p:cNvSpPr/>
            <p:nvPr/>
          </p:nvSpPr>
          <p:spPr>
            <a:xfrm>
              <a:off x="8213809" y="6456932"/>
              <a:ext cx="50025" cy="414334"/>
            </a:xfrm>
            <a:custGeom>
              <a:avLst/>
              <a:gdLst>
                <a:gd name="connsiteX0" fmla="*/ 2171 w 50025"/>
                <a:gd name="connsiteY0" fmla="*/ 1999 h 414334"/>
                <a:gd name="connsiteX1" fmla="*/ 147 w 50025"/>
                <a:gd name="connsiteY1" fmla="*/ 1362 h 414334"/>
                <a:gd name="connsiteX2" fmla="*/ 47 w 50025"/>
                <a:gd name="connsiteY2" fmla="*/ 1125 h 414334"/>
                <a:gd name="connsiteX3" fmla="*/ 47 w 50025"/>
                <a:gd name="connsiteY3" fmla="*/ 0 h 414334"/>
                <a:gd name="connsiteX4" fmla="*/ 47 w 50025"/>
                <a:gd name="connsiteY4" fmla="*/ 0 h 414334"/>
                <a:gd name="connsiteX5" fmla="*/ 47 w 50025"/>
                <a:gd name="connsiteY5" fmla="*/ 0 h 414334"/>
                <a:gd name="connsiteX6" fmla="*/ 46902 w 50025"/>
                <a:gd name="connsiteY6" fmla="*/ 414335 h 414334"/>
                <a:gd name="connsiteX7" fmla="*/ 50025 w 50025"/>
                <a:gd name="connsiteY7" fmla="*/ 414335 h 414334"/>
                <a:gd name="connsiteX8" fmla="*/ 3295 w 50025"/>
                <a:gd name="connsiteY8" fmla="*/ 375 h 41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25" h="414334">
                  <a:moveTo>
                    <a:pt x="2171" y="1999"/>
                  </a:moveTo>
                  <a:cubicBezTo>
                    <a:pt x="1434" y="2386"/>
                    <a:pt x="534" y="2099"/>
                    <a:pt x="147" y="1362"/>
                  </a:cubicBezTo>
                  <a:cubicBezTo>
                    <a:pt x="109" y="1287"/>
                    <a:pt x="72" y="1212"/>
                    <a:pt x="47" y="1125"/>
                  </a:cubicBezTo>
                  <a:cubicBezTo>
                    <a:pt x="-16" y="750"/>
                    <a:pt x="-16" y="375"/>
                    <a:pt x="47" y="0"/>
                  </a:cubicBezTo>
                  <a:cubicBezTo>
                    <a:pt x="47" y="0"/>
                    <a:pt x="47" y="0"/>
                    <a:pt x="47" y="0"/>
                  </a:cubicBezTo>
                  <a:lnTo>
                    <a:pt x="47" y="0"/>
                  </a:lnTo>
                  <a:lnTo>
                    <a:pt x="46902" y="414335"/>
                  </a:lnTo>
                  <a:lnTo>
                    <a:pt x="50025" y="414335"/>
                  </a:lnTo>
                  <a:lnTo>
                    <a:pt x="3295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2B30E498-E454-4C2B-A91F-8E905293AEDE}"/>
                </a:ext>
              </a:extLst>
            </p:cNvPr>
            <p:cNvSpPr/>
            <p:nvPr/>
          </p:nvSpPr>
          <p:spPr>
            <a:xfrm>
              <a:off x="8162378" y="6170796"/>
              <a:ext cx="303868" cy="177679"/>
            </a:xfrm>
            <a:custGeom>
              <a:avLst/>
              <a:gdLst>
                <a:gd name="connsiteX0" fmla="*/ 303244 w 303868"/>
                <a:gd name="connsiteY0" fmla="*/ 0 h 177679"/>
                <a:gd name="connsiteX1" fmla="*/ 302369 w 303868"/>
                <a:gd name="connsiteY1" fmla="*/ 0 h 177679"/>
                <a:gd name="connsiteX2" fmla="*/ 0 w 303868"/>
                <a:gd name="connsiteY2" fmla="*/ 173681 h 177679"/>
                <a:gd name="connsiteX3" fmla="*/ 0 w 303868"/>
                <a:gd name="connsiteY3" fmla="*/ 177679 h 177679"/>
                <a:gd name="connsiteX4" fmla="*/ 303869 w 303868"/>
                <a:gd name="connsiteY4" fmla="*/ 2749 h 177679"/>
                <a:gd name="connsiteX5" fmla="*/ 303869 w 303868"/>
                <a:gd name="connsiteY5" fmla="*/ 2749 h 177679"/>
                <a:gd name="connsiteX6" fmla="*/ 303244 w 303868"/>
                <a:gd name="connsiteY6" fmla="*/ 0 h 1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868" h="177679">
                  <a:moveTo>
                    <a:pt x="303244" y="0"/>
                  </a:moveTo>
                  <a:lnTo>
                    <a:pt x="302369" y="0"/>
                  </a:lnTo>
                  <a:lnTo>
                    <a:pt x="0" y="173681"/>
                  </a:lnTo>
                  <a:lnTo>
                    <a:pt x="0" y="177679"/>
                  </a:lnTo>
                  <a:lnTo>
                    <a:pt x="303869" y="2749"/>
                  </a:lnTo>
                  <a:lnTo>
                    <a:pt x="303869" y="2749"/>
                  </a:lnTo>
                  <a:cubicBezTo>
                    <a:pt x="303544" y="1862"/>
                    <a:pt x="303331" y="937"/>
                    <a:pt x="30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87319E99-9C08-43A8-840A-71B4FD5BDA83}"/>
                </a:ext>
              </a:extLst>
            </p:cNvPr>
            <p:cNvSpPr/>
            <p:nvPr/>
          </p:nvSpPr>
          <p:spPr>
            <a:xfrm>
              <a:off x="8214559" y="6271631"/>
              <a:ext cx="317534" cy="186595"/>
            </a:xfrm>
            <a:custGeom>
              <a:avLst/>
              <a:gdLst>
                <a:gd name="connsiteX0" fmla="*/ 315785 w 317534"/>
                <a:gd name="connsiteY0" fmla="*/ 1125 h 186595"/>
                <a:gd name="connsiteX1" fmla="*/ 1171 w 317534"/>
                <a:gd name="connsiteY1" fmla="*/ 183177 h 186595"/>
                <a:gd name="connsiteX2" fmla="*/ 47 w 317534"/>
                <a:gd name="connsiteY2" fmla="*/ 183802 h 186595"/>
                <a:gd name="connsiteX3" fmla="*/ 47 w 317534"/>
                <a:gd name="connsiteY3" fmla="*/ 183802 h 186595"/>
                <a:gd name="connsiteX4" fmla="*/ 47 w 317534"/>
                <a:gd name="connsiteY4" fmla="*/ 184427 h 186595"/>
                <a:gd name="connsiteX5" fmla="*/ 47 w 317534"/>
                <a:gd name="connsiteY5" fmla="*/ 185551 h 186595"/>
                <a:gd name="connsiteX6" fmla="*/ 1933 w 317534"/>
                <a:gd name="connsiteY6" fmla="*/ 186526 h 186595"/>
                <a:gd name="connsiteX7" fmla="*/ 2171 w 317534"/>
                <a:gd name="connsiteY7" fmla="*/ 186426 h 186595"/>
                <a:gd name="connsiteX8" fmla="*/ 3170 w 317534"/>
                <a:gd name="connsiteY8" fmla="*/ 185801 h 186595"/>
                <a:gd name="connsiteX9" fmla="*/ 317535 w 317534"/>
                <a:gd name="connsiteY9" fmla="*/ 3998 h 186595"/>
                <a:gd name="connsiteX10" fmla="*/ 317535 w 317534"/>
                <a:gd name="connsiteY10" fmla="*/ 0 h 1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534" h="186595">
                  <a:moveTo>
                    <a:pt x="315785" y="1125"/>
                  </a:moveTo>
                  <a:lnTo>
                    <a:pt x="1171" y="183177"/>
                  </a:lnTo>
                  <a:lnTo>
                    <a:pt x="47" y="183802"/>
                  </a:lnTo>
                  <a:lnTo>
                    <a:pt x="47" y="183802"/>
                  </a:lnTo>
                  <a:cubicBezTo>
                    <a:pt x="47" y="183802"/>
                    <a:pt x="47" y="183802"/>
                    <a:pt x="47" y="184427"/>
                  </a:cubicBezTo>
                  <a:cubicBezTo>
                    <a:pt x="-16" y="184801"/>
                    <a:pt x="-16" y="185176"/>
                    <a:pt x="47" y="185551"/>
                  </a:cubicBezTo>
                  <a:cubicBezTo>
                    <a:pt x="297" y="186338"/>
                    <a:pt x="1146" y="186776"/>
                    <a:pt x="1933" y="186526"/>
                  </a:cubicBezTo>
                  <a:cubicBezTo>
                    <a:pt x="2009" y="186501"/>
                    <a:pt x="2096" y="186463"/>
                    <a:pt x="2171" y="186426"/>
                  </a:cubicBezTo>
                  <a:lnTo>
                    <a:pt x="3170" y="185801"/>
                  </a:lnTo>
                  <a:lnTo>
                    <a:pt x="317535" y="3998"/>
                  </a:lnTo>
                  <a:lnTo>
                    <a:pt x="31753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268FD9CE-0498-4000-ABFE-651D753B1E23}"/>
                </a:ext>
              </a:extLst>
            </p:cNvPr>
            <p:cNvSpPr/>
            <p:nvPr/>
          </p:nvSpPr>
          <p:spPr>
            <a:xfrm>
              <a:off x="8159880" y="6359221"/>
              <a:ext cx="624" cy="749"/>
            </a:xfrm>
            <a:custGeom>
              <a:avLst/>
              <a:gdLst>
                <a:gd name="connsiteX0" fmla="*/ 0 w 624"/>
                <a:gd name="connsiteY0" fmla="*/ 750 h 749"/>
                <a:gd name="connsiteX1" fmla="*/ 0 w 624"/>
                <a:gd name="connsiteY1" fmla="*/ 750 h 749"/>
                <a:gd name="connsiteX2" fmla="*/ 625 w 624"/>
                <a:gd name="connsiteY2" fmla="*/ 0 h 749"/>
                <a:gd name="connsiteX3" fmla="*/ 0 w 62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4" h="749">
                  <a:moveTo>
                    <a:pt x="0" y="750"/>
                  </a:moveTo>
                  <a:lnTo>
                    <a:pt x="0" y="750"/>
                  </a:lnTo>
                  <a:lnTo>
                    <a:pt x="625" y="0"/>
                  </a:lnTo>
                  <a:cubicBezTo>
                    <a:pt x="437" y="262"/>
                    <a:pt x="225" y="5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52F8DDC9-8646-45BB-A317-6612E41A8AB5}"/>
                </a:ext>
              </a:extLst>
            </p:cNvPr>
            <p:cNvSpPr/>
            <p:nvPr/>
          </p:nvSpPr>
          <p:spPr>
            <a:xfrm>
              <a:off x="8142715" y="6346226"/>
              <a:ext cx="16789" cy="18602"/>
            </a:xfrm>
            <a:custGeom>
              <a:avLst/>
              <a:gdLst>
                <a:gd name="connsiteX0" fmla="*/ 2546 w 16789"/>
                <a:gd name="connsiteY0" fmla="*/ 7122 h 18602"/>
                <a:gd name="connsiteX1" fmla="*/ 1671 w 16789"/>
                <a:gd name="connsiteY1" fmla="*/ 0 h 18602"/>
                <a:gd name="connsiteX2" fmla="*/ 1671 w 16789"/>
                <a:gd name="connsiteY2" fmla="*/ 875 h 18602"/>
                <a:gd name="connsiteX3" fmla="*/ 797 w 16789"/>
                <a:gd name="connsiteY3" fmla="*/ 2624 h 18602"/>
                <a:gd name="connsiteX4" fmla="*/ 47 w 16789"/>
                <a:gd name="connsiteY4" fmla="*/ 4498 h 18602"/>
                <a:gd name="connsiteX5" fmla="*/ 47 w 16789"/>
                <a:gd name="connsiteY5" fmla="*/ 6373 h 18602"/>
                <a:gd name="connsiteX6" fmla="*/ 47 w 16789"/>
                <a:gd name="connsiteY6" fmla="*/ 8622 h 18602"/>
                <a:gd name="connsiteX7" fmla="*/ 797 w 16789"/>
                <a:gd name="connsiteY7" fmla="*/ 12245 h 18602"/>
                <a:gd name="connsiteX8" fmla="*/ 10942 w 16789"/>
                <a:gd name="connsiteY8" fmla="*/ 18355 h 18602"/>
                <a:gd name="connsiteX9" fmla="*/ 13291 w 16789"/>
                <a:gd name="connsiteY9" fmla="*/ 17368 h 18602"/>
                <a:gd name="connsiteX10" fmla="*/ 16790 w 16789"/>
                <a:gd name="connsiteY10" fmla="*/ 15494 h 18602"/>
                <a:gd name="connsiteX11" fmla="*/ 16790 w 16789"/>
                <a:gd name="connsiteY11" fmla="*/ 15494 h 18602"/>
                <a:gd name="connsiteX12" fmla="*/ 13791 w 16789"/>
                <a:gd name="connsiteY12" fmla="*/ 16743 h 18602"/>
                <a:gd name="connsiteX13" fmla="*/ 2721 w 16789"/>
                <a:gd name="connsiteY13" fmla="*/ 9446 h 18602"/>
                <a:gd name="connsiteX14" fmla="*/ 2546 w 16789"/>
                <a:gd name="connsiteY14" fmla="*/ 7122 h 1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789" h="18602">
                  <a:moveTo>
                    <a:pt x="2546" y="7122"/>
                  </a:moveTo>
                  <a:lnTo>
                    <a:pt x="1671" y="0"/>
                  </a:lnTo>
                  <a:lnTo>
                    <a:pt x="1671" y="875"/>
                  </a:lnTo>
                  <a:cubicBezTo>
                    <a:pt x="1309" y="1412"/>
                    <a:pt x="1009" y="2012"/>
                    <a:pt x="797" y="2624"/>
                  </a:cubicBezTo>
                  <a:cubicBezTo>
                    <a:pt x="447" y="3211"/>
                    <a:pt x="197" y="3836"/>
                    <a:pt x="47" y="4498"/>
                  </a:cubicBezTo>
                  <a:cubicBezTo>
                    <a:pt x="47" y="5123"/>
                    <a:pt x="47" y="5748"/>
                    <a:pt x="47" y="6373"/>
                  </a:cubicBezTo>
                  <a:cubicBezTo>
                    <a:pt x="-16" y="7122"/>
                    <a:pt x="-16" y="7872"/>
                    <a:pt x="47" y="8622"/>
                  </a:cubicBezTo>
                  <a:cubicBezTo>
                    <a:pt x="109" y="9859"/>
                    <a:pt x="359" y="11083"/>
                    <a:pt x="797" y="12245"/>
                  </a:cubicBezTo>
                  <a:cubicBezTo>
                    <a:pt x="1908" y="16731"/>
                    <a:pt x="6456" y="19467"/>
                    <a:pt x="10942" y="18355"/>
                  </a:cubicBezTo>
                  <a:cubicBezTo>
                    <a:pt x="11767" y="18143"/>
                    <a:pt x="12566" y="17818"/>
                    <a:pt x="13291" y="17368"/>
                  </a:cubicBezTo>
                  <a:lnTo>
                    <a:pt x="16790" y="15494"/>
                  </a:lnTo>
                  <a:lnTo>
                    <a:pt x="16790" y="15494"/>
                  </a:lnTo>
                  <a:cubicBezTo>
                    <a:pt x="15903" y="16143"/>
                    <a:pt x="14878" y="16568"/>
                    <a:pt x="13791" y="16743"/>
                  </a:cubicBezTo>
                  <a:cubicBezTo>
                    <a:pt x="8718" y="17780"/>
                    <a:pt x="3770" y="14519"/>
                    <a:pt x="2721" y="9446"/>
                  </a:cubicBezTo>
                  <a:cubicBezTo>
                    <a:pt x="2571" y="8684"/>
                    <a:pt x="2508" y="7897"/>
                    <a:pt x="2546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63F4BE48-649B-465E-AA23-2FD504CD2E10}"/>
                </a:ext>
              </a:extLst>
            </p:cNvPr>
            <p:cNvSpPr/>
            <p:nvPr/>
          </p:nvSpPr>
          <p:spPr>
            <a:xfrm>
              <a:off x="10208369" y="581900"/>
              <a:ext cx="81589" cy="84716"/>
            </a:xfrm>
            <a:custGeom>
              <a:avLst/>
              <a:gdLst>
                <a:gd name="connsiteX0" fmla="*/ 78966 w 81589"/>
                <a:gd name="connsiteY0" fmla="*/ 84216 h 84716"/>
                <a:gd name="connsiteX1" fmla="*/ 80578 w 81589"/>
                <a:gd name="connsiteY1" fmla="*/ 82342 h 84716"/>
                <a:gd name="connsiteX2" fmla="*/ 80590 w 81589"/>
                <a:gd name="connsiteY2" fmla="*/ 82342 h 84716"/>
                <a:gd name="connsiteX3" fmla="*/ 81590 w 81589"/>
                <a:gd name="connsiteY3" fmla="*/ 82342 h 84716"/>
                <a:gd name="connsiteX4" fmla="*/ 81590 w 81589"/>
                <a:gd name="connsiteY4" fmla="*/ 82342 h 84716"/>
                <a:gd name="connsiteX5" fmla="*/ 80840 w 81589"/>
                <a:gd name="connsiteY5" fmla="*/ 81592 h 84716"/>
                <a:gd name="connsiteX6" fmla="*/ 625 w 81589"/>
                <a:gd name="connsiteY6" fmla="*/ 750 h 84716"/>
                <a:gd name="connsiteX7" fmla="*/ 0 w 81589"/>
                <a:gd name="connsiteY7" fmla="*/ 0 h 84716"/>
                <a:gd name="connsiteX8" fmla="*/ 0 w 81589"/>
                <a:gd name="connsiteY8" fmla="*/ 4998 h 84716"/>
                <a:gd name="connsiteX9" fmla="*/ 78966 w 81589"/>
                <a:gd name="connsiteY9" fmla="*/ 84716 h 8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589" h="84716">
                  <a:moveTo>
                    <a:pt x="78966" y="84216"/>
                  </a:moveTo>
                  <a:cubicBezTo>
                    <a:pt x="78891" y="83253"/>
                    <a:pt x="79616" y="82415"/>
                    <a:pt x="80578" y="82342"/>
                  </a:cubicBezTo>
                  <a:cubicBezTo>
                    <a:pt x="80590" y="82342"/>
                    <a:pt x="80590" y="82342"/>
                    <a:pt x="80590" y="82342"/>
                  </a:cubicBezTo>
                  <a:cubicBezTo>
                    <a:pt x="80915" y="82227"/>
                    <a:pt x="81265" y="82227"/>
                    <a:pt x="81590" y="82342"/>
                  </a:cubicBezTo>
                  <a:lnTo>
                    <a:pt x="81590" y="82342"/>
                  </a:lnTo>
                  <a:lnTo>
                    <a:pt x="80840" y="81592"/>
                  </a:lnTo>
                  <a:lnTo>
                    <a:pt x="625" y="750"/>
                  </a:lnTo>
                  <a:lnTo>
                    <a:pt x="0" y="0"/>
                  </a:lnTo>
                  <a:lnTo>
                    <a:pt x="0" y="4998"/>
                  </a:lnTo>
                  <a:lnTo>
                    <a:pt x="78966" y="847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F095B91B-5A72-48C5-829C-4863CCE3FEC5}"/>
                </a:ext>
              </a:extLst>
            </p:cNvPr>
            <p:cNvSpPr/>
            <p:nvPr/>
          </p:nvSpPr>
          <p:spPr>
            <a:xfrm>
              <a:off x="10284176" y="665405"/>
              <a:ext cx="6282" cy="1128261"/>
            </a:xfrm>
            <a:custGeom>
              <a:avLst/>
              <a:gdLst>
                <a:gd name="connsiteX0" fmla="*/ 1285 w 6282"/>
                <a:gd name="connsiteY0" fmla="*/ 1125138 h 1128261"/>
                <a:gd name="connsiteX1" fmla="*/ 2784 w 6282"/>
                <a:gd name="connsiteY1" fmla="*/ 1127012 h 1128261"/>
                <a:gd name="connsiteX2" fmla="*/ 2784 w 6282"/>
                <a:gd name="connsiteY2" fmla="*/ 1124138 h 1128261"/>
                <a:gd name="connsiteX3" fmla="*/ 6283 w 6282"/>
                <a:gd name="connsiteY3" fmla="*/ 2085 h 1128261"/>
                <a:gd name="connsiteX4" fmla="*/ 6283 w 6282"/>
                <a:gd name="connsiteY4" fmla="*/ 836 h 1128261"/>
                <a:gd name="connsiteX5" fmla="*/ 6283 w 6282"/>
                <a:gd name="connsiteY5" fmla="*/ 836 h 1128261"/>
                <a:gd name="connsiteX6" fmla="*/ 6283 w 6282"/>
                <a:gd name="connsiteY6" fmla="*/ 836 h 1128261"/>
                <a:gd name="connsiteX7" fmla="*/ 6283 w 6282"/>
                <a:gd name="connsiteY7" fmla="*/ 86 h 1128261"/>
                <a:gd name="connsiteX8" fmla="*/ 5283 w 6282"/>
                <a:gd name="connsiteY8" fmla="*/ 86 h 1128261"/>
                <a:gd name="connsiteX9" fmla="*/ 3659 w 6282"/>
                <a:gd name="connsiteY9" fmla="*/ 1952 h 1128261"/>
                <a:gd name="connsiteX10" fmla="*/ 3659 w 6282"/>
                <a:gd name="connsiteY10" fmla="*/ 1960 h 1128261"/>
                <a:gd name="connsiteX11" fmla="*/ 3659 w 6282"/>
                <a:gd name="connsiteY11" fmla="*/ 2960 h 1128261"/>
                <a:gd name="connsiteX12" fmla="*/ 160 w 6282"/>
                <a:gd name="connsiteY12" fmla="*/ 1128261 h 1128261"/>
                <a:gd name="connsiteX13" fmla="*/ 1285 w 6282"/>
                <a:gd name="connsiteY13" fmla="*/ 1125138 h 11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82" h="1128261">
                  <a:moveTo>
                    <a:pt x="1285" y="1125138"/>
                  </a:moveTo>
                  <a:cubicBezTo>
                    <a:pt x="2160" y="1125138"/>
                    <a:pt x="2784" y="1125887"/>
                    <a:pt x="2784" y="1127012"/>
                  </a:cubicBezTo>
                  <a:lnTo>
                    <a:pt x="2784" y="1124138"/>
                  </a:lnTo>
                  <a:lnTo>
                    <a:pt x="6283" y="2085"/>
                  </a:lnTo>
                  <a:lnTo>
                    <a:pt x="6283" y="836"/>
                  </a:lnTo>
                  <a:lnTo>
                    <a:pt x="6283" y="836"/>
                  </a:lnTo>
                  <a:cubicBezTo>
                    <a:pt x="6283" y="836"/>
                    <a:pt x="6283" y="836"/>
                    <a:pt x="6283" y="836"/>
                  </a:cubicBezTo>
                  <a:lnTo>
                    <a:pt x="6283" y="86"/>
                  </a:lnTo>
                  <a:cubicBezTo>
                    <a:pt x="5958" y="-29"/>
                    <a:pt x="5608" y="-29"/>
                    <a:pt x="5283" y="86"/>
                  </a:cubicBezTo>
                  <a:cubicBezTo>
                    <a:pt x="4321" y="152"/>
                    <a:pt x="3596" y="988"/>
                    <a:pt x="3659" y="1952"/>
                  </a:cubicBezTo>
                  <a:cubicBezTo>
                    <a:pt x="3659" y="1954"/>
                    <a:pt x="3659" y="1958"/>
                    <a:pt x="3659" y="1960"/>
                  </a:cubicBezTo>
                  <a:lnTo>
                    <a:pt x="3659" y="2960"/>
                  </a:lnTo>
                  <a:lnTo>
                    <a:pt x="160" y="1128261"/>
                  </a:lnTo>
                  <a:cubicBezTo>
                    <a:pt x="-339" y="1125887"/>
                    <a:pt x="410" y="1125013"/>
                    <a:pt x="1285" y="11251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1D73E453-359A-4471-B52A-7397D21692C7}"/>
                </a:ext>
              </a:extLst>
            </p:cNvPr>
            <p:cNvSpPr/>
            <p:nvPr/>
          </p:nvSpPr>
          <p:spPr>
            <a:xfrm>
              <a:off x="9805294" y="1824529"/>
              <a:ext cx="387707" cy="187925"/>
            </a:xfrm>
            <a:custGeom>
              <a:avLst/>
              <a:gdLst>
                <a:gd name="connsiteX0" fmla="*/ 0 w 387707"/>
                <a:gd name="connsiteY0" fmla="*/ 184801 h 187925"/>
                <a:gd name="connsiteX1" fmla="*/ 0 w 387707"/>
                <a:gd name="connsiteY1" fmla="*/ 184801 h 187925"/>
                <a:gd name="connsiteX2" fmla="*/ 750 w 387707"/>
                <a:gd name="connsiteY2" fmla="*/ 184801 h 187925"/>
                <a:gd name="connsiteX3" fmla="*/ 2374 w 387707"/>
                <a:gd name="connsiteY3" fmla="*/ 186663 h 187925"/>
                <a:gd name="connsiteX4" fmla="*/ 2374 w 387707"/>
                <a:gd name="connsiteY4" fmla="*/ 186676 h 187925"/>
                <a:gd name="connsiteX5" fmla="*/ 2374 w 387707"/>
                <a:gd name="connsiteY5" fmla="*/ 187925 h 187925"/>
                <a:gd name="connsiteX6" fmla="*/ 387707 w 387707"/>
                <a:gd name="connsiteY6" fmla="*/ 3624 h 187925"/>
                <a:gd name="connsiteX7" fmla="*/ 386583 w 387707"/>
                <a:gd name="connsiteY7" fmla="*/ 0 h 187925"/>
                <a:gd name="connsiteX8" fmla="*/ 1124 w 387707"/>
                <a:gd name="connsiteY8" fmla="*/ 184426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7707" h="187925">
                  <a:moveTo>
                    <a:pt x="0" y="184801"/>
                  </a:moveTo>
                  <a:lnTo>
                    <a:pt x="0" y="184801"/>
                  </a:lnTo>
                  <a:cubicBezTo>
                    <a:pt x="0" y="184801"/>
                    <a:pt x="0" y="184801"/>
                    <a:pt x="750" y="184801"/>
                  </a:cubicBezTo>
                  <a:cubicBezTo>
                    <a:pt x="1712" y="184864"/>
                    <a:pt x="2437" y="185701"/>
                    <a:pt x="2374" y="186663"/>
                  </a:cubicBezTo>
                  <a:cubicBezTo>
                    <a:pt x="2374" y="186676"/>
                    <a:pt x="2374" y="186676"/>
                    <a:pt x="2374" y="186676"/>
                  </a:cubicBezTo>
                  <a:lnTo>
                    <a:pt x="2374" y="187925"/>
                  </a:lnTo>
                  <a:lnTo>
                    <a:pt x="387707" y="3624"/>
                  </a:lnTo>
                  <a:cubicBezTo>
                    <a:pt x="387183" y="2462"/>
                    <a:pt x="386808" y="1249"/>
                    <a:pt x="386583" y="0"/>
                  </a:cubicBezTo>
                  <a:lnTo>
                    <a:pt x="1124" y="184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591975EC-F9E6-4AC0-A421-29B4F63D48CA}"/>
                </a:ext>
              </a:extLst>
            </p:cNvPr>
            <p:cNvSpPr/>
            <p:nvPr/>
          </p:nvSpPr>
          <p:spPr>
            <a:xfrm>
              <a:off x="10282088" y="1790293"/>
              <a:ext cx="4497" cy="446072"/>
            </a:xfrm>
            <a:custGeom>
              <a:avLst/>
              <a:gdLst>
                <a:gd name="connsiteX0" fmla="*/ 3124 w 4497"/>
                <a:gd name="connsiteY0" fmla="*/ 445322 h 446072"/>
                <a:gd name="connsiteX1" fmla="*/ 3124 w 4497"/>
                <a:gd name="connsiteY1" fmla="*/ 445322 h 446072"/>
                <a:gd name="connsiteX2" fmla="*/ 3124 w 4497"/>
                <a:gd name="connsiteY2" fmla="*/ 445322 h 446072"/>
                <a:gd name="connsiteX3" fmla="*/ 3124 w 4497"/>
                <a:gd name="connsiteY3" fmla="*/ 446072 h 446072"/>
                <a:gd name="connsiteX4" fmla="*/ 3124 w 4497"/>
                <a:gd name="connsiteY4" fmla="*/ 446072 h 446072"/>
                <a:gd name="connsiteX5" fmla="*/ 3124 w 4497"/>
                <a:gd name="connsiteY5" fmla="*/ 446072 h 446072"/>
                <a:gd name="connsiteX6" fmla="*/ 3124 w 4497"/>
                <a:gd name="connsiteY6" fmla="*/ 445322 h 446072"/>
                <a:gd name="connsiteX7" fmla="*/ 4498 w 4497"/>
                <a:gd name="connsiteY7" fmla="*/ 6123 h 446072"/>
                <a:gd name="connsiteX8" fmla="*/ 4498 w 4497"/>
                <a:gd name="connsiteY8" fmla="*/ 1874 h 446072"/>
                <a:gd name="connsiteX9" fmla="*/ 2999 w 4497"/>
                <a:gd name="connsiteY9" fmla="*/ 0 h 446072"/>
                <a:gd name="connsiteX10" fmla="*/ 1374 w 4497"/>
                <a:gd name="connsiteY10" fmla="*/ 1874 h 446072"/>
                <a:gd name="connsiteX11" fmla="*/ 0 w 4497"/>
                <a:gd name="connsiteY11" fmla="*/ 441699 h 446072"/>
                <a:gd name="connsiteX12" fmla="*/ 2624 w 4497"/>
                <a:gd name="connsiteY12" fmla="*/ 444698 h 446072"/>
                <a:gd name="connsiteX13" fmla="*/ 3124 w 4497"/>
                <a:gd name="connsiteY13" fmla="*/ 445322 h 44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97" h="446072">
                  <a:moveTo>
                    <a:pt x="3124" y="445322"/>
                  </a:moveTo>
                  <a:cubicBezTo>
                    <a:pt x="3124" y="445322"/>
                    <a:pt x="3124" y="445322"/>
                    <a:pt x="3124" y="445322"/>
                  </a:cubicBezTo>
                  <a:cubicBezTo>
                    <a:pt x="3124" y="445322"/>
                    <a:pt x="3124" y="445322"/>
                    <a:pt x="3124" y="445322"/>
                  </a:cubicBezTo>
                  <a:cubicBezTo>
                    <a:pt x="3261" y="445560"/>
                    <a:pt x="3261" y="445835"/>
                    <a:pt x="3124" y="446072"/>
                  </a:cubicBezTo>
                  <a:lnTo>
                    <a:pt x="3124" y="446072"/>
                  </a:lnTo>
                  <a:cubicBezTo>
                    <a:pt x="3124" y="446072"/>
                    <a:pt x="3124" y="446072"/>
                    <a:pt x="3124" y="446072"/>
                  </a:cubicBezTo>
                  <a:lnTo>
                    <a:pt x="3124" y="445322"/>
                  </a:lnTo>
                  <a:lnTo>
                    <a:pt x="4498" y="6123"/>
                  </a:lnTo>
                  <a:lnTo>
                    <a:pt x="4498" y="1874"/>
                  </a:lnTo>
                  <a:cubicBezTo>
                    <a:pt x="4498" y="750"/>
                    <a:pt x="3873" y="0"/>
                    <a:pt x="2999" y="0"/>
                  </a:cubicBezTo>
                  <a:cubicBezTo>
                    <a:pt x="2124" y="0"/>
                    <a:pt x="1374" y="750"/>
                    <a:pt x="1374" y="1874"/>
                  </a:cubicBezTo>
                  <a:lnTo>
                    <a:pt x="0" y="441699"/>
                  </a:lnTo>
                  <a:lnTo>
                    <a:pt x="2624" y="444698"/>
                  </a:lnTo>
                  <a:lnTo>
                    <a:pt x="3124" y="4453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846DCB70-6004-4F75-B514-88126CB4D0FD}"/>
                </a:ext>
              </a:extLst>
            </p:cNvPr>
            <p:cNvSpPr/>
            <p:nvPr/>
          </p:nvSpPr>
          <p:spPr>
            <a:xfrm>
              <a:off x="10285211" y="223798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4F80443A-A9E2-4B98-BA76-5E6615BADB32}"/>
                </a:ext>
              </a:extLst>
            </p:cNvPr>
            <p:cNvSpPr/>
            <p:nvPr/>
          </p:nvSpPr>
          <p:spPr>
            <a:xfrm>
              <a:off x="9226544" y="2278348"/>
              <a:ext cx="526647" cy="257772"/>
            </a:xfrm>
            <a:custGeom>
              <a:avLst/>
              <a:gdLst>
                <a:gd name="connsiteX0" fmla="*/ 0 w 526647"/>
                <a:gd name="connsiteY0" fmla="*/ 257772 h 257772"/>
                <a:gd name="connsiteX1" fmla="*/ 526647 w 526647"/>
                <a:gd name="connsiteY1" fmla="*/ 2249 h 257772"/>
                <a:gd name="connsiteX2" fmla="*/ 525773 w 526647"/>
                <a:gd name="connsiteY2" fmla="*/ 0 h 257772"/>
                <a:gd name="connsiteX3" fmla="*/ 0 w 526647"/>
                <a:gd name="connsiteY3" fmla="*/ 255148 h 257772"/>
                <a:gd name="connsiteX4" fmla="*/ 0 w 526647"/>
                <a:gd name="connsiteY4" fmla="*/ 255898 h 257772"/>
                <a:gd name="connsiteX5" fmla="*/ 0 w 526647"/>
                <a:gd name="connsiteY5" fmla="*/ 257772 h 25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6647" h="257772">
                  <a:moveTo>
                    <a:pt x="0" y="257772"/>
                  </a:moveTo>
                  <a:lnTo>
                    <a:pt x="526647" y="2249"/>
                  </a:lnTo>
                  <a:cubicBezTo>
                    <a:pt x="526248" y="1549"/>
                    <a:pt x="525960" y="787"/>
                    <a:pt x="525773" y="0"/>
                  </a:cubicBezTo>
                  <a:lnTo>
                    <a:pt x="0" y="255148"/>
                  </a:lnTo>
                  <a:lnTo>
                    <a:pt x="0" y="255898"/>
                  </a:lnTo>
                  <a:cubicBezTo>
                    <a:pt x="125" y="256523"/>
                    <a:pt x="125" y="257147"/>
                    <a:pt x="0" y="2577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7B12D4F6-C09D-4B0B-8306-0E0EC8FEF67A}"/>
                </a:ext>
              </a:extLst>
            </p:cNvPr>
            <p:cNvSpPr/>
            <p:nvPr/>
          </p:nvSpPr>
          <p:spPr>
            <a:xfrm>
              <a:off x="9766310" y="2281347"/>
              <a:ext cx="44480" cy="54103"/>
            </a:xfrm>
            <a:custGeom>
              <a:avLst/>
              <a:gdLst>
                <a:gd name="connsiteX0" fmla="*/ 43981 w 44480"/>
                <a:gd name="connsiteY0" fmla="*/ 52729 h 54103"/>
                <a:gd name="connsiteX1" fmla="*/ 43981 w 44480"/>
                <a:gd name="connsiteY1" fmla="*/ 52729 h 54103"/>
                <a:gd name="connsiteX2" fmla="*/ 43981 w 44480"/>
                <a:gd name="connsiteY2" fmla="*/ 52729 h 54103"/>
                <a:gd name="connsiteX3" fmla="*/ 43981 w 44480"/>
                <a:gd name="connsiteY3" fmla="*/ 48106 h 54103"/>
                <a:gd name="connsiteX4" fmla="*/ 2249 w 44480"/>
                <a:gd name="connsiteY4" fmla="*/ 0 h 54103"/>
                <a:gd name="connsiteX5" fmla="*/ 0 w 44480"/>
                <a:gd name="connsiteY5" fmla="*/ 2749 h 54103"/>
                <a:gd name="connsiteX6" fmla="*/ 44481 w 44480"/>
                <a:gd name="connsiteY6" fmla="*/ 54103 h 54103"/>
                <a:gd name="connsiteX7" fmla="*/ 44481 w 44480"/>
                <a:gd name="connsiteY7" fmla="*/ 54103 h 54103"/>
                <a:gd name="connsiteX8" fmla="*/ 43981 w 44480"/>
                <a:gd name="connsiteY8" fmla="*/ 52729 h 54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480" h="54103">
                  <a:moveTo>
                    <a:pt x="43981" y="52729"/>
                  </a:moveTo>
                  <a:lnTo>
                    <a:pt x="43981" y="52729"/>
                  </a:lnTo>
                  <a:cubicBezTo>
                    <a:pt x="43981" y="52729"/>
                    <a:pt x="43981" y="52729"/>
                    <a:pt x="43981" y="52729"/>
                  </a:cubicBezTo>
                  <a:lnTo>
                    <a:pt x="43981" y="48106"/>
                  </a:lnTo>
                  <a:lnTo>
                    <a:pt x="2249" y="0"/>
                  </a:lnTo>
                  <a:cubicBezTo>
                    <a:pt x="1674" y="1050"/>
                    <a:pt x="912" y="1974"/>
                    <a:pt x="0" y="2749"/>
                  </a:cubicBezTo>
                  <a:lnTo>
                    <a:pt x="44481" y="54103"/>
                  </a:lnTo>
                  <a:lnTo>
                    <a:pt x="44481" y="54103"/>
                  </a:lnTo>
                  <a:cubicBezTo>
                    <a:pt x="44481" y="54103"/>
                    <a:pt x="44106" y="52854"/>
                    <a:pt x="43981" y="527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5FF8A9EC-99AD-4B13-98A0-CE55839DB714}"/>
                </a:ext>
              </a:extLst>
            </p:cNvPr>
            <p:cNvSpPr/>
            <p:nvPr/>
          </p:nvSpPr>
          <p:spPr>
            <a:xfrm>
              <a:off x="9812540" y="2143027"/>
              <a:ext cx="387332" cy="192173"/>
            </a:xfrm>
            <a:custGeom>
              <a:avLst/>
              <a:gdLst>
                <a:gd name="connsiteX0" fmla="*/ 1250 w 387332"/>
                <a:gd name="connsiteY0" fmla="*/ 190299 h 192173"/>
                <a:gd name="connsiteX1" fmla="*/ 0 w 387332"/>
                <a:gd name="connsiteY1" fmla="*/ 192173 h 192173"/>
                <a:gd name="connsiteX2" fmla="*/ 0 w 387332"/>
                <a:gd name="connsiteY2" fmla="*/ 192173 h 192173"/>
                <a:gd name="connsiteX3" fmla="*/ 387333 w 387332"/>
                <a:gd name="connsiteY3" fmla="*/ 3124 h 192173"/>
                <a:gd name="connsiteX4" fmla="*/ 386583 w 387332"/>
                <a:gd name="connsiteY4" fmla="*/ 2249 h 192173"/>
                <a:gd name="connsiteX5" fmla="*/ 386583 w 387332"/>
                <a:gd name="connsiteY5" fmla="*/ 2249 h 192173"/>
                <a:gd name="connsiteX6" fmla="*/ 386583 w 387332"/>
                <a:gd name="connsiteY6" fmla="*/ 1374 h 192173"/>
                <a:gd name="connsiteX7" fmla="*/ 386583 w 387332"/>
                <a:gd name="connsiteY7" fmla="*/ 1374 h 192173"/>
                <a:gd name="connsiteX8" fmla="*/ 386583 w 387332"/>
                <a:gd name="connsiteY8" fmla="*/ 0 h 192173"/>
                <a:gd name="connsiteX9" fmla="*/ 1250 w 387332"/>
                <a:gd name="connsiteY9" fmla="*/ 187550 h 192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7332" h="192173">
                  <a:moveTo>
                    <a:pt x="1250" y="190299"/>
                  </a:moveTo>
                  <a:cubicBezTo>
                    <a:pt x="1262" y="191124"/>
                    <a:pt x="762" y="191861"/>
                    <a:pt x="0" y="192173"/>
                  </a:cubicBezTo>
                  <a:lnTo>
                    <a:pt x="0" y="192173"/>
                  </a:lnTo>
                  <a:lnTo>
                    <a:pt x="387333" y="3124"/>
                  </a:lnTo>
                  <a:lnTo>
                    <a:pt x="386583" y="2249"/>
                  </a:lnTo>
                  <a:lnTo>
                    <a:pt x="386583" y="2249"/>
                  </a:lnTo>
                  <a:cubicBezTo>
                    <a:pt x="386508" y="1962"/>
                    <a:pt x="386508" y="1662"/>
                    <a:pt x="386583" y="1374"/>
                  </a:cubicBezTo>
                  <a:lnTo>
                    <a:pt x="386583" y="1374"/>
                  </a:lnTo>
                  <a:lnTo>
                    <a:pt x="386583" y="0"/>
                  </a:lnTo>
                  <a:lnTo>
                    <a:pt x="1250" y="1875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828ABF4A-B9D9-4D3F-8DE9-C9C6E3F79F7B}"/>
                </a:ext>
              </a:extLst>
            </p:cNvPr>
            <p:cNvSpPr/>
            <p:nvPr/>
          </p:nvSpPr>
          <p:spPr>
            <a:xfrm>
              <a:off x="9810541" y="2333701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0 h 749"/>
                <a:gd name="connsiteX2" fmla="*/ 0 w 12494"/>
                <a:gd name="connsiteY2" fmla="*/ 0 h 749"/>
                <a:gd name="connsiteX3" fmla="*/ 0 w 1249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8960EF15-692E-47B0-A781-02BD9D4E32ED}"/>
                </a:ext>
              </a:extLst>
            </p:cNvPr>
            <p:cNvSpPr/>
            <p:nvPr/>
          </p:nvSpPr>
          <p:spPr>
            <a:xfrm>
              <a:off x="9348866" y="2236490"/>
              <a:ext cx="935470" cy="461400"/>
            </a:xfrm>
            <a:custGeom>
              <a:avLst/>
              <a:gdLst>
                <a:gd name="connsiteX0" fmla="*/ 874 w 935470"/>
                <a:gd name="connsiteY0" fmla="*/ 458567 h 461400"/>
                <a:gd name="connsiteX1" fmla="*/ 874 w 935470"/>
                <a:gd name="connsiteY1" fmla="*/ 461316 h 461400"/>
                <a:gd name="connsiteX2" fmla="*/ 0 w 935470"/>
                <a:gd name="connsiteY2" fmla="*/ 461316 h 461400"/>
                <a:gd name="connsiteX3" fmla="*/ 0 w 935470"/>
                <a:gd name="connsiteY3" fmla="*/ 461316 h 461400"/>
                <a:gd name="connsiteX4" fmla="*/ 999 w 935470"/>
                <a:gd name="connsiteY4" fmla="*/ 461316 h 461400"/>
                <a:gd name="connsiteX5" fmla="*/ 933222 w 935470"/>
                <a:gd name="connsiteY5" fmla="*/ 3124 h 461400"/>
                <a:gd name="connsiteX6" fmla="*/ 935471 w 935470"/>
                <a:gd name="connsiteY6" fmla="*/ 2124 h 461400"/>
                <a:gd name="connsiteX7" fmla="*/ 935471 w 935470"/>
                <a:gd name="connsiteY7" fmla="*/ 2124 h 461400"/>
                <a:gd name="connsiteX8" fmla="*/ 935471 w 935470"/>
                <a:gd name="connsiteY8" fmla="*/ 2124 h 461400"/>
                <a:gd name="connsiteX9" fmla="*/ 933709 w 935470"/>
                <a:gd name="connsiteY9" fmla="*/ 2237 h 461400"/>
                <a:gd name="connsiteX10" fmla="*/ 933597 w 935470"/>
                <a:gd name="connsiteY10" fmla="*/ 2124 h 461400"/>
                <a:gd name="connsiteX11" fmla="*/ 931722 w 935470"/>
                <a:gd name="connsiteY11" fmla="*/ 0 h 461400"/>
                <a:gd name="connsiteX12" fmla="*/ 125 w 935470"/>
                <a:gd name="connsiteY12" fmla="*/ 457318 h 46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5470" h="461400">
                  <a:moveTo>
                    <a:pt x="874" y="458567"/>
                  </a:moveTo>
                  <a:cubicBezTo>
                    <a:pt x="1499" y="459379"/>
                    <a:pt x="1499" y="460504"/>
                    <a:pt x="874" y="461316"/>
                  </a:cubicBezTo>
                  <a:cubicBezTo>
                    <a:pt x="600" y="461429"/>
                    <a:pt x="275" y="461429"/>
                    <a:pt x="0" y="461316"/>
                  </a:cubicBezTo>
                  <a:cubicBezTo>
                    <a:pt x="0" y="461316"/>
                    <a:pt x="0" y="461316"/>
                    <a:pt x="0" y="461316"/>
                  </a:cubicBezTo>
                  <a:lnTo>
                    <a:pt x="999" y="461316"/>
                  </a:lnTo>
                  <a:lnTo>
                    <a:pt x="933222" y="3124"/>
                  </a:lnTo>
                  <a:lnTo>
                    <a:pt x="935471" y="2124"/>
                  </a:lnTo>
                  <a:lnTo>
                    <a:pt x="935471" y="2124"/>
                  </a:lnTo>
                  <a:lnTo>
                    <a:pt x="935471" y="2124"/>
                  </a:lnTo>
                  <a:cubicBezTo>
                    <a:pt x="935008" y="2636"/>
                    <a:pt x="934221" y="2687"/>
                    <a:pt x="933709" y="2237"/>
                  </a:cubicBezTo>
                  <a:cubicBezTo>
                    <a:pt x="933671" y="2199"/>
                    <a:pt x="933634" y="2162"/>
                    <a:pt x="933597" y="2124"/>
                  </a:cubicBezTo>
                  <a:lnTo>
                    <a:pt x="931722" y="0"/>
                  </a:lnTo>
                  <a:lnTo>
                    <a:pt x="125" y="4573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DB97B63A-4249-44C2-959F-A8D1F7F1AA99}"/>
                </a:ext>
              </a:extLst>
            </p:cNvPr>
            <p:cNvSpPr/>
            <p:nvPr/>
          </p:nvSpPr>
          <p:spPr>
            <a:xfrm>
              <a:off x="10285211" y="2235615"/>
              <a:ext cx="55" cy="55"/>
            </a:xfrm>
            <a:custGeom>
              <a:avLst/>
              <a:gdLst>
                <a:gd name="connsiteX0" fmla="*/ 0 w 55"/>
                <a:gd name="connsiteY0" fmla="*/ 0 h 55"/>
                <a:gd name="connsiteX1" fmla="*/ 0 w 55"/>
                <a:gd name="connsiteY1" fmla="*/ 0 h 55"/>
                <a:gd name="connsiteX2" fmla="*/ 0 w 55"/>
                <a:gd name="connsiteY2" fmla="*/ 0 h 55"/>
                <a:gd name="connsiteX3" fmla="*/ 0 w 55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5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50FFE7CB-0123-4986-B81C-FD098EEB6284}"/>
                </a:ext>
              </a:extLst>
            </p:cNvPr>
            <p:cNvSpPr/>
            <p:nvPr/>
          </p:nvSpPr>
          <p:spPr>
            <a:xfrm>
              <a:off x="10285461" y="2236990"/>
              <a:ext cx="56" cy="624"/>
            </a:xfrm>
            <a:custGeom>
              <a:avLst/>
              <a:gdLst>
                <a:gd name="connsiteX0" fmla="*/ 0 w 56"/>
                <a:gd name="connsiteY0" fmla="*/ 0 h 624"/>
                <a:gd name="connsiteX1" fmla="*/ 0 w 56"/>
                <a:gd name="connsiteY1" fmla="*/ 625 h 624"/>
                <a:gd name="connsiteX2" fmla="*/ 0 w 56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624">
                  <a:moveTo>
                    <a:pt x="0" y="0"/>
                  </a:moveTo>
                  <a:cubicBezTo>
                    <a:pt x="75" y="200"/>
                    <a:pt x="75" y="425"/>
                    <a:pt x="0" y="625"/>
                  </a:cubicBezTo>
                  <a:cubicBezTo>
                    <a:pt x="75" y="425"/>
                    <a:pt x="75" y="2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C8A2A75C-B70E-4412-8D1F-B537A57E007B}"/>
                </a:ext>
              </a:extLst>
            </p:cNvPr>
            <p:cNvSpPr/>
            <p:nvPr/>
          </p:nvSpPr>
          <p:spPr>
            <a:xfrm>
              <a:off x="9802649" y="2007706"/>
              <a:ext cx="9516" cy="325994"/>
            </a:xfrm>
            <a:custGeom>
              <a:avLst/>
              <a:gdLst>
                <a:gd name="connsiteX0" fmla="*/ 1770 w 9516"/>
                <a:gd name="connsiteY0" fmla="*/ 2999 h 325994"/>
                <a:gd name="connsiteX1" fmla="*/ 1770 w 9516"/>
                <a:gd name="connsiteY1" fmla="*/ 3749 h 325994"/>
                <a:gd name="connsiteX2" fmla="*/ 7643 w 9516"/>
                <a:gd name="connsiteY2" fmla="*/ 320622 h 325994"/>
                <a:gd name="connsiteX3" fmla="*/ 7643 w 9516"/>
                <a:gd name="connsiteY3" fmla="*/ 325245 h 325994"/>
                <a:gd name="connsiteX4" fmla="*/ 7643 w 9516"/>
                <a:gd name="connsiteY4" fmla="*/ 325245 h 325994"/>
                <a:gd name="connsiteX5" fmla="*/ 7643 w 9516"/>
                <a:gd name="connsiteY5" fmla="*/ 325995 h 325994"/>
                <a:gd name="connsiteX6" fmla="*/ 7643 w 9516"/>
                <a:gd name="connsiteY6" fmla="*/ 325995 h 325994"/>
                <a:gd name="connsiteX7" fmla="*/ 7643 w 9516"/>
                <a:gd name="connsiteY7" fmla="*/ 325995 h 325994"/>
                <a:gd name="connsiteX8" fmla="*/ 7643 w 9516"/>
                <a:gd name="connsiteY8" fmla="*/ 325995 h 325994"/>
                <a:gd name="connsiteX9" fmla="*/ 8267 w 9516"/>
                <a:gd name="connsiteY9" fmla="*/ 325995 h 325994"/>
                <a:gd name="connsiteX10" fmla="*/ 9517 w 9516"/>
                <a:gd name="connsiteY10" fmla="*/ 324121 h 325994"/>
                <a:gd name="connsiteX11" fmla="*/ 9517 w 9516"/>
                <a:gd name="connsiteY11" fmla="*/ 321372 h 325994"/>
                <a:gd name="connsiteX12" fmla="*/ 3644 w 9516"/>
                <a:gd name="connsiteY12" fmla="*/ 3124 h 325994"/>
                <a:gd name="connsiteX13" fmla="*/ 3644 w 9516"/>
                <a:gd name="connsiteY13" fmla="*/ 1874 h 325994"/>
                <a:gd name="connsiteX14" fmla="*/ 2032 w 9516"/>
                <a:gd name="connsiteY14" fmla="*/ 0 h 325994"/>
                <a:gd name="connsiteX15" fmla="*/ 2020 w 9516"/>
                <a:gd name="connsiteY15" fmla="*/ 0 h 325994"/>
                <a:gd name="connsiteX16" fmla="*/ 1270 w 9516"/>
                <a:gd name="connsiteY16" fmla="*/ 0 h 325994"/>
                <a:gd name="connsiteX17" fmla="*/ 21 w 9516"/>
                <a:gd name="connsiteY17" fmla="*/ 1749 h 325994"/>
                <a:gd name="connsiteX18" fmla="*/ 1770 w 9516"/>
                <a:gd name="connsiteY18" fmla="*/ 2999 h 325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516" h="325994">
                  <a:moveTo>
                    <a:pt x="1770" y="2999"/>
                  </a:moveTo>
                  <a:lnTo>
                    <a:pt x="1770" y="3749"/>
                  </a:lnTo>
                  <a:lnTo>
                    <a:pt x="7643" y="320622"/>
                  </a:lnTo>
                  <a:lnTo>
                    <a:pt x="7643" y="325245"/>
                  </a:lnTo>
                  <a:cubicBezTo>
                    <a:pt x="7643" y="325245"/>
                    <a:pt x="7643" y="325245"/>
                    <a:pt x="7643" y="325245"/>
                  </a:cubicBezTo>
                  <a:cubicBezTo>
                    <a:pt x="7643" y="325245"/>
                    <a:pt x="7643" y="325245"/>
                    <a:pt x="7643" y="325995"/>
                  </a:cubicBezTo>
                  <a:lnTo>
                    <a:pt x="7643" y="325995"/>
                  </a:lnTo>
                  <a:lnTo>
                    <a:pt x="7643" y="325995"/>
                  </a:lnTo>
                  <a:lnTo>
                    <a:pt x="7643" y="325995"/>
                  </a:lnTo>
                  <a:lnTo>
                    <a:pt x="8267" y="325995"/>
                  </a:lnTo>
                  <a:cubicBezTo>
                    <a:pt x="9029" y="325683"/>
                    <a:pt x="9529" y="324945"/>
                    <a:pt x="9517" y="324121"/>
                  </a:cubicBezTo>
                  <a:lnTo>
                    <a:pt x="9517" y="321372"/>
                  </a:lnTo>
                  <a:lnTo>
                    <a:pt x="3644" y="3124"/>
                  </a:lnTo>
                  <a:lnTo>
                    <a:pt x="3644" y="1874"/>
                  </a:lnTo>
                  <a:cubicBezTo>
                    <a:pt x="3719" y="912"/>
                    <a:pt x="2994" y="75"/>
                    <a:pt x="2032" y="0"/>
                  </a:cubicBezTo>
                  <a:cubicBezTo>
                    <a:pt x="2020" y="0"/>
                    <a:pt x="2020" y="0"/>
                    <a:pt x="2020" y="0"/>
                  </a:cubicBezTo>
                  <a:cubicBezTo>
                    <a:pt x="2020" y="0"/>
                    <a:pt x="2020" y="0"/>
                    <a:pt x="1270" y="0"/>
                  </a:cubicBezTo>
                  <a:cubicBezTo>
                    <a:pt x="446" y="137"/>
                    <a:pt x="-117" y="925"/>
                    <a:pt x="21" y="1749"/>
                  </a:cubicBezTo>
                  <a:cubicBezTo>
                    <a:pt x="158" y="2574"/>
                    <a:pt x="945" y="3136"/>
                    <a:pt x="177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929D811D-5489-486F-BD49-CEEF632F77EF}"/>
                </a:ext>
              </a:extLst>
            </p:cNvPr>
            <p:cNvSpPr/>
            <p:nvPr/>
          </p:nvSpPr>
          <p:spPr>
            <a:xfrm>
              <a:off x="9147952" y="2560111"/>
              <a:ext cx="1874" cy="1499"/>
            </a:xfrm>
            <a:custGeom>
              <a:avLst/>
              <a:gdLst>
                <a:gd name="connsiteX0" fmla="*/ 0 w 1874"/>
                <a:gd name="connsiteY0" fmla="*/ 1499 h 1499"/>
                <a:gd name="connsiteX1" fmla="*/ 0 w 1874"/>
                <a:gd name="connsiteY1" fmla="*/ 1499 h 1499"/>
                <a:gd name="connsiteX2" fmla="*/ 1874 w 1874"/>
                <a:gd name="connsiteY2" fmla="*/ 0 h 1499"/>
                <a:gd name="connsiteX3" fmla="*/ 0 w 1874"/>
                <a:gd name="connsiteY3" fmla="*/ 1499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4" h="1499">
                  <a:moveTo>
                    <a:pt x="0" y="1499"/>
                  </a:moveTo>
                  <a:lnTo>
                    <a:pt x="0" y="1499"/>
                  </a:lnTo>
                  <a:cubicBezTo>
                    <a:pt x="562" y="937"/>
                    <a:pt x="1200" y="425"/>
                    <a:pt x="1874" y="0"/>
                  </a:cubicBezTo>
                  <a:cubicBezTo>
                    <a:pt x="1200" y="425"/>
                    <a:pt x="562" y="937"/>
                    <a:pt x="0" y="1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A3A10D2C-0278-4B9C-813C-5561E6FC6FDD}"/>
                </a:ext>
              </a:extLst>
            </p:cNvPr>
            <p:cNvSpPr/>
            <p:nvPr/>
          </p:nvSpPr>
          <p:spPr>
            <a:xfrm>
              <a:off x="9145829" y="2574230"/>
              <a:ext cx="65777" cy="66984"/>
            </a:xfrm>
            <a:custGeom>
              <a:avLst/>
              <a:gdLst>
                <a:gd name="connsiteX0" fmla="*/ 61349 w 65777"/>
                <a:gd name="connsiteY0" fmla="*/ 65724 h 66984"/>
                <a:gd name="connsiteX1" fmla="*/ 61349 w 65777"/>
                <a:gd name="connsiteY1" fmla="*/ 65724 h 66984"/>
                <a:gd name="connsiteX2" fmla="*/ 63847 w 65777"/>
                <a:gd name="connsiteY2" fmla="*/ 63725 h 66984"/>
                <a:gd name="connsiteX3" fmla="*/ 63847 w 65777"/>
                <a:gd name="connsiteY3" fmla="*/ 63725 h 66984"/>
                <a:gd name="connsiteX4" fmla="*/ 63847 w 65777"/>
                <a:gd name="connsiteY4" fmla="*/ 63725 h 66984"/>
                <a:gd name="connsiteX5" fmla="*/ 65721 w 65777"/>
                <a:gd name="connsiteY5" fmla="*/ 60226 h 66984"/>
                <a:gd name="connsiteX6" fmla="*/ 65721 w 65777"/>
                <a:gd name="connsiteY6" fmla="*/ 58477 h 66984"/>
                <a:gd name="connsiteX7" fmla="*/ 65721 w 65777"/>
                <a:gd name="connsiteY7" fmla="*/ 56103 h 66984"/>
                <a:gd name="connsiteX8" fmla="*/ 65721 w 65777"/>
                <a:gd name="connsiteY8" fmla="*/ 53854 h 66984"/>
                <a:gd name="connsiteX9" fmla="*/ 64472 w 65777"/>
                <a:gd name="connsiteY9" fmla="*/ 50355 h 66984"/>
                <a:gd name="connsiteX10" fmla="*/ 64472 w 65777"/>
                <a:gd name="connsiteY10" fmla="*/ 50355 h 66984"/>
                <a:gd name="connsiteX11" fmla="*/ 63597 w 65777"/>
                <a:gd name="connsiteY11" fmla="*/ 48856 h 66984"/>
                <a:gd name="connsiteX12" fmla="*/ 63597 w 65777"/>
                <a:gd name="connsiteY12" fmla="*/ 48856 h 66984"/>
                <a:gd name="connsiteX13" fmla="*/ 23615 w 65777"/>
                <a:gd name="connsiteY13" fmla="*/ 0 h 66984"/>
                <a:gd name="connsiteX14" fmla="*/ 11120 w 65777"/>
                <a:gd name="connsiteY14" fmla="*/ 6123 h 66984"/>
                <a:gd name="connsiteX15" fmla="*/ 225 w 65777"/>
                <a:gd name="connsiteY15" fmla="*/ 1500 h 66984"/>
                <a:gd name="connsiteX16" fmla="*/ 0 w 65777"/>
                <a:gd name="connsiteY16" fmla="*/ 875 h 66984"/>
                <a:gd name="connsiteX17" fmla="*/ 1374 w 65777"/>
                <a:gd name="connsiteY17" fmla="*/ 3624 h 66984"/>
                <a:gd name="connsiteX18" fmla="*/ 41482 w 65777"/>
                <a:gd name="connsiteY18" fmla="*/ 52604 h 66984"/>
                <a:gd name="connsiteX19" fmla="*/ 50978 w 65777"/>
                <a:gd name="connsiteY19" fmla="*/ 64100 h 66984"/>
                <a:gd name="connsiteX20" fmla="*/ 61349 w 65777"/>
                <a:gd name="connsiteY20" fmla="*/ 65724 h 66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777" h="66984">
                  <a:moveTo>
                    <a:pt x="61349" y="65724"/>
                  </a:moveTo>
                  <a:lnTo>
                    <a:pt x="61349" y="65724"/>
                  </a:lnTo>
                  <a:cubicBezTo>
                    <a:pt x="62298" y="65212"/>
                    <a:pt x="63148" y="64537"/>
                    <a:pt x="63847" y="63725"/>
                  </a:cubicBezTo>
                  <a:lnTo>
                    <a:pt x="63847" y="63725"/>
                  </a:lnTo>
                  <a:lnTo>
                    <a:pt x="63847" y="63725"/>
                  </a:lnTo>
                  <a:cubicBezTo>
                    <a:pt x="64672" y="62675"/>
                    <a:pt x="65297" y="61488"/>
                    <a:pt x="65721" y="60226"/>
                  </a:cubicBezTo>
                  <a:cubicBezTo>
                    <a:pt x="65796" y="59651"/>
                    <a:pt x="65796" y="59052"/>
                    <a:pt x="65721" y="58477"/>
                  </a:cubicBezTo>
                  <a:cubicBezTo>
                    <a:pt x="65796" y="57690"/>
                    <a:pt x="65796" y="56890"/>
                    <a:pt x="65721" y="56103"/>
                  </a:cubicBezTo>
                  <a:cubicBezTo>
                    <a:pt x="65784" y="55353"/>
                    <a:pt x="65784" y="54603"/>
                    <a:pt x="65721" y="53854"/>
                  </a:cubicBezTo>
                  <a:cubicBezTo>
                    <a:pt x="65497" y="52629"/>
                    <a:pt x="65072" y="51442"/>
                    <a:pt x="64472" y="50355"/>
                  </a:cubicBezTo>
                  <a:cubicBezTo>
                    <a:pt x="64472" y="50355"/>
                    <a:pt x="64472" y="50355"/>
                    <a:pt x="64472" y="50355"/>
                  </a:cubicBezTo>
                  <a:cubicBezTo>
                    <a:pt x="64260" y="49818"/>
                    <a:pt x="63960" y="49306"/>
                    <a:pt x="63597" y="48856"/>
                  </a:cubicBezTo>
                  <a:lnTo>
                    <a:pt x="63597" y="48856"/>
                  </a:lnTo>
                  <a:lnTo>
                    <a:pt x="23615" y="0"/>
                  </a:lnTo>
                  <a:lnTo>
                    <a:pt x="11120" y="6123"/>
                  </a:lnTo>
                  <a:cubicBezTo>
                    <a:pt x="6835" y="7860"/>
                    <a:pt x="1949" y="5785"/>
                    <a:pt x="225" y="1500"/>
                  </a:cubicBezTo>
                  <a:cubicBezTo>
                    <a:pt x="137" y="1287"/>
                    <a:pt x="63" y="1087"/>
                    <a:pt x="0" y="875"/>
                  </a:cubicBezTo>
                  <a:cubicBezTo>
                    <a:pt x="300" y="1862"/>
                    <a:pt x="774" y="2786"/>
                    <a:pt x="1374" y="3624"/>
                  </a:cubicBezTo>
                  <a:lnTo>
                    <a:pt x="41482" y="52604"/>
                  </a:lnTo>
                  <a:lnTo>
                    <a:pt x="50978" y="64100"/>
                  </a:lnTo>
                  <a:cubicBezTo>
                    <a:pt x="53514" y="67198"/>
                    <a:pt x="57987" y="67898"/>
                    <a:pt x="61349" y="657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10DAFC4C-0E6C-4175-88A3-F15AAE07BA6F}"/>
                </a:ext>
              </a:extLst>
            </p:cNvPr>
            <p:cNvSpPr/>
            <p:nvPr/>
          </p:nvSpPr>
          <p:spPr>
            <a:xfrm>
              <a:off x="9202501" y="2529498"/>
              <a:ext cx="1052" cy="4873"/>
            </a:xfrm>
            <a:custGeom>
              <a:avLst/>
              <a:gdLst>
                <a:gd name="connsiteX0" fmla="*/ 178 w 1052"/>
                <a:gd name="connsiteY0" fmla="*/ 3873 h 4873"/>
                <a:gd name="connsiteX1" fmla="*/ 178 w 1052"/>
                <a:gd name="connsiteY1" fmla="*/ 0 h 4873"/>
                <a:gd name="connsiteX2" fmla="*/ 178 w 1052"/>
                <a:gd name="connsiteY2" fmla="*/ 4873 h 4873"/>
                <a:gd name="connsiteX3" fmla="*/ 1053 w 1052"/>
                <a:gd name="connsiteY3" fmla="*/ 4873 h 4873"/>
                <a:gd name="connsiteX4" fmla="*/ 178 w 1052"/>
                <a:gd name="connsiteY4" fmla="*/ 3873 h 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2" h="4873">
                  <a:moveTo>
                    <a:pt x="178" y="3873"/>
                  </a:moveTo>
                  <a:cubicBezTo>
                    <a:pt x="-59" y="2599"/>
                    <a:pt x="-59" y="1274"/>
                    <a:pt x="178" y="0"/>
                  </a:cubicBezTo>
                  <a:lnTo>
                    <a:pt x="178" y="4873"/>
                  </a:lnTo>
                  <a:lnTo>
                    <a:pt x="1053" y="4873"/>
                  </a:lnTo>
                  <a:cubicBezTo>
                    <a:pt x="1053" y="4873"/>
                    <a:pt x="178" y="4123"/>
                    <a:pt x="178" y="387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AD8EDB2F-F713-46F8-BA3A-B47DA884BE7D}"/>
                </a:ext>
              </a:extLst>
            </p:cNvPr>
            <p:cNvSpPr/>
            <p:nvPr/>
          </p:nvSpPr>
          <p:spPr>
            <a:xfrm>
              <a:off x="9202751" y="2255232"/>
              <a:ext cx="549940" cy="278764"/>
            </a:xfrm>
            <a:custGeom>
              <a:avLst/>
              <a:gdLst>
                <a:gd name="connsiteX0" fmla="*/ 303 w 549940"/>
                <a:gd name="connsiteY0" fmla="*/ 278764 h 278764"/>
                <a:gd name="connsiteX1" fmla="*/ 5426 w 549940"/>
                <a:gd name="connsiteY1" fmla="*/ 276265 h 278764"/>
                <a:gd name="connsiteX2" fmla="*/ 7050 w 549940"/>
                <a:gd name="connsiteY2" fmla="*/ 275515 h 278764"/>
                <a:gd name="connsiteX3" fmla="*/ 7050 w 549940"/>
                <a:gd name="connsiteY3" fmla="*/ 275515 h 278764"/>
                <a:gd name="connsiteX4" fmla="*/ 7050 w 549940"/>
                <a:gd name="connsiteY4" fmla="*/ 272891 h 278764"/>
                <a:gd name="connsiteX5" fmla="*/ 8962 w 549940"/>
                <a:gd name="connsiteY5" fmla="*/ 272554 h 278764"/>
                <a:gd name="connsiteX6" fmla="*/ 9299 w 549940"/>
                <a:gd name="connsiteY6" fmla="*/ 272891 h 278764"/>
                <a:gd name="connsiteX7" fmla="*/ 10299 w 549940"/>
                <a:gd name="connsiteY7" fmla="*/ 274016 h 278764"/>
                <a:gd name="connsiteX8" fmla="*/ 12298 w 549940"/>
                <a:gd name="connsiteY8" fmla="*/ 273141 h 278764"/>
                <a:gd name="connsiteX9" fmla="*/ 23168 w 549940"/>
                <a:gd name="connsiteY9" fmla="*/ 277365 h 278764"/>
                <a:gd name="connsiteX10" fmla="*/ 23543 w 549940"/>
                <a:gd name="connsiteY10" fmla="*/ 278389 h 278764"/>
                <a:gd name="connsiteX11" fmla="*/ 549940 w 549940"/>
                <a:gd name="connsiteY11" fmla="*/ 23241 h 278764"/>
                <a:gd name="connsiteX12" fmla="*/ 549316 w 549940"/>
                <a:gd name="connsiteY12" fmla="*/ 19992 h 278764"/>
                <a:gd name="connsiteX13" fmla="*/ 549316 w 549940"/>
                <a:gd name="connsiteY13" fmla="*/ 7497 h 278764"/>
                <a:gd name="connsiteX14" fmla="*/ 549316 w 549940"/>
                <a:gd name="connsiteY14" fmla="*/ 0 h 278764"/>
                <a:gd name="connsiteX15" fmla="*/ 4926 w 549940"/>
                <a:gd name="connsiteY15" fmla="*/ 263645 h 278764"/>
                <a:gd name="connsiteX16" fmla="*/ 4926 w 549940"/>
                <a:gd name="connsiteY16" fmla="*/ 263645 h 278764"/>
                <a:gd name="connsiteX17" fmla="*/ 3177 w 549940"/>
                <a:gd name="connsiteY17" fmla="*/ 264895 h 278764"/>
                <a:gd name="connsiteX18" fmla="*/ 2052 w 549940"/>
                <a:gd name="connsiteY18" fmla="*/ 266019 h 278764"/>
                <a:gd name="connsiteX19" fmla="*/ 1053 w 549940"/>
                <a:gd name="connsiteY19" fmla="*/ 267768 h 278764"/>
                <a:gd name="connsiteX20" fmla="*/ 178 w 549940"/>
                <a:gd name="connsiteY20" fmla="*/ 269518 h 278764"/>
                <a:gd name="connsiteX21" fmla="*/ 178 w 549940"/>
                <a:gd name="connsiteY21" fmla="*/ 271392 h 278764"/>
                <a:gd name="connsiteX22" fmla="*/ 178 w 549940"/>
                <a:gd name="connsiteY22" fmla="*/ 273641 h 278764"/>
                <a:gd name="connsiteX23" fmla="*/ 178 w 549940"/>
                <a:gd name="connsiteY23" fmla="*/ 277514 h 278764"/>
                <a:gd name="connsiteX24" fmla="*/ 303 w 549940"/>
                <a:gd name="connsiteY24" fmla="*/ 278764 h 278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940" h="278764">
                  <a:moveTo>
                    <a:pt x="303" y="278764"/>
                  </a:moveTo>
                  <a:lnTo>
                    <a:pt x="5426" y="276265"/>
                  </a:lnTo>
                  <a:lnTo>
                    <a:pt x="7050" y="275515"/>
                  </a:lnTo>
                  <a:lnTo>
                    <a:pt x="7050" y="275515"/>
                  </a:lnTo>
                  <a:cubicBezTo>
                    <a:pt x="6450" y="274741"/>
                    <a:pt x="6450" y="273666"/>
                    <a:pt x="7050" y="272891"/>
                  </a:cubicBezTo>
                  <a:cubicBezTo>
                    <a:pt x="7487" y="272267"/>
                    <a:pt x="8350" y="272117"/>
                    <a:pt x="8962" y="272554"/>
                  </a:cubicBezTo>
                  <a:cubicBezTo>
                    <a:pt x="9099" y="272654"/>
                    <a:pt x="9212" y="272766"/>
                    <a:pt x="9299" y="272891"/>
                  </a:cubicBezTo>
                  <a:lnTo>
                    <a:pt x="10299" y="274016"/>
                  </a:lnTo>
                  <a:lnTo>
                    <a:pt x="12298" y="273141"/>
                  </a:lnTo>
                  <a:cubicBezTo>
                    <a:pt x="16471" y="271304"/>
                    <a:pt x="21332" y="273191"/>
                    <a:pt x="23168" y="277365"/>
                  </a:cubicBezTo>
                  <a:cubicBezTo>
                    <a:pt x="23318" y="277689"/>
                    <a:pt x="23443" y="278039"/>
                    <a:pt x="23543" y="278389"/>
                  </a:cubicBezTo>
                  <a:lnTo>
                    <a:pt x="549940" y="23241"/>
                  </a:lnTo>
                  <a:cubicBezTo>
                    <a:pt x="549541" y="22204"/>
                    <a:pt x="549328" y="21104"/>
                    <a:pt x="549316" y="19992"/>
                  </a:cubicBezTo>
                  <a:lnTo>
                    <a:pt x="549316" y="7497"/>
                  </a:lnTo>
                  <a:lnTo>
                    <a:pt x="549316" y="0"/>
                  </a:lnTo>
                  <a:lnTo>
                    <a:pt x="4926" y="263645"/>
                  </a:lnTo>
                  <a:lnTo>
                    <a:pt x="4926" y="263645"/>
                  </a:lnTo>
                  <a:cubicBezTo>
                    <a:pt x="4251" y="263920"/>
                    <a:pt x="3652" y="264345"/>
                    <a:pt x="3177" y="264895"/>
                  </a:cubicBezTo>
                  <a:cubicBezTo>
                    <a:pt x="2777" y="265232"/>
                    <a:pt x="2389" y="265619"/>
                    <a:pt x="2052" y="266019"/>
                  </a:cubicBezTo>
                  <a:cubicBezTo>
                    <a:pt x="1602" y="266531"/>
                    <a:pt x="1265" y="267119"/>
                    <a:pt x="1053" y="267768"/>
                  </a:cubicBezTo>
                  <a:cubicBezTo>
                    <a:pt x="665" y="268293"/>
                    <a:pt x="365" y="268893"/>
                    <a:pt x="178" y="269518"/>
                  </a:cubicBezTo>
                  <a:cubicBezTo>
                    <a:pt x="116" y="270142"/>
                    <a:pt x="116" y="270767"/>
                    <a:pt x="178" y="271392"/>
                  </a:cubicBezTo>
                  <a:cubicBezTo>
                    <a:pt x="116" y="272141"/>
                    <a:pt x="116" y="272891"/>
                    <a:pt x="178" y="273641"/>
                  </a:cubicBezTo>
                  <a:cubicBezTo>
                    <a:pt x="-59" y="274915"/>
                    <a:pt x="-59" y="276240"/>
                    <a:pt x="178" y="277514"/>
                  </a:cubicBezTo>
                  <a:cubicBezTo>
                    <a:pt x="178" y="277514"/>
                    <a:pt x="178" y="278514"/>
                    <a:pt x="303" y="27876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0DA1288E-7E7E-470F-BFDE-724069C51B51}"/>
                </a:ext>
              </a:extLst>
            </p:cNvPr>
            <p:cNvSpPr/>
            <p:nvPr/>
          </p:nvSpPr>
          <p:spPr>
            <a:xfrm>
              <a:off x="9266901" y="2596721"/>
              <a:ext cx="82058" cy="100669"/>
            </a:xfrm>
            <a:custGeom>
              <a:avLst/>
              <a:gdLst>
                <a:gd name="connsiteX0" fmla="*/ 2249 w 82058"/>
                <a:gd name="connsiteY0" fmla="*/ 3249 h 100669"/>
                <a:gd name="connsiteX1" fmla="*/ 337 w 82058"/>
                <a:gd name="connsiteY1" fmla="*/ 3586 h 100669"/>
                <a:gd name="connsiteX2" fmla="*/ 0 w 82058"/>
                <a:gd name="connsiteY2" fmla="*/ 3249 h 100669"/>
                <a:gd name="connsiteX3" fmla="*/ 2874 w 82058"/>
                <a:gd name="connsiteY3" fmla="*/ 6747 h 100669"/>
                <a:gd name="connsiteX4" fmla="*/ 80090 w 82058"/>
                <a:gd name="connsiteY4" fmla="*/ 100585 h 100669"/>
                <a:gd name="connsiteX5" fmla="*/ 80090 w 82058"/>
                <a:gd name="connsiteY5" fmla="*/ 100585 h 100669"/>
                <a:gd name="connsiteX6" fmla="*/ 80090 w 82058"/>
                <a:gd name="connsiteY6" fmla="*/ 100585 h 100669"/>
                <a:gd name="connsiteX7" fmla="*/ 80090 w 82058"/>
                <a:gd name="connsiteY7" fmla="*/ 100585 h 100669"/>
                <a:gd name="connsiteX8" fmla="*/ 80715 w 82058"/>
                <a:gd name="connsiteY8" fmla="*/ 100585 h 100669"/>
                <a:gd name="connsiteX9" fmla="*/ 81590 w 82058"/>
                <a:gd name="connsiteY9" fmla="*/ 100585 h 100669"/>
                <a:gd name="connsiteX10" fmla="*/ 81590 w 82058"/>
                <a:gd name="connsiteY10" fmla="*/ 97836 h 100669"/>
                <a:gd name="connsiteX11" fmla="*/ 80840 w 82058"/>
                <a:gd name="connsiteY11" fmla="*/ 96961 h 100669"/>
                <a:gd name="connsiteX12" fmla="*/ 999 w 82058"/>
                <a:gd name="connsiteY12" fmla="*/ 0 h 100669"/>
                <a:gd name="connsiteX13" fmla="*/ 2424 w 82058"/>
                <a:gd name="connsiteY13" fmla="*/ 2836 h 100669"/>
                <a:gd name="connsiteX14" fmla="*/ 2249 w 82058"/>
                <a:gd name="connsiteY14" fmla="*/ 3249 h 100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2058" h="100669">
                  <a:moveTo>
                    <a:pt x="2249" y="3249"/>
                  </a:moveTo>
                  <a:cubicBezTo>
                    <a:pt x="1812" y="3873"/>
                    <a:pt x="949" y="4023"/>
                    <a:pt x="337" y="3586"/>
                  </a:cubicBezTo>
                  <a:cubicBezTo>
                    <a:pt x="200" y="3486"/>
                    <a:pt x="87" y="3374"/>
                    <a:pt x="0" y="3249"/>
                  </a:cubicBezTo>
                  <a:lnTo>
                    <a:pt x="2874" y="6747"/>
                  </a:lnTo>
                  <a:lnTo>
                    <a:pt x="80090" y="100585"/>
                  </a:lnTo>
                  <a:lnTo>
                    <a:pt x="80090" y="100585"/>
                  </a:lnTo>
                  <a:cubicBezTo>
                    <a:pt x="80090" y="100585"/>
                    <a:pt x="80090" y="100585"/>
                    <a:pt x="80090" y="100585"/>
                  </a:cubicBezTo>
                  <a:lnTo>
                    <a:pt x="80090" y="100585"/>
                  </a:lnTo>
                  <a:lnTo>
                    <a:pt x="80715" y="100585"/>
                  </a:lnTo>
                  <a:cubicBezTo>
                    <a:pt x="80990" y="100697"/>
                    <a:pt x="81315" y="100697"/>
                    <a:pt x="81590" y="100585"/>
                  </a:cubicBezTo>
                  <a:cubicBezTo>
                    <a:pt x="82214" y="99773"/>
                    <a:pt x="82214" y="98648"/>
                    <a:pt x="81590" y="97836"/>
                  </a:cubicBezTo>
                  <a:lnTo>
                    <a:pt x="80840" y="96961"/>
                  </a:lnTo>
                  <a:lnTo>
                    <a:pt x="999" y="0"/>
                  </a:lnTo>
                  <a:cubicBezTo>
                    <a:pt x="2174" y="387"/>
                    <a:pt x="2824" y="1662"/>
                    <a:pt x="2424" y="2836"/>
                  </a:cubicBezTo>
                  <a:cubicBezTo>
                    <a:pt x="2386" y="2986"/>
                    <a:pt x="2324" y="3124"/>
                    <a:pt x="2249" y="3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DBCF72BE-F357-4E01-A6E4-FBE4582388BE}"/>
                </a:ext>
              </a:extLst>
            </p:cNvPr>
            <p:cNvSpPr/>
            <p:nvPr/>
          </p:nvSpPr>
          <p:spPr>
            <a:xfrm>
              <a:off x="10199998" y="2144027"/>
              <a:ext cx="85565" cy="95006"/>
            </a:xfrm>
            <a:custGeom>
              <a:avLst/>
              <a:gdLst>
                <a:gd name="connsiteX0" fmla="*/ 1124 w 85565"/>
                <a:gd name="connsiteY0" fmla="*/ 1749 h 95006"/>
                <a:gd name="connsiteX1" fmla="*/ 0 w 85565"/>
                <a:gd name="connsiteY1" fmla="*/ 1749 h 95006"/>
                <a:gd name="connsiteX2" fmla="*/ 0 w 85565"/>
                <a:gd name="connsiteY2" fmla="*/ 1749 h 95006"/>
                <a:gd name="connsiteX3" fmla="*/ 750 w 85565"/>
                <a:gd name="connsiteY3" fmla="*/ 2624 h 95006"/>
                <a:gd name="connsiteX4" fmla="*/ 81715 w 85565"/>
                <a:gd name="connsiteY4" fmla="*/ 92463 h 95006"/>
                <a:gd name="connsiteX5" fmla="*/ 83589 w 85565"/>
                <a:gd name="connsiteY5" fmla="*/ 94587 h 95006"/>
                <a:gd name="connsiteX6" fmla="*/ 85351 w 85565"/>
                <a:gd name="connsiteY6" fmla="*/ 94700 h 95006"/>
                <a:gd name="connsiteX7" fmla="*/ 85463 w 85565"/>
                <a:gd name="connsiteY7" fmla="*/ 94587 h 95006"/>
                <a:gd name="connsiteX8" fmla="*/ 85463 w 85565"/>
                <a:gd name="connsiteY8" fmla="*/ 94587 h 95006"/>
                <a:gd name="connsiteX9" fmla="*/ 85463 w 85565"/>
                <a:gd name="connsiteY9" fmla="*/ 94587 h 95006"/>
                <a:gd name="connsiteX10" fmla="*/ 85463 w 85565"/>
                <a:gd name="connsiteY10" fmla="*/ 93963 h 95006"/>
                <a:gd name="connsiteX11" fmla="*/ 85463 w 85565"/>
                <a:gd name="connsiteY11" fmla="*/ 93213 h 95006"/>
                <a:gd name="connsiteX12" fmla="*/ 85463 w 85565"/>
                <a:gd name="connsiteY12" fmla="*/ 93213 h 95006"/>
                <a:gd name="connsiteX13" fmla="*/ 85463 w 85565"/>
                <a:gd name="connsiteY13" fmla="*/ 93213 h 95006"/>
                <a:gd name="connsiteX14" fmla="*/ 82839 w 85565"/>
                <a:gd name="connsiteY14" fmla="*/ 90214 h 95006"/>
                <a:gd name="connsiteX15" fmla="*/ 2499 w 85565"/>
                <a:gd name="connsiteY15" fmla="*/ 1000 h 95006"/>
                <a:gd name="connsiteX16" fmla="*/ 2499 w 85565"/>
                <a:gd name="connsiteY16" fmla="*/ 0 h 95006"/>
                <a:gd name="connsiteX17" fmla="*/ 1124 w 85565"/>
                <a:gd name="connsiteY17" fmla="*/ 1749 h 9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65" h="95006">
                  <a:moveTo>
                    <a:pt x="1124" y="1749"/>
                  </a:moveTo>
                  <a:cubicBezTo>
                    <a:pt x="762" y="1887"/>
                    <a:pt x="362" y="1887"/>
                    <a:pt x="0" y="1749"/>
                  </a:cubicBezTo>
                  <a:lnTo>
                    <a:pt x="0" y="1749"/>
                  </a:lnTo>
                  <a:lnTo>
                    <a:pt x="750" y="2624"/>
                  </a:lnTo>
                  <a:lnTo>
                    <a:pt x="81715" y="92463"/>
                  </a:lnTo>
                  <a:lnTo>
                    <a:pt x="83589" y="94587"/>
                  </a:lnTo>
                  <a:cubicBezTo>
                    <a:pt x="84051" y="95099"/>
                    <a:pt x="84838" y="95150"/>
                    <a:pt x="85351" y="94700"/>
                  </a:cubicBezTo>
                  <a:cubicBezTo>
                    <a:pt x="85388" y="94662"/>
                    <a:pt x="85426" y="94625"/>
                    <a:pt x="85463" y="94587"/>
                  </a:cubicBezTo>
                  <a:lnTo>
                    <a:pt x="85463" y="94587"/>
                  </a:lnTo>
                  <a:cubicBezTo>
                    <a:pt x="85463" y="94587"/>
                    <a:pt x="85463" y="94587"/>
                    <a:pt x="85463" y="94587"/>
                  </a:cubicBezTo>
                  <a:cubicBezTo>
                    <a:pt x="85538" y="94387"/>
                    <a:pt x="85538" y="94162"/>
                    <a:pt x="85463" y="93963"/>
                  </a:cubicBezTo>
                  <a:cubicBezTo>
                    <a:pt x="85600" y="93725"/>
                    <a:pt x="85600" y="93450"/>
                    <a:pt x="85463" y="93213"/>
                  </a:cubicBezTo>
                  <a:cubicBezTo>
                    <a:pt x="85463" y="93213"/>
                    <a:pt x="85463" y="93213"/>
                    <a:pt x="85463" y="93213"/>
                  </a:cubicBezTo>
                  <a:lnTo>
                    <a:pt x="85463" y="93213"/>
                  </a:lnTo>
                  <a:lnTo>
                    <a:pt x="82839" y="90214"/>
                  </a:lnTo>
                  <a:lnTo>
                    <a:pt x="2499" y="1000"/>
                  </a:lnTo>
                  <a:lnTo>
                    <a:pt x="2499" y="0"/>
                  </a:lnTo>
                  <a:cubicBezTo>
                    <a:pt x="2524" y="837"/>
                    <a:pt x="1937" y="1574"/>
                    <a:pt x="1124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935F41D8-CFF0-4450-9789-F625393296D9}"/>
                </a:ext>
              </a:extLst>
            </p:cNvPr>
            <p:cNvSpPr/>
            <p:nvPr/>
          </p:nvSpPr>
          <p:spPr>
            <a:xfrm>
              <a:off x="9286892" y="3055039"/>
              <a:ext cx="1499" cy="74"/>
            </a:xfrm>
            <a:custGeom>
              <a:avLst/>
              <a:gdLst>
                <a:gd name="connsiteX0" fmla="*/ 0 w 1499"/>
                <a:gd name="connsiteY0" fmla="*/ 0 h 74"/>
                <a:gd name="connsiteX1" fmla="*/ 1500 w 1499"/>
                <a:gd name="connsiteY1" fmla="*/ 0 h 74"/>
                <a:gd name="connsiteX2" fmla="*/ 1500 w 1499"/>
                <a:gd name="connsiteY2" fmla="*/ 0 h 74"/>
                <a:gd name="connsiteX3" fmla="*/ 0 w 1499"/>
                <a:gd name="connsiteY3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0"/>
                  </a:moveTo>
                  <a:lnTo>
                    <a:pt x="1500" y="0"/>
                  </a:lnTo>
                  <a:lnTo>
                    <a:pt x="1500" y="0"/>
                  </a:lnTo>
                  <a:cubicBezTo>
                    <a:pt x="1000" y="100"/>
                    <a:pt x="500" y="1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E58AD18C-DD59-48EC-8428-68FC64D7F07A}"/>
                </a:ext>
              </a:extLst>
            </p:cNvPr>
            <p:cNvSpPr/>
            <p:nvPr/>
          </p:nvSpPr>
          <p:spPr>
            <a:xfrm>
              <a:off x="9280391" y="3066034"/>
              <a:ext cx="22163" cy="123179"/>
            </a:xfrm>
            <a:custGeom>
              <a:avLst/>
              <a:gdLst>
                <a:gd name="connsiteX0" fmla="*/ 11999 w 22163"/>
                <a:gd name="connsiteY0" fmla="*/ 123076 h 123179"/>
                <a:gd name="connsiteX1" fmla="*/ 13623 w 22163"/>
                <a:gd name="connsiteY1" fmla="*/ 123076 h 123179"/>
                <a:gd name="connsiteX2" fmla="*/ 15123 w 22163"/>
                <a:gd name="connsiteY2" fmla="*/ 123076 h 123179"/>
                <a:gd name="connsiteX3" fmla="*/ 22120 w 22163"/>
                <a:gd name="connsiteY3" fmla="*/ 112205 h 123179"/>
                <a:gd name="connsiteX4" fmla="*/ 22120 w 22163"/>
                <a:gd name="connsiteY4" fmla="*/ 108207 h 123179"/>
                <a:gd name="connsiteX5" fmla="*/ 22120 w 22163"/>
                <a:gd name="connsiteY5" fmla="*/ 96836 h 123179"/>
                <a:gd name="connsiteX6" fmla="*/ 19121 w 22163"/>
                <a:gd name="connsiteY6" fmla="*/ 27989 h 123179"/>
                <a:gd name="connsiteX7" fmla="*/ 2503 w 22163"/>
                <a:gd name="connsiteY7" fmla="*/ 7247 h 123179"/>
                <a:gd name="connsiteX8" fmla="*/ 4 w 22163"/>
                <a:gd name="connsiteY8" fmla="*/ 0 h 123179"/>
                <a:gd name="connsiteX9" fmla="*/ 4 w 22163"/>
                <a:gd name="connsiteY9" fmla="*/ 0 h 123179"/>
                <a:gd name="connsiteX10" fmla="*/ 5002 w 22163"/>
                <a:gd name="connsiteY10" fmla="*/ 112455 h 123179"/>
                <a:gd name="connsiteX11" fmla="*/ 5002 w 22163"/>
                <a:gd name="connsiteY11" fmla="*/ 114080 h 123179"/>
                <a:gd name="connsiteX12" fmla="*/ 5002 w 22163"/>
                <a:gd name="connsiteY12" fmla="*/ 116204 h 123179"/>
                <a:gd name="connsiteX13" fmla="*/ 5002 w 22163"/>
                <a:gd name="connsiteY13" fmla="*/ 116204 h 123179"/>
                <a:gd name="connsiteX14" fmla="*/ 6002 w 22163"/>
                <a:gd name="connsiteY14" fmla="*/ 118078 h 123179"/>
                <a:gd name="connsiteX15" fmla="*/ 11999 w 22163"/>
                <a:gd name="connsiteY15" fmla="*/ 123076 h 123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3" h="123179">
                  <a:moveTo>
                    <a:pt x="11999" y="123076"/>
                  </a:moveTo>
                  <a:cubicBezTo>
                    <a:pt x="12536" y="123213"/>
                    <a:pt x="13086" y="123213"/>
                    <a:pt x="13623" y="123076"/>
                  </a:cubicBezTo>
                  <a:cubicBezTo>
                    <a:pt x="14123" y="123188"/>
                    <a:pt x="14623" y="123188"/>
                    <a:pt x="15123" y="123076"/>
                  </a:cubicBezTo>
                  <a:cubicBezTo>
                    <a:pt x="19671" y="121489"/>
                    <a:pt x="22557" y="117004"/>
                    <a:pt x="22120" y="112205"/>
                  </a:cubicBezTo>
                  <a:lnTo>
                    <a:pt x="22120" y="108207"/>
                  </a:lnTo>
                  <a:lnTo>
                    <a:pt x="22120" y="96836"/>
                  </a:lnTo>
                  <a:lnTo>
                    <a:pt x="19121" y="27989"/>
                  </a:lnTo>
                  <a:lnTo>
                    <a:pt x="2503" y="7247"/>
                  </a:lnTo>
                  <a:cubicBezTo>
                    <a:pt x="817" y="5211"/>
                    <a:pt x="-71" y="2637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5002" y="112455"/>
                  </a:lnTo>
                  <a:cubicBezTo>
                    <a:pt x="4927" y="112992"/>
                    <a:pt x="4927" y="113542"/>
                    <a:pt x="5002" y="114080"/>
                  </a:cubicBezTo>
                  <a:cubicBezTo>
                    <a:pt x="4927" y="114792"/>
                    <a:pt x="4927" y="115492"/>
                    <a:pt x="5002" y="116204"/>
                  </a:cubicBezTo>
                  <a:lnTo>
                    <a:pt x="5002" y="116204"/>
                  </a:lnTo>
                  <a:cubicBezTo>
                    <a:pt x="5265" y="116866"/>
                    <a:pt x="5589" y="117491"/>
                    <a:pt x="6002" y="118078"/>
                  </a:cubicBezTo>
                  <a:cubicBezTo>
                    <a:pt x="7076" y="120614"/>
                    <a:pt x="9313" y="122476"/>
                    <a:pt x="11999" y="12307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941E4F8C-3260-4A5B-AB21-9ED10149F778}"/>
                </a:ext>
              </a:extLst>
            </p:cNvPr>
            <p:cNvSpPr/>
            <p:nvPr/>
          </p:nvSpPr>
          <p:spPr>
            <a:xfrm>
              <a:off x="9223295" y="2543867"/>
              <a:ext cx="45948" cy="56190"/>
            </a:xfrm>
            <a:custGeom>
              <a:avLst/>
              <a:gdLst>
                <a:gd name="connsiteX0" fmla="*/ 41857 w 45948"/>
                <a:gd name="connsiteY0" fmla="*/ 53979 h 56190"/>
                <a:gd name="connsiteX1" fmla="*/ 43232 w 45948"/>
                <a:gd name="connsiteY1" fmla="*/ 55603 h 56190"/>
                <a:gd name="connsiteX2" fmla="*/ 43232 w 45948"/>
                <a:gd name="connsiteY2" fmla="*/ 55603 h 56190"/>
                <a:gd name="connsiteX3" fmla="*/ 45143 w 45948"/>
                <a:gd name="connsiteY3" fmla="*/ 55940 h 56190"/>
                <a:gd name="connsiteX4" fmla="*/ 45481 w 45948"/>
                <a:gd name="connsiteY4" fmla="*/ 55603 h 56190"/>
                <a:gd name="connsiteX5" fmla="*/ 45481 w 45948"/>
                <a:gd name="connsiteY5" fmla="*/ 52854 h 56190"/>
                <a:gd name="connsiteX6" fmla="*/ 2249 w 45948"/>
                <a:gd name="connsiteY6" fmla="*/ 0 h 56190"/>
                <a:gd name="connsiteX7" fmla="*/ 0 w 45948"/>
                <a:gd name="connsiteY7" fmla="*/ 2624 h 56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48" h="56190">
                  <a:moveTo>
                    <a:pt x="41857" y="53979"/>
                  </a:moveTo>
                  <a:lnTo>
                    <a:pt x="43232" y="55603"/>
                  </a:lnTo>
                  <a:lnTo>
                    <a:pt x="43232" y="55603"/>
                  </a:lnTo>
                  <a:cubicBezTo>
                    <a:pt x="43669" y="56228"/>
                    <a:pt x="44531" y="56377"/>
                    <a:pt x="45143" y="55940"/>
                  </a:cubicBezTo>
                  <a:cubicBezTo>
                    <a:pt x="45281" y="55840"/>
                    <a:pt x="45393" y="55728"/>
                    <a:pt x="45481" y="55603"/>
                  </a:cubicBezTo>
                  <a:cubicBezTo>
                    <a:pt x="46105" y="54791"/>
                    <a:pt x="46105" y="53666"/>
                    <a:pt x="45481" y="52854"/>
                  </a:cubicBezTo>
                  <a:lnTo>
                    <a:pt x="2249" y="0"/>
                  </a:lnTo>
                  <a:cubicBezTo>
                    <a:pt x="1637" y="987"/>
                    <a:pt x="875" y="1874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90D53A64-1CA1-4497-9376-5B910EE1DFCB}"/>
                </a:ext>
              </a:extLst>
            </p:cNvPr>
            <p:cNvSpPr/>
            <p:nvPr/>
          </p:nvSpPr>
          <p:spPr>
            <a:xfrm>
              <a:off x="9209351" y="2527411"/>
              <a:ext cx="3698" cy="3211"/>
            </a:xfrm>
            <a:custGeom>
              <a:avLst/>
              <a:gdLst>
                <a:gd name="connsiteX0" fmla="*/ 2699 w 3698"/>
                <a:gd name="connsiteY0" fmla="*/ 588 h 3211"/>
                <a:gd name="connsiteX1" fmla="*/ 787 w 3698"/>
                <a:gd name="connsiteY1" fmla="*/ 250 h 3211"/>
                <a:gd name="connsiteX2" fmla="*/ 450 w 3698"/>
                <a:gd name="connsiteY2" fmla="*/ 588 h 3211"/>
                <a:gd name="connsiteX3" fmla="*/ 450 w 3698"/>
                <a:gd name="connsiteY3" fmla="*/ 3212 h 3211"/>
                <a:gd name="connsiteX4" fmla="*/ 450 w 3698"/>
                <a:gd name="connsiteY4" fmla="*/ 3212 h 3211"/>
                <a:gd name="connsiteX5" fmla="*/ 3699 w 3698"/>
                <a:gd name="connsiteY5" fmla="*/ 1587 h 3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98" h="3211">
                  <a:moveTo>
                    <a:pt x="2699" y="588"/>
                  </a:moveTo>
                  <a:cubicBezTo>
                    <a:pt x="2261" y="-37"/>
                    <a:pt x="1399" y="-187"/>
                    <a:pt x="787" y="250"/>
                  </a:cubicBezTo>
                  <a:cubicBezTo>
                    <a:pt x="650" y="350"/>
                    <a:pt x="537" y="463"/>
                    <a:pt x="450" y="588"/>
                  </a:cubicBezTo>
                  <a:cubicBezTo>
                    <a:pt x="-150" y="1363"/>
                    <a:pt x="-150" y="2437"/>
                    <a:pt x="450" y="3212"/>
                  </a:cubicBezTo>
                  <a:lnTo>
                    <a:pt x="450" y="3212"/>
                  </a:lnTo>
                  <a:lnTo>
                    <a:pt x="3699" y="15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F4A1EBAC-14DA-41A3-A80A-294644EDCF36}"/>
                </a:ext>
              </a:extLst>
            </p:cNvPr>
            <p:cNvSpPr/>
            <p:nvPr/>
          </p:nvSpPr>
          <p:spPr>
            <a:xfrm>
              <a:off x="11497949" y="2024699"/>
              <a:ext cx="43219" cy="40858"/>
            </a:xfrm>
            <a:custGeom>
              <a:avLst/>
              <a:gdLst>
                <a:gd name="connsiteX0" fmla="*/ 2612 w 43219"/>
                <a:gd name="connsiteY0" fmla="*/ 18493 h 40858"/>
                <a:gd name="connsiteX1" fmla="*/ 6735 w 43219"/>
                <a:gd name="connsiteY1" fmla="*/ 22741 h 40858"/>
                <a:gd name="connsiteX2" fmla="*/ 24602 w 43219"/>
                <a:gd name="connsiteY2" fmla="*/ 40859 h 40858"/>
                <a:gd name="connsiteX3" fmla="*/ 31974 w 43219"/>
                <a:gd name="connsiteY3" fmla="*/ 37235 h 40858"/>
                <a:gd name="connsiteX4" fmla="*/ 32974 w 43219"/>
                <a:gd name="connsiteY4" fmla="*/ 35111 h 40858"/>
                <a:gd name="connsiteX5" fmla="*/ 42595 w 43219"/>
                <a:gd name="connsiteY5" fmla="*/ 31862 h 40858"/>
                <a:gd name="connsiteX6" fmla="*/ 43219 w 43219"/>
                <a:gd name="connsiteY6" fmla="*/ 31862 h 40858"/>
                <a:gd name="connsiteX7" fmla="*/ 15106 w 43219"/>
                <a:gd name="connsiteY7" fmla="*/ 1874 h 40858"/>
                <a:gd name="connsiteX8" fmla="*/ 13982 w 43219"/>
                <a:gd name="connsiteY8" fmla="*/ 1125 h 40858"/>
                <a:gd name="connsiteX9" fmla="*/ 12358 w 43219"/>
                <a:gd name="connsiteY9" fmla="*/ 0 h 40858"/>
                <a:gd name="connsiteX10" fmla="*/ 10733 w 43219"/>
                <a:gd name="connsiteY10" fmla="*/ 0 h 40858"/>
                <a:gd name="connsiteX11" fmla="*/ 8984 w 43219"/>
                <a:gd name="connsiteY11" fmla="*/ 0 h 40858"/>
                <a:gd name="connsiteX12" fmla="*/ 7235 w 43219"/>
                <a:gd name="connsiteY12" fmla="*/ 0 h 40858"/>
                <a:gd name="connsiteX13" fmla="*/ 2487 w 43219"/>
                <a:gd name="connsiteY13" fmla="*/ 3374 h 40858"/>
                <a:gd name="connsiteX14" fmla="*/ 2612 w 43219"/>
                <a:gd name="connsiteY14" fmla="*/ 18493 h 4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219" h="40858">
                  <a:moveTo>
                    <a:pt x="2612" y="18493"/>
                  </a:moveTo>
                  <a:lnTo>
                    <a:pt x="6735" y="22741"/>
                  </a:lnTo>
                  <a:lnTo>
                    <a:pt x="24602" y="40859"/>
                  </a:lnTo>
                  <a:lnTo>
                    <a:pt x="31974" y="37235"/>
                  </a:lnTo>
                  <a:cubicBezTo>
                    <a:pt x="32236" y="36498"/>
                    <a:pt x="32561" y="35786"/>
                    <a:pt x="32974" y="35111"/>
                  </a:cubicBezTo>
                  <a:cubicBezTo>
                    <a:pt x="34960" y="31825"/>
                    <a:pt x="39021" y="30450"/>
                    <a:pt x="42595" y="31862"/>
                  </a:cubicBezTo>
                  <a:lnTo>
                    <a:pt x="43219" y="31862"/>
                  </a:lnTo>
                  <a:lnTo>
                    <a:pt x="15106" y="1874"/>
                  </a:lnTo>
                  <a:cubicBezTo>
                    <a:pt x="14756" y="1587"/>
                    <a:pt x="14381" y="1325"/>
                    <a:pt x="13982" y="1125"/>
                  </a:cubicBezTo>
                  <a:cubicBezTo>
                    <a:pt x="13495" y="675"/>
                    <a:pt x="12945" y="300"/>
                    <a:pt x="12358" y="0"/>
                  </a:cubicBezTo>
                  <a:lnTo>
                    <a:pt x="10733" y="0"/>
                  </a:lnTo>
                  <a:lnTo>
                    <a:pt x="8984" y="0"/>
                  </a:lnTo>
                  <a:lnTo>
                    <a:pt x="7235" y="0"/>
                  </a:lnTo>
                  <a:cubicBezTo>
                    <a:pt x="5298" y="512"/>
                    <a:pt x="3611" y="1712"/>
                    <a:pt x="2487" y="3374"/>
                  </a:cubicBezTo>
                  <a:cubicBezTo>
                    <a:pt x="-874" y="7872"/>
                    <a:pt x="-824" y="14057"/>
                    <a:pt x="2612" y="184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CBBFDEFA-8BBF-4A26-BD1C-FE7DF5CCAA8D}"/>
                </a:ext>
              </a:extLst>
            </p:cNvPr>
            <p:cNvSpPr/>
            <p:nvPr/>
          </p:nvSpPr>
          <p:spPr>
            <a:xfrm>
              <a:off x="11530423" y="2056010"/>
              <a:ext cx="10620" cy="5924"/>
            </a:xfrm>
            <a:custGeom>
              <a:avLst/>
              <a:gdLst>
                <a:gd name="connsiteX0" fmla="*/ 999 w 10620"/>
                <a:gd name="connsiteY0" fmla="*/ 3800 h 5924"/>
                <a:gd name="connsiteX1" fmla="*/ 0 w 10620"/>
                <a:gd name="connsiteY1" fmla="*/ 5925 h 5924"/>
                <a:gd name="connsiteX2" fmla="*/ 6247 w 10620"/>
                <a:gd name="connsiteY2" fmla="*/ 2801 h 5924"/>
                <a:gd name="connsiteX3" fmla="*/ 10620 w 10620"/>
                <a:gd name="connsiteY3" fmla="*/ 552 h 5924"/>
                <a:gd name="connsiteX4" fmla="*/ 999 w 10620"/>
                <a:gd name="connsiteY4" fmla="*/ 3800 h 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20" h="5924">
                  <a:moveTo>
                    <a:pt x="999" y="3800"/>
                  </a:moveTo>
                  <a:cubicBezTo>
                    <a:pt x="587" y="4475"/>
                    <a:pt x="262" y="5187"/>
                    <a:pt x="0" y="5925"/>
                  </a:cubicBezTo>
                  <a:lnTo>
                    <a:pt x="6247" y="2801"/>
                  </a:lnTo>
                  <a:lnTo>
                    <a:pt x="10620" y="552"/>
                  </a:lnTo>
                  <a:cubicBezTo>
                    <a:pt x="7047" y="-860"/>
                    <a:pt x="2986" y="514"/>
                    <a:pt x="999" y="38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EA08A7FF-A01D-4E48-945B-3C9482E9969E}"/>
                </a:ext>
              </a:extLst>
            </p:cNvPr>
            <p:cNvSpPr/>
            <p:nvPr/>
          </p:nvSpPr>
          <p:spPr>
            <a:xfrm>
              <a:off x="8519849" y="5540547"/>
              <a:ext cx="749" cy="1499"/>
            </a:xfrm>
            <a:custGeom>
              <a:avLst/>
              <a:gdLst>
                <a:gd name="connsiteX0" fmla="*/ 750 w 749"/>
                <a:gd name="connsiteY0" fmla="*/ 0 h 1499"/>
                <a:gd name="connsiteX1" fmla="*/ 0 w 749"/>
                <a:gd name="connsiteY1" fmla="*/ 1500 h 1499"/>
                <a:gd name="connsiteX2" fmla="*/ 0 w 749"/>
                <a:gd name="connsiteY2" fmla="*/ 625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" h="1499">
                  <a:moveTo>
                    <a:pt x="750" y="0"/>
                  </a:moveTo>
                  <a:lnTo>
                    <a:pt x="0" y="1500"/>
                  </a:lnTo>
                  <a:cubicBezTo>
                    <a:pt x="25" y="1212"/>
                    <a:pt x="25" y="912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0EF63F58-6BFD-46E8-859B-95848E932D2A}"/>
                </a:ext>
              </a:extLst>
            </p:cNvPr>
            <p:cNvSpPr/>
            <p:nvPr/>
          </p:nvSpPr>
          <p:spPr>
            <a:xfrm>
              <a:off x="8519294" y="5544296"/>
              <a:ext cx="55" cy="1749"/>
            </a:xfrm>
            <a:custGeom>
              <a:avLst/>
              <a:gdLst>
                <a:gd name="connsiteX0" fmla="*/ 56 w 55"/>
                <a:gd name="connsiteY0" fmla="*/ 0 h 1749"/>
                <a:gd name="connsiteX1" fmla="*/ 56 w 55"/>
                <a:gd name="connsiteY1" fmla="*/ 1749 h 1749"/>
                <a:gd name="connsiteX2" fmla="*/ 56 w 55"/>
                <a:gd name="connsiteY2" fmla="*/ 625 h 1749"/>
                <a:gd name="connsiteX3" fmla="*/ 56 w 55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1749">
                  <a:moveTo>
                    <a:pt x="56" y="0"/>
                  </a:moveTo>
                  <a:cubicBezTo>
                    <a:pt x="-7" y="587"/>
                    <a:pt x="-7" y="1162"/>
                    <a:pt x="56" y="1749"/>
                  </a:cubicBezTo>
                  <a:cubicBezTo>
                    <a:pt x="56" y="1749"/>
                    <a:pt x="56" y="999"/>
                    <a:pt x="56" y="625"/>
                  </a:cubicBezTo>
                  <a:cubicBezTo>
                    <a:pt x="56" y="250"/>
                    <a:pt x="-69" y="250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BF49E07F-AF4E-4BEF-9C89-28AA5D9597C6}"/>
                </a:ext>
              </a:extLst>
            </p:cNvPr>
            <p:cNvSpPr/>
            <p:nvPr/>
          </p:nvSpPr>
          <p:spPr>
            <a:xfrm>
              <a:off x="8522473" y="5537549"/>
              <a:ext cx="624" cy="1082"/>
            </a:xfrm>
            <a:custGeom>
              <a:avLst/>
              <a:gdLst>
                <a:gd name="connsiteX0" fmla="*/ 625 w 624"/>
                <a:gd name="connsiteY0" fmla="*/ 0 h 1082"/>
                <a:gd name="connsiteX1" fmla="*/ 625 w 624"/>
                <a:gd name="connsiteY1" fmla="*/ 0 h 1082"/>
                <a:gd name="connsiteX2" fmla="*/ 0 w 624"/>
                <a:gd name="connsiteY2" fmla="*/ 0 h 1082"/>
                <a:gd name="connsiteX3" fmla="*/ 0 w 624"/>
                <a:gd name="connsiteY3" fmla="*/ 750 h 1082"/>
                <a:gd name="connsiteX4" fmla="*/ 0 w 624"/>
                <a:gd name="connsiteY4" fmla="*/ 750 h 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082">
                  <a:moveTo>
                    <a:pt x="625" y="0"/>
                  </a:moveTo>
                  <a:lnTo>
                    <a:pt x="625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750"/>
                  </a:cubicBezTo>
                  <a:cubicBezTo>
                    <a:pt x="0" y="1499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D3A19DF8-5DCB-4D23-8BE5-736548907FB9}"/>
                </a:ext>
              </a:extLst>
            </p:cNvPr>
            <p:cNvSpPr/>
            <p:nvPr/>
          </p:nvSpPr>
          <p:spPr>
            <a:xfrm>
              <a:off x="8537966" y="5550044"/>
              <a:ext cx="30986" cy="50605"/>
            </a:xfrm>
            <a:custGeom>
              <a:avLst/>
              <a:gdLst>
                <a:gd name="connsiteX0" fmla="*/ 14744 w 30986"/>
                <a:gd name="connsiteY0" fmla="*/ 47856 h 50605"/>
                <a:gd name="connsiteX1" fmla="*/ 22740 w 30986"/>
                <a:gd name="connsiteY1" fmla="*/ 35361 h 50605"/>
                <a:gd name="connsiteX2" fmla="*/ 30987 w 30986"/>
                <a:gd name="connsiteY2" fmla="*/ 40109 h 50605"/>
                <a:gd name="connsiteX3" fmla="*/ 30987 w 30986"/>
                <a:gd name="connsiteY3" fmla="*/ 40109 h 50605"/>
                <a:gd name="connsiteX4" fmla="*/ 30987 w 30986"/>
                <a:gd name="connsiteY4" fmla="*/ 39484 h 50605"/>
                <a:gd name="connsiteX5" fmla="*/ 4623 w 30986"/>
                <a:gd name="connsiteY5" fmla="*/ 0 h 50605"/>
                <a:gd name="connsiteX6" fmla="*/ 0 w 30986"/>
                <a:gd name="connsiteY6" fmla="*/ 2624 h 50605"/>
                <a:gd name="connsiteX7" fmla="*/ 2624 w 30986"/>
                <a:gd name="connsiteY7" fmla="*/ 31612 h 50605"/>
                <a:gd name="connsiteX8" fmla="*/ 15119 w 30986"/>
                <a:gd name="connsiteY8" fmla="*/ 50605 h 5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6" h="50605">
                  <a:moveTo>
                    <a:pt x="14744" y="47856"/>
                  </a:moveTo>
                  <a:cubicBezTo>
                    <a:pt x="13507" y="42196"/>
                    <a:pt x="17080" y="36610"/>
                    <a:pt x="22740" y="35361"/>
                  </a:cubicBezTo>
                  <a:cubicBezTo>
                    <a:pt x="26214" y="35036"/>
                    <a:pt x="29525" y="36935"/>
                    <a:pt x="30987" y="40109"/>
                  </a:cubicBezTo>
                  <a:lnTo>
                    <a:pt x="30987" y="40109"/>
                  </a:lnTo>
                  <a:cubicBezTo>
                    <a:pt x="30987" y="40109"/>
                    <a:pt x="30987" y="40109"/>
                    <a:pt x="30987" y="39484"/>
                  </a:cubicBezTo>
                  <a:lnTo>
                    <a:pt x="4623" y="0"/>
                  </a:lnTo>
                  <a:lnTo>
                    <a:pt x="0" y="2624"/>
                  </a:lnTo>
                  <a:lnTo>
                    <a:pt x="2624" y="31612"/>
                  </a:lnTo>
                  <a:lnTo>
                    <a:pt x="15119" y="506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7843FE60-5C3E-47F4-BD77-989215A84131}"/>
                </a:ext>
              </a:extLst>
            </p:cNvPr>
            <p:cNvSpPr/>
            <p:nvPr/>
          </p:nvSpPr>
          <p:spPr>
            <a:xfrm>
              <a:off x="8570129" y="5592652"/>
              <a:ext cx="244" cy="1999"/>
            </a:xfrm>
            <a:custGeom>
              <a:avLst/>
              <a:gdLst>
                <a:gd name="connsiteX0" fmla="*/ 198 w 244"/>
                <a:gd name="connsiteY0" fmla="*/ 1999 h 1999"/>
                <a:gd name="connsiteX1" fmla="*/ 198 w 244"/>
                <a:gd name="connsiteY1" fmla="*/ 1250 h 1999"/>
                <a:gd name="connsiteX2" fmla="*/ 198 w 244"/>
                <a:gd name="connsiteY2" fmla="*/ 0 h 1999"/>
                <a:gd name="connsiteX3" fmla="*/ 198 w 244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" h="1999">
                  <a:moveTo>
                    <a:pt x="198" y="1999"/>
                  </a:moveTo>
                  <a:cubicBezTo>
                    <a:pt x="260" y="1749"/>
                    <a:pt x="260" y="1499"/>
                    <a:pt x="198" y="1250"/>
                  </a:cubicBezTo>
                  <a:cubicBezTo>
                    <a:pt x="248" y="837"/>
                    <a:pt x="248" y="412"/>
                    <a:pt x="198" y="0"/>
                  </a:cubicBezTo>
                  <a:cubicBezTo>
                    <a:pt x="-177" y="625"/>
                    <a:pt x="73" y="1250"/>
                    <a:pt x="19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9FAF2132-5054-4BFA-8247-6E01A31C2CD7}"/>
                </a:ext>
              </a:extLst>
            </p:cNvPr>
            <p:cNvSpPr/>
            <p:nvPr/>
          </p:nvSpPr>
          <p:spPr>
            <a:xfrm>
              <a:off x="8945993" y="5894781"/>
              <a:ext cx="246190" cy="155627"/>
            </a:xfrm>
            <a:custGeom>
              <a:avLst/>
              <a:gdLst>
                <a:gd name="connsiteX0" fmla="*/ 12291 w 246190"/>
                <a:gd name="connsiteY0" fmla="*/ 154938 h 155627"/>
                <a:gd name="connsiteX1" fmla="*/ 12291 w 246190"/>
                <a:gd name="connsiteY1" fmla="*/ 154938 h 155627"/>
                <a:gd name="connsiteX2" fmla="*/ 15290 w 246190"/>
                <a:gd name="connsiteY2" fmla="*/ 153189 h 155627"/>
                <a:gd name="connsiteX3" fmla="*/ 17414 w 246190"/>
                <a:gd name="connsiteY3" fmla="*/ 151939 h 155627"/>
                <a:gd name="connsiteX4" fmla="*/ 246190 w 246190"/>
                <a:gd name="connsiteY4" fmla="*/ 19617 h 155627"/>
                <a:gd name="connsiteX5" fmla="*/ 234683 w 246190"/>
                <a:gd name="connsiteY5" fmla="*/ 16844 h 155627"/>
                <a:gd name="connsiteX6" fmla="*/ 233696 w 246190"/>
                <a:gd name="connsiteY6" fmla="*/ 14494 h 155627"/>
                <a:gd name="connsiteX7" fmla="*/ 237819 w 246190"/>
                <a:gd name="connsiteY7" fmla="*/ 0 h 155627"/>
                <a:gd name="connsiteX8" fmla="*/ 235820 w 246190"/>
                <a:gd name="connsiteY8" fmla="*/ 1125 h 155627"/>
                <a:gd name="connsiteX9" fmla="*/ 4545 w 246190"/>
                <a:gd name="connsiteY9" fmla="*/ 135196 h 155627"/>
                <a:gd name="connsiteX10" fmla="*/ 4545 w 246190"/>
                <a:gd name="connsiteY10" fmla="*/ 135196 h 155627"/>
                <a:gd name="connsiteX11" fmla="*/ 2795 w 246190"/>
                <a:gd name="connsiteY11" fmla="*/ 136821 h 155627"/>
                <a:gd name="connsiteX12" fmla="*/ 1796 w 246190"/>
                <a:gd name="connsiteY12" fmla="*/ 137820 h 155627"/>
                <a:gd name="connsiteX13" fmla="*/ 1046 w 246190"/>
                <a:gd name="connsiteY13" fmla="*/ 139444 h 155627"/>
                <a:gd name="connsiteX14" fmla="*/ 47 w 246190"/>
                <a:gd name="connsiteY14" fmla="*/ 141444 h 155627"/>
                <a:gd name="connsiteX15" fmla="*/ 47 w 246190"/>
                <a:gd name="connsiteY15" fmla="*/ 142818 h 155627"/>
                <a:gd name="connsiteX16" fmla="*/ 47 w 246190"/>
                <a:gd name="connsiteY16" fmla="*/ 145567 h 155627"/>
                <a:gd name="connsiteX17" fmla="*/ 921 w 246190"/>
                <a:gd name="connsiteY17" fmla="*/ 149565 h 155627"/>
                <a:gd name="connsiteX18" fmla="*/ 11279 w 246190"/>
                <a:gd name="connsiteY18" fmla="*/ 155301 h 155627"/>
                <a:gd name="connsiteX19" fmla="*/ 12291 w 246190"/>
                <a:gd name="connsiteY19" fmla="*/ 154938 h 15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190" h="155627">
                  <a:moveTo>
                    <a:pt x="12291" y="154938"/>
                  </a:moveTo>
                  <a:lnTo>
                    <a:pt x="12291" y="154938"/>
                  </a:lnTo>
                  <a:lnTo>
                    <a:pt x="15290" y="153189"/>
                  </a:lnTo>
                  <a:lnTo>
                    <a:pt x="17414" y="151939"/>
                  </a:lnTo>
                  <a:lnTo>
                    <a:pt x="246190" y="19617"/>
                  </a:lnTo>
                  <a:cubicBezTo>
                    <a:pt x="242242" y="22029"/>
                    <a:pt x="237094" y="20792"/>
                    <a:pt x="234683" y="16844"/>
                  </a:cubicBezTo>
                  <a:cubicBezTo>
                    <a:pt x="234233" y="16119"/>
                    <a:pt x="233908" y="15319"/>
                    <a:pt x="233696" y="14494"/>
                  </a:cubicBezTo>
                  <a:cubicBezTo>
                    <a:pt x="231384" y="9297"/>
                    <a:pt x="233121" y="3199"/>
                    <a:pt x="237819" y="0"/>
                  </a:cubicBezTo>
                  <a:lnTo>
                    <a:pt x="235820" y="1125"/>
                  </a:lnTo>
                  <a:lnTo>
                    <a:pt x="4545" y="135196"/>
                  </a:lnTo>
                  <a:lnTo>
                    <a:pt x="4545" y="135196"/>
                  </a:lnTo>
                  <a:cubicBezTo>
                    <a:pt x="3895" y="135671"/>
                    <a:pt x="3320" y="136208"/>
                    <a:pt x="2795" y="136821"/>
                  </a:cubicBezTo>
                  <a:cubicBezTo>
                    <a:pt x="2795" y="136821"/>
                    <a:pt x="2046" y="137445"/>
                    <a:pt x="1796" y="137820"/>
                  </a:cubicBezTo>
                  <a:cubicBezTo>
                    <a:pt x="1496" y="138333"/>
                    <a:pt x="1246" y="138882"/>
                    <a:pt x="1046" y="139444"/>
                  </a:cubicBezTo>
                  <a:cubicBezTo>
                    <a:pt x="634" y="140069"/>
                    <a:pt x="309" y="140744"/>
                    <a:pt x="47" y="141444"/>
                  </a:cubicBezTo>
                  <a:cubicBezTo>
                    <a:pt x="47" y="141444"/>
                    <a:pt x="47" y="142318"/>
                    <a:pt x="47" y="142818"/>
                  </a:cubicBezTo>
                  <a:cubicBezTo>
                    <a:pt x="-16" y="143730"/>
                    <a:pt x="-16" y="144655"/>
                    <a:pt x="47" y="145567"/>
                  </a:cubicBezTo>
                  <a:cubicBezTo>
                    <a:pt x="84" y="146942"/>
                    <a:pt x="384" y="148304"/>
                    <a:pt x="921" y="149565"/>
                  </a:cubicBezTo>
                  <a:cubicBezTo>
                    <a:pt x="2196" y="154014"/>
                    <a:pt x="6831" y="156575"/>
                    <a:pt x="11279" y="155301"/>
                  </a:cubicBezTo>
                  <a:cubicBezTo>
                    <a:pt x="11629" y="155201"/>
                    <a:pt x="11967" y="155076"/>
                    <a:pt x="12291" y="1549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61346E5F-BC62-4FB5-BE1A-55722A2179B9}"/>
                </a:ext>
              </a:extLst>
            </p:cNvPr>
            <p:cNvSpPr/>
            <p:nvPr/>
          </p:nvSpPr>
          <p:spPr>
            <a:xfrm>
              <a:off x="11044258" y="2145901"/>
              <a:ext cx="218655" cy="126324"/>
            </a:xfrm>
            <a:custGeom>
              <a:avLst/>
              <a:gdLst>
                <a:gd name="connsiteX0" fmla="*/ 0 w 218655"/>
                <a:gd name="connsiteY0" fmla="*/ 126325 h 126324"/>
                <a:gd name="connsiteX1" fmla="*/ 215657 w 218655"/>
                <a:gd name="connsiteY1" fmla="*/ 17618 h 126324"/>
                <a:gd name="connsiteX2" fmla="*/ 213782 w 218655"/>
                <a:gd name="connsiteY2" fmla="*/ 14244 h 126324"/>
                <a:gd name="connsiteX3" fmla="*/ 218656 w 218655"/>
                <a:gd name="connsiteY3" fmla="*/ 0 h 126324"/>
                <a:gd name="connsiteX4" fmla="*/ 205161 w 218655"/>
                <a:gd name="connsiteY4" fmla="*/ 6747 h 126324"/>
                <a:gd name="connsiteX5" fmla="*/ 625 w 218655"/>
                <a:gd name="connsiteY5" fmla="*/ 109706 h 12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655" h="126324">
                  <a:moveTo>
                    <a:pt x="0" y="126325"/>
                  </a:moveTo>
                  <a:lnTo>
                    <a:pt x="215657" y="17618"/>
                  </a:lnTo>
                  <a:cubicBezTo>
                    <a:pt x="214882" y="16581"/>
                    <a:pt x="214257" y="15444"/>
                    <a:pt x="213782" y="14244"/>
                  </a:cubicBezTo>
                  <a:cubicBezTo>
                    <a:pt x="212046" y="8946"/>
                    <a:pt x="214032" y="3124"/>
                    <a:pt x="218656" y="0"/>
                  </a:cubicBezTo>
                  <a:lnTo>
                    <a:pt x="205161" y="6747"/>
                  </a:lnTo>
                  <a:lnTo>
                    <a:pt x="625" y="109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DF5E6327-11C7-463D-A9CF-0788A8F5736E}"/>
                </a:ext>
              </a:extLst>
            </p:cNvPr>
            <p:cNvSpPr/>
            <p:nvPr/>
          </p:nvSpPr>
          <p:spPr>
            <a:xfrm>
              <a:off x="11257418" y="2135966"/>
              <a:ext cx="36106" cy="27553"/>
            </a:xfrm>
            <a:custGeom>
              <a:avLst/>
              <a:gdLst>
                <a:gd name="connsiteX0" fmla="*/ 622 w 36106"/>
                <a:gd name="connsiteY0" fmla="*/ 24179 h 27553"/>
                <a:gd name="connsiteX1" fmla="*/ 2496 w 36106"/>
                <a:gd name="connsiteY1" fmla="*/ 27553 h 27553"/>
                <a:gd name="connsiteX2" fmla="*/ 22863 w 36106"/>
                <a:gd name="connsiteY2" fmla="*/ 17307 h 27553"/>
                <a:gd name="connsiteX3" fmla="*/ 34233 w 36106"/>
                <a:gd name="connsiteY3" fmla="*/ 11684 h 27553"/>
                <a:gd name="connsiteX4" fmla="*/ 36107 w 36106"/>
                <a:gd name="connsiteY4" fmla="*/ 10685 h 27553"/>
                <a:gd name="connsiteX5" fmla="*/ 35482 w 36106"/>
                <a:gd name="connsiteY5" fmla="*/ 6562 h 27553"/>
                <a:gd name="connsiteX6" fmla="*/ 25049 w 36106"/>
                <a:gd name="connsiteY6" fmla="*/ 252 h 27553"/>
                <a:gd name="connsiteX7" fmla="*/ 23737 w 36106"/>
                <a:gd name="connsiteY7" fmla="*/ 689 h 27553"/>
                <a:gd name="connsiteX8" fmla="*/ 10493 w 36106"/>
                <a:gd name="connsiteY8" fmla="*/ 7436 h 27553"/>
                <a:gd name="connsiteX9" fmla="*/ 5495 w 36106"/>
                <a:gd name="connsiteY9" fmla="*/ 9935 h 27553"/>
                <a:gd name="connsiteX10" fmla="*/ 622 w 36106"/>
                <a:gd name="connsiteY10" fmla="*/ 24179 h 2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106" h="27553">
                  <a:moveTo>
                    <a:pt x="622" y="24179"/>
                  </a:moveTo>
                  <a:cubicBezTo>
                    <a:pt x="1097" y="25379"/>
                    <a:pt x="1722" y="26516"/>
                    <a:pt x="2496" y="27553"/>
                  </a:cubicBezTo>
                  <a:lnTo>
                    <a:pt x="22863" y="17307"/>
                  </a:lnTo>
                  <a:lnTo>
                    <a:pt x="34233" y="11684"/>
                  </a:lnTo>
                  <a:lnTo>
                    <a:pt x="36107" y="10685"/>
                  </a:lnTo>
                  <a:cubicBezTo>
                    <a:pt x="36082" y="9286"/>
                    <a:pt x="35870" y="7899"/>
                    <a:pt x="35482" y="6562"/>
                  </a:cubicBezTo>
                  <a:cubicBezTo>
                    <a:pt x="34345" y="1938"/>
                    <a:pt x="29672" y="-885"/>
                    <a:pt x="25049" y="252"/>
                  </a:cubicBezTo>
                  <a:cubicBezTo>
                    <a:pt x="24599" y="364"/>
                    <a:pt x="24162" y="514"/>
                    <a:pt x="23737" y="689"/>
                  </a:cubicBezTo>
                  <a:lnTo>
                    <a:pt x="10493" y="7436"/>
                  </a:lnTo>
                  <a:lnTo>
                    <a:pt x="5495" y="9935"/>
                  </a:lnTo>
                  <a:cubicBezTo>
                    <a:pt x="872" y="13059"/>
                    <a:pt x="-1115" y="18882"/>
                    <a:pt x="622" y="241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DA49CB71-2DCA-47EC-B5B5-99DA170FA9B1}"/>
                </a:ext>
              </a:extLst>
            </p:cNvPr>
            <p:cNvSpPr/>
            <p:nvPr/>
          </p:nvSpPr>
          <p:spPr>
            <a:xfrm>
              <a:off x="11024314" y="2283221"/>
              <a:ext cx="14571" cy="18369"/>
            </a:xfrm>
            <a:custGeom>
              <a:avLst/>
              <a:gdLst>
                <a:gd name="connsiteX0" fmla="*/ 11948 w 14571"/>
                <a:gd name="connsiteY0" fmla="*/ 15994 h 18369"/>
                <a:gd name="connsiteX1" fmla="*/ 10074 w 14571"/>
                <a:gd name="connsiteY1" fmla="*/ 15994 h 18369"/>
                <a:gd name="connsiteX2" fmla="*/ 10074 w 14571"/>
                <a:gd name="connsiteY2" fmla="*/ 15994 h 18369"/>
                <a:gd name="connsiteX3" fmla="*/ 8824 w 14571"/>
                <a:gd name="connsiteY3" fmla="*/ 15994 h 18369"/>
                <a:gd name="connsiteX4" fmla="*/ 6825 w 14571"/>
                <a:gd name="connsiteY4" fmla="*/ 15994 h 18369"/>
                <a:gd name="connsiteX5" fmla="*/ 5451 w 14571"/>
                <a:gd name="connsiteY5" fmla="*/ 14869 h 18369"/>
                <a:gd name="connsiteX6" fmla="*/ 4076 w 14571"/>
                <a:gd name="connsiteY6" fmla="*/ 13620 h 18369"/>
                <a:gd name="connsiteX7" fmla="*/ 2952 w 14571"/>
                <a:gd name="connsiteY7" fmla="*/ 11495 h 18369"/>
                <a:gd name="connsiteX8" fmla="*/ 2202 w 14571"/>
                <a:gd name="connsiteY8" fmla="*/ 10246 h 18369"/>
                <a:gd name="connsiteX9" fmla="*/ 2202 w 14571"/>
                <a:gd name="connsiteY9" fmla="*/ 10246 h 18369"/>
                <a:gd name="connsiteX10" fmla="*/ 2202 w 14571"/>
                <a:gd name="connsiteY10" fmla="*/ 8247 h 18369"/>
                <a:gd name="connsiteX11" fmla="*/ 2202 w 14571"/>
                <a:gd name="connsiteY11" fmla="*/ 5998 h 18369"/>
                <a:gd name="connsiteX12" fmla="*/ 2202 w 14571"/>
                <a:gd name="connsiteY12" fmla="*/ 5998 h 18369"/>
                <a:gd name="connsiteX13" fmla="*/ 2202 w 14571"/>
                <a:gd name="connsiteY13" fmla="*/ 0 h 18369"/>
                <a:gd name="connsiteX14" fmla="*/ 1327 w 14571"/>
                <a:gd name="connsiteY14" fmla="*/ 1499 h 18369"/>
                <a:gd name="connsiteX15" fmla="*/ 328 w 14571"/>
                <a:gd name="connsiteY15" fmla="*/ 3249 h 18369"/>
                <a:gd name="connsiteX16" fmla="*/ 328 w 14571"/>
                <a:gd name="connsiteY16" fmla="*/ 5623 h 18369"/>
                <a:gd name="connsiteX17" fmla="*/ 328 w 14571"/>
                <a:gd name="connsiteY17" fmla="*/ 11870 h 18369"/>
                <a:gd name="connsiteX18" fmla="*/ 10586 w 14571"/>
                <a:gd name="connsiteY18" fmla="*/ 18130 h 18369"/>
                <a:gd name="connsiteX19" fmla="*/ 12073 w 14571"/>
                <a:gd name="connsiteY19" fmla="*/ 17618 h 18369"/>
                <a:gd name="connsiteX20" fmla="*/ 14572 w 14571"/>
                <a:gd name="connsiteY20" fmla="*/ 16494 h 18369"/>
                <a:gd name="connsiteX21" fmla="*/ 14572 w 14571"/>
                <a:gd name="connsiteY21" fmla="*/ 16494 h 18369"/>
                <a:gd name="connsiteX22" fmla="*/ 11948 w 14571"/>
                <a:gd name="connsiteY22" fmla="*/ 15994 h 1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71" h="18369">
                  <a:moveTo>
                    <a:pt x="11948" y="15994"/>
                  </a:moveTo>
                  <a:lnTo>
                    <a:pt x="10074" y="15994"/>
                  </a:lnTo>
                  <a:lnTo>
                    <a:pt x="10074" y="15994"/>
                  </a:lnTo>
                  <a:lnTo>
                    <a:pt x="8824" y="15994"/>
                  </a:lnTo>
                  <a:lnTo>
                    <a:pt x="6825" y="15994"/>
                  </a:lnTo>
                  <a:lnTo>
                    <a:pt x="5451" y="14869"/>
                  </a:lnTo>
                  <a:cubicBezTo>
                    <a:pt x="4964" y="14482"/>
                    <a:pt x="4501" y="14069"/>
                    <a:pt x="4076" y="13620"/>
                  </a:cubicBezTo>
                  <a:cubicBezTo>
                    <a:pt x="3577" y="12982"/>
                    <a:pt x="3202" y="12258"/>
                    <a:pt x="2952" y="11495"/>
                  </a:cubicBezTo>
                  <a:cubicBezTo>
                    <a:pt x="2627" y="11121"/>
                    <a:pt x="2377" y="10708"/>
                    <a:pt x="2202" y="10246"/>
                  </a:cubicBezTo>
                  <a:lnTo>
                    <a:pt x="2202" y="10246"/>
                  </a:lnTo>
                  <a:cubicBezTo>
                    <a:pt x="2140" y="9584"/>
                    <a:pt x="2140" y="8909"/>
                    <a:pt x="2202" y="8247"/>
                  </a:cubicBezTo>
                  <a:cubicBezTo>
                    <a:pt x="2077" y="7497"/>
                    <a:pt x="2077" y="6747"/>
                    <a:pt x="2202" y="5998"/>
                  </a:cubicBezTo>
                  <a:lnTo>
                    <a:pt x="2202" y="5998"/>
                  </a:lnTo>
                  <a:lnTo>
                    <a:pt x="2202" y="0"/>
                  </a:lnTo>
                  <a:cubicBezTo>
                    <a:pt x="2202" y="0"/>
                    <a:pt x="2202" y="1000"/>
                    <a:pt x="1327" y="1499"/>
                  </a:cubicBezTo>
                  <a:cubicBezTo>
                    <a:pt x="953" y="2049"/>
                    <a:pt x="616" y="2636"/>
                    <a:pt x="328" y="3249"/>
                  </a:cubicBezTo>
                  <a:cubicBezTo>
                    <a:pt x="265" y="4036"/>
                    <a:pt x="265" y="4835"/>
                    <a:pt x="328" y="5623"/>
                  </a:cubicBezTo>
                  <a:cubicBezTo>
                    <a:pt x="-109" y="7685"/>
                    <a:pt x="-109" y="9809"/>
                    <a:pt x="328" y="11870"/>
                  </a:cubicBezTo>
                  <a:cubicBezTo>
                    <a:pt x="1427" y="16431"/>
                    <a:pt x="6025" y="19230"/>
                    <a:pt x="10586" y="18130"/>
                  </a:cubicBezTo>
                  <a:cubicBezTo>
                    <a:pt x="11098" y="18005"/>
                    <a:pt x="11598" y="17830"/>
                    <a:pt x="12073" y="17618"/>
                  </a:cubicBezTo>
                  <a:lnTo>
                    <a:pt x="14572" y="16494"/>
                  </a:lnTo>
                  <a:lnTo>
                    <a:pt x="14572" y="16494"/>
                  </a:lnTo>
                  <a:cubicBezTo>
                    <a:pt x="13672" y="16481"/>
                    <a:pt x="12785" y="16318"/>
                    <a:pt x="11948" y="15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73FB9A83-596F-45C6-A007-8494430A67E0}"/>
                </a:ext>
              </a:extLst>
            </p:cNvPr>
            <p:cNvSpPr/>
            <p:nvPr/>
          </p:nvSpPr>
          <p:spPr>
            <a:xfrm>
              <a:off x="11368368" y="2148525"/>
              <a:ext cx="17242" cy="27614"/>
            </a:xfrm>
            <a:custGeom>
              <a:avLst/>
              <a:gdLst>
                <a:gd name="connsiteX0" fmla="*/ 12744 w 17242"/>
                <a:gd name="connsiteY0" fmla="*/ 12245 h 27614"/>
                <a:gd name="connsiteX1" fmla="*/ 1599 w 17242"/>
                <a:gd name="connsiteY1" fmla="*/ 8247 h 27614"/>
                <a:gd name="connsiteX2" fmla="*/ 999 w 17242"/>
                <a:gd name="connsiteY2" fmla="*/ 6497 h 27614"/>
                <a:gd name="connsiteX3" fmla="*/ 999 w 17242"/>
                <a:gd name="connsiteY3" fmla="*/ 0 h 27614"/>
                <a:gd name="connsiteX4" fmla="*/ 999 w 17242"/>
                <a:gd name="connsiteY4" fmla="*/ 1624 h 27614"/>
                <a:gd name="connsiteX5" fmla="*/ 0 w 17242"/>
                <a:gd name="connsiteY5" fmla="*/ 20367 h 27614"/>
                <a:gd name="connsiteX6" fmla="*/ 5122 w 17242"/>
                <a:gd name="connsiteY6" fmla="*/ 17743 h 27614"/>
                <a:gd name="connsiteX7" fmla="*/ 5122 w 17242"/>
                <a:gd name="connsiteY7" fmla="*/ 17743 h 27614"/>
                <a:gd name="connsiteX8" fmla="*/ 6997 w 17242"/>
                <a:gd name="connsiteY8" fmla="*/ 17743 h 27614"/>
                <a:gd name="connsiteX9" fmla="*/ 8621 w 17242"/>
                <a:gd name="connsiteY9" fmla="*/ 17743 h 27614"/>
                <a:gd name="connsiteX10" fmla="*/ 8621 w 17242"/>
                <a:gd name="connsiteY10" fmla="*/ 17743 h 27614"/>
                <a:gd name="connsiteX11" fmla="*/ 9870 w 17242"/>
                <a:gd name="connsiteY11" fmla="*/ 17743 h 27614"/>
                <a:gd name="connsiteX12" fmla="*/ 11745 w 17242"/>
                <a:gd name="connsiteY12" fmla="*/ 17743 h 27614"/>
                <a:gd name="connsiteX13" fmla="*/ 13244 w 17242"/>
                <a:gd name="connsiteY13" fmla="*/ 18992 h 27614"/>
                <a:gd name="connsiteX14" fmla="*/ 14493 w 17242"/>
                <a:gd name="connsiteY14" fmla="*/ 20242 h 27614"/>
                <a:gd name="connsiteX15" fmla="*/ 15618 w 17242"/>
                <a:gd name="connsiteY15" fmla="*/ 22116 h 27614"/>
                <a:gd name="connsiteX16" fmla="*/ 16368 w 17242"/>
                <a:gd name="connsiteY16" fmla="*/ 23366 h 27614"/>
                <a:gd name="connsiteX17" fmla="*/ 16368 w 17242"/>
                <a:gd name="connsiteY17" fmla="*/ 23366 h 27614"/>
                <a:gd name="connsiteX18" fmla="*/ 16368 w 17242"/>
                <a:gd name="connsiteY18" fmla="*/ 25615 h 27614"/>
                <a:gd name="connsiteX19" fmla="*/ 16368 w 17242"/>
                <a:gd name="connsiteY19" fmla="*/ 27614 h 27614"/>
                <a:gd name="connsiteX20" fmla="*/ 16368 w 17242"/>
                <a:gd name="connsiteY20" fmla="*/ 27614 h 27614"/>
                <a:gd name="connsiteX21" fmla="*/ 17242 w 17242"/>
                <a:gd name="connsiteY21" fmla="*/ 12745 h 27614"/>
                <a:gd name="connsiteX22" fmla="*/ 17242 w 17242"/>
                <a:gd name="connsiteY22" fmla="*/ 8872 h 27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242" h="27614">
                  <a:moveTo>
                    <a:pt x="12744" y="12245"/>
                  </a:moveTo>
                  <a:cubicBezTo>
                    <a:pt x="8559" y="14219"/>
                    <a:pt x="3573" y="12432"/>
                    <a:pt x="1599" y="8247"/>
                  </a:cubicBezTo>
                  <a:cubicBezTo>
                    <a:pt x="1337" y="7685"/>
                    <a:pt x="1137" y="7097"/>
                    <a:pt x="999" y="6497"/>
                  </a:cubicBezTo>
                  <a:cubicBezTo>
                    <a:pt x="425" y="4373"/>
                    <a:pt x="425" y="2124"/>
                    <a:pt x="999" y="0"/>
                  </a:cubicBezTo>
                  <a:cubicBezTo>
                    <a:pt x="999" y="0"/>
                    <a:pt x="999" y="1000"/>
                    <a:pt x="999" y="1624"/>
                  </a:cubicBezTo>
                  <a:lnTo>
                    <a:pt x="0" y="20367"/>
                  </a:lnTo>
                  <a:lnTo>
                    <a:pt x="5122" y="17743"/>
                  </a:lnTo>
                  <a:lnTo>
                    <a:pt x="5122" y="17743"/>
                  </a:lnTo>
                  <a:cubicBezTo>
                    <a:pt x="5735" y="17618"/>
                    <a:pt x="6385" y="17618"/>
                    <a:pt x="6997" y="17743"/>
                  </a:cubicBezTo>
                  <a:lnTo>
                    <a:pt x="8621" y="17743"/>
                  </a:lnTo>
                  <a:lnTo>
                    <a:pt x="8621" y="17743"/>
                  </a:lnTo>
                  <a:lnTo>
                    <a:pt x="9870" y="17743"/>
                  </a:lnTo>
                  <a:lnTo>
                    <a:pt x="11745" y="17743"/>
                  </a:lnTo>
                  <a:lnTo>
                    <a:pt x="13244" y="18992"/>
                  </a:lnTo>
                  <a:cubicBezTo>
                    <a:pt x="13694" y="19380"/>
                    <a:pt x="14106" y="19792"/>
                    <a:pt x="14493" y="20242"/>
                  </a:cubicBezTo>
                  <a:cubicBezTo>
                    <a:pt x="14943" y="20817"/>
                    <a:pt x="15318" y="21454"/>
                    <a:pt x="15618" y="22116"/>
                  </a:cubicBezTo>
                  <a:lnTo>
                    <a:pt x="16368" y="23366"/>
                  </a:lnTo>
                  <a:lnTo>
                    <a:pt x="16368" y="23366"/>
                  </a:lnTo>
                  <a:cubicBezTo>
                    <a:pt x="16443" y="24115"/>
                    <a:pt x="16443" y="24865"/>
                    <a:pt x="16368" y="25615"/>
                  </a:cubicBezTo>
                  <a:cubicBezTo>
                    <a:pt x="16443" y="26277"/>
                    <a:pt x="16443" y="26952"/>
                    <a:pt x="16368" y="27614"/>
                  </a:cubicBezTo>
                  <a:lnTo>
                    <a:pt x="16368" y="27614"/>
                  </a:lnTo>
                  <a:lnTo>
                    <a:pt x="17242" y="12745"/>
                  </a:lnTo>
                  <a:lnTo>
                    <a:pt x="17242" y="8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9EC98367-0418-45B0-8823-8AC71D71185B}"/>
                </a:ext>
              </a:extLst>
            </p:cNvPr>
            <p:cNvSpPr/>
            <p:nvPr/>
          </p:nvSpPr>
          <p:spPr>
            <a:xfrm>
              <a:off x="11356566" y="2176889"/>
              <a:ext cx="28670" cy="213418"/>
            </a:xfrm>
            <a:custGeom>
              <a:avLst/>
              <a:gdLst>
                <a:gd name="connsiteX0" fmla="*/ 28670 w 28670"/>
                <a:gd name="connsiteY0" fmla="*/ 0 h 213418"/>
                <a:gd name="connsiteX1" fmla="*/ 28670 w 28670"/>
                <a:gd name="connsiteY1" fmla="*/ 0 h 213418"/>
                <a:gd name="connsiteX2" fmla="*/ 23172 w 28670"/>
                <a:gd name="connsiteY2" fmla="*/ 9621 h 213418"/>
                <a:gd name="connsiteX3" fmla="*/ 9928 w 28670"/>
                <a:gd name="connsiteY3" fmla="*/ 16368 h 213418"/>
                <a:gd name="connsiteX4" fmla="*/ 58 w 28670"/>
                <a:gd name="connsiteY4" fmla="*/ 201919 h 213418"/>
                <a:gd name="connsiteX5" fmla="*/ 8429 w 28670"/>
                <a:gd name="connsiteY5" fmla="*/ 213415 h 213418"/>
                <a:gd name="connsiteX6" fmla="*/ 15676 w 28670"/>
                <a:gd name="connsiteY6" fmla="*/ 209541 h 213418"/>
                <a:gd name="connsiteX7" fmla="*/ 18050 w 28670"/>
                <a:gd name="connsiteY7" fmla="*/ 203169 h 21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670" h="213418">
                  <a:moveTo>
                    <a:pt x="28670" y="0"/>
                  </a:moveTo>
                  <a:lnTo>
                    <a:pt x="28670" y="0"/>
                  </a:lnTo>
                  <a:cubicBezTo>
                    <a:pt x="28708" y="3961"/>
                    <a:pt x="26609" y="7634"/>
                    <a:pt x="23172" y="9621"/>
                  </a:cubicBezTo>
                  <a:lnTo>
                    <a:pt x="9928" y="16368"/>
                  </a:lnTo>
                  <a:lnTo>
                    <a:pt x="58" y="201919"/>
                  </a:lnTo>
                  <a:cubicBezTo>
                    <a:pt x="-505" y="207330"/>
                    <a:pt x="3106" y="212290"/>
                    <a:pt x="8429" y="213415"/>
                  </a:cubicBezTo>
                  <a:cubicBezTo>
                    <a:pt x="11365" y="213502"/>
                    <a:pt x="14126" y="212028"/>
                    <a:pt x="15676" y="209541"/>
                  </a:cubicBezTo>
                  <a:cubicBezTo>
                    <a:pt x="17038" y="207680"/>
                    <a:pt x="17862" y="205468"/>
                    <a:pt x="18050" y="20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9B782174-2687-4C5E-B976-BFD330F529B7}"/>
                </a:ext>
              </a:extLst>
            </p:cNvPr>
            <p:cNvSpPr/>
            <p:nvPr/>
          </p:nvSpPr>
          <p:spPr>
            <a:xfrm>
              <a:off x="11376614" y="2165471"/>
              <a:ext cx="1499" cy="46"/>
            </a:xfrm>
            <a:custGeom>
              <a:avLst/>
              <a:gdLst>
                <a:gd name="connsiteX0" fmla="*/ 0 w 1499"/>
                <a:gd name="connsiteY0" fmla="*/ 47 h 46"/>
                <a:gd name="connsiteX1" fmla="*/ 1500 w 1499"/>
                <a:gd name="connsiteY1" fmla="*/ 47 h 46"/>
                <a:gd name="connsiteX2" fmla="*/ 250 w 1499"/>
                <a:gd name="connsiteY2" fmla="*/ 47 h 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46">
                  <a:moveTo>
                    <a:pt x="0" y="47"/>
                  </a:moveTo>
                  <a:cubicBezTo>
                    <a:pt x="500" y="-16"/>
                    <a:pt x="1000" y="-16"/>
                    <a:pt x="1500" y="47"/>
                  </a:cubicBezTo>
                  <a:lnTo>
                    <a:pt x="250" y="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C37E6BD4-1C9C-47F7-88DC-EC55493F540C}"/>
                </a:ext>
              </a:extLst>
            </p:cNvPr>
            <p:cNvSpPr/>
            <p:nvPr/>
          </p:nvSpPr>
          <p:spPr>
            <a:xfrm>
              <a:off x="8946414" y="4430740"/>
              <a:ext cx="3123" cy="1124"/>
            </a:xfrm>
            <a:custGeom>
              <a:avLst/>
              <a:gdLst>
                <a:gd name="connsiteX0" fmla="*/ 0 w 3123"/>
                <a:gd name="connsiteY0" fmla="*/ 1125 h 1124"/>
                <a:gd name="connsiteX1" fmla="*/ 0 w 3123"/>
                <a:gd name="connsiteY1" fmla="*/ 1125 h 1124"/>
                <a:gd name="connsiteX2" fmla="*/ 3124 w 3123"/>
                <a:gd name="connsiteY2" fmla="*/ 0 h 1124"/>
                <a:gd name="connsiteX3" fmla="*/ 3124 w 3123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3" h="1124">
                  <a:moveTo>
                    <a:pt x="0" y="1125"/>
                  </a:moveTo>
                  <a:lnTo>
                    <a:pt x="0" y="1125"/>
                  </a:lnTo>
                  <a:cubicBezTo>
                    <a:pt x="937" y="512"/>
                    <a:pt x="2012" y="125"/>
                    <a:pt x="3124" y="0"/>
                  </a:cubicBez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99763302-7E7B-4307-8238-D07FCEF43CFD}"/>
                </a:ext>
              </a:extLst>
            </p:cNvPr>
            <p:cNvSpPr/>
            <p:nvPr/>
          </p:nvSpPr>
          <p:spPr>
            <a:xfrm>
              <a:off x="8959284" y="4445484"/>
              <a:ext cx="5872" cy="3123"/>
            </a:xfrm>
            <a:custGeom>
              <a:avLst/>
              <a:gdLst>
                <a:gd name="connsiteX0" fmla="*/ 0 w 5872"/>
                <a:gd name="connsiteY0" fmla="*/ 375 h 3123"/>
                <a:gd name="connsiteX1" fmla="*/ 0 w 5872"/>
                <a:gd name="connsiteY1" fmla="*/ 3124 h 3123"/>
                <a:gd name="connsiteX2" fmla="*/ 5872 w 5872"/>
                <a:gd name="connsiteY2" fmla="*/ 0 h 3123"/>
                <a:gd name="connsiteX3" fmla="*/ 0 w 5872"/>
                <a:gd name="connsiteY3" fmla="*/ 375 h 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72" h="3123">
                  <a:moveTo>
                    <a:pt x="0" y="375"/>
                  </a:moveTo>
                  <a:lnTo>
                    <a:pt x="0" y="3124"/>
                  </a:lnTo>
                  <a:lnTo>
                    <a:pt x="5872" y="0"/>
                  </a:lnTo>
                  <a:cubicBezTo>
                    <a:pt x="4036" y="862"/>
                    <a:pt x="1937" y="999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EC456807-4FE0-4298-B02D-29D016BB12C9}"/>
                </a:ext>
              </a:extLst>
            </p:cNvPr>
            <p:cNvSpPr/>
            <p:nvPr/>
          </p:nvSpPr>
          <p:spPr>
            <a:xfrm>
              <a:off x="9629730" y="5359120"/>
              <a:ext cx="19630" cy="62600"/>
            </a:xfrm>
            <a:custGeom>
              <a:avLst/>
              <a:gdLst>
                <a:gd name="connsiteX0" fmla="*/ 19631 w 19630"/>
                <a:gd name="connsiteY0" fmla="*/ 51355 h 62600"/>
                <a:gd name="connsiteX1" fmla="*/ 18881 w 19630"/>
                <a:gd name="connsiteY1" fmla="*/ 30363 h 62600"/>
                <a:gd name="connsiteX2" fmla="*/ 18006 w 19630"/>
                <a:gd name="connsiteY2" fmla="*/ 0 h 62600"/>
                <a:gd name="connsiteX3" fmla="*/ 9385 w 19630"/>
                <a:gd name="connsiteY3" fmla="*/ 11245 h 62600"/>
                <a:gd name="connsiteX4" fmla="*/ 14 w 19630"/>
                <a:gd name="connsiteY4" fmla="*/ 750 h 62600"/>
                <a:gd name="connsiteX5" fmla="*/ 1638 w 19630"/>
                <a:gd name="connsiteY5" fmla="*/ 52229 h 62600"/>
                <a:gd name="connsiteX6" fmla="*/ 1638 w 19630"/>
                <a:gd name="connsiteY6" fmla="*/ 54478 h 62600"/>
                <a:gd name="connsiteX7" fmla="*/ 3013 w 19630"/>
                <a:gd name="connsiteY7" fmla="*/ 57977 h 62600"/>
                <a:gd name="connsiteX8" fmla="*/ 10385 w 19630"/>
                <a:gd name="connsiteY8" fmla="*/ 62600 h 62600"/>
                <a:gd name="connsiteX9" fmla="*/ 14633 w 19630"/>
                <a:gd name="connsiteY9" fmla="*/ 60976 h 62600"/>
                <a:gd name="connsiteX10" fmla="*/ 17007 w 19630"/>
                <a:gd name="connsiteY10" fmla="*/ 58477 h 62600"/>
                <a:gd name="connsiteX11" fmla="*/ 19631 w 19630"/>
                <a:gd name="connsiteY11" fmla="*/ 51355 h 6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30" h="62600">
                  <a:moveTo>
                    <a:pt x="19631" y="51355"/>
                  </a:moveTo>
                  <a:lnTo>
                    <a:pt x="18881" y="30363"/>
                  </a:lnTo>
                  <a:lnTo>
                    <a:pt x="18006" y="0"/>
                  </a:lnTo>
                  <a:cubicBezTo>
                    <a:pt x="18606" y="5448"/>
                    <a:pt x="14808" y="10408"/>
                    <a:pt x="9385" y="11245"/>
                  </a:cubicBezTo>
                  <a:cubicBezTo>
                    <a:pt x="3912" y="10908"/>
                    <a:pt x="-273" y="6223"/>
                    <a:pt x="14" y="750"/>
                  </a:cubicBezTo>
                  <a:lnTo>
                    <a:pt x="1638" y="52229"/>
                  </a:lnTo>
                  <a:cubicBezTo>
                    <a:pt x="1526" y="52979"/>
                    <a:pt x="1526" y="53728"/>
                    <a:pt x="1638" y="54478"/>
                  </a:cubicBezTo>
                  <a:cubicBezTo>
                    <a:pt x="1813" y="55740"/>
                    <a:pt x="2275" y="56940"/>
                    <a:pt x="3013" y="57977"/>
                  </a:cubicBezTo>
                  <a:cubicBezTo>
                    <a:pt x="4412" y="60776"/>
                    <a:pt x="7261" y="62562"/>
                    <a:pt x="10385" y="62600"/>
                  </a:cubicBezTo>
                  <a:cubicBezTo>
                    <a:pt x="11934" y="62525"/>
                    <a:pt x="13421" y="61950"/>
                    <a:pt x="14633" y="60976"/>
                  </a:cubicBezTo>
                  <a:cubicBezTo>
                    <a:pt x="15582" y="60301"/>
                    <a:pt x="16382" y="59451"/>
                    <a:pt x="17007" y="58477"/>
                  </a:cubicBezTo>
                  <a:cubicBezTo>
                    <a:pt x="18593" y="56427"/>
                    <a:pt x="19518" y="53941"/>
                    <a:pt x="19631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0D94F633-5DDC-46D3-8014-83E49EDA3EC6}"/>
                </a:ext>
              </a:extLst>
            </p:cNvPr>
            <p:cNvSpPr/>
            <p:nvPr/>
          </p:nvSpPr>
          <p:spPr>
            <a:xfrm>
              <a:off x="8921925" y="6425695"/>
              <a:ext cx="14048" cy="17518"/>
            </a:xfrm>
            <a:custGeom>
              <a:avLst/>
              <a:gdLst>
                <a:gd name="connsiteX0" fmla="*/ 12994 w 14048"/>
                <a:gd name="connsiteY0" fmla="*/ 4123 h 17518"/>
                <a:gd name="connsiteX1" fmla="*/ 12120 w 14048"/>
                <a:gd name="connsiteY1" fmla="*/ 6122 h 17518"/>
                <a:gd name="connsiteX2" fmla="*/ 11370 w 14048"/>
                <a:gd name="connsiteY2" fmla="*/ 7747 h 17518"/>
                <a:gd name="connsiteX3" fmla="*/ 10246 w 14048"/>
                <a:gd name="connsiteY3" fmla="*/ 8871 h 17518"/>
                <a:gd name="connsiteX4" fmla="*/ 8621 w 14048"/>
                <a:gd name="connsiteY4" fmla="*/ 10371 h 17518"/>
                <a:gd name="connsiteX5" fmla="*/ 8621 w 14048"/>
                <a:gd name="connsiteY5" fmla="*/ 10371 h 17518"/>
                <a:gd name="connsiteX6" fmla="*/ 0 w 14048"/>
                <a:gd name="connsiteY6" fmla="*/ 15494 h 17518"/>
                <a:gd name="connsiteX7" fmla="*/ 5872 w 14048"/>
                <a:gd name="connsiteY7" fmla="*/ 17493 h 17518"/>
                <a:gd name="connsiteX8" fmla="*/ 10620 w 14048"/>
                <a:gd name="connsiteY8" fmla="*/ 15119 h 17518"/>
                <a:gd name="connsiteX9" fmla="*/ 13994 w 14048"/>
                <a:gd name="connsiteY9" fmla="*/ 5748 h 17518"/>
                <a:gd name="connsiteX10" fmla="*/ 13994 w 14048"/>
                <a:gd name="connsiteY10" fmla="*/ 0 h 17518"/>
                <a:gd name="connsiteX11" fmla="*/ 13994 w 14048"/>
                <a:gd name="connsiteY11" fmla="*/ 2624 h 17518"/>
                <a:gd name="connsiteX12" fmla="*/ 12994 w 14048"/>
                <a:gd name="connsiteY12" fmla="*/ 4123 h 17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048" h="17518">
                  <a:moveTo>
                    <a:pt x="12994" y="4123"/>
                  </a:moveTo>
                  <a:cubicBezTo>
                    <a:pt x="12807" y="4835"/>
                    <a:pt x="12520" y="5510"/>
                    <a:pt x="12120" y="6122"/>
                  </a:cubicBezTo>
                  <a:cubicBezTo>
                    <a:pt x="11920" y="6684"/>
                    <a:pt x="11670" y="7234"/>
                    <a:pt x="11370" y="7747"/>
                  </a:cubicBezTo>
                  <a:cubicBezTo>
                    <a:pt x="11033" y="8146"/>
                    <a:pt x="10645" y="8534"/>
                    <a:pt x="10246" y="8871"/>
                  </a:cubicBezTo>
                  <a:cubicBezTo>
                    <a:pt x="9771" y="9433"/>
                    <a:pt x="9221" y="9933"/>
                    <a:pt x="8621" y="10371"/>
                  </a:cubicBezTo>
                  <a:lnTo>
                    <a:pt x="8621" y="10371"/>
                  </a:lnTo>
                  <a:lnTo>
                    <a:pt x="0" y="15494"/>
                  </a:lnTo>
                  <a:cubicBezTo>
                    <a:pt x="1599" y="16943"/>
                    <a:pt x="3723" y="17668"/>
                    <a:pt x="5872" y="17493"/>
                  </a:cubicBezTo>
                  <a:cubicBezTo>
                    <a:pt x="7684" y="17281"/>
                    <a:pt x="9358" y="16431"/>
                    <a:pt x="10620" y="15119"/>
                  </a:cubicBezTo>
                  <a:cubicBezTo>
                    <a:pt x="13094" y="12657"/>
                    <a:pt x="14331" y="9221"/>
                    <a:pt x="13994" y="5748"/>
                  </a:cubicBezTo>
                  <a:lnTo>
                    <a:pt x="13994" y="0"/>
                  </a:lnTo>
                  <a:cubicBezTo>
                    <a:pt x="14056" y="874"/>
                    <a:pt x="14056" y="1749"/>
                    <a:pt x="13994" y="2624"/>
                  </a:cubicBezTo>
                  <a:cubicBezTo>
                    <a:pt x="13994" y="2624"/>
                    <a:pt x="13120" y="4123"/>
                    <a:pt x="12994" y="4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D9FDAB8E-B9C3-483A-BE8A-FFC9F7391D13}"/>
                </a:ext>
              </a:extLst>
            </p:cNvPr>
            <p:cNvSpPr/>
            <p:nvPr/>
          </p:nvSpPr>
          <p:spPr>
            <a:xfrm>
              <a:off x="8935420" y="642631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F12E429-D753-45BA-9BC8-9F4543A8B491}"/>
                </a:ext>
              </a:extLst>
            </p:cNvPr>
            <p:cNvSpPr/>
            <p:nvPr/>
          </p:nvSpPr>
          <p:spPr>
            <a:xfrm>
              <a:off x="8913929" y="6385836"/>
              <a:ext cx="21490" cy="40233"/>
            </a:xfrm>
            <a:custGeom>
              <a:avLst/>
              <a:gdLst>
                <a:gd name="connsiteX0" fmla="*/ 13369 w 21490"/>
                <a:gd name="connsiteY0" fmla="*/ 8996 h 40233"/>
                <a:gd name="connsiteX1" fmla="*/ 1849 w 21490"/>
                <a:gd name="connsiteY1" fmla="*/ 6272 h 40233"/>
                <a:gd name="connsiteX2" fmla="*/ 874 w 21490"/>
                <a:gd name="connsiteY2" fmla="*/ 3998 h 40233"/>
                <a:gd name="connsiteX3" fmla="*/ 0 w 21490"/>
                <a:gd name="connsiteY3" fmla="*/ 0 h 40233"/>
                <a:gd name="connsiteX4" fmla="*/ 0 w 21490"/>
                <a:gd name="connsiteY4" fmla="*/ 0 h 40233"/>
                <a:gd name="connsiteX5" fmla="*/ 2499 w 21490"/>
                <a:gd name="connsiteY5" fmla="*/ 34486 h 40233"/>
                <a:gd name="connsiteX6" fmla="*/ 8121 w 21490"/>
                <a:gd name="connsiteY6" fmla="*/ 31238 h 40233"/>
                <a:gd name="connsiteX7" fmla="*/ 19641 w 21490"/>
                <a:gd name="connsiteY7" fmla="*/ 33961 h 40233"/>
                <a:gd name="connsiteX8" fmla="*/ 20616 w 21490"/>
                <a:gd name="connsiteY8" fmla="*/ 36235 h 40233"/>
                <a:gd name="connsiteX9" fmla="*/ 21491 w 21490"/>
                <a:gd name="connsiteY9" fmla="*/ 40234 h 40233"/>
                <a:gd name="connsiteX10" fmla="*/ 21491 w 21490"/>
                <a:gd name="connsiteY10" fmla="*/ 40234 h 40233"/>
                <a:gd name="connsiteX11" fmla="*/ 19866 w 21490"/>
                <a:gd name="connsiteY11" fmla="*/ 17993 h 40233"/>
                <a:gd name="connsiteX12" fmla="*/ 19866 w 21490"/>
                <a:gd name="connsiteY12" fmla="*/ 11120 h 40233"/>
                <a:gd name="connsiteX13" fmla="*/ 19866 w 21490"/>
                <a:gd name="connsiteY13" fmla="*/ 5748 h 4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90" h="40233">
                  <a:moveTo>
                    <a:pt x="13369" y="8996"/>
                  </a:moveTo>
                  <a:cubicBezTo>
                    <a:pt x="9433" y="11420"/>
                    <a:pt x="4273" y="10208"/>
                    <a:pt x="1849" y="6272"/>
                  </a:cubicBezTo>
                  <a:cubicBezTo>
                    <a:pt x="1412" y="5560"/>
                    <a:pt x="1087" y="4798"/>
                    <a:pt x="874" y="3998"/>
                  </a:cubicBezTo>
                  <a:cubicBezTo>
                    <a:pt x="387" y="2711"/>
                    <a:pt x="100" y="1362"/>
                    <a:pt x="0" y="0"/>
                  </a:cubicBezTo>
                  <a:lnTo>
                    <a:pt x="0" y="0"/>
                  </a:lnTo>
                  <a:lnTo>
                    <a:pt x="2499" y="34486"/>
                  </a:lnTo>
                  <a:lnTo>
                    <a:pt x="8121" y="31238"/>
                  </a:lnTo>
                  <a:cubicBezTo>
                    <a:pt x="12057" y="28814"/>
                    <a:pt x="17217" y="30025"/>
                    <a:pt x="19641" y="33961"/>
                  </a:cubicBezTo>
                  <a:cubicBezTo>
                    <a:pt x="20079" y="34674"/>
                    <a:pt x="20404" y="35436"/>
                    <a:pt x="20616" y="36235"/>
                  </a:cubicBezTo>
                  <a:cubicBezTo>
                    <a:pt x="21103" y="37522"/>
                    <a:pt x="21390" y="38872"/>
                    <a:pt x="21491" y="40234"/>
                  </a:cubicBezTo>
                  <a:lnTo>
                    <a:pt x="21491" y="40234"/>
                  </a:lnTo>
                  <a:lnTo>
                    <a:pt x="19866" y="17993"/>
                  </a:lnTo>
                  <a:lnTo>
                    <a:pt x="19866" y="11120"/>
                  </a:lnTo>
                  <a:lnTo>
                    <a:pt x="19866" y="5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F6677188-D795-4AA8-9BEE-11BAAB839996}"/>
                </a:ext>
              </a:extLst>
            </p:cNvPr>
            <p:cNvSpPr/>
            <p:nvPr/>
          </p:nvSpPr>
          <p:spPr>
            <a:xfrm>
              <a:off x="9394471" y="6100074"/>
              <a:ext cx="25489" cy="44982"/>
            </a:xfrm>
            <a:custGeom>
              <a:avLst/>
              <a:gdLst>
                <a:gd name="connsiteX0" fmla="*/ 15243 w 25489"/>
                <a:gd name="connsiteY0" fmla="*/ 42358 h 44982"/>
                <a:gd name="connsiteX1" fmla="*/ 15243 w 25489"/>
                <a:gd name="connsiteY1" fmla="*/ 41484 h 44982"/>
                <a:gd name="connsiteX2" fmla="*/ 15243 w 25489"/>
                <a:gd name="connsiteY2" fmla="*/ 39484 h 44982"/>
                <a:gd name="connsiteX3" fmla="*/ 15243 w 25489"/>
                <a:gd name="connsiteY3" fmla="*/ 37360 h 44982"/>
                <a:gd name="connsiteX4" fmla="*/ 15243 w 25489"/>
                <a:gd name="connsiteY4" fmla="*/ 35361 h 44982"/>
                <a:gd name="connsiteX5" fmla="*/ 15243 w 25489"/>
                <a:gd name="connsiteY5" fmla="*/ 33362 h 44982"/>
                <a:gd name="connsiteX6" fmla="*/ 16118 w 25489"/>
                <a:gd name="connsiteY6" fmla="*/ 31613 h 44982"/>
                <a:gd name="connsiteX7" fmla="*/ 17243 w 25489"/>
                <a:gd name="connsiteY7" fmla="*/ 29988 h 44982"/>
                <a:gd name="connsiteX8" fmla="*/ 17243 w 25489"/>
                <a:gd name="connsiteY8" fmla="*/ 29239 h 44982"/>
                <a:gd name="connsiteX9" fmla="*/ 18367 w 25489"/>
                <a:gd name="connsiteY9" fmla="*/ 28614 h 44982"/>
                <a:gd name="connsiteX10" fmla="*/ 19117 w 25489"/>
                <a:gd name="connsiteY10" fmla="*/ 27864 h 44982"/>
                <a:gd name="connsiteX11" fmla="*/ 25489 w 25489"/>
                <a:gd name="connsiteY11" fmla="*/ 24116 h 44982"/>
                <a:gd name="connsiteX12" fmla="*/ 8746 w 25489"/>
                <a:gd name="connsiteY12" fmla="*/ 0 h 44982"/>
                <a:gd name="connsiteX13" fmla="*/ 8746 w 25489"/>
                <a:gd name="connsiteY13" fmla="*/ 0 h 44982"/>
                <a:gd name="connsiteX14" fmla="*/ 10370 w 25489"/>
                <a:gd name="connsiteY14" fmla="*/ 2749 h 44982"/>
                <a:gd name="connsiteX15" fmla="*/ 6247 w 25489"/>
                <a:gd name="connsiteY15" fmla="*/ 17243 h 44982"/>
                <a:gd name="connsiteX16" fmla="*/ 0 w 25489"/>
                <a:gd name="connsiteY16" fmla="*/ 20867 h 44982"/>
                <a:gd name="connsiteX17" fmla="*/ 16618 w 25489"/>
                <a:gd name="connsiteY17" fmla="*/ 44982 h 44982"/>
                <a:gd name="connsiteX18" fmla="*/ 16618 w 25489"/>
                <a:gd name="connsiteY18" fmla="*/ 43858 h 44982"/>
                <a:gd name="connsiteX19" fmla="*/ 15243 w 25489"/>
                <a:gd name="connsiteY19" fmla="*/ 42358 h 4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5489" h="44982">
                  <a:moveTo>
                    <a:pt x="15243" y="42358"/>
                  </a:moveTo>
                  <a:cubicBezTo>
                    <a:pt x="15243" y="42358"/>
                    <a:pt x="15243" y="41734"/>
                    <a:pt x="15243" y="41484"/>
                  </a:cubicBezTo>
                  <a:lnTo>
                    <a:pt x="15243" y="39484"/>
                  </a:lnTo>
                  <a:cubicBezTo>
                    <a:pt x="15181" y="38772"/>
                    <a:pt x="15181" y="38073"/>
                    <a:pt x="15243" y="37360"/>
                  </a:cubicBezTo>
                  <a:cubicBezTo>
                    <a:pt x="15181" y="36698"/>
                    <a:pt x="15181" y="36023"/>
                    <a:pt x="15243" y="35361"/>
                  </a:cubicBezTo>
                  <a:cubicBezTo>
                    <a:pt x="15181" y="34699"/>
                    <a:pt x="15181" y="34024"/>
                    <a:pt x="15243" y="33362"/>
                  </a:cubicBezTo>
                  <a:lnTo>
                    <a:pt x="16118" y="31613"/>
                  </a:lnTo>
                  <a:cubicBezTo>
                    <a:pt x="16380" y="31000"/>
                    <a:pt x="16755" y="30451"/>
                    <a:pt x="17243" y="29988"/>
                  </a:cubicBezTo>
                  <a:lnTo>
                    <a:pt x="17243" y="29239"/>
                  </a:lnTo>
                  <a:lnTo>
                    <a:pt x="18367" y="28614"/>
                  </a:lnTo>
                  <a:cubicBezTo>
                    <a:pt x="18367" y="28614"/>
                    <a:pt x="18367" y="28614"/>
                    <a:pt x="19117" y="27864"/>
                  </a:cubicBezTo>
                  <a:lnTo>
                    <a:pt x="25489" y="24116"/>
                  </a:lnTo>
                  <a:lnTo>
                    <a:pt x="8746" y="0"/>
                  </a:lnTo>
                  <a:lnTo>
                    <a:pt x="8746" y="0"/>
                  </a:lnTo>
                  <a:cubicBezTo>
                    <a:pt x="9458" y="800"/>
                    <a:pt x="10008" y="1737"/>
                    <a:pt x="10370" y="2749"/>
                  </a:cubicBezTo>
                  <a:cubicBezTo>
                    <a:pt x="12682" y="7947"/>
                    <a:pt x="10945" y="14045"/>
                    <a:pt x="6247" y="17243"/>
                  </a:cubicBezTo>
                  <a:lnTo>
                    <a:pt x="0" y="20867"/>
                  </a:lnTo>
                  <a:lnTo>
                    <a:pt x="16618" y="44982"/>
                  </a:lnTo>
                  <a:cubicBezTo>
                    <a:pt x="16618" y="44982"/>
                    <a:pt x="16618" y="44232"/>
                    <a:pt x="16618" y="43858"/>
                  </a:cubicBezTo>
                  <a:cubicBezTo>
                    <a:pt x="16618" y="43483"/>
                    <a:pt x="15368" y="42358"/>
                    <a:pt x="15243" y="42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51071BB4-FAED-4237-B0A6-D6498D362ED3}"/>
                </a:ext>
              </a:extLst>
            </p:cNvPr>
            <p:cNvSpPr/>
            <p:nvPr/>
          </p:nvSpPr>
          <p:spPr>
            <a:xfrm>
              <a:off x="8915334" y="6316738"/>
              <a:ext cx="113294" cy="79094"/>
            </a:xfrm>
            <a:custGeom>
              <a:avLst/>
              <a:gdLst>
                <a:gd name="connsiteX0" fmla="*/ 99800 w 113294"/>
                <a:gd name="connsiteY0" fmla="*/ 14494 h 79094"/>
                <a:gd name="connsiteX1" fmla="*/ 103924 w 113294"/>
                <a:gd name="connsiteY1" fmla="*/ 0 h 79094"/>
                <a:gd name="connsiteX2" fmla="*/ 103924 w 113294"/>
                <a:gd name="connsiteY2" fmla="*/ 0 h 79094"/>
                <a:gd name="connsiteX3" fmla="*/ 100925 w 113294"/>
                <a:gd name="connsiteY3" fmla="*/ 1749 h 79094"/>
                <a:gd name="connsiteX4" fmla="*/ 4467 w 113294"/>
                <a:gd name="connsiteY4" fmla="*/ 58477 h 79094"/>
                <a:gd name="connsiteX5" fmla="*/ 4467 w 113294"/>
                <a:gd name="connsiteY5" fmla="*/ 58477 h 79094"/>
                <a:gd name="connsiteX6" fmla="*/ 2967 w 113294"/>
                <a:gd name="connsiteY6" fmla="*/ 59851 h 79094"/>
                <a:gd name="connsiteX7" fmla="*/ 1718 w 113294"/>
                <a:gd name="connsiteY7" fmla="*/ 61100 h 79094"/>
                <a:gd name="connsiteX8" fmla="*/ 1093 w 113294"/>
                <a:gd name="connsiteY8" fmla="*/ 62475 h 79094"/>
                <a:gd name="connsiteX9" fmla="*/ 94 w 113294"/>
                <a:gd name="connsiteY9" fmla="*/ 64724 h 79094"/>
                <a:gd name="connsiteX10" fmla="*/ 94 w 113294"/>
                <a:gd name="connsiteY10" fmla="*/ 65849 h 79094"/>
                <a:gd name="connsiteX11" fmla="*/ 94 w 113294"/>
                <a:gd name="connsiteY11" fmla="*/ 68847 h 79094"/>
                <a:gd name="connsiteX12" fmla="*/ 969 w 113294"/>
                <a:gd name="connsiteY12" fmla="*/ 72846 h 79094"/>
                <a:gd name="connsiteX13" fmla="*/ 11189 w 113294"/>
                <a:gd name="connsiteY13" fmla="*/ 78818 h 79094"/>
                <a:gd name="connsiteX14" fmla="*/ 13463 w 113294"/>
                <a:gd name="connsiteY14" fmla="*/ 77844 h 79094"/>
                <a:gd name="connsiteX15" fmla="*/ 19085 w 113294"/>
                <a:gd name="connsiteY15" fmla="*/ 74595 h 79094"/>
                <a:gd name="connsiteX16" fmla="*/ 113295 w 113294"/>
                <a:gd name="connsiteY16" fmla="*/ 19242 h 79094"/>
                <a:gd name="connsiteX17" fmla="*/ 101513 w 113294"/>
                <a:gd name="connsiteY17" fmla="*/ 18068 h 79094"/>
                <a:gd name="connsiteX18" fmla="*/ 99800 w 113294"/>
                <a:gd name="connsiteY18" fmla="*/ 14494 h 7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294" h="79094">
                  <a:moveTo>
                    <a:pt x="99800" y="14494"/>
                  </a:moveTo>
                  <a:cubicBezTo>
                    <a:pt x="97489" y="9296"/>
                    <a:pt x="99226" y="3198"/>
                    <a:pt x="103924" y="0"/>
                  </a:cubicBezTo>
                  <a:lnTo>
                    <a:pt x="103924" y="0"/>
                  </a:lnTo>
                  <a:lnTo>
                    <a:pt x="100925" y="1749"/>
                  </a:lnTo>
                  <a:lnTo>
                    <a:pt x="4467" y="58477"/>
                  </a:lnTo>
                  <a:lnTo>
                    <a:pt x="4467" y="58477"/>
                  </a:lnTo>
                  <a:cubicBezTo>
                    <a:pt x="3905" y="58864"/>
                    <a:pt x="3405" y="59326"/>
                    <a:pt x="2967" y="59851"/>
                  </a:cubicBezTo>
                  <a:lnTo>
                    <a:pt x="1718" y="61100"/>
                  </a:lnTo>
                  <a:cubicBezTo>
                    <a:pt x="1481" y="61550"/>
                    <a:pt x="1281" y="62013"/>
                    <a:pt x="1093" y="62475"/>
                  </a:cubicBezTo>
                  <a:cubicBezTo>
                    <a:pt x="631" y="63162"/>
                    <a:pt x="294" y="63924"/>
                    <a:pt x="94" y="64724"/>
                  </a:cubicBezTo>
                  <a:cubicBezTo>
                    <a:pt x="31" y="65099"/>
                    <a:pt x="31" y="65474"/>
                    <a:pt x="94" y="65849"/>
                  </a:cubicBezTo>
                  <a:cubicBezTo>
                    <a:pt x="-31" y="66848"/>
                    <a:pt x="-31" y="67848"/>
                    <a:pt x="94" y="68847"/>
                  </a:cubicBezTo>
                  <a:cubicBezTo>
                    <a:pt x="194" y="70209"/>
                    <a:pt x="481" y="71559"/>
                    <a:pt x="969" y="72846"/>
                  </a:cubicBezTo>
                  <a:cubicBezTo>
                    <a:pt x="2143" y="77319"/>
                    <a:pt x="6716" y="79993"/>
                    <a:pt x="11189" y="78818"/>
                  </a:cubicBezTo>
                  <a:cubicBezTo>
                    <a:pt x="11989" y="78606"/>
                    <a:pt x="12763" y="78281"/>
                    <a:pt x="13463" y="77844"/>
                  </a:cubicBezTo>
                  <a:lnTo>
                    <a:pt x="19085" y="74595"/>
                  </a:lnTo>
                  <a:lnTo>
                    <a:pt x="113295" y="19242"/>
                  </a:lnTo>
                  <a:cubicBezTo>
                    <a:pt x="109721" y="22166"/>
                    <a:pt x="104449" y="21641"/>
                    <a:pt x="101513" y="18068"/>
                  </a:cubicBezTo>
                  <a:cubicBezTo>
                    <a:pt x="100663" y="17030"/>
                    <a:pt x="100075" y="15806"/>
                    <a:pt x="9980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DD8C8A98-AA32-4182-AF1D-030E032AD463}"/>
                </a:ext>
              </a:extLst>
            </p:cNvPr>
            <p:cNvSpPr/>
            <p:nvPr/>
          </p:nvSpPr>
          <p:spPr>
            <a:xfrm>
              <a:off x="10671294" y="2038694"/>
              <a:ext cx="23512" cy="278888"/>
            </a:xfrm>
            <a:custGeom>
              <a:avLst/>
              <a:gdLst>
                <a:gd name="connsiteX0" fmla="*/ 5623 w 23512"/>
                <a:gd name="connsiteY0" fmla="*/ 250 h 278888"/>
                <a:gd name="connsiteX1" fmla="*/ 0 w 23512"/>
                <a:gd name="connsiteY1" fmla="*/ 267768 h 278888"/>
                <a:gd name="connsiteX2" fmla="*/ 750 w 23512"/>
                <a:gd name="connsiteY2" fmla="*/ 272142 h 278888"/>
                <a:gd name="connsiteX3" fmla="*/ 8746 w 23512"/>
                <a:gd name="connsiteY3" fmla="*/ 278889 h 278888"/>
                <a:gd name="connsiteX4" fmla="*/ 17993 w 23512"/>
                <a:gd name="connsiteY4" fmla="*/ 268268 h 278888"/>
                <a:gd name="connsiteX5" fmla="*/ 23490 w 23512"/>
                <a:gd name="connsiteY5" fmla="*/ 7622 h 278888"/>
                <a:gd name="connsiteX6" fmla="*/ 23490 w 23512"/>
                <a:gd name="connsiteY6" fmla="*/ 625 h 278888"/>
                <a:gd name="connsiteX7" fmla="*/ 14369 w 23512"/>
                <a:gd name="connsiteY7" fmla="*/ 11121 h 278888"/>
                <a:gd name="connsiteX8" fmla="*/ 5498 w 23512"/>
                <a:gd name="connsiteY8" fmla="*/ 0 h 27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12" h="278888">
                  <a:moveTo>
                    <a:pt x="5623" y="250"/>
                  </a:moveTo>
                  <a:lnTo>
                    <a:pt x="0" y="267768"/>
                  </a:lnTo>
                  <a:cubicBezTo>
                    <a:pt x="-12" y="269255"/>
                    <a:pt x="238" y="270742"/>
                    <a:pt x="750" y="272142"/>
                  </a:cubicBezTo>
                  <a:cubicBezTo>
                    <a:pt x="1737" y="275853"/>
                    <a:pt x="4923" y="278539"/>
                    <a:pt x="8746" y="278889"/>
                  </a:cubicBezTo>
                  <a:cubicBezTo>
                    <a:pt x="14219" y="278489"/>
                    <a:pt x="18355" y="273741"/>
                    <a:pt x="17993" y="268268"/>
                  </a:cubicBezTo>
                  <a:lnTo>
                    <a:pt x="23490" y="7622"/>
                  </a:lnTo>
                  <a:lnTo>
                    <a:pt x="23490" y="625"/>
                  </a:lnTo>
                  <a:cubicBezTo>
                    <a:pt x="23853" y="6035"/>
                    <a:pt x="19780" y="10721"/>
                    <a:pt x="14369" y="11121"/>
                  </a:cubicBezTo>
                  <a:cubicBezTo>
                    <a:pt x="8897" y="10408"/>
                    <a:pt x="4986" y="5485"/>
                    <a:pt x="54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C72A1C63-30B4-4174-84B8-C49240954B1F}"/>
                </a:ext>
              </a:extLst>
            </p:cNvPr>
            <p:cNvSpPr/>
            <p:nvPr/>
          </p:nvSpPr>
          <p:spPr>
            <a:xfrm>
              <a:off x="10677122" y="1852143"/>
              <a:ext cx="21457" cy="198295"/>
            </a:xfrm>
            <a:custGeom>
              <a:avLst/>
              <a:gdLst>
                <a:gd name="connsiteX0" fmla="*/ 3669 w 21457"/>
                <a:gd name="connsiteY0" fmla="*/ 9746 h 198295"/>
                <a:gd name="connsiteX1" fmla="*/ 3669 w 21457"/>
                <a:gd name="connsiteY1" fmla="*/ 16993 h 198295"/>
                <a:gd name="connsiteX2" fmla="*/ 45 w 21457"/>
                <a:gd name="connsiteY2" fmla="*/ 187175 h 198295"/>
                <a:gd name="connsiteX3" fmla="*/ 8916 w 21457"/>
                <a:gd name="connsiteY3" fmla="*/ 198296 h 198295"/>
                <a:gd name="connsiteX4" fmla="*/ 18037 w 21457"/>
                <a:gd name="connsiteY4" fmla="*/ 187800 h 198295"/>
                <a:gd name="connsiteX5" fmla="*/ 18037 w 21457"/>
                <a:gd name="connsiteY5" fmla="*/ 171182 h 198295"/>
                <a:gd name="connsiteX6" fmla="*/ 21411 w 21457"/>
                <a:gd name="connsiteY6" fmla="*/ 10746 h 198295"/>
                <a:gd name="connsiteX7" fmla="*/ 21411 w 21457"/>
                <a:gd name="connsiteY7" fmla="*/ 10746 h 198295"/>
                <a:gd name="connsiteX8" fmla="*/ 21411 w 21457"/>
                <a:gd name="connsiteY8" fmla="*/ 8247 h 198295"/>
                <a:gd name="connsiteX9" fmla="*/ 21411 w 21457"/>
                <a:gd name="connsiteY9" fmla="*/ 6622 h 198295"/>
                <a:gd name="connsiteX10" fmla="*/ 20536 w 21457"/>
                <a:gd name="connsiteY10" fmla="*/ 4873 h 198295"/>
                <a:gd name="connsiteX11" fmla="*/ 19412 w 21457"/>
                <a:gd name="connsiteY11" fmla="*/ 3124 h 198295"/>
                <a:gd name="connsiteX12" fmla="*/ 13414 w 21457"/>
                <a:gd name="connsiteY12" fmla="*/ 0 h 198295"/>
                <a:gd name="connsiteX13" fmla="*/ 3669 w 21457"/>
                <a:gd name="connsiteY13" fmla="*/ 9746 h 198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57" h="198295">
                  <a:moveTo>
                    <a:pt x="3669" y="9746"/>
                  </a:moveTo>
                  <a:lnTo>
                    <a:pt x="3669" y="16993"/>
                  </a:lnTo>
                  <a:lnTo>
                    <a:pt x="45" y="187175"/>
                  </a:lnTo>
                  <a:cubicBezTo>
                    <a:pt x="-467" y="192661"/>
                    <a:pt x="3444" y="197584"/>
                    <a:pt x="8916" y="198296"/>
                  </a:cubicBezTo>
                  <a:cubicBezTo>
                    <a:pt x="14326" y="197896"/>
                    <a:pt x="18400" y="193210"/>
                    <a:pt x="18037" y="187800"/>
                  </a:cubicBezTo>
                  <a:lnTo>
                    <a:pt x="18037" y="171182"/>
                  </a:lnTo>
                  <a:lnTo>
                    <a:pt x="21411" y="10746"/>
                  </a:lnTo>
                  <a:lnTo>
                    <a:pt x="21411" y="10746"/>
                  </a:lnTo>
                  <a:cubicBezTo>
                    <a:pt x="21473" y="9909"/>
                    <a:pt x="21473" y="9084"/>
                    <a:pt x="21411" y="8247"/>
                  </a:cubicBezTo>
                  <a:lnTo>
                    <a:pt x="21411" y="6622"/>
                  </a:lnTo>
                  <a:cubicBezTo>
                    <a:pt x="21411" y="6622"/>
                    <a:pt x="20786" y="5373"/>
                    <a:pt x="20536" y="4873"/>
                  </a:cubicBezTo>
                  <a:lnTo>
                    <a:pt x="19412" y="3124"/>
                  </a:lnTo>
                  <a:cubicBezTo>
                    <a:pt x="17937" y="1287"/>
                    <a:pt x="15763" y="150"/>
                    <a:pt x="13414" y="0"/>
                  </a:cubicBezTo>
                  <a:cubicBezTo>
                    <a:pt x="8091" y="137"/>
                    <a:pt x="3806" y="4423"/>
                    <a:pt x="3669" y="97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97A001F6-3BD0-432C-9EEB-43ED7700FA4C}"/>
                </a:ext>
              </a:extLst>
            </p:cNvPr>
            <p:cNvSpPr/>
            <p:nvPr/>
          </p:nvSpPr>
          <p:spPr>
            <a:xfrm>
              <a:off x="8591568" y="3968299"/>
              <a:ext cx="26988" cy="13369"/>
            </a:xfrm>
            <a:custGeom>
              <a:avLst/>
              <a:gdLst>
                <a:gd name="connsiteX0" fmla="*/ 26988 w 26988"/>
                <a:gd name="connsiteY0" fmla="*/ 0 h 13369"/>
                <a:gd name="connsiteX1" fmla="*/ 25864 w 26988"/>
                <a:gd name="connsiteY1" fmla="*/ 0 h 13369"/>
                <a:gd name="connsiteX2" fmla="*/ 25864 w 26988"/>
                <a:gd name="connsiteY2" fmla="*/ 0 h 13369"/>
                <a:gd name="connsiteX3" fmla="*/ 0 w 26988"/>
                <a:gd name="connsiteY3" fmla="*/ 13370 h 13369"/>
                <a:gd name="connsiteX4" fmla="*/ 4498 w 26988"/>
                <a:gd name="connsiteY4" fmla="*/ 13370 h 13369"/>
                <a:gd name="connsiteX5" fmla="*/ 26739 w 26988"/>
                <a:gd name="connsiteY5" fmla="*/ 1874 h 13369"/>
                <a:gd name="connsiteX6" fmla="*/ 26739 w 26988"/>
                <a:gd name="connsiteY6" fmla="*/ 1874 h 13369"/>
                <a:gd name="connsiteX7" fmla="*/ 26988 w 26988"/>
                <a:gd name="connsiteY7" fmla="*/ 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988" h="13369">
                  <a:moveTo>
                    <a:pt x="26988" y="0"/>
                  </a:moveTo>
                  <a:lnTo>
                    <a:pt x="25864" y="0"/>
                  </a:lnTo>
                  <a:lnTo>
                    <a:pt x="25864" y="0"/>
                  </a:lnTo>
                  <a:lnTo>
                    <a:pt x="0" y="13370"/>
                  </a:lnTo>
                  <a:cubicBezTo>
                    <a:pt x="1462" y="12882"/>
                    <a:pt x="3036" y="12882"/>
                    <a:pt x="4498" y="13370"/>
                  </a:cubicBezTo>
                  <a:lnTo>
                    <a:pt x="26739" y="1874"/>
                  </a:lnTo>
                  <a:lnTo>
                    <a:pt x="26739" y="1874"/>
                  </a:lnTo>
                  <a:cubicBezTo>
                    <a:pt x="26739" y="1874"/>
                    <a:pt x="26864" y="0"/>
                    <a:pt x="2698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28A12FFD-D161-48BC-9AC2-BFB858D62771}"/>
                </a:ext>
              </a:extLst>
            </p:cNvPr>
            <p:cNvSpPr/>
            <p:nvPr/>
          </p:nvSpPr>
          <p:spPr>
            <a:xfrm>
              <a:off x="8629302" y="3977671"/>
              <a:ext cx="336854" cy="453943"/>
            </a:xfrm>
            <a:custGeom>
              <a:avLst/>
              <a:gdLst>
                <a:gd name="connsiteX0" fmla="*/ 328858 w 336854"/>
                <a:gd name="connsiteY0" fmla="*/ 447946 h 453943"/>
                <a:gd name="connsiteX1" fmla="*/ 330857 w 336854"/>
                <a:gd name="connsiteY1" fmla="*/ 446822 h 453943"/>
                <a:gd name="connsiteX2" fmla="*/ 336855 w 336854"/>
                <a:gd name="connsiteY2" fmla="*/ 443573 h 453943"/>
                <a:gd name="connsiteX3" fmla="*/ 21366 w 336854"/>
                <a:gd name="connsiteY3" fmla="*/ 11121 h 453943"/>
                <a:gd name="connsiteX4" fmla="*/ 21366 w 336854"/>
                <a:gd name="connsiteY4" fmla="*/ 11121 h 453943"/>
                <a:gd name="connsiteX5" fmla="*/ 13369 w 336854"/>
                <a:gd name="connsiteY5" fmla="*/ 0 h 453943"/>
                <a:gd name="connsiteX6" fmla="*/ 12495 w 336854"/>
                <a:gd name="connsiteY6" fmla="*/ 15369 h 453943"/>
                <a:gd name="connsiteX7" fmla="*/ 1187 w 336854"/>
                <a:gd name="connsiteY7" fmla="*/ 15769 h 453943"/>
                <a:gd name="connsiteX8" fmla="*/ 0 w 336854"/>
                <a:gd name="connsiteY8" fmla="*/ 14369 h 453943"/>
                <a:gd name="connsiteX9" fmla="*/ 1000 w 336854"/>
                <a:gd name="connsiteY9" fmla="*/ 15744 h 453943"/>
                <a:gd name="connsiteX10" fmla="*/ 319987 w 336854"/>
                <a:gd name="connsiteY10" fmla="*/ 453069 h 453943"/>
                <a:gd name="connsiteX11" fmla="*/ 319987 w 336854"/>
                <a:gd name="connsiteY11" fmla="*/ 453069 h 453943"/>
                <a:gd name="connsiteX12" fmla="*/ 319987 w 336854"/>
                <a:gd name="connsiteY12" fmla="*/ 453069 h 453943"/>
                <a:gd name="connsiteX13" fmla="*/ 323985 w 336854"/>
                <a:gd name="connsiteY13" fmla="*/ 453944 h 453943"/>
                <a:gd name="connsiteX14" fmla="*/ 328858 w 336854"/>
                <a:gd name="connsiteY14" fmla="*/ 447946 h 453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6854" h="453943">
                  <a:moveTo>
                    <a:pt x="328858" y="447946"/>
                  </a:moveTo>
                  <a:lnTo>
                    <a:pt x="330857" y="446822"/>
                  </a:lnTo>
                  <a:lnTo>
                    <a:pt x="336855" y="443573"/>
                  </a:lnTo>
                  <a:lnTo>
                    <a:pt x="21366" y="11121"/>
                  </a:lnTo>
                  <a:lnTo>
                    <a:pt x="21366" y="11121"/>
                  </a:lnTo>
                  <a:lnTo>
                    <a:pt x="13369" y="0"/>
                  </a:lnTo>
                  <a:cubicBezTo>
                    <a:pt x="16643" y="4711"/>
                    <a:pt x="16280" y="11058"/>
                    <a:pt x="12495" y="15369"/>
                  </a:cubicBezTo>
                  <a:cubicBezTo>
                    <a:pt x="9483" y="18605"/>
                    <a:pt x="4423" y="18780"/>
                    <a:pt x="1187" y="15769"/>
                  </a:cubicBezTo>
                  <a:cubicBezTo>
                    <a:pt x="737" y="15356"/>
                    <a:pt x="337" y="14882"/>
                    <a:pt x="0" y="14369"/>
                  </a:cubicBezTo>
                  <a:lnTo>
                    <a:pt x="1000" y="15744"/>
                  </a:lnTo>
                  <a:lnTo>
                    <a:pt x="319987" y="453069"/>
                  </a:lnTo>
                  <a:lnTo>
                    <a:pt x="319987" y="453069"/>
                  </a:lnTo>
                  <a:lnTo>
                    <a:pt x="319987" y="453069"/>
                  </a:lnTo>
                  <a:cubicBezTo>
                    <a:pt x="321374" y="452970"/>
                    <a:pt x="322761" y="453269"/>
                    <a:pt x="323985" y="453944"/>
                  </a:cubicBezTo>
                  <a:cubicBezTo>
                    <a:pt x="324772" y="451395"/>
                    <a:pt x="326522" y="449246"/>
                    <a:pt x="328858" y="447946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CABB6A5F-3EB5-42A9-8DB2-246E641696EE}"/>
                </a:ext>
              </a:extLst>
            </p:cNvPr>
            <p:cNvSpPr/>
            <p:nvPr/>
          </p:nvSpPr>
          <p:spPr>
            <a:xfrm>
              <a:off x="8618931" y="3966550"/>
              <a:ext cx="624" cy="1374"/>
            </a:xfrm>
            <a:custGeom>
              <a:avLst/>
              <a:gdLst>
                <a:gd name="connsiteX0" fmla="*/ 625 w 624"/>
                <a:gd name="connsiteY0" fmla="*/ 0 h 1374"/>
                <a:gd name="connsiteX1" fmla="*/ 625 w 624"/>
                <a:gd name="connsiteY1" fmla="*/ 0 h 1374"/>
                <a:gd name="connsiteX2" fmla="*/ 0 w 624"/>
                <a:gd name="connsiteY2" fmla="*/ 1375 h 1374"/>
                <a:gd name="connsiteX3" fmla="*/ 0 w 624"/>
                <a:gd name="connsiteY3" fmla="*/ 1375 h 1374"/>
                <a:gd name="connsiteX4" fmla="*/ 625 w 624"/>
                <a:gd name="connsiteY4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374">
                  <a:moveTo>
                    <a:pt x="625" y="0"/>
                  </a:moveTo>
                  <a:lnTo>
                    <a:pt x="625" y="0"/>
                  </a:lnTo>
                  <a:cubicBezTo>
                    <a:pt x="337" y="425"/>
                    <a:pt x="137" y="887"/>
                    <a:pt x="0" y="1375"/>
                  </a:cubicBezTo>
                  <a:lnTo>
                    <a:pt x="0" y="1375"/>
                  </a:lnTo>
                  <a:cubicBezTo>
                    <a:pt x="162" y="900"/>
                    <a:pt x="362" y="437"/>
                    <a:pt x="62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AC51AA57-74CE-456F-8B15-012502685684}"/>
                </a:ext>
              </a:extLst>
            </p:cNvPr>
            <p:cNvSpPr/>
            <p:nvPr/>
          </p:nvSpPr>
          <p:spPr>
            <a:xfrm>
              <a:off x="8620805" y="3963051"/>
              <a:ext cx="1499" cy="1249"/>
            </a:xfrm>
            <a:custGeom>
              <a:avLst/>
              <a:gdLst>
                <a:gd name="connsiteX0" fmla="*/ 875 w 1499"/>
                <a:gd name="connsiteY0" fmla="*/ 625 h 1249"/>
                <a:gd name="connsiteX1" fmla="*/ 0 w 1499"/>
                <a:gd name="connsiteY1" fmla="*/ 1250 h 1249"/>
                <a:gd name="connsiteX2" fmla="*/ 0 w 1499"/>
                <a:gd name="connsiteY2" fmla="*/ 1250 h 1249"/>
                <a:gd name="connsiteX3" fmla="*/ 1499 w 14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249">
                  <a:moveTo>
                    <a:pt x="875" y="625"/>
                  </a:moveTo>
                  <a:lnTo>
                    <a:pt x="0" y="1250"/>
                  </a:lnTo>
                  <a:lnTo>
                    <a:pt x="0" y="1250"/>
                  </a:lnTo>
                  <a:cubicBezTo>
                    <a:pt x="412" y="737"/>
                    <a:pt x="924" y="313"/>
                    <a:pt x="1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6C7C2030-7262-4C4D-BAD1-A4A7577CCD9C}"/>
                </a:ext>
              </a:extLst>
            </p:cNvPr>
            <p:cNvSpPr/>
            <p:nvPr/>
          </p:nvSpPr>
          <p:spPr>
            <a:xfrm>
              <a:off x="8626803" y="3976546"/>
              <a:ext cx="17848" cy="18913"/>
            </a:xfrm>
            <a:custGeom>
              <a:avLst/>
              <a:gdLst>
                <a:gd name="connsiteX0" fmla="*/ 8871 w 17848"/>
                <a:gd name="connsiteY0" fmla="*/ 3124 h 18913"/>
                <a:gd name="connsiteX1" fmla="*/ 3873 w 17848"/>
                <a:gd name="connsiteY1" fmla="*/ 10246 h 18913"/>
                <a:gd name="connsiteX2" fmla="*/ 0 w 17848"/>
                <a:gd name="connsiteY2" fmla="*/ 12245 h 18913"/>
                <a:gd name="connsiteX3" fmla="*/ 2249 w 17848"/>
                <a:gd name="connsiteY3" fmla="*/ 15369 h 18913"/>
                <a:gd name="connsiteX4" fmla="*/ 13344 w 17848"/>
                <a:gd name="connsiteY4" fmla="*/ 17555 h 18913"/>
                <a:gd name="connsiteX5" fmla="*/ 14744 w 17848"/>
                <a:gd name="connsiteY5" fmla="*/ 16368 h 18913"/>
                <a:gd name="connsiteX6" fmla="*/ 15618 w 17848"/>
                <a:gd name="connsiteY6" fmla="*/ 999 h 18913"/>
                <a:gd name="connsiteX7" fmla="*/ 14744 w 17848"/>
                <a:gd name="connsiteY7" fmla="*/ 0 h 1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848" h="18913">
                  <a:moveTo>
                    <a:pt x="8871" y="3124"/>
                  </a:moveTo>
                  <a:cubicBezTo>
                    <a:pt x="8334" y="6110"/>
                    <a:pt x="6497" y="8721"/>
                    <a:pt x="3873" y="10246"/>
                  </a:cubicBezTo>
                  <a:lnTo>
                    <a:pt x="0" y="12245"/>
                  </a:lnTo>
                  <a:lnTo>
                    <a:pt x="2249" y="15369"/>
                  </a:lnTo>
                  <a:cubicBezTo>
                    <a:pt x="4710" y="19042"/>
                    <a:pt x="9671" y="20017"/>
                    <a:pt x="13344" y="17555"/>
                  </a:cubicBezTo>
                  <a:cubicBezTo>
                    <a:pt x="13857" y="17218"/>
                    <a:pt x="14319" y="16818"/>
                    <a:pt x="14744" y="16368"/>
                  </a:cubicBezTo>
                  <a:cubicBezTo>
                    <a:pt x="18530" y="12058"/>
                    <a:pt x="18892" y="5710"/>
                    <a:pt x="15618" y="999"/>
                  </a:cubicBezTo>
                  <a:lnTo>
                    <a:pt x="1474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6B9544FF-7E43-4F17-925A-0280C8A3DC58}"/>
                </a:ext>
              </a:extLst>
            </p:cNvPr>
            <p:cNvSpPr/>
            <p:nvPr/>
          </p:nvSpPr>
          <p:spPr>
            <a:xfrm>
              <a:off x="8625303" y="3979670"/>
              <a:ext cx="10370" cy="9871"/>
            </a:xfrm>
            <a:custGeom>
              <a:avLst/>
              <a:gdLst>
                <a:gd name="connsiteX0" fmla="*/ 5373 w 10370"/>
                <a:gd name="connsiteY0" fmla="*/ 7122 h 9871"/>
                <a:gd name="connsiteX1" fmla="*/ 10371 w 10370"/>
                <a:gd name="connsiteY1" fmla="*/ 0 h 9871"/>
                <a:gd name="connsiteX2" fmla="*/ 4998 w 10370"/>
                <a:gd name="connsiteY2" fmla="*/ 2749 h 9871"/>
                <a:gd name="connsiteX3" fmla="*/ 4998 w 10370"/>
                <a:gd name="connsiteY3" fmla="*/ 2749 h 9871"/>
                <a:gd name="connsiteX4" fmla="*/ 0 w 10370"/>
                <a:gd name="connsiteY4" fmla="*/ 9871 h 9871"/>
                <a:gd name="connsiteX5" fmla="*/ 1374 w 10370"/>
                <a:gd name="connsiteY5" fmla="*/ 9122 h 9871"/>
                <a:gd name="connsiteX6" fmla="*/ 1374 w 10370"/>
                <a:gd name="connsiteY6" fmla="*/ 9122 h 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0" h="9871">
                  <a:moveTo>
                    <a:pt x="5373" y="7122"/>
                  </a:moveTo>
                  <a:cubicBezTo>
                    <a:pt x="7997" y="5598"/>
                    <a:pt x="9833" y="2986"/>
                    <a:pt x="10371" y="0"/>
                  </a:cubicBezTo>
                  <a:lnTo>
                    <a:pt x="4998" y="2749"/>
                  </a:lnTo>
                  <a:lnTo>
                    <a:pt x="4998" y="2749"/>
                  </a:lnTo>
                  <a:cubicBezTo>
                    <a:pt x="4411" y="5723"/>
                    <a:pt x="2599" y="8309"/>
                    <a:pt x="0" y="9871"/>
                  </a:cubicBezTo>
                  <a:lnTo>
                    <a:pt x="1374" y="9122"/>
                  </a:lnTo>
                  <a:lnTo>
                    <a:pt x="1374" y="9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3FAEC069-34F7-4286-AD6B-FDB51C04471B}"/>
                </a:ext>
              </a:extLst>
            </p:cNvPr>
            <p:cNvSpPr/>
            <p:nvPr/>
          </p:nvSpPr>
          <p:spPr>
            <a:xfrm>
              <a:off x="8617931" y="396979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4505B9EE-42D8-4F97-AB93-FBED68917174}"/>
                </a:ext>
              </a:extLst>
            </p:cNvPr>
            <p:cNvSpPr/>
            <p:nvPr/>
          </p:nvSpPr>
          <p:spPr>
            <a:xfrm>
              <a:off x="8211482" y="3969674"/>
              <a:ext cx="418569" cy="233282"/>
            </a:xfrm>
            <a:custGeom>
              <a:avLst/>
              <a:gdLst>
                <a:gd name="connsiteX0" fmla="*/ 418569 w 418569"/>
                <a:gd name="connsiteY0" fmla="*/ 12870 h 233282"/>
                <a:gd name="connsiteX1" fmla="*/ 407462 w 418569"/>
                <a:gd name="connsiteY1" fmla="*/ 8285 h 233282"/>
                <a:gd name="connsiteX2" fmla="*/ 407074 w 418569"/>
                <a:gd name="connsiteY2" fmla="*/ 7122 h 233282"/>
                <a:gd name="connsiteX3" fmla="*/ 407074 w 418569"/>
                <a:gd name="connsiteY3" fmla="*/ 0 h 233282"/>
                <a:gd name="connsiteX4" fmla="*/ 407074 w 418569"/>
                <a:gd name="connsiteY4" fmla="*/ 0 h 233282"/>
                <a:gd name="connsiteX5" fmla="*/ 384834 w 418569"/>
                <a:gd name="connsiteY5" fmla="*/ 11496 h 233282"/>
                <a:gd name="connsiteX6" fmla="*/ 392206 w 418569"/>
                <a:gd name="connsiteY6" fmla="*/ 17868 h 233282"/>
                <a:gd name="connsiteX7" fmla="*/ 387458 w 418569"/>
                <a:gd name="connsiteY7" fmla="*/ 32112 h 233282"/>
                <a:gd name="connsiteX8" fmla="*/ 218031 w 418569"/>
                <a:gd name="connsiteY8" fmla="*/ 119577 h 233282"/>
                <a:gd name="connsiteX9" fmla="*/ 0 w 418569"/>
                <a:gd name="connsiteY9" fmla="*/ 232033 h 233282"/>
                <a:gd name="connsiteX10" fmla="*/ 875 w 418569"/>
                <a:gd name="connsiteY10" fmla="*/ 233282 h 233282"/>
                <a:gd name="connsiteX11" fmla="*/ 414196 w 418569"/>
                <a:gd name="connsiteY11" fmla="*/ 19617 h 233282"/>
                <a:gd name="connsiteX12" fmla="*/ 418569 w 418569"/>
                <a:gd name="connsiteY12" fmla="*/ 12870 h 233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569" h="233282">
                  <a:moveTo>
                    <a:pt x="418569" y="12870"/>
                  </a:moveTo>
                  <a:cubicBezTo>
                    <a:pt x="414234" y="14669"/>
                    <a:pt x="409261" y="12620"/>
                    <a:pt x="407462" y="8285"/>
                  </a:cubicBezTo>
                  <a:cubicBezTo>
                    <a:pt x="407299" y="7910"/>
                    <a:pt x="407174" y="7522"/>
                    <a:pt x="407074" y="7122"/>
                  </a:cubicBezTo>
                  <a:cubicBezTo>
                    <a:pt x="406387" y="4798"/>
                    <a:pt x="406387" y="2324"/>
                    <a:pt x="407074" y="0"/>
                  </a:cubicBezTo>
                  <a:lnTo>
                    <a:pt x="407074" y="0"/>
                  </a:lnTo>
                  <a:lnTo>
                    <a:pt x="384834" y="11496"/>
                  </a:lnTo>
                  <a:cubicBezTo>
                    <a:pt x="388307" y="12045"/>
                    <a:pt x="391156" y="14519"/>
                    <a:pt x="392206" y="17868"/>
                  </a:cubicBezTo>
                  <a:cubicBezTo>
                    <a:pt x="393967" y="23141"/>
                    <a:pt x="392031" y="28951"/>
                    <a:pt x="387458" y="32112"/>
                  </a:cubicBezTo>
                  <a:lnTo>
                    <a:pt x="218031" y="119577"/>
                  </a:lnTo>
                  <a:lnTo>
                    <a:pt x="0" y="232033"/>
                  </a:lnTo>
                  <a:lnTo>
                    <a:pt x="875" y="233282"/>
                  </a:lnTo>
                  <a:lnTo>
                    <a:pt x="414196" y="19617"/>
                  </a:lnTo>
                  <a:cubicBezTo>
                    <a:pt x="416470" y="18018"/>
                    <a:pt x="418044" y="15594"/>
                    <a:pt x="41856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E9F272EF-5517-4680-8C14-58C7F1F382BE}"/>
                </a:ext>
              </a:extLst>
            </p:cNvPr>
            <p:cNvSpPr/>
            <p:nvPr/>
          </p:nvSpPr>
          <p:spPr>
            <a:xfrm>
              <a:off x="7076098" y="4313162"/>
              <a:ext cx="66845" cy="325316"/>
            </a:xfrm>
            <a:custGeom>
              <a:avLst/>
              <a:gdLst>
                <a:gd name="connsiteX0" fmla="*/ 59474 w 66845"/>
                <a:gd name="connsiteY0" fmla="*/ 325120 h 325316"/>
                <a:gd name="connsiteX1" fmla="*/ 66596 w 66845"/>
                <a:gd name="connsiteY1" fmla="*/ 312625 h 325316"/>
                <a:gd name="connsiteX2" fmla="*/ 66596 w 66845"/>
                <a:gd name="connsiteY2" fmla="*/ 310126 h 325316"/>
                <a:gd name="connsiteX3" fmla="*/ 17617 w 66845"/>
                <a:gd name="connsiteY3" fmla="*/ 0 h 325316"/>
                <a:gd name="connsiteX4" fmla="*/ 10495 w 66845"/>
                <a:gd name="connsiteY4" fmla="*/ 12495 h 325316"/>
                <a:gd name="connsiteX5" fmla="*/ 75 w 66845"/>
                <a:gd name="connsiteY5" fmla="*/ 4598 h 325316"/>
                <a:gd name="connsiteX6" fmla="*/ 0 w 66845"/>
                <a:gd name="connsiteY6" fmla="*/ 3873 h 325316"/>
                <a:gd name="connsiteX7" fmla="*/ 0 w 66845"/>
                <a:gd name="connsiteY7" fmla="*/ 3873 h 325316"/>
                <a:gd name="connsiteX8" fmla="*/ 0 w 66845"/>
                <a:gd name="connsiteY8" fmla="*/ 7747 h 325316"/>
                <a:gd name="connsiteX9" fmla="*/ 48604 w 66845"/>
                <a:gd name="connsiteY9" fmla="*/ 316124 h 325316"/>
                <a:gd name="connsiteX10" fmla="*/ 48604 w 66845"/>
                <a:gd name="connsiteY10" fmla="*/ 316124 h 325316"/>
                <a:gd name="connsiteX11" fmla="*/ 49229 w 66845"/>
                <a:gd name="connsiteY11" fmla="*/ 317998 h 325316"/>
                <a:gd name="connsiteX12" fmla="*/ 49978 w 66845"/>
                <a:gd name="connsiteY12" fmla="*/ 319997 h 325316"/>
                <a:gd name="connsiteX13" fmla="*/ 59474 w 66845"/>
                <a:gd name="connsiteY13" fmla="*/ 325120 h 3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845" h="325316">
                  <a:moveTo>
                    <a:pt x="59474" y="325120"/>
                  </a:moveTo>
                  <a:cubicBezTo>
                    <a:pt x="64697" y="323396"/>
                    <a:pt x="67771" y="317998"/>
                    <a:pt x="66596" y="312625"/>
                  </a:cubicBezTo>
                  <a:lnTo>
                    <a:pt x="66596" y="310126"/>
                  </a:lnTo>
                  <a:lnTo>
                    <a:pt x="17617" y="0"/>
                  </a:lnTo>
                  <a:cubicBezTo>
                    <a:pt x="18792" y="5373"/>
                    <a:pt x="15718" y="10771"/>
                    <a:pt x="10495" y="12495"/>
                  </a:cubicBezTo>
                  <a:cubicBezTo>
                    <a:pt x="5435" y="13195"/>
                    <a:pt x="775" y="9658"/>
                    <a:pt x="75" y="4598"/>
                  </a:cubicBezTo>
                  <a:cubicBezTo>
                    <a:pt x="38" y="4361"/>
                    <a:pt x="13" y="4123"/>
                    <a:pt x="0" y="3873"/>
                  </a:cubicBezTo>
                  <a:lnTo>
                    <a:pt x="0" y="3873"/>
                  </a:lnTo>
                  <a:lnTo>
                    <a:pt x="0" y="7747"/>
                  </a:lnTo>
                  <a:lnTo>
                    <a:pt x="48604" y="316124"/>
                  </a:lnTo>
                  <a:lnTo>
                    <a:pt x="48604" y="316124"/>
                  </a:lnTo>
                  <a:cubicBezTo>
                    <a:pt x="48754" y="316761"/>
                    <a:pt x="48966" y="317399"/>
                    <a:pt x="49229" y="317998"/>
                  </a:cubicBezTo>
                  <a:lnTo>
                    <a:pt x="49978" y="319997"/>
                  </a:lnTo>
                  <a:cubicBezTo>
                    <a:pt x="51428" y="323821"/>
                    <a:pt x="55476" y="326008"/>
                    <a:pt x="59474" y="3251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F0831699-6368-4DA9-B516-7E0D2DBE3474}"/>
                </a:ext>
              </a:extLst>
            </p:cNvPr>
            <p:cNvSpPr/>
            <p:nvPr/>
          </p:nvSpPr>
          <p:spPr>
            <a:xfrm>
              <a:off x="6990260" y="3773627"/>
              <a:ext cx="103329" cy="552119"/>
            </a:xfrm>
            <a:custGeom>
              <a:avLst/>
              <a:gdLst>
                <a:gd name="connsiteX0" fmla="*/ 1749 w 103329"/>
                <a:gd name="connsiteY0" fmla="*/ 6248 h 552119"/>
                <a:gd name="connsiteX1" fmla="*/ 0 w 103329"/>
                <a:gd name="connsiteY1" fmla="*/ 0 h 552119"/>
                <a:gd name="connsiteX2" fmla="*/ 0 w 103329"/>
                <a:gd name="connsiteY2" fmla="*/ 1499 h 552119"/>
                <a:gd name="connsiteX3" fmla="*/ 85463 w 103329"/>
                <a:gd name="connsiteY3" fmla="*/ 543408 h 552119"/>
                <a:gd name="connsiteX4" fmla="*/ 95234 w 103329"/>
                <a:gd name="connsiteY4" fmla="*/ 552105 h 552119"/>
                <a:gd name="connsiteX5" fmla="*/ 95959 w 103329"/>
                <a:gd name="connsiteY5" fmla="*/ 552030 h 552119"/>
                <a:gd name="connsiteX6" fmla="*/ 103081 w 103329"/>
                <a:gd name="connsiteY6" fmla="*/ 539535 h 552119"/>
                <a:gd name="connsiteX7" fmla="*/ 24739 w 103329"/>
                <a:gd name="connsiteY7" fmla="*/ 41233 h 55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29" h="552119">
                  <a:moveTo>
                    <a:pt x="1749" y="6248"/>
                  </a:moveTo>
                  <a:cubicBezTo>
                    <a:pt x="662" y="4336"/>
                    <a:pt x="63" y="2199"/>
                    <a:pt x="0" y="0"/>
                  </a:cubicBezTo>
                  <a:lnTo>
                    <a:pt x="0" y="1499"/>
                  </a:lnTo>
                  <a:lnTo>
                    <a:pt x="85463" y="543408"/>
                  </a:lnTo>
                  <a:cubicBezTo>
                    <a:pt x="85763" y="548506"/>
                    <a:pt x="90136" y="552392"/>
                    <a:pt x="95234" y="552105"/>
                  </a:cubicBezTo>
                  <a:cubicBezTo>
                    <a:pt x="95471" y="552092"/>
                    <a:pt x="95721" y="552067"/>
                    <a:pt x="95959" y="552030"/>
                  </a:cubicBezTo>
                  <a:cubicBezTo>
                    <a:pt x="101181" y="550305"/>
                    <a:pt x="104255" y="544908"/>
                    <a:pt x="103081" y="539535"/>
                  </a:cubicBezTo>
                  <a:lnTo>
                    <a:pt x="24739" y="41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EBEA1D52-5A90-491E-97A7-B022A284DC58}"/>
                </a:ext>
              </a:extLst>
            </p:cNvPr>
            <p:cNvSpPr/>
            <p:nvPr/>
          </p:nvSpPr>
          <p:spPr>
            <a:xfrm>
              <a:off x="6991509" y="3765755"/>
              <a:ext cx="1249" cy="1749"/>
            </a:xfrm>
            <a:custGeom>
              <a:avLst/>
              <a:gdLst>
                <a:gd name="connsiteX0" fmla="*/ 750 w 1249"/>
                <a:gd name="connsiteY0" fmla="*/ 625 h 1749"/>
                <a:gd name="connsiteX1" fmla="*/ 0 w 1249"/>
                <a:gd name="connsiteY1" fmla="*/ 1749 h 1749"/>
                <a:gd name="connsiteX2" fmla="*/ 1249 w 1249"/>
                <a:gd name="connsiteY2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749">
                  <a:moveTo>
                    <a:pt x="750" y="625"/>
                  </a:moveTo>
                  <a:lnTo>
                    <a:pt x="0" y="1749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2B37337C-E592-474B-95B5-1EF694B5B80E}"/>
                </a:ext>
              </a:extLst>
            </p:cNvPr>
            <p:cNvSpPr/>
            <p:nvPr/>
          </p:nvSpPr>
          <p:spPr>
            <a:xfrm>
              <a:off x="6993883" y="3763506"/>
              <a:ext cx="1499" cy="874"/>
            </a:xfrm>
            <a:custGeom>
              <a:avLst/>
              <a:gdLst>
                <a:gd name="connsiteX0" fmla="*/ 1000 w 1499"/>
                <a:gd name="connsiteY0" fmla="*/ 250 h 874"/>
                <a:gd name="connsiteX1" fmla="*/ 0 w 1499"/>
                <a:gd name="connsiteY1" fmla="*/ 875 h 874"/>
                <a:gd name="connsiteX2" fmla="*/ 1499 w 1499"/>
                <a:gd name="connsiteY2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874">
                  <a:moveTo>
                    <a:pt x="1000" y="250"/>
                  </a:moveTo>
                  <a:lnTo>
                    <a:pt x="0" y="875"/>
                  </a:lnTo>
                  <a:lnTo>
                    <a:pt x="1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5378A0FC-2895-45AD-A061-994E45127B9C}"/>
                </a:ext>
              </a:extLst>
            </p:cNvPr>
            <p:cNvSpPr/>
            <p:nvPr/>
          </p:nvSpPr>
          <p:spPr>
            <a:xfrm>
              <a:off x="6990579" y="3769379"/>
              <a:ext cx="111" cy="1999"/>
            </a:xfrm>
            <a:custGeom>
              <a:avLst/>
              <a:gdLst>
                <a:gd name="connsiteX0" fmla="*/ 56 w 111"/>
                <a:gd name="connsiteY0" fmla="*/ 500 h 1999"/>
                <a:gd name="connsiteX1" fmla="*/ 56 w 111"/>
                <a:gd name="connsiteY1" fmla="*/ 1999 h 1999"/>
                <a:gd name="connsiteX2" fmla="*/ 56 w 111"/>
                <a:gd name="connsiteY2" fmla="*/ 0 h 1999"/>
                <a:gd name="connsiteX3" fmla="*/ 56 w 111"/>
                <a:gd name="connsiteY3" fmla="*/ 5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1" h="1999">
                  <a:moveTo>
                    <a:pt x="56" y="500"/>
                  </a:moveTo>
                  <a:lnTo>
                    <a:pt x="56" y="1999"/>
                  </a:lnTo>
                  <a:cubicBezTo>
                    <a:pt x="-19" y="1337"/>
                    <a:pt x="-19" y="662"/>
                    <a:pt x="56" y="0"/>
                  </a:cubicBezTo>
                  <a:cubicBezTo>
                    <a:pt x="56" y="0"/>
                    <a:pt x="181" y="375"/>
                    <a:pt x="56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AEC53DE6-C76D-4C42-8951-33AB0A93500F}"/>
                </a:ext>
              </a:extLst>
            </p:cNvPr>
            <p:cNvSpPr/>
            <p:nvPr/>
          </p:nvSpPr>
          <p:spPr>
            <a:xfrm>
              <a:off x="6997382" y="3762506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2BDC5B10-3428-4BA2-9E71-B8E12AFADCDB}"/>
                </a:ext>
              </a:extLst>
            </p:cNvPr>
            <p:cNvSpPr/>
            <p:nvPr/>
          </p:nvSpPr>
          <p:spPr>
            <a:xfrm>
              <a:off x="8328806" y="4370264"/>
              <a:ext cx="57225" cy="83841"/>
            </a:xfrm>
            <a:custGeom>
              <a:avLst/>
              <a:gdLst>
                <a:gd name="connsiteX0" fmla="*/ 1000 w 57225"/>
                <a:gd name="connsiteY0" fmla="*/ 22866 h 83841"/>
                <a:gd name="connsiteX1" fmla="*/ 43606 w 57225"/>
                <a:gd name="connsiteY1" fmla="*/ 83841 h 83841"/>
                <a:gd name="connsiteX2" fmla="*/ 44731 w 57225"/>
                <a:gd name="connsiteY2" fmla="*/ 68598 h 83841"/>
                <a:gd name="connsiteX3" fmla="*/ 55851 w 57225"/>
                <a:gd name="connsiteY3" fmla="*/ 68173 h 83841"/>
                <a:gd name="connsiteX4" fmla="*/ 57225 w 57225"/>
                <a:gd name="connsiteY4" fmla="*/ 69847 h 83841"/>
                <a:gd name="connsiteX5" fmla="*/ 10620 w 57225"/>
                <a:gd name="connsiteY5" fmla="*/ 2499 h 83841"/>
                <a:gd name="connsiteX6" fmla="*/ 10620 w 57225"/>
                <a:gd name="connsiteY6" fmla="*/ 2499 h 83841"/>
                <a:gd name="connsiteX7" fmla="*/ 9121 w 57225"/>
                <a:gd name="connsiteY7" fmla="*/ 999 h 83841"/>
                <a:gd name="connsiteX8" fmla="*/ 7747 w 57225"/>
                <a:gd name="connsiteY8" fmla="*/ 0 h 83841"/>
                <a:gd name="connsiteX9" fmla="*/ 6122 w 57225"/>
                <a:gd name="connsiteY9" fmla="*/ 0 h 83841"/>
                <a:gd name="connsiteX10" fmla="*/ 4373 w 57225"/>
                <a:gd name="connsiteY10" fmla="*/ 0 h 83841"/>
                <a:gd name="connsiteX11" fmla="*/ 2874 w 57225"/>
                <a:gd name="connsiteY11" fmla="*/ 0 h 83841"/>
                <a:gd name="connsiteX12" fmla="*/ 1000 w 57225"/>
                <a:gd name="connsiteY12" fmla="*/ 0 h 83841"/>
                <a:gd name="connsiteX13" fmla="*/ 0 w 57225"/>
                <a:gd name="connsiteY13" fmla="*/ 625 h 83841"/>
                <a:gd name="connsiteX14" fmla="*/ 4248 w 57225"/>
                <a:gd name="connsiteY14" fmla="*/ 6622 h 83841"/>
                <a:gd name="connsiteX15" fmla="*/ 4873 w 57225"/>
                <a:gd name="connsiteY15" fmla="*/ 7997 h 83841"/>
                <a:gd name="connsiteX16" fmla="*/ 5623 w 57225"/>
                <a:gd name="connsiteY16" fmla="*/ 9246 h 83841"/>
                <a:gd name="connsiteX17" fmla="*/ 5623 w 57225"/>
                <a:gd name="connsiteY17" fmla="*/ 9871 h 83841"/>
                <a:gd name="connsiteX18" fmla="*/ 5623 w 57225"/>
                <a:gd name="connsiteY18" fmla="*/ 11995 h 83841"/>
                <a:gd name="connsiteX19" fmla="*/ 5623 w 57225"/>
                <a:gd name="connsiteY19" fmla="*/ 13994 h 83841"/>
                <a:gd name="connsiteX20" fmla="*/ 5623 w 57225"/>
                <a:gd name="connsiteY20" fmla="*/ 15994 h 83841"/>
                <a:gd name="connsiteX21" fmla="*/ 5623 w 57225"/>
                <a:gd name="connsiteY21" fmla="*/ 17992 h 83841"/>
                <a:gd name="connsiteX22" fmla="*/ 4748 w 57225"/>
                <a:gd name="connsiteY22" fmla="*/ 19617 h 83841"/>
                <a:gd name="connsiteX23" fmla="*/ 3624 w 57225"/>
                <a:gd name="connsiteY23" fmla="*/ 21366 h 83841"/>
                <a:gd name="connsiteX24" fmla="*/ 3624 w 57225"/>
                <a:gd name="connsiteY24" fmla="*/ 21366 h 83841"/>
                <a:gd name="connsiteX25" fmla="*/ 2499 w 57225"/>
                <a:gd name="connsiteY25" fmla="*/ 22116 h 83841"/>
                <a:gd name="connsiteX26" fmla="*/ 2499 w 57225"/>
                <a:gd name="connsiteY26" fmla="*/ 22116 h 8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7225" h="83841">
                  <a:moveTo>
                    <a:pt x="1000" y="22866"/>
                  </a:moveTo>
                  <a:lnTo>
                    <a:pt x="43606" y="83841"/>
                  </a:lnTo>
                  <a:cubicBezTo>
                    <a:pt x="40470" y="79093"/>
                    <a:pt x="40932" y="72833"/>
                    <a:pt x="44731" y="68598"/>
                  </a:cubicBezTo>
                  <a:cubicBezTo>
                    <a:pt x="47680" y="65411"/>
                    <a:pt x="52665" y="65211"/>
                    <a:pt x="55851" y="68173"/>
                  </a:cubicBezTo>
                  <a:cubicBezTo>
                    <a:pt x="56388" y="68660"/>
                    <a:pt x="56850" y="69222"/>
                    <a:pt x="57225" y="69847"/>
                  </a:cubicBezTo>
                  <a:lnTo>
                    <a:pt x="10620" y="2499"/>
                  </a:lnTo>
                  <a:lnTo>
                    <a:pt x="10620" y="2499"/>
                  </a:lnTo>
                  <a:lnTo>
                    <a:pt x="9121" y="999"/>
                  </a:lnTo>
                  <a:lnTo>
                    <a:pt x="7747" y="0"/>
                  </a:lnTo>
                  <a:lnTo>
                    <a:pt x="6122" y="0"/>
                  </a:lnTo>
                  <a:lnTo>
                    <a:pt x="4373" y="0"/>
                  </a:lnTo>
                  <a:lnTo>
                    <a:pt x="2874" y="0"/>
                  </a:lnTo>
                  <a:lnTo>
                    <a:pt x="1000" y="0"/>
                  </a:lnTo>
                  <a:lnTo>
                    <a:pt x="0" y="625"/>
                  </a:lnTo>
                  <a:lnTo>
                    <a:pt x="4248" y="6622"/>
                  </a:lnTo>
                  <a:cubicBezTo>
                    <a:pt x="4486" y="7072"/>
                    <a:pt x="4685" y="7534"/>
                    <a:pt x="4873" y="7997"/>
                  </a:cubicBezTo>
                  <a:lnTo>
                    <a:pt x="5623" y="9246"/>
                  </a:lnTo>
                  <a:cubicBezTo>
                    <a:pt x="5560" y="9446"/>
                    <a:pt x="5560" y="9671"/>
                    <a:pt x="5623" y="9871"/>
                  </a:cubicBezTo>
                  <a:cubicBezTo>
                    <a:pt x="5685" y="10583"/>
                    <a:pt x="5685" y="11283"/>
                    <a:pt x="5623" y="11995"/>
                  </a:cubicBezTo>
                  <a:cubicBezTo>
                    <a:pt x="5685" y="12657"/>
                    <a:pt x="5685" y="13332"/>
                    <a:pt x="5623" y="13994"/>
                  </a:cubicBezTo>
                  <a:cubicBezTo>
                    <a:pt x="5685" y="14656"/>
                    <a:pt x="5685" y="15331"/>
                    <a:pt x="5623" y="15994"/>
                  </a:cubicBezTo>
                  <a:cubicBezTo>
                    <a:pt x="5698" y="16656"/>
                    <a:pt x="5698" y="17331"/>
                    <a:pt x="5623" y="17992"/>
                  </a:cubicBezTo>
                  <a:cubicBezTo>
                    <a:pt x="5410" y="18568"/>
                    <a:pt x="5110" y="19117"/>
                    <a:pt x="4748" y="19617"/>
                  </a:cubicBezTo>
                  <a:lnTo>
                    <a:pt x="3624" y="21366"/>
                  </a:lnTo>
                  <a:lnTo>
                    <a:pt x="3624" y="21366"/>
                  </a:lnTo>
                  <a:lnTo>
                    <a:pt x="2499" y="22116"/>
                  </a:lnTo>
                  <a:cubicBezTo>
                    <a:pt x="2499" y="22116"/>
                    <a:pt x="2499" y="22116"/>
                    <a:pt x="2499" y="221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ADCDC0CD-730E-47E8-A0E8-AD4175599797}"/>
                </a:ext>
              </a:extLst>
            </p:cNvPr>
            <p:cNvSpPr/>
            <p:nvPr/>
          </p:nvSpPr>
          <p:spPr>
            <a:xfrm>
              <a:off x="8371465" y="4436087"/>
              <a:ext cx="236418" cy="335644"/>
            </a:xfrm>
            <a:custGeom>
              <a:avLst/>
              <a:gdLst>
                <a:gd name="connsiteX0" fmla="*/ 221602 w 236418"/>
                <a:gd name="connsiteY0" fmla="*/ 332893 h 335644"/>
                <a:gd name="connsiteX1" fmla="*/ 227600 w 236418"/>
                <a:gd name="connsiteY1" fmla="*/ 335642 h 335644"/>
                <a:gd name="connsiteX2" fmla="*/ 233222 w 236418"/>
                <a:gd name="connsiteY2" fmla="*/ 333268 h 335644"/>
                <a:gd name="connsiteX3" fmla="*/ 234347 w 236418"/>
                <a:gd name="connsiteY3" fmla="*/ 318025 h 335644"/>
                <a:gd name="connsiteX4" fmla="*/ 17940 w 236418"/>
                <a:gd name="connsiteY4" fmla="*/ 7773 h 335644"/>
                <a:gd name="connsiteX5" fmla="*/ 15691 w 236418"/>
                <a:gd name="connsiteY5" fmla="*/ 4774 h 335644"/>
                <a:gd name="connsiteX6" fmla="*/ 15691 w 236418"/>
                <a:gd name="connsiteY6" fmla="*/ 3775 h 335644"/>
                <a:gd name="connsiteX7" fmla="*/ 4871 w 236418"/>
                <a:gd name="connsiteY7" fmla="*/ 1151 h 335644"/>
                <a:gd name="connsiteX8" fmla="*/ 3197 w 236418"/>
                <a:gd name="connsiteY8" fmla="*/ 2525 h 335644"/>
                <a:gd name="connsiteX9" fmla="*/ 2072 w 236418"/>
                <a:gd name="connsiteY9" fmla="*/ 17769 h 335644"/>
                <a:gd name="connsiteX10" fmla="*/ 217854 w 236418"/>
                <a:gd name="connsiteY10" fmla="*/ 328020 h 335644"/>
                <a:gd name="connsiteX11" fmla="*/ 219978 w 236418"/>
                <a:gd name="connsiteY11" fmla="*/ 331144 h 335644"/>
                <a:gd name="connsiteX12" fmla="*/ 220603 w 236418"/>
                <a:gd name="connsiteY12" fmla="*/ 332019 h 335644"/>
                <a:gd name="connsiteX13" fmla="*/ 221602 w 236418"/>
                <a:gd name="connsiteY13" fmla="*/ 332893 h 33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418" h="335644">
                  <a:moveTo>
                    <a:pt x="221602" y="332893"/>
                  </a:moveTo>
                  <a:cubicBezTo>
                    <a:pt x="223064" y="334693"/>
                    <a:pt x="225288" y="335705"/>
                    <a:pt x="227600" y="335642"/>
                  </a:cubicBezTo>
                  <a:cubicBezTo>
                    <a:pt x="229711" y="335642"/>
                    <a:pt x="231748" y="334780"/>
                    <a:pt x="233222" y="333268"/>
                  </a:cubicBezTo>
                  <a:cubicBezTo>
                    <a:pt x="237021" y="329032"/>
                    <a:pt x="237483" y="322772"/>
                    <a:pt x="234347" y="318025"/>
                  </a:cubicBezTo>
                  <a:lnTo>
                    <a:pt x="17940" y="7773"/>
                  </a:lnTo>
                  <a:lnTo>
                    <a:pt x="15691" y="4774"/>
                  </a:lnTo>
                  <a:lnTo>
                    <a:pt x="15691" y="3775"/>
                  </a:lnTo>
                  <a:cubicBezTo>
                    <a:pt x="13430" y="64"/>
                    <a:pt x="8582" y="-1111"/>
                    <a:pt x="4871" y="1151"/>
                  </a:cubicBezTo>
                  <a:cubicBezTo>
                    <a:pt x="4259" y="1538"/>
                    <a:pt x="3684" y="1988"/>
                    <a:pt x="3197" y="2525"/>
                  </a:cubicBezTo>
                  <a:cubicBezTo>
                    <a:pt x="-602" y="6761"/>
                    <a:pt x="-1064" y="13021"/>
                    <a:pt x="2072" y="17769"/>
                  </a:cubicBezTo>
                  <a:lnTo>
                    <a:pt x="217854" y="328020"/>
                  </a:lnTo>
                  <a:lnTo>
                    <a:pt x="219978" y="331144"/>
                  </a:lnTo>
                  <a:lnTo>
                    <a:pt x="220603" y="332019"/>
                  </a:lnTo>
                  <a:cubicBezTo>
                    <a:pt x="220603" y="332019"/>
                    <a:pt x="221227" y="332519"/>
                    <a:pt x="221602" y="3328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D9688075-FF2D-456F-9723-15E03D5F7D26}"/>
                </a:ext>
              </a:extLst>
            </p:cNvPr>
            <p:cNvSpPr/>
            <p:nvPr/>
          </p:nvSpPr>
          <p:spPr>
            <a:xfrm>
              <a:off x="8322934" y="4393130"/>
              <a:ext cx="6247" cy="3623"/>
            </a:xfrm>
            <a:custGeom>
              <a:avLst/>
              <a:gdLst>
                <a:gd name="connsiteX0" fmla="*/ 6247 w 6247"/>
                <a:gd name="connsiteY0" fmla="*/ 0 h 3623"/>
                <a:gd name="connsiteX1" fmla="*/ 6247 w 6247"/>
                <a:gd name="connsiteY1" fmla="*/ 0 h 3623"/>
                <a:gd name="connsiteX2" fmla="*/ 6247 w 6247"/>
                <a:gd name="connsiteY2" fmla="*/ 0 h 3623"/>
                <a:gd name="connsiteX3" fmla="*/ 2374 w 6247"/>
                <a:gd name="connsiteY3" fmla="*/ 1499 h 3623"/>
                <a:gd name="connsiteX4" fmla="*/ 0 w 6247"/>
                <a:gd name="connsiteY4" fmla="*/ 3624 h 3623"/>
                <a:gd name="connsiteX5" fmla="*/ 5123 w 6247"/>
                <a:gd name="connsiteY5" fmla="*/ 875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47" h="3623">
                  <a:moveTo>
                    <a:pt x="6247" y="0"/>
                  </a:moveTo>
                  <a:lnTo>
                    <a:pt x="6247" y="0"/>
                  </a:lnTo>
                  <a:cubicBezTo>
                    <a:pt x="6247" y="0"/>
                    <a:pt x="6247" y="0"/>
                    <a:pt x="6247" y="0"/>
                  </a:cubicBezTo>
                  <a:cubicBezTo>
                    <a:pt x="5110" y="837"/>
                    <a:pt x="3773" y="1349"/>
                    <a:pt x="2374" y="1499"/>
                  </a:cubicBezTo>
                  <a:cubicBezTo>
                    <a:pt x="1737" y="2362"/>
                    <a:pt x="937" y="3086"/>
                    <a:pt x="0" y="3624"/>
                  </a:cubicBezTo>
                  <a:lnTo>
                    <a:pt x="5123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22CB731-90B8-4BA2-BC99-BB14F020EE1E}"/>
                </a:ext>
              </a:extLst>
            </p:cNvPr>
            <p:cNvSpPr/>
            <p:nvPr/>
          </p:nvSpPr>
          <p:spPr>
            <a:xfrm>
              <a:off x="8333180" y="4377636"/>
              <a:ext cx="874" cy="1874"/>
            </a:xfrm>
            <a:custGeom>
              <a:avLst/>
              <a:gdLst>
                <a:gd name="connsiteX0" fmla="*/ 0 w 874"/>
                <a:gd name="connsiteY0" fmla="*/ 0 h 1874"/>
                <a:gd name="connsiteX1" fmla="*/ 875 w 874"/>
                <a:gd name="connsiteY1" fmla="*/ 1874 h 1874"/>
                <a:gd name="connsiteX2" fmla="*/ 875 w 874"/>
                <a:gd name="connsiteY2" fmla="*/ 124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874">
                  <a:moveTo>
                    <a:pt x="0" y="0"/>
                  </a:moveTo>
                  <a:lnTo>
                    <a:pt x="875" y="1874"/>
                  </a:lnTo>
                  <a:cubicBezTo>
                    <a:pt x="812" y="1674"/>
                    <a:pt x="812" y="1449"/>
                    <a:pt x="875" y="1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0BBD3420-5E60-4804-939D-7E66132D7985}"/>
                </a:ext>
              </a:extLst>
            </p:cNvPr>
            <p:cNvSpPr/>
            <p:nvPr/>
          </p:nvSpPr>
          <p:spPr>
            <a:xfrm>
              <a:off x="7982487" y="4379011"/>
              <a:ext cx="343945" cy="190306"/>
            </a:xfrm>
            <a:custGeom>
              <a:avLst/>
              <a:gdLst>
                <a:gd name="connsiteX0" fmla="*/ 11589 w 343945"/>
                <a:gd name="connsiteY0" fmla="*/ 189674 h 190306"/>
                <a:gd name="connsiteX1" fmla="*/ 17836 w 343945"/>
                <a:gd name="connsiteY1" fmla="*/ 186426 h 190306"/>
                <a:gd name="connsiteX2" fmla="*/ 341571 w 343945"/>
                <a:gd name="connsiteY2" fmla="*/ 16868 h 190306"/>
                <a:gd name="connsiteX3" fmla="*/ 341571 w 343945"/>
                <a:gd name="connsiteY3" fmla="*/ 16868 h 190306"/>
                <a:gd name="connsiteX4" fmla="*/ 343945 w 343945"/>
                <a:gd name="connsiteY4" fmla="*/ 14744 h 190306"/>
                <a:gd name="connsiteX5" fmla="*/ 336324 w 343945"/>
                <a:gd name="connsiteY5" fmla="*/ 11245 h 190306"/>
                <a:gd name="connsiteX6" fmla="*/ 328577 w 343945"/>
                <a:gd name="connsiteY6" fmla="*/ 0 h 190306"/>
                <a:gd name="connsiteX7" fmla="*/ 4467 w 343945"/>
                <a:gd name="connsiteY7" fmla="*/ 169807 h 190306"/>
                <a:gd name="connsiteX8" fmla="*/ 4467 w 343945"/>
                <a:gd name="connsiteY8" fmla="*/ 169807 h 190306"/>
                <a:gd name="connsiteX9" fmla="*/ 2968 w 343945"/>
                <a:gd name="connsiteY9" fmla="*/ 171057 h 190306"/>
                <a:gd name="connsiteX10" fmla="*/ 1718 w 343945"/>
                <a:gd name="connsiteY10" fmla="*/ 172431 h 190306"/>
                <a:gd name="connsiteX11" fmla="*/ 843 w 343945"/>
                <a:gd name="connsiteY11" fmla="*/ 174181 h 190306"/>
                <a:gd name="connsiteX12" fmla="*/ 94 w 343945"/>
                <a:gd name="connsiteY12" fmla="*/ 175930 h 190306"/>
                <a:gd name="connsiteX13" fmla="*/ 94 w 343945"/>
                <a:gd name="connsiteY13" fmla="*/ 177929 h 190306"/>
                <a:gd name="connsiteX14" fmla="*/ 94 w 343945"/>
                <a:gd name="connsiteY14" fmla="*/ 180178 h 190306"/>
                <a:gd name="connsiteX15" fmla="*/ 94 w 343945"/>
                <a:gd name="connsiteY15" fmla="*/ 183677 h 190306"/>
                <a:gd name="connsiteX16" fmla="*/ 10252 w 343945"/>
                <a:gd name="connsiteY16" fmla="*/ 190099 h 190306"/>
                <a:gd name="connsiteX17" fmla="*/ 11589 w 343945"/>
                <a:gd name="connsiteY17" fmla="*/ 189674 h 19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43945" h="190306">
                  <a:moveTo>
                    <a:pt x="11589" y="189674"/>
                  </a:moveTo>
                  <a:lnTo>
                    <a:pt x="17836" y="186426"/>
                  </a:lnTo>
                  <a:lnTo>
                    <a:pt x="341571" y="16868"/>
                  </a:lnTo>
                  <a:lnTo>
                    <a:pt x="341571" y="16868"/>
                  </a:lnTo>
                  <a:cubicBezTo>
                    <a:pt x="342508" y="16331"/>
                    <a:pt x="343308" y="15606"/>
                    <a:pt x="343945" y="14744"/>
                  </a:cubicBezTo>
                  <a:cubicBezTo>
                    <a:pt x="340947" y="15107"/>
                    <a:pt x="337998" y="13757"/>
                    <a:pt x="336324" y="11245"/>
                  </a:cubicBezTo>
                  <a:lnTo>
                    <a:pt x="328577" y="0"/>
                  </a:lnTo>
                  <a:lnTo>
                    <a:pt x="4467" y="169807"/>
                  </a:lnTo>
                  <a:lnTo>
                    <a:pt x="4467" y="169807"/>
                  </a:lnTo>
                  <a:lnTo>
                    <a:pt x="2968" y="171057"/>
                  </a:lnTo>
                  <a:lnTo>
                    <a:pt x="1718" y="172431"/>
                  </a:lnTo>
                  <a:cubicBezTo>
                    <a:pt x="1356" y="172969"/>
                    <a:pt x="1056" y="173568"/>
                    <a:pt x="843" y="174181"/>
                  </a:cubicBezTo>
                  <a:cubicBezTo>
                    <a:pt x="494" y="174718"/>
                    <a:pt x="231" y="175305"/>
                    <a:pt x="94" y="175930"/>
                  </a:cubicBezTo>
                  <a:cubicBezTo>
                    <a:pt x="31" y="176592"/>
                    <a:pt x="31" y="177267"/>
                    <a:pt x="94" y="177929"/>
                  </a:cubicBezTo>
                  <a:cubicBezTo>
                    <a:pt x="94" y="178679"/>
                    <a:pt x="94" y="179429"/>
                    <a:pt x="94" y="180178"/>
                  </a:cubicBezTo>
                  <a:cubicBezTo>
                    <a:pt x="-31" y="181340"/>
                    <a:pt x="-31" y="182515"/>
                    <a:pt x="94" y="183677"/>
                  </a:cubicBezTo>
                  <a:cubicBezTo>
                    <a:pt x="1131" y="188250"/>
                    <a:pt x="5679" y="191124"/>
                    <a:pt x="10252" y="190099"/>
                  </a:cubicBezTo>
                  <a:cubicBezTo>
                    <a:pt x="10714" y="189987"/>
                    <a:pt x="11151" y="189849"/>
                    <a:pt x="11589" y="189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73ACD9A0-C508-4072-8580-A4DE2685FFA1}"/>
                </a:ext>
              </a:extLst>
            </p:cNvPr>
            <p:cNvSpPr/>
            <p:nvPr/>
          </p:nvSpPr>
          <p:spPr>
            <a:xfrm>
              <a:off x="8110151" y="5486069"/>
              <a:ext cx="150980" cy="224591"/>
            </a:xfrm>
            <a:custGeom>
              <a:avLst/>
              <a:gdLst>
                <a:gd name="connsiteX0" fmla="*/ 147561 w 150980"/>
                <a:gd name="connsiteY0" fmla="*/ 222911 h 224591"/>
                <a:gd name="connsiteX1" fmla="*/ 149061 w 150980"/>
                <a:gd name="connsiteY1" fmla="*/ 207667 h 224591"/>
                <a:gd name="connsiteX2" fmla="*/ 144813 w 150980"/>
                <a:gd name="connsiteY2" fmla="*/ 201170 h 224591"/>
                <a:gd name="connsiteX3" fmla="*/ 15993 w 150980"/>
                <a:gd name="connsiteY3" fmla="*/ 2999 h 224591"/>
                <a:gd name="connsiteX4" fmla="*/ 13994 w 150980"/>
                <a:gd name="connsiteY4" fmla="*/ 0 h 224591"/>
                <a:gd name="connsiteX5" fmla="*/ 13994 w 150980"/>
                <a:gd name="connsiteY5" fmla="*/ 0 h 224591"/>
                <a:gd name="connsiteX6" fmla="*/ 12495 w 150980"/>
                <a:gd name="connsiteY6" fmla="*/ 15119 h 224591"/>
                <a:gd name="connsiteX7" fmla="*/ 1187 w 150980"/>
                <a:gd name="connsiteY7" fmla="*/ 14944 h 224591"/>
                <a:gd name="connsiteX8" fmla="*/ 0 w 150980"/>
                <a:gd name="connsiteY8" fmla="*/ 13370 h 224591"/>
                <a:gd name="connsiteX9" fmla="*/ 135442 w 150980"/>
                <a:gd name="connsiteY9" fmla="*/ 221537 h 224591"/>
                <a:gd name="connsiteX10" fmla="*/ 136066 w 150980"/>
                <a:gd name="connsiteY10" fmla="*/ 221537 h 224591"/>
                <a:gd name="connsiteX11" fmla="*/ 137316 w 150980"/>
                <a:gd name="connsiteY11" fmla="*/ 222911 h 224591"/>
                <a:gd name="connsiteX12" fmla="*/ 138815 w 150980"/>
                <a:gd name="connsiteY12" fmla="*/ 224036 h 224591"/>
                <a:gd name="connsiteX13" fmla="*/ 139940 w 150980"/>
                <a:gd name="connsiteY13" fmla="*/ 224036 h 224591"/>
                <a:gd name="connsiteX14" fmla="*/ 147561 w 150980"/>
                <a:gd name="connsiteY14" fmla="*/ 222911 h 22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0980" h="224591">
                  <a:moveTo>
                    <a:pt x="147561" y="222911"/>
                  </a:moveTo>
                  <a:cubicBezTo>
                    <a:pt x="151485" y="218763"/>
                    <a:pt x="152097" y="212490"/>
                    <a:pt x="149061" y="207667"/>
                  </a:cubicBezTo>
                  <a:lnTo>
                    <a:pt x="144813" y="201170"/>
                  </a:lnTo>
                  <a:lnTo>
                    <a:pt x="15993" y="2999"/>
                  </a:lnTo>
                  <a:lnTo>
                    <a:pt x="13994" y="0"/>
                  </a:lnTo>
                  <a:lnTo>
                    <a:pt x="13994" y="0"/>
                  </a:lnTo>
                  <a:cubicBezTo>
                    <a:pt x="16968" y="4798"/>
                    <a:pt x="16356" y="10996"/>
                    <a:pt x="12495" y="15119"/>
                  </a:cubicBezTo>
                  <a:cubicBezTo>
                    <a:pt x="9321" y="18193"/>
                    <a:pt x="4261" y="18118"/>
                    <a:pt x="1187" y="14944"/>
                  </a:cubicBezTo>
                  <a:cubicBezTo>
                    <a:pt x="725" y="14469"/>
                    <a:pt x="325" y="13944"/>
                    <a:pt x="0" y="13370"/>
                  </a:cubicBezTo>
                  <a:lnTo>
                    <a:pt x="135442" y="221537"/>
                  </a:lnTo>
                  <a:lnTo>
                    <a:pt x="136066" y="221537"/>
                  </a:lnTo>
                  <a:cubicBezTo>
                    <a:pt x="136416" y="222049"/>
                    <a:pt x="136841" y="222511"/>
                    <a:pt x="137316" y="222911"/>
                  </a:cubicBezTo>
                  <a:lnTo>
                    <a:pt x="138815" y="224036"/>
                  </a:lnTo>
                  <a:lnTo>
                    <a:pt x="139940" y="224036"/>
                  </a:lnTo>
                  <a:cubicBezTo>
                    <a:pt x="142501" y="225073"/>
                    <a:pt x="145412" y="224635"/>
                    <a:pt x="147561" y="2229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304FDE91-4740-4AC8-A59D-F748FCAFD8CD}"/>
                </a:ext>
              </a:extLst>
            </p:cNvPr>
            <p:cNvSpPr/>
            <p:nvPr/>
          </p:nvSpPr>
          <p:spPr>
            <a:xfrm>
              <a:off x="11415288" y="2932619"/>
              <a:ext cx="112636" cy="123544"/>
            </a:xfrm>
            <a:custGeom>
              <a:avLst/>
              <a:gdLst>
                <a:gd name="connsiteX0" fmla="*/ 3059 w 112636"/>
                <a:gd name="connsiteY0" fmla="*/ 18336 h 123544"/>
                <a:gd name="connsiteX1" fmla="*/ 7431 w 112636"/>
                <a:gd name="connsiteY1" fmla="*/ 22960 h 123544"/>
                <a:gd name="connsiteX2" fmla="*/ 100766 w 112636"/>
                <a:gd name="connsiteY2" fmla="*/ 123544 h 123544"/>
                <a:gd name="connsiteX3" fmla="*/ 100141 w 112636"/>
                <a:gd name="connsiteY3" fmla="*/ 108176 h 123544"/>
                <a:gd name="connsiteX4" fmla="*/ 111062 w 112636"/>
                <a:gd name="connsiteY4" fmla="*/ 106039 h 123544"/>
                <a:gd name="connsiteX5" fmla="*/ 112636 w 112636"/>
                <a:gd name="connsiteY5" fmla="*/ 107426 h 123544"/>
                <a:gd name="connsiteX6" fmla="*/ 109013 w 112636"/>
                <a:gd name="connsiteY6" fmla="*/ 103428 h 123544"/>
                <a:gd name="connsiteX7" fmla="*/ 106014 w 112636"/>
                <a:gd name="connsiteY7" fmla="*/ 100179 h 123544"/>
                <a:gd name="connsiteX8" fmla="*/ 14928 w 112636"/>
                <a:gd name="connsiteY8" fmla="*/ 2093 h 123544"/>
                <a:gd name="connsiteX9" fmla="*/ 13554 w 112636"/>
                <a:gd name="connsiteY9" fmla="*/ 1218 h 123544"/>
                <a:gd name="connsiteX10" fmla="*/ 12055 w 112636"/>
                <a:gd name="connsiteY10" fmla="*/ 94 h 123544"/>
                <a:gd name="connsiteX11" fmla="*/ 10180 w 112636"/>
                <a:gd name="connsiteY11" fmla="*/ 94 h 123544"/>
                <a:gd name="connsiteX12" fmla="*/ 8681 w 112636"/>
                <a:gd name="connsiteY12" fmla="*/ 94 h 123544"/>
                <a:gd name="connsiteX13" fmla="*/ 6557 w 112636"/>
                <a:gd name="connsiteY13" fmla="*/ 94 h 123544"/>
                <a:gd name="connsiteX14" fmla="*/ 2184 w 112636"/>
                <a:gd name="connsiteY14" fmla="*/ 3093 h 123544"/>
                <a:gd name="connsiteX15" fmla="*/ 3059 w 112636"/>
                <a:gd name="connsiteY15" fmla="*/ 18336 h 12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636" h="123544">
                  <a:moveTo>
                    <a:pt x="3059" y="18336"/>
                  </a:moveTo>
                  <a:lnTo>
                    <a:pt x="7431" y="22960"/>
                  </a:lnTo>
                  <a:lnTo>
                    <a:pt x="100766" y="123544"/>
                  </a:lnTo>
                  <a:cubicBezTo>
                    <a:pt x="97055" y="119171"/>
                    <a:pt x="96793" y="112836"/>
                    <a:pt x="100141" y="108176"/>
                  </a:cubicBezTo>
                  <a:cubicBezTo>
                    <a:pt x="102565" y="104565"/>
                    <a:pt x="107463" y="103603"/>
                    <a:pt x="111062" y="106039"/>
                  </a:cubicBezTo>
                  <a:cubicBezTo>
                    <a:pt x="111649" y="106426"/>
                    <a:pt x="112174" y="106889"/>
                    <a:pt x="112636" y="107426"/>
                  </a:cubicBezTo>
                  <a:lnTo>
                    <a:pt x="109013" y="103428"/>
                  </a:lnTo>
                  <a:lnTo>
                    <a:pt x="106014" y="100179"/>
                  </a:lnTo>
                  <a:lnTo>
                    <a:pt x="14928" y="2093"/>
                  </a:lnTo>
                  <a:cubicBezTo>
                    <a:pt x="14516" y="1731"/>
                    <a:pt x="14054" y="1431"/>
                    <a:pt x="13554" y="1218"/>
                  </a:cubicBezTo>
                  <a:cubicBezTo>
                    <a:pt x="13117" y="768"/>
                    <a:pt x="12617" y="381"/>
                    <a:pt x="12055" y="94"/>
                  </a:cubicBezTo>
                  <a:cubicBezTo>
                    <a:pt x="11430" y="31"/>
                    <a:pt x="10805" y="31"/>
                    <a:pt x="10180" y="94"/>
                  </a:cubicBezTo>
                  <a:cubicBezTo>
                    <a:pt x="9693" y="-31"/>
                    <a:pt x="9168" y="-31"/>
                    <a:pt x="8681" y="94"/>
                  </a:cubicBezTo>
                  <a:cubicBezTo>
                    <a:pt x="7981" y="-19"/>
                    <a:pt x="7257" y="-19"/>
                    <a:pt x="6557" y="94"/>
                  </a:cubicBezTo>
                  <a:cubicBezTo>
                    <a:pt x="4808" y="594"/>
                    <a:pt x="3283" y="1643"/>
                    <a:pt x="2184" y="3093"/>
                  </a:cubicBezTo>
                  <a:cubicBezTo>
                    <a:pt x="-1027" y="7778"/>
                    <a:pt x="-665" y="14051"/>
                    <a:pt x="3059" y="183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ADA3C0E-8DF5-4FC4-BA3C-BB023F970F08}"/>
                </a:ext>
              </a:extLst>
            </p:cNvPr>
            <p:cNvSpPr/>
            <p:nvPr/>
          </p:nvSpPr>
          <p:spPr>
            <a:xfrm>
              <a:off x="12009341" y="3255209"/>
              <a:ext cx="74967" cy="79718"/>
            </a:xfrm>
            <a:custGeom>
              <a:avLst/>
              <a:gdLst>
                <a:gd name="connsiteX0" fmla="*/ 12495 w 74967"/>
                <a:gd name="connsiteY0" fmla="*/ 15369 h 79718"/>
                <a:gd name="connsiteX1" fmla="*/ 1624 w 74967"/>
                <a:gd name="connsiteY1" fmla="*/ 17743 h 79718"/>
                <a:gd name="connsiteX2" fmla="*/ 0 w 74967"/>
                <a:gd name="connsiteY2" fmla="*/ 16369 h 79718"/>
                <a:gd name="connsiteX3" fmla="*/ 58725 w 74967"/>
                <a:gd name="connsiteY3" fmla="*/ 78844 h 79718"/>
                <a:gd name="connsiteX4" fmla="*/ 59599 w 74967"/>
                <a:gd name="connsiteY4" fmla="*/ 79718 h 79718"/>
                <a:gd name="connsiteX5" fmla="*/ 59599 w 74967"/>
                <a:gd name="connsiteY5" fmla="*/ 74096 h 79718"/>
                <a:gd name="connsiteX6" fmla="*/ 68958 w 74967"/>
                <a:gd name="connsiteY6" fmla="*/ 64462 h 79718"/>
                <a:gd name="connsiteX7" fmla="*/ 69471 w 74967"/>
                <a:gd name="connsiteY7" fmla="*/ 64474 h 79718"/>
                <a:gd name="connsiteX8" fmla="*/ 74968 w 74967"/>
                <a:gd name="connsiteY8" fmla="*/ 67848 h 79718"/>
                <a:gd name="connsiteX9" fmla="*/ 74968 w 74967"/>
                <a:gd name="connsiteY9" fmla="*/ 67098 h 79718"/>
                <a:gd name="connsiteX10" fmla="*/ 16119 w 74967"/>
                <a:gd name="connsiteY10" fmla="*/ 4623 h 79718"/>
                <a:gd name="connsiteX11" fmla="*/ 13494 w 74967"/>
                <a:gd name="connsiteY11" fmla="*/ 1749 h 79718"/>
                <a:gd name="connsiteX12" fmla="*/ 11745 w 74967"/>
                <a:gd name="connsiteY12" fmla="*/ 0 h 79718"/>
                <a:gd name="connsiteX13" fmla="*/ 12495 w 74967"/>
                <a:gd name="connsiteY13" fmla="*/ 15369 h 7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967" h="79718">
                  <a:moveTo>
                    <a:pt x="12495" y="15369"/>
                  </a:moveTo>
                  <a:cubicBezTo>
                    <a:pt x="10146" y="19030"/>
                    <a:pt x="5286" y="20092"/>
                    <a:pt x="1624" y="17743"/>
                  </a:cubicBezTo>
                  <a:cubicBezTo>
                    <a:pt x="1025" y="17368"/>
                    <a:pt x="475" y="16906"/>
                    <a:pt x="0" y="16369"/>
                  </a:cubicBezTo>
                  <a:lnTo>
                    <a:pt x="58725" y="78844"/>
                  </a:lnTo>
                  <a:lnTo>
                    <a:pt x="59599" y="79718"/>
                  </a:lnTo>
                  <a:lnTo>
                    <a:pt x="59599" y="74096"/>
                  </a:lnTo>
                  <a:cubicBezTo>
                    <a:pt x="59525" y="68848"/>
                    <a:pt x="63723" y="64537"/>
                    <a:pt x="68958" y="64462"/>
                  </a:cubicBezTo>
                  <a:cubicBezTo>
                    <a:pt x="69133" y="64462"/>
                    <a:pt x="69295" y="64462"/>
                    <a:pt x="69471" y="64474"/>
                  </a:cubicBezTo>
                  <a:cubicBezTo>
                    <a:pt x="71669" y="64849"/>
                    <a:pt x="73644" y="66049"/>
                    <a:pt x="74968" y="67848"/>
                  </a:cubicBezTo>
                  <a:cubicBezTo>
                    <a:pt x="74968" y="67848"/>
                    <a:pt x="74968" y="67848"/>
                    <a:pt x="74968" y="67098"/>
                  </a:cubicBezTo>
                  <a:lnTo>
                    <a:pt x="16119" y="4623"/>
                  </a:lnTo>
                  <a:lnTo>
                    <a:pt x="13494" y="1749"/>
                  </a:lnTo>
                  <a:lnTo>
                    <a:pt x="11745" y="0"/>
                  </a:lnTo>
                  <a:cubicBezTo>
                    <a:pt x="15494" y="4348"/>
                    <a:pt x="15806" y="1068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34768A89-2AAA-41A2-AFB3-4BD4F153889A}"/>
                </a:ext>
              </a:extLst>
            </p:cNvPr>
            <p:cNvSpPr/>
            <p:nvPr/>
          </p:nvSpPr>
          <p:spPr>
            <a:xfrm>
              <a:off x="11854158" y="3086901"/>
              <a:ext cx="169736" cy="187301"/>
            </a:xfrm>
            <a:custGeom>
              <a:avLst/>
              <a:gdLst>
                <a:gd name="connsiteX0" fmla="*/ 5248 w 169736"/>
                <a:gd name="connsiteY0" fmla="*/ 17868 h 187301"/>
                <a:gd name="connsiteX1" fmla="*/ 0 w 169736"/>
                <a:gd name="connsiteY1" fmla="*/ 20617 h 187301"/>
                <a:gd name="connsiteX2" fmla="*/ 155058 w 169736"/>
                <a:gd name="connsiteY2" fmla="*/ 184676 h 187301"/>
                <a:gd name="connsiteX3" fmla="*/ 166178 w 169736"/>
                <a:gd name="connsiteY3" fmla="*/ 185301 h 187301"/>
                <a:gd name="connsiteX4" fmla="*/ 167553 w 169736"/>
                <a:gd name="connsiteY4" fmla="*/ 183677 h 187301"/>
                <a:gd name="connsiteX5" fmla="*/ 166678 w 169736"/>
                <a:gd name="connsiteY5" fmla="*/ 168433 h 187301"/>
                <a:gd name="connsiteX6" fmla="*/ 7622 w 169736"/>
                <a:gd name="connsiteY6" fmla="*/ 0 h 187301"/>
                <a:gd name="connsiteX7" fmla="*/ 9746 w 169736"/>
                <a:gd name="connsiteY7" fmla="*/ 3499 h 187301"/>
                <a:gd name="connsiteX8" fmla="*/ 5248 w 169736"/>
                <a:gd name="connsiteY8" fmla="*/ 17868 h 18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736" h="187301">
                  <a:moveTo>
                    <a:pt x="5248" y="17868"/>
                  </a:moveTo>
                  <a:lnTo>
                    <a:pt x="0" y="20617"/>
                  </a:lnTo>
                  <a:lnTo>
                    <a:pt x="155058" y="184676"/>
                  </a:lnTo>
                  <a:cubicBezTo>
                    <a:pt x="157957" y="187912"/>
                    <a:pt x="162930" y="188200"/>
                    <a:pt x="166178" y="185301"/>
                  </a:cubicBezTo>
                  <a:cubicBezTo>
                    <a:pt x="166703" y="184826"/>
                    <a:pt x="167166" y="184276"/>
                    <a:pt x="167553" y="183677"/>
                  </a:cubicBezTo>
                  <a:cubicBezTo>
                    <a:pt x="170764" y="178991"/>
                    <a:pt x="170401" y="172719"/>
                    <a:pt x="166678" y="168433"/>
                  </a:cubicBezTo>
                  <a:lnTo>
                    <a:pt x="7622" y="0"/>
                  </a:lnTo>
                  <a:cubicBezTo>
                    <a:pt x="8547" y="1025"/>
                    <a:pt x="9259" y="2211"/>
                    <a:pt x="9746" y="3499"/>
                  </a:cubicBezTo>
                  <a:cubicBezTo>
                    <a:pt x="11620" y="8759"/>
                    <a:pt x="9784" y="14619"/>
                    <a:pt x="5248" y="178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AC4EF7D4-6BA5-4F70-B8D6-36DDA6FB760B}"/>
                </a:ext>
              </a:extLst>
            </p:cNvPr>
            <p:cNvSpPr/>
            <p:nvPr/>
          </p:nvSpPr>
          <p:spPr>
            <a:xfrm>
              <a:off x="11860655" y="3085901"/>
              <a:ext cx="1249" cy="999"/>
            </a:xfrm>
            <a:custGeom>
              <a:avLst/>
              <a:gdLst>
                <a:gd name="connsiteX0" fmla="*/ 1000 w 1249"/>
                <a:gd name="connsiteY0" fmla="*/ 750 h 999"/>
                <a:gd name="connsiteX1" fmla="*/ 0 w 1249"/>
                <a:gd name="connsiteY1" fmla="*/ 0 h 999"/>
                <a:gd name="connsiteX2" fmla="*/ 1249 w 1249"/>
                <a:gd name="connsiteY2" fmla="*/ 1000 h 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999">
                  <a:moveTo>
                    <a:pt x="1000" y="750"/>
                  </a:moveTo>
                  <a:cubicBezTo>
                    <a:pt x="724" y="437"/>
                    <a:pt x="387" y="175"/>
                    <a:pt x="0" y="0"/>
                  </a:cubicBezTo>
                  <a:cubicBezTo>
                    <a:pt x="0" y="0"/>
                    <a:pt x="875" y="0"/>
                    <a:pt x="1249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2BC59B6C-249B-4880-8B45-3A5F11CA4579}"/>
                </a:ext>
              </a:extLst>
            </p:cNvPr>
            <p:cNvSpPr/>
            <p:nvPr/>
          </p:nvSpPr>
          <p:spPr>
            <a:xfrm>
              <a:off x="8552965" y="5585868"/>
              <a:ext cx="40977" cy="272177"/>
            </a:xfrm>
            <a:custGeom>
              <a:avLst/>
              <a:gdLst>
                <a:gd name="connsiteX0" fmla="*/ 17362 w 40977"/>
                <a:gd name="connsiteY0" fmla="*/ 8783 h 272177"/>
                <a:gd name="connsiteX1" fmla="*/ 17362 w 40977"/>
                <a:gd name="connsiteY1" fmla="*/ 6783 h 272177"/>
                <a:gd name="connsiteX2" fmla="*/ 16488 w 40977"/>
                <a:gd name="connsiteY2" fmla="*/ 4784 h 272177"/>
                <a:gd name="connsiteX3" fmla="*/ 8241 w 40977"/>
                <a:gd name="connsiteY3" fmla="*/ 36 h 272177"/>
                <a:gd name="connsiteX4" fmla="*/ 245 w 40977"/>
                <a:gd name="connsiteY4" fmla="*/ 12531 h 272177"/>
                <a:gd name="connsiteX5" fmla="*/ 245 w 40977"/>
                <a:gd name="connsiteY5" fmla="*/ 15655 h 272177"/>
                <a:gd name="connsiteX6" fmla="*/ 22360 w 40977"/>
                <a:gd name="connsiteY6" fmla="*/ 264431 h 272177"/>
                <a:gd name="connsiteX7" fmla="*/ 23110 w 40977"/>
                <a:gd name="connsiteY7" fmla="*/ 272177 h 272177"/>
                <a:gd name="connsiteX8" fmla="*/ 31106 w 40977"/>
                <a:gd name="connsiteY8" fmla="*/ 259682 h 272177"/>
                <a:gd name="connsiteX9" fmla="*/ 40965 w 40977"/>
                <a:gd name="connsiteY9" fmla="*/ 268791 h 272177"/>
                <a:gd name="connsiteX10" fmla="*/ 40977 w 40977"/>
                <a:gd name="connsiteY10" fmla="*/ 269304 h 272177"/>
                <a:gd name="connsiteX11" fmla="*/ 17862 w 40977"/>
                <a:gd name="connsiteY11" fmla="*/ 9657 h 272177"/>
                <a:gd name="connsiteX12" fmla="*/ 17362 w 40977"/>
                <a:gd name="connsiteY12" fmla="*/ 8783 h 272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977" h="272177">
                  <a:moveTo>
                    <a:pt x="17362" y="8783"/>
                  </a:moveTo>
                  <a:cubicBezTo>
                    <a:pt x="17362" y="8033"/>
                    <a:pt x="17362" y="7408"/>
                    <a:pt x="17362" y="6783"/>
                  </a:cubicBezTo>
                  <a:cubicBezTo>
                    <a:pt x="17150" y="6084"/>
                    <a:pt x="16850" y="5421"/>
                    <a:pt x="16488" y="4784"/>
                  </a:cubicBezTo>
                  <a:cubicBezTo>
                    <a:pt x="15026" y="1610"/>
                    <a:pt x="11715" y="-289"/>
                    <a:pt x="8241" y="36"/>
                  </a:cubicBezTo>
                  <a:cubicBezTo>
                    <a:pt x="2581" y="1286"/>
                    <a:pt x="-992" y="6871"/>
                    <a:pt x="245" y="12531"/>
                  </a:cubicBezTo>
                  <a:lnTo>
                    <a:pt x="245" y="15655"/>
                  </a:lnTo>
                  <a:lnTo>
                    <a:pt x="22360" y="264431"/>
                  </a:lnTo>
                  <a:lnTo>
                    <a:pt x="23110" y="272177"/>
                  </a:lnTo>
                  <a:cubicBezTo>
                    <a:pt x="21873" y="266517"/>
                    <a:pt x="25446" y="260932"/>
                    <a:pt x="31106" y="259682"/>
                  </a:cubicBezTo>
                  <a:cubicBezTo>
                    <a:pt x="36341" y="259470"/>
                    <a:pt x="40765" y="263556"/>
                    <a:pt x="40965" y="268791"/>
                  </a:cubicBezTo>
                  <a:cubicBezTo>
                    <a:pt x="40977" y="268966"/>
                    <a:pt x="40977" y="269129"/>
                    <a:pt x="40977" y="269304"/>
                  </a:cubicBezTo>
                  <a:lnTo>
                    <a:pt x="17862" y="9657"/>
                  </a:lnTo>
                  <a:cubicBezTo>
                    <a:pt x="17650" y="9395"/>
                    <a:pt x="17475" y="9095"/>
                    <a:pt x="17362" y="87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8B85C5AA-AA7D-499E-8EB4-C03B8ECAAF99}"/>
                </a:ext>
              </a:extLst>
            </p:cNvPr>
            <p:cNvSpPr/>
            <p:nvPr/>
          </p:nvSpPr>
          <p:spPr>
            <a:xfrm>
              <a:off x="8575580" y="5845413"/>
              <a:ext cx="24359" cy="76107"/>
            </a:xfrm>
            <a:custGeom>
              <a:avLst/>
              <a:gdLst>
                <a:gd name="connsiteX0" fmla="*/ 18112 w 24359"/>
                <a:gd name="connsiteY0" fmla="*/ 9634 h 76107"/>
                <a:gd name="connsiteX1" fmla="*/ 8754 w 24359"/>
                <a:gd name="connsiteY1" fmla="*/ 0 h 76107"/>
                <a:gd name="connsiteX2" fmla="*/ 8241 w 24359"/>
                <a:gd name="connsiteY2" fmla="*/ 13 h 76107"/>
                <a:gd name="connsiteX3" fmla="*/ 245 w 24359"/>
                <a:gd name="connsiteY3" fmla="*/ 12508 h 76107"/>
                <a:gd name="connsiteX4" fmla="*/ 1619 w 24359"/>
                <a:gd name="connsiteY4" fmla="*/ 27501 h 76107"/>
                <a:gd name="connsiteX5" fmla="*/ 5368 w 24359"/>
                <a:gd name="connsiteY5" fmla="*/ 70359 h 76107"/>
                <a:gd name="connsiteX6" fmla="*/ 11115 w 24359"/>
                <a:gd name="connsiteY6" fmla="*/ 67111 h 76107"/>
                <a:gd name="connsiteX7" fmla="*/ 22735 w 24359"/>
                <a:gd name="connsiteY7" fmla="*/ 70159 h 76107"/>
                <a:gd name="connsiteX8" fmla="*/ 23610 w 24359"/>
                <a:gd name="connsiteY8" fmla="*/ 72234 h 76107"/>
                <a:gd name="connsiteX9" fmla="*/ 24359 w 24359"/>
                <a:gd name="connsiteY9" fmla="*/ 76107 h 76107"/>
                <a:gd name="connsiteX10" fmla="*/ 24359 w 24359"/>
                <a:gd name="connsiteY10" fmla="*/ 76107 h 76107"/>
                <a:gd name="connsiteX11" fmla="*/ 24359 w 24359"/>
                <a:gd name="connsiteY11" fmla="*/ 74358 h 76107"/>
                <a:gd name="connsiteX12" fmla="*/ 24359 w 24359"/>
                <a:gd name="connsiteY12" fmla="*/ 70359 h 7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59" h="76107">
                  <a:moveTo>
                    <a:pt x="18112" y="9634"/>
                  </a:moveTo>
                  <a:cubicBezTo>
                    <a:pt x="18187" y="4386"/>
                    <a:pt x="13989" y="75"/>
                    <a:pt x="8754" y="0"/>
                  </a:cubicBezTo>
                  <a:cubicBezTo>
                    <a:pt x="8579" y="0"/>
                    <a:pt x="8416" y="0"/>
                    <a:pt x="8241" y="13"/>
                  </a:cubicBezTo>
                  <a:cubicBezTo>
                    <a:pt x="2581" y="1262"/>
                    <a:pt x="-992" y="6847"/>
                    <a:pt x="245" y="12508"/>
                  </a:cubicBezTo>
                  <a:lnTo>
                    <a:pt x="1619" y="27501"/>
                  </a:lnTo>
                  <a:lnTo>
                    <a:pt x="5368" y="70359"/>
                  </a:lnTo>
                  <a:lnTo>
                    <a:pt x="11115" y="67111"/>
                  </a:lnTo>
                  <a:cubicBezTo>
                    <a:pt x="15163" y="64737"/>
                    <a:pt x="20374" y="66099"/>
                    <a:pt x="22735" y="70159"/>
                  </a:cubicBezTo>
                  <a:cubicBezTo>
                    <a:pt x="23122" y="70809"/>
                    <a:pt x="23410" y="71509"/>
                    <a:pt x="23610" y="72234"/>
                  </a:cubicBezTo>
                  <a:cubicBezTo>
                    <a:pt x="24097" y="73471"/>
                    <a:pt x="24359" y="74783"/>
                    <a:pt x="24359" y="76107"/>
                  </a:cubicBezTo>
                  <a:cubicBezTo>
                    <a:pt x="24359" y="76107"/>
                    <a:pt x="24359" y="76107"/>
                    <a:pt x="24359" y="76107"/>
                  </a:cubicBezTo>
                  <a:lnTo>
                    <a:pt x="24359" y="74358"/>
                  </a:lnTo>
                  <a:lnTo>
                    <a:pt x="24359" y="7035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4789E980-5633-4FFB-BF23-F9167F6E5571}"/>
                </a:ext>
              </a:extLst>
            </p:cNvPr>
            <p:cNvSpPr/>
            <p:nvPr/>
          </p:nvSpPr>
          <p:spPr>
            <a:xfrm>
              <a:off x="12040078" y="3614566"/>
              <a:ext cx="112465" cy="1033213"/>
            </a:xfrm>
            <a:custGeom>
              <a:avLst/>
              <a:gdLst>
                <a:gd name="connsiteX0" fmla="*/ 102206 w 112465"/>
                <a:gd name="connsiteY0" fmla="*/ 12495 h 1033213"/>
                <a:gd name="connsiteX1" fmla="*/ 94334 w 112465"/>
                <a:gd name="connsiteY1" fmla="*/ 0 h 1033213"/>
                <a:gd name="connsiteX2" fmla="*/ 94334 w 112465"/>
                <a:gd name="connsiteY2" fmla="*/ 4373 h 1033213"/>
                <a:gd name="connsiteX3" fmla="*/ 94334 w 112465"/>
                <a:gd name="connsiteY3" fmla="*/ 8746 h 1033213"/>
                <a:gd name="connsiteX4" fmla="*/ 0 w 112465"/>
                <a:gd name="connsiteY4" fmla="*/ 1014596 h 1033213"/>
                <a:gd name="connsiteX5" fmla="*/ 12495 w 112465"/>
                <a:gd name="connsiteY5" fmla="*/ 1029464 h 1033213"/>
                <a:gd name="connsiteX6" fmla="*/ 15743 w 112465"/>
                <a:gd name="connsiteY6" fmla="*/ 1033213 h 1033213"/>
                <a:gd name="connsiteX7" fmla="*/ 112451 w 112465"/>
                <a:gd name="connsiteY7" fmla="*/ 2374 h 1033213"/>
                <a:gd name="connsiteX8" fmla="*/ 103368 w 112465"/>
                <a:gd name="connsiteY8" fmla="*/ 12507 h 1033213"/>
                <a:gd name="connsiteX9" fmla="*/ 102206 w 112465"/>
                <a:gd name="connsiteY9" fmla="*/ 12495 h 103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65" h="1033213">
                  <a:moveTo>
                    <a:pt x="102206" y="12495"/>
                  </a:moveTo>
                  <a:cubicBezTo>
                    <a:pt x="96646" y="11133"/>
                    <a:pt x="93160" y="5610"/>
                    <a:pt x="94334" y="0"/>
                  </a:cubicBezTo>
                  <a:lnTo>
                    <a:pt x="94334" y="4373"/>
                  </a:lnTo>
                  <a:lnTo>
                    <a:pt x="94334" y="8746"/>
                  </a:lnTo>
                  <a:lnTo>
                    <a:pt x="0" y="1014596"/>
                  </a:lnTo>
                  <a:lnTo>
                    <a:pt x="12495" y="1029464"/>
                  </a:lnTo>
                  <a:lnTo>
                    <a:pt x="15743" y="1033213"/>
                  </a:lnTo>
                  <a:lnTo>
                    <a:pt x="112451" y="2374"/>
                  </a:lnTo>
                  <a:cubicBezTo>
                    <a:pt x="112739" y="7684"/>
                    <a:pt x="108666" y="12220"/>
                    <a:pt x="103368" y="12507"/>
                  </a:cubicBezTo>
                  <a:cubicBezTo>
                    <a:pt x="102981" y="12520"/>
                    <a:pt x="102593" y="12520"/>
                    <a:pt x="102206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5E72B5D0-EDD6-4627-8036-B0D16F76EB50}"/>
                </a:ext>
              </a:extLst>
            </p:cNvPr>
            <p:cNvSpPr/>
            <p:nvPr/>
          </p:nvSpPr>
          <p:spPr>
            <a:xfrm>
              <a:off x="11855688" y="1305111"/>
              <a:ext cx="141283" cy="83444"/>
            </a:xfrm>
            <a:custGeom>
              <a:avLst/>
              <a:gdLst>
                <a:gd name="connsiteX0" fmla="*/ 220 w 141283"/>
                <a:gd name="connsiteY0" fmla="*/ 76719 h 83444"/>
                <a:gd name="connsiteX1" fmla="*/ 10303 w 141283"/>
                <a:gd name="connsiteY1" fmla="*/ 83256 h 83444"/>
                <a:gd name="connsiteX2" fmla="*/ 11965 w 141283"/>
                <a:gd name="connsiteY2" fmla="*/ 82717 h 83444"/>
                <a:gd name="connsiteX3" fmla="*/ 16963 w 141283"/>
                <a:gd name="connsiteY3" fmla="*/ 80218 h 83444"/>
                <a:gd name="connsiteX4" fmla="*/ 18337 w 141283"/>
                <a:gd name="connsiteY4" fmla="*/ 80218 h 83444"/>
                <a:gd name="connsiteX5" fmla="*/ 141283 w 141283"/>
                <a:gd name="connsiteY5" fmla="*/ 20117 h 83444"/>
                <a:gd name="connsiteX6" fmla="*/ 130139 w 141283"/>
                <a:gd name="connsiteY6" fmla="*/ 15618 h 83444"/>
                <a:gd name="connsiteX7" fmla="*/ 129663 w 141283"/>
                <a:gd name="connsiteY7" fmla="*/ 14119 h 83444"/>
                <a:gd name="connsiteX8" fmla="*/ 134537 w 141283"/>
                <a:gd name="connsiteY8" fmla="*/ 0 h 83444"/>
                <a:gd name="connsiteX9" fmla="*/ 129538 w 141283"/>
                <a:gd name="connsiteY9" fmla="*/ 2499 h 83444"/>
                <a:gd name="connsiteX10" fmla="*/ 5218 w 141283"/>
                <a:gd name="connsiteY10" fmla="*/ 63225 h 83444"/>
                <a:gd name="connsiteX11" fmla="*/ 4093 w 141283"/>
                <a:gd name="connsiteY11" fmla="*/ 64099 h 83444"/>
                <a:gd name="connsiteX12" fmla="*/ 2469 w 141283"/>
                <a:gd name="connsiteY12" fmla="*/ 65349 h 83444"/>
                <a:gd name="connsiteX13" fmla="*/ 1469 w 141283"/>
                <a:gd name="connsiteY13" fmla="*/ 66973 h 83444"/>
                <a:gd name="connsiteX14" fmla="*/ 470 w 141283"/>
                <a:gd name="connsiteY14" fmla="*/ 68723 h 83444"/>
                <a:gd name="connsiteX15" fmla="*/ 470 w 141283"/>
                <a:gd name="connsiteY15" fmla="*/ 70972 h 83444"/>
                <a:gd name="connsiteX16" fmla="*/ 220 w 141283"/>
                <a:gd name="connsiteY16" fmla="*/ 76719 h 83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283" h="83444">
                  <a:moveTo>
                    <a:pt x="220" y="76719"/>
                  </a:moveTo>
                  <a:cubicBezTo>
                    <a:pt x="1194" y="81309"/>
                    <a:pt x="5717" y="84235"/>
                    <a:pt x="10303" y="83256"/>
                  </a:cubicBezTo>
                  <a:cubicBezTo>
                    <a:pt x="10878" y="83133"/>
                    <a:pt x="11427" y="82953"/>
                    <a:pt x="11965" y="82717"/>
                  </a:cubicBezTo>
                  <a:lnTo>
                    <a:pt x="16963" y="80218"/>
                  </a:lnTo>
                  <a:lnTo>
                    <a:pt x="18337" y="80218"/>
                  </a:lnTo>
                  <a:lnTo>
                    <a:pt x="141283" y="20117"/>
                  </a:lnTo>
                  <a:cubicBezTo>
                    <a:pt x="136960" y="21951"/>
                    <a:pt x="131975" y="19937"/>
                    <a:pt x="130139" y="15618"/>
                  </a:cubicBezTo>
                  <a:cubicBezTo>
                    <a:pt x="129939" y="15134"/>
                    <a:pt x="129776" y="14633"/>
                    <a:pt x="129663" y="14119"/>
                  </a:cubicBezTo>
                  <a:cubicBezTo>
                    <a:pt x="127652" y="8854"/>
                    <a:pt x="129701" y="2901"/>
                    <a:pt x="134537" y="0"/>
                  </a:cubicBezTo>
                  <a:lnTo>
                    <a:pt x="129538" y="2499"/>
                  </a:lnTo>
                  <a:lnTo>
                    <a:pt x="5218" y="63225"/>
                  </a:lnTo>
                  <a:lnTo>
                    <a:pt x="4093" y="64099"/>
                  </a:lnTo>
                  <a:lnTo>
                    <a:pt x="2469" y="65349"/>
                  </a:lnTo>
                  <a:lnTo>
                    <a:pt x="1469" y="66973"/>
                  </a:lnTo>
                  <a:cubicBezTo>
                    <a:pt x="1094" y="67528"/>
                    <a:pt x="756" y="68114"/>
                    <a:pt x="470" y="68723"/>
                  </a:cubicBezTo>
                  <a:cubicBezTo>
                    <a:pt x="407" y="69471"/>
                    <a:pt x="407" y="70223"/>
                    <a:pt x="470" y="70972"/>
                  </a:cubicBezTo>
                  <a:cubicBezTo>
                    <a:pt x="-55" y="72842"/>
                    <a:pt x="-143" y="74810"/>
                    <a:pt x="220" y="767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EF00E735-EF0F-4360-ABBC-A87540D3F1B1}"/>
                </a:ext>
              </a:extLst>
            </p:cNvPr>
            <p:cNvSpPr/>
            <p:nvPr/>
          </p:nvSpPr>
          <p:spPr>
            <a:xfrm>
              <a:off x="11033013" y="2299590"/>
              <a:ext cx="1374" cy="12495"/>
            </a:xfrm>
            <a:custGeom>
              <a:avLst/>
              <a:gdLst>
                <a:gd name="connsiteX0" fmla="*/ 1375 w 1374"/>
                <a:gd name="connsiteY0" fmla="*/ 0 h 12495"/>
                <a:gd name="connsiteX1" fmla="*/ 0 w 1374"/>
                <a:gd name="connsiteY1" fmla="*/ 0 h 12495"/>
                <a:gd name="connsiteX2" fmla="*/ 1250 w 13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2495">
                  <a:moveTo>
                    <a:pt x="1375" y="0"/>
                  </a:moveTo>
                  <a:lnTo>
                    <a:pt x="0" y="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7DE88281-EAF3-4201-AD26-510B88FFDF0B}"/>
                </a:ext>
              </a:extLst>
            </p:cNvPr>
            <p:cNvSpPr/>
            <p:nvPr/>
          </p:nvSpPr>
          <p:spPr>
            <a:xfrm>
              <a:off x="11025766" y="2271726"/>
              <a:ext cx="3623" cy="16743"/>
            </a:xfrm>
            <a:custGeom>
              <a:avLst/>
              <a:gdLst>
                <a:gd name="connsiteX0" fmla="*/ 0 w 3623"/>
                <a:gd name="connsiteY0" fmla="*/ 16743 h 16743"/>
                <a:gd name="connsiteX1" fmla="*/ 3624 w 3623"/>
                <a:gd name="connsiteY1" fmla="*/ 8497 h 16743"/>
                <a:gd name="connsiteX2" fmla="*/ 500 w 3623"/>
                <a:gd name="connsiteY2" fmla="*/ 0 h 16743"/>
                <a:gd name="connsiteX3" fmla="*/ 500 w 3623"/>
                <a:gd name="connsiteY3" fmla="*/ 10621 h 16743"/>
                <a:gd name="connsiteX4" fmla="*/ 500 w 3623"/>
                <a:gd name="connsiteY4" fmla="*/ 16618 h 1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3" h="16743">
                  <a:moveTo>
                    <a:pt x="0" y="16743"/>
                  </a:moveTo>
                  <a:cubicBezTo>
                    <a:pt x="-25" y="13607"/>
                    <a:pt x="1300" y="10596"/>
                    <a:pt x="3624" y="8497"/>
                  </a:cubicBezTo>
                  <a:cubicBezTo>
                    <a:pt x="1562" y="6160"/>
                    <a:pt x="438" y="3124"/>
                    <a:pt x="500" y="0"/>
                  </a:cubicBezTo>
                  <a:lnTo>
                    <a:pt x="500" y="10621"/>
                  </a:lnTo>
                  <a:lnTo>
                    <a:pt x="500" y="16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E2D4D0EE-C660-4717-959D-D9B1E2F96EBF}"/>
                </a:ext>
              </a:extLst>
            </p:cNvPr>
            <p:cNvSpPr/>
            <p:nvPr/>
          </p:nvSpPr>
          <p:spPr>
            <a:xfrm>
              <a:off x="10986533" y="3140505"/>
              <a:ext cx="22886" cy="144161"/>
            </a:xfrm>
            <a:custGeom>
              <a:avLst/>
              <a:gdLst>
                <a:gd name="connsiteX0" fmla="*/ 375 w 22886"/>
                <a:gd name="connsiteY0" fmla="*/ 136196 h 144161"/>
                <a:gd name="connsiteX1" fmla="*/ 1749 w 22886"/>
                <a:gd name="connsiteY1" fmla="*/ 139694 h 144161"/>
                <a:gd name="connsiteX2" fmla="*/ 6997 w 22886"/>
                <a:gd name="connsiteY2" fmla="*/ 144068 h 144161"/>
                <a:gd name="connsiteX3" fmla="*/ 8621 w 22886"/>
                <a:gd name="connsiteY3" fmla="*/ 144068 h 144161"/>
                <a:gd name="connsiteX4" fmla="*/ 10121 w 22886"/>
                <a:gd name="connsiteY4" fmla="*/ 144068 h 144161"/>
                <a:gd name="connsiteX5" fmla="*/ 17992 w 22886"/>
                <a:gd name="connsiteY5" fmla="*/ 133947 h 144161"/>
                <a:gd name="connsiteX6" fmla="*/ 22865 w 22886"/>
                <a:gd name="connsiteY6" fmla="*/ 1000 h 144161"/>
                <a:gd name="connsiteX7" fmla="*/ 13894 w 22886"/>
                <a:gd name="connsiteY7" fmla="*/ 11233 h 144161"/>
                <a:gd name="connsiteX8" fmla="*/ 13494 w 22886"/>
                <a:gd name="connsiteY8" fmla="*/ 11245 h 144161"/>
                <a:gd name="connsiteX9" fmla="*/ 4998 w 22886"/>
                <a:gd name="connsiteY9" fmla="*/ 0 h 144161"/>
                <a:gd name="connsiteX10" fmla="*/ 0 w 22886"/>
                <a:gd name="connsiteY10" fmla="*/ 133072 h 144161"/>
                <a:gd name="connsiteX11" fmla="*/ 375 w 22886"/>
                <a:gd name="connsiteY11" fmla="*/ 136196 h 14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886" h="144161">
                  <a:moveTo>
                    <a:pt x="375" y="136196"/>
                  </a:moveTo>
                  <a:cubicBezTo>
                    <a:pt x="600" y="137445"/>
                    <a:pt x="1075" y="138632"/>
                    <a:pt x="1749" y="139694"/>
                  </a:cubicBezTo>
                  <a:cubicBezTo>
                    <a:pt x="2787" y="141844"/>
                    <a:pt x="4698" y="143443"/>
                    <a:pt x="6997" y="144068"/>
                  </a:cubicBezTo>
                  <a:cubicBezTo>
                    <a:pt x="7535" y="144192"/>
                    <a:pt x="8084" y="144192"/>
                    <a:pt x="8621" y="144068"/>
                  </a:cubicBezTo>
                  <a:lnTo>
                    <a:pt x="10121" y="144068"/>
                  </a:lnTo>
                  <a:cubicBezTo>
                    <a:pt x="14794" y="142955"/>
                    <a:pt x="18067" y="138745"/>
                    <a:pt x="17992" y="133947"/>
                  </a:cubicBezTo>
                  <a:lnTo>
                    <a:pt x="22865" y="1000"/>
                  </a:lnTo>
                  <a:cubicBezTo>
                    <a:pt x="23215" y="6297"/>
                    <a:pt x="19192" y="10883"/>
                    <a:pt x="13894" y="11233"/>
                  </a:cubicBezTo>
                  <a:cubicBezTo>
                    <a:pt x="13757" y="11233"/>
                    <a:pt x="13632" y="11245"/>
                    <a:pt x="13494" y="11245"/>
                  </a:cubicBezTo>
                  <a:cubicBezTo>
                    <a:pt x="8084" y="10408"/>
                    <a:pt x="4323" y="5423"/>
                    <a:pt x="4998" y="0"/>
                  </a:cubicBezTo>
                  <a:lnTo>
                    <a:pt x="0" y="133072"/>
                  </a:lnTo>
                  <a:cubicBezTo>
                    <a:pt x="38" y="134121"/>
                    <a:pt x="162" y="135171"/>
                    <a:pt x="375" y="1361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287289E7-3CCC-41F2-A573-2F011EF4A175}"/>
                </a:ext>
              </a:extLst>
            </p:cNvPr>
            <p:cNvSpPr/>
            <p:nvPr/>
          </p:nvSpPr>
          <p:spPr>
            <a:xfrm>
              <a:off x="10991703" y="2868988"/>
              <a:ext cx="27441" cy="283012"/>
            </a:xfrm>
            <a:custGeom>
              <a:avLst/>
              <a:gdLst>
                <a:gd name="connsiteX0" fmla="*/ 78 w 27441"/>
                <a:gd name="connsiteY0" fmla="*/ 265144 h 283012"/>
                <a:gd name="connsiteX1" fmla="*/ 78 w 27441"/>
                <a:gd name="connsiteY1" fmla="*/ 271767 h 283012"/>
                <a:gd name="connsiteX2" fmla="*/ 8574 w 27441"/>
                <a:gd name="connsiteY2" fmla="*/ 283012 h 283012"/>
                <a:gd name="connsiteX3" fmla="*/ 17958 w 27441"/>
                <a:gd name="connsiteY3" fmla="*/ 273166 h 283012"/>
                <a:gd name="connsiteX4" fmla="*/ 17945 w 27441"/>
                <a:gd name="connsiteY4" fmla="*/ 272766 h 283012"/>
                <a:gd name="connsiteX5" fmla="*/ 27441 w 27441"/>
                <a:gd name="connsiteY5" fmla="*/ 18992 h 283012"/>
                <a:gd name="connsiteX6" fmla="*/ 13322 w 27441"/>
                <a:gd name="connsiteY6" fmla="*/ 3374 h 283012"/>
                <a:gd name="connsiteX7" fmla="*/ 10199 w 27441"/>
                <a:gd name="connsiteY7" fmla="*/ 0 h 283012"/>
                <a:gd name="connsiteX8" fmla="*/ 453 w 27441"/>
                <a:gd name="connsiteY8" fmla="*/ 260146 h 283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41" h="283012">
                  <a:moveTo>
                    <a:pt x="78" y="265144"/>
                  </a:moveTo>
                  <a:lnTo>
                    <a:pt x="78" y="271767"/>
                  </a:lnTo>
                  <a:cubicBezTo>
                    <a:pt x="-596" y="277189"/>
                    <a:pt x="3164" y="282175"/>
                    <a:pt x="8574" y="283012"/>
                  </a:cubicBezTo>
                  <a:cubicBezTo>
                    <a:pt x="13885" y="282887"/>
                    <a:pt x="18095" y="278477"/>
                    <a:pt x="17958" y="273166"/>
                  </a:cubicBezTo>
                  <a:cubicBezTo>
                    <a:pt x="17958" y="273029"/>
                    <a:pt x="17958" y="272904"/>
                    <a:pt x="17945" y="272766"/>
                  </a:cubicBezTo>
                  <a:lnTo>
                    <a:pt x="27441" y="18992"/>
                  </a:lnTo>
                  <a:lnTo>
                    <a:pt x="13322" y="3374"/>
                  </a:lnTo>
                  <a:lnTo>
                    <a:pt x="10199" y="0"/>
                  </a:lnTo>
                  <a:lnTo>
                    <a:pt x="453" y="2601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7EC8BD3F-5BFA-44B4-9298-8C4319EF591D}"/>
                </a:ext>
              </a:extLst>
            </p:cNvPr>
            <p:cNvSpPr/>
            <p:nvPr/>
          </p:nvSpPr>
          <p:spPr>
            <a:xfrm>
              <a:off x="10205620" y="5210585"/>
              <a:ext cx="17341" cy="22084"/>
            </a:xfrm>
            <a:custGeom>
              <a:avLst/>
              <a:gdLst>
                <a:gd name="connsiteX0" fmla="*/ 4123 w 17341"/>
                <a:gd name="connsiteY0" fmla="*/ 219 h 22084"/>
                <a:gd name="connsiteX1" fmla="*/ 0 w 17341"/>
                <a:gd name="connsiteY1" fmla="*/ 2593 h 22084"/>
                <a:gd name="connsiteX2" fmla="*/ 11508 w 17341"/>
                <a:gd name="connsiteY2" fmla="*/ 5366 h 22084"/>
                <a:gd name="connsiteX3" fmla="*/ 12495 w 17341"/>
                <a:gd name="connsiteY3" fmla="*/ 7716 h 22084"/>
                <a:gd name="connsiteX4" fmla="*/ 8246 w 17341"/>
                <a:gd name="connsiteY4" fmla="*/ 22085 h 22084"/>
                <a:gd name="connsiteX5" fmla="*/ 12370 w 17341"/>
                <a:gd name="connsiteY5" fmla="*/ 19836 h 22084"/>
                <a:gd name="connsiteX6" fmla="*/ 16493 w 17341"/>
                <a:gd name="connsiteY6" fmla="*/ 5342 h 22084"/>
                <a:gd name="connsiteX7" fmla="*/ 14744 w 17341"/>
                <a:gd name="connsiteY7" fmla="*/ 2343 h 22084"/>
                <a:gd name="connsiteX8" fmla="*/ 13120 w 17341"/>
                <a:gd name="connsiteY8" fmla="*/ 968 h 22084"/>
                <a:gd name="connsiteX9" fmla="*/ 11745 w 17341"/>
                <a:gd name="connsiteY9" fmla="*/ 94 h 22084"/>
                <a:gd name="connsiteX10" fmla="*/ 10121 w 17341"/>
                <a:gd name="connsiteY10" fmla="*/ 94 h 22084"/>
                <a:gd name="connsiteX11" fmla="*/ 8372 w 17341"/>
                <a:gd name="connsiteY11" fmla="*/ 94 h 22084"/>
                <a:gd name="connsiteX12" fmla="*/ 6872 w 17341"/>
                <a:gd name="connsiteY12" fmla="*/ 94 h 22084"/>
                <a:gd name="connsiteX13" fmla="*/ 6872 w 17341"/>
                <a:gd name="connsiteY13" fmla="*/ 94 h 22084"/>
                <a:gd name="connsiteX14" fmla="*/ 4123 w 17341"/>
                <a:gd name="connsiteY14" fmla="*/ 219 h 2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341" h="22084">
                  <a:moveTo>
                    <a:pt x="4123" y="219"/>
                  </a:moveTo>
                  <a:lnTo>
                    <a:pt x="0" y="2593"/>
                  </a:lnTo>
                  <a:cubicBezTo>
                    <a:pt x="3948" y="181"/>
                    <a:pt x="9096" y="1418"/>
                    <a:pt x="11508" y="5366"/>
                  </a:cubicBezTo>
                  <a:cubicBezTo>
                    <a:pt x="11957" y="6091"/>
                    <a:pt x="12282" y="6891"/>
                    <a:pt x="12495" y="7716"/>
                  </a:cubicBezTo>
                  <a:cubicBezTo>
                    <a:pt x="14719" y="12901"/>
                    <a:pt x="12932" y="18936"/>
                    <a:pt x="8246" y="22085"/>
                  </a:cubicBezTo>
                  <a:lnTo>
                    <a:pt x="12370" y="19836"/>
                  </a:lnTo>
                  <a:cubicBezTo>
                    <a:pt x="16830" y="16475"/>
                    <a:pt x="18517" y="10552"/>
                    <a:pt x="16493" y="5342"/>
                  </a:cubicBezTo>
                  <a:cubicBezTo>
                    <a:pt x="16056" y="4267"/>
                    <a:pt x="15468" y="3255"/>
                    <a:pt x="14744" y="2343"/>
                  </a:cubicBezTo>
                  <a:lnTo>
                    <a:pt x="13120" y="968"/>
                  </a:lnTo>
                  <a:cubicBezTo>
                    <a:pt x="13120" y="968"/>
                    <a:pt x="12245" y="219"/>
                    <a:pt x="11745" y="94"/>
                  </a:cubicBezTo>
                  <a:cubicBezTo>
                    <a:pt x="11208" y="-31"/>
                    <a:pt x="10658" y="-31"/>
                    <a:pt x="10121" y="94"/>
                  </a:cubicBezTo>
                  <a:cubicBezTo>
                    <a:pt x="9533" y="31"/>
                    <a:pt x="8959" y="31"/>
                    <a:pt x="8372" y="94"/>
                  </a:cubicBezTo>
                  <a:lnTo>
                    <a:pt x="6872" y="94"/>
                  </a:lnTo>
                  <a:lnTo>
                    <a:pt x="6872" y="94"/>
                  </a:lnTo>
                  <a:cubicBezTo>
                    <a:pt x="5960" y="-31"/>
                    <a:pt x="5023" y="6"/>
                    <a:pt x="4123" y="2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F21C8ABC-DC26-49EB-9BC4-181C6E37D22B}"/>
                </a:ext>
              </a:extLst>
            </p:cNvPr>
            <p:cNvSpPr/>
            <p:nvPr/>
          </p:nvSpPr>
          <p:spPr>
            <a:xfrm>
              <a:off x="9733018" y="5473074"/>
              <a:ext cx="29043" cy="30083"/>
            </a:xfrm>
            <a:custGeom>
              <a:avLst/>
              <a:gdLst>
                <a:gd name="connsiteX0" fmla="*/ 12051 w 29043"/>
                <a:gd name="connsiteY0" fmla="*/ 29363 h 30083"/>
                <a:gd name="connsiteX1" fmla="*/ 17424 w 29043"/>
                <a:gd name="connsiteY1" fmla="*/ 26365 h 30083"/>
                <a:gd name="connsiteX2" fmla="*/ 29044 w 29043"/>
                <a:gd name="connsiteY2" fmla="*/ 19617 h 30083"/>
                <a:gd name="connsiteX3" fmla="*/ 17774 w 29043"/>
                <a:gd name="connsiteY3" fmla="*/ 15994 h 30083"/>
                <a:gd name="connsiteX4" fmla="*/ 17174 w 29043"/>
                <a:gd name="connsiteY4" fmla="*/ 14494 h 30083"/>
                <a:gd name="connsiteX5" fmla="*/ 21422 w 29043"/>
                <a:gd name="connsiteY5" fmla="*/ 0 h 30083"/>
                <a:gd name="connsiteX6" fmla="*/ 10677 w 29043"/>
                <a:gd name="connsiteY6" fmla="*/ 6123 h 30083"/>
                <a:gd name="connsiteX7" fmla="*/ 6678 w 29043"/>
                <a:gd name="connsiteY7" fmla="*/ 8497 h 30083"/>
                <a:gd name="connsiteX8" fmla="*/ 4554 w 29043"/>
                <a:gd name="connsiteY8" fmla="*/ 9746 h 30083"/>
                <a:gd name="connsiteX9" fmla="*/ 4554 w 29043"/>
                <a:gd name="connsiteY9" fmla="*/ 9746 h 30083"/>
                <a:gd name="connsiteX10" fmla="*/ 3930 w 29043"/>
                <a:gd name="connsiteY10" fmla="*/ 10371 h 30083"/>
                <a:gd name="connsiteX11" fmla="*/ 1805 w 29043"/>
                <a:gd name="connsiteY11" fmla="*/ 12245 h 30083"/>
                <a:gd name="connsiteX12" fmla="*/ 931 w 29043"/>
                <a:gd name="connsiteY12" fmla="*/ 13994 h 30083"/>
                <a:gd name="connsiteX13" fmla="*/ 56 w 29043"/>
                <a:gd name="connsiteY13" fmla="*/ 15869 h 30083"/>
                <a:gd name="connsiteX14" fmla="*/ 56 w 29043"/>
                <a:gd name="connsiteY14" fmla="*/ 18618 h 30083"/>
                <a:gd name="connsiteX15" fmla="*/ 681 w 29043"/>
                <a:gd name="connsiteY15" fmla="*/ 24240 h 30083"/>
                <a:gd name="connsiteX16" fmla="*/ 11189 w 29043"/>
                <a:gd name="connsiteY16" fmla="*/ 29688 h 30083"/>
                <a:gd name="connsiteX17" fmla="*/ 12051 w 29043"/>
                <a:gd name="connsiteY17" fmla="*/ 29363 h 30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043" h="30083">
                  <a:moveTo>
                    <a:pt x="12051" y="29363"/>
                  </a:moveTo>
                  <a:lnTo>
                    <a:pt x="17424" y="26365"/>
                  </a:lnTo>
                  <a:lnTo>
                    <a:pt x="29044" y="19617"/>
                  </a:lnTo>
                  <a:cubicBezTo>
                    <a:pt x="24933" y="21729"/>
                    <a:pt x="19885" y="20117"/>
                    <a:pt x="17774" y="15994"/>
                  </a:cubicBezTo>
                  <a:cubicBezTo>
                    <a:pt x="17524" y="15519"/>
                    <a:pt x="17324" y="15019"/>
                    <a:pt x="17174" y="14494"/>
                  </a:cubicBezTo>
                  <a:cubicBezTo>
                    <a:pt x="14887" y="9271"/>
                    <a:pt x="16674" y="3162"/>
                    <a:pt x="21422" y="0"/>
                  </a:cubicBezTo>
                  <a:lnTo>
                    <a:pt x="10677" y="6123"/>
                  </a:lnTo>
                  <a:lnTo>
                    <a:pt x="6678" y="8497"/>
                  </a:lnTo>
                  <a:lnTo>
                    <a:pt x="4554" y="9746"/>
                  </a:lnTo>
                  <a:lnTo>
                    <a:pt x="4554" y="9746"/>
                  </a:lnTo>
                  <a:cubicBezTo>
                    <a:pt x="4554" y="9746"/>
                    <a:pt x="4554" y="9746"/>
                    <a:pt x="3930" y="10371"/>
                  </a:cubicBezTo>
                  <a:cubicBezTo>
                    <a:pt x="3130" y="10896"/>
                    <a:pt x="2418" y="11520"/>
                    <a:pt x="1805" y="12245"/>
                  </a:cubicBezTo>
                  <a:cubicBezTo>
                    <a:pt x="1805" y="12245"/>
                    <a:pt x="1805" y="13370"/>
                    <a:pt x="931" y="13994"/>
                  </a:cubicBezTo>
                  <a:cubicBezTo>
                    <a:pt x="56" y="14619"/>
                    <a:pt x="931" y="15119"/>
                    <a:pt x="56" y="15869"/>
                  </a:cubicBezTo>
                  <a:cubicBezTo>
                    <a:pt x="-19" y="16781"/>
                    <a:pt x="-19" y="17705"/>
                    <a:pt x="56" y="18618"/>
                  </a:cubicBezTo>
                  <a:cubicBezTo>
                    <a:pt x="-106" y="20517"/>
                    <a:pt x="106" y="22429"/>
                    <a:pt x="681" y="24240"/>
                  </a:cubicBezTo>
                  <a:cubicBezTo>
                    <a:pt x="2080" y="28651"/>
                    <a:pt x="6791" y="31088"/>
                    <a:pt x="11189" y="29688"/>
                  </a:cubicBezTo>
                  <a:cubicBezTo>
                    <a:pt x="11489" y="29601"/>
                    <a:pt x="11776" y="29488"/>
                    <a:pt x="12051" y="293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3B2320BC-D1B8-408E-98D1-C7413763D7F4}"/>
                </a:ext>
              </a:extLst>
            </p:cNvPr>
            <p:cNvSpPr/>
            <p:nvPr/>
          </p:nvSpPr>
          <p:spPr>
            <a:xfrm>
              <a:off x="8649043" y="3967300"/>
              <a:ext cx="337479" cy="452444"/>
            </a:xfrm>
            <a:custGeom>
              <a:avLst/>
              <a:gdLst>
                <a:gd name="connsiteX0" fmla="*/ 13244 w 337479"/>
                <a:gd name="connsiteY0" fmla="*/ 0 h 452444"/>
                <a:gd name="connsiteX1" fmla="*/ 12495 w 337479"/>
                <a:gd name="connsiteY1" fmla="*/ 15369 h 452444"/>
                <a:gd name="connsiteX2" fmla="*/ 1012 w 337479"/>
                <a:gd name="connsiteY2" fmla="*/ 15556 h 452444"/>
                <a:gd name="connsiteX3" fmla="*/ 0 w 337479"/>
                <a:gd name="connsiteY3" fmla="*/ 14369 h 452444"/>
                <a:gd name="connsiteX4" fmla="*/ 4123 w 337479"/>
                <a:gd name="connsiteY4" fmla="*/ 19992 h 452444"/>
                <a:gd name="connsiteX5" fmla="*/ 320362 w 337479"/>
                <a:gd name="connsiteY5" fmla="*/ 452444 h 452444"/>
                <a:gd name="connsiteX6" fmla="*/ 331482 w 337479"/>
                <a:gd name="connsiteY6" fmla="*/ 446447 h 452444"/>
                <a:gd name="connsiteX7" fmla="*/ 337479 w 337479"/>
                <a:gd name="connsiteY7" fmla="*/ 443198 h 452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479" h="452444">
                  <a:moveTo>
                    <a:pt x="13244" y="0"/>
                  </a:moveTo>
                  <a:cubicBezTo>
                    <a:pt x="16555" y="4686"/>
                    <a:pt x="16243" y="11020"/>
                    <a:pt x="12495" y="15369"/>
                  </a:cubicBezTo>
                  <a:cubicBezTo>
                    <a:pt x="9371" y="18592"/>
                    <a:pt x="4236" y="18680"/>
                    <a:pt x="1012" y="15556"/>
                  </a:cubicBezTo>
                  <a:cubicBezTo>
                    <a:pt x="637" y="15194"/>
                    <a:pt x="300" y="14794"/>
                    <a:pt x="0" y="14369"/>
                  </a:cubicBezTo>
                  <a:lnTo>
                    <a:pt x="4123" y="19992"/>
                  </a:lnTo>
                  <a:lnTo>
                    <a:pt x="320362" y="452444"/>
                  </a:lnTo>
                  <a:lnTo>
                    <a:pt x="331482" y="446447"/>
                  </a:lnTo>
                  <a:lnTo>
                    <a:pt x="337479" y="443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E9B3AD1A-4733-458B-8C92-42A997D9C411}"/>
                </a:ext>
              </a:extLst>
            </p:cNvPr>
            <p:cNvSpPr/>
            <p:nvPr/>
          </p:nvSpPr>
          <p:spPr>
            <a:xfrm>
              <a:off x="8643920" y="3966800"/>
              <a:ext cx="20404" cy="18839"/>
            </a:xfrm>
            <a:custGeom>
              <a:avLst/>
              <a:gdLst>
                <a:gd name="connsiteX0" fmla="*/ 3873 w 20404"/>
                <a:gd name="connsiteY0" fmla="*/ 13994 h 18839"/>
                <a:gd name="connsiteX1" fmla="*/ 4873 w 20404"/>
                <a:gd name="connsiteY1" fmla="*/ 15369 h 18839"/>
                <a:gd name="connsiteX2" fmla="*/ 16181 w 20404"/>
                <a:gd name="connsiteY2" fmla="*/ 17380 h 18839"/>
                <a:gd name="connsiteX3" fmla="*/ 17368 w 20404"/>
                <a:gd name="connsiteY3" fmla="*/ 16368 h 18839"/>
                <a:gd name="connsiteX4" fmla="*/ 18117 w 20404"/>
                <a:gd name="connsiteY4" fmla="*/ 999 h 18839"/>
                <a:gd name="connsiteX5" fmla="*/ 17368 w 20404"/>
                <a:gd name="connsiteY5" fmla="*/ 0 h 18839"/>
                <a:gd name="connsiteX6" fmla="*/ 5998 w 20404"/>
                <a:gd name="connsiteY6" fmla="*/ 5873 h 18839"/>
                <a:gd name="connsiteX7" fmla="*/ 0 w 20404"/>
                <a:gd name="connsiteY7" fmla="*/ 8996 h 18839"/>
                <a:gd name="connsiteX8" fmla="*/ 2249 w 20404"/>
                <a:gd name="connsiteY8" fmla="*/ 11995 h 1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4" h="18839">
                  <a:moveTo>
                    <a:pt x="3873" y="13994"/>
                  </a:moveTo>
                  <a:lnTo>
                    <a:pt x="4873" y="15369"/>
                  </a:lnTo>
                  <a:cubicBezTo>
                    <a:pt x="7447" y="19042"/>
                    <a:pt x="12507" y="19942"/>
                    <a:pt x="16181" y="17380"/>
                  </a:cubicBezTo>
                  <a:cubicBezTo>
                    <a:pt x="16605" y="17081"/>
                    <a:pt x="17005" y="16743"/>
                    <a:pt x="17368" y="16368"/>
                  </a:cubicBezTo>
                  <a:cubicBezTo>
                    <a:pt x="21116" y="12020"/>
                    <a:pt x="21428" y="5685"/>
                    <a:pt x="18117" y="999"/>
                  </a:cubicBezTo>
                  <a:lnTo>
                    <a:pt x="17368" y="0"/>
                  </a:lnTo>
                  <a:lnTo>
                    <a:pt x="5998" y="5873"/>
                  </a:lnTo>
                  <a:lnTo>
                    <a:pt x="0" y="8996"/>
                  </a:lnTo>
                  <a:lnTo>
                    <a:pt x="2249" y="11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426EE2DF-B760-44DB-B8C4-0715A740AA39}"/>
                </a:ext>
              </a:extLst>
            </p:cNvPr>
            <p:cNvSpPr/>
            <p:nvPr/>
          </p:nvSpPr>
          <p:spPr>
            <a:xfrm>
              <a:off x="8643046" y="3914946"/>
              <a:ext cx="79216" cy="57227"/>
            </a:xfrm>
            <a:custGeom>
              <a:avLst/>
              <a:gdLst>
                <a:gd name="connsiteX0" fmla="*/ 11870 w 79216"/>
                <a:gd name="connsiteY0" fmla="*/ 42983 h 57227"/>
                <a:gd name="connsiteX1" fmla="*/ 7122 w 79216"/>
                <a:gd name="connsiteY1" fmla="*/ 57227 h 57227"/>
                <a:gd name="connsiteX2" fmla="*/ 18492 w 79216"/>
                <a:gd name="connsiteY2" fmla="*/ 51354 h 57227"/>
                <a:gd name="connsiteX3" fmla="*/ 79216 w 79216"/>
                <a:gd name="connsiteY3" fmla="*/ 19992 h 57227"/>
                <a:gd name="connsiteX4" fmla="*/ 67983 w 79216"/>
                <a:gd name="connsiteY4" fmla="*/ 15731 h 57227"/>
                <a:gd name="connsiteX5" fmla="*/ 67471 w 79216"/>
                <a:gd name="connsiteY5" fmla="*/ 14244 h 57227"/>
                <a:gd name="connsiteX6" fmla="*/ 72219 w 79216"/>
                <a:gd name="connsiteY6" fmla="*/ 0 h 57227"/>
                <a:gd name="connsiteX7" fmla="*/ 70970 w 79216"/>
                <a:gd name="connsiteY7" fmla="*/ 0 h 57227"/>
                <a:gd name="connsiteX8" fmla="*/ 67846 w 79216"/>
                <a:gd name="connsiteY8" fmla="*/ 1624 h 57227"/>
                <a:gd name="connsiteX9" fmla="*/ 0 w 79216"/>
                <a:gd name="connsiteY9" fmla="*/ 36735 h 57227"/>
                <a:gd name="connsiteX10" fmla="*/ 11245 w 79216"/>
                <a:gd name="connsiteY10" fmla="*/ 40971 h 57227"/>
                <a:gd name="connsiteX11" fmla="*/ 11870 w 79216"/>
                <a:gd name="connsiteY11" fmla="*/ 42983 h 5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9216" h="57227">
                  <a:moveTo>
                    <a:pt x="11870" y="42983"/>
                  </a:moveTo>
                  <a:cubicBezTo>
                    <a:pt x="13632" y="48256"/>
                    <a:pt x="11695" y="54066"/>
                    <a:pt x="7122" y="57227"/>
                  </a:cubicBezTo>
                  <a:lnTo>
                    <a:pt x="18492" y="51354"/>
                  </a:lnTo>
                  <a:lnTo>
                    <a:pt x="79216" y="19992"/>
                  </a:lnTo>
                  <a:cubicBezTo>
                    <a:pt x="74943" y="21916"/>
                    <a:pt x="69907" y="20004"/>
                    <a:pt x="67983" y="15731"/>
                  </a:cubicBezTo>
                  <a:cubicBezTo>
                    <a:pt x="67771" y="15256"/>
                    <a:pt x="67596" y="14757"/>
                    <a:pt x="67471" y="14244"/>
                  </a:cubicBezTo>
                  <a:cubicBezTo>
                    <a:pt x="65422" y="8971"/>
                    <a:pt x="67409" y="2986"/>
                    <a:pt x="72219" y="0"/>
                  </a:cubicBezTo>
                  <a:lnTo>
                    <a:pt x="70970" y="0"/>
                  </a:lnTo>
                  <a:lnTo>
                    <a:pt x="67846" y="1624"/>
                  </a:lnTo>
                  <a:lnTo>
                    <a:pt x="0" y="36735"/>
                  </a:lnTo>
                  <a:cubicBezTo>
                    <a:pt x="4273" y="34799"/>
                    <a:pt x="9309" y="36698"/>
                    <a:pt x="11245" y="40971"/>
                  </a:cubicBezTo>
                  <a:cubicBezTo>
                    <a:pt x="11533" y="41608"/>
                    <a:pt x="11745" y="42283"/>
                    <a:pt x="11870" y="429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B75C2F24-18DB-4890-A94C-C27C08952A11}"/>
                </a:ext>
              </a:extLst>
            </p:cNvPr>
            <p:cNvSpPr/>
            <p:nvPr/>
          </p:nvSpPr>
          <p:spPr>
            <a:xfrm>
              <a:off x="7474301" y="4443110"/>
              <a:ext cx="91507" cy="133744"/>
            </a:xfrm>
            <a:custGeom>
              <a:avLst/>
              <a:gdLst>
                <a:gd name="connsiteX0" fmla="*/ 12495 w 91507"/>
                <a:gd name="connsiteY0" fmla="*/ 14619 h 133744"/>
                <a:gd name="connsiteX1" fmla="*/ 1187 w 91507"/>
                <a:gd name="connsiteY1" fmla="*/ 14444 h 133744"/>
                <a:gd name="connsiteX2" fmla="*/ 0 w 91507"/>
                <a:gd name="connsiteY2" fmla="*/ 12870 h 133744"/>
                <a:gd name="connsiteX3" fmla="*/ 69095 w 91507"/>
                <a:gd name="connsiteY3" fmla="*/ 118703 h 133744"/>
                <a:gd name="connsiteX4" fmla="*/ 76342 w 91507"/>
                <a:gd name="connsiteY4" fmla="*/ 129823 h 133744"/>
                <a:gd name="connsiteX5" fmla="*/ 87100 w 91507"/>
                <a:gd name="connsiteY5" fmla="*/ 132684 h 133744"/>
                <a:gd name="connsiteX6" fmla="*/ 87837 w 91507"/>
                <a:gd name="connsiteY6" fmla="*/ 132197 h 133744"/>
                <a:gd name="connsiteX7" fmla="*/ 88837 w 91507"/>
                <a:gd name="connsiteY7" fmla="*/ 131573 h 133744"/>
                <a:gd name="connsiteX8" fmla="*/ 88837 w 91507"/>
                <a:gd name="connsiteY8" fmla="*/ 131573 h 133744"/>
                <a:gd name="connsiteX9" fmla="*/ 89961 w 91507"/>
                <a:gd name="connsiteY9" fmla="*/ 129823 h 133744"/>
                <a:gd name="connsiteX10" fmla="*/ 90836 w 91507"/>
                <a:gd name="connsiteY10" fmla="*/ 128199 h 133744"/>
                <a:gd name="connsiteX11" fmla="*/ 91461 w 91507"/>
                <a:gd name="connsiteY11" fmla="*/ 126200 h 133744"/>
                <a:gd name="connsiteX12" fmla="*/ 91461 w 91507"/>
                <a:gd name="connsiteY12" fmla="*/ 124201 h 133744"/>
                <a:gd name="connsiteX13" fmla="*/ 91461 w 91507"/>
                <a:gd name="connsiteY13" fmla="*/ 122201 h 133744"/>
                <a:gd name="connsiteX14" fmla="*/ 91461 w 91507"/>
                <a:gd name="connsiteY14" fmla="*/ 120077 h 133744"/>
                <a:gd name="connsiteX15" fmla="*/ 90711 w 91507"/>
                <a:gd name="connsiteY15" fmla="*/ 118203 h 133744"/>
                <a:gd name="connsiteX16" fmla="*/ 90711 w 91507"/>
                <a:gd name="connsiteY16" fmla="*/ 116953 h 133744"/>
                <a:gd name="connsiteX17" fmla="*/ 13994 w 91507"/>
                <a:gd name="connsiteY17" fmla="*/ 0 h 133744"/>
                <a:gd name="connsiteX18" fmla="*/ 12495 w 91507"/>
                <a:gd name="connsiteY18" fmla="*/ 14619 h 13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507" h="133744">
                  <a:moveTo>
                    <a:pt x="12495" y="14619"/>
                  </a:moveTo>
                  <a:cubicBezTo>
                    <a:pt x="9321" y="17693"/>
                    <a:pt x="4261" y="17618"/>
                    <a:pt x="1187" y="14444"/>
                  </a:cubicBezTo>
                  <a:cubicBezTo>
                    <a:pt x="725" y="13970"/>
                    <a:pt x="325" y="13444"/>
                    <a:pt x="0" y="12870"/>
                  </a:cubicBezTo>
                  <a:lnTo>
                    <a:pt x="69095" y="118703"/>
                  </a:lnTo>
                  <a:lnTo>
                    <a:pt x="76342" y="129823"/>
                  </a:lnTo>
                  <a:cubicBezTo>
                    <a:pt x="78529" y="133584"/>
                    <a:pt x="83339" y="134859"/>
                    <a:pt x="87100" y="132684"/>
                  </a:cubicBezTo>
                  <a:cubicBezTo>
                    <a:pt x="87350" y="132535"/>
                    <a:pt x="87600" y="132372"/>
                    <a:pt x="87837" y="132197"/>
                  </a:cubicBezTo>
                  <a:cubicBezTo>
                    <a:pt x="87837" y="132197"/>
                    <a:pt x="88587" y="132197"/>
                    <a:pt x="88837" y="131573"/>
                  </a:cubicBezTo>
                  <a:lnTo>
                    <a:pt x="88837" y="131573"/>
                  </a:lnTo>
                  <a:lnTo>
                    <a:pt x="89961" y="129823"/>
                  </a:lnTo>
                  <a:cubicBezTo>
                    <a:pt x="90324" y="129324"/>
                    <a:pt x="90623" y="128774"/>
                    <a:pt x="90836" y="128199"/>
                  </a:cubicBezTo>
                  <a:cubicBezTo>
                    <a:pt x="90836" y="127574"/>
                    <a:pt x="90836" y="126824"/>
                    <a:pt x="91461" y="126200"/>
                  </a:cubicBezTo>
                  <a:cubicBezTo>
                    <a:pt x="91523" y="125537"/>
                    <a:pt x="91523" y="124863"/>
                    <a:pt x="91461" y="124201"/>
                  </a:cubicBezTo>
                  <a:cubicBezTo>
                    <a:pt x="91523" y="123538"/>
                    <a:pt x="91523" y="122864"/>
                    <a:pt x="91461" y="122201"/>
                  </a:cubicBezTo>
                  <a:cubicBezTo>
                    <a:pt x="91523" y="121489"/>
                    <a:pt x="91523" y="120789"/>
                    <a:pt x="91461" y="120077"/>
                  </a:cubicBezTo>
                  <a:cubicBezTo>
                    <a:pt x="91261" y="119428"/>
                    <a:pt x="91011" y="118803"/>
                    <a:pt x="90711" y="118203"/>
                  </a:cubicBezTo>
                  <a:cubicBezTo>
                    <a:pt x="90736" y="117791"/>
                    <a:pt x="90736" y="117366"/>
                    <a:pt x="90711" y="116953"/>
                  </a:cubicBezTo>
                  <a:lnTo>
                    <a:pt x="13994" y="0"/>
                  </a:lnTo>
                  <a:cubicBezTo>
                    <a:pt x="16718" y="4686"/>
                    <a:pt x="16106" y="10583"/>
                    <a:pt x="12495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08AC9660-FFA0-42C1-852A-204552052837}"/>
                </a:ext>
              </a:extLst>
            </p:cNvPr>
            <p:cNvSpPr/>
            <p:nvPr/>
          </p:nvSpPr>
          <p:spPr>
            <a:xfrm>
              <a:off x="7413077" y="4350897"/>
              <a:ext cx="76217" cy="108585"/>
            </a:xfrm>
            <a:custGeom>
              <a:avLst/>
              <a:gdLst>
                <a:gd name="connsiteX0" fmla="*/ 8746 w 76217"/>
                <a:gd name="connsiteY0" fmla="*/ 15619 h 108585"/>
                <a:gd name="connsiteX1" fmla="*/ 0 w 76217"/>
                <a:gd name="connsiteY1" fmla="*/ 11245 h 108585"/>
                <a:gd name="connsiteX2" fmla="*/ 0 w 76217"/>
                <a:gd name="connsiteY2" fmla="*/ 11245 h 108585"/>
                <a:gd name="connsiteX3" fmla="*/ 58350 w 76217"/>
                <a:gd name="connsiteY3" fmla="*/ 100710 h 108585"/>
                <a:gd name="connsiteX4" fmla="*/ 60349 w 76217"/>
                <a:gd name="connsiteY4" fmla="*/ 103834 h 108585"/>
                <a:gd name="connsiteX5" fmla="*/ 60349 w 76217"/>
                <a:gd name="connsiteY5" fmla="*/ 104583 h 108585"/>
                <a:gd name="connsiteX6" fmla="*/ 71269 w 76217"/>
                <a:gd name="connsiteY6" fmla="*/ 107520 h 108585"/>
                <a:gd name="connsiteX7" fmla="*/ 72844 w 76217"/>
                <a:gd name="connsiteY7" fmla="*/ 106333 h 108585"/>
                <a:gd name="connsiteX8" fmla="*/ 74343 w 76217"/>
                <a:gd name="connsiteY8" fmla="*/ 91214 h 108585"/>
                <a:gd name="connsiteX9" fmla="*/ 14869 w 76217"/>
                <a:gd name="connsiteY9" fmla="*/ 0 h 108585"/>
                <a:gd name="connsiteX10" fmla="*/ 14869 w 76217"/>
                <a:gd name="connsiteY10" fmla="*/ 2624 h 108585"/>
                <a:gd name="connsiteX11" fmla="*/ 8746 w 76217"/>
                <a:gd name="connsiteY11" fmla="*/ 15619 h 10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17" h="108585">
                  <a:moveTo>
                    <a:pt x="8746" y="15619"/>
                  </a:moveTo>
                  <a:cubicBezTo>
                    <a:pt x="5185" y="16231"/>
                    <a:pt x="1649" y="14457"/>
                    <a:pt x="0" y="11245"/>
                  </a:cubicBezTo>
                  <a:cubicBezTo>
                    <a:pt x="0" y="11245"/>
                    <a:pt x="0" y="11245"/>
                    <a:pt x="0" y="11245"/>
                  </a:cubicBezTo>
                  <a:lnTo>
                    <a:pt x="58350" y="100710"/>
                  </a:lnTo>
                  <a:lnTo>
                    <a:pt x="60349" y="103834"/>
                  </a:lnTo>
                  <a:lnTo>
                    <a:pt x="60349" y="104583"/>
                  </a:lnTo>
                  <a:cubicBezTo>
                    <a:pt x="62548" y="108407"/>
                    <a:pt x="67446" y="109719"/>
                    <a:pt x="71269" y="107520"/>
                  </a:cubicBezTo>
                  <a:cubicBezTo>
                    <a:pt x="71844" y="107195"/>
                    <a:pt x="72369" y="106795"/>
                    <a:pt x="72844" y="106333"/>
                  </a:cubicBezTo>
                  <a:cubicBezTo>
                    <a:pt x="76704" y="102209"/>
                    <a:pt x="77317" y="96012"/>
                    <a:pt x="74343" y="91214"/>
                  </a:cubicBezTo>
                  <a:lnTo>
                    <a:pt x="14869" y="0"/>
                  </a:lnTo>
                  <a:lnTo>
                    <a:pt x="14869" y="2624"/>
                  </a:lnTo>
                  <a:cubicBezTo>
                    <a:pt x="16393" y="7885"/>
                    <a:pt x="13769" y="13445"/>
                    <a:pt x="8746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2C32621A-F191-4680-97A5-772AF7C9EE2D}"/>
                </a:ext>
              </a:extLst>
            </p:cNvPr>
            <p:cNvSpPr/>
            <p:nvPr/>
          </p:nvSpPr>
          <p:spPr>
            <a:xfrm>
              <a:off x="7307373" y="3615690"/>
              <a:ext cx="121285" cy="750445"/>
            </a:xfrm>
            <a:custGeom>
              <a:avLst/>
              <a:gdLst>
                <a:gd name="connsiteX0" fmla="*/ 10371 w 121285"/>
                <a:gd name="connsiteY0" fmla="*/ 12995 h 750445"/>
                <a:gd name="connsiteX1" fmla="*/ 63 w 121285"/>
                <a:gd name="connsiteY1" fmla="*/ 4948 h 750445"/>
                <a:gd name="connsiteX2" fmla="*/ 0 w 121285"/>
                <a:gd name="connsiteY2" fmla="*/ 4123 h 750445"/>
                <a:gd name="connsiteX3" fmla="*/ 1874 w 121285"/>
                <a:gd name="connsiteY3" fmla="*/ 17368 h 750445"/>
                <a:gd name="connsiteX4" fmla="*/ 104080 w 121285"/>
                <a:gd name="connsiteY4" fmla="*/ 742079 h 750445"/>
                <a:gd name="connsiteX5" fmla="*/ 104080 w 121285"/>
                <a:gd name="connsiteY5" fmla="*/ 742079 h 750445"/>
                <a:gd name="connsiteX6" fmla="*/ 104080 w 121285"/>
                <a:gd name="connsiteY6" fmla="*/ 743953 h 750445"/>
                <a:gd name="connsiteX7" fmla="*/ 104955 w 121285"/>
                <a:gd name="connsiteY7" fmla="*/ 745953 h 750445"/>
                <a:gd name="connsiteX8" fmla="*/ 113701 w 121285"/>
                <a:gd name="connsiteY8" fmla="*/ 750326 h 750445"/>
                <a:gd name="connsiteX9" fmla="*/ 121073 w 121285"/>
                <a:gd name="connsiteY9" fmla="*/ 737831 h 750445"/>
                <a:gd name="connsiteX10" fmla="*/ 121073 w 121285"/>
                <a:gd name="connsiteY10" fmla="*/ 735207 h 750445"/>
                <a:gd name="connsiteX11" fmla="*/ 17243 w 121285"/>
                <a:gd name="connsiteY11" fmla="*/ 0 h 750445"/>
                <a:gd name="connsiteX12" fmla="*/ 10371 w 121285"/>
                <a:gd name="connsiteY12" fmla="*/ 12995 h 75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285" h="750445">
                  <a:moveTo>
                    <a:pt x="10371" y="12995"/>
                  </a:moveTo>
                  <a:cubicBezTo>
                    <a:pt x="5298" y="13620"/>
                    <a:pt x="687" y="10021"/>
                    <a:pt x="63" y="4948"/>
                  </a:cubicBezTo>
                  <a:cubicBezTo>
                    <a:pt x="25" y="4673"/>
                    <a:pt x="13" y="4398"/>
                    <a:pt x="0" y="4123"/>
                  </a:cubicBezTo>
                  <a:lnTo>
                    <a:pt x="1874" y="17368"/>
                  </a:lnTo>
                  <a:lnTo>
                    <a:pt x="104080" y="742079"/>
                  </a:lnTo>
                  <a:cubicBezTo>
                    <a:pt x="104080" y="742079"/>
                    <a:pt x="104080" y="742079"/>
                    <a:pt x="104080" y="742079"/>
                  </a:cubicBezTo>
                  <a:cubicBezTo>
                    <a:pt x="104030" y="742704"/>
                    <a:pt x="104030" y="743329"/>
                    <a:pt x="104080" y="743953"/>
                  </a:cubicBezTo>
                  <a:cubicBezTo>
                    <a:pt x="104317" y="744641"/>
                    <a:pt x="104605" y="745315"/>
                    <a:pt x="104955" y="745953"/>
                  </a:cubicBezTo>
                  <a:cubicBezTo>
                    <a:pt x="106604" y="749164"/>
                    <a:pt x="110140" y="750938"/>
                    <a:pt x="113701" y="750326"/>
                  </a:cubicBezTo>
                  <a:cubicBezTo>
                    <a:pt x="118986" y="748652"/>
                    <a:pt x="122160" y="743266"/>
                    <a:pt x="121073" y="737831"/>
                  </a:cubicBezTo>
                  <a:lnTo>
                    <a:pt x="121073" y="735207"/>
                  </a:lnTo>
                  <a:lnTo>
                    <a:pt x="17243" y="0"/>
                  </a:lnTo>
                  <a:cubicBezTo>
                    <a:pt x="18742" y="5460"/>
                    <a:pt x="15731" y="11158"/>
                    <a:pt x="10371" y="12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53E5B1A6-65BA-4F81-A8CA-A32DCCBC07C4}"/>
                </a:ext>
              </a:extLst>
            </p:cNvPr>
            <p:cNvSpPr/>
            <p:nvPr/>
          </p:nvSpPr>
          <p:spPr>
            <a:xfrm>
              <a:off x="11944744" y="1855267"/>
              <a:ext cx="67471" cy="76719"/>
            </a:xfrm>
            <a:custGeom>
              <a:avLst/>
              <a:gdLst>
                <a:gd name="connsiteX0" fmla="*/ 7247 w 67471"/>
                <a:gd name="connsiteY0" fmla="*/ 0 h 76719"/>
                <a:gd name="connsiteX1" fmla="*/ 6122 w 67471"/>
                <a:gd name="connsiteY1" fmla="*/ 0 h 76719"/>
                <a:gd name="connsiteX2" fmla="*/ 9871 w 67471"/>
                <a:gd name="connsiteY2" fmla="*/ 4873 h 76719"/>
                <a:gd name="connsiteX3" fmla="*/ 4998 w 67471"/>
                <a:gd name="connsiteY3" fmla="*/ 19117 h 76719"/>
                <a:gd name="connsiteX4" fmla="*/ 0 w 67471"/>
                <a:gd name="connsiteY4" fmla="*/ 21616 h 76719"/>
                <a:gd name="connsiteX5" fmla="*/ 56351 w 67471"/>
                <a:gd name="connsiteY5" fmla="*/ 76719 h 76719"/>
                <a:gd name="connsiteX6" fmla="*/ 54977 w 67471"/>
                <a:gd name="connsiteY6" fmla="*/ 61600 h 76719"/>
                <a:gd name="connsiteX7" fmla="*/ 65934 w 67471"/>
                <a:gd name="connsiteY7" fmla="*/ 58789 h 76719"/>
                <a:gd name="connsiteX8" fmla="*/ 67471 w 67471"/>
                <a:gd name="connsiteY8" fmla="*/ 59976 h 76719"/>
                <a:gd name="connsiteX9" fmla="*/ 64222 w 67471"/>
                <a:gd name="connsiteY9" fmla="*/ 56852 h 76719"/>
                <a:gd name="connsiteX10" fmla="*/ 61349 w 67471"/>
                <a:gd name="connsiteY10" fmla="*/ 53978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471" h="76719">
                  <a:moveTo>
                    <a:pt x="7247" y="0"/>
                  </a:moveTo>
                  <a:lnTo>
                    <a:pt x="6122" y="0"/>
                  </a:lnTo>
                  <a:cubicBezTo>
                    <a:pt x="7859" y="1187"/>
                    <a:pt x="9171" y="2886"/>
                    <a:pt x="9871" y="4873"/>
                  </a:cubicBezTo>
                  <a:cubicBezTo>
                    <a:pt x="11608" y="10171"/>
                    <a:pt x="9621" y="15994"/>
                    <a:pt x="4998" y="19117"/>
                  </a:cubicBezTo>
                  <a:lnTo>
                    <a:pt x="0" y="21616"/>
                  </a:lnTo>
                  <a:lnTo>
                    <a:pt x="56351" y="76719"/>
                  </a:lnTo>
                  <a:cubicBezTo>
                    <a:pt x="52528" y="72571"/>
                    <a:pt x="51965" y="66374"/>
                    <a:pt x="54977" y="61600"/>
                  </a:cubicBezTo>
                  <a:cubicBezTo>
                    <a:pt x="57225" y="57802"/>
                    <a:pt x="62136" y="56540"/>
                    <a:pt x="65934" y="58789"/>
                  </a:cubicBezTo>
                  <a:cubicBezTo>
                    <a:pt x="66497" y="59126"/>
                    <a:pt x="67009" y="59514"/>
                    <a:pt x="67471" y="59976"/>
                  </a:cubicBezTo>
                  <a:lnTo>
                    <a:pt x="64222" y="56852"/>
                  </a:lnTo>
                  <a:lnTo>
                    <a:pt x="61349" y="539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595BDC4C-2B2B-42BA-B503-C7B53E1BF047}"/>
                </a:ext>
              </a:extLst>
            </p:cNvPr>
            <p:cNvSpPr/>
            <p:nvPr/>
          </p:nvSpPr>
          <p:spPr>
            <a:xfrm>
              <a:off x="11998418" y="1912160"/>
              <a:ext cx="125920" cy="124659"/>
            </a:xfrm>
            <a:custGeom>
              <a:avLst/>
              <a:gdLst>
                <a:gd name="connsiteX0" fmla="*/ 1927 w 125920"/>
                <a:gd name="connsiteY0" fmla="*/ 4083 h 124659"/>
                <a:gd name="connsiteX1" fmla="*/ 3301 w 125920"/>
                <a:gd name="connsiteY1" fmla="*/ 19202 h 124659"/>
                <a:gd name="connsiteX2" fmla="*/ 109380 w 125920"/>
                <a:gd name="connsiteY2" fmla="*/ 123410 h 124659"/>
                <a:gd name="connsiteX3" fmla="*/ 110755 w 125920"/>
                <a:gd name="connsiteY3" fmla="*/ 124660 h 124659"/>
                <a:gd name="connsiteX4" fmla="*/ 110755 w 125920"/>
                <a:gd name="connsiteY4" fmla="*/ 118787 h 124659"/>
                <a:gd name="connsiteX5" fmla="*/ 120376 w 125920"/>
                <a:gd name="connsiteY5" fmla="*/ 109166 h 124659"/>
                <a:gd name="connsiteX6" fmla="*/ 120626 w 125920"/>
                <a:gd name="connsiteY6" fmla="*/ 109166 h 124659"/>
                <a:gd name="connsiteX7" fmla="*/ 125873 w 125920"/>
                <a:gd name="connsiteY7" fmla="*/ 112415 h 124659"/>
                <a:gd name="connsiteX8" fmla="*/ 125873 w 125920"/>
                <a:gd name="connsiteY8" fmla="*/ 111540 h 124659"/>
                <a:gd name="connsiteX9" fmla="*/ 14672 w 125920"/>
                <a:gd name="connsiteY9" fmla="*/ 2459 h 124659"/>
                <a:gd name="connsiteX10" fmla="*/ 3364 w 125920"/>
                <a:gd name="connsiteY10" fmla="*/ 2221 h 124659"/>
                <a:gd name="connsiteX11" fmla="*/ 1927 w 125920"/>
                <a:gd name="connsiteY11" fmla="*/ 4083 h 124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5920" h="124659">
                  <a:moveTo>
                    <a:pt x="1927" y="4083"/>
                  </a:moveTo>
                  <a:cubicBezTo>
                    <a:pt x="-1084" y="8856"/>
                    <a:pt x="-522" y="15054"/>
                    <a:pt x="3301" y="19202"/>
                  </a:cubicBezTo>
                  <a:lnTo>
                    <a:pt x="109380" y="123410"/>
                  </a:lnTo>
                  <a:lnTo>
                    <a:pt x="110755" y="124660"/>
                  </a:lnTo>
                  <a:lnTo>
                    <a:pt x="110755" y="118787"/>
                  </a:lnTo>
                  <a:cubicBezTo>
                    <a:pt x="110755" y="113477"/>
                    <a:pt x="115066" y="109166"/>
                    <a:pt x="120376" y="109166"/>
                  </a:cubicBezTo>
                  <a:cubicBezTo>
                    <a:pt x="120463" y="109166"/>
                    <a:pt x="120538" y="109166"/>
                    <a:pt x="120626" y="109166"/>
                  </a:cubicBezTo>
                  <a:cubicBezTo>
                    <a:pt x="122750" y="109491"/>
                    <a:pt x="124636" y="110665"/>
                    <a:pt x="125873" y="112415"/>
                  </a:cubicBezTo>
                  <a:cubicBezTo>
                    <a:pt x="125936" y="112127"/>
                    <a:pt x="125936" y="111827"/>
                    <a:pt x="125873" y="111540"/>
                  </a:cubicBezTo>
                  <a:lnTo>
                    <a:pt x="14672" y="2459"/>
                  </a:lnTo>
                  <a:cubicBezTo>
                    <a:pt x="11611" y="-728"/>
                    <a:pt x="6550" y="-828"/>
                    <a:pt x="3364" y="2221"/>
                  </a:cubicBezTo>
                  <a:cubicBezTo>
                    <a:pt x="2802" y="2771"/>
                    <a:pt x="2315" y="3396"/>
                    <a:pt x="1927" y="40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808D9442-565A-4832-A4CE-3A9DD675C0BB}"/>
                </a:ext>
              </a:extLst>
            </p:cNvPr>
            <p:cNvSpPr/>
            <p:nvPr/>
          </p:nvSpPr>
          <p:spPr>
            <a:xfrm>
              <a:off x="9135161" y="2648576"/>
              <a:ext cx="25923" cy="192423"/>
            </a:xfrm>
            <a:custGeom>
              <a:avLst/>
              <a:gdLst>
                <a:gd name="connsiteX0" fmla="*/ 16415 w 25923"/>
                <a:gd name="connsiteY0" fmla="*/ 181303 h 192423"/>
                <a:gd name="connsiteX1" fmla="*/ 25923 w 25923"/>
                <a:gd name="connsiteY1" fmla="*/ 191036 h 192423"/>
                <a:gd name="connsiteX2" fmla="*/ 25911 w 25923"/>
                <a:gd name="connsiteY2" fmla="*/ 191424 h 192423"/>
                <a:gd name="connsiteX3" fmla="*/ 17290 w 25923"/>
                <a:gd name="connsiteY3" fmla="*/ 17993 h 192423"/>
                <a:gd name="connsiteX4" fmla="*/ 17290 w 25923"/>
                <a:gd name="connsiteY4" fmla="*/ 10121 h 192423"/>
                <a:gd name="connsiteX5" fmla="*/ 7931 w 25923"/>
                <a:gd name="connsiteY5" fmla="*/ 0 h 192423"/>
                <a:gd name="connsiteX6" fmla="*/ 7793 w 25923"/>
                <a:gd name="connsiteY6" fmla="*/ 0 h 192423"/>
                <a:gd name="connsiteX7" fmla="*/ 4670 w 25923"/>
                <a:gd name="connsiteY7" fmla="*/ 1000 h 192423"/>
                <a:gd name="connsiteX8" fmla="*/ 2921 w 25923"/>
                <a:gd name="connsiteY8" fmla="*/ 2374 h 192423"/>
                <a:gd name="connsiteX9" fmla="*/ 1796 w 25923"/>
                <a:gd name="connsiteY9" fmla="*/ 3374 h 192423"/>
                <a:gd name="connsiteX10" fmla="*/ 797 w 25923"/>
                <a:gd name="connsiteY10" fmla="*/ 5248 h 192423"/>
                <a:gd name="connsiteX11" fmla="*/ 47 w 25923"/>
                <a:gd name="connsiteY11" fmla="*/ 6872 h 192423"/>
                <a:gd name="connsiteX12" fmla="*/ 47 w 25923"/>
                <a:gd name="connsiteY12" fmla="*/ 8746 h 192423"/>
                <a:gd name="connsiteX13" fmla="*/ 47 w 25923"/>
                <a:gd name="connsiteY13" fmla="*/ 11121 h 192423"/>
                <a:gd name="connsiteX14" fmla="*/ 47 w 25923"/>
                <a:gd name="connsiteY14" fmla="*/ 11121 h 192423"/>
                <a:gd name="connsiteX15" fmla="*/ 8793 w 25923"/>
                <a:gd name="connsiteY15" fmla="*/ 184676 h 192423"/>
                <a:gd name="connsiteX16" fmla="*/ 8793 w 25923"/>
                <a:gd name="connsiteY16" fmla="*/ 192423 h 192423"/>
                <a:gd name="connsiteX17" fmla="*/ 16415 w 25923"/>
                <a:gd name="connsiteY17" fmla="*/ 181303 h 192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923" h="192423">
                  <a:moveTo>
                    <a:pt x="16415" y="181303"/>
                  </a:moveTo>
                  <a:cubicBezTo>
                    <a:pt x="21725" y="181365"/>
                    <a:pt x="25986" y="185726"/>
                    <a:pt x="25923" y="191036"/>
                  </a:cubicBezTo>
                  <a:cubicBezTo>
                    <a:pt x="25923" y="191161"/>
                    <a:pt x="25923" y="191299"/>
                    <a:pt x="25911" y="191424"/>
                  </a:cubicBezTo>
                  <a:lnTo>
                    <a:pt x="17290" y="17993"/>
                  </a:lnTo>
                  <a:lnTo>
                    <a:pt x="17290" y="10121"/>
                  </a:lnTo>
                  <a:cubicBezTo>
                    <a:pt x="17502" y="4748"/>
                    <a:pt x="13304" y="212"/>
                    <a:pt x="7931" y="0"/>
                  </a:cubicBezTo>
                  <a:cubicBezTo>
                    <a:pt x="7881" y="0"/>
                    <a:pt x="7843" y="0"/>
                    <a:pt x="7793" y="0"/>
                  </a:cubicBezTo>
                  <a:cubicBezTo>
                    <a:pt x="6706" y="137"/>
                    <a:pt x="5644" y="475"/>
                    <a:pt x="4670" y="1000"/>
                  </a:cubicBezTo>
                  <a:lnTo>
                    <a:pt x="2921" y="2374"/>
                  </a:lnTo>
                  <a:lnTo>
                    <a:pt x="1796" y="3374"/>
                  </a:lnTo>
                  <a:cubicBezTo>
                    <a:pt x="1796" y="3374"/>
                    <a:pt x="1171" y="4623"/>
                    <a:pt x="797" y="5248"/>
                  </a:cubicBezTo>
                  <a:cubicBezTo>
                    <a:pt x="472" y="5748"/>
                    <a:pt x="222" y="6297"/>
                    <a:pt x="47" y="6872"/>
                  </a:cubicBezTo>
                  <a:cubicBezTo>
                    <a:pt x="-16" y="7497"/>
                    <a:pt x="-16" y="8122"/>
                    <a:pt x="47" y="8746"/>
                  </a:cubicBezTo>
                  <a:cubicBezTo>
                    <a:pt x="-16" y="9534"/>
                    <a:pt x="-16" y="10333"/>
                    <a:pt x="47" y="11121"/>
                  </a:cubicBezTo>
                  <a:cubicBezTo>
                    <a:pt x="47" y="11121"/>
                    <a:pt x="47" y="11121"/>
                    <a:pt x="47" y="11121"/>
                  </a:cubicBezTo>
                  <a:lnTo>
                    <a:pt x="8793" y="184676"/>
                  </a:lnTo>
                  <a:lnTo>
                    <a:pt x="8793" y="192423"/>
                  </a:lnTo>
                  <a:cubicBezTo>
                    <a:pt x="8193" y="187325"/>
                    <a:pt x="11454" y="182577"/>
                    <a:pt x="16415" y="1813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E97AE4AA-CE52-43DF-BE47-2A689143340C}"/>
                </a:ext>
              </a:extLst>
            </p:cNvPr>
            <p:cNvSpPr/>
            <p:nvPr/>
          </p:nvSpPr>
          <p:spPr>
            <a:xfrm>
              <a:off x="9142981" y="2829878"/>
              <a:ext cx="53707" cy="729708"/>
            </a:xfrm>
            <a:custGeom>
              <a:avLst/>
              <a:gdLst>
                <a:gd name="connsiteX0" fmla="*/ 41831 w 53707"/>
                <a:gd name="connsiteY0" fmla="*/ 720088 h 729708"/>
                <a:gd name="connsiteX1" fmla="*/ 53064 w 53707"/>
                <a:gd name="connsiteY1" fmla="*/ 724349 h 729708"/>
                <a:gd name="connsiteX2" fmla="*/ 53576 w 53707"/>
                <a:gd name="connsiteY2" fmla="*/ 725836 h 729708"/>
                <a:gd name="connsiteX3" fmla="*/ 53576 w 53707"/>
                <a:gd name="connsiteY3" fmla="*/ 729709 h 729708"/>
                <a:gd name="connsiteX4" fmla="*/ 53576 w 53707"/>
                <a:gd name="connsiteY4" fmla="*/ 727585 h 729708"/>
                <a:gd name="connsiteX5" fmla="*/ 53576 w 53707"/>
                <a:gd name="connsiteY5" fmla="*/ 723461 h 729708"/>
                <a:gd name="connsiteX6" fmla="*/ 17966 w 53707"/>
                <a:gd name="connsiteY6" fmla="*/ 10121 h 729708"/>
                <a:gd name="connsiteX7" fmla="*/ 8858 w 53707"/>
                <a:gd name="connsiteY7" fmla="*/ 13 h 729708"/>
                <a:gd name="connsiteX8" fmla="*/ 8470 w 53707"/>
                <a:gd name="connsiteY8" fmla="*/ 0 h 729708"/>
                <a:gd name="connsiteX9" fmla="*/ 99 w 53707"/>
                <a:gd name="connsiteY9" fmla="*/ 11495 h 729708"/>
                <a:gd name="connsiteX10" fmla="*/ 849 w 53707"/>
                <a:gd name="connsiteY10" fmla="*/ 26489 h 729708"/>
                <a:gd name="connsiteX11" fmla="*/ 35584 w 53707"/>
                <a:gd name="connsiteY11" fmla="*/ 723087 h 729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707" h="729708">
                  <a:moveTo>
                    <a:pt x="41831" y="720088"/>
                  </a:moveTo>
                  <a:cubicBezTo>
                    <a:pt x="46104" y="718164"/>
                    <a:pt x="51140" y="720075"/>
                    <a:pt x="53064" y="724349"/>
                  </a:cubicBezTo>
                  <a:cubicBezTo>
                    <a:pt x="53276" y="724824"/>
                    <a:pt x="53451" y="725323"/>
                    <a:pt x="53576" y="725836"/>
                  </a:cubicBezTo>
                  <a:cubicBezTo>
                    <a:pt x="53751" y="727123"/>
                    <a:pt x="53751" y="728422"/>
                    <a:pt x="53576" y="729709"/>
                  </a:cubicBezTo>
                  <a:lnTo>
                    <a:pt x="53576" y="727585"/>
                  </a:lnTo>
                  <a:lnTo>
                    <a:pt x="53576" y="723461"/>
                  </a:lnTo>
                  <a:lnTo>
                    <a:pt x="17966" y="10121"/>
                  </a:lnTo>
                  <a:cubicBezTo>
                    <a:pt x="18241" y="4811"/>
                    <a:pt x="14168" y="287"/>
                    <a:pt x="8858" y="13"/>
                  </a:cubicBezTo>
                  <a:cubicBezTo>
                    <a:pt x="8733" y="0"/>
                    <a:pt x="8595" y="0"/>
                    <a:pt x="8470" y="0"/>
                  </a:cubicBezTo>
                  <a:cubicBezTo>
                    <a:pt x="3048" y="962"/>
                    <a:pt x="-663" y="6035"/>
                    <a:pt x="99" y="11495"/>
                  </a:cubicBezTo>
                  <a:lnTo>
                    <a:pt x="849" y="26489"/>
                  </a:lnTo>
                  <a:lnTo>
                    <a:pt x="35584" y="7230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FD96AAF4-59BF-45C1-A077-F64F93427109}"/>
                </a:ext>
              </a:extLst>
            </p:cNvPr>
            <p:cNvSpPr/>
            <p:nvPr/>
          </p:nvSpPr>
          <p:spPr>
            <a:xfrm>
              <a:off x="9082106" y="3549465"/>
              <a:ext cx="114839" cy="73097"/>
            </a:xfrm>
            <a:custGeom>
              <a:avLst/>
              <a:gdLst>
                <a:gd name="connsiteX0" fmla="*/ 11745 w 114839"/>
                <a:gd name="connsiteY0" fmla="*/ 58853 h 73097"/>
                <a:gd name="connsiteX1" fmla="*/ 7122 w 114839"/>
                <a:gd name="connsiteY1" fmla="*/ 73098 h 73097"/>
                <a:gd name="connsiteX2" fmla="*/ 109703 w 114839"/>
                <a:gd name="connsiteY2" fmla="*/ 20493 h 73097"/>
                <a:gd name="connsiteX3" fmla="*/ 109703 w 114839"/>
                <a:gd name="connsiteY3" fmla="*/ 20493 h 73097"/>
                <a:gd name="connsiteX4" fmla="*/ 111327 w 114839"/>
                <a:gd name="connsiteY4" fmla="*/ 19119 h 73097"/>
                <a:gd name="connsiteX5" fmla="*/ 112576 w 114839"/>
                <a:gd name="connsiteY5" fmla="*/ 17994 h 73097"/>
                <a:gd name="connsiteX6" fmla="*/ 113576 w 114839"/>
                <a:gd name="connsiteY6" fmla="*/ 16245 h 73097"/>
                <a:gd name="connsiteX7" fmla="*/ 114451 w 114839"/>
                <a:gd name="connsiteY7" fmla="*/ 14496 h 73097"/>
                <a:gd name="connsiteX8" fmla="*/ 114451 w 114839"/>
                <a:gd name="connsiteY8" fmla="*/ 12622 h 73097"/>
                <a:gd name="connsiteX9" fmla="*/ 114451 w 114839"/>
                <a:gd name="connsiteY9" fmla="*/ 10372 h 73097"/>
                <a:gd name="connsiteX10" fmla="*/ 114451 w 114839"/>
                <a:gd name="connsiteY10" fmla="*/ 6499 h 73097"/>
                <a:gd name="connsiteX11" fmla="*/ 104192 w 114839"/>
                <a:gd name="connsiteY11" fmla="*/ 239 h 73097"/>
                <a:gd name="connsiteX12" fmla="*/ 102706 w 114839"/>
                <a:gd name="connsiteY12" fmla="*/ 751 h 73097"/>
                <a:gd name="connsiteX13" fmla="*/ 96833 w 114839"/>
                <a:gd name="connsiteY13" fmla="*/ 3750 h 73097"/>
                <a:gd name="connsiteX14" fmla="*/ 0 w 114839"/>
                <a:gd name="connsiteY14" fmla="*/ 53730 h 73097"/>
                <a:gd name="connsiteX15" fmla="*/ 11220 w 114839"/>
                <a:gd name="connsiteY15" fmla="*/ 57516 h 73097"/>
                <a:gd name="connsiteX16" fmla="*/ 11745 w 114839"/>
                <a:gd name="connsiteY16" fmla="*/ 58853 h 7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4839" h="73097">
                  <a:moveTo>
                    <a:pt x="11745" y="58853"/>
                  </a:moveTo>
                  <a:cubicBezTo>
                    <a:pt x="13819" y="64101"/>
                    <a:pt x="11882" y="70074"/>
                    <a:pt x="7122" y="73098"/>
                  </a:cubicBezTo>
                  <a:lnTo>
                    <a:pt x="109703" y="20493"/>
                  </a:lnTo>
                  <a:lnTo>
                    <a:pt x="109703" y="20493"/>
                  </a:lnTo>
                  <a:cubicBezTo>
                    <a:pt x="110302" y="20106"/>
                    <a:pt x="110840" y="19644"/>
                    <a:pt x="111327" y="19119"/>
                  </a:cubicBezTo>
                  <a:cubicBezTo>
                    <a:pt x="111802" y="18807"/>
                    <a:pt x="112226" y="18432"/>
                    <a:pt x="112576" y="17994"/>
                  </a:cubicBezTo>
                  <a:cubicBezTo>
                    <a:pt x="112576" y="17994"/>
                    <a:pt x="113201" y="16870"/>
                    <a:pt x="113576" y="16245"/>
                  </a:cubicBezTo>
                  <a:cubicBezTo>
                    <a:pt x="113951" y="15620"/>
                    <a:pt x="113576" y="15121"/>
                    <a:pt x="114451" y="14496"/>
                  </a:cubicBezTo>
                  <a:cubicBezTo>
                    <a:pt x="115325" y="13871"/>
                    <a:pt x="114451" y="13246"/>
                    <a:pt x="114451" y="12622"/>
                  </a:cubicBezTo>
                  <a:cubicBezTo>
                    <a:pt x="114513" y="11872"/>
                    <a:pt x="114513" y="11122"/>
                    <a:pt x="114451" y="10372"/>
                  </a:cubicBezTo>
                  <a:cubicBezTo>
                    <a:pt x="114626" y="9086"/>
                    <a:pt x="114626" y="7786"/>
                    <a:pt x="114451" y="6499"/>
                  </a:cubicBezTo>
                  <a:cubicBezTo>
                    <a:pt x="113351" y="1938"/>
                    <a:pt x="108753" y="-861"/>
                    <a:pt x="104192" y="239"/>
                  </a:cubicBezTo>
                  <a:cubicBezTo>
                    <a:pt x="103680" y="364"/>
                    <a:pt x="103180" y="539"/>
                    <a:pt x="102706" y="751"/>
                  </a:cubicBezTo>
                  <a:lnTo>
                    <a:pt x="96833" y="3750"/>
                  </a:lnTo>
                  <a:lnTo>
                    <a:pt x="0" y="53730"/>
                  </a:lnTo>
                  <a:cubicBezTo>
                    <a:pt x="4148" y="51681"/>
                    <a:pt x="9171" y="53368"/>
                    <a:pt x="11220" y="57516"/>
                  </a:cubicBezTo>
                  <a:cubicBezTo>
                    <a:pt x="11433" y="57941"/>
                    <a:pt x="11607" y="58391"/>
                    <a:pt x="11745" y="58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F521BF0A-A50A-43C7-BA87-19FC2D204A69}"/>
                </a:ext>
              </a:extLst>
            </p:cNvPr>
            <p:cNvSpPr/>
            <p:nvPr/>
          </p:nvSpPr>
          <p:spPr>
            <a:xfrm>
              <a:off x="9024381" y="3601753"/>
              <a:ext cx="70171" cy="47299"/>
            </a:xfrm>
            <a:custGeom>
              <a:avLst/>
              <a:gdLst>
                <a:gd name="connsiteX0" fmla="*/ 0 w 70171"/>
                <a:gd name="connsiteY0" fmla="*/ 30556 h 47299"/>
                <a:gd name="connsiteX1" fmla="*/ 0 w 70171"/>
                <a:gd name="connsiteY1" fmla="*/ 30556 h 47299"/>
                <a:gd name="connsiteX2" fmla="*/ 3124 w 70171"/>
                <a:gd name="connsiteY2" fmla="*/ 29556 h 47299"/>
                <a:gd name="connsiteX3" fmla="*/ 12744 w 70171"/>
                <a:gd name="connsiteY3" fmla="*/ 39427 h 47299"/>
                <a:gd name="connsiteX4" fmla="*/ 12744 w 70171"/>
                <a:gd name="connsiteY4" fmla="*/ 39552 h 47299"/>
                <a:gd name="connsiteX5" fmla="*/ 12744 w 70171"/>
                <a:gd name="connsiteY5" fmla="*/ 47299 h 47299"/>
                <a:gd name="connsiteX6" fmla="*/ 64722 w 70171"/>
                <a:gd name="connsiteY6" fmla="*/ 20685 h 47299"/>
                <a:gd name="connsiteX7" fmla="*/ 69345 w 70171"/>
                <a:gd name="connsiteY7" fmla="*/ 6440 h 47299"/>
                <a:gd name="connsiteX8" fmla="*/ 59262 w 70171"/>
                <a:gd name="connsiteY8" fmla="*/ 230 h 47299"/>
                <a:gd name="connsiteX9" fmla="*/ 57600 w 70171"/>
                <a:gd name="connsiteY9" fmla="*/ 818 h 47299"/>
                <a:gd name="connsiteX10" fmla="*/ 56226 w 70171"/>
                <a:gd name="connsiteY10" fmla="*/ 818 h 47299"/>
                <a:gd name="connsiteX11" fmla="*/ 53102 w 70171"/>
                <a:gd name="connsiteY11" fmla="*/ 2442 h 4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171" h="47299">
                  <a:moveTo>
                    <a:pt x="0" y="30556"/>
                  </a:moveTo>
                  <a:lnTo>
                    <a:pt x="0" y="30556"/>
                  </a:lnTo>
                  <a:cubicBezTo>
                    <a:pt x="975" y="30031"/>
                    <a:pt x="2037" y="29694"/>
                    <a:pt x="3124" y="29556"/>
                  </a:cubicBezTo>
                  <a:cubicBezTo>
                    <a:pt x="8509" y="29619"/>
                    <a:pt x="12819" y="34042"/>
                    <a:pt x="12744" y="39427"/>
                  </a:cubicBezTo>
                  <a:cubicBezTo>
                    <a:pt x="12744" y="39465"/>
                    <a:pt x="12744" y="39515"/>
                    <a:pt x="12744" y="39552"/>
                  </a:cubicBezTo>
                  <a:lnTo>
                    <a:pt x="12744" y="47299"/>
                  </a:lnTo>
                  <a:lnTo>
                    <a:pt x="64722" y="20685"/>
                  </a:lnTo>
                  <a:cubicBezTo>
                    <a:pt x="69483" y="17661"/>
                    <a:pt x="71419" y="11688"/>
                    <a:pt x="69345" y="6440"/>
                  </a:cubicBezTo>
                  <a:cubicBezTo>
                    <a:pt x="68270" y="1942"/>
                    <a:pt x="63760" y="-844"/>
                    <a:pt x="59262" y="230"/>
                  </a:cubicBezTo>
                  <a:cubicBezTo>
                    <a:pt x="58687" y="368"/>
                    <a:pt x="58137" y="568"/>
                    <a:pt x="57600" y="818"/>
                  </a:cubicBezTo>
                  <a:lnTo>
                    <a:pt x="56226" y="818"/>
                  </a:lnTo>
                  <a:lnTo>
                    <a:pt x="53102" y="24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A2C7D908-40F6-4B48-83EE-4FE55B0BED13}"/>
                </a:ext>
              </a:extLst>
            </p:cNvPr>
            <p:cNvSpPr/>
            <p:nvPr/>
          </p:nvSpPr>
          <p:spPr>
            <a:xfrm>
              <a:off x="9788988" y="4152476"/>
              <a:ext cx="43418" cy="37239"/>
            </a:xfrm>
            <a:custGeom>
              <a:avLst/>
              <a:gdLst>
                <a:gd name="connsiteX0" fmla="*/ 12307 w 43418"/>
                <a:gd name="connsiteY0" fmla="*/ 36611 h 37239"/>
                <a:gd name="connsiteX1" fmla="*/ 13557 w 43418"/>
                <a:gd name="connsiteY1" fmla="*/ 35861 h 37239"/>
                <a:gd name="connsiteX2" fmla="*/ 16680 w 43418"/>
                <a:gd name="connsiteY2" fmla="*/ 34237 h 37239"/>
                <a:gd name="connsiteX3" fmla="*/ 17805 w 43418"/>
                <a:gd name="connsiteY3" fmla="*/ 33612 h 37239"/>
                <a:gd name="connsiteX4" fmla="*/ 43419 w 43418"/>
                <a:gd name="connsiteY4" fmla="*/ 19742 h 37239"/>
                <a:gd name="connsiteX5" fmla="*/ 32186 w 43418"/>
                <a:gd name="connsiteY5" fmla="*/ 15994 h 37239"/>
                <a:gd name="connsiteX6" fmla="*/ 31549 w 43418"/>
                <a:gd name="connsiteY6" fmla="*/ 14245 h 37239"/>
                <a:gd name="connsiteX7" fmla="*/ 36047 w 43418"/>
                <a:gd name="connsiteY7" fmla="*/ 0 h 37239"/>
                <a:gd name="connsiteX8" fmla="*/ 34673 w 43418"/>
                <a:gd name="connsiteY8" fmla="*/ 750 h 37239"/>
                <a:gd name="connsiteX9" fmla="*/ 31674 w 43418"/>
                <a:gd name="connsiteY9" fmla="*/ 2374 h 37239"/>
                <a:gd name="connsiteX10" fmla="*/ 4935 w 43418"/>
                <a:gd name="connsiteY10" fmla="*/ 16743 h 37239"/>
                <a:gd name="connsiteX11" fmla="*/ 4935 w 43418"/>
                <a:gd name="connsiteY11" fmla="*/ 16743 h 37239"/>
                <a:gd name="connsiteX12" fmla="*/ 2061 w 43418"/>
                <a:gd name="connsiteY12" fmla="*/ 19242 h 37239"/>
                <a:gd name="connsiteX13" fmla="*/ 1187 w 43418"/>
                <a:gd name="connsiteY13" fmla="*/ 20992 h 37239"/>
                <a:gd name="connsiteX14" fmla="*/ 187 w 43418"/>
                <a:gd name="connsiteY14" fmla="*/ 22741 h 37239"/>
                <a:gd name="connsiteX15" fmla="*/ 187 w 43418"/>
                <a:gd name="connsiteY15" fmla="*/ 26865 h 37239"/>
                <a:gd name="connsiteX16" fmla="*/ 937 w 43418"/>
                <a:gd name="connsiteY16" fmla="*/ 31113 h 37239"/>
                <a:gd name="connsiteX17" fmla="*/ 11470 w 43418"/>
                <a:gd name="connsiteY17" fmla="*/ 36898 h 37239"/>
                <a:gd name="connsiteX18" fmla="*/ 12307 w 43418"/>
                <a:gd name="connsiteY18" fmla="*/ 36611 h 3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18" h="37239">
                  <a:moveTo>
                    <a:pt x="12307" y="36611"/>
                  </a:moveTo>
                  <a:lnTo>
                    <a:pt x="13557" y="35861"/>
                  </a:lnTo>
                  <a:lnTo>
                    <a:pt x="16680" y="34237"/>
                  </a:lnTo>
                  <a:lnTo>
                    <a:pt x="17805" y="33612"/>
                  </a:lnTo>
                  <a:lnTo>
                    <a:pt x="43419" y="19742"/>
                  </a:lnTo>
                  <a:cubicBezTo>
                    <a:pt x="39283" y="21804"/>
                    <a:pt x="34260" y="20130"/>
                    <a:pt x="32186" y="15994"/>
                  </a:cubicBezTo>
                  <a:cubicBezTo>
                    <a:pt x="31911" y="15432"/>
                    <a:pt x="31699" y="14844"/>
                    <a:pt x="31549" y="14245"/>
                  </a:cubicBezTo>
                  <a:cubicBezTo>
                    <a:pt x="29450" y="9034"/>
                    <a:pt x="31337" y="3061"/>
                    <a:pt x="36047" y="0"/>
                  </a:cubicBezTo>
                  <a:lnTo>
                    <a:pt x="34673" y="750"/>
                  </a:lnTo>
                  <a:lnTo>
                    <a:pt x="31674" y="2374"/>
                  </a:lnTo>
                  <a:lnTo>
                    <a:pt x="4935" y="16743"/>
                  </a:lnTo>
                  <a:lnTo>
                    <a:pt x="4935" y="16743"/>
                  </a:lnTo>
                  <a:cubicBezTo>
                    <a:pt x="3836" y="17406"/>
                    <a:pt x="2861" y="18243"/>
                    <a:pt x="2061" y="19242"/>
                  </a:cubicBezTo>
                  <a:cubicBezTo>
                    <a:pt x="1699" y="19780"/>
                    <a:pt x="1399" y="20380"/>
                    <a:pt x="1187" y="20992"/>
                  </a:cubicBezTo>
                  <a:cubicBezTo>
                    <a:pt x="812" y="21541"/>
                    <a:pt x="475" y="22129"/>
                    <a:pt x="187" y="22741"/>
                  </a:cubicBezTo>
                  <a:cubicBezTo>
                    <a:pt x="-62" y="24103"/>
                    <a:pt x="-62" y="25503"/>
                    <a:pt x="187" y="26865"/>
                  </a:cubicBezTo>
                  <a:cubicBezTo>
                    <a:pt x="187" y="28314"/>
                    <a:pt x="437" y="29751"/>
                    <a:pt x="937" y="31113"/>
                  </a:cubicBezTo>
                  <a:cubicBezTo>
                    <a:pt x="2249" y="35623"/>
                    <a:pt x="6959" y="38210"/>
                    <a:pt x="11470" y="36898"/>
                  </a:cubicBezTo>
                  <a:cubicBezTo>
                    <a:pt x="11745" y="36823"/>
                    <a:pt x="12032" y="36723"/>
                    <a:pt x="12307" y="366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6C1DC86B-C548-44F4-A9F0-9D0B98E183FA}"/>
                </a:ext>
              </a:extLst>
            </p:cNvPr>
            <p:cNvSpPr/>
            <p:nvPr/>
          </p:nvSpPr>
          <p:spPr>
            <a:xfrm>
              <a:off x="9820560" y="4101894"/>
              <a:ext cx="109451" cy="71203"/>
            </a:xfrm>
            <a:custGeom>
              <a:avLst/>
              <a:gdLst>
                <a:gd name="connsiteX0" fmla="*/ 109055 w 109451"/>
                <a:gd name="connsiteY0" fmla="*/ 8224 h 71203"/>
                <a:gd name="connsiteX1" fmla="*/ 109055 w 109451"/>
                <a:gd name="connsiteY1" fmla="*/ 6225 h 71203"/>
                <a:gd name="connsiteX2" fmla="*/ 108181 w 109451"/>
                <a:gd name="connsiteY2" fmla="*/ 4726 h 71203"/>
                <a:gd name="connsiteX3" fmla="*/ 97410 w 109451"/>
                <a:gd name="connsiteY3" fmla="*/ 752 h 71203"/>
                <a:gd name="connsiteX4" fmla="*/ 97185 w 109451"/>
                <a:gd name="connsiteY4" fmla="*/ 852 h 71203"/>
                <a:gd name="connsiteX5" fmla="*/ 95811 w 109451"/>
                <a:gd name="connsiteY5" fmla="*/ 1602 h 71203"/>
                <a:gd name="connsiteX6" fmla="*/ 92812 w 109451"/>
                <a:gd name="connsiteY6" fmla="*/ 3226 h 71203"/>
                <a:gd name="connsiteX7" fmla="*/ 5350 w 109451"/>
                <a:gd name="connsiteY7" fmla="*/ 50582 h 71203"/>
                <a:gd name="connsiteX8" fmla="*/ 852 w 109451"/>
                <a:gd name="connsiteY8" fmla="*/ 64827 h 71203"/>
                <a:gd name="connsiteX9" fmla="*/ 10973 w 109451"/>
                <a:gd name="connsiteY9" fmla="*/ 70962 h 71203"/>
                <a:gd name="connsiteX10" fmla="*/ 12722 w 109451"/>
                <a:gd name="connsiteY10" fmla="*/ 70324 h 71203"/>
                <a:gd name="connsiteX11" fmla="*/ 104932 w 109451"/>
                <a:gd name="connsiteY11" fmla="*/ 20344 h 71203"/>
                <a:gd name="connsiteX12" fmla="*/ 109055 w 109451"/>
                <a:gd name="connsiteY12" fmla="*/ 8224 h 7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451" h="71203">
                  <a:moveTo>
                    <a:pt x="109055" y="8224"/>
                  </a:moveTo>
                  <a:cubicBezTo>
                    <a:pt x="109117" y="7562"/>
                    <a:pt x="109117" y="6887"/>
                    <a:pt x="109055" y="6225"/>
                  </a:cubicBezTo>
                  <a:cubicBezTo>
                    <a:pt x="108793" y="5712"/>
                    <a:pt x="108493" y="5213"/>
                    <a:pt x="108181" y="4726"/>
                  </a:cubicBezTo>
                  <a:cubicBezTo>
                    <a:pt x="106306" y="652"/>
                    <a:pt x="101483" y="-1135"/>
                    <a:pt x="97410" y="752"/>
                  </a:cubicBezTo>
                  <a:cubicBezTo>
                    <a:pt x="97335" y="777"/>
                    <a:pt x="97260" y="814"/>
                    <a:pt x="97185" y="852"/>
                  </a:cubicBezTo>
                  <a:lnTo>
                    <a:pt x="95811" y="1602"/>
                  </a:lnTo>
                  <a:lnTo>
                    <a:pt x="92812" y="3226"/>
                  </a:lnTo>
                  <a:lnTo>
                    <a:pt x="5350" y="50582"/>
                  </a:lnTo>
                  <a:cubicBezTo>
                    <a:pt x="639" y="53643"/>
                    <a:pt x="-1247" y="59616"/>
                    <a:pt x="852" y="64827"/>
                  </a:cubicBezTo>
                  <a:cubicBezTo>
                    <a:pt x="1951" y="69312"/>
                    <a:pt x="6487" y="72061"/>
                    <a:pt x="10973" y="70962"/>
                  </a:cubicBezTo>
                  <a:cubicBezTo>
                    <a:pt x="11585" y="70812"/>
                    <a:pt x="12160" y="70599"/>
                    <a:pt x="12722" y="70324"/>
                  </a:cubicBezTo>
                  <a:lnTo>
                    <a:pt x="104932" y="20344"/>
                  </a:lnTo>
                  <a:cubicBezTo>
                    <a:pt x="108643" y="17520"/>
                    <a:pt x="110267" y="12722"/>
                    <a:pt x="109055" y="82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B6109CBE-0F70-42BC-A1CC-99EB54070F4A}"/>
                </a:ext>
              </a:extLst>
            </p:cNvPr>
            <p:cNvSpPr/>
            <p:nvPr/>
          </p:nvSpPr>
          <p:spPr>
            <a:xfrm>
              <a:off x="8827841" y="3424891"/>
              <a:ext cx="78022" cy="101380"/>
            </a:xfrm>
            <a:custGeom>
              <a:avLst/>
              <a:gdLst>
                <a:gd name="connsiteX0" fmla="*/ 63223 w 78022"/>
                <a:gd name="connsiteY0" fmla="*/ 97961 h 101380"/>
                <a:gd name="connsiteX1" fmla="*/ 74168 w 78022"/>
                <a:gd name="connsiteY1" fmla="*/ 99998 h 101380"/>
                <a:gd name="connsiteX2" fmla="*/ 74718 w 78022"/>
                <a:gd name="connsiteY2" fmla="*/ 99585 h 101380"/>
                <a:gd name="connsiteX3" fmla="*/ 75967 w 78022"/>
                <a:gd name="connsiteY3" fmla="*/ 98586 h 101380"/>
                <a:gd name="connsiteX4" fmla="*/ 75967 w 78022"/>
                <a:gd name="connsiteY4" fmla="*/ 98586 h 101380"/>
                <a:gd name="connsiteX5" fmla="*/ 77217 w 78022"/>
                <a:gd name="connsiteY5" fmla="*/ 96587 h 101380"/>
                <a:gd name="connsiteX6" fmla="*/ 77966 w 78022"/>
                <a:gd name="connsiteY6" fmla="*/ 95212 h 101380"/>
                <a:gd name="connsiteX7" fmla="*/ 77966 w 78022"/>
                <a:gd name="connsiteY7" fmla="*/ 92838 h 101380"/>
                <a:gd name="connsiteX8" fmla="*/ 77966 w 78022"/>
                <a:gd name="connsiteY8" fmla="*/ 91214 h 101380"/>
                <a:gd name="connsiteX9" fmla="*/ 77966 w 78022"/>
                <a:gd name="connsiteY9" fmla="*/ 89214 h 101380"/>
                <a:gd name="connsiteX10" fmla="*/ 77966 w 78022"/>
                <a:gd name="connsiteY10" fmla="*/ 86965 h 101380"/>
                <a:gd name="connsiteX11" fmla="*/ 76967 w 78022"/>
                <a:gd name="connsiteY11" fmla="*/ 85091 h 101380"/>
                <a:gd name="connsiteX12" fmla="*/ 76217 w 78022"/>
                <a:gd name="connsiteY12" fmla="*/ 83592 h 101380"/>
                <a:gd name="connsiteX13" fmla="*/ 70220 w 78022"/>
                <a:gd name="connsiteY13" fmla="*/ 75720 h 101380"/>
                <a:gd name="connsiteX14" fmla="*/ 66721 w 78022"/>
                <a:gd name="connsiteY14" fmla="*/ 71097 h 101380"/>
                <a:gd name="connsiteX15" fmla="*/ 12495 w 78022"/>
                <a:gd name="connsiteY15" fmla="*/ 0 h 101380"/>
                <a:gd name="connsiteX16" fmla="*/ 12495 w 78022"/>
                <a:gd name="connsiteY16" fmla="*/ 15244 h 101380"/>
                <a:gd name="connsiteX17" fmla="*/ 1212 w 78022"/>
                <a:gd name="connsiteY17" fmla="*/ 15956 h 101380"/>
                <a:gd name="connsiteX18" fmla="*/ 0 w 78022"/>
                <a:gd name="connsiteY18" fmla="*/ 14619 h 101380"/>
                <a:gd name="connsiteX19" fmla="*/ 55101 w 78022"/>
                <a:gd name="connsiteY19" fmla="*/ 86841 h 10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8022" h="101380">
                  <a:moveTo>
                    <a:pt x="63223" y="97961"/>
                  </a:moveTo>
                  <a:cubicBezTo>
                    <a:pt x="65684" y="101547"/>
                    <a:pt x="70582" y="102459"/>
                    <a:pt x="74168" y="99998"/>
                  </a:cubicBezTo>
                  <a:cubicBezTo>
                    <a:pt x="74355" y="99873"/>
                    <a:pt x="74543" y="99735"/>
                    <a:pt x="74718" y="99585"/>
                  </a:cubicBezTo>
                  <a:cubicBezTo>
                    <a:pt x="74718" y="99585"/>
                    <a:pt x="75593" y="99585"/>
                    <a:pt x="75967" y="98586"/>
                  </a:cubicBezTo>
                  <a:lnTo>
                    <a:pt x="75967" y="98586"/>
                  </a:lnTo>
                  <a:cubicBezTo>
                    <a:pt x="76430" y="97949"/>
                    <a:pt x="76842" y="97286"/>
                    <a:pt x="77217" y="96587"/>
                  </a:cubicBezTo>
                  <a:cubicBezTo>
                    <a:pt x="77517" y="96162"/>
                    <a:pt x="77766" y="95699"/>
                    <a:pt x="77966" y="95212"/>
                  </a:cubicBezTo>
                  <a:cubicBezTo>
                    <a:pt x="78041" y="94425"/>
                    <a:pt x="78041" y="93625"/>
                    <a:pt x="77966" y="92838"/>
                  </a:cubicBezTo>
                  <a:cubicBezTo>
                    <a:pt x="77966" y="92838"/>
                    <a:pt x="77966" y="91714"/>
                    <a:pt x="77966" y="91214"/>
                  </a:cubicBezTo>
                  <a:cubicBezTo>
                    <a:pt x="78029" y="90552"/>
                    <a:pt x="78029" y="89877"/>
                    <a:pt x="77966" y="89214"/>
                  </a:cubicBezTo>
                  <a:cubicBezTo>
                    <a:pt x="78029" y="88465"/>
                    <a:pt x="78029" y="87715"/>
                    <a:pt x="77966" y="86965"/>
                  </a:cubicBezTo>
                  <a:cubicBezTo>
                    <a:pt x="77679" y="86316"/>
                    <a:pt x="77354" y="85691"/>
                    <a:pt x="76967" y="85091"/>
                  </a:cubicBezTo>
                  <a:cubicBezTo>
                    <a:pt x="76792" y="84554"/>
                    <a:pt x="76542" y="84054"/>
                    <a:pt x="76217" y="83592"/>
                  </a:cubicBezTo>
                  <a:lnTo>
                    <a:pt x="70220" y="75720"/>
                  </a:lnTo>
                  <a:lnTo>
                    <a:pt x="66721" y="71097"/>
                  </a:lnTo>
                  <a:lnTo>
                    <a:pt x="12495" y="0"/>
                  </a:lnTo>
                  <a:cubicBezTo>
                    <a:pt x="15956" y="4498"/>
                    <a:pt x="15956" y="10746"/>
                    <a:pt x="12495" y="15244"/>
                  </a:cubicBezTo>
                  <a:cubicBezTo>
                    <a:pt x="9571" y="18555"/>
                    <a:pt x="4523" y="18880"/>
                    <a:pt x="1212" y="15956"/>
                  </a:cubicBezTo>
                  <a:cubicBezTo>
                    <a:pt x="762" y="15556"/>
                    <a:pt x="350" y="15106"/>
                    <a:pt x="0" y="14619"/>
                  </a:cubicBezTo>
                  <a:lnTo>
                    <a:pt x="55101" y="868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D04EBB9D-DBD0-4C01-8EE1-104C998A21C6}"/>
                </a:ext>
              </a:extLst>
            </p:cNvPr>
            <p:cNvSpPr/>
            <p:nvPr/>
          </p:nvSpPr>
          <p:spPr>
            <a:xfrm>
              <a:off x="8676059" y="3226716"/>
              <a:ext cx="166372" cy="215879"/>
            </a:xfrm>
            <a:custGeom>
              <a:avLst/>
              <a:gdLst>
                <a:gd name="connsiteX0" fmla="*/ 151282 w 166372"/>
                <a:gd name="connsiteY0" fmla="*/ 212544 h 215879"/>
                <a:gd name="connsiteX1" fmla="*/ 162440 w 166372"/>
                <a:gd name="connsiteY1" fmla="*/ 214381 h 215879"/>
                <a:gd name="connsiteX2" fmla="*/ 163777 w 166372"/>
                <a:gd name="connsiteY2" fmla="*/ 213169 h 215879"/>
                <a:gd name="connsiteX3" fmla="*/ 163777 w 166372"/>
                <a:gd name="connsiteY3" fmla="*/ 197925 h 215879"/>
                <a:gd name="connsiteX4" fmla="*/ 17215 w 166372"/>
                <a:gd name="connsiteY4" fmla="*/ 5752 h 215879"/>
                <a:gd name="connsiteX5" fmla="*/ 15216 w 166372"/>
                <a:gd name="connsiteY5" fmla="*/ 3003 h 215879"/>
                <a:gd name="connsiteX6" fmla="*/ 3971 w 166372"/>
                <a:gd name="connsiteY6" fmla="*/ 1753 h 215879"/>
                <a:gd name="connsiteX7" fmla="*/ 2722 w 166372"/>
                <a:gd name="connsiteY7" fmla="*/ 3003 h 215879"/>
                <a:gd name="connsiteX8" fmla="*/ 222 w 166372"/>
                <a:gd name="connsiteY8" fmla="*/ 13124 h 215879"/>
                <a:gd name="connsiteX9" fmla="*/ 222 w 166372"/>
                <a:gd name="connsiteY9" fmla="*/ 15373 h 215879"/>
                <a:gd name="connsiteX10" fmla="*/ 1222 w 166372"/>
                <a:gd name="connsiteY10" fmla="*/ 17122 h 215879"/>
                <a:gd name="connsiteX11" fmla="*/ 1222 w 166372"/>
                <a:gd name="connsiteY11" fmla="*/ 18372 h 215879"/>
                <a:gd name="connsiteX12" fmla="*/ 146409 w 166372"/>
                <a:gd name="connsiteY12" fmla="*/ 208796 h 215879"/>
                <a:gd name="connsiteX13" fmla="*/ 148783 w 166372"/>
                <a:gd name="connsiteY13" fmla="*/ 211795 h 21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6372" h="215879">
                  <a:moveTo>
                    <a:pt x="151282" y="212544"/>
                  </a:moveTo>
                  <a:cubicBezTo>
                    <a:pt x="153856" y="216131"/>
                    <a:pt x="158854" y="216955"/>
                    <a:pt x="162440" y="214381"/>
                  </a:cubicBezTo>
                  <a:cubicBezTo>
                    <a:pt x="162927" y="214031"/>
                    <a:pt x="163377" y="213619"/>
                    <a:pt x="163777" y="213169"/>
                  </a:cubicBezTo>
                  <a:cubicBezTo>
                    <a:pt x="167238" y="208671"/>
                    <a:pt x="167238" y="202423"/>
                    <a:pt x="163777" y="197925"/>
                  </a:cubicBezTo>
                  <a:lnTo>
                    <a:pt x="17215" y="5752"/>
                  </a:lnTo>
                  <a:lnTo>
                    <a:pt x="15216" y="3003"/>
                  </a:lnTo>
                  <a:cubicBezTo>
                    <a:pt x="12455" y="-446"/>
                    <a:pt x="7432" y="-1008"/>
                    <a:pt x="3971" y="1753"/>
                  </a:cubicBezTo>
                  <a:cubicBezTo>
                    <a:pt x="3509" y="2116"/>
                    <a:pt x="3096" y="2541"/>
                    <a:pt x="2722" y="3003"/>
                  </a:cubicBezTo>
                  <a:cubicBezTo>
                    <a:pt x="460" y="5852"/>
                    <a:pt x="-465" y="9550"/>
                    <a:pt x="222" y="13124"/>
                  </a:cubicBezTo>
                  <a:cubicBezTo>
                    <a:pt x="160" y="13874"/>
                    <a:pt x="160" y="14623"/>
                    <a:pt x="222" y="15373"/>
                  </a:cubicBezTo>
                  <a:cubicBezTo>
                    <a:pt x="485" y="15998"/>
                    <a:pt x="822" y="16585"/>
                    <a:pt x="1222" y="17122"/>
                  </a:cubicBezTo>
                  <a:cubicBezTo>
                    <a:pt x="1172" y="17535"/>
                    <a:pt x="1172" y="17960"/>
                    <a:pt x="1222" y="18372"/>
                  </a:cubicBezTo>
                  <a:lnTo>
                    <a:pt x="146409" y="208796"/>
                  </a:lnTo>
                  <a:lnTo>
                    <a:pt x="148783" y="2117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380B2001-E143-447B-8EB0-14E25416579A}"/>
                </a:ext>
              </a:extLst>
            </p:cNvPr>
            <p:cNvSpPr/>
            <p:nvPr/>
          </p:nvSpPr>
          <p:spPr>
            <a:xfrm>
              <a:off x="7291381" y="4688595"/>
              <a:ext cx="146310" cy="222577"/>
            </a:xfrm>
            <a:custGeom>
              <a:avLst/>
              <a:gdLst>
                <a:gd name="connsiteX0" fmla="*/ 3497 w 146310"/>
                <a:gd name="connsiteY0" fmla="*/ 2166 h 222577"/>
                <a:gd name="connsiteX1" fmla="*/ 1873 w 146310"/>
                <a:gd name="connsiteY1" fmla="*/ 17410 h 222577"/>
                <a:gd name="connsiteX2" fmla="*/ 10369 w 146310"/>
                <a:gd name="connsiteY2" fmla="*/ 30779 h 222577"/>
                <a:gd name="connsiteX3" fmla="*/ 14618 w 146310"/>
                <a:gd name="connsiteY3" fmla="*/ 37402 h 222577"/>
                <a:gd name="connsiteX4" fmla="*/ 125195 w 146310"/>
                <a:gd name="connsiteY4" fmla="*/ 211582 h 222577"/>
                <a:gd name="connsiteX5" fmla="*/ 132192 w 146310"/>
                <a:gd name="connsiteY5" fmla="*/ 222578 h 222577"/>
                <a:gd name="connsiteX6" fmla="*/ 133816 w 146310"/>
                <a:gd name="connsiteY6" fmla="*/ 207334 h 222577"/>
                <a:gd name="connsiteX7" fmla="*/ 145124 w 146310"/>
                <a:gd name="connsiteY7" fmla="*/ 207684 h 222577"/>
                <a:gd name="connsiteX8" fmla="*/ 146311 w 146310"/>
                <a:gd name="connsiteY8" fmla="*/ 209333 h 222577"/>
                <a:gd name="connsiteX9" fmla="*/ 16117 w 146310"/>
                <a:gd name="connsiteY9" fmla="*/ 4415 h 222577"/>
                <a:gd name="connsiteX10" fmla="*/ 5384 w 146310"/>
                <a:gd name="connsiteY10" fmla="*/ 854 h 222577"/>
                <a:gd name="connsiteX11" fmla="*/ 3497 w 146310"/>
                <a:gd name="connsiteY11" fmla="*/ 2166 h 2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10" h="222577">
                  <a:moveTo>
                    <a:pt x="3497" y="2166"/>
                  </a:moveTo>
                  <a:cubicBezTo>
                    <a:pt x="-463" y="6277"/>
                    <a:pt x="-1138" y="12549"/>
                    <a:pt x="1873" y="17410"/>
                  </a:cubicBezTo>
                  <a:lnTo>
                    <a:pt x="10369" y="30779"/>
                  </a:lnTo>
                  <a:lnTo>
                    <a:pt x="14618" y="37402"/>
                  </a:lnTo>
                  <a:lnTo>
                    <a:pt x="125195" y="211582"/>
                  </a:lnTo>
                  <a:lnTo>
                    <a:pt x="132192" y="222578"/>
                  </a:lnTo>
                  <a:cubicBezTo>
                    <a:pt x="129181" y="217718"/>
                    <a:pt x="129855" y="211445"/>
                    <a:pt x="133816" y="207334"/>
                  </a:cubicBezTo>
                  <a:cubicBezTo>
                    <a:pt x="137040" y="204310"/>
                    <a:pt x="142100" y="204473"/>
                    <a:pt x="145124" y="207684"/>
                  </a:cubicBezTo>
                  <a:cubicBezTo>
                    <a:pt x="145586" y="208184"/>
                    <a:pt x="145986" y="208733"/>
                    <a:pt x="146311" y="209333"/>
                  </a:cubicBezTo>
                  <a:lnTo>
                    <a:pt x="16117" y="4415"/>
                  </a:lnTo>
                  <a:cubicBezTo>
                    <a:pt x="14143" y="466"/>
                    <a:pt x="9333" y="-1133"/>
                    <a:pt x="5384" y="854"/>
                  </a:cubicBezTo>
                  <a:cubicBezTo>
                    <a:pt x="4697" y="1191"/>
                    <a:pt x="4060" y="1641"/>
                    <a:pt x="3497" y="21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732BC668-131E-4A6A-AF52-1C76C317D567}"/>
                </a:ext>
              </a:extLst>
            </p:cNvPr>
            <p:cNvSpPr/>
            <p:nvPr/>
          </p:nvSpPr>
          <p:spPr>
            <a:xfrm>
              <a:off x="7421325" y="4894260"/>
              <a:ext cx="55521" cy="82168"/>
            </a:xfrm>
            <a:custGeom>
              <a:avLst/>
              <a:gdLst>
                <a:gd name="connsiteX0" fmla="*/ 52476 w 55521"/>
                <a:gd name="connsiteY0" fmla="*/ 80263 h 82168"/>
                <a:gd name="connsiteX1" fmla="*/ 53351 w 55521"/>
                <a:gd name="connsiteY1" fmla="*/ 80263 h 82168"/>
                <a:gd name="connsiteX2" fmla="*/ 53351 w 55521"/>
                <a:gd name="connsiteY2" fmla="*/ 79639 h 82168"/>
                <a:gd name="connsiteX3" fmla="*/ 54600 w 55521"/>
                <a:gd name="connsiteY3" fmla="*/ 77889 h 82168"/>
                <a:gd name="connsiteX4" fmla="*/ 55475 w 55521"/>
                <a:gd name="connsiteY4" fmla="*/ 76265 h 82168"/>
                <a:gd name="connsiteX5" fmla="*/ 55475 w 55521"/>
                <a:gd name="connsiteY5" fmla="*/ 74265 h 82168"/>
                <a:gd name="connsiteX6" fmla="*/ 55475 w 55521"/>
                <a:gd name="connsiteY6" fmla="*/ 72267 h 82168"/>
                <a:gd name="connsiteX7" fmla="*/ 55475 w 55521"/>
                <a:gd name="connsiteY7" fmla="*/ 70267 h 82168"/>
                <a:gd name="connsiteX8" fmla="*/ 55475 w 55521"/>
                <a:gd name="connsiteY8" fmla="*/ 68143 h 82168"/>
                <a:gd name="connsiteX9" fmla="*/ 54600 w 55521"/>
                <a:gd name="connsiteY9" fmla="*/ 66144 h 82168"/>
                <a:gd name="connsiteX10" fmla="*/ 54600 w 55521"/>
                <a:gd name="connsiteY10" fmla="*/ 65019 h 82168"/>
                <a:gd name="connsiteX11" fmla="*/ 15992 w 55521"/>
                <a:gd name="connsiteY11" fmla="*/ 4169 h 82168"/>
                <a:gd name="connsiteX12" fmla="*/ 5147 w 55521"/>
                <a:gd name="connsiteY12" fmla="*/ 982 h 82168"/>
                <a:gd name="connsiteX13" fmla="*/ 3498 w 55521"/>
                <a:gd name="connsiteY13" fmla="*/ 2169 h 82168"/>
                <a:gd name="connsiteX14" fmla="*/ 1873 w 55521"/>
                <a:gd name="connsiteY14" fmla="*/ 17413 h 82168"/>
                <a:gd name="connsiteX15" fmla="*/ 6121 w 55521"/>
                <a:gd name="connsiteY15" fmla="*/ 24036 h 82168"/>
                <a:gd name="connsiteX16" fmla="*/ 33484 w 55521"/>
                <a:gd name="connsiteY16" fmla="*/ 67268 h 82168"/>
                <a:gd name="connsiteX17" fmla="*/ 40481 w 55521"/>
                <a:gd name="connsiteY17" fmla="*/ 78139 h 82168"/>
                <a:gd name="connsiteX18" fmla="*/ 51202 w 55521"/>
                <a:gd name="connsiteY18" fmla="*/ 81163 h 82168"/>
                <a:gd name="connsiteX19" fmla="*/ 52476 w 55521"/>
                <a:gd name="connsiteY19" fmla="*/ 80263 h 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5521" h="82168">
                  <a:moveTo>
                    <a:pt x="52476" y="80263"/>
                  </a:moveTo>
                  <a:lnTo>
                    <a:pt x="53351" y="80263"/>
                  </a:lnTo>
                  <a:cubicBezTo>
                    <a:pt x="53351" y="80263"/>
                    <a:pt x="53351" y="80263"/>
                    <a:pt x="53351" y="79639"/>
                  </a:cubicBezTo>
                  <a:cubicBezTo>
                    <a:pt x="53838" y="79114"/>
                    <a:pt x="54251" y="78526"/>
                    <a:pt x="54600" y="77889"/>
                  </a:cubicBezTo>
                  <a:cubicBezTo>
                    <a:pt x="54600" y="77889"/>
                    <a:pt x="54600" y="76890"/>
                    <a:pt x="55475" y="76265"/>
                  </a:cubicBezTo>
                  <a:cubicBezTo>
                    <a:pt x="55537" y="75603"/>
                    <a:pt x="55537" y="74928"/>
                    <a:pt x="55475" y="74265"/>
                  </a:cubicBezTo>
                  <a:lnTo>
                    <a:pt x="55475" y="72267"/>
                  </a:lnTo>
                  <a:cubicBezTo>
                    <a:pt x="55475" y="71642"/>
                    <a:pt x="55475" y="70892"/>
                    <a:pt x="55475" y="70267"/>
                  </a:cubicBezTo>
                  <a:lnTo>
                    <a:pt x="55475" y="68143"/>
                  </a:lnTo>
                  <a:cubicBezTo>
                    <a:pt x="55263" y="67443"/>
                    <a:pt x="54963" y="66781"/>
                    <a:pt x="54600" y="66144"/>
                  </a:cubicBezTo>
                  <a:cubicBezTo>
                    <a:pt x="54650" y="65769"/>
                    <a:pt x="54650" y="65394"/>
                    <a:pt x="54600" y="65019"/>
                  </a:cubicBezTo>
                  <a:lnTo>
                    <a:pt x="15992" y="4169"/>
                  </a:lnTo>
                  <a:cubicBezTo>
                    <a:pt x="13880" y="295"/>
                    <a:pt x="9020" y="-1142"/>
                    <a:pt x="5147" y="982"/>
                  </a:cubicBezTo>
                  <a:cubicBezTo>
                    <a:pt x="4547" y="1307"/>
                    <a:pt x="3997" y="1707"/>
                    <a:pt x="3498" y="2169"/>
                  </a:cubicBezTo>
                  <a:cubicBezTo>
                    <a:pt x="-463" y="6280"/>
                    <a:pt x="-1138" y="12553"/>
                    <a:pt x="1873" y="17413"/>
                  </a:cubicBezTo>
                  <a:lnTo>
                    <a:pt x="6121" y="24036"/>
                  </a:lnTo>
                  <a:lnTo>
                    <a:pt x="33484" y="67268"/>
                  </a:lnTo>
                  <a:lnTo>
                    <a:pt x="40481" y="78139"/>
                  </a:lnTo>
                  <a:cubicBezTo>
                    <a:pt x="42605" y="81938"/>
                    <a:pt x="47403" y="83287"/>
                    <a:pt x="51202" y="81163"/>
                  </a:cubicBezTo>
                  <a:cubicBezTo>
                    <a:pt x="51652" y="80900"/>
                    <a:pt x="52077" y="80601"/>
                    <a:pt x="52476" y="802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D05C32CD-5D95-4CB8-816A-C1D67BAD948E}"/>
                </a:ext>
              </a:extLst>
            </p:cNvPr>
            <p:cNvSpPr/>
            <p:nvPr/>
          </p:nvSpPr>
          <p:spPr>
            <a:xfrm>
              <a:off x="8958410" y="5290646"/>
              <a:ext cx="17333" cy="23367"/>
            </a:xfrm>
            <a:custGeom>
              <a:avLst/>
              <a:gdLst>
                <a:gd name="connsiteX0" fmla="*/ 12869 w 17333"/>
                <a:gd name="connsiteY0" fmla="*/ 19993 h 23367"/>
                <a:gd name="connsiteX1" fmla="*/ 16992 w 17333"/>
                <a:gd name="connsiteY1" fmla="*/ 8123 h 23367"/>
                <a:gd name="connsiteX2" fmla="*/ 16992 w 17333"/>
                <a:gd name="connsiteY2" fmla="*/ 6124 h 23367"/>
                <a:gd name="connsiteX3" fmla="*/ 16118 w 17333"/>
                <a:gd name="connsiteY3" fmla="*/ 4625 h 23367"/>
                <a:gd name="connsiteX4" fmla="*/ 9121 w 17333"/>
                <a:gd name="connsiteY4" fmla="*/ 1 h 23367"/>
                <a:gd name="connsiteX5" fmla="*/ 9121 w 17333"/>
                <a:gd name="connsiteY5" fmla="*/ 1 h 23367"/>
                <a:gd name="connsiteX6" fmla="*/ 5373 w 17333"/>
                <a:gd name="connsiteY6" fmla="*/ 1001 h 23367"/>
                <a:gd name="connsiteX7" fmla="*/ 4623 w 17333"/>
                <a:gd name="connsiteY7" fmla="*/ 1001 h 23367"/>
                <a:gd name="connsiteX8" fmla="*/ 1624 w 17333"/>
                <a:gd name="connsiteY8" fmla="*/ 2750 h 23367"/>
                <a:gd name="connsiteX9" fmla="*/ 0 w 17333"/>
                <a:gd name="connsiteY9" fmla="*/ 3625 h 23367"/>
                <a:gd name="connsiteX10" fmla="*/ 11258 w 17333"/>
                <a:gd name="connsiteY10" fmla="*/ 7286 h 23367"/>
                <a:gd name="connsiteX11" fmla="*/ 11870 w 17333"/>
                <a:gd name="connsiteY11" fmla="*/ 8873 h 23367"/>
                <a:gd name="connsiteX12" fmla="*/ 7497 w 17333"/>
                <a:gd name="connsiteY12" fmla="*/ 23367 h 23367"/>
                <a:gd name="connsiteX13" fmla="*/ 12869 w 17333"/>
                <a:gd name="connsiteY13" fmla="*/ 20243 h 23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3" h="23367">
                  <a:moveTo>
                    <a:pt x="12869" y="19993"/>
                  </a:moveTo>
                  <a:cubicBezTo>
                    <a:pt x="16480" y="17207"/>
                    <a:pt x="18092" y="12547"/>
                    <a:pt x="16992" y="8123"/>
                  </a:cubicBezTo>
                  <a:cubicBezTo>
                    <a:pt x="17068" y="7461"/>
                    <a:pt x="17068" y="6786"/>
                    <a:pt x="16992" y="6124"/>
                  </a:cubicBezTo>
                  <a:cubicBezTo>
                    <a:pt x="16730" y="5612"/>
                    <a:pt x="16430" y="5112"/>
                    <a:pt x="16118" y="4625"/>
                  </a:cubicBezTo>
                  <a:cubicBezTo>
                    <a:pt x="14756" y="1963"/>
                    <a:pt x="12107" y="201"/>
                    <a:pt x="9121" y="1"/>
                  </a:cubicBezTo>
                  <a:lnTo>
                    <a:pt x="9121" y="1"/>
                  </a:lnTo>
                  <a:cubicBezTo>
                    <a:pt x="7797" y="-24"/>
                    <a:pt x="6497" y="326"/>
                    <a:pt x="5373" y="1001"/>
                  </a:cubicBezTo>
                  <a:lnTo>
                    <a:pt x="4623" y="1001"/>
                  </a:lnTo>
                  <a:lnTo>
                    <a:pt x="1624" y="2750"/>
                  </a:lnTo>
                  <a:lnTo>
                    <a:pt x="0" y="3625"/>
                  </a:lnTo>
                  <a:cubicBezTo>
                    <a:pt x="4123" y="1526"/>
                    <a:pt x="9159" y="3163"/>
                    <a:pt x="11258" y="7286"/>
                  </a:cubicBezTo>
                  <a:cubicBezTo>
                    <a:pt x="11520" y="7798"/>
                    <a:pt x="11720" y="8323"/>
                    <a:pt x="11870" y="8873"/>
                  </a:cubicBezTo>
                  <a:cubicBezTo>
                    <a:pt x="13844" y="14133"/>
                    <a:pt x="12045" y="20068"/>
                    <a:pt x="7497" y="23367"/>
                  </a:cubicBezTo>
                  <a:lnTo>
                    <a:pt x="12869" y="202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3FD6D83B-2F57-40EE-9B0E-80255D054C07}"/>
                </a:ext>
              </a:extLst>
            </p:cNvPr>
            <p:cNvSpPr/>
            <p:nvPr/>
          </p:nvSpPr>
          <p:spPr>
            <a:xfrm>
              <a:off x="8519099" y="5544714"/>
              <a:ext cx="12494" cy="2456"/>
            </a:xfrm>
            <a:custGeom>
              <a:avLst/>
              <a:gdLst>
                <a:gd name="connsiteX0" fmla="*/ 0 w 12494"/>
                <a:gd name="connsiteY0" fmla="*/ 1332 h 2456"/>
                <a:gd name="connsiteX1" fmla="*/ 0 w 12494"/>
                <a:gd name="connsiteY1" fmla="*/ 2456 h 2456"/>
                <a:gd name="connsiteX2" fmla="*/ 0 w 12494"/>
                <a:gd name="connsiteY2" fmla="*/ 207 h 2456"/>
                <a:gd name="connsiteX3" fmla="*/ 0 w 12494"/>
                <a:gd name="connsiteY3" fmla="*/ 1332 h 2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2456">
                  <a:moveTo>
                    <a:pt x="0" y="1332"/>
                  </a:moveTo>
                  <a:lnTo>
                    <a:pt x="0" y="2456"/>
                  </a:lnTo>
                  <a:cubicBezTo>
                    <a:pt x="0" y="1706"/>
                    <a:pt x="0" y="957"/>
                    <a:pt x="0" y="207"/>
                  </a:cubicBezTo>
                  <a:cubicBezTo>
                    <a:pt x="0" y="-543"/>
                    <a:pt x="0" y="957"/>
                    <a:pt x="0" y="13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F1D9BAA5-9083-4AC8-8EF8-47560636A819}"/>
                </a:ext>
              </a:extLst>
            </p:cNvPr>
            <p:cNvSpPr/>
            <p:nvPr/>
          </p:nvSpPr>
          <p:spPr>
            <a:xfrm>
              <a:off x="8519849" y="5541797"/>
              <a:ext cx="874" cy="1874"/>
            </a:xfrm>
            <a:custGeom>
              <a:avLst/>
              <a:gdLst>
                <a:gd name="connsiteX0" fmla="*/ 0 w 874"/>
                <a:gd name="connsiteY0" fmla="*/ 875 h 1874"/>
                <a:gd name="connsiteX1" fmla="*/ 0 w 874"/>
                <a:gd name="connsiteY1" fmla="*/ 1874 h 1874"/>
                <a:gd name="connsiteX2" fmla="*/ 875 w 874"/>
                <a:gd name="connsiteY2" fmla="*/ 0 h 1874"/>
                <a:gd name="connsiteX3" fmla="*/ 0 w 874"/>
                <a:gd name="connsiteY3" fmla="*/ 87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0" y="875"/>
                  </a:moveTo>
                  <a:lnTo>
                    <a:pt x="0" y="1874"/>
                  </a:lnTo>
                  <a:cubicBezTo>
                    <a:pt x="237" y="1225"/>
                    <a:pt x="537" y="600"/>
                    <a:pt x="875" y="0"/>
                  </a:cubicBezTo>
                  <a:cubicBezTo>
                    <a:pt x="612" y="325"/>
                    <a:pt x="325" y="612"/>
                    <a:pt x="0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C7356035-1516-4C74-A66F-5133AAC8D20D}"/>
                </a:ext>
              </a:extLst>
            </p:cNvPr>
            <p:cNvSpPr/>
            <p:nvPr/>
          </p:nvSpPr>
          <p:spPr>
            <a:xfrm>
              <a:off x="8523597" y="5293608"/>
              <a:ext cx="446226" cy="259434"/>
            </a:xfrm>
            <a:custGeom>
              <a:avLst/>
              <a:gdLst>
                <a:gd name="connsiteX0" fmla="*/ 13369 w 446226"/>
                <a:gd name="connsiteY0" fmla="*/ 251563 h 259434"/>
                <a:gd name="connsiteX1" fmla="*/ 13369 w 446226"/>
                <a:gd name="connsiteY1" fmla="*/ 253687 h 259434"/>
                <a:gd name="connsiteX2" fmla="*/ 13369 w 446226"/>
                <a:gd name="connsiteY2" fmla="*/ 253687 h 259434"/>
                <a:gd name="connsiteX3" fmla="*/ 13369 w 446226"/>
                <a:gd name="connsiteY3" fmla="*/ 259435 h 259434"/>
                <a:gd name="connsiteX4" fmla="*/ 17992 w 446226"/>
                <a:gd name="connsiteY4" fmla="*/ 256811 h 259434"/>
                <a:gd name="connsiteX5" fmla="*/ 441059 w 446226"/>
                <a:gd name="connsiteY5" fmla="*/ 20655 h 259434"/>
                <a:gd name="connsiteX6" fmla="*/ 445433 w 446226"/>
                <a:gd name="connsiteY6" fmla="*/ 6161 h 259434"/>
                <a:gd name="connsiteX7" fmla="*/ 435149 w 446226"/>
                <a:gd name="connsiteY7" fmla="*/ 301 h 259434"/>
                <a:gd name="connsiteX8" fmla="*/ 433563 w 446226"/>
                <a:gd name="connsiteY8" fmla="*/ 913 h 259434"/>
                <a:gd name="connsiteX9" fmla="*/ 432813 w 446226"/>
                <a:gd name="connsiteY9" fmla="*/ 913 h 259434"/>
                <a:gd name="connsiteX10" fmla="*/ 429814 w 446226"/>
                <a:gd name="connsiteY10" fmla="*/ 2662 h 259434"/>
                <a:gd name="connsiteX11" fmla="*/ 0 w 446226"/>
                <a:gd name="connsiteY11" fmla="*/ 242567 h 259434"/>
                <a:gd name="connsiteX12" fmla="*/ 0 w 446226"/>
                <a:gd name="connsiteY12" fmla="*/ 242567 h 259434"/>
                <a:gd name="connsiteX13" fmla="*/ 2999 w 446226"/>
                <a:gd name="connsiteY13" fmla="*/ 241442 h 259434"/>
                <a:gd name="connsiteX14" fmla="*/ 13344 w 446226"/>
                <a:gd name="connsiteY14" fmla="*/ 250001 h 259434"/>
                <a:gd name="connsiteX15" fmla="*/ 13369 w 446226"/>
                <a:gd name="connsiteY15" fmla="*/ 251563 h 25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6226" h="259434">
                  <a:moveTo>
                    <a:pt x="13369" y="251563"/>
                  </a:moveTo>
                  <a:lnTo>
                    <a:pt x="13369" y="253687"/>
                  </a:lnTo>
                  <a:lnTo>
                    <a:pt x="13369" y="253687"/>
                  </a:lnTo>
                  <a:lnTo>
                    <a:pt x="13369" y="259435"/>
                  </a:lnTo>
                  <a:lnTo>
                    <a:pt x="17992" y="256811"/>
                  </a:lnTo>
                  <a:lnTo>
                    <a:pt x="441059" y="20655"/>
                  </a:lnTo>
                  <a:cubicBezTo>
                    <a:pt x="445607" y="17356"/>
                    <a:pt x="447407" y="11421"/>
                    <a:pt x="445433" y="6161"/>
                  </a:cubicBezTo>
                  <a:cubicBezTo>
                    <a:pt x="444208" y="1700"/>
                    <a:pt x="439610" y="-924"/>
                    <a:pt x="435149" y="301"/>
                  </a:cubicBezTo>
                  <a:cubicBezTo>
                    <a:pt x="434600" y="451"/>
                    <a:pt x="434063" y="650"/>
                    <a:pt x="433563" y="913"/>
                  </a:cubicBezTo>
                  <a:lnTo>
                    <a:pt x="432813" y="913"/>
                  </a:lnTo>
                  <a:lnTo>
                    <a:pt x="429814" y="2662"/>
                  </a:lnTo>
                  <a:lnTo>
                    <a:pt x="0" y="242567"/>
                  </a:lnTo>
                  <a:lnTo>
                    <a:pt x="0" y="242567"/>
                  </a:lnTo>
                  <a:cubicBezTo>
                    <a:pt x="912" y="241992"/>
                    <a:pt x="1937" y="241605"/>
                    <a:pt x="2999" y="241442"/>
                  </a:cubicBezTo>
                  <a:cubicBezTo>
                    <a:pt x="8221" y="240942"/>
                    <a:pt x="12857" y="244778"/>
                    <a:pt x="13344" y="250001"/>
                  </a:cubicBezTo>
                  <a:cubicBezTo>
                    <a:pt x="13394" y="250513"/>
                    <a:pt x="13407" y="251038"/>
                    <a:pt x="13369" y="2515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A2FBE0A1-B8B1-4838-AC69-E79D09EA2B79}"/>
                </a:ext>
              </a:extLst>
            </p:cNvPr>
            <p:cNvSpPr/>
            <p:nvPr/>
          </p:nvSpPr>
          <p:spPr>
            <a:xfrm>
              <a:off x="8521848" y="5538174"/>
              <a:ext cx="1124" cy="1249"/>
            </a:xfrm>
            <a:custGeom>
              <a:avLst/>
              <a:gdLst>
                <a:gd name="connsiteX0" fmla="*/ 0 w 1124"/>
                <a:gd name="connsiteY0" fmla="*/ 500 h 1249"/>
                <a:gd name="connsiteX1" fmla="*/ 0 w 1124"/>
                <a:gd name="connsiteY1" fmla="*/ 1249 h 1249"/>
                <a:gd name="connsiteX2" fmla="*/ 1124 w 1124"/>
                <a:gd name="connsiteY2" fmla="*/ 0 h 1249"/>
                <a:gd name="connsiteX3" fmla="*/ 0 w 1124"/>
                <a:gd name="connsiteY3" fmla="*/ 50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249">
                  <a:moveTo>
                    <a:pt x="0" y="500"/>
                  </a:moveTo>
                  <a:lnTo>
                    <a:pt x="0" y="1249"/>
                  </a:lnTo>
                  <a:lnTo>
                    <a:pt x="1124" y="0"/>
                  </a:lnTo>
                  <a:cubicBezTo>
                    <a:pt x="1124" y="0"/>
                    <a:pt x="125" y="375"/>
                    <a:pt x="0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B7A19005-3874-4E1D-AEBD-E1D059C1F7AB}"/>
                </a:ext>
              </a:extLst>
            </p:cNvPr>
            <p:cNvSpPr/>
            <p:nvPr/>
          </p:nvSpPr>
          <p:spPr>
            <a:xfrm>
              <a:off x="7925731" y="3827356"/>
              <a:ext cx="34360" cy="49230"/>
            </a:xfrm>
            <a:custGeom>
              <a:avLst/>
              <a:gdLst>
                <a:gd name="connsiteX0" fmla="*/ 34360 w 34360"/>
                <a:gd name="connsiteY0" fmla="*/ 49230 h 49230"/>
                <a:gd name="connsiteX1" fmla="*/ 32361 w 34360"/>
                <a:gd name="connsiteY1" fmla="*/ 42608 h 49230"/>
                <a:gd name="connsiteX2" fmla="*/ 7372 w 34360"/>
                <a:gd name="connsiteY2" fmla="*/ 6997 h 49230"/>
                <a:gd name="connsiteX3" fmla="*/ 7372 w 34360"/>
                <a:gd name="connsiteY3" fmla="*/ 4498 h 49230"/>
                <a:gd name="connsiteX4" fmla="*/ 0 w 34360"/>
                <a:gd name="connsiteY4" fmla="*/ 0 h 49230"/>
                <a:gd name="connsiteX5" fmla="*/ 0 w 34360"/>
                <a:gd name="connsiteY5" fmla="*/ 750 h 49230"/>
                <a:gd name="connsiteX6" fmla="*/ 3623 w 34360"/>
                <a:gd name="connsiteY6" fmla="*/ 5998 h 49230"/>
                <a:gd name="connsiteX7" fmla="*/ 5748 w 34360"/>
                <a:gd name="connsiteY7" fmla="*/ 8996 h 49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60" h="49230">
                  <a:moveTo>
                    <a:pt x="34360" y="49230"/>
                  </a:moveTo>
                  <a:cubicBezTo>
                    <a:pt x="33086" y="47256"/>
                    <a:pt x="32386" y="44957"/>
                    <a:pt x="32361" y="42608"/>
                  </a:cubicBezTo>
                  <a:lnTo>
                    <a:pt x="7372" y="6997"/>
                  </a:lnTo>
                  <a:cubicBezTo>
                    <a:pt x="6872" y="6235"/>
                    <a:pt x="6872" y="5260"/>
                    <a:pt x="7372" y="4498"/>
                  </a:cubicBezTo>
                  <a:cubicBezTo>
                    <a:pt x="4273" y="4486"/>
                    <a:pt x="1437" y="27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3623" y="5998"/>
                  </a:lnTo>
                  <a:lnTo>
                    <a:pt x="5748" y="89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EDB2263-2964-405A-B681-5801A17404BB}"/>
                </a:ext>
              </a:extLst>
            </p:cNvPr>
            <p:cNvSpPr/>
            <p:nvPr/>
          </p:nvSpPr>
          <p:spPr>
            <a:xfrm>
              <a:off x="7934852" y="3816610"/>
              <a:ext cx="38858" cy="48480"/>
            </a:xfrm>
            <a:custGeom>
              <a:avLst/>
              <a:gdLst>
                <a:gd name="connsiteX0" fmla="*/ 23990 w 38858"/>
                <a:gd name="connsiteY0" fmla="*/ 48481 h 48480"/>
                <a:gd name="connsiteX1" fmla="*/ 26364 w 38858"/>
                <a:gd name="connsiteY1" fmla="*/ 44732 h 48480"/>
                <a:gd name="connsiteX2" fmla="*/ 37671 w 38858"/>
                <a:gd name="connsiteY2" fmla="*/ 44533 h 48480"/>
                <a:gd name="connsiteX3" fmla="*/ 38858 w 38858"/>
                <a:gd name="connsiteY3" fmla="*/ 45982 h 48480"/>
                <a:gd name="connsiteX4" fmla="*/ 6747 w 38858"/>
                <a:gd name="connsiteY4" fmla="*/ 0 h 48480"/>
                <a:gd name="connsiteX5" fmla="*/ 6747 w 38858"/>
                <a:gd name="connsiteY5" fmla="*/ 3124 h 48480"/>
                <a:gd name="connsiteX6" fmla="*/ 0 w 38858"/>
                <a:gd name="connsiteY6" fmla="*/ 14994 h 48480"/>
                <a:gd name="connsiteX7" fmla="*/ 0 w 38858"/>
                <a:gd name="connsiteY7" fmla="*/ 14994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858" h="48480">
                  <a:moveTo>
                    <a:pt x="23990" y="48481"/>
                  </a:moveTo>
                  <a:cubicBezTo>
                    <a:pt x="24502" y="47081"/>
                    <a:pt x="25314" y="45807"/>
                    <a:pt x="26364" y="44732"/>
                  </a:cubicBezTo>
                  <a:cubicBezTo>
                    <a:pt x="29425" y="41559"/>
                    <a:pt x="34498" y="41459"/>
                    <a:pt x="37671" y="44533"/>
                  </a:cubicBezTo>
                  <a:cubicBezTo>
                    <a:pt x="38121" y="44970"/>
                    <a:pt x="38521" y="45457"/>
                    <a:pt x="38858" y="45982"/>
                  </a:cubicBezTo>
                  <a:lnTo>
                    <a:pt x="6747" y="0"/>
                  </a:lnTo>
                  <a:lnTo>
                    <a:pt x="6747" y="3124"/>
                  </a:lnTo>
                  <a:cubicBezTo>
                    <a:pt x="7572" y="8172"/>
                    <a:pt x="4761" y="13120"/>
                    <a:pt x="0" y="14994"/>
                  </a:cubicBezTo>
                  <a:lnTo>
                    <a:pt x="0" y="149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6EBBA8BD-AC81-40D9-9A52-A50424CD24F5}"/>
                </a:ext>
              </a:extLst>
            </p:cNvPr>
            <p:cNvSpPr/>
            <p:nvPr/>
          </p:nvSpPr>
          <p:spPr>
            <a:xfrm>
              <a:off x="12094179" y="2022615"/>
              <a:ext cx="33042" cy="192758"/>
            </a:xfrm>
            <a:custGeom>
              <a:avLst/>
              <a:gdLst>
                <a:gd name="connsiteX0" fmla="*/ 14870 w 33042"/>
                <a:gd name="connsiteY0" fmla="*/ 8956 h 192758"/>
                <a:gd name="connsiteX1" fmla="*/ 14870 w 33042"/>
                <a:gd name="connsiteY1" fmla="*/ 14829 h 192758"/>
                <a:gd name="connsiteX2" fmla="*/ 14870 w 33042"/>
                <a:gd name="connsiteY2" fmla="*/ 17078 h 192758"/>
                <a:gd name="connsiteX3" fmla="*/ 1 w 33042"/>
                <a:gd name="connsiteY3" fmla="*/ 190009 h 192758"/>
                <a:gd name="connsiteX4" fmla="*/ 9497 w 33042"/>
                <a:gd name="connsiteY4" fmla="*/ 180263 h 192758"/>
                <a:gd name="connsiteX5" fmla="*/ 9871 w 33042"/>
                <a:gd name="connsiteY5" fmla="*/ 180263 h 192758"/>
                <a:gd name="connsiteX6" fmla="*/ 17868 w 33042"/>
                <a:gd name="connsiteY6" fmla="*/ 192758 h 192758"/>
                <a:gd name="connsiteX7" fmla="*/ 17868 w 33042"/>
                <a:gd name="connsiteY7" fmla="*/ 186886 h 192758"/>
                <a:gd name="connsiteX8" fmla="*/ 32987 w 33042"/>
                <a:gd name="connsiteY8" fmla="*/ 11955 h 192758"/>
                <a:gd name="connsiteX9" fmla="*/ 32987 w 33042"/>
                <a:gd name="connsiteY9" fmla="*/ 10831 h 192758"/>
                <a:gd name="connsiteX10" fmla="*/ 32987 w 33042"/>
                <a:gd name="connsiteY10" fmla="*/ 8707 h 192758"/>
                <a:gd name="connsiteX11" fmla="*/ 32987 w 33042"/>
                <a:gd name="connsiteY11" fmla="*/ 6707 h 192758"/>
                <a:gd name="connsiteX12" fmla="*/ 32112 w 33042"/>
                <a:gd name="connsiteY12" fmla="*/ 4958 h 192758"/>
                <a:gd name="connsiteX13" fmla="*/ 30987 w 33042"/>
                <a:gd name="connsiteY13" fmla="*/ 3334 h 192758"/>
                <a:gd name="connsiteX14" fmla="*/ 25740 w 33042"/>
                <a:gd name="connsiteY14" fmla="*/ 85 h 192758"/>
                <a:gd name="connsiteX15" fmla="*/ 14932 w 33042"/>
                <a:gd name="connsiteY15" fmla="*/ 8344 h 192758"/>
                <a:gd name="connsiteX16" fmla="*/ 14870 w 33042"/>
                <a:gd name="connsiteY16" fmla="*/ 8956 h 19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042" h="192758">
                  <a:moveTo>
                    <a:pt x="14870" y="8956"/>
                  </a:moveTo>
                  <a:lnTo>
                    <a:pt x="14870" y="14829"/>
                  </a:lnTo>
                  <a:lnTo>
                    <a:pt x="14870" y="17078"/>
                  </a:lnTo>
                  <a:lnTo>
                    <a:pt x="1" y="190009"/>
                  </a:lnTo>
                  <a:cubicBezTo>
                    <a:pt x="-74" y="184699"/>
                    <a:pt x="4174" y="180326"/>
                    <a:pt x="9497" y="180263"/>
                  </a:cubicBezTo>
                  <a:cubicBezTo>
                    <a:pt x="9622" y="180263"/>
                    <a:pt x="9746" y="180263"/>
                    <a:pt x="9871" y="180263"/>
                  </a:cubicBezTo>
                  <a:cubicBezTo>
                    <a:pt x="15532" y="181513"/>
                    <a:pt x="19105" y="187098"/>
                    <a:pt x="17868" y="192758"/>
                  </a:cubicBezTo>
                  <a:lnTo>
                    <a:pt x="17868" y="186886"/>
                  </a:lnTo>
                  <a:lnTo>
                    <a:pt x="32987" y="11955"/>
                  </a:lnTo>
                  <a:cubicBezTo>
                    <a:pt x="32987" y="11955"/>
                    <a:pt x="32987" y="11206"/>
                    <a:pt x="32987" y="10831"/>
                  </a:cubicBezTo>
                  <a:cubicBezTo>
                    <a:pt x="33049" y="10118"/>
                    <a:pt x="33049" y="9419"/>
                    <a:pt x="32987" y="8707"/>
                  </a:cubicBezTo>
                  <a:cubicBezTo>
                    <a:pt x="33062" y="8044"/>
                    <a:pt x="33062" y="7370"/>
                    <a:pt x="32987" y="6707"/>
                  </a:cubicBezTo>
                  <a:lnTo>
                    <a:pt x="32112" y="4958"/>
                  </a:lnTo>
                  <a:cubicBezTo>
                    <a:pt x="31850" y="4346"/>
                    <a:pt x="31475" y="3796"/>
                    <a:pt x="30987" y="3334"/>
                  </a:cubicBezTo>
                  <a:cubicBezTo>
                    <a:pt x="29750" y="1584"/>
                    <a:pt x="27864" y="410"/>
                    <a:pt x="25740" y="85"/>
                  </a:cubicBezTo>
                  <a:cubicBezTo>
                    <a:pt x="20467" y="-615"/>
                    <a:pt x="15631" y="3084"/>
                    <a:pt x="14932" y="8344"/>
                  </a:cubicBezTo>
                  <a:cubicBezTo>
                    <a:pt x="14907" y="8557"/>
                    <a:pt x="14882" y="8757"/>
                    <a:pt x="14870" y="89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079872D8-93B9-42FC-AADC-46B0615610A5}"/>
                </a:ext>
              </a:extLst>
            </p:cNvPr>
            <p:cNvSpPr/>
            <p:nvPr/>
          </p:nvSpPr>
          <p:spPr>
            <a:xfrm>
              <a:off x="12089419" y="2202250"/>
              <a:ext cx="22029" cy="68608"/>
            </a:xfrm>
            <a:custGeom>
              <a:avLst/>
              <a:gdLst>
                <a:gd name="connsiteX0" fmla="*/ 13882 w 22029"/>
                <a:gd name="connsiteY0" fmla="*/ 3 h 68608"/>
                <a:gd name="connsiteX1" fmla="*/ 4011 w 22029"/>
                <a:gd name="connsiteY1" fmla="*/ 9375 h 68608"/>
                <a:gd name="connsiteX2" fmla="*/ 4011 w 22029"/>
                <a:gd name="connsiteY2" fmla="*/ 9749 h 68608"/>
                <a:gd name="connsiteX3" fmla="*/ 13 w 22029"/>
                <a:gd name="connsiteY3" fmla="*/ 56731 h 68608"/>
                <a:gd name="connsiteX4" fmla="*/ 763 w 22029"/>
                <a:gd name="connsiteY4" fmla="*/ 62104 h 68608"/>
                <a:gd name="connsiteX5" fmla="*/ 8010 w 22029"/>
                <a:gd name="connsiteY5" fmla="*/ 68601 h 68608"/>
                <a:gd name="connsiteX6" fmla="*/ 17880 w 22029"/>
                <a:gd name="connsiteY6" fmla="*/ 59492 h 68608"/>
                <a:gd name="connsiteX7" fmla="*/ 17880 w 22029"/>
                <a:gd name="connsiteY7" fmla="*/ 58980 h 68608"/>
                <a:gd name="connsiteX8" fmla="*/ 20254 w 22029"/>
                <a:gd name="connsiteY8" fmla="*/ 31990 h 68608"/>
                <a:gd name="connsiteX9" fmla="*/ 21878 w 22029"/>
                <a:gd name="connsiteY9" fmla="*/ 11998 h 68608"/>
                <a:gd name="connsiteX10" fmla="*/ 13882 w 22029"/>
                <a:gd name="connsiteY10" fmla="*/ 3 h 68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029" h="68608">
                  <a:moveTo>
                    <a:pt x="13882" y="3"/>
                  </a:moveTo>
                  <a:cubicBezTo>
                    <a:pt x="8572" y="-134"/>
                    <a:pt x="4149" y="4064"/>
                    <a:pt x="4011" y="9375"/>
                  </a:cubicBezTo>
                  <a:cubicBezTo>
                    <a:pt x="4011" y="9499"/>
                    <a:pt x="4011" y="9624"/>
                    <a:pt x="4011" y="9749"/>
                  </a:cubicBezTo>
                  <a:lnTo>
                    <a:pt x="13" y="56731"/>
                  </a:lnTo>
                  <a:cubicBezTo>
                    <a:pt x="-62" y="58555"/>
                    <a:pt x="188" y="60367"/>
                    <a:pt x="763" y="62104"/>
                  </a:cubicBezTo>
                  <a:cubicBezTo>
                    <a:pt x="1725" y="65490"/>
                    <a:pt x="4548" y="68014"/>
                    <a:pt x="8010" y="68601"/>
                  </a:cubicBezTo>
                  <a:cubicBezTo>
                    <a:pt x="13245" y="68813"/>
                    <a:pt x="17668" y="64727"/>
                    <a:pt x="17880" y="59492"/>
                  </a:cubicBezTo>
                  <a:cubicBezTo>
                    <a:pt x="17880" y="59317"/>
                    <a:pt x="17880" y="59155"/>
                    <a:pt x="17880" y="58980"/>
                  </a:cubicBezTo>
                  <a:lnTo>
                    <a:pt x="20254" y="31990"/>
                  </a:lnTo>
                  <a:lnTo>
                    <a:pt x="21878" y="11998"/>
                  </a:lnTo>
                  <a:cubicBezTo>
                    <a:pt x="22816" y="6513"/>
                    <a:pt x="19305" y="1253"/>
                    <a:pt x="13882" y="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E85BF748-F152-4851-9ADD-30795919D262}"/>
                </a:ext>
              </a:extLst>
            </p:cNvPr>
            <p:cNvSpPr/>
            <p:nvPr/>
          </p:nvSpPr>
          <p:spPr>
            <a:xfrm>
              <a:off x="7741810" y="6719077"/>
              <a:ext cx="39358" cy="153438"/>
            </a:xfrm>
            <a:custGeom>
              <a:avLst/>
              <a:gdLst>
                <a:gd name="connsiteX0" fmla="*/ 10371 w 39358"/>
                <a:gd name="connsiteY0" fmla="*/ 12370 h 153438"/>
                <a:gd name="connsiteX1" fmla="*/ 50 w 39358"/>
                <a:gd name="connsiteY1" fmla="*/ 4061 h 153438"/>
                <a:gd name="connsiteX2" fmla="*/ 0 w 39358"/>
                <a:gd name="connsiteY2" fmla="*/ 3499 h 153438"/>
                <a:gd name="connsiteX3" fmla="*/ 21116 w 39358"/>
                <a:gd name="connsiteY3" fmla="*/ 153439 h 153438"/>
                <a:gd name="connsiteX4" fmla="*/ 39358 w 39358"/>
                <a:gd name="connsiteY4" fmla="*/ 153439 h 153438"/>
                <a:gd name="connsiteX5" fmla="*/ 17742 w 39358"/>
                <a:gd name="connsiteY5" fmla="*/ 0 h 153438"/>
                <a:gd name="connsiteX6" fmla="*/ 10371 w 39358"/>
                <a:gd name="connsiteY6" fmla="*/ 1237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8" h="153438">
                  <a:moveTo>
                    <a:pt x="10371" y="12370"/>
                  </a:moveTo>
                  <a:cubicBezTo>
                    <a:pt x="5223" y="12932"/>
                    <a:pt x="600" y="9209"/>
                    <a:pt x="50" y="4061"/>
                  </a:cubicBezTo>
                  <a:cubicBezTo>
                    <a:pt x="25" y="3873"/>
                    <a:pt x="13" y="3686"/>
                    <a:pt x="0" y="3499"/>
                  </a:cubicBezTo>
                  <a:lnTo>
                    <a:pt x="21116" y="153439"/>
                  </a:lnTo>
                  <a:lnTo>
                    <a:pt x="39358" y="153439"/>
                  </a:lnTo>
                  <a:lnTo>
                    <a:pt x="17742" y="0"/>
                  </a:lnTo>
                  <a:cubicBezTo>
                    <a:pt x="18705" y="5385"/>
                    <a:pt x="15556" y="10658"/>
                    <a:pt x="1037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6E05C329-494B-4E6F-A062-9E89E11C65F4}"/>
                </a:ext>
              </a:extLst>
            </p:cNvPr>
            <p:cNvSpPr/>
            <p:nvPr/>
          </p:nvSpPr>
          <p:spPr>
            <a:xfrm>
              <a:off x="11295824" y="3876086"/>
              <a:ext cx="79790" cy="58015"/>
            </a:xfrm>
            <a:custGeom>
              <a:avLst/>
              <a:gdLst>
                <a:gd name="connsiteX0" fmla="*/ 4823 w 79790"/>
                <a:gd name="connsiteY0" fmla="*/ 37485 h 58015"/>
                <a:gd name="connsiteX1" fmla="*/ 3824 w 79790"/>
                <a:gd name="connsiteY1" fmla="*/ 38360 h 58015"/>
                <a:gd name="connsiteX2" fmla="*/ 2324 w 79790"/>
                <a:gd name="connsiteY2" fmla="*/ 39609 h 58015"/>
                <a:gd name="connsiteX3" fmla="*/ 1325 w 79790"/>
                <a:gd name="connsiteY3" fmla="*/ 41358 h 58015"/>
                <a:gd name="connsiteX4" fmla="*/ 450 w 79790"/>
                <a:gd name="connsiteY4" fmla="*/ 42983 h 58015"/>
                <a:gd name="connsiteX5" fmla="*/ 450 w 79790"/>
                <a:gd name="connsiteY5" fmla="*/ 45232 h 58015"/>
                <a:gd name="connsiteX6" fmla="*/ 450 w 79790"/>
                <a:gd name="connsiteY6" fmla="*/ 51854 h 58015"/>
                <a:gd name="connsiteX7" fmla="*/ 10733 w 79790"/>
                <a:gd name="connsiteY7" fmla="*/ 57715 h 58015"/>
                <a:gd name="connsiteX8" fmla="*/ 12320 w 79790"/>
                <a:gd name="connsiteY8" fmla="*/ 57102 h 58015"/>
                <a:gd name="connsiteX9" fmla="*/ 17318 w 79790"/>
                <a:gd name="connsiteY9" fmla="*/ 54728 h 58015"/>
                <a:gd name="connsiteX10" fmla="*/ 79791 w 79790"/>
                <a:gd name="connsiteY10" fmla="*/ 19742 h 58015"/>
                <a:gd name="connsiteX11" fmla="*/ 68546 w 79790"/>
                <a:gd name="connsiteY11" fmla="*/ 16031 h 58015"/>
                <a:gd name="connsiteX12" fmla="*/ 67921 w 79790"/>
                <a:gd name="connsiteY12" fmla="*/ 14369 h 58015"/>
                <a:gd name="connsiteX13" fmla="*/ 72294 w 79790"/>
                <a:gd name="connsiteY13" fmla="*/ 0 h 58015"/>
                <a:gd name="connsiteX14" fmla="*/ 70545 w 79790"/>
                <a:gd name="connsiteY14" fmla="*/ 1000 h 58015"/>
                <a:gd name="connsiteX15" fmla="*/ 67421 w 79790"/>
                <a:gd name="connsiteY15" fmla="*/ 2749 h 58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9790" h="58015">
                  <a:moveTo>
                    <a:pt x="4823" y="37485"/>
                  </a:moveTo>
                  <a:cubicBezTo>
                    <a:pt x="4823" y="37485"/>
                    <a:pt x="4198" y="37485"/>
                    <a:pt x="3824" y="38360"/>
                  </a:cubicBezTo>
                  <a:lnTo>
                    <a:pt x="2324" y="39609"/>
                  </a:lnTo>
                  <a:cubicBezTo>
                    <a:pt x="1924" y="40147"/>
                    <a:pt x="1587" y="40734"/>
                    <a:pt x="1325" y="41358"/>
                  </a:cubicBezTo>
                  <a:cubicBezTo>
                    <a:pt x="912" y="41821"/>
                    <a:pt x="612" y="42383"/>
                    <a:pt x="450" y="42983"/>
                  </a:cubicBezTo>
                  <a:cubicBezTo>
                    <a:pt x="387" y="43733"/>
                    <a:pt x="387" y="44482"/>
                    <a:pt x="450" y="45232"/>
                  </a:cubicBezTo>
                  <a:cubicBezTo>
                    <a:pt x="-150" y="47394"/>
                    <a:pt x="-150" y="49693"/>
                    <a:pt x="450" y="51854"/>
                  </a:cubicBezTo>
                  <a:cubicBezTo>
                    <a:pt x="1674" y="56315"/>
                    <a:pt x="6272" y="58939"/>
                    <a:pt x="10733" y="57715"/>
                  </a:cubicBezTo>
                  <a:cubicBezTo>
                    <a:pt x="11283" y="57564"/>
                    <a:pt x="11820" y="57365"/>
                    <a:pt x="12320" y="57102"/>
                  </a:cubicBezTo>
                  <a:lnTo>
                    <a:pt x="17318" y="54728"/>
                  </a:lnTo>
                  <a:lnTo>
                    <a:pt x="79791" y="19742"/>
                  </a:lnTo>
                  <a:cubicBezTo>
                    <a:pt x="75668" y="21829"/>
                    <a:pt x="70632" y="20167"/>
                    <a:pt x="68546" y="16031"/>
                  </a:cubicBezTo>
                  <a:cubicBezTo>
                    <a:pt x="68283" y="15506"/>
                    <a:pt x="68071" y="14944"/>
                    <a:pt x="67921" y="14369"/>
                  </a:cubicBezTo>
                  <a:cubicBezTo>
                    <a:pt x="66022" y="9146"/>
                    <a:pt x="67796" y="3286"/>
                    <a:pt x="72294" y="0"/>
                  </a:cubicBezTo>
                  <a:lnTo>
                    <a:pt x="70545" y="1000"/>
                  </a:lnTo>
                  <a:lnTo>
                    <a:pt x="67421" y="2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0A0B5225-634A-44C4-9EDC-66ECA55F85D5}"/>
                </a:ext>
              </a:extLst>
            </p:cNvPr>
            <p:cNvSpPr/>
            <p:nvPr/>
          </p:nvSpPr>
          <p:spPr>
            <a:xfrm>
              <a:off x="11540544" y="3783623"/>
              <a:ext cx="42481" cy="53853"/>
            </a:xfrm>
            <a:custGeom>
              <a:avLst/>
              <a:gdLst>
                <a:gd name="connsiteX0" fmla="*/ 5498 w 42481"/>
                <a:gd name="connsiteY0" fmla="*/ 17243 h 53853"/>
                <a:gd name="connsiteX1" fmla="*/ 0 w 42481"/>
                <a:gd name="connsiteY1" fmla="*/ 20242 h 53853"/>
                <a:gd name="connsiteX2" fmla="*/ 29987 w 42481"/>
                <a:gd name="connsiteY2" fmla="*/ 53853 h 53853"/>
                <a:gd name="connsiteX3" fmla="*/ 29987 w 42481"/>
                <a:gd name="connsiteY3" fmla="*/ 38484 h 53853"/>
                <a:gd name="connsiteX4" fmla="*/ 41020 w 42481"/>
                <a:gd name="connsiteY4" fmla="*/ 37023 h 53853"/>
                <a:gd name="connsiteX5" fmla="*/ 42482 w 42481"/>
                <a:gd name="connsiteY5" fmla="*/ 38484 h 53853"/>
                <a:gd name="connsiteX6" fmla="*/ 38858 w 42481"/>
                <a:gd name="connsiteY6" fmla="*/ 34236 h 53853"/>
                <a:gd name="connsiteX7" fmla="*/ 35859 w 42481"/>
                <a:gd name="connsiteY7" fmla="*/ 30988 h 53853"/>
                <a:gd name="connsiteX8" fmla="*/ 8121 w 42481"/>
                <a:gd name="connsiteY8" fmla="*/ 0 h 53853"/>
                <a:gd name="connsiteX9" fmla="*/ 8121 w 42481"/>
                <a:gd name="connsiteY9" fmla="*/ 0 h 53853"/>
                <a:gd name="connsiteX10" fmla="*/ 10245 w 42481"/>
                <a:gd name="connsiteY10" fmla="*/ 3374 h 53853"/>
                <a:gd name="connsiteX11" fmla="*/ 5498 w 42481"/>
                <a:gd name="connsiteY11" fmla="*/ 17243 h 53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481" h="53853">
                  <a:moveTo>
                    <a:pt x="5498" y="17243"/>
                  </a:moveTo>
                  <a:lnTo>
                    <a:pt x="0" y="20242"/>
                  </a:lnTo>
                  <a:lnTo>
                    <a:pt x="29987" y="53853"/>
                  </a:lnTo>
                  <a:cubicBezTo>
                    <a:pt x="26463" y="49330"/>
                    <a:pt x="26463" y="43008"/>
                    <a:pt x="29987" y="38484"/>
                  </a:cubicBezTo>
                  <a:cubicBezTo>
                    <a:pt x="32636" y="35036"/>
                    <a:pt x="37571" y="34386"/>
                    <a:pt x="41020" y="37023"/>
                  </a:cubicBezTo>
                  <a:cubicBezTo>
                    <a:pt x="41569" y="37448"/>
                    <a:pt x="42057" y="37935"/>
                    <a:pt x="42482" y="38484"/>
                  </a:cubicBezTo>
                  <a:lnTo>
                    <a:pt x="38858" y="34236"/>
                  </a:lnTo>
                  <a:lnTo>
                    <a:pt x="35859" y="30988"/>
                  </a:lnTo>
                  <a:lnTo>
                    <a:pt x="8121" y="0"/>
                  </a:lnTo>
                  <a:lnTo>
                    <a:pt x="8121" y="0"/>
                  </a:lnTo>
                  <a:cubicBezTo>
                    <a:pt x="9071" y="949"/>
                    <a:pt x="9796" y="2112"/>
                    <a:pt x="10245" y="3374"/>
                  </a:cubicBezTo>
                  <a:cubicBezTo>
                    <a:pt x="11832" y="8534"/>
                    <a:pt x="9908" y="14132"/>
                    <a:pt x="5498" y="172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6C711FAE-2725-42E9-A15A-A12B682A70BF}"/>
                </a:ext>
              </a:extLst>
            </p:cNvPr>
            <p:cNvSpPr/>
            <p:nvPr/>
          </p:nvSpPr>
          <p:spPr>
            <a:xfrm>
              <a:off x="11567388" y="3818916"/>
              <a:ext cx="100147" cy="114105"/>
            </a:xfrm>
            <a:custGeom>
              <a:avLst/>
              <a:gdLst>
                <a:gd name="connsiteX0" fmla="*/ 2642 w 100147"/>
                <a:gd name="connsiteY0" fmla="*/ 3192 h 114105"/>
                <a:gd name="connsiteX1" fmla="*/ 2642 w 100147"/>
                <a:gd name="connsiteY1" fmla="*/ 18561 h 114105"/>
                <a:gd name="connsiteX2" fmla="*/ 81234 w 100147"/>
                <a:gd name="connsiteY2" fmla="*/ 106651 h 114105"/>
                <a:gd name="connsiteX3" fmla="*/ 81983 w 100147"/>
                <a:gd name="connsiteY3" fmla="*/ 107401 h 114105"/>
                <a:gd name="connsiteX4" fmla="*/ 85232 w 100147"/>
                <a:gd name="connsiteY4" fmla="*/ 111024 h 114105"/>
                <a:gd name="connsiteX5" fmla="*/ 96265 w 100147"/>
                <a:gd name="connsiteY5" fmla="*/ 112486 h 114105"/>
                <a:gd name="connsiteX6" fmla="*/ 97727 w 100147"/>
                <a:gd name="connsiteY6" fmla="*/ 111024 h 114105"/>
                <a:gd name="connsiteX7" fmla="*/ 100100 w 100147"/>
                <a:gd name="connsiteY7" fmla="*/ 103902 h 114105"/>
                <a:gd name="connsiteX8" fmla="*/ 100100 w 100147"/>
                <a:gd name="connsiteY8" fmla="*/ 101528 h 114105"/>
                <a:gd name="connsiteX9" fmla="*/ 100100 w 100147"/>
                <a:gd name="connsiteY9" fmla="*/ 99779 h 114105"/>
                <a:gd name="connsiteX10" fmla="*/ 99226 w 100147"/>
                <a:gd name="connsiteY10" fmla="*/ 97905 h 114105"/>
                <a:gd name="connsiteX11" fmla="*/ 98226 w 100147"/>
                <a:gd name="connsiteY11" fmla="*/ 96155 h 114105"/>
                <a:gd name="connsiteX12" fmla="*/ 98226 w 100147"/>
                <a:gd name="connsiteY12" fmla="*/ 96155 h 114105"/>
                <a:gd name="connsiteX13" fmla="*/ 15637 w 100147"/>
                <a:gd name="connsiteY13" fmla="*/ 3692 h 114105"/>
                <a:gd name="connsiteX14" fmla="*/ 4791 w 100147"/>
                <a:gd name="connsiteY14" fmla="*/ 1205 h 114105"/>
                <a:gd name="connsiteX15" fmla="*/ 2642 w 100147"/>
                <a:gd name="connsiteY15" fmla="*/ 3192 h 11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147" h="114105">
                  <a:moveTo>
                    <a:pt x="2642" y="3192"/>
                  </a:moveTo>
                  <a:cubicBezTo>
                    <a:pt x="-881" y="7703"/>
                    <a:pt x="-881" y="14038"/>
                    <a:pt x="2642" y="18561"/>
                  </a:cubicBezTo>
                  <a:lnTo>
                    <a:pt x="81234" y="106651"/>
                  </a:lnTo>
                  <a:lnTo>
                    <a:pt x="81983" y="107401"/>
                  </a:lnTo>
                  <a:lnTo>
                    <a:pt x="85232" y="111024"/>
                  </a:lnTo>
                  <a:cubicBezTo>
                    <a:pt x="87881" y="114473"/>
                    <a:pt x="92816" y="115123"/>
                    <a:pt x="96265" y="112486"/>
                  </a:cubicBezTo>
                  <a:cubicBezTo>
                    <a:pt x="96814" y="112061"/>
                    <a:pt x="97301" y="111574"/>
                    <a:pt x="97727" y="111024"/>
                  </a:cubicBezTo>
                  <a:cubicBezTo>
                    <a:pt x="99226" y="108950"/>
                    <a:pt x="100063" y="106464"/>
                    <a:pt x="100100" y="103902"/>
                  </a:cubicBezTo>
                  <a:cubicBezTo>
                    <a:pt x="100151" y="103115"/>
                    <a:pt x="100151" y="102315"/>
                    <a:pt x="100100" y="101528"/>
                  </a:cubicBezTo>
                  <a:cubicBezTo>
                    <a:pt x="100163" y="100941"/>
                    <a:pt x="100163" y="100366"/>
                    <a:pt x="100100" y="99779"/>
                  </a:cubicBezTo>
                  <a:cubicBezTo>
                    <a:pt x="99863" y="99129"/>
                    <a:pt x="99563" y="98504"/>
                    <a:pt x="99226" y="97905"/>
                  </a:cubicBezTo>
                  <a:lnTo>
                    <a:pt x="98226" y="96155"/>
                  </a:lnTo>
                  <a:cubicBezTo>
                    <a:pt x="98226" y="96155"/>
                    <a:pt x="98226" y="96155"/>
                    <a:pt x="98226" y="96155"/>
                  </a:cubicBezTo>
                  <a:lnTo>
                    <a:pt x="15637" y="3692"/>
                  </a:lnTo>
                  <a:cubicBezTo>
                    <a:pt x="13325" y="6"/>
                    <a:pt x="8465" y="-1106"/>
                    <a:pt x="4791" y="1205"/>
                  </a:cubicBezTo>
                  <a:cubicBezTo>
                    <a:pt x="3955" y="1730"/>
                    <a:pt x="3230" y="2405"/>
                    <a:pt x="2642" y="31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A0487423-9987-49CC-BAF3-C7D1EC065C3F}"/>
                </a:ext>
              </a:extLst>
            </p:cNvPr>
            <p:cNvSpPr/>
            <p:nvPr/>
          </p:nvSpPr>
          <p:spPr>
            <a:xfrm>
              <a:off x="11673236" y="3084652"/>
              <a:ext cx="191495" cy="116953"/>
            </a:xfrm>
            <a:custGeom>
              <a:avLst/>
              <a:gdLst>
                <a:gd name="connsiteX0" fmla="*/ 11370 w 191495"/>
                <a:gd name="connsiteY0" fmla="*/ 102584 h 116953"/>
                <a:gd name="connsiteX1" fmla="*/ 6872 w 191495"/>
                <a:gd name="connsiteY1" fmla="*/ 116953 h 116953"/>
                <a:gd name="connsiteX2" fmla="*/ 180922 w 191495"/>
                <a:gd name="connsiteY2" fmla="*/ 22866 h 116953"/>
                <a:gd name="connsiteX3" fmla="*/ 186169 w 191495"/>
                <a:gd name="connsiteY3" fmla="*/ 20117 h 116953"/>
                <a:gd name="connsiteX4" fmla="*/ 190793 w 191495"/>
                <a:gd name="connsiteY4" fmla="*/ 5748 h 116953"/>
                <a:gd name="connsiteX5" fmla="*/ 188668 w 191495"/>
                <a:gd name="connsiteY5" fmla="*/ 2249 h 116953"/>
                <a:gd name="connsiteX6" fmla="*/ 188668 w 191495"/>
                <a:gd name="connsiteY6" fmla="*/ 2249 h 116953"/>
                <a:gd name="connsiteX7" fmla="*/ 187419 w 191495"/>
                <a:gd name="connsiteY7" fmla="*/ 1250 h 116953"/>
                <a:gd name="connsiteX8" fmla="*/ 185545 w 191495"/>
                <a:gd name="connsiteY8" fmla="*/ 0 h 116953"/>
                <a:gd name="connsiteX9" fmla="*/ 183796 w 191495"/>
                <a:gd name="connsiteY9" fmla="*/ 0 h 116953"/>
                <a:gd name="connsiteX10" fmla="*/ 182172 w 191495"/>
                <a:gd name="connsiteY10" fmla="*/ 0 h 116953"/>
                <a:gd name="connsiteX11" fmla="*/ 179922 w 191495"/>
                <a:gd name="connsiteY11" fmla="*/ 625 h 116953"/>
                <a:gd name="connsiteX12" fmla="*/ 178923 w 191495"/>
                <a:gd name="connsiteY12" fmla="*/ 625 h 116953"/>
                <a:gd name="connsiteX13" fmla="*/ 178923 w 191495"/>
                <a:gd name="connsiteY13" fmla="*/ 625 h 116953"/>
                <a:gd name="connsiteX14" fmla="*/ 0 w 191495"/>
                <a:gd name="connsiteY14" fmla="*/ 97461 h 116953"/>
                <a:gd name="connsiteX15" fmla="*/ 10945 w 191495"/>
                <a:gd name="connsiteY15" fmla="*/ 101472 h 116953"/>
                <a:gd name="connsiteX16" fmla="*/ 11370 w 191495"/>
                <a:gd name="connsiteY16" fmla="*/ 10258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495" h="116953">
                  <a:moveTo>
                    <a:pt x="11370" y="102584"/>
                  </a:moveTo>
                  <a:cubicBezTo>
                    <a:pt x="13594" y="107832"/>
                    <a:pt x="11695" y="113917"/>
                    <a:pt x="6872" y="116953"/>
                  </a:cubicBezTo>
                  <a:lnTo>
                    <a:pt x="180922" y="22866"/>
                  </a:lnTo>
                  <a:lnTo>
                    <a:pt x="186169" y="20117"/>
                  </a:lnTo>
                  <a:cubicBezTo>
                    <a:pt x="190755" y="16906"/>
                    <a:pt x="192641" y="11033"/>
                    <a:pt x="190793" y="5748"/>
                  </a:cubicBezTo>
                  <a:cubicBezTo>
                    <a:pt x="190305" y="4461"/>
                    <a:pt x="189593" y="3274"/>
                    <a:pt x="188668" y="2249"/>
                  </a:cubicBezTo>
                  <a:lnTo>
                    <a:pt x="188668" y="2249"/>
                  </a:lnTo>
                  <a:cubicBezTo>
                    <a:pt x="188668" y="2249"/>
                    <a:pt x="187793" y="1624"/>
                    <a:pt x="187419" y="1250"/>
                  </a:cubicBezTo>
                  <a:cubicBezTo>
                    <a:pt x="186857" y="750"/>
                    <a:pt x="186219" y="325"/>
                    <a:pt x="185545" y="0"/>
                  </a:cubicBezTo>
                  <a:lnTo>
                    <a:pt x="183796" y="0"/>
                  </a:lnTo>
                  <a:lnTo>
                    <a:pt x="182172" y="0"/>
                  </a:lnTo>
                  <a:cubicBezTo>
                    <a:pt x="181397" y="88"/>
                    <a:pt x="180634" y="300"/>
                    <a:pt x="179922" y="625"/>
                  </a:cubicBezTo>
                  <a:lnTo>
                    <a:pt x="178923" y="625"/>
                  </a:lnTo>
                  <a:lnTo>
                    <a:pt x="178923" y="625"/>
                  </a:lnTo>
                  <a:lnTo>
                    <a:pt x="0" y="97461"/>
                  </a:lnTo>
                  <a:cubicBezTo>
                    <a:pt x="4136" y="95549"/>
                    <a:pt x="9033" y="97349"/>
                    <a:pt x="10945" y="101472"/>
                  </a:cubicBezTo>
                  <a:cubicBezTo>
                    <a:pt x="11120" y="101834"/>
                    <a:pt x="11258" y="102209"/>
                    <a:pt x="11370" y="1025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2970CA13-F97E-474E-B182-D18E6883C724}"/>
                </a:ext>
              </a:extLst>
            </p:cNvPr>
            <p:cNvSpPr/>
            <p:nvPr/>
          </p:nvSpPr>
          <p:spPr>
            <a:xfrm>
              <a:off x="11665115" y="3209102"/>
              <a:ext cx="1249" cy="37"/>
            </a:xfrm>
            <a:custGeom>
              <a:avLst/>
              <a:gdLst>
                <a:gd name="connsiteX0" fmla="*/ 1249 w 1249"/>
                <a:gd name="connsiteY0" fmla="*/ 0 h 37"/>
                <a:gd name="connsiteX1" fmla="*/ 0 w 1249"/>
                <a:gd name="connsiteY1" fmla="*/ 0 h 37"/>
                <a:gd name="connsiteX2" fmla="*/ 999 w 1249"/>
                <a:gd name="connsiteY2" fmla="*/ 0 h 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37">
                  <a:moveTo>
                    <a:pt x="1249" y="0"/>
                  </a:moveTo>
                  <a:cubicBezTo>
                    <a:pt x="837" y="50"/>
                    <a:pt x="412" y="50"/>
                    <a:pt x="0" y="0"/>
                  </a:cubicBez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EDFD87B4-B7A0-459E-AB78-428AF9461D71}"/>
                </a:ext>
              </a:extLst>
            </p:cNvPr>
            <p:cNvSpPr/>
            <p:nvPr/>
          </p:nvSpPr>
          <p:spPr>
            <a:xfrm>
              <a:off x="11664115" y="3180968"/>
              <a:ext cx="21415" cy="28134"/>
            </a:xfrm>
            <a:custGeom>
              <a:avLst/>
              <a:gdLst>
                <a:gd name="connsiteX0" fmla="*/ 0 w 21415"/>
                <a:gd name="connsiteY0" fmla="*/ 5518 h 28134"/>
                <a:gd name="connsiteX1" fmla="*/ 4373 w 21415"/>
                <a:gd name="connsiteY1" fmla="*/ 10266 h 28134"/>
                <a:gd name="connsiteX2" fmla="*/ 5123 w 21415"/>
                <a:gd name="connsiteY2" fmla="*/ 25510 h 28134"/>
                <a:gd name="connsiteX3" fmla="*/ 2249 w 21415"/>
                <a:gd name="connsiteY3" fmla="*/ 28134 h 28134"/>
                <a:gd name="connsiteX4" fmla="*/ 4123 w 21415"/>
                <a:gd name="connsiteY4" fmla="*/ 27135 h 28134"/>
                <a:gd name="connsiteX5" fmla="*/ 7372 w 21415"/>
                <a:gd name="connsiteY5" fmla="*/ 25385 h 28134"/>
                <a:gd name="connsiteX6" fmla="*/ 15993 w 21415"/>
                <a:gd name="connsiteY6" fmla="*/ 20637 h 28134"/>
                <a:gd name="connsiteX7" fmla="*/ 20491 w 21415"/>
                <a:gd name="connsiteY7" fmla="*/ 6268 h 28134"/>
                <a:gd name="connsiteX8" fmla="*/ 10508 w 21415"/>
                <a:gd name="connsiteY8" fmla="*/ 245 h 28134"/>
                <a:gd name="connsiteX9" fmla="*/ 8746 w 21415"/>
                <a:gd name="connsiteY9" fmla="*/ 895 h 28134"/>
                <a:gd name="connsiteX10" fmla="*/ 6622 w 21415"/>
                <a:gd name="connsiteY10" fmla="*/ 2020 h 28134"/>
                <a:gd name="connsiteX11" fmla="*/ 3373 w 21415"/>
                <a:gd name="connsiteY11" fmla="*/ 3769 h 2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15" h="28134">
                  <a:moveTo>
                    <a:pt x="0" y="5518"/>
                  </a:moveTo>
                  <a:lnTo>
                    <a:pt x="4373" y="10266"/>
                  </a:lnTo>
                  <a:cubicBezTo>
                    <a:pt x="8059" y="14590"/>
                    <a:pt x="8372" y="20850"/>
                    <a:pt x="5123" y="25510"/>
                  </a:cubicBezTo>
                  <a:cubicBezTo>
                    <a:pt x="4323" y="26548"/>
                    <a:pt x="3349" y="27435"/>
                    <a:pt x="2249" y="28134"/>
                  </a:cubicBezTo>
                  <a:lnTo>
                    <a:pt x="4123" y="27135"/>
                  </a:lnTo>
                  <a:lnTo>
                    <a:pt x="7372" y="25385"/>
                  </a:lnTo>
                  <a:lnTo>
                    <a:pt x="15993" y="20637"/>
                  </a:lnTo>
                  <a:cubicBezTo>
                    <a:pt x="20816" y="17601"/>
                    <a:pt x="22715" y="11516"/>
                    <a:pt x="20491" y="6268"/>
                  </a:cubicBezTo>
                  <a:cubicBezTo>
                    <a:pt x="19404" y="1845"/>
                    <a:pt x="14931" y="-854"/>
                    <a:pt x="10508" y="245"/>
                  </a:cubicBezTo>
                  <a:cubicBezTo>
                    <a:pt x="9896" y="395"/>
                    <a:pt x="9308" y="608"/>
                    <a:pt x="8746" y="895"/>
                  </a:cubicBezTo>
                  <a:lnTo>
                    <a:pt x="6622" y="2020"/>
                  </a:lnTo>
                  <a:lnTo>
                    <a:pt x="3373" y="37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3C00F5A2-355F-4709-9888-E198D4F46FE6}"/>
                </a:ext>
              </a:extLst>
            </p:cNvPr>
            <p:cNvSpPr/>
            <p:nvPr/>
          </p:nvSpPr>
          <p:spPr>
            <a:xfrm>
              <a:off x="11347627" y="3480681"/>
              <a:ext cx="261145" cy="161248"/>
            </a:xfrm>
            <a:custGeom>
              <a:avLst/>
              <a:gdLst>
                <a:gd name="connsiteX0" fmla="*/ 247893 w 261145"/>
                <a:gd name="connsiteY0" fmla="*/ 937 h 161248"/>
                <a:gd name="connsiteX1" fmla="*/ 245894 w 261145"/>
                <a:gd name="connsiteY1" fmla="*/ 1937 h 161248"/>
                <a:gd name="connsiteX2" fmla="*/ 242770 w 261145"/>
                <a:gd name="connsiteY2" fmla="*/ 3686 h 161248"/>
                <a:gd name="connsiteX3" fmla="*/ 5373 w 261145"/>
                <a:gd name="connsiteY3" fmla="*/ 134009 h 161248"/>
                <a:gd name="connsiteX4" fmla="*/ 4373 w 261145"/>
                <a:gd name="connsiteY4" fmla="*/ 152002 h 161248"/>
                <a:gd name="connsiteX5" fmla="*/ 4373 w 261145"/>
                <a:gd name="connsiteY5" fmla="*/ 153501 h 161248"/>
                <a:gd name="connsiteX6" fmla="*/ 4373 w 261145"/>
                <a:gd name="connsiteY6" fmla="*/ 155625 h 161248"/>
                <a:gd name="connsiteX7" fmla="*/ 3498 w 261145"/>
                <a:gd name="connsiteY7" fmla="*/ 157375 h 161248"/>
                <a:gd name="connsiteX8" fmla="*/ 2499 w 261145"/>
                <a:gd name="connsiteY8" fmla="*/ 158999 h 161248"/>
                <a:gd name="connsiteX9" fmla="*/ 999 w 261145"/>
                <a:gd name="connsiteY9" fmla="*/ 160373 h 161248"/>
                <a:gd name="connsiteX10" fmla="*/ 0 w 261145"/>
                <a:gd name="connsiteY10" fmla="*/ 161248 h 161248"/>
                <a:gd name="connsiteX11" fmla="*/ 249892 w 261145"/>
                <a:gd name="connsiteY11" fmla="*/ 23803 h 161248"/>
                <a:gd name="connsiteX12" fmla="*/ 253140 w 261145"/>
                <a:gd name="connsiteY12" fmla="*/ 21929 h 161248"/>
                <a:gd name="connsiteX13" fmla="*/ 256014 w 261145"/>
                <a:gd name="connsiteY13" fmla="*/ 20429 h 161248"/>
                <a:gd name="connsiteX14" fmla="*/ 257639 w 261145"/>
                <a:gd name="connsiteY14" fmla="*/ 18930 h 161248"/>
                <a:gd name="connsiteX15" fmla="*/ 259762 w 261145"/>
                <a:gd name="connsiteY15" fmla="*/ 16181 h 161248"/>
                <a:gd name="connsiteX16" fmla="*/ 260887 w 261145"/>
                <a:gd name="connsiteY16" fmla="*/ 7934 h 161248"/>
                <a:gd name="connsiteX17" fmla="*/ 260887 w 261145"/>
                <a:gd name="connsiteY17" fmla="*/ 6060 h 161248"/>
                <a:gd name="connsiteX18" fmla="*/ 259888 w 261145"/>
                <a:gd name="connsiteY18" fmla="*/ 4436 h 161248"/>
                <a:gd name="connsiteX19" fmla="*/ 255015 w 261145"/>
                <a:gd name="connsiteY19" fmla="*/ 187 h 161248"/>
                <a:gd name="connsiteX20" fmla="*/ 251766 w 261145"/>
                <a:gd name="connsiteY20" fmla="*/ 187 h 161248"/>
                <a:gd name="connsiteX21" fmla="*/ 247893 w 261145"/>
                <a:gd name="connsiteY21" fmla="*/ 937 h 1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1145" h="161248">
                  <a:moveTo>
                    <a:pt x="247893" y="937"/>
                  </a:moveTo>
                  <a:lnTo>
                    <a:pt x="245894" y="1937"/>
                  </a:lnTo>
                  <a:lnTo>
                    <a:pt x="242770" y="3686"/>
                  </a:lnTo>
                  <a:lnTo>
                    <a:pt x="5373" y="134009"/>
                  </a:lnTo>
                  <a:lnTo>
                    <a:pt x="4373" y="152002"/>
                  </a:lnTo>
                  <a:cubicBezTo>
                    <a:pt x="4435" y="152502"/>
                    <a:pt x="4435" y="153001"/>
                    <a:pt x="4373" y="153501"/>
                  </a:cubicBezTo>
                  <a:cubicBezTo>
                    <a:pt x="4448" y="154214"/>
                    <a:pt x="4448" y="154913"/>
                    <a:pt x="4373" y="155625"/>
                  </a:cubicBezTo>
                  <a:cubicBezTo>
                    <a:pt x="4160" y="156238"/>
                    <a:pt x="3861" y="156837"/>
                    <a:pt x="3498" y="157375"/>
                  </a:cubicBezTo>
                  <a:cubicBezTo>
                    <a:pt x="3236" y="157962"/>
                    <a:pt x="2899" y="158499"/>
                    <a:pt x="2499" y="158999"/>
                  </a:cubicBezTo>
                  <a:cubicBezTo>
                    <a:pt x="2061" y="159524"/>
                    <a:pt x="1562" y="159986"/>
                    <a:pt x="999" y="160373"/>
                  </a:cubicBezTo>
                  <a:lnTo>
                    <a:pt x="0" y="161248"/>
                  </a:lnTo>
                  <a:lnTo>
                    <a:pt x="249892" y="23803"/>
                  </a:lnTo>
                  <a:lnTo>
                    <a:pt x="253140" y="21929"/>
                  </a:lnTo>
                  <a:lnTo>
                    <a:pt x="256014" y="20429"/>
                  </a:lnTo>
                  <a:cubicBezTo>
                    <a:pt x="256614" y="19992"/>
                    <a:pt x="257164" y="19492"/>
                    <a:pt x="257639" y="18930"/>
                  </a:cubicBezTo>
                  <a:cubicBezTo>
                    <a:pt x="258513" y="18155"/>
                    <a:pt x="259238" y="17231"/>
                    <a:pt x="259762" y="16181"/>
                  </a:cubicBezTo>
                  <a:cubicBezTo>
                    <a:pt x="261075" y="13645"/>
                    <a:pt x="261462" y="10733"/>
                    <a:pt x="260887" y="7934"/>
                  </a:cubicBezTo>
                  <a:cubicBezTo>
                    <a:pt x="260949" y="7310"/>
                    <a:pt x="260949" y="6685"/>
                    <a:pt x="260887" y="6060"/>
                  </a:cubicBezTo>
                  <a:cubicBezTo>
                    <a:pt x="260625" y="5473"/>
                    <a:pt x="260288" y="4935"/>
                    <a:pt x="259888" y="4436"/>
                  </a:cubicBezTo>
                  <a:cubicBezTo>
                    <a:pt x="258850" y="2461"/>
                    <a:pt x="257114" y="937"/>
                    <a:pt x="255015" y="187"/>
                  </a:cubicBezTo>
                  <a:cubicBezTo>
                    <a:pt x="253940" y="-62"/>
                    <a:pt x="252841" y="-62"/>
                    <a:pt x="251766" y="187"/>
                  </a:cubicBezTo>
                  <a:cubicBezTo>
                    <a:pt x="250429" y="100"/>
                    <a:pt x="249105" y="362"/>
                    <a:pt x="247893" y="9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E3504CC4-D966-476A-832A-2AE659CEDD89}"/>
                </a:ext>
              </a:extLst>
            </p:cNvPr>
            <p:cNvSpPr/>
            <p:nvPr/>
          </p:nvSpPr>
          <p:spPr>
            <a:xfrm>
              <a:off x="11230428" y="3624811"/>
              <a:ext cx="117074" cy="72720"/>
            </a:xfrm>
            <a:custGeom>
              <a:avLst/>
              <a:gdLst>
                <a:gd name="connsiteX0" fmla="*/ 14494 w 117074"/>
                <a:gd name="connsiteY0" fmla="*/ 72721 h 72720"/>
                <a:gd name="connsiteX1" fmla="*/ 116075 w 117074"/>
                <a:gd name="connsiteY1" fmla="*/ 17118 h 72720"/>
                <a:gd name="connsiteX2" fmla="*/ 117074 w 117074"/>
                <a:gd name="connsiteY2" fmla="*/ 16244 h 72720"/>
                <a:gd name="connsiteX3" fmla="*/ 111702 w 117074"/>
                <a:gd name="connsiteY3" fmla="*/ 17993 h 72720"/>
                <a:gd name="connsiteX4" fmla="*/ 103330 w 117074"/>
                <a:gd name="connsiteY4" fmla="*/ 6497 h 72720"/>
                <a:gd name="connsiteX5" fmla="*/ 103330 w 117074"/>
                <a:gd name="connsiteY5" fmla="*/ 0 h 72720"/>
                <a:gd name="connsiteX6" fmla="*/ 0 w 117074"/>
                <a:gd name="connsiteY6" fmla="*/ 56727 h 72720"/>
                <a:gd name="connsiteX7" fmla="*/ 4373 w 117074"/>
                <a:gd name="connsiteY7" fmla="*/ 61726 h 72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74" h="72720">
                  <a:moveTo>
                    <a:pt x="14494" y="72721"/>
                  </a:moveTo>
                  <a:lnTo>
                    <a:pt x="116075" y="17118"/>
                  </a:lnTo>
                  <a:lnTo>
                    <a:pt x="117074" y="16244"/>
                  </a:lnTo>
                  <a:cubicBezTo>
                    <a:pt x="115562" y="17481"/>
                    <a:pt x="113651" y="18105"/>
                    <a:pt x="111702" y="17993"/>
                  </a:cubicBezTo>
                  <a:cubicBezTo>
                    <a:pt x="106304" y="16981"/>
                    <a:pt x="102643" y="11945"/>
                    <a:pt x="103330" y="6497"/>
                  </a:cubicBezTo>
                  <a:lnTo>
                    <a:pt x="103330" y="0"/>
                  </a:lnTo>
                  <a:lnTo>
                    <a:pt x="0" y="56727"/>
                  </a:lnTo>
                  <a:lnTo>
                    <a:pt x="4373" y="617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4B975A02-0704-42FF-A7AE-FB92F5D75D44}"/>
                </a:ext>
              </a:extLst>
            </p:cNvPr>
            <p:cNvSpPr/>
            <p:nvPr/>
          </p:nvSpPr>
          <p:spPr>
            <a:xfrm>
              <a:off x="11207313" y="3668919"/>
              <a:ext cx="28237" cy="32861"/>
            </a:xfrm>
            <a:custGeom>
              <a:avLst/>
              <a:gdLst>
                <a:gd name="connsiteX0" fmla="*/ 12495 w 28237"/>
                <a:gd name="connsiteY0" fmla="*/ 14994 h 32861"/>
                <a:gd name="connsiteX1" fmla="*/ 1462 w 28237"/>
                <a:gd name="connsiteY1" fmla="*/ 16456 h 32861"/>
                <a:gd name="connsiteX2" fmla="*/ 0 w 28237"/>
                <a:gd name="connsiteY2" fmla="*/ 14994 h 32861"/>
                <a:gd name="connsiteX3" fmla="*/ 3873 w 28237"/>
                <a:gd name="connsiteY3" fmla="*/ 19492 h 32861"/>
                <a:gd name="connsiteX4" fmla="*/ 6997 w 28237"/>
                <a:gd name="connsiteY4" fmla="*/ 22991 h 32861"/>
                <a:gd name="connsiteX5" fmla="*/ 15743 w 28237"/>
                <a:gd name="connsiteY5" fmla="*/ 32862 h 32861"/>
                <a:gd name="connsiteX6" fmla="*/ 15743 w 28237"/>
                <a:gd name="connsiteY6" fmla="*/ 17493 h 32861"/>
                <a:gd name="connsiteX7" fmla="*/ 26988 w 28237"/>
                <a:gd name="connsiteY7" fmla="*/ 16243 h 32861"/>
                <a:gd name="connsiteX8" fmla="*/ 28238 w 28237"/>
                <a:gd name="connsiteY8" fmla="*/ 17493 h 32861"/>
                <a:gd name="connsiteX9" fmla="*/ 23865 w 28237"/>
                <a:gd name="connsiteY9" fmla="*/ 12495 h 32861"/>
                <a:gd name="connsiteX10" fmla="*/ 12495 w 28237"/>
                <a:gd name="connsiteY10" fmla="*/ 0 h 32861"/>
                <a:gd name="connsiteX11" fmla="*/ 12495 w 28237"/>
                <a:gd name="connsiteY11" fmla="*/ 14994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237" h="32861">
                  <a:moveTo>
                    <a:pt x="12495" y="14994"/>
                  </a:moveTo>
                  <a:cubicBezTo>
                    <a:pt x="9846" y="18442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3873" y="19492"/>
                  </a:lnTo>
                  <a:lnTo>
                    <a:pt x="6997" y="22991"/>
                  </a:lnTo>
                  <a:lnTo>
                    <a:pt x="15743" y="32862"/>
                  </a:lnTo>
                  <a:cubicBezTo>
                    <a:pt x="12220" y="28351"/>
                    <a:pt x="12220" y="22016"/>
                    <a:pt x="15743" y="17493"/>
                  </a:cubicBezTo>
                  <a:cubicBezTo>
                    <a:pt x="18504" y="14044"/>
                    <a:pt x="23527" y="13482"/>
                    <a:pt x="26988" y="16243"/>
                  </a:cubicBezTo>
                  <a:cubicBezTo>
                    <a:pt x="27451" y="16606"/>
                    <a:pt x="27863" y="17031"/>
                    <a:pt x="28238" y="17493"/>
                  </a:cubicBezTo>
                  <a:lnTo>
                    <a:pt x="23865" y="12495"/>
                  </a:lnTo>
                  <a:lnTo>
                    <a:pt x="12495" y="0"/>
                  </a:lnTo>
                  <a:cubicBezTo>
                    <a:pt x="15831" y="4448"/>
                    <a:pt x="15831" y="10546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F77B66AE-298D-45B6-8900-DEFB8BD588DF}"/>
                </a:ext>
              </a:extLst>
            </p:cNvPr>
            <p:cNvSpPr/>
            <p:nvPr/>
          </p:nvSpPr>
          <p:spPr>
            <a:xfrm>
              <a:off x="11220038" y="3683534"/>
              <a:ext cx="170819" cy="189178"/>
            </a:xfrm>
            <a:custGeom>
              <a:avLst/>
              <a:gdLst>
                <a:gd name="connsiteX0" fmla="*/ 165322 w 170819"/>
                <a:gd name="connsiteY0" fmla="*/ 182806 h 189178"/>
                <a:gd name="connsiteX1" fmla="*/ 170820 w 170819"/>
                <a:gd name="connsiteY1" fmla="*/ 179682 h 189178"/>
                <a:gd name="connsiteX2" fmla="*/ 24883 w 170819"/>
                <a:gd name="connsiteY2" fmla="*/ 13998 h 189178"/>
                <a:gd name="connsiteX3" fmla="*/ 15137 w 170819"/>
                <a:gd name="connsiteY3" fmla="*/ 3003 h 189178"/>
                <a:gd name="connsiteX4" fmla="*/ 3904 w 170819"/>
                <a:gd name="connsiteY4" fmla="*/ 1753 h 189178"/>
                <a:gd name="connsiteX5" fmla="*/ 2643 w 170819"/>
                <a:gd name="connsiteY5" fmla="*/ 3003 h 189178"/>
                <a:gd name="connsiteX6" fmla="*/ 2643 w 170819"/>
                <a:gd name="connsiteY6" fmla="*/ 18372 h 189178"/>
                <a:gd name="connsiteX7" fmla="*/ 152578 w 170819"/>
                <a:gd name="connsiteY7" fmla="*/ 189179 h 18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0819" h="189178">
                  <a:moveTo>
                    <a:pt x="165322" y="182806"/>
                  </a:moveTo>
                  <a:lnTo>
                    <a:pt x="170820" y="179682"/>
                  </a:lnTo>
                  <a:lnTo>
                    <a:pt x="24883" y="13998"/>
                  </a:lnTo>
                  <a:lnTo>
                    <a:pt x="15137" y="3003"/>
                  </a:lnTo>
                  <a:cubicBezTo>
                    <a:pt x="12376" y="-446"/>
                    <a:pt x="7353" y="-1008"/>
                    <a:pt x="3904" y="1753"/>
                  </a:cubicBezTo>
                  <a:cubicBezTo>
                    <a:pt x="3430" y="2116"/>
                    <a:pt x="3018" y="2540"/>
                    <a:pt x="2643" y="3003"/>
                  </a:cubicBezTo>
                  <a:cubicBezTo>
                    <a:pt x="-881" y="7526"/>
                    <a:pt x="-881" y="13848"/>
                    <a:pt x="2643" y="18372"/>
                  </a:cubicBezTo>
                  <a:lnTo>
                    <a:pt x="152578" y="18917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52FBFA28-D208-4B9D-8EE8-4C9F473E22EB}"/>
                </a:ext>
              </a:extLst>
            </p:cNvPr>
            <p:cNvSpPr/>
            <p:nvPr/>
          </p:nvSpPr>
          <p:spPr>
            <a:xfrm>
              <a:off x="11636502" y="4096623"/>
              <a:ext cx="155058" cy="96961"/>
            </a:xfrm>
            <a:custGeom>
              <a:avLst/>
              <a:gdLst>
                <a:gd name="connsiteX0" fmla="*/ 143063 w 155058"/>
                <a:gd name="connsiteY0" fmla="*/ 14494 h 96961"/>
                <a:gd name="connsiteX1" fmla="*/ 147311 w 155058"/>
                <a:gd name="connsiteY1" fmla="*/ 0 h 96961"/>
                <a:gd name="connsiteX2" fmla="*/ 13994 w 155058"/>
                <a:gd name="connsiteY2" fmla="*/ 76095 h 96961"/>
                <a:gd name="connsiteX3" fmla="*/ 0 w 155058"/>
                <a:gd name="connsiteY3" fmla="*/ 83967 h 96961"/>
                <a:gd name="connsiteX4" fmla="*/ 9871 w 155058"/>
                <a:gd name="connsiteY4" fmla="*/ 86091 h 96961"/>
                <a:gd name="connsiteX5" fmla="*/ 19366 w 155058"/>
                <a:gd name="connsiteY5" fmla="*/ 96961 h 96961"/>
                <a:gd name="connsiteX6" fmla="*/ 155058 w 155058"/>
                <a:gd name="connsiteY6" fmla="*/ 19617 h 96961"/>
                <a:gd name="connsiteX7" fmla="*/ 143838 w 155058"/>
                <a:gd name="connsiteY7" fmla="*/ 16431 h 96961"/>
                <a:gd name="connsiteX8" fmla="*/ 143063 w 155058"/>
                <a:gd name="connsiteY8" fmla="*/ 14494 h 96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058" h="96961">
                  <a:moveTo>
                    <a:pt x="143063" y="14494"/>
                  </a:moveTo>
                  <a:cubicBezTo>
                    <a:pt x="141064" y="9259"/>
                    <a:pt x="142801" y="3336"/>
                    <a:pt x="147311" y="0"/>
                  </a:cubicBezTo>
                  <a:lnTo>
                    <a:pt x="13994" y="76095"/>
                  </a:lnTo>
                  <a:lnTo>
                    <a:pt x="0" y="83967"/>
                  </a:lnTo>
                  <a:cubicBezTo>
                    <a:pt x="3373" y="82242"/>
                    <a:pt x="7497" y="83130"/>
                    <a:pt x="9871" y="86091"/>
                  </a:cubicBezTo>
                  <a:lnTo>
                    <a:pt x="19366" y="96961"/>
                  </a:lnTo>
                  <a:lnTo>
                    <a:pt x="155058" y="19617"/>
                  </a:lnTo>
                  <a:cubicBezTo>
                    <a:pt x="151084" y="21829"/>
                    <a:pt x="146062" y="20405"/>
                    <a:pt x="143838" y="16431"/>
                  </a:cubicBezTo>
                  <a:cubicBezTo>
                    <a:pt x="143500" y="15819"/>
                    <a:pt x="143238" y="15169"/>
                    <a:pt x="143063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EE62E316-0F1B-4B71-82C8-3719C2FDEE78}"/>
                </a:ext>
              </a:extLst>
            </p:cNvPr>
            <p:cNvSpPr/>
            <p:nvPr/>
          </p:nvSpPr>
          <p:spPr>
            <a:xfrm>
              <a:off x="11635003" y="4180715"/>
              <a:ext cx="1374" cy="1124"/>
            </a:xfrm>
            <a:custGeom>
              <a:avLst/>
              <a:gdLst>
                <a:gd name="connsiteX0" fmla="*/ 0 w 1374"/>
                <a:gd name="connsiteY0" fmla="*/ 1125 h 1124"/>
                <a:gd name="connsiteX1" fmla="*/ 1374 w 1374"/>
                <a:gd name="connsiteY1" fmla="*/ 0 h 1124"/>
                <a:gd name="connsiteX2" fmla="*/ 1374 w 1374"/>
                <a:gd name="connsiteY2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124">
                  <a:moveTo>
                    <a:pt x="0" y="1125"/>
                  </a:moveTo>
                  <a:cubicBezTo>
                    <a:pt x="425" y="712"/>
                    <a:pt x="887" y="337"/>
                    <a:pt x="1374" y="0"/>
                  </a:cubicBezTo>
                  <a:lnTo>
                    <a:pt x="13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6F144363-75DC-44C1-8AE4-073A61E15FBF}"/>
                </a:ext>
              </a:extLst>
            </p:cNvPr>
            <p:cNvSpPr/>
            <p:nvPr/>
          </p:nvSpPr>
          <p:spPr>
            <a:xfrm>
              <a:off x="11631754" y="4194959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1124 w 1124"/>
                <a:gd name="connsiteY1" fmla="*/ 1874 h 1874"/>
                <a:gd name="connsiteX2" fmla="*/ 0 w 1124"/>
                <a:gd name="connsiteY2" fmla="*/ 0 h 1874"/>
                <a:gd name="connsiteX3" fmla="*/ 0 w 1124"/>
                <a:gd name="connsiteY3" fmla="*/ 0 h 1874"/>
                <a:gd name="connsiteX4" fmla="*/ 1124 w 1124"/>
                <a:gd name="connsiteY4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lnTo>
                    <a:pt x="1124" y="1874"/>
                  </a:lnTo>
                  <a:cubicBezTo>
                    <a:pt x="700" y="1274"/>
                    <a:pt x="325" y="649"/>
                    <a:pt x="0" y="0"/>
                  </a:cubicBezTo>
                  <a:lnTo>
                    <a:pt x="0" y="0"/>
                  </a:lnTo>
                  <a:cubicBezTo>
                    <a:pt x="0" y="0"/>
                    <a:pt x="875" y="1249"/>
                    <a:pt x="112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8AF6ADA4-D645-4CBB-9197-4DFF5F08B28E}"/>
                </a:ext>
              </a:extLst>
            </p:cNvPr>
            <p:cNvSpPr/>
            <p:nvPr/>
          </p:nvSpPr>
          <p:spPr>
            <a:xfrm>
              <a:off x="12040203" y="4643655"/>
              <a:ext cx="131193" cy="147941"/>
            </a:xfrm>
            <a:custGeom>
              <a:avLst/>
              <a:gdLst>
                <a:gd name="connsiteX0" fmla="*/ 12495 w 131193"/>
                <a:gd name="connsiteY0" fmla="*/ 16244 h 147941"/>
                <a:gd name="connsiteX1" fmla="*/ 1262 w 131193"/>
                <a:gd name="connsiteY1" fmla="*/ 17506 h 147941"/>
                <a:gd name="connsiteX2" fmla="*/ 0 w 131193"/>
                <a:gd name="connsiteY2" fmla="*/ 16244 h 147941"/>
                <a:gd name="connsiteX3" fmla="*/ 115825 w 131193"/>
                <a:gd name="connsiteY3" fmla="*/ 147941 h 147941"/>
                <a:gd name="connsiteX4" fmla="*/ 115825 w 131193"/>
                <a:gd name="connsiteY4" fmla="*/ 147941 h 147941"/>
                <a:gd name="connsiteX5" fmla="*/ 115825 w 131193"/>
                <a:gd name="connsiteY5" fmla="*/ 142568 h 147941"/>
                <a:gd name="connsiteX6" fmla="*/ 125046 w 131193"/>
                <a:gd name="connsiteY6" fmla="*/ 133047 h 147941"/>
                <a:gd name="connsiteX7" fmla="*/ 125821 w 131193"/>
                <a:gd name="connsiteY7" fmla="*/ 133072 h 147941"/>
                <a:gd name="connsiteX8" fmla="*/ 131193 w 131193"/>
                <a:gd name="connsiteY8" fmla="*/ 136571 h 147941"/>
                <a:gd name="connsiteX9" fmla="*/ 131193 w 131193"/>
                <a:gd name="connsiteY9" fmla="*/ 135946 h 147941"/>
                <a:gd name="connsiteX10" fmla="*/ 14994 w 131193"/>
                <a:gd name="connsiteY10" fmla="*/ 3749 h 147941"/>
                <a:gd name="connsiteX11" fmla="*/ 11745 w 131193"/>
                <a:gd name="connsiteY11" fmla="*/ 0 h 147941"/>
                <a:gd name="connsiteX12" fmla="*/ 12495 w 131193"/>
                <a:gd name="connsiteY12" fmla="*/ 16244 h 147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193" h="147941">
                  <a:moveTo>
                    <a:pt x="12495" y="16244"/>
                  </a:moveTo>
                  <a:cubicBezTo>
                    <a:pt x="9733" y="19692"/>
                    <a:pt x="4711" y="20254"/>
                    <a:pt x="1262" y="17506"/>
                  </a:cubicBezTo>
                  <a:cubicBezTo>
                    <a:pt x="787" y="17131"/>
                    <a:pt x="374" y="16706"/>
                    <a:pt x="0" y="16244"/>
                  </a:cubicBezTo>
                  <a:lnTo>
                    <a:pt x="115825" y="147941"/>
                  </a:lnTo>
                  <a:lnTo>
                    <a:pt x="115825" y="147941"/>
                  </a:lnTo>
                  <a:lnTo>
                    <a:pt x="115825" y="142568"/>
                  </a:lnTo>
                  <a:cubicBezTo>
                    <a:pt x="115750" y="137395"/>
                    <a:pt x="119873" y="133134"/>
                    <a:pt x="125046" y="133047"/>
                  </a:cubicBezTo>
                  <a:cubicBezTo>
                    <a:pt x="125308" y="133047"/>
                    <a:pt x="125558" y="133060"/>
                    <a:pt x="125821" y="133072"/>
                  </a:cubicBezTo>
                  <a:cubicBezTo>
                    <a:pt x="127970" y="133547"/>
                    <a:pt x="129882" y="134797"/>
                    <a:pt x="131193" y="136571"/>
                  </a:cubicBezTo>
                  <a:cubicBezTo>
                    <a:pt x="131193" y="136571"/>
                    <a:pt x="131193" y="136571"/>
                    <a:pt x="131193" y="135946"/>
                  </a:cubicBezTo>
                  <a:lnTo>
                    <a:pt x="14994" y="3749"/>
                  </a:lnTo>
                  <a:lnTo>
                    <a:pt x="11745" y="0"/>
                  </a:lnTo>
                  <a:cubicBezTo>
                    <a:pt x="15968" y="4486"/>
                    <a:pt x="16280" y="11383"/>
                    <a:pt x="12495" y="16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ECECC8AB-384C-476C-976B-A7B32F79D32B}"/>
                </a:ext>
              </a:extLst>
            </p:cNvPr>
            <p:cNvSpPr/>
            <p:nvPr/>
          </p:nvSpPr>
          <p:spPr>
            <a:xfrm>
              <a:off x="8547712" y="5860670"/>
              <a:ext cx="18760" cy="21788"/>
            </a:xfrm>
            <a:custGeom>
              <a:avLst/>
              <a:gdLst>
                <a:gd name="connsiteX0" fmla="*/ 5872 w 18760"/>
                <a:gd name="connsiteY0" fmla="*/ 20617 h 21788"/>
                <a:gd name="connsiteX1" fmla="*/ 9121 w 18760"/>
                <a:gd name="connsiteY1" fmla="*/ 21741 h 21788"/>
                <a:gd name="connsiteX2" fmla="*/ 10745 w 18760"/>
                <a:gd name="connsiteY2" fmla="*/ 21741 h 21788"/>
                <a:gd name="connsiteX3" fmla="*/ 12370 w 18760"/>
                <a:gd name="connsiteY3" fmla="*/ 21117 h 21788"/>
                <a:gd name="connsiteX4" fmla="*/ 15368 w 18760"/>
                <a:gd name="connsiteY4" fmla="*/ 19117 h 21788"/>
                <a:gd name="connsiteX5" fmla="*/ 18742 w 18760"/>
                <a:gd name="connsiteY5" fmla="*/ 9871 h 21788"/>
                <a:gd name="connsiteX6" fmla="*/ 17867 w 18760"/>
                <a:gd name="connsiteY6" fmla="*/ 0 h 21788"/>
                <a:gd name="connsiteX7" fmla="*/ 9871 w 18760"/>
                <a:gd name="connsiteY7" fmla="*/ 12495 h 21788"/>
                <a:gd name="connsiteX8" fmla="*/ 13 w 18760"/>
                <a:gd name="connsiteY8" fmla="*/ 3386 h 21788"/>
                <a:gd name="connsiteX9" fmla="*/ 0 w 18760"/>
                <a:gd name="connsiteY9" fmla="*/ 2874 h 21788"/>
                <a:gd name="connsiteX10" fmla="*/ 875 w 18760"/>
                <a:gd name="connsiteY10" fmla="*/ 12620 h 21788"/>
                <a:gd name="connsiteX11" fmla="*/ 875 w 18760"/>
                <a:gd name="connsiteY11" fmla="*/ 14244 h 21788"/>
                <a:gd name="connsiteX12" fmla="*/ 2249 w 18760"/>
                <a:gd name="connsiteY12" fmla="*/ 17743 h 21788"/>
                <a:gd name="connsiteX13" fmla="*/ 5872 w 18760"/>
                <a:gd name="connsiteY13" fmla="*/ 20617 h 2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0" h="21788">
                  <a:moveTo>
                    <a:pt x="5872" y="20617"/>
                  </a:moveTo>
                  <a:cubicBezTo>
                    <a:pt x="6859" y="21229"/>
                    <a:pt x="7972" y="21616"/>
                    <a:pt x="9121" y="21741"/>
                  </a:cubicBezTo>
                  <a:cubicBezTo>
                    <a:pt x="9658" y="21804"/>
                    <a:pt x="10208" y="21804"/>
                    <a:pt x="10745" y="21741"/>
                  </a:cubicBezTo>
                  <a:cubicBezTo>
                    <a:pt x="11370" y="21741"/>
                    <a:pt x="11745" y="21741"/>
                    <a:pt x="12370" y="21117"/>
                  </a:cubicBezTo>
                  <a:cubicBezTo>
                    <a:pt x="13532" y="20729"/>
                    <a:pt x="14569" y="20042"/>
                    <a:pt x="15368" y="19117"/>
                  </a:cubicBezTo>
                  <a:cubicBezTo>
                    <a:pt x="17705" y="16631"/>
                    <a:pt x="18929" y="13282"/>
                    <a:pt x="18742" y="9871"/>
                  </a:cubicBezTo>
                  <a:lnTo>
                    <a:pt x="17867" y="0"/>
                  </a:lnTo>
                  <a:cubicBezTo>
                    <a:pt x="19029" y="5648"/>
                    <a:pt x="15481" y="11195"/>
                    <a:pt x="9871" y="12495"/>
                  </a:cubicBezTo>
                  <a:cubicBezTo>
                    <a:pt x="4636" y="12707"/>
                    <a:pt x="212" y="8622"/>
                    <a:pt x="13" y="3386"/>
                  </a:cubicBezTo>
                  <a:cubicBezTo>
                    <a:pt x="0" y="3211"/>
                    <a:pt x="0" y="3049"/>
                    <a:pt x="0" y="2874"/>
                  </a:cubicBezTo>
                  <a:lnTo>
                    <a:pt x="875" y="12620"/>
                  </a:lnTo>
                  <a:cubicBezTo>
                    <a:pt x="812" y="13157"/>
                    <a:pt x="812" y="13707"/>
                    <a:pt x="875" y="14244"/>
                  </a:cubicBezTo>
                  <a:cubicBezTo>
                    <a:pt x="1149" y="15469"/>
                    <a:pt x="1612" y="16656"/>
                    <a:pt x="2249" y="17743"/>
                  </a:cubicBezTo>
                  <a:cubicBezTo>
                    <a:pt x="3224" y="18967"/>
                    <a:pt x="4461" y="19954"/>
                    <a:pt x="5872" y="206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67C2A6E8-9596-45B2-AD33-0472E7008CD3}"/>
                </a:ext>
              </a:extLst>
            </p:cNvPr>
            <p:cNvSpPr/>
            <p:nvPr/>
          </p:nvSpPr>
          <p:spPr>
            <a:xfrm>
              <a:off x="8196989" y="4202456"/>
              <a:ext cx="136996" cy="191409"/>
            </a:xfrm>
            <a:custGeom>
              <a:avLst/>
              <a:gdLst>
                <a:gd name="connsiteX0" fmla="*/ 129944 w 136996"/>
                <a:gd name="connsiteY0" fmla="*/ 191299 h 191409"/>
                <a:gd name="connsiteX1" fmla="*/ 133817 w 136996"/>
                <a:gd name="connsiteY1" fmla="*/ 189799 h 191409"/>
                <a:gd name="connsiteX2" fmla="*/ 134942 w 136996"/>
                <a:gd name="connsiteY2" fmla="*/ 189050 h 191409"/>
                <a:gd name="connsiteX3" fmla="*/ 134942 w 136996"/>
                <a:gd name="connsiteY3" fmla="*/ 189050 h 191409"/>
                <a:gd name="connsiteX4" fmla="*/ 136066 w 136996"/>
                <a:gd name="connsiteY4" fmla="*/ 187301 h 191409"/>
                <a:gd name="connsiteX5" fmla="*/ 136941 w 136996"/>
                <a:gd name="connsiteY5" fmla="*/ 185676 h 191409"/>
                <a:gd name="connsiteX6" fmla="*/ 136941 w 136996"/>
                <a:gd name="connsiteY6" fmla="*/ 183677 h 191409"/>
                <a:gd name="connsiteX7" fmla="*/ 136941 w 136996"/>
                <a:gd name="connsiteY7" fmla="*/ 181678 h 191409"/>
                <a:gd name="connsiteX8" fmla="*/ 136941 w 136996"/>
                <a:gd name="connsiteY8" fmla="*/ 179678 h 191409"/>
                <a:gd name="connsiteX9" fmla="*/ 136941 w 136996"/>
                <a:gd name="connsiteY9" fmla="*/ 177554 h 191409"/>
                <a:gd name="connsiteX10" fmla="*/ 136066 w 136996"/>
                <a:gd name="connsiteY10" fmla="*/ 175680 h 191409"/>
                <a:gd name="connsiteX11" fmla="*/ 135441 w 136996"/>
                <a:gd name="connsiteY11" fmla="*/ 174306 h 191409"/>
                <a:gd name="connsiteX12" fmla="*/ 131193 w 136996"/>
                <a:gd name="connsiteY12" fmla="*/ 168308 h 191409"/>
                <a:gd name="connsiteX13" fmla="*/ 131193 w 136996"/>
                <a:gd name="connsiteY13" fmla="*/ 168308 h 191409"/>
                <a:gd name="connsiteX14" fmla="*/ 16243 w 136996"/>
                <a:gd name="connsiteY14" fmla="*/ 3249 h 191409"/>
                <a:gd name="connsiteX15" fmla="*/ 14744 w 136996"/>
                <a:gd name="connsiteY15" fmla="*/ 1250 h 191409"/>
                <a:gd name="connsiteX16" fmla="*/ 13869 w 136996"/>
                <a:gd name="connsiteY16" fmla="*/ 0 h 191409"/>
                <a:gd name="connsiteX17" fmla="*/ 13869 w 136996"/>
                <a:gd name="connsiteY17" fmla="*/ 0 h 191409"/>
                <a:gd name="connsiteX18" fmla="*/ 12495 w 136996"/>
                <a:gd name="connsiteY18" fmla="*/ 14494 h 191409"/>
                <a:gd name="connsiteX19" fmla="*/ 1012 w 136996"/>
                <a:gd name="connsiteY19" fmla="*/ 14482 h 191409"/>
                <a:gd name="connsiteX20" fmla="*/ 0 w 136996"/>
                <a:gd name="connsiteY20" fmla="*/ 13245 h 191409"/>
                <a:gd name="connsiteX21" fmla="*/ 114450 w 136996"/>
                <a:gd name="connsiteY21" fmla="*/ 176930 h 191409"/>
                <a:gd name="connsiteX22" fmla="*/ 122197 w 136996"/>
                <a:gd name="connsiteY22" fmla="*/ 188175 h 191409"/>
                <a:gd name="connsiteX23" fmla="*/ 129944 w 136996"/>
                <a:gd name="connsiteY23" fmla="*/ 191299 h 19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996" h="191409">
                  <a:moveTo>
                    <a:pt x="129944" y="191299"/>
                  </a:moveTo>
                  <a:cubicBezTo>
                    <a:pt x="131343" y="191149"/>
                    <a:pt x="132680" y="190637"/>
                    <a:pt x="133817" y="189799"/>
                  </a:cubicBezTo>
                  <a:lnTo>
                    <a:pt x="134942" y="189050"/>
                  </a:lnTo>
                  <a:lnTo>
                    <a:pt x="134942" y="189050"/>
                  </a:lnTo>
                  <a:lnTo>
                    <a:pt x="136066" y="187301"/>
                  </a:lnTo>
                  <a:cubicBezTo>
                    <a:pt x="136428" y="186801"/>
                    <a:pt x="136728" y="186251"/>
                    <a:pt x="136941" y="185676"/>
                  </a:cubicBezTo>
                  <a:cubicBezTo>
                    <a:pt x="137016" y="185014"/>
                    <a:pt x="137016" y="184339"/>
                    <a:pt x="136941" y="183677"/>
                  </a:cubicBezTo>
                  <a:cubicBezTo>
                    <a:pt x="137003" y="183015"/>
                    <a:pt x="137003" y="182340"/>
                    <a:pt x="136941" y="181678"/>
                  </a:cubicBezTo>
                  <a:cubicBezTo>
                    <a:pt x="137003" y="181015"/>
                    <a:pt x="137003" y="180341"/>
                    <a:pt x="136941" y="179678"/>
                  </a:cubicBezTo>
                  <a:cubicBezTo>
                    <a:pt x="137003" y="178966"/>
                    <a:pt x="137003" y="178266"/>
                    <a:pt x="136941" y="177554"/>
                  </a:cubicBezTo>
                  <a:lnTo>
                    <a:pt x="136066" y="175680"/>
                  </a:lnTo>
                  <a:cubicBezTo>
                    <a:pt x="135879" y="175205"/>
                    <a:pt x="135679" y="174756"/>
                    <a:pt x="135441" y="174306"/>
                  </a:cubicBezTo>
                  <a:lnTo>
                    <a:pt x="131193" y="168308"/>
                  </a:lnTo>
                  <a:lnTo>
                    <a:pt x="131193" y="168308"/>
                  </a:lnTo>
                  <a:lnTo>
                    <a:pt x="16243" y="3249"/>
                  </a:lnTo>
                  <a:lnTo>
                    <a:pt x="14744" y="1250"/>
                  </a:lnTo>
                  <a:lnTo>
                    <a:pt x="13869" y="0"/>
                  </a:lnTo>
                  <a:lnTo>
                    <a:pt x="13869" y="0"/>
                  </a:lnTo>
                  <a:cubicBezTo>
                    <a:pt x="16568" y="4623"/>
                    <a:pt x="16005" y="10458"/>
                    <a:pt x="12495" y="14494"/>
                  </a:cubicBezTo>
                  <a:cubicBezTo>
                    <a:pt x="9321" y="17656"/>
                    <a:pt x="4173" y="17656"/>
                    <a:pt x="1012" y="14482"/>
                  </a:cubicBezTo>
                  <a:cubicBezTo>
                    <a:pt x="637" y="14107"/>
                    <a:pt x="300" y="13682"/>
                    <a:pt x="0" y="13245"/>
                  </a:cubicBezTo>
                  <a:lnTo>
                    <a:pt x="114450" y="176930"/>
                  </a:lnTo>
                  <a:lnTo>
                    <a:pt x="122197" y="188175"/>
                  </a:lnTo>
                  <a:cubicBezTo>
                    <a:pt x="123984" y="190587"/>
                    <a:pt x="126983" y="191799"/>
                    <a:pt x="129944" y="1912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8F4CDD97-8607-48BE-9F7D-040126A5FF6E}"/>
                </a:ext>
              </a:extLst>
            </p:cNvPr>
            <p:cNvSpPr/>
            <p:nvPr/>
          </p:nvSpPr>
          <p:spPr>
            <a:xfrm>
              <a:off x="8190241" y="4202081"/>
              <a:ext cx="22189" cy="16971"/>
            </a:xfrm>
            <a:custGeom>
              <a:avLst/>
              <a:gdLst>
                <a:gd name="connsiteX0" fmla="*/ 19117 w 22189"/>
                <a:gd name="connsiteY0" fmla="*/ 14494 h 16971"/>
                <a:gd name="connsiteX1" fmla="*/ 20491 w 22189"/>
                <a:gd name="connsiteY1" fmla="*/ 0 h 16971"/>
                <a:gd name="connsiteX2" fmla="*/ 13744 w 22189"/>
                <a:gd name="connsiteY2" fmla="*/ 3499 h 16971"/>
                <a:gd name="connsiteX3" fmla="*/ 12620 w 22189"/>
                <a:gd name="connsiteY3" fmla="*/ 5248 h 16971"/>
                <a:gd name="connsiteX4" fmla="*/ 9121 w 22189"/>
                <a:gd name="connsiteY4" fmla="*/ 7372 h 16971"/>
                <a:gd name="connsiteX5" fmla="*/ 9121 w 22189"/>
                <a:gd name="connsiteY5" fmla="*/ 7372 h 16971"/>
                <a:gd name="connsiteX6" fmla="*/ 9121 w 22189"/>
                <a:gd name="connsiteY6" fmla="*/ 9996 h 16971"/>
                <a:gd name="connsiteX7" fmla="*/ 7209 w 22189"/>
                <a:gd name="connsiteY7" fmla="*/ 10333 h 16971"/>
                <a:gd name="connsiteX8" fmla="*/ 6872 w 22189"/>
                <a:gd name="connsiteY8" fmla="*/ 9996 h 16971"/>
                <a:gd name="connsiteX9" fmla="*/ 4873 w 22189"/>
                <a:gd name="connsiteY9" fmla="*/ 7247 h 16971"/>
                <a:gd name="connsiteX10" fmla="*/ 0 w 22189"/>
                <a:gd name="connsiteY10" fmla="*/ 3873 h 16971"/>
                <a:gd name="connsiteX11" fmla="*/ 0 w 22189"/>
                <a:gd name="connsiteY11" fmla="*/ 3873 h 16971"/>
                <a:gd name="connsiteX12" fmla="*/ 6372 w 22189"/>
                <a:gd name="connsiteY12" fmla="*/ 13120 h 16971"/>
                <a:gd name="connsiteX13" fmla="*/ 17555 w 22189"/>
                <a:gd name="connsiteY13" fmla="*/ 15756 h 16971"/>
                <a:gd name="connsiteX14" fmla="*/ 19117 w 22189"/>
                <a:gd name="connsiteY14" fmla="*/ 14494 h 1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189" h="16971">
                  <a:moveTo>
                    <a:pt x="19117" y="14494"/>
                  </a:moveTo>
                  <a:cubicBezTo>
                    <a:pt x="22628" y="10458"/>
                    <a:pt x="23190" y="4623"/>
                    <a:pt x="20491" y="0"/>
                  </a:cubicBezTo>
                  <a:lnTo>
                    <a:pt x="13744" y="3499"/>
                  </a:lnTo>
                  <a:cubicBezTo>
                    <a:pt x="13444" y="4124"/>
                    <a:pt x="13069" y="4711"/>
                    <a:pt x="12620" y="5248"/>
                  </a:cubicBezTo>
                  <a:cubicBezTo>
                    <a:pt x="11657" y="6248"/>
                    <a:pt x="10458" y="6985"/>
                    <a:pt x="9121" y="7372"/>
                  </a:cubicBezTo>
                  <a:lnTo>
                    <a:pt x="9121" y="7372"/>
                  </a:lnTo>
                  <a:cubicBezTo>
                    <a:pt x="9721" y="8147"/>
                    <a:pt x="9721" y="9221"/>
                    <a:pt x="9121" y="9996"/>
                  </a:cubicBezTo>
                  <a:cubicBezTo>
                    <a:pt x="8684" y="10621"/>
                    <a:pt x="7822" y="10771"/>
                    <a:pt x="7209" y="10333"/>
                  </a:cubicBezTo>
                  <a:cubicBezTo>
                    <a:pt x="7072" y="10233"/>
                    <a:pt x="6960" y="10121"/>
                    <a:pt x="6872" y="9996"/>
                  </a:cubicBezTo>
                  <a:lnTo>
                    <a:pt x="4873" y="7247"/>
                  </a:lnTo>
                  <a:cubicBezTo>
                    <a:pt x="2886" y="6773"/>
                    <a:pt x="1137" y="5573"/>
                    <a:pt x="0" y="3873"/>
                  </a:cubicBezTo>
                  <a:lnTo>
                    <a:pt x="0" y="3873"/>
                  </a:lnTo>
                  <a:lnTo>
                    <a:pt x="6372" y="13120"/>
                  </a:lnTo>
                  <a:cubicBezTo>
                    <a:pt x="8734" y="16931"/>
                    <a:pt x="13732" y="18118"/>
                    <a:pt x="17555" y="15756"/>
                  </a:cubicBezTo>
                  <a:cubicBezTo>
                    <a:pt x="18117" y="15406"/>
                    <a:pt x="18654" y="14982"/>
                    <a:pt x="1911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79D4A14E-DBFC-461B-AD5C-4B66171733D8}"/>
                </a:ext>
              </a:extLst>
            </p:cNvPr>
            <p:cNvSpPr/>
            <p:nvPr/>
          </p:nvSpPr>
          <p:spPr>
            <a:xfrm>
              <a:off x="9878690" y="5274279"/>
              <a:ext cx="387404" cy="236697"/>
            </a:xfrm>
            <a:custGeom>
              <a:avLst/>
              <a:gdLst>
                <a:gd name="connsiteX0" fmla="*/ 5070 w 387404"/>
                <a:gd name="connsiteY0" fmla="*/ 215914 h 236697"/>
                <a:gd name="connsiteX1" fmla="*/ 822 w 387404"/>
                <a:gd name="connsiteY1" fmla="*/ 230408 h 236697"/>
                <a:gd name="connsiteX2" fmla="*/ 11242 w 387404"/>
                <a:gd name="connsiteY2" fmla="*/ 236406 h 236697"/>
                <a:gd name="connsiteX3" fmla="*/ 13316 w 387404"/>
                <a:gd name="connsiteY3" fmla="*/ 235531 h 236697"/>
                <a:gd name="connsiteX4" fmla="*/ 14191 w 387404"/>
                <a:gd name="connsiteY4" fmla="*/ 235531 h 236697"/>
                <a:gd name="connsiteX5" fmla="*/ 17190 w 387404"/>
                <a:gd name="connsiteY5" fmla="*/ 233782 h 236697"/>
                <a:gd name="connsiteX6" fmla="*/ 387405 w 387404"/>
                <a:gd name="connsiteY6" fmla="*/ 19617 h 236697"/>
                <a:gd name="connsiteX7" fmla="*/ 375897 w 387404"/>
                <a:gd name="connsiteY7" fmla="*/ 16844 h 236697"/>
                <a:gd name="connsiteX8" fmla="*/ 374910 w 387404"/>
                <a:gd name="connsiteY8" fmla="*/ 14494 h 236697"/>
                <a:gd name="connsiteX9" fmla="*/ 379033 w 387404"/>
                <a:gd name="connsiteY9" fmla="*/ 0 h 236697"/>
                <a:gd name="connsiteX10" fmla="*/ 368163 w 387404"/>
                <a:gd name="connsiteY10" fmla="*/ 6373 h 23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404" h="236697">
                  <a:moveTo>
                    <a:pt x="5070" y="215914"/>
                  </a:moveTo>
                  <a:cubicBezTo>
                    <a:pt x="559" y="219250"/>
                    <a:pt x="-1177" y="225173"/>
                    <a:pt x="822" y="230408"/>
                  </a:cubicBezTo>
                  <a:cubicBezTo>
                    <a:pt x="2046" y="234944"/>
                    <a:pt x="6706" y="237618"/>
                    <a:pt x="11242" y="236406"/>
                  </a:cubicBezTo>
                  <a:cubicBezTo>
                    <a:pt x="11967" y="236206"/>
                    <a:pt x="12667" y="235919"/>
                    <a:pt x="13316" y="235531"/>
                  </a:cubicBezTo>
                  <a:lnTo>
                    <a:pt x="14191" y="235531"/>
                  </a:lnTo>
                  <a:lnTo>
                    <a:pt x="17190" y="233782"/>
                  </a:lnTo>
                  <a:lnTo>
                    <a:pt x="387405" y="19617"/>
                  </a:lnTo>
                  <a:cubicBezTo>
                    <a:pt x="383456" y="22029"/>
                    <a:pt x="378308" y="20792"/>
                    <a:pt x="375897" y="16844"/>
                  </a:cubicBezTo>
                  <a:cubicBezTo>
                    <a:pt x="375447" y="16119"/>
                    <a:pt x="375123" y="15319"/>
                    <a:pt x="374910" y="14494"/>
                  </a:cubicBezTo>
                  <a:cubicBezTo>
                    <a:pt x="372886" y="9284"/>
                    <a:pt x="374573" y="3361"/>
                    <a:pt x="379033" y="0"/>
                  </a:cubicBezTo>
                  <a:lnTo>
                    <a:pt x="368163" y="6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B6AC236D-9D6E-438A-86CA-6CB4DD94AA37}"/>
                </a:ext>
              </a:extLst>
            </p:cNvPr>
            <p:cNvSpPr/>
            <p:nvPr/>
          </p:nvSpPr>
          <p:spPr>
            <a:xfrm>
              <a:off x="9020397" y="3631434"/>
              <a:ext cx="19231" cy="58851"/>
            </a:xfrm>
            <a:custGeom>
              <a:avLst/>
              <a:gdLst>
                <a:gd name="connsiteX0" fmla="*/ 9607 w 19231"/>
                <a:gd name="connsiteY0" fmla="*/ 47606 h 58851"/>
                <a:gd name="connsiteX1" fmla="*/ 19228 w 19231"/>
                <a:gd name="connsiteY1" fmla="*/ 57715 h 58851"/>
                <a:gd name="connsiteX2" fmla="*/ 19228 w 19231"/>
                <a:gd name="connsiteY2" fmla="*/ 57727 h 58851"/>
                <a:gd name="connsiteX3" fmla="*/ 17478 w 19231"/>
                <a:gd name="connsiteY3" fmla="*/ 26615 h 58851"/>
                <a:gd name="connsiteX4" fmla="*/ 17478 w 19231"/>
                <a:gd name="connsiteY4" fmla="*/ 20492 h 58851"/>
                <a:gd name="connsiteX5" fmla="*/ 17478 w 19231"/>
                <a:gd name="connsiteY5" fmla="*/ 17743 h 58851"/>
                <a:gd name="connsiteX6" fmla="*/ 17478 w 19231"/>
                <a:gd name="connsiteY6" fmla="*/ 9996 h 58851"/>
                <a:gd name="connsiteX7" fmla="*/ 7983 w 19231"/>
                <a:gd name="connsiteY7" fmla="*/ 0 h 58851"/>
                <a:gd name="connsiteX8" fmla="*/ 7858 w 19231"/>
                <a:gd name="connsiteY8" fmla="*/ 0 h 58851"/>
                <a:gd name="connsiteX9" fmla="*/ 4734 w 19231"/>
                <a:gd name="connsiteY9" fmla="*/ 1000 h 58851"/>
                <a:gd name="connsiteX10" fmla="*/ 3235 w 19231"/>
                <a:gd name="connsiteY10" fmla="*/ 2374 h 58851"/>
                <a:gd name="connsiteX11" fmla="*/ 1860 w 19231"/>
                <a:gd name="connsiteY11" fmla="*/ 3499 h 58851"/>
                <a:gd name="connsiteX12" fmla="*/ 986 w 19231"/>
                <a:gd name="connsiteY12" fmla="*/ 5248 h 58851"/>
                <a:gd name="connsiteX13" fmla="*/ 111 w 19231"/>
                <a:gd name="connsiteY13" fmla="*/ 6997 h 58851"/>
                <a:gd name="connsiteX14" fmla="*/ 111 w 19231"/>
                <a:gd name="connsiteY14" fmla="*/ 8872 h 58851"/>
                <a:gd name="connsiteX15" fmla="*/ 111 w 19231"/>
                <a:gd name="connsiteY15" fmla="*/ 11246 h 58851"/>
                <a:gd name="connsiteX16" fmla="*/ 111 w 19231"/>
                <a:gd name="connsiteY16" fmla="*/ 11246 h 58851"/>
                <a:gd name="connsiteX17" fmla="*/ 1985 w 19231"/>
                <a:gd name="connsiteY17" fmla="*/ 42233 h 58851"/>
                <a:gd name="connsiteX18" fmla="*/ 1985 w 19231"/>
                <a:gd name="connsiteY18" fmla="*/ 48356 h 58851"/>
                <a:gd name="connsiteX19" fmla="*/ 2610 w 19231"/>
                <a:gd name="connsiteY19" fmla="*/ 58852 h 58851"/>
                <a:gd name="connsiteX20" fmla="*/ 9607 w 19231"/>
                <a:gd name="connsiteY20" fmla="*/ 47606 h 5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231" h="58851">
                  <a:moveTo>
                    <a:pt x="9607" y="47606"/>
                  </a:moveTo>
                  <a:cubicBezTo>
                    <a:pt x="15055" y="47743"/>
                    <a:pt x="19365" y="52267"/>
                    <a:pt x="19228" y="57715"/>
                  </a:cubicBezTo>
                  <a:cubicBezTo>
                    <a:pt x="19228" y="57727"/>
                    <a:pt x="19228" y="57727"/>
                    <a:pt x="19228" y="57727"/>
                  </a:cubicBezTo>
                  <a:lnTo>
                    <a:pt x="17478" y="26615"/>
                  </a:lnTo>
                  <a:lnTo>
                    <a:pt x="17478" y="20492"/>
                  </a:lnTo>
                  <a:lnTo>
                    <a:pt x="17478" y="17743"/>
                  </a:lnTo>
                  <a:lnTo>
                    <a:pt x="17478" y="9996"/>
                  </a:lnTo>
                  <a:cubicBezTo>
                    <a:pt x="17616" y="4611"/>
                    <a:pt x="13368" y="137"/>
                    <a:pt x="7983" y="0"/>
                  </a:cubicBezTo>
                  <a:cubicBezTo>
                    <a:pt x="7945" y="0"/>
                    <a:pt x="7895" y="0"/>
                    <a:pt x="7858" y="0"/>
                  </a:cubicBezTo>
                  <a:cubicBezTo>
                    <a:pt x="6771" y="137"/>
                    <a:pt x="5709" y="475"/>
                    <a:pt x="4734" y="1000"/>
                  </a:cubicBezTo>
                  <a:cubicBezTo>
                    <a:pt x="4172" y="1387"/>
                    <a:pt x="3672" y="1849"/>
                    <a:pt x="3235" y="2374"/>
                  </a:cubicBezTo>
                  <a:cubicBezTo>
                    <a:pt x="2722" y="2674"/>
                    <a:pt x="2260" y="3061"/>
                    <a:pt x="1860" y="3499"/>
                  </a:cubicBezTo>
                  <a:cubicBezTo>
                    <a:pt x="1860" y="3499"/>
                    <a:pt x="1860" y="4623"/>
                    <a:pt x="986" y="5248"/>
                  </a:cubicBezTo>
                  <a:cubicBezTo>
                    <a:pt x="111" y="5873"/>
                    <a:pt x="361" y="6373"/>
                    <a:pt x="111" y="6997"/>
                  </a:cubicBezTo>
                  <a:cubicBezTo>
                    <a:pt x="-139" y="7622"/>
                    <a:pt x="111" y="8247"/>
                    <a:pt x="111" y="8872"/>
                  </a:cubicBezTo>
                  <a:cubicBezTo>
                    <a:pt x="49" y="9659"/>
                    <a:pt x="49" y="10458"/>
                    <a:pt x="111" y="11246"/>
                  </a:cubicBezTo>
                  <a:lnTo>
                    <a:pt x="111" y="11246"/>
                  </a:lnTo>
                  <a:lnTo>
                    <a:pt x="1985" y="42233"/>
                  </a:lnTo>
                  <a:lnTo>
                    <a:pt x="1985" y="48356"/>
                  </a:lnTo>
                  <a:lnTo>
                    <a:pt x="2610" y="58852"/>
                  </a:lnTo>
                  <a:cubicBezTo>
                    <a:pt x="1935" y="53904"/>
                    <a:pt x="4871" y="49181"/>
                    <a:pt x="9607" y="4760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4E2994A4-F4DC-4AC3-9216-2F824164F940}"/>
                </a:ext>
              </a:extLst>
            </p:cNvPr>
            <p:cNvSpPr/>
            <p:nvPr/>
          </p:nvSpPr>
          <p:spPr>
            <a:xfrm>
              <a:off x="9021653" y="3679040"/>
              <a:ext cx="21220" cy="75719"/>
            </a:xfrm>
            <a:custGeom>
              <a:avLst/>
              <a:gdLst>
                <a:gd name="connsiteX0" fmla="*/ 21220 w 21220"/>
                <a:gd name="connsiteY0" fmla="*/ 66598 h 75719"/>
                <a:gd name="connsiteX1" fmla="*/ 17972 w 21220"/>
                <a:gd name="connsiteY1" fmla="*/ 10121 h 75719"/>
                <a:gd name="connsiteX2" fmla="*/ 8363 w 21220"/>
                <a:gd name="connsiteY2" fmla="*/ 0 h 75719"/>
                <a:gd name="connsiteX3" fmla="*/ 8351 w 21220"/>
                <a:gd name="connsiteY3" fmla="*/ 0 h 75719"/>
                <a:gd name="connsiteX4" fmla="*/ 104 w 21220"/>
                <a:gd name="connsiteY4" fmla="*/ 11620 h 75719"/>
                <a:gd name="connsiteX5" fmla="*/ 3728 w 21220"/>
                <a:gd name="connsiteY5" fmla="*/ 75720 h 75719"/>
                <a:gd name="connsiteX6" fmla="*/ 9600 w 21220"/>
                <a:gd name="connsiteY6" fmla="*/ 72596 h 75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0" h="75719">
                  <a:moveTo>
                    <a:pt x="21220" y="66598"/>
                  </a:moveTo>
                  <a:lnTo>
                    <a:pt x="17972" y="10121"/>
                  </a:lnTo>
                  <a:cubicBezTo>
                    <a:pt x="18109" y="4673"/>
                    <a:pt x="13811" y="137"/>
                    <a:pt x="8363" y="0"/>
                  </a:cubicBezTo>
                  <a:cubicBezTo>
                    <a:pt x="8351" y="0"/>
                    <a:pt x="8351" y="0"/>
                    <a:pt x="8351" y="0"/>
                  </a:cubicBezTo>
                  <a:cubicBezTo>
                    <a:pt x="2953" y="1075"/>
                    <a:pt x="-670" y="6172"/>
                    <a:pt x="104" y="11620"/>
                  </a:cubicBezTo>
                  <a:lnTo>
                    <a:pt x="3728" y="75720"/>
                  </a:lnTo>
                  <a:lnTo>
                    <a:pt x="9600" y="725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59BEE2B2-6418-4F1D-B488-B7CB6098666F}"/>
                </a:ext>
              </a:extLst>
            </p:cNvPr>
            <p:cNvSpPr/>
            <p:nvPr/>
          </p:nvSpPr>
          <p:spPr>
            <a:xfrm>
              <a:off x="10995529" y="3387906"/>
              <a:ext cx="4123" cy="17368"/>
            </a:xfrm>
            <a:custGeom>
              <a:avLst/>
              <a:gdLst>
                <a:gd name="connsiteX0" fmla="*/ 4123 w 4123"/>
                <a:gd name="connsiteY0" fmla="*/ 17368 h 17368"/>
                <a:gd name="connsiteX1" fmla="*/ 4123 w 4123"/>
                <a:gd name="connsiteY1" fmla="*/ 0 h 17368"/>
                <a:gd name="connsiteX2" fmla="*/ 4123 w 4123"/>
                <a:gd name="connsiteY2" fmla="*/ 0 h 17368"/>
                <a:gd name="connsiteX3" fmla="*/ 0 w 4123"/>
                <a:gd name="connsiteY3" fmla="*/ 8746 h 17368"/>
                <a:gd name="connsiteX4" fmla="*/ 4123 w 4123"/>
                <a:gd name="connsiteY4" fmla="*/ 17368 h 17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" h="17368">
                  <a:moveTo>
                    <a:pt x="4123" y="17368"/>
                  </a:moveTo>
                  <a:lnTo>
                    <a:pt x="4123" y="0"/>
                  </a:lnTo>
                  <a:lnTo>
                    <a:pt x="4123" y="0"/>
                  </a:lnTo>
                  <a:cubicBezTo>
                    <a:pt x="4073" y="3374"/>
                    <a:pt x="2562" y="6560"/>
                    <a:pt x="0" y="8746"/>
                  </a:cubicBezTo>
                  <a:cubicBezTo>
                    <a:pt x="2462" y="10958"/>
                    <a:pt x="3948" y="14057"/>
                    <a:pt x="4123" y="17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3A1D9829-FE65-4759-B36B-5C9B7FF3AED9}"/>
                </a:ext>
              </a:extLst>
            </p:cNvPr>
            <p:cNvSpPr/>
            <p:nvPr/>
          </p:nvSpPr>
          <p:spPr>
            <a:xfrm>
              <a:off x="10991656" y="3376585"/>
              <a:ext cx="1499" cy="74"/>
            </a:xfrm>
            <a:custGeom>
              <a:avLst/>
              <a:gdLst>
                <a:gd name="connsiteX0" fmla="*/ 0 w 1499"/>
                <a:gd name="connsiteY0" fmla="*/ 75 h 74"/>
                <a:gd name="connsiteX1" fmla="*/ 0 w 1499"/>
                <a:gd name="connsiteY1" fmla="*/ 75 h 74"/>
                <a:gd name="connsiteX2" fmla="*/ 1500 w 1499"/>
                <a:gd name="connsiteY2" fmla="*/ 75 h 74"/>
                <a:gd name="connsiteX3" fmla="*/ 0 w 1499"/>
                <a:gd name="connsiteY3" fmla="*/ 75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75"/>
                  </a:moveTo>
                  <a:lnTo>
                    <a:pt x="0" y="75"/>
                  </a:lnTo>
                  <a:cubicBezTo>
                    <a:pt x="500" y="13"/>
                    <a:pt x="1000" y="13"/>
                    <a:pt x="1500" y="75"/>
                  </a:cubicBezTo>
                  <a:cubicBezTo>
                    <a:pt x="1000" y="-25"/>
                    <a:pt x="500" y="-25"/>
                    <a:pt x="0" y="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6227FF58-C59E-4518-8299-CFDF76BAB72F}"/>
                </a:ext>
              </a:extLst>
            </p:cNvPr>
            <p:cNvSpPr/>
            <p:nvPr/>
          </p:nvSpPr>
          <p:spPr>
            <a:xfrm>
              <a:off x="10984534" y="3396402"/>
              <a:ext cx="14619" cy="21991"/>
            </a:xfrm>
            <a:custGeom>
              <a:avLst/>
              <a:gdLst>
                <a:gd name="connsiteX0" fmla="*/ 10370 w 14619"/>
                <a:gd name="connsiteY0" fmla="*/ 1000 h 21991"/>
                <a:gd name="connsiteX1" fmla="*/ 0 w 14619"/>
                <a:gd name="connsiteY1" fmla="*/ 6497 h 21991"/>
                <a:gd name="connsiteX2" fmla="*/ 2874 w 14619"/>
                <a:gd name="connsiteY2" fmla="*/ 8622 h 21991"/>
                <a:gd name="connsiteX3" fmla="*/ 11620 w 14619"/>
                <a:gd name="connsiteY3" fmla="*/ 18618 h 21991"/>
                <a:gd name="connsiteX4" fmla="*/ 14618 w 14619"/>
                <a:gd name="connsiteY4" fmla="*/ 21991 h 21991"/>
                <a:gd name="connsiteX5" fmla="*/ 14618 w 14619"/>
                <a:gd name="connsiteY5" fmla="*/ 8872 h 21991"/>
                <a:gd name="connsiteX6" fmla="*/ 11120 w 14619"/>
                <a:gd name="connsiteY6" fmla="*/ 0 h 21991"/>
                <a:gd name="connsiteX7" fmla="*/ 10370 w 14619"/>
                <a:gd name="connsiteY7" fmla="*/ 1000 h 21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9" h="21991">
                  <a:moveTo>
                    <a:pt x="10370" y="1000"/>
                  </a:moveTo>
                  <a:lnTo>
                    <a:pt x="0" y="6497"/>
                  </a:lnTo>
                  <a:cubicBezTo>
                    <a:pt x="1087" y="7022"/>
                    <a:pt x="2061" y="7734"/>
                    <a:pt x="2874" y="8622"/>
                  </a:cubicBezTo>
                  <a:lnTo>
                    <a:pt x="11620" y="18618"/>
                  </a:lnTo>
                  <a:lnTo>
                    <a:pt x="14618" y="21991"/>
                  </a:lnTo>
                  <a:lnTo>
                    <a:pt x="14618" y="8872"/>
                  </a:lnTo>
                  <a:cubicBezTo>
                    <a:pt x="14668" y="5573"/>
                    <a:pt x="13419" y="2374"/>
                    <a:pt x="11120" y="0"/>
                  </a:cubicBezTo>
                  <a:cubicBezTo>
                    <a:pt x="11120" y="0"/>
                    <a:pt x="10870" y="750"/>
                    <a:pt x="10370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E75BBE1B-4A89-4A61-ABFD-1C71F83AF8E3}"/>
                </a:ext>
              </a:extLst>
            </p:cNvPr>
            <p:cNvSpPr/>
            <p:nvPr/>
          </p:nvSpPr>
          <p:spPr>
            <a:xfrm>
              <a:off x="8581322" y="6543272"/>
              <a:ext cx="134941" cy="97711"/>
            </a:xfrm>
            <a:custGeom>
              <a:avLst/>
              <a:gdLst>
                <a:gd name="connsiteX0" fmla="*/ 122947 w 134941"/>
                <a:gd name="connsiteY0" fmla="*/ 14494 h 97711"/>
                <a:gd name="connsiteX1" fmla="*/ 127070 w 134941"/>
                <a:gd name="connsiteY1" fmla="*/ 0 h 97711"/>
                <a:gd name="connsiteX2" fmla="*/ 121447 w 134941"/>
                <a:gd name="connsiteY2" fmla="*/ 3374 h 97711"/>
                <a:gd name="connsiteX3" fmla="*/ 0 w 134941"/>
                <a:gd name="connsiteY3" fmla="*/ 74845 h 97711"/>
                <a:gd name="connsiteX4" fmla="*/ 1499 w 134941"/>
                <a:gd name="connsiteY4" fmla="*/ 90089 h 97711"/>
                <a:gd name="connsiteX5" fmla="*/ 2249 w 134941"/>
                <a:gd name="connsiteY5" fmla="*/ 97711 h 97711"/>
                <a:gd name="connsiteX6" fmla="*/ 134942 w 134941"/>
                <a:gd name="connsiteY6" fmla="*/ 19493 h 97711"/>
                <a:gd name="connsiteX7" fmla="*/ 123609 w 134941"/>
                <a:gd name="connsiteY7" fmla="*/ 16094 h 97711"/>
                <a:gd name="connsiteX8" fmla="*/ 122947 w 134941"/>
                <a:gd name="connsiteY8" fmla="*/ 14494 h 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941" h="97711">
                  <a:moveTo>
                    <a:pt x="122947" y="14494"/>
                  </a:moveTo>
                  <a:cubicBezTo>
                    <a:pt x="120923" y="9284"/>
                    <a:pt x="122610" y="3361"/>
                    <a:pt x="127070" y="0"/>
                  </a:cubicBezTo>
                  <a:lnTo>
                    <a:pt x="121447" y="3374"/>
                  </a:lnTo>
                  <a:lnTo>
                    <a:pt x="0" y="74845"/>
                  </a:lnTo>
                  <a:lnTo>
                    <a:pt x="1499" y="90089"/>
                  </a:lnTo>
                  <a:lnTo>
                    <a:pt x="2249" y="97711"/>
                  </a:lnTo>
                  <a:lnTo>
                    <a:pt x="134942" y="19493"/>
                  </a:lnTo>
                  <a:cubicBezTo>
                    <a:pt x="130869" y="21679"/>
                    <a:pt x="125796" y="20155"/>
                    <a:pt x="123609" y="16094"/>
                  </a:cubicBezTo>
                  <a:cubicBezTo>
                    <a:pt x="123334" y="15581"/>
                    <a:pt x="123109" y="15044"/>
                    <a:pt x="12294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2B62E651-5F11-408F-BC65-049F2611A553}"/>
                </a:ext>
              </a:extLst>
            </p:cNvPr>
            <p:cNvSpPr/>
            <p:nvPr/>
          </p:nvSpPr>
          <p:spPr>
            <a:xfrm>
              <a:off x="9413088" y="6065463"/>
              <a:ext cx="114200" cy="75595"/>
            </a:xfrm>
            <a:custGeom>
              <a:avLst/>
              <a:gdLst>
                <a:gd name="connsiteX0" fmla="*/ 102206 w 114200"/>
                <a:gd name="connsiteY0" fmla="*/ 14494 h 75595"/>
                <a:gd name="connsiteX1" fmla="*/ 106329 w 114200"/>
                <a:gd name="connsiteY1" fmla="*/ 0 h 75595"/>
                <a:gd name="connsiteX2" fmla="*/ 95958 w 114200"/>
                <a:gd name="connsiteY2" fmla="*/ 6122 h 75595"/>
                <a:gd name="connsiteX3" fmla="*/ 7122 w 114200"/>
                <a:gd name="connsiteY3" fmla="*/ 58477 h 75595"/>
                <a:gd name="connsiteX4" fmla="*/ 750 w 114200"/>
                <a:gd name="connsiteY4" fmla="*/ 62225 h 75595"/>
                <a:gd name="connsiteX5" fmla="*/ 0 w 114200"/>
                <a:gd name="connsiteY5" fmla="*/ 62975 h 75595"/>
                <a:gd name="connsiteX6" fmla="*/ 11070 w 114200"/>
                <a:gd name="connsiteY6" fmla="*/ 64187 h 75595"/>
                <a:gd name="connsiteX7" fmla="*/ 11620 w 114200"/>
                <a:gd name="connsiteY7" fmla="*/ 64974 h 75595"/>
                <a:gd name="connsiteX8" fmla="*/ 18867 w 114200"/>
                <a:gd name="connsiteY8" fmla="*/ 75595 h 75595"/>
                <a:gd name="connsiteX9" fmla="*/ 114201 w 114200"/>
                <a:gd name="connsiteY9" fmla="*/ 19492 h 75595"/>
                <a:gd name="connsiteX10" fmla="*/ 102868 w 114200"/>
                <a:gd name="connsiteY10" fmla="*/ 16094 h 75595"/>
                <a:gd name="connsiteX11" fmla="*/ 102206 w 114200"/>
                <a:gd name="connsiteY11" fmla="*/ 14494 h 75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200" h="75595">
                  <a:moveTo>
                    <a:pt x="102206" y="14494"/>
                  </a:moveTo>
                  <a:cubicBezTo>
                    <a:pt x="100182" y="9284"/>
                    <a:pt x="101869" y="3361"/>
                    <a:pt x="106329" y="0"/>
                  </a:cubicBezTo>
                  <a:lnTo>
                    <a:pt x="95958" y="6122"/>
                  </a:lnTo>
                  <a:lnTo>
                    <a:pt x="7122" y="58477"/>
                  </a:lnTo>
                  <a:lnTo>
                    <a:pt x="750" y="62225"/>
                  </a:lnTo>
                  <a:cubicBezTo>
                    <a:pt x="750" y="62225"/>
                    <a:pt x="750" y="62225"/>
                    <a:pt x="0" y="62975"/>
                  </a:cubicBezTo>
                  <a:cubicBezTo>
                    <a:pt x="3386" y="60251"/>
                    <a:pt x="8346" y="60801"/>
                    <a:pt x="11070" y="64187"/>
                  </a:cubicBezTo>
                  <a:cubicBezTo>
                    <a:pt x="11270" y="64437"/>
                    <a:pt x="11445" y="64699"/>
                    <a:pt x="11620" y="64974"/>
                  </a:cubicBezTo>
                  <a:lnTo>
                    <a:pt x="18867" y="75595"/>
                  </a:lnTo>
                  <a:lnTo>
                    <a:pt x="114201" y="19492"/>
                  </a:lnTo>
                  <a:cubicBezTo>
                    <a:pt x="110127" y="21679"/>
                    <a:pt x="105055" y="20155"/>
                    <a:pt x="102868" y="16094"/>
                  </a:cubicBezTo>
                  <a:cubicBezTo>
                    <a:pt x="102593" y="15581"/>
                    <a:pt x="102368" y="15044"/>
                    <a:pt x="10220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7F00AFB1-981D-41BC-A02A-D1E54CC7791C}"/>
                </a:ext>
              </a:extLst>
            </p:cNvPr>
            <p:cNvSpPr/>
            <p:nvPr/>
          </p:nvSpPr>
          <p:spPr>
            <a:xfrm>
              <a:off x="9409465" y="6141558"/>
              <a:ext cx="874" cy="1874"/>
            </a:xfrm>
            <a:custGeom>
              <a:avLst/>
              <a:gdLst>
                <a:gd name="connsiteX0" fmla="*/ 874 w 874"/>
                <a:gd name="connsiteY0" fmla="*/ 1874 h 1874"/>
                <a:gd name="connsiteX1" fmla="*/ 0 w 874"/>
                <a:gd name="connsiteY1" fmla="*/ 0 h 1874"/>
                <a:gd name="connsiteX2" fmla="*/ 0 w 874"/>
                <a:gd name="connsiteY2" fmla="*/ 875 h 1874"/>
                <a:gd name="connsiteX3" fmla="*/ 874 w 874"/>
                <a:gd name="connsiteY3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874" y="1874"/>
                  </a:moveTo>
                  <a:lnTo>
                    <a:pt x="0" y="0"/>
                  </a:lnTo>
                  <a:cubicBezTo>
                    <a:pt x="0" y="0"/>
                    <a:pt x="0" y="625"/>
                    <a:pt x="0" y="875"/>
                  </a:cubicBezTo>
                  <a:cubicBezTo>
                    <a:pt x="0" y="1125"/>
                    <a:pt x="750" y="1499"/>
                    <a:pt x="87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74041B98-826A-4D84-8D39-810E2CB240E3}"/>
                </a:ext>
              </a:extLst>
            </p:cNvPr>
            <p:cNvSpPr/>
            <p:nvPr/>
          </p:nvSpPr>
          <p:spPr>
            <a:xfrm>
              <a:off x="7803409" y="4979022"/>
              <a:ext cx="33360" cy="31487"/>
            </a:xfrm>
            <a:custGeom>
              <a:avLst/>
              <a:gdLst>
                <a:gd name="connsiteX0" fmla="*/ 0 w 33360"/>
                <a:gd name="connsiteY0" fmla="*/ 13869 h 31487"/>
                <a:gd name="connsiteX1" fmla="*/ 4373 w 33360"/>
                <a:gd name="connsiteY1" fmla="*/ 20492 h 31487"/>
                <a:gd name="connsiteX2" fmla="*/ 11495 w 33360"/>
                <a:gd name="connsiteY2" fmla="*/ 31487 h 31487"/>
                <a:gd name="connsiteX3" fmla="*/ 33361 w 33360"/>
                <a:gd name="connsiteY3" fmla="*/ 19867 h 31487"/>
                <a:gd name="connsiteX4" fmla="*/ 21666 w 33360"/>
                <a:gd name="connsiteY4" fmla="*/ 16418 h 31487"/>
                <a:gd name="connsiteX5" fmla="*/ 20866 w 33360"/>
                <a:gd name="connsiteY5" fmla="*/ 14369 h 31487"/>
                <a:gd name="connsiteX6" fmla="*/ 25489 w 33360"/>
                <a:gd name="connsiteY6" fmla="*/ 0 h 31487"/>
                <a:gd name="connsiteX7" fmla="*/ 24864 w 33360"/>
                <a:gd name="connsiteY7" fmla="*/ 0 h 31487"/>
                <a:gd name="connsiteX8" fmla="*/ 21866 w 33360"/>
                <a:gd name="connsiteY8" fmla="*/ 162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60" h="31487">
                  <a:moveTo>
                    <a:pt x="0" y="13869"/>
                  </a:moveTo>
                  <a:lnTo>
                    <a:pt x="4373" y="20492"/>
                  </a:lnTo>
                  <a:lnTo>
                    <a:pt x="11495" y="31487"/>
                  </a:lnTo>
                  <a:lnTo>
                    <a:pt x="33361" y="19867"/>
                  </a:lnTo>
                  <a:cubicBezTo>
                    <a:pt x="29175" y="22141"/>
                    <a:pt x="23940" y="20604"/>
                    <a:pt x="21666" y="16418"/>
                  </a:cubicBezTo>
                  <a:cubicBezTo>
                    <a:pt x="21316" y="15781"/>
                    <a:pt x="21041" y="15081"/>
                    <a:pt x="20866" y="14369"/>
                  </a:cubicBezTo>
                  <a:cubicBezTo>
                    <a:pt x="19017" y="9084"/>
                    <a:pt x="20903" y="3211"/>
                    <a:pt x="25489" y="0"/>
                  </a:cubicBezTo>
                  <a:lnTo>
                    <a:pt x="24864" y="0"/>
                  </a:lnTo>
                  <a:lnTo>
                    <a:pt x="21866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F768CCB8-6F2F-4B55-A916-E10695CFEB0F}"/>
                </a:ext>
              </a:extLst>
            </p:cNvPr>
            <p:cNvSpPr/>
            <p:nvPr/>
          </p:nvSpPr>
          <p:spPr>
            <a:xfrm>
              <a:off x="8563955" y="5911123"/>
              <a:ext cx="35828" cy="33637"/>
            </a:xfrm>
            <a:custGeom>
              <a:avLst/>
              <a:gdLst>
                <a:gd name="connsiteX0" fmla="*/ 22740 w 35828"/>
                <a:gd name="connsiteY0" fmla="*/ 1026 h 33637"/>
                <a:gd name="connsiteX1" fmla="*/ 16993 w 35828"/>
                <a:gd name="connsiteY1" fmla="*/ 4275 h 33637"/>
                <a:gd name="connsiteX2" fmla="*/ 11120 w 35828"/>
                <a:gd name="connsiteY2" fmla="*/ 7648 h 33637"/>
                <a:gd name="connsiteX3" fmla="*/ 0 w 35828"/>
                <a:gd name="connsiteY3" fmla="*/ 14021 h 33637"/>
                <a:gd name="connsiteX4" fmla="*/ 0 w 35828"/>
                <a:gd name="connsiteY4" fmla="*/ 14021 h 33637"/>
                <a:gd name="connsiteX5" fmla="*/ 11495 w 35828"/>
                <a:gd name="connsiteY5" fmla="*/ 16832 h 33637"/>
                <a:gd name="connsiteX6" fmla="*/ 12495 w 35828"/>
                <a:gd name="connsiteY6" fmla="*/ 19269 h 33637"/>
                <a:gd name="connsiteX7" fmla="*/ 8246 w 35828"/>
                <a:gd name="connsiteY7" fmla="*/ 33638 h 33637"/>
                <a:gd name="connsiteX8" fmla="*/ 8246 w 35828"/>
                <a:gd name="connsiteY8" fmla="*/ 33638 h 33637"/>
                <a:gd name="connsiteX9" fmla="*/ 31361 w 35828"/>
                <a:gd name="connsiteY9" fmla="*/ 20518 h 33637"/>
                <a:gd name="connsiteX10" fmla="*/ 31361 w 35828"/>
                <a:gd name="connsiteY10" fmla="*/ 20518 h 33637"/>
                <a:gd name="connsiteX11" fmla="*/ 32861 w 35828"/>
                <a:gd name="connsiteY11" fmla="*/ 19144 h 33637"/>
                <a:gd name="connsiteX12" fmla="*/ 34110 w 35828"/>
                <a:gd name="connsiteY12" fmla="*/ 17894 h 33637"/>
                <a:gd name="connsiteX13" fmla="*/ 34985 w 35828"/>
                <a:gd name="connsiteY13" fmla="*/ 16145 h 33637"/>
                <a:gd name="connsiteX14" fmla="*/ 35735 w 35828"/>
                <a:gd name="connsiteY14" fmla="*/ 14396 h 33637"/>
                <a:gd name="connsiteX15" fmla="*/ 35735 w 35828"/>
                <a:gd name="connsiteY15" fmla="*/ 12397 h 33637"/>
                <a:gd name="connsiteX16" fmla="*/ 35735 w 35828"/>
                <a:gd name="connsiteY16" fmla="*/ 10147 h 33637"/>
                <a:gd name="connsiteX17" fmla="*/ 34985 w 35828"/>
                <a:gd name="connsiteY17" fmla="*/ 6274 h 33637"/>
                <a:gd name="connsiteX18" fmla="*/ 24564 w 35828"/>
                <a:gd name="connsiteY18" fmla="*/ 301 h 33637"/>
                <a:gd name="connsiteX19" fmla="*/ 22740 w 35828"/>
                <a:gd name="connsiteY19" fmla="*/ 1026 h 33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828" h="33637">
                  <a:moveTo>
                    <a:pt x="22740" y="1026"/>
                  </a:moveTo>
                  <a:lnTo>
                    <a:pt x="16993" y="4275"/>
                  </a:lnTo>
                  <a:lnTo>
                    <a:pt x="11120" y="7648"/>
                  </a:lnTo>
                  <a:lnTo>
                    <a:pt x="0" y="14021"/>
                  </a:lnTo>
                  <a:lnTo>
                    <a:pt x="0" y="14021"/>
                  </a:lnTo>
                  <a:cubicBezTo>
                    <a:pt x="3948" y="11622"/>
                    <a:pt x="9096" y="12884"/>
                    <a:pt x="11495" y="16832"/>
                  </a:cubicBezTo>
                  <a:cubicBezTo>
                    <a:pt x="11957" y="17582"/>
                    <a:pt x="12295" y="18407"/>
                    <a:pt x="12495" y="19269"/>
                  </a:cubicBezTo>
                  <a:cubicBezTo>
                    <a:pt x="14719" y="24454"/>
                    <a:pt x="12932" y="30489"/>
                    <a:pt x="8246" y="33638"/>
                  </a:cubicBezTo>
                  <a:lnTo>
                    <a:pt x="8246" y="33638"/>
                  </a:lnTo>
                  <a:lnTo>
                    <a:pt x="31361" y="20518"/>
                  </a:lnTo>
                  <a:lnTo>
                    <a:pt x="31361" y="20518"/>
                  </a:lnTo>
                  <a:lnTo>
                    <a:pt x="32861" y="19144"/>
                  </a:lnTo>
                  <a:lnTo>
                    <a:pt x="34110" y="17894"/>
                  </a:lnTo>
                  <a:cubicBezTo>
                    <a:pt x="34110" y="17894"/>
                    <a:pt x="34110" y="16770"/>
                    <a:pt x="34985" y="16145"/>
                  </a:cubicBezTo>
                  <a:cubicBezTo>
                    <a:pt x="35285" y="15583"/>
                    <a:pt x="35535" y="14995"/>
                    <a:pt x="35735" y="14396"/>
                  </a:cubicBezTo>
                  <a:cubicBezTo>
                    <a:pt x="35735" y="13771"/>
                    <a:pt x="35735" y="13146"/>
                    <a:pt x="35735" y="12397"/>
                  </a:cubicBezTo>
                  <a:cubicBezTo>
                    <a:pt x="35859" y="11647"/>
                    <a:pt x="35859" y="10897"/>
                    <a:pt x="35735" y="10147"/>
                  </a:cubicBezTo>
                  <a:cubicBezTo>
                    <a:pt x="35735" y="8823"/>
                    <a:pt x="35472" y="7511"/>
                    <a:pt x="34985" y="6274"/>
                  </a:cubicBezTo>
                  <a:cubicBezTo>
                    <a:pt x="33760" y="1751"/>
                    <a:pt x="29087" y="-936"/>
                    <a:pt x="24564" y="301"/>
                  </a:cubicBezTo>
                  <a:cubicBezTo>
                    <a:pt x="23927" y="464"/>
                    <a:pt x="23315" y="714"/>
                    <a:pt x="22740" y="10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8634D3C5-194F-4417-A0E4-DCC9415EC69B}"/>
                </a:ext>
              </a:extLst>
            </p:cNvPr>
            <p:cNvSpPr/>
            <p:nvPr/>
          </p:nvSpPr>
          <p:spPr>
            <a:xfrm>
              <a:off x="7693034" y="6418073"/>
              <a:ext cx="10792" cy="47106"/>
            </a:xfrm>
            <a:custGeom>
              <a:avLst/>
              <a:gdLst>
                <a:gd name="connsiteX0" fmla="*/ 2921 w 10792"/>
                <a:gd name="connsiteY0" fmla="*/ 2124 h 47106"/>
                <a:gd name="connsiteX1" fmla="*/ 1671 w 10792"/>
                <a:gd name="connsiteY1" fmla="*/ 3499 h 47106"/>
                <a:gd name="connsiteX2" fmla="*/ 797 w 10792"/>
                <a:gd name="connsiteY2" fmla="*/ 5248 h 47106"/>
                <a:gd name="connsiteX3" fmla="*/ 47 w 10792"/>
                <a:gd name="connsiteY3" fmla="*/ 7122 h 47106"/>
                <a:gd name="connsiteX4" fmla="*/ 47 w 10792"/>
                <a:gd name="connsiteY4" fmla="*/ 9122 h 47106"/>
                <a:gd name="connsiteX5" fmla="*/ 47 w 10792"/>
                <a:gd name="connsiteY5" fmla="*/ 11245 h 47106"/>
                <a:gd name="connsiteX6" fmla="*/ 47 w 10792"/>
                <a:gd name="connsiteY6" fmla="*/ 11745 h 47106"/>
                <a:gd name="connsiteX7" fmla="*/ 1296 w 10792"/>
                <a:gd name="connsiteY7" fmla="*/ 21242 h 47106"/>
                <a:gd name="connsiteX8" fmla="*/ 2546 w 10792"/>
                <a:gd name="connsiteY8" fmla="*/ 29738 h 47106"/>
                <a:gd name="connsiteX9" fmla="*/ 5045 w 10792"/>
                <a:gd name="connsiteY9" fmla="*/ 47106 h 47106"/>
                <a:gd name="connsiteX10" fmla="*/ 10792 w 10792"/>
                <a:gd name="connsiteY10" fmla="*/ 35361 h 47106"/>
                <a:gd name="connsiteX11" fmla="*/ 9668 w 10792"/>
                <a:gd name="connsiteY11" fmla="*/ 27864 h 47106"/>
                <a:gd name="connsiteX12" fmla="*/ 6919 w 10792"/>
                <a:gd name="connsiteY12" fmla="*/ 7872 h 47106"/>
                <a:gd name="connsiteX13" fmla="*/ 5794 w 10792"/>
                <a:gd name="connsiteY13" fmla="*/ 0 h 47106"/>
                <a:gd name="connsiteX14" fmla="*/ 4545 w 10792"/>
                <a:gd name="connsiteY14" fmla="*/ 0 h 47106"/>
                <a:gd name="connsiteX15" fmla="*/ 2921 w 10792"/>
                <a:gd name="connsiteY15" fmla="*/ 2124 h 4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47106">
                  <a:moveTo>
                    <a:pt x="2921" y="2124"/>
                  </a:moveTo>
                  <a:lnTo>
                    <a:pt x="1671" y="3499"/>
                  </a:lnTo>
                  <a:cubicBezTo>
                    <a:pt x="1309" y="4036"/>
                    <a:pt x="1009" y="4636"/>
                    <a:pt x="797" y="5248"/>
                  </a:cubicBezTo>
                  <a:lnTo>
                    <a:pt x="47" y="7122"/>
                  </a:lnTo>
                  <a:cubicBezTo>
                    <a:pt x="47" y="7747"/>
                    <a:pt x="47" y="8497"/>
                    <a:pt x="47" y="9122"/>
                  </a:cubicBezTo>
                  <a:cubicBezTo>
                    <a:pt x="-16" y="9833"/>
                    <a:pt x="-16" y="10534"/>
                    <a:pt x="47" y="11245"/>
                  </a:cubicBezTo>
                  <a:lnTo>
                    <a:pt x="47" y="11745"/>
                  </a:lnTo>
                  <a:lnTo>
                    <a:pt x="1296" y="21242"/>
                  </a:lnTo>
                  <a:lnTo>
                    <a:pt x="2546" y="29738"/>
                  </a:lnTo>
                  <a:lnTo>
                    <a:pt x="5045" y="47106"/>
                  </a:lnTo>
                  <a:cubicBezTo>
                    <a:pt x="4208" y="42358"/>
                    <a:pt x="6532" y="37623"/>
                    <a:pt x="10792" y="35361"/>
                  </a:cubicBezTo>
                  <a:lnTo>
                    <a:pt x="9668" y="27864"/>
                  </a:lnTo>
                  <a:lnTo>
                    <a:pt x="6919" y="7872"/>
                  </a:lnTo>
                  <a:lnTo>
                    <a:pt x="5794" y="0"/>
                  </a:lnTo>
                  <a:lnTo>
                    <a:pt x="4545" y="0"/>
                  </a:lnTo>
                  <a:cubicBezTo>
                    <a:pt x="3870" y="600"/>
                    <a:pt x="3320" y="1324"/>
                    <a:pt x="2921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92F5B043-A45E-41DD-9517-105048E289BD}"/>
                </a:ext>
              </a:extLst>
            </p:cNvPr>
            <p:cNvSpPr/>
            <p:nvPr/>
          </p:nvSpPr>
          <p:spPr>
            <a:xfrm>
              <a:off x="7738603" y="6715079"/>
              <a:ext cx="3331" cy="2748"/>
            </a:xfrm>
            <a:custGeom>
              <a:avLst/>
              <a:gdLst>
                <a:gd name="connsiteX0" fmla="*/ 1083 w 3331"/>
                <a:gd name="connsiteY0" fmla="*/ 2124 h 2748"/>
                <a:gd name="connsiteX1" fmla="*/ 1083 w 3331"/>
                <a:gd name="connsiteY1" fmla="*/ 2124 h 2748"/>
                <a:gd name="connsiteX2" fmla="*/ 333 w 3331"/>
                <a:gd name="connsiteY2" fmla="*/ 2124 h 2748"/>
                <a:gd name="connsiteX3" fmla="*/ 333 w 3331"/>
                <a:gd name="connsiteY3" fmla="*/ 2749 h 2748"/>
                <a:gd name="connsiteX4" fmla="*/ 3332 w 3331"/>
                <a:gd name="connsiteY4" fmla="*/ 1000 h 2748"/>
                <a:gd name="connsiteX5" fmla="*/ 3332 w 3331"/>
                <a:gd name="connsiteY5" fmla="*/ 0 h 2748"/>
                <a:gd name="connsiteX6" fmla="*/ 1083 w 3331"/>
                <a:gd name="connsiteY6" fmla="*/ 2124 h 2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1" h="2748">
                  <a:moveTo>
                    <a:pt x="1083" y="2124"/>
                  </a:moveTo>
                  <a:lnTo>
                    <a:pt x="1083" y="2124"/>
                  </a:lnTo>
                  <a:cubicBezTo>
                    <a:pt x="1083" y="2124"/>
                    <a:pt x="1083" y="2124"/>
                    <a:pt x="333" y="2124"/>
                  </a:cubicBezTo>
                  <a:cubicBezTo>
                    <a:pt x="-416" y="2124"/>
                    <a:pt x="333" y="2124"/>
                    <a:pt x="333" y="2749"/>
                  </a:cubicBezTo>
                  <a:lnTo>
                    <a:pt x="3332" y="1000"/>
                  </a:lnTo>
                  <a:lnTo>
                    <a:pt x="3332" y="0"/>
                  </a:lnTo>
                  <a:cubicBezTo>
                    <a:pt x="2794" y="900"/>
                    <a:pt x="2007" y="1637"/>
                    <a:pt x="1083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149227B-0976-4B79-893B-45492EAC057F}"/>
                </a:ext>
              </a:extLst>
            </p:cNvPr>
            <p:cNvSpPr/>
            <p:nvPr/>
          </p:nvSpPr>
          <p:spPr>
            <a:xfrm>
              <a:off x="7465211" y="6704583"/>
              <a:ext cx="274475" cy="165544"/>
            </a:xfrm>
            <a:custGeom>
              <a:avLst/>
              <a:gdLst>
                <a:gd name="connsiteX0" fmla="*/ 261981 w 274475"/>
                <a:gd name="connsiteY0" fmla="*/ 10496 h 165544"/>
                <a:gd name="connsiteX1" fmla="*/ 255733 w 274475"/>
                <a:gd name="connsiteY1" fmla="*/ 0 h 165544"/>
                <a:gd name="connsiteX2" fmla="*/ 4217 w 274475"/>
                <a:gd name="connsiteY2" fmla="*/ 145192 h 165544"/>
                <a:gd name="connsiteX3" fmla="*/ 4217 w 274475"/>
                <a:gd name="connsiteY3" fmla="*/ 145192 h 165544"/>
                <a:gd name="connsiteX4" fmla="*/ 2718 w 274475"/>
                <a:gd name="connsiteY4" fmla="*/ 146567 h 165544"/>
                <a:gd name="connsiteX5" fmla="*/ 1593 w 274475"/>
                <a:gd name="connsiteY5" fmla="*/ 147941 h 165544"/>
                <a:gd name="connsiteX6" fmla="*/ 718 w 274475"/>
                <a:gd name="connsiteY6" fmla="*/ 149690 h 165544"/>
                <a:gd name="connsiteX7" fmla="*/ 94 w 274475"/>
                <a:gd name="connsiteY7" fmla="*/ 151565 h 165544"/>
                <a:gd name="connsiteX8" fmla="*/ 94 w 274475"/>
                <a:gd name="connsiteY8" fmla="*/ 153564 h 165544"/>
                <a:gd name="connsiteX9" fmla="*/ 94 w 274475"/>
                <a:gd name="connsiteY9" fmla="*/ 155813 h 165544"/>
                <a:gd name="connsiteX10" fmla="*/ 843 w 274475"/>
                <a:gd name="connsiteY10" fmla="*/ 159186 h 165544"/>
                <a:gd name="connsiteX11" fmla="*/ 10989 w 274475"/>
                <a:gd name="connsiteY11" fmla="*/ 165297 h 165544"/>
                <a:gd name="connsiteX12" fmla="*/ 13338 w 274475"/>
                <a:gd name="connsiteY12" fmla="*/ 164310 h 165544"/>
                <a:gd name="connsiteX13" fmla="*/ 13338 w 274475"/>
                <a:gd name="connsiteY13" fmla="*/ 164310 h 165544"/>
                <a:gd name="connsiteX14" fmla="*/ 16212 w 274475"/>
                <a:gd name="connsiteY14" fmla="*/ 162685 h 165544"/>
                <a:gd name="connsiteX15" fmla="*/ 19585 w 274475"/>
                <a:gd name="connsiteY15" fmla="*/ 160686 h 165544"/>
                <a:gd name="connsiteX16" fmla="*/ 274475 w 274475"/>
                <a:gd name="connsiteY16" fmla="*/ 13495 h 165544"/>
                <a:gd name="connsiteX17" fmla="*/ 274475 w 274475"/>
                <a:gd name="connsiteY17" fmla="*/ 12870 h 165544"/>
                <a:gd name="connsiteX18" fmla="*/ 263355 w 274475"/>
                <a:gd name="connsiteY18" fmla="*/ 12508 h 165544"/>
                <a:gd name="connsiteX19" fmla="*/ 261981 w 274475"/>
                <a:gd name="connsiteY19" fmla="*/ 10496 h 165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74475" h="165544">
                  <a:moveTo>
                    <a:pt x="261981" y="10496"/>
                  </a:moveTo>
                  <a:lnTo>
                    <a:pt x="255733" y="0"/>
                  </a:lnTo>
                  <a:lnTo>
                    <a:pt x="4217" y="145192"/>
                  </a:lnTo>
                  <a:lnTo>
                    <a:pt x="4217" y="145192"/>
                  </a:lnTo>
                  <a:lnTo>
                    <a:pt x="2718" y="146567"/>
                  </a:lnTo>
                  <a:lnTo>
                    <a:pt x="1593" y="147941"/>
                  </a:lnTo>
                  <a:cubicBezTo>
                    <a:pt x="1231" y="148478"/>
                    <a:pt x="931" y="149078"/>
                    <a:pt x="718" y="149690"/>
                  </a:cubicBezTo>
                  <a:cubicBezTo>
                    <a:pt x="456" y="150290"/>
                    <a:pt x="244" y="150927"/>
                    <a:pt x="94" y="151565"/>
                  </a:cubicBezTo>
                  <a:cubicBezTo>
                    <a:pt x="-31" y="152227"/>
                    <a:pt x="-31" y="152902"/>
                    <a:pt x="94" y="153564"/>
                  </a:cubicBezTo>
                  <a:cubicBezTo>
                    <a:pt x="31" y="154314"/>
                    <a:pt x="31" y="155064"/>
                    <a:pt x="94" y="155813"/>
                  </a:cubicBezTo>
                  <a:cubicBezTo>
                    <a:pt x="219" y="156963"/>
                    <a:pt x="481" y="158087"/>
                    <a:pt x="843" y="159186"/>
                  </a:cubicBezTo>
                  <a:cubicBezTo>
                    <a:pt x="1955" y="163672"/>
                    <a:pt x="6503" y="166409"/>
                    <a:pt x="10989" y="165297"/>
                  </a:cubicBezTo>
                  <a:cubicBezTo>
                    <a:pt x="11814" y="165085"/>
                    <a:pt x="12613" y="164760"/>
                    <a:pt x="13338" y="164310"/>
                  </a:cubicBezTo>
                  <a:lnTo>
                    <a:pt x="13338" y="164310"/>
                  </a:lnTo>
                  <a:lnTo>
                    <a:pt x="16212" y="162685"/>
                  </a:lnTo>
                  <a:lnTo>
                    <a:pt x="19585" y="160686"/>
                  </a:lnTo>
                  <a:lnTo>
                    <a:pt x="274475" y="13495"/>
                  </a:lnTo>
                  <a:cubicBezTo>
                    <a:pt x="274475" y="13495"/>
                    <a:pt x="274475" y="13495"/>
                    <a:pt x="274475" y="12870"/>
                  </a:cubicBezTo>
                  <a:cubicBezTo>
                    <a:pt x="271302" y="15844"/>
                    <a:pt x="266316" y="15681"/>
                    <a:pt x="263355" y="12508"/>
                  </a:cubicBezTo>
                  <a:cubicBezTo>
                    <a:pt x="262793" y="11908"/>
                    <a:pt x="262330" y="11233"/>
                    <a:pt x="261981" y="10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B962B387-7E92-4D61-A431-364556C62DDB}"/>
                </a:ext>
              </a:extLst>
            </p:cNvPr>
            <p:cNvSpPr/>
            <p:nvPr/>
          </p:nvSpPr>
          <p:spPr>
            <a:xfrm>
              <a:off x="7739686" y="6715829"/>
              <a:ext cx="874" cy="1374"/>
            </a:xfrm>
            <a:custGeom>
              <a:avLst/>
              <a:gdLst>
                <a:gd name="connsiteX0" fmla="*/ 875 w 874"/>
                <a:gd name="connsiteY0" fmla="*/ 0 h 1374"/>
                <a:gd name="connsiteX1" fmla="*/ 875 w 874"/>
                <a:gd name="connsiteY1" fmla="*/ 0 h 1374"/>
                <a:gd name="connsiteX2" fmla="*/ 0 w 874"/>
                <a:gd name="connsiteY2" fmla="*/ 1374 h 1374"/>
                <a:gd name="connsiteX3" fmla="*/ 875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0"/>
                  </a:moveTo>
                  <a:lnTo>
                    <a:pt x="875" y="0"/>
                  </a:lnTo>
                  <a:lnTo>
                    <a:pt x="0" y="1374"/>
                  </a:lnTo>
                  <a:cubicBezTo>
                    <a:pt x="350" y="962"/>
                    <a:pt x="650" y="50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BD7B0ED8-4588-446F-90EA-D6CD54DC08B5}"/>
                </a:ext>
              </a:extLst>
            </p:cNvPr>
            <p:cNvSpPr/>
            <p:nvPr/>
          </p:nvSpPr>
          <p:spPr>
            <a:xfrm>
              <a:off x="10979411" y="3424766"/>
              <a:ext cx="4373" cy="5997"/>
            </a:xfrm>
            <a:custGeom>
              <a:avLst/>
              <a:gdLst>
                <a:gd name="connsiteX0" fmla="*/ 2874 w 4373"/>
                <a:gd name="connsiteY0" fmla="*/ 4248 h 5997"/>
                <a:gd name="connsiteX1" fmla="*/ 4373 w 4373"/>
                <a:gd name="connsiteY1" fmla="*/ 5998 h 5997"/>
                <a:gd name="connsiteX2" fmla="*/ 1874 w 4373"/>
                <a:gd name="connsiteY2" fmla="*/ 0 h 5997"/>
                <a:gd name="connsiteX3" fmla="*/ 0 w 4373"/>
                <a:gd name="connsiteY3" fmla="*/ 1000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73" h="5997">
                  <a:moveTo>
                    <a:pt x="2874" y="4248"/>
                  </a:moveTo>
                  <a:lnTo>
                    <a:pt x="4373" y="5998"/>
                  </a:lnTo>
                  <a:cubicBezTo>
                    <a:pt x="3024" y="4248"/>
                    <a:pt x="2162" y="2187"/>
                    <a:pt x="1874" y="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EE000113-D9A1-47FC-9C4E-47C074BEB806}"/>
                </a:ext>
              </a:extLst>
            </p:cNvPr>
            <p:cNvSpPr/>
            <p:nvPr/>
          </p:nvSpPr>
          <p:spPr>
            <a:xfrm>
              <a:off x="10987408" y="3405024"/>
              <a:ext cx="8746" cy="9996"/>
            </a:xfrm>
            <a:custGeom>
              <a:avLst/>
              <a:gdLst>
                <a:gd name="connsiteX0" fmla="*/ 2749 w 8746"/>
                <a:gd name="connsiteY0" fmla="*/ 7122 h 9996"/>
                <a:gd name="connsiteX1" fmla="*/ 8746 w 8746"/>
                <a:gd name="connsiteY1" fmla="*/ 9996 h 9996"/>
                <a:gd name="connsiteX2" fmla="*/ 0 w 8746"/>
                <a:gd name="connsiteY2" fmla="*/ 0 h 9996"/>
                <a:gd name="connsiteX3" fmla="*/ 1999 w 8746"/>
                <a:gd name="connsiteY3" fmla="*/ 3499 h 9996"/>
                <a:gd name="connsiteX4" fmla="*/ 2749 w 8746"/>
                <a:gd name="connsiteY4" fmla="*/ 7122 h 9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46" h="9996">
                  <a:moveTo>
                    <a:pt x="2749" y="7122"/>
                  </a:moveTo>
                  <a:cubicBezTo>
                    <a:pt x="5073" y="7147"/>
                    <a:pt x="7272" y="8197"/>
                    <a:pt x="8746" y="9996"/>
                  </a:cubicBezTo>
                  <a:lnTo>
                    <a:pt x="0" y="0"/>
                  </a:lnTo>
                  <a:cubicBezTo>
                    <a:pt x="887" y="1025"/>
                    <a:pt x="1562" y="2212"/>
                    <a:pt x="1999" y="3499"/>
                  </a:cubicBezTo>
                  <a:cubicBezTo>
                    <a:pt x="2424" y="4661"/>
                    <a:pt x="2686" y="5885"/>
                    <a:pt x="274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3072B27A-492F-4098-A609-ED8917184947}"/>
                </a:ext>
              </a:extLst>
            </p:cNvPr>
            <p:cNvSpPr/>
            <p:nvPr/>
          </p:nvSpPr>
          <p:spPr>
            <a:xfrm>
              <a:off x="10981285" y="3412146"/>
              <a:ext cx="240992" cy="275347"/>
            </a:xfrm>
            <a:custGeom>
              <a:avLst/>
              <a:gdLst>
                <a:gd name="connsiteX0" fmla="*/ 8871 w 240992"/>
                <a:gd name="connsiteY0" fmla="*/ 0 h 275347"/>
                <a:gd name="connsiteX1" fmla="*/ 3624 w 240992"/>
                <a:gd name="connsiteY1" fmla="*/ 10746 h 275347"/>
                <a:gd name="connsiteX2" fmla="*/ 0 w 240992"/>
                <a:gd name="connsiteY2" fmla="*/ 12620 h 275347"/>
                <a:gd name="connsiteX3" fmla="*/ 2499 w 240992"/>
                <a:gd name="connsiteY3" fmla="*/ 18617 h 275347"/>
                <a:gd name="connsiteX4" fmla="*/ 225902 w 240992"/>
                <a:gd name="connsiteY4" fmla="*/ 272266 h 275347"/>
                <a:gd name="connsiteX5" fmla="*/ 236935 w 240992"/>
                <a:gd name="connsiteY5" fmla="*/ 273728 h 275347"/>
                <a:gd name="connsiteX6" fmla="*/ 238397 w 240992"/>
                <a:gd name="connsiteY6" fmla="*/ 272266 h 275347"/>
                <a:gd name="connsiteX7" fmla="*/ 238397 w 240992"/>
                <a:gd name="connsiteY7" fmla="*/ 257022 h 275347"/>
                <a:gd name="connsiteX8" fmla="*/ 18117 w 240992"/>
                <a:gd name="connsiteY8" fmla="*/ 7122 h 275347"/>
                <a:gd name="connsiteX9" fmla="*/ 15118 w 240992"/>
                <a:gd name="connsiteY9" fmla="*/ 3748 h 275347"/>
                <a:gd name="connsiteX10" fmla="*/ 8871 w 240992"/>
                <a:gd name="connsiteY10" fmla="*/ 0 h 27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0992" h="275347">
                  <a:moveTo>
                    <a:pt x="8871" y="0"/>
                  </a:moveTo>
                  <a:cubicBezTo>
                    <a:pt x="9246" y="4273"/>
                    <a:pt x="7222" y="8409"/>
                    <a:pt x="3624" y="10746"/>
                  </a:cubicBezTo>
                  <a:lnTo>
                    <a:pt x="0" y="12620"/>
                  </a:lnTo>
                  <a:cubicBezTo>
                    <a:pt x="288" y="14807"/>
                    <a:pt x="1150" y="16868"/>
                    <a:pt x="2499" y="18617"/>
                  </a:cubicBezTo>
                  <a:lnTo>
                    <a:pt x="225902" y="272266"/>
                  </a:lnTo>
                  <a:cubicBezTo>
                    <a:pt x="228551" y="275715"/>
                    <a:pt x="233487" y="276365"/>
                    <a:pt x="236935" y="273728"/>
                  </a:cubicBezTo>
                  <a:cubicBezTo>
                    <a:pt x="237485" y="273304"/>
                    <a:pt x="237972" y="272816"/>
                    <a:pt x="238397" y="272266"/>
                  </a:cubicBezTo>
                  <a:cubicBezTo>
                    <a:pt x="241858" y="267768"/>
                    <a:pt x="241858" y="261521"/>
                    <a:pt x="238397" y="257022"/>
                  </a:cubicBezTo>
                  <a:lnTo>
                    <a:pt x="18117" y="7122"/>
                  </a:lnTo>
                  <a:lnTo>
                    <a:pt x="15118" y="3748"/>
                  </a:lnTo>
                  <a:cubicBezTo>
                    <a:pt x="13769" y="1549"/>
                    <a:pt x="11445" y="150"/>
                    <a:pt x="887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C8BF2DBB-905C-4275-94FE-C6AD574275A0}"/>
                </a:ext>
              </a:extLst>
            </p:cNvPr>
            <p:cNvSpPr/>
            <p:nvPr/>
          </p:nvSpPr>
          <p:spPr>
            <a:xfrm>
              <a:off x="10771001" y="3403025"/>
              <a:ext cx="218699" cy="134196"/>
            </a:xfrm>
            <a:custGeom>
              <a:avLst/>
              <a:gdLst>
                <a:gd name="connsiteX0" fmla="*/ 4873 w 218699"/>
                <a:gd name="connsiteY0" fmla="*/ 119827 h 134196"/>
                <a:gd name="connsiteX1" fmla="*/ 250 w 218699"/>
                <a:gd name="connsiteY1" fmla="*/ 134197 h 134196"/>
                <a:gd name="connsiteX2" fmla="*/ 207910 w 218699"/>
                <a:gd name="connsiteY2" fmla="*/ 22866 h 134196"/>
                <a:gd name="connsiteX3" fmla="*/ 207910 w 218699"/>
                <a:gd name="connsiteY3" fmla="*/ 22866 h 134196"/>
                <a:gd name="connsiteX4" fmla="*/ 209784 w 218699"/>
                <a:gd name="connsiteY4" fmla="*/ 21866 h 134196"/>
                <a:gd name="connsiteX5" fmla="*/ 213408 w 218699"/>
                <a:gd name="connsiteY5" fmla="*/ 19992 h 134196"/>
                <a:gd name="connsiteX6" fmla="*/ 218656 w 218699"/>
                <a:gd name="connsiteY6" fmla="*/ 9246 h 134196"/>
                <a:gd name="connsiteX7" fmla="*/ 217906 w 218699"/>
                <a:gd name="connsiteY7" fmla="*/ 5623 h 134196"/>
                <a:gd name="connsiteX8" fmla="*/ 215907 w 218699"/>
                <a:gd name="connsiteY8" fmla="*/ 2124 h 134196"/>
                <a:gd name="connsiteX9" fmla="*/ 213033 w 218699"/>
                <a:gd name="connsiteY9" fmla="*/ 0 h 134196"/>
                <a:gd name="connsiteX10" fmla="*/ 213033 w 218699"/>
                <a:gd name="connsiteY10" fmla="*/ 0 h 134196"/>
                <a:gd name="connsiteX11" fmla="*/ 0 w 218699"/>
                <a:gd name="connsiteY11" fmla="*/ 114080 h 134196"/>
                <a:gd name="connsiteX12" fmla="*/ 4873 w 218699"/>
                <a:gd name="connsiteY12" fmla="*/ 119827 h 13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699" h="134196">
                  <a:moveTo>
                    <a:pt x="4873" y="119827"/>
                  </a:moveTo>
                  <a:cubicBezTo>
                    <a:pt x="6722" y="125113"/>
                    <a:pt x="4836" y="130985"/>
                    <a:pt x="250" y="134197"/>
                  </a:cubicBezTo>
                  <a:lnTo>
                    <a:pt x="207910" y="22866"/>
                  </a:lnTo>
                  <a:lnTo>
                    <a:pt x="207910" y="22866"/>
                  </a:lnTo>
                  <a:lnTo>
                    <a:pt x="209784" y="21866"/>
                  </a:lnTo>
                  <a:lnTo>
                    <a:pt x="213408" y="19992"/>
                  </a:lnTo>
                  <a:cubicBezTo>
                    <a:pt x="217006" y="17656"/>
                    <a:pt x="219031" y="13520"/>
                    <a:pt x="218656" y="9246"/>
                  </a:cubicBezTo>
                  <a:cubicBezTo>
                    <a:pt x="218593" y="8009"/>
                    <a:pt x="218331" y="6785"/>
                    <a:pt x="217906" y="5623"/>
                  </a:cubicBezTo>
                  <a:cubicBezTo>
                    <a:pt x="217469" y="4336"/>
                    <a:pt x="216794" y="3149"/>
                    <a:pt x="215907" y="2124"/>
                  </a:cubicBezTo>
                  <a:cubicBezTo>
                    <a:pt x="215095" y="1237"/>
                    <a:pt x="214120" y="525"/>
                    <a:pt x="213033" y="0"/>
                  </a:cubicBezTo>
                  <a:lnTo>
                    <a:pt x="213033" y="0"/>
                  </a:lnTo>
                  <a:lnTo>
                    <a:pt x="0" y="114080"/>
                  </a:lnTo>
                  <a:cubicBezTo>
                    <a:pt x="2299" y="115292"/>
                    <a:pt x="4048" y="117353"/>
                    <a:pt x="4873" y="1198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03BBFFD-3970-4B1D-BA4F-BDCD7FAAAE42}"/>
                </a:ext>
              </a:extLst>
            </p:cNvPr>
            <p:cNvSpPr/>
            <p:nvPr/>
          </p:nvSpPr>
          <p:spPr>
            <a:xfrm>
              <a:off x="10753259" y="3517229"/>
              <a:ext cx="23568" cy="22990"/>
            </a:xfrm>
            <a:custGeom>
              <a:avLst/>
              <a:gdLst>
                <a:gd name="connsiteX0" fmla="*/ 250 w 23568"/>
                <a:gd name="connsiteY0" fmla="*/ 9746 h 22990"/>
                <a:gd name="connsiteX1" fmla="*/ 1874 w 23568"/>
                <a:gd name="connsiteY1" fmla="*/ 10871 h 22990"/>
                <a:gd name="connsiteX2" fmla="*/ 2999 w 23568"/>
                <a:gd name="connsiteY2" fmla="*/ 11870 h 22990"/>
                <a:gd name="connsiteX3" fmla="*/ 12620 w 23568"/>
                <a:gd name="connsiteY3" fmla="*/ 22991 h 22990"/>
                <a:gd name="connsiteX4" fmla="*/ 18242 w 23568"/>
                <a:gd name="connsiteY4" fmla="*/ 19992 h 22990"/>
                <a:gd name="connsiteX5" fmla="*/ 22865 w 23568"/>
                <a:gd name="connsiteY5" fmla="*/ 5623 h 22990"/>
                <a:gd name="connsiteX6" fmla="*/ 17867 w 23568"/>
                <a:gd name="connsiteY6" fmla="*/ 0 h 22990"/>
                <a:gd name="connsiteX7" fmla="*/ 6372 w 23568"/>
                <a:gd name="connsiteY7" fmla="*/ 6123 h 22990"/>
                <a:gd name="connsiteX8" fmla="*/ 0 w 23568"/>
                <a:gd name="connsiteY8" fmla="*/ 9496 h 22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68" h="22990">
                  <a:moveTo>
                    <a:pt x="250" y="9746"/>
                  </a:moveTo>
                  <a:cubicBezTo>
                    <a:pt x="837" y="10046"/>
                    <a:pt x="1387" y="10421"/>
                    <a:pt x="1874" y="10871"/>
                  </a:cubicBezTo>
                  <a:cubicBezTo>
                    <a:pt x="2274" y="11171"/>
                    <a:pt x="2662" y="11508"/>
                    <a:pt x="2999" y="11870"/>
                  </a:cubicBezTo>
                  <a:lnTo>
                    <a:pt x="12620" y="22991"/>
                  </a:lnTo>
                  <a:lnTo>
                    <a:pt x="18242" y="19992"/>
                  </a:lnTo>
                  <a:cubicBezTo>
                    <a:pt x="22828" y="16781"/>
                    <a:pt x="24714" y="10908"/>
                    <a:pt x="22865" y="5623"/>
                  </a:cubicBezTo>
                  <a:cubicBezTo>
                    <a:pt x="21978" y="3174"/>
                    <a:pt x="20191" y="1162"/>
                    <a:pt x="17867" y="0"/>
                  </a:cubicBezTo>
                  <a:lnTo>
                    <a:pt x="6372" y="6123"/>
                  </a:lnTo>
                  <a:lnTo>
                    <a:pt x="0" y="9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73EA7614-1C41-4B0B-87BE-C5D2DF83D1B1}"/>
                </a:ext>
              </a:extLst>
            </p:cNvPr>
            <p:cNvSpPr/>
            <p:nvPr/>
          </p:nvSpPr>
          <p:spPr>
            <a:xfrm>
              <a:off x="11188196" y="4045144"/>
              <a:ext cx="86337" cy="102834"/>
            </a:xfrm>
            <a:custGeom>
              <a:avLst/>
              <a:gdLst>
                <a:gd name="connsiteX0" fmla="*/ 75967 w 86337"/>
                <a:gd name="connsiteY0" fmla="*/ 98086 h 102834"/>
                <a:gd name="connsiteX1" fmla="*/ 75967 w 86337"/>
                <a:gd name="connsiteY1" fmla="*/ 97087 h 102834"/>
                <a:gd name="connsiteX2" fmla="*/ 75967 w 86337"/>
                <a:gd name="connsiteY2" fmla="*/ 95712 h 102834"/>
                <a:gd name="connsiteX3" fmla="*/ 75967 w 86337"/>
                <a:gd name="connsiteY3" fmla="*/ 93338 h 102834"/>
                <a:gd name="connsiteX4" fmla="*/ 76967 w 86337"/>
                <a:gd name="connsiteY4" fmla="*/ 91464 h 102834"/>
                <a:gd name="connsiteX5" fmla="*/ 76967 w 86337"/>
                <a:gd name="connsiteY5" fmla="*/ 90214 h 102834"/>
                <a:gd name="connsiteX6" fmla="*/ 76967 w 86337"/>
                <a:gd name="connsiteY6" fmla="*/ 90214 h 102834"/>
                <a:gd name="connsiteX7" fmla="*/ 78591 w 86337"/>
                <a:gd name="connsiteY7" fmla="*/ 88964 h 102834"/>
                <a:gd name="connsiteX8" fmla="*/ 79965 w 86337"/>
                <a:gd name="connsiteY8" fmla="*/ 87965 h 102834"/>
                <a:gd name="connsiteX9" fmla="*/ 81465 w 86337"/>
                <a:gd name="connsiteY9" fmla="*/ 87965 h 102834"/>
                <a:gd name="connsiteX10" fmla="*/ 83464 w 86337"/>
                <a:gd name="connsiteY10" fmla="*/ 87965 h 102834"/>
                <a:gd name="connsiteX11" fmla="*/ 83464 w 86337"/>
                <a:gd name="connsiteY11" fmla="*/ 87965 h 102834"/>
                <a:gd name="connsiteX12" fmla="*/ 84713 w 86337"/>
                <a:gd name="connsiteY12" fmla="*/ 87965 h 102834"/>
                <a:gd name="connsiteX13" fmla="*/ 86338 w 86337"/>
                <a:gd name="connsiteY13" fmla="*/ 87965 h 102834"/>
                <a:gd name="connsiteX14" fmla="*/ 84089 w 86337"/>
                <a:gd name="connsiteY14" fmla="*/ 85341 h 102834"/>
                <a:gd name="connsiteX15" fmla="*/ 12495 w 86337"/>
                <a:gd name="connsiteY15" fmla="*/ 0 h 102834"/>
                <a:gd name="connsiteX16" fmla="*/ 12495 w 86337"/>
                <a:gd name="connsiteY16" fmla="*/ 15369 h 102834"/>
                <a:gd name="connsiteX17" fmla="*/ 1462 w 86337"/>
                <a:gd name="connsiteY17" fmla="*/ 16831 h 102834"/>
                <a:gd name="connsiteX18" fmla="*/ 0 w 86337"/>
                <a:gd name="connsiteY18" fmla="*/ 15369 h 102834"/>
                <a:gd name="connsiteX19" fmla="*/ 74968 w 86337"/>
                <a:gd name="connsiteY19" fmla="*/ 102834 h 102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337" h="102834">
                  <a:moveTo>
                    <a:pt x="75967" y="98086"/>
                  </a:moveTo>
                  <a:lnTo>
                    <a:pt x="75967" y="97087"/>
                  </a:lnTo>
                  <a:cubicBezTo>
                    <a:pt x="75892" y="96637"/>
                    <a:pt x="75892" y="96162"/>
                    <a:pt x="75967" y="95712"/>
                  </a:cubicBezTo>
                  <a:cubicBezTo>
                    <a:pt x="75842" y="94925"/>
                    <a:pt x="75842" y="94125"/>
                    <a:pt x="75967" y="93338"/>
                  </a:cubicBezTo>
                  <a:cubicBezTo>
                    <a:pt x="76255" y="92688"/>
                    <a:pt x="76579" y="92063"/>
                    <a:pt x="76967" y="91464"/>
                  </a:cubicBezTo>
                  <a:lnTo>
                    <a:pt x="76967" y="90214"/>
                  </a:lnTo>
                  <a:lnTo>
                    <a:pt x="76967" y="90214"/>
                  </a:lnTo>
                  <a:lnTo>
                    <a:pt x="78591" y="88964"/>
                  </a:lnTo>
                  <a:lnTo>
                    <a:pt x="79965" y="87965"/>
                  </a:lnTo>
                  <a:lnTo>
                    <a:pt x="81465" y="87965"/>
                  </a:lnTo>
                  <a:cubicBezTo>
                    <a:pt x="82127" y="87840"/>
                    <a:pt x="82802" y="87840"/>
                    <a:pt x="83464" y="87965"/>
                  </a:cubicBezTo>
                  <a:lnTo>
                    <a:pt x="83464" y="87965"/>
                  </a:lnTo>
                  <a:cubicBezTo>
                    <a:pt x="83876" y="87890"/>
                    <a:pt x="84301" y="87890"/>
                    <a:pt x="84713" y="87965"/>
                  </a:cubicBezTo>
                  <a:lnTo>
                    <a:pt x="86338" y="87965"/>
                  </a:lnTo>
                  <a:lnTo>
                    <a:pt x="84089" y="85341"/>
                  </a:lnTo>
                  <a:lnTo>
                    <a:pt x="12495" y="0"/>
                  </a:ln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8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74968" y="1028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88078FB2-A839-4F48-8EA3-0513214E843F}"/>
                </a:ext>
              </a:extLst>
            </p:cNvPr>
            <p:cNvSpPr/>
            <p:nvPr/>
          </p:nvSpPr>
          <p:spPr>
            <a:xfrm>
              <a:off x="11264107" y="4141105"/>
              <a:ext cx="56" cy="2124"/>
            </a:xfrm>
            <a:custGeom>
              <a:avLst/>
              <a:gdLst>
                <a:gd name="connsiteX0" fmla="*/ 56 w 56"/>
                <a:gd name="connsiteY0" fmla="*/ 2124 h 2124"/>
                <a:gd name="connsiteX1" fmla="*/ 56 w 56"/>
                <a:gd name="connsiteY1" fmla="*/ 2124 h 2124"/>
                <a:gd name="connsiteX2" fmla="*/ 56 w 56"/>
                <a:gd name="connsiteY2" fmla="*/ 0 h 2124"/>
                <a:gd name="connsiteX3" fmla="*/ 56 w 56"/>
                <a:gd name="connsiteY3" fmla="*/ 1375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2124">
                  <a:moveTo>
                    <a:pt x="56" y="2124"/>
                  </a:moveTo>
                  <a:lnTo>
                    <a:pt x="56" y="2124"/>
                  </a:lnTo>
                  <a:cubicBezTo>
                    <a:pt x="-19" y="1412"/>
                    <a:pt x="-19" y="712"/>
                    <a:pt x="56" y="0"/>
                  </a:cubicBezTo>
                  <a:cubicBezTo>
                    <a:pt x="-19" y="450"/>
                    <a:pt x="-19" y="925"/>
                    <a:pt x="56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367E355E-5F42-4556-8E96-53351A9F4EE3}"/>
                </a:ext>
              </a:extLst>
            </p:cNvPr>
            <p:cNvSpPr/>
            <p:nvPr/>
          </p:nvSpPr>
          <p:spPr>
            <a:xfrm>
              <a:off x="11273409" y="4131678"/>
              <a:ext cx="1499" cy="56"/>
            </a:xfrm>
            <a:custGeom>
              <a:avLst/>
              <a:gdLst>
                <a:gd name="connsiteX0" fmla="*/ 0 w 1499"/>
                <a:gd name="connsiteY0" fmla="*/ 56 h 56"/>
                <a:gd name="connsiteX1" fmla="*/ 1499 w 1499"/>
                <a:gd name="connsiteY1" fmla="*/ 56 h 56"/>
                <a:gd name="connsiteX2" fmla="*/ 250 w 1499"/>
                <a:gd name="connsiteY2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56">
                  <a:moveTo>
                    <a:pt x="0" y="56"/>
                  </a:moveTo>
                  <a:lnTo>
                    <a:pt x="1499" y="56"/>
                  </a:lnTo>
                  <a:cubicBezTo>
                    <a:pt x="1087" y="-19"/>
                    <a:pt x="662" y="-19"/>
                    <a:pt x="25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A705FD16-3B4F-490E-ABDE-BCCB18C7C98B}"/>
                </a:ext>
              </a:extLst>
            </p:cNvPr>
            <p:cNvSpPr/>
            <p:nvPr/>
          </p:nvSpPr>
          <p:spPr>
            <a:xfrm>
              <a:off x="11260818" y="4142480"/>
              <a:ext cx="19337" cy="71100"/>
            </a:xfrm>
            <a:custGeom>
              <a:avLst/>
              <a:gdLst>
                <a:gd name="connsiteX0" fmla="*/ 16464 w 19337"/>
                <a:gd name="connsiteY0" fmla="*/ 66598 h 71100"/>
                <a:gd name="connsiteX1" fmla="*/ 16464 w 19337"/>
                <a:gd name="connsiteY1" fmla="*/ 66598 h 71100"/>
                <a:gd name="connsiteX2" fmla="*/ 17339 w 19337"/>
                <a:gd name="connsiteY2" fmla="*/ 64849 h 71100"/>
                <a:gd name="connsiteX3" fmla="*/ 17339 w 19337"/>
                <a:gd name="connsiteY3" fmla="*/ 62725 h 71100"/>
                <a:gd name="connsiteX4" fmla="*/ 17339 w 19337"/>
                <a:gd name="connsiteY4" fmla="*/ 61351 h 71100"/>
                <a:gd name="connsiteX5" fmla="*/ 19338 w 19337"/>
                <a:gd name="connsiteY5" fmla="*/ 23866 h 71100"/>
                <a:gd name="connsiteX6" fmla="*/ 5344 w 19337"/>
                <a:gd name="connsiteY6" fmla="*/ 7747 h 71100"/>
                <a:gd name="connsiteX7" fmla="*/ 2595 w 19337"/>
                <a:gd name="connsiteY7" fmla="*/ 0 h 71100"/>
                <a:gd name="connsiteX8" fmla="*/ 2595 w 19337"/>
                <a:gd name="connsiteY8" fmla="*/ 0 h 71100"/>
                <a:gd name="connsiteX9" fmla="*/ 2595 w 19337"/>
                <a:gd name="connsiteY9" fmla="*/ 4998 h 71100"/>
                <a:gd name="connsiteX10" fmla="*/ 96 w 19337"/>
                <a:gd name="connsiteY10" fmla="*/ 53229 h 71100"/>
                <a:gd name="connsiteX11" fmla="*/ 96 w 19337"/>
                <a:gd name="connsiteY11" fmla="*/ 59601 h 71100"/>
                <a:gd name="connsiteX12" fmla="*/ 8468 w 19337"/>
                <a:gd name="connsiteY12" fmla="*/ 71097 h 71100"/>
                <a:gd name="connsiteX13" fmla="*/ 13841 w 19337"/>
                <a:gd name="connsiteY13" fmla="*/ 69223 h 71100"/>
                <a:gd name="connsiteX14" fmla="*/ 13841 w 19337"/>
                <a:gd name="connsiteY14" fmla="*/ 69223 h 71100"/>
                <a:gd name="connsiteX15" fmla="*/ 14840 w 19337"/>
                <a:gd name="connsiteY15" fmla="*/ 68223 h 71100"/>
                <a:gd name="connsiteX16" fmla="*/ 16464 w 19337"/>
                <a:gd name="connsiteY16" fmla="*/ 66598 h 7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337" h="71100">
                  <a:moveTo>
                    <a:pt x="16464" y="66598"/>
                  </a:moveTo>
                  <a:lnTo>
                    <a:pt x="16464" y="66598"/>
                  </a:lnTo>
                  <a:cubicBezTo>
                    <a:pt x="16802" y="66036"/>
                    <a:pt x="17102" y="65461"/>
                    <a:pt x="17339" y="64849"/>
                  </a:cubicBezTo>
                  <a:cubicBezTo>
                    <a:pt x="17414" y="64137"/>
                    <a:pt x="17414" y="63437"/>
                    <a:pt x="17339" y="62725"/>
                  </a:cubicBezTo>
                  <a:cubicBezTo>
                    <a:pt x="17389" y="62263"/>
                    <a:pt x="17389" y="61800"/>
                    <a:pt x="17339" y="61351"/>
                  </a:cubicBezTo>
                  <a:lnTo>
                    <a:pt x="19338" y="23866"/>
                  </a:lnTo>
                  <a:lnTo>
                    <a:pt x="5344" y="7747"/>
                  </a:lnTo>
                  <a:cubicBezTo>
                    <a:pt x="3582" y="5548"/>
                    <a:pt x="2608" y="2824"/>
                    <a:pt x="2595" y="0"/>
                  </a:cubicBezTo>
                  <a:lnTo>
                    <a:pt x="2595" y="0"/>
                  </a:lnTo>
                  <a:lnTo>
                    <a:pt x="2595" y="4998"/>
                  </a:lnTo>
                  <a:lnTo>
                    <a:pt x="96" y="53229"/>
                  </a:lnTo>
                  <a:lnTo>
                    <a:pt x="96" y="59601"/>
                  </a:lnTo>
                  <a:cubicBezTo>
                    <a:pt x="-653" y="65062"/>
                    <a:pt x="3045" y="70135"/>
                    <a:pt x="8468" y="71097"/>
                  </a:cubicBezTo>
                  <a:cubicBezTo>
                    <a:pt x="10429" y="71159"/>
                    <a:pt x="12341" y="70497"/>
                    <a:pt x="13841" y="69223"/>
                  </a:cubicBezTo>
                  <a:lnTo>
                    <a:pt x="13841" y="69223"/>
                  </a:lnTo>
                  <a:lnTo>
                    <a:pt x="14840" y="68223"/>
                  </a:lnTo>
                  <a:cubicBezTo>
                    <a:pt x="15452" y="67761"/>
                    <a:pt x="16002" y="67211"/>
                    <a:pt x="16464" y="66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789EACC6-3A23-48A9-A84F-D6953AE159CD}"/>
                </a:ext>
              </a:extLst>
            </p:cNvPr>
            <p:cNvSpPr/>
            <p:nvPr/>
          </p:nvSpPr>
          <p:spPr>
            <a:xfrm>
              <a:off x="10708278" y="3747512"/>
              <a:ext cx="45625" cy="1066824"/>
            </a:xfrm>
            <a:custGeom>
              <a:avLst/>
              <a:gdLst>
                <a:gd name="connsiteX0" fmla="*/ 35985 w 45625"/>
                <a:gd name="connsiteY0" fmla="*/ 11121 h 1066824"/>
                <a:gd name="connsiteX1" fmla="*/ 27363 w 45625"/>
                <a:gd name="connsiteY1" fmla="*/ 0 h 1066824"/>
                <a:gd name="connsiteX2" fmla="*/ 27363 w 45625"/>
                <a:gd name="connsiteY2" fmla="*/ 17368 h 1066824"/>
                <a:gd name="connsiteX3" fmla="*/ 0 w 45625"/>
                <a:gd name="connsiteY3" fmla="*/ 1057953 h 1066824"/>
                <a:gd name="connsiteX4" fmla="*/ 4873 w 45625"/>
                <a:gd name="connsiteY4" fmla="*/ 1055204 h 1066824"/>
                <a:gd name="connsiteX5" fmla="*/ 16380 w 45625"/>
                <a:gd name="connsiteY5" fmla="*/ 1057979 h 1066824"/>
                <a:gd name="connsiteX6" fmla="*/ 17368 w 45625"/>
                <a:gd name="connsiteY6" fmla="*/ 1060327 h 1066824"/>
                <a:gd name="connsiteX7" fmla="*/ 17992 w 45625"/>
                <a:gd name="connsiteY7" fmla="*/ 1066825 h 1066824"/>
                <a:gd name="connsiteX8" fmla="*/ 17992 w 45625"/>
                <a:gd name="connsiteY8" fmla="*/ 1065325 h 1066824"/>
                <a:gd name="connsiteX9" fmla="*/ 45605 w 45625"/>
                <a:gd name="connsiteY9" fmla="*/ 500 h 1066824"/>
                <a:gd name="connsiteX10" fmla="*/ 36259 w 45625"/>
                <a:gd name="connsiteY10" fmla="*/ 11108 h 1066824"/>
                <a:gd name="connsiteX11" fmla="*/ 35985 w 45625"/>
                <a:gd name="connsiteY11" fmla="*/ 11121 h 1066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625" h="1066824">
                  <a:moveTo>
                    <a:pt x="35985" y="11121"/>
                  </a:moveTo>
                  <a:cubicBezTo>
                    <a:pt x="30587" y="10346"/>
                    <a:pt x="26763" y="5423"/>
                    <a:pt x="27363" y="0"/>
                  </a:cubicBezTo>
                  <a:lnTo>
                    <a:pt x="27363" y="17368"/>
                  </a:lnTo>
                  <a:lnTo>
                    <a:pt x="0" y="1057953"/>
                  </a:lnTo>
                  <a:lnTo>
                    <a:pt x="4873" y="1055204"/>
                  </a:lnTo>
                  <a:cubicBezTo>
                    <a:pt x="8821" y="1052793"/>
                    <a:pt x="13969" y="1054030"/>
                    <a:pt x="16380" y="1057979"/>
                  </a:cubicBezTo>
                  <a:cubicBezTo>
                    <a:pt x="16830" y="1058703"/>
                    <a:pt x="17167" y="1059503"/>
                    <a:pt x="17368" y="1060327"/>
                  </a:cubicBezTo>
                  <a:cubicBezTo>
                    <a:pt x="18142" y="1062401"/>
                    <a:pt x="18367" y="1064638"/>
                    <a:pt x="17992" y="1066825"/>
                  </a:cubicBezTo>
                  <a:cubicBezTo>
                    <a:pt x="17992" y="1066825"/>
                    <a:pt x="17992" y="1065825"/>
                    <a:pt x="17992" y="1065325"/>
                  </a:cubicBezTo>
                  <a:lnTo>
                    <a:pt x="45605" y="500"/>
                  </a:lnTo>
                  <a:cubicBezTo>
                    <a:pt x="45955" y="6010"/>
                    <a:pt x="41770" y="10758"/>
                    <a:pt x="36259" y="11108"/>
                  </a:cubicBezTo>
                  <a:cubicBezTo>
                    <a:pt x="36172" y="11108"/>
                    <a:pt x="36072" y="11121"/>
                    <a:pt x="35985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B070C906-CA4B-4649-87D9-4631450225F8}"/>
                </a:ext>
              </a:extLst>
            </p:cNvPr>
            <p:cNvSpPr/>
            <p:nvPr/>
          </p:nvSpPr>
          <p:spPr>
            <a:xfrm>
              <a:off x="10721897" y="4820210"/>
              <a:ext cx="1499" cy="1374"/>
            </a:xfrm>
            <a:custGeom>
              <a:avLst/>
              <a:gdLst>
                <a:gd name="connsiteX0" fmla="*/ 0 w 1499"/>
                <a:gd name="connsiteY0" fmla="*/ 1375 h 1374"/>
                <a:gd name="connsiteX1" fmla="*/ 0 w 1499"/>
                <a:gd name="connsiteY1" fmla="*/ 1375 h 1374"/>
                <a:gd name="connsiteX2" fmla="*/ 1499 w 1499"/>
                <a:gd name="connsiteY2" fmla="*/ 0 h 1374"/>
                <a:gd name="connsiteX3" fmla="*/ 0 w 1499"/>
                <a:gd name="connsiteY3" fmla="*/ 137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374">
                  <a:moveTo>
                    <a:pt x="0" y="1375"/>
                  </a:moveTo>
                  <a:lnTo>
                    <a:pt x="0" y="1375"/>
                  </a:lnTo>
                  <a:cubicBezTo>
                    <a:pt x="587" y="1012"/>
                    <a:pt x="1087" y="550"/>
                    <a:pt x="1499" y="0"/>
                  </a:cubicBezTo>
                  <a:cubicBezTo>
                    <a:pt x="1062" y="525"/>
                    <a:pt x="562" y="987"/>
                    <a:pt x="0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2F30FAF4-F3A9-4C38-82F6-BC0CE23EF67A}"/>
                </a:ext>
              </a:extLst>
            </p:cNvPr>
            <p:cNvSpPr/>
            <p:nvPr/>
          </p:nvSpPr>
          <p:spPr>
            <a:xfrm>
              <a:off x="10294155" y="5023379"/>
              <a:ext cx="41658" cy="37273"/>
            </a:xfrm>
            <a:custGeom>
              <a:avLst/>
              <a:gdLst>
                <a:gd name="connsiteX0" fmla="*/ 551 w 41658"/>
                <a:gd name="connsiteY0" fmla="*/ 31112 h 37273"/>
                <a:gd name="connsiteX1" fmla="*/ 10834 w 41658"/>
                <a:gd name="connsiteY1" fmla="*/ 36973 h 37273"/>
                <a:gd name="connsiteX2" fmla="*/ 12421 w 41658"/>
                <a:gd name="connsiteY2" fmla="*/ 36361 h 37273"/>
                <a:gd name="connsiteX3" fmla="*/ 13546 w 41658"/>
                <a:gd name="connsiteY3" fmla="*/ 35736 h 37273"/>
                <a:gd name="connsiteX4" fmla="*/ 16544 w 41658"/>
                <a:gd name="connsiteY4" fmla="*/ 33986 h 37273"/>
                <a:gd name="connsiteX5" fmla="*/ 17544 w 41658"/>
                <a:gd name="connsiteY5" fmla="*/ 33361 h 37273"/>
                <a:gd name="connsiteX6" fmla="*/ 41659 w 41658"/>
                <a:gd name="connsiteY6" fmla="*/ 19617 h 37273"/>
                <a:gd name="connsiteX7" fmla="*/ 30401 w 41658"/>
                <a:gd name="connsiteY7" fmla="*/ 15956 h 37273"/>
                <a:gd name="connsiteX8" fmla="*/ 29789 w 41658"/>
                <a:gd name="connsiteY8" fmla="*/ 14369 h 37273"/>
                <a:gd name="connsiteX9" fmla="*/ 34037 w 41658"/>
                <a:gd name="connsiteY9" fmla="*/ 0 h 37273"/>
                <a:gd name="connsiteX10" fmla="*/ 31413 w 41658"/>
                <a:gd name="connsiteY10" fmla="*/ 1499 h 37273"/>
                <a:gd name="connsiteX11" fmla="*/ 4800 w 41658"/>
                <a:gd name="connsiteY11" fmla="*/ 16743 h 37273"/>
                <a:gd name="connsiteX12" fmla="*/ 3800 w 41658"/>
                <a:gd name="connsiteY12" fmla="*/ 17618 h 37273"/>
                <a:gd name="connsiteX13" fmla="*/ 2176 w 41658"/>
                <a:gd name="connsiteY13" fmla="*/ 19117 h 37273"/>
                <a:gd name="connsiteX14" fmla="*/ 1176 w 41658"/>
                <a:gd name="connsiteY14" fmla="*/ 20742 h 37273"/>
                <a:gd name="connsiteX15" fmla="*/ 302 w 41658"/>
                <a:gd name="connsiteY15" fmla="*/ 22616 h 37273"/>
                <a:gd name="connsiteX16" fmla="*/ 302 w 41658"/>
                <a:gd name="connsiteY16" fmla="*/ 24740 h 37273"/>
                <a:gd name="connsiteX17" fmla="*/ 551 w 41658"/>
                <a:gd name="connsiteY17" fmla="*/ 31112 h 3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658" h="37273">
                  <a:moveTo>
                    <a:pt x="551" y="31112"/>
                  </a:moveTo>
                  <a:cubicBezTo>
                    <a:pt x="1776" y="35573"/>
                    <a:pt x="6374" y="38197"/>
                    <a:pt x="10834" y="36973"/>
                  </a:cubicBezTo>
                  <a:cubicBezTo>
                    <a:pt x="11384" y="36823"/>
                    <a:pt x="11922" y="36623"/>
                    <a:pt x="12421" y="36361"/>
                  </a:cubicBezTo>
                  <a:lnTo>
                    <a:pt x="13546" y="35736"/>
                  </a:lnTo>
                  <a:lnTo>
                    <a:pt x="16544" y="33986"/>
                  </a:lnTo>
                  <a:lnTo>
                    <a:pt x="17544" y="33361"/>
                  </a:lnTo>
                  <a:lnTo>
                    <a:pt x="41659" y="19617"/>
                  </a:lnTo>
                  <a:cubicBezTo>
                    <a:pt x="37536" y="21716"/>
                    <a:pt x="32500" y="20079"/>
                    <a:pt x="30401" y="15956"/>
                  </a:cubicBezTo>
                  <a:cubicBezTo>
                    <a:pt x="30139" y="15444"/>
                    <a:pt x="29939" y="14919"/>
                    <a:pt x="29789" y="14369"/>
                  </a:cubicBezTo>
                  <a:cubicBezTo>
                    <a:pt x="27565" y="9184"/>
                    <a:pt x="29352" y="3149"/>
                    <a:pt x="34037" y="0"/>
                  </a:cubicBezTo>
                  <a:lnTo>
                    <a:pt x="31413" y="1499"/>
                  </a:lnTo>
                  <a:lnTo>
                    <a:pt x="4800" y="16743"/>
                  </a:lnTo>
                  <a:lnTo>
                    <a:pt x="3800" y="17618"/>
                  </a:lnTo>
                  <a:cubicBezTo>
                    <a:pt x="3176" y="18018"/>
                    <a:pt x="2626" y="18530"/>
                    <a:pt x="2176" y="19117"/>
                  </a:cubicBezTo>
                  <a:lnTo>
                    <a:pt x="1176" y="20742"/>
                  </a:lnTo>
                  <a:cubicBezTo>
                    <a:pt x="1176" y="20742"/>
                    <a:pt x="551" y="21866"/>
                    <a:pt x="302" y="22616"/>
                  </a:cubicBezTo>
                  <a:cubicBezTo>
                    <a:pt x="239" y="23328"/>
                    <a:pt x="239" y="24028"/>
                    <a:pt x="302" y="24740"/>
                  </a:cubicBezTo>
                  <a:cubicBezTo>
                    <a:pt x="-173" y="26852"/>
                    <a:pt x="-86" y="29051"/>
                    <a:pt x="551" y="311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EA10A42-F677-468E-BCDF-49A9B94D70B9}"/>
                </a:ext>
              </a:extLst>
            </p:cNvPr>
            <p:cNvSpPr/>
            <p:nvPr/>
          </p:nvSpPr>
          <p:spPr>
            <a:xfrm>
              <a:off x="9374729" y="3280324"/>
              <a:ext cx="546389" cy="689100"/>
            </a:xfrm>
            <a:custGeom>
              <a:avLst/>
              <a:gdLst>
                <a:gd name="connsiteX0" fmla="*/ 12495 w 546389"/>
                <a:gd name="connsiteY0" fmla="*/ 0 h 689100"/>
                <a:gd name="connsiteX1" fmla="*/ 12495 w 546389"/>
                <a:gd name="connsiteY1" fmla="*/ 15369 h 689100"/>
                <a:gd name="connsiteX2" fmla="*/ 1462 w 546389"/>
                <a:gd name="connsiteY2" fmla="*/ 16831 h 689100"/>
                <a:gd name="connsiteX3" fmla="*/ 0 w 546389"/>
                <a:gd name="connsiteY3" fmla="*/ 15369 h 689100"/>
                <a:gd name="connsiteX4" fmla="*/ 538018 w 546389"/>
                <a:gd name="connsiteY4" fmla="*/ 689100 h 689100"/>
                <a:gd name="connsiteX5" fmla="*/ 538018 w 546389"/>
                <a:gd name="connsiteY5" fmla="*/ 689100 h 689100"/>
                <a:gd name="connsiteX6" fmla="*/ 536019 w 546389"/>
                <a:gd name="connsiteY6" fmla="*/ 685851 h 689100"/>
                <a:gd name="connsiteX7" fmla="*/ 540642 w 546389"/>
                <a:gd name="connsiteY7" fmla="*/ 671482 h 689100"/>
                <a:gd name="connsiteX8" fmla="*/ 546389 w 546389"/>
                <a:gd name="connsiteY8" fmla="*/ 668483 h 689100"/>
                <a:gd name="connsiteX9" fmla="*/ 545639 w 546389"/>
                <a:gd name="connsiteY9" fmla="*/ 667609 h 689100"/>
                <a:gd name="connsiteX10" fmla="*/ 542391 w 546389"/>
                <a:gd name="connsiteY10" fmla="*/ 663486 h 68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6389" h="689100">
                  <a:moveTo>
                    <a:pt x="12495" y="0"/>
                  </a:move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7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538018" y="689100"/>
                  </a:lnTo>
                  <a:lnTo>
                    <a:pt x="538018" y="689100"/>
                  </a:lnTo>
                  <a:cubicBezTo>
                    <a:pt x="537143" y="688163"/>
                    <a:pt x="536456" y="687064"/>
                    <a:pt x="536019" y="685851"/>
                  </a:cubicBezTo>
                  <a:cubicBezTo>
                    <a:pt x="534169" y="680566"/>
                    <a:pt x="536056" y="674694"/>
                    <a:pt x="540642" y="671482"/>
                  </a:cubicBezTo>
                  <a:lnTo>
                    <a:pt x="546389" y="668483"/>
                  </a:lnTo>
                  <a:lnTo>
                    <a:pt x="545639" y="667609"/>
                  </a:lnTo>
                  <a:lnTo>
                    <a:pt x="542391" y="6634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BEE2F122-B8C2-4BBB-93B7-C49666A56C54}"/>
                </a:ext>
              </a:extLst>
            </p:cNvPr>
            <p:cNvSpPr/>
            <p:nvPr/>
          </p:nvSpPr>
          <p:spPr>
            <a:xfrm>
              <a:off x="9363091" y="3266372"/>
              <a:ext cx="26526" cy="32465"/>
            </a:xfrm>
            <a:custGeom>
              <a:avLst/>
              <a:gdLst>
                <a:gd name="connsiteX0" fmla="*/ 23883 w 26526"/>
                <a:gd name="connsiteY0" fmla="*/ 29321 h 32465"/>
                <a:gd name="connsiteX1" fmla="*/ 23883 w 26526"/>
                <a:gd name="connsiteY1" fmla="*/ 13952 h 32465"/>
                <a:gd name="connsiteX2" fmla="*/ 17511 w 26526"/>
                <a:gd name="connsiteY2" fmla="*/ 5955 h 32465"/>
                <a:gd name="connsiteX3" fmla="*/ 15137 w 26526"/>
                <a:gd name="connsiteY3" fmla="*/ 3081 h 32465"/>
                <a:gd name="connsiteX4" fmla="*/ 4104 w 26526"/>
                <a:gd name="connsiteY4" fmla="*/ 1619 h 32465"/>
                <a:gd name="connsiteX5" fmla="*/ 2643 w 26526"/>
                <a:gd name="connsiteY5" fmla="*/ 3081 h 32465"/>
                <a:gd name="connsiteX6" fmla="*/ 2643 w 26526"/>
                <a:gd name="connsiteY6" fmla="*/ 18450 h 32465"/>
                <a:gd name="connsiteX7" fmla="*/ 7765 w 26526"/>
                <a:gd name="connsiteY7" fmla="*/ 24948 h 32465"/>
                <a:gd name="connsiteX8" fmla="*/ 10139 w 26526"/>
                <a:gd name="connsiteY8" fmla="*/ 27821 h 32465"/>
                <a:gd name="connsiteX9" fmla="*/ 11389 w 26526"/>
                <a:gd name="connsiteY9" fmla="*/ 29446 h 32465"/>
                <a:gd name="connsiteX10" fmla="*/ 22434 w 26526"/>
                <a:gd name="connsiteY10" fmla="*/ 30795 h 32465"/>
                <a:gd name="connsiteX11" fmla="*/ 23883 w 26526"/>
                <a:gd name="connsiteY11" fmla="*/ 29321 h 32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526" h="32465">
                  <a:moveTo>
                    <a:pt x="23883" y="29321"/>
                  </a:moveTo>
                  <a:cubicBezTo>
                    <a:pt x="27407" y="24798"/>
                    <a:pt x="27407" y="18475"/>
                    <a:pt x="23883" y="13952"/>
                  </a:cubicBezTo>
                  <a:lnTo>
                    <a:pt x="17511" y="5955"/>
                  </a:lnTo>
                  <a:lnTo>
                    <a:pt x="15137" y="3081"/>
                  </a:lnTo>
                  <a:cubicBezTo>
                    <a:pt x="12488" y="-367"/>
                    <a:pt x="7553" y="-1017"/>
                    <a:pt x="4104" y="1619"/>
                  </a:cubicBezTo>
                  <a:cubicBezTo>
                    <a:pt x="3555" y="2044"/>
                    <a:pt x="3068" y="2531"/>
                    <a:pt x="2643" y="3081"/>
                  </a:cubicBezTo>
                  <a:cubicBezTo>
                    <a:pt x="-881" y="7604"/>
                    <a:pt x="-881" y="13927"/>
                    <a:pt x="2643" y="18450"/>
                  </a:cubicBezTo>
                  <a:lnTo>
                    <a:pt x="7765" y="24948"/>
                  </a:lnTo>
                  <a:lnTo>
                    <a:pt x="10139" y="27821"/>
                  </a:lnTo>
                  <a:lnTo>
                    <a:pt x="11389" y="29446"/>
                  </a:lnTo>
                  <a:cubicBezTo>
                    <a:pt x="14062" y="32869"/>
                    <a:pt x="19011" y="33469"/>
                    <a:pt x="22434" y="30795"/>
                  </a:cubicBezTo>
                  <a:cubicBezTo>
                    <a:pt x="22984" y="30370"/>
                    <a:pt x="23471" y="29871"/>
                    <a:pt x="23883" y="293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315A2C3E-D5DA-4122-9AAD-4746A742BF87}"/>
                </a:ext>
              </a:extLst>
            </p:cNvPr>
            <p:cNvSpPr/>
            <p:nvPr/>
          </p:nvSpPr>
          <p:spPr>
            <a:xfrm>
              <a:off x="9909907" y="3504234"/>
              <a:ext cx="848849" cy="467494"/>
            </a:xfrm>
            <a:custGeom>
              <a:avLst/>
              <a:gdLst>
                <a:gd name="connsiteX0" fmla="*/ 716 w 848849"/>
                <a:gd name="connsiteY0" fmla="*/ 461816 h 467494"/>
                <a:gd name="connsiteX1" fmla="*/ 2716 w 848849"/>
                <a:gd name="connsiteY1" fmla="*/ 465064 h 467494"/>
                <a:gd name="connsiteX2" fmla="*/ 4340 w 848849"/>
                <a:gd name="connsiteY2" fmla="*/ 466439 h 467494"/>
                <a:gd name="connsiteX3" fmla="*/ 5589 w 848849"/>
                <a:gd name="connsiteY3" fmla="*/ 467438 h 467494"/>
                <a:gd name="connsiteX4" fmla="*/ 7338 w 848849"/>
                <a:gd name="connsiteY4" fmla="*/ 467438 h 467494"/>
                <a:gd name="connsiteX5" fmla="*/ 8963 w 848849"/>
                <a:gd name="connsiteY5" fmla="*/ 467438 h 467494"/>
                <a:gd name="connsiteX6" fmla="*/ 10462 w 848849"/>
                <a:gd name="connsiteY6" fmla="*/ 467438 h 467494"/>
                <a:gd name="connsiteX7" fmla="*/ 12336 w 848849"/>
                <a:gd name="connsiteY7" fmla="*/ 467438 h 467494"/>
                <a:gd name="connsiteX8" fmla="*/ 12336 w 848849"/>
                <a:gd name="connsiteY8" fmla="*/ 467438 h 467494"/>
                <a:gd name="connsiteX9" fmla="*/ 831482 w 848849"/>
                <a:gd name="connsiteY9" fmla="*/ 28863 h 467494"/>
                <a:gd name="connsiteX10" fmla="*/ 831482 w 848849"/>
                <a:gd name="connsiteY10" fmla="*/ 28863 h 467494"/>
                <a:gd name="connsiteX11" fmla="*/ 832482 w 848849"/>
                <a:gd name="connsiteY11" fmla="*/ 26864 h 467494"/>
                <a:gd name="connsiteX12" fmla="*/ 833232 w 848849"/>
                <a:gd name="connsiteY12" fmla="*/ 25490 h 467494"/>
                <a:gd name="connsiteX13" fmla="*/ 833232 w 848849"/>
                <a:gd name="connsiteY13" fmla="*/ 25490 h 467494"/>
                <a:gd name="connsiteX14" fmla="*/ 834856 w 848849"/>
                <a:gd name="connsiteY14" fmla="*/ 24115 h 467494"/>
                <a:gd name="connsiteX15" fmla="*/ 836105 w 848849"/>
                <a:gd name="connsiteY15" fmla="*/ 23116 h 467494"/>
                <a:gd name="connsiteX16" fmla="*/ 837605 w 848849"/>
                <a:gd name="connsiteY16" fmla="*/ 23116 h 467494"/>
                <a:gd name="connsiteX17" fmla="*/ 839604 w 848849"/>
                <a:gd name="connsiteY17" fmla="*/ 23116 h 467494"/>
                <a:gd name="connsiteX18" fmla="*/ 839604 w 848849"/>
                <a:gd name="connsiteY18" fmla="*/ 23116 h 467494"/>
                <a:gd name="connsiteX19" fmla="*/ 840729 w 848849"/>
                <a:gd name="connsiteY19" fmla="*/ 23116 h 467494"/>
                <a:gd name="connsiteX20" fmla="*/ 842478 w 848849"/>
                <a:gd name="connsiteY20" fmla="*/ 23116 h 467494"/>
                <a:gd name="connsiteX21" fmla="*/ 848850 w 848849"/>
                <a:gd name="connsiteY21" fmla="*/ 19742 h 467494"/>
                <a:gd name="connsiteX22" fmla="*/ 837617 w 848849"/>
                <a:gd name="connsiteY22" fmla="*/ 15994 h 467494"/>
                <a:gd name="connsiteX23" fmla="*/ 836980 w 848849"/>
                <a:gd name="connsiteY23" fmla="*/ 14244 h 467494"/>
                <a:gd name="connsiteX24" fmla="*/ 841478 w 848849"/>
                <a:gd name="connsiteY24" fmla="*/ 0 h 467494"/>
                <a:gd name="connsiteX25" fmla="*/ 10212 w 848849"/>
                <a:gd name="connsiteY25" fmla="*/ 445073 h 467494"/>
                <a:gd name="connsiteX26" fmla="*/ 4465 w 848849"/>
                <a:gd name="connsiteY26" fmla="*/ 448071 h 467494"/>
                <a:gd name="connsiteX27" fmla="*/ 716 w 848849"/>
                <a:gd name="connsiteY27" fmla="*/ 461816 h 467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848849" h="467494">
                  <a:moveTo>
                    <a:pt x="716" y="461816"/>
                  </a:moveTo>
                  <a:cubicBezTo>
                    <a:pt x="1154" y="463028"/>
                    <a:pt x="1841" y="464127"/>
                    <a:pt x="2716" y="465064"/>
                  </a:cubicBezTo>
                  <a:cubicBezTo>
                    <a:pt x="3165" y="465627"/>
                    <a:pt x="3715" y="466089"/>
                    <a:pt x="4340" y="466439"/>
                  </a:cubicBezTo>
                  <a:cubicBezTo>
                    <a:pt x="4702" y="466839"/>
                    <a:pt x="5127" y="467176"/>
                    <a:pt x="5589" y="467438"/>
                  </a:cubicBezTo>
                  <a:cubicBezTo>
                    <a:pt x="6177" y="467514"/>
                    <a:pt x="6764" y="467514"/>
                    <a:pt x="7338" y="467438"/>
                  </a:cubicBezTo>
                  <a:cubicBezTo>
                    <a:pt x="7876" y="467514"/>
                    <a:pt x="8426" y="467514"/>
                    <a:pt x="8963" y="467438"/>
                  </a:cubicBezTo>
                  <a:lnTo>
                    <a:pt x="10462" y="467438"/>
                  </a:lnTo>
                  <a:lnTo>
                    <a:pt x="12336" y="467438"/>
                  </a:lnTo>
                  <a:lnTo>
                    <a:pt x="12336" y="467438"/>
                  </a:lnTo>
                  <a:lnTo>
                    <a:pt x="831482" y="28863"/>
                  </a:lnTo>
                  <a:lnTo>
                    <a:pt x="831482" y="28863"/>
                  </a:lnTo>
                  <a:cubicBezTo>
                    <a:pt x="831745" y="28164"/>
                    <a:pt x="832070" y="27489"/>
                    <a:pt x="832482" y="26864"/>
                  </a:cubicBezTo>
                  <a:cubicBezTo>
                    <a:pt x="832657" y="26364"/>
                    <a:pt x="832907" y="25902"/>
                    <a:pt x="833232" y="25490"/>
                  </a:cubicBezTo>
                  <a:lnTo>
                    <a:pt x="833232" y="25490"/>
                  </a:lnTo>
                  <a:cubicBezTo>
                    <a:pt x="833706" y="24965"/>
                    <a:pt x="834256" y="24503"/>
                    <a:pt x="834856" y="24115"/>
                  </a:cubicBezTo>
                  <a:lnTo>
                    <a:pt x="836105" y="23116"/>
                  </a:lnTo>
                  <a:lnTo>
                    <a:pt x="837605" y="23116"/>
                  </a:lnTo>
                  <a:cubicBezTo>
                    <a:pt x="838267" y="23041"/>
                    <a:pt x="838942" y="23041"/>
                    <a:pt x="839604" y="23116"/>
                  </a:cubicBezTo>
                  <a:lnTo>
                    <a:pt x="839604" y="23116"/>
                  </a:lnTo>
                  <a:cubicBezTo>
                    <a:pt x="839979" y="23166"/>
                    <a:pt x="840354" y="23166"/>
                    <a:pt x="840729" y="23116"/>
                  </a:cubicBezTo>
                  <a:cubicBezTo>
                    <a:pt x="841316" y="23041"/>
                    <a:pt x="841903" y="23041"/>
                    <a:pt x="842478" y="23116"/>
                  </a:cubicBezTo>
                  <a:lnTo>
                    <a:pt x="848850" y="19742"/>
                  </a:lnTo>
                  <a:cubicBezTo>
                    <a:pt x="844714" y="21804"/>
                    <a:pt x="839691" y="20129"/>
                    <a:pt x="837617" y="15994"/>
                  </a:cubicBezTo>
                  <a:cubicBezTo>
                    <a:pt x="837343" y="15431"/>
                    <a:pt x="837130" y="14844"/>
                    <a:pt x="836980" y="14244"/>
                  </a:cubicBezTo>
                  <a:cubicBezTo>
                    <a:pt x="834881" y="9034"/>
                    <a:pt x="836768" y="3061"/>
                    <a:pt x="841478" y="0"/>
                  </a:cubicBezTo>
                  <a:lnTo>
                    <a:pt x="10212" y="445073"/>
                  </a:lnTo>
                  <a:lnTo>
                    <a:pt x="4465" y="448071"/>
                  </a:lnTo>
                  <a:cubicBezTo>
                    <a:pt x="467" y="451420"/>
                    <a:pt x="-1020" y="456905"/>
                    <a:pt x="716" y="4618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68D86EF0-5D61-4B69-9E79-D831B0A957E6}"/>
                </a:ext>
              </a:extLst>
            </p:cNvPr>
            <p:cNvSpPr/>
            <p:nvPr/>
          </p:nvSpPr>
          <p:spPr>
            <a:xfrm>
              <a:off x="11355749" y="3222968"/>
              <a:ext cx="17325" cy="28992"/>
            </a:xfrm>
            <a:custGeom>
              <a:avLst/>
              <a:gdLst>
                <a:gd name="connsiteX0" fmla="*/ 17243 w 17325"/>
                <a:gd name="connsiteY0" fmla="*/ 22620 h 28992"/>
                <a:gd name="connsiteX1" fmla="*/ 17243 w 17325"/>
                <a:gd name="connsiteY1" fmla="*/ 17622 h 28992"/>
                <a:gd name="connsiteX2" fmla="*/ 17243 w 17325"/>
                <a:gd name="connsiteY2" fmla="*/ 11499 h 28992"/>
                <a:gd name="connsiteX3" fmla="*/ 8871 w 17325"/>
                <a:gd name="connsiteY3" fmla="*/ 4 h 28992"/>
                <a:gd name="connsiteX4" fmla="*/ 0 w 17325"/>
                <a:gd name="connsiteY4" fmla="*/ 6751 h 28992"/>
                <a:gd name="connsiteX5" fmla="*/ 13244 w 17325"/>
                <a:gd name="connsiteY5" fmla="*/ 21246 h 28992"/>
                <a:gd name="connsiteX6" fmla="*/ 13244 w 17325"/>
                <a:gd name="connsiteY6" fmla="*/ 21246 h 28992"/>
                <a:gd name="connsiteX7" fmla="*/ 14244 w 17325"/>
                <a:gd name="connsiteY7" fmla="*/ 23120 h 28992"/>
                <a:gd name="connsiteX8" fmla="*/ 15118 w 17325"/>
                <a:gd name="connsiteY8" fmla="*/ 24744 h 28992"/>
                <a:gd name="connsiteX9" fmla="*/ 15118 w 17325"/>
                <a:gd name="connsiteY9" fmla="*/ 26743 h 28992"/>
                <a:gd name="connsiteX10" fmla="*/ 15118 w 17325"/>
                <a:gd name="connsiteY10" fmla="*/ 28992 h 28992"/>
                <a:gd name="connsiteX11" fmla="*/ 15118 w 17325"/>
                <a:gd name="connsiteY11" fmla="*/ 28992 h 2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25" h="28992">
                  <a:moveTo>
                    <a:pt x="17243" y="22620"/>
                  </a:moveTo>
                  <a:lnTo>
                    <a:pt x="17243" y="17622"/>
                  </a:lnTo>
                  <a:lnTo>
                    <a:pt x="17243" y="11499"/>
                  </a:lnTo>
                  <a:cubicBezTo>
                    <a:pt x="17930" y="6052"/>
                    <a:pt x="14269" y="1016"/>
                    <a:pt x="8871" y="4"/>
                  </a:cubicBezTo>
                  <a:cubicBezTo>
                    <a:pt x="4698" y="-121"/>
                    <a:pt x="999" y="2690"/>
                    <a:pt x="0" y="6751"/>
                  </a:cubicBezTo>
                  <a:lnTo>
                    <a:pt x="13244" y="21246"/>
                  </a:lnTo>
                  <a:lnTo>
                    <a:pt x="13244" y="21246"/>
                  </a:lnTo>
                  <a:cubicBezTo>
                    <a:pt x="13632" y="21845"/>
                    <a:pt x="13957" y="22470"/>
                    <a:pt x="14244" y="23120"/>
                  </a:cubicBezTo>
                  <a:cubicBezTo>
                    <a:pt x="14581" y="23632"/>
                    <a:pt x="14881" y="24182"/>
                    <a:pt x="15118" y="24744"/>
                  </a:cubicBezTo>
                  <a:cubicBezTo>
                    <a:pt x="15193" y="25406"/>
                    <a:pt x="15193" y="26081"/>
                    <a:pt x="15118" y="26743"/>
                  </a:cubicBezTo>
                  <a:cubicBezTo>
                    <a:pt x="15181" y="27493"/>
                    <a:pt x="15181" y="28243"/>
                    <a:pt x="15118" y="28992"/>
                  </a:cubicBezTo>
                  <a:cubicBezTo>
                    <a:pt x="15118" y="28992"/>
                    <a:pt x="15118" y="28992"/>
                    <a:pt x="15118" y="2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8284EBA-5428-4802-B6C5-517818F4C918}"/>
                </a:ext>
              </a:extLst>
            </p:cNvPr>
            <p:cNvSpPr/>
            <p:nvPr/>
          </p:nvSpPr>
          <p:spPr>
            <a:xfrm>
              <a:off x="11333508" y="3252585"/>
              <a:ext cx="38108" cy="389857"/>
            </a:xfrm>
            <a:custGeom>
              <a:avLst/>
              <a:gdLst>
                <a:gd name="connsiteX0" fmla="*/ 250 w 38108"/>
                <a:gd name="connsiteY0" fmla="*/ 378349 h 389857"/>
                <a:gd name="connsiteX1" fmla="*/ 8621 w 38108"/>
                <a:gd name="connsiteY1" fmla="*/ 389845 h 389857"/>
                <a:gd name="connsiteX2" fmla="*/ 13994 w 38108"/>
                <a:gd name="connsiteY2" fmla="*/ 388095 h 389857"/>
                <a:gd name="connsiteX3" fmla="*/ 15493 w 38108"/>
                <a:gd name="connsiteY3" fmla="*/ 386721 h 389857"/>
                <a:gd name="connsiteX4" fmla="*/ 16493 w 38108"/>
                <a:gd name="connsiteY4" fmla="*/ 385096 h 389857"/>
                <a:gd name="connsiteX5" fmla="*/ 17367 w 38108"/>
                <a:gd name="connsiteY5" fmla="*/ 383347 h 389857"/>
                <a:gd name="connsiteX6" fmla="*/ 17367 w 38108"/>
                <a:gd name="connsiteY6" fmla="*/ 381223 h 389857"/>
                <a:gd name="connsiteX7" fmla="*/ 17367 w 38108"/>
                <a:gd name="connsiteY7" fmla="*/ 379724 h 389857"/>
                <a:gd name="connsiteX8" fmla="*/ 18367 w 38108"/>
                <a:gd name="connsiteY8" fmla="*/ 361731 h 389857"/>
                <a:gd name="connsiteX9" fmla="*/ 38108 w 38108"/>
                <a:gd name="connsiteY9" fmla="*/ 0 h 389857"/>
                <a:gd name="connsiteX10" fmla="*/ 38108 w 38108"/>
                <a:gd name="connsiteY10" fmla="*/ 0 h 389857"/>
                <a:gd name="connsiteX11" fmla="*/ 35859 w 38108"/>
                <a:gd name="connsiteY11" fmla="*/ 7122 h 389857"/>
                <a:gd name="connsiteX12" fmla="*/ 24714 w 38108"/>
                <a:gd name="connsiteY12" fmla="*/ 9071 h 389857"/>
                <a:gd name="connsiteX13" fmla="*/ 23365 w 38108"/>
                <a:gd name="connsiteY13" fmla="*/ 7872 h 389857"/>
                <a:gd name="connsiteX14" fmla="*/ 20241 w 38108"/>
                <a:gd name="connsiteY14" fmla="*/ 4248 h 389857"/>
                <a:gd name="connsiteX15" fmla="*/ 0 w 38108"/>
                <a:gd name="connsiteY15" fmla="*/ 372352 h 389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108" h="389857">
                  <a:moveTo>
                    <a:pt x="250" y="378349"/>
                  </a:moveTo>
                  <a:cubicBezTo>
                    <a:pt x="-437" y="383797"/>
                    <a:pt x="3224" y="388833"/>
                    <a:pt x="8621" y="389845"/>
                  </a:cubicBezTo>
                  <a:cubicBezTo>
                    <a:pt x="10571" y="389957"/>
                    <a:pt x="12482" y="389332"/>
                    <a:pt x="13994" y="388095"/>
                  </a:cubicBezTo>
                  <a:cubicBezTo>
                    <a:pt x="14556" y="387708"/>
                    <a:pt x="15056" y="387246"/>
                    <a:pt x="15493" y="386721"/>
                  </a:cubicBezTo>
                  <a:cubicBezTo>
                    <a:pt x="15893" y="386221"/>
                    <a:pt x="16230" y="385684"/>
                    <a:pt x="16493" y="385096"/>
                  </a:cubicBezTo>
                  <a:cubicBezTo>
                    <a:pt x="16855" y="384559"/>
                    <a:pt x="17155" y="383959"/>
                    <a:pt x="17367" y="383347"/>
                  </a:cubicBezTo>
                  <a:cubicBezTo>
                    <a:pt x="17442" y="382635"/>
                    <a:pt x="17442" y="381935"/>
                    <a:pt x="17367" y="381223"/>
                  </a:cubicBezTo>
                  <a:cubicBezTo>
                    <a:pt x="17430" y="380723"/>
                    <a:pt x="17430" y="380223"/>
                    <a:pt x="17367" y="379724"/>
                  </a:cubicBezTo>
                  <a:lnTo>
                    <a:pt x="18367" y="361731"/>
                  </a:lnTo>
                  <a:lnTo>
                    <a:pt x="38108" y="0"/>
                  </a:lnTo>
                  <a:cubicBezTo>
                    <a:pt x="38108" y="0"/>
                    <a:pt x="38108" y="0"/>
                    <a:pt x="38108" y="0"/>
                  </a:cubicBezTo>
                  <a:cubicBezTo>
                    <a:pt x="38108" y="2549"/>
                    <a:pt x="37321" y="5035"/>
                    <a:pt x="35859" y="7122"/>
                  </a:cubicBezTo>
                  <a:cubicBezTo>
                    <a:pt x="33323" y="10733"/>
                    <a:pt x="28338" y="11608"/>
                    <a:pt x="24714" y="9071"/>
                  </a:cubicBezTo>
                  <a:cubicBezTo>
                    <a:pt x="24227" y="8721"/>
                    <a:pt x="23765" y="8322"/>
                    <a:pt x="23365" y="7872"/>
                  </a:cubicBezTo>
                  <a:lnTo>
                    <a:pt x="20241" y="4248"/>
                  </a:lnTo>
                  <a:lnTo>
                    <a:pt x="0" y="3723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C8A311D3-79AA-4C92-A100-854235FF383B}"/>
                </a:ext>
              </a:extLst>
            </p:cNvPr>
            <p:cNvSpPr/>
            <p:nvPr/>
          </p:nvSpPr>
          <p:spPr>
            <a:xfrm>
              <a:off x="9855741" y="5668996"/>
              <a:ext cx="18897" cy="62350"/>
            </a:xfrm>
            <a:custGeom>
              <a:avLst/>
              <a:gdLst>
                <a:gd name="connsiteX0" fmla="*/ 18898 w 18897"/>
                <a:gd name="connsiteY0" fmla="*/ 51355 h 62350"/>
                <a:gd name="connsiteX1" fmla="*/ 18023 w 18897"/>
                <a:gd name="connsiteY1" fmla="*/ 0 h 62350"/>
                <a:gd name="connsiteX2" fmla="*/ 9152 w 18897"/>
                <a:gd name="connsiteY2" fmla="*/ 11121 h 62350"/>
                <a:gd name="connsiteX3" fmla="*/ 31 w 18897"/>
                <a:gd name="connsiteY3" fmla="*/ 500 h 62350"/>
                <a:gd name="connsiteX4" fmla="*/ 31 w 18897"/>
                <a:gd name="connsiteY4" fmla="*/ 4498 h 62350"/>
                <a:gd name="connsiteX5" fmla="*/ 31 w 18897"/>
                <a:gd name="connsiteY5" fmla="*/ 35861 h 62350"/>
                <a:gd name="connsiteX6" fmla="*/ 31 w 18897"/>
                <a:gd name="connsiteY6" fmla="*/ 41858 h 62350"/>
                <a:gd name="connsiteX7" fmla="*/ 31 w 18897"/>
                <a:gd name="connsiteY7" fmla="*/ 51855 h 62350"/>
                <a:gd name="connsiteX8" fmla="*/ 8977 w 18897"/>
                <a:gd name="connsiteY8" fmla="*/ 62338 h 62350"/>
                <a:gd name="connsiteX9" fmla="*/ 9152 w 18897"/>
                <a:gd name="connsiteY9" fmla="*/ 62350 h 62350"/>
                <a:gd name="connsiteX10" fmla="*/ 13525 w 18897"/>
                <a:gd name="connsiteY10" fmla="*/ 60726 h 62350"/>
                <a:gd name="connsiteX11" fmla="*/ 15899 w 18897"/>
                <a:gd name="connsiteY11" fmla="*/ 58227 h 62350"/>
                <a:gd name="connsiteX12" fmla="*/ 18898 w 18897"/>
                <a:gd name="connsiteY12" fmla="*/ 51355 h 62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897" h="62350">
                  <a:moveTo>
                    <a:pt x="18898" y="51355"/>
                  </a:moveTo>
                  <a:lnTo>
                    <a:pt x="18023" y="0"/>
                  </a:lnTo>
                  <a:cubicBezTo>
                    <a:pt x="18536" y="5486"/>
                    <a:pt x="14625" y="10408"/>
                    <a:pt x="9152" y="11121"/>
                  </a:cubicBezTo>
                  <a:cubicBezTo>
                    <a:pt x="3730" y="10659"/>
                    <a:pt x="-331" y="5935"/>
                    <a:pt x="31" y="500"/>
                  </a:cubicBezTo>
                  <a:lnTo>
                    <a:pt x="31" y="4498"/>
                  </a:lnTo>
                  <a:lnTo>
                    <a:pt x="31" y="35861"/>
                  </a:lnTo>
                  <a:lnTo>
                    <a:pt x="31" y="41858"/>
                  </a:lnTo>
                  <a:lnTo>
                    <a:pt x="31" y="51855"/>
                  </a:lnTo>
                  <a:cubicBezTo>
                    <a:pt x="-394" y="57215"/>
                    <a:pt x="3617" y="61913"/>
                    <a:pt x="8977" y="62338"/>
                  </a:cubicBezTo>
                  <a:cubicBezTo>
                    <a:pt x="9040" y="62338"/>
                    <a:pt x="9090" y="62350"/>
                    <a:pt x="9152" y="62350"/>
                  </a:cubicBezTo>
                  <a:cubicBezTo>
                    <a:pt x="10739" y="62263"/>
                    <a:pt x="12263" y="61701"/>
                    <a:pt x="13525" y="60726"/>
                  </a:cubicBezTo>
                  <a:cubicBezTo>
                    <a:pt x="14462" y="60051"/>
                    <a:pt x="15274" y="59201"/>
                    <a:pt x="15899" y="58227"/>
                  </a:cubicBezTo>
                  <a:cubicBezTo>
                    <a:pt x="17624" y="56328"/>
                    <a:pt x="18673" y="53916"/>
                    <a:pt x="18898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1E68727E-ED52-43DA-A97C-F22568697906}"/>
                </a:ext>
              </a:extLst>
            </p:cNvPr>
            <p:cNvSpPr/>
            <p:nvPr/>
          </p:nvSpPr>
          <p:spPr>
            <a:xfrm>
              <a:off x="12012840" y="3668419"/>
              <a:ext cx="43994" cy="298006"/>
            </a:xfrm>
            <a:custGeom>
              <a:avLst/>
              <a:gdLst>
                <a:gd name="connsiteX0" fmla="*/ 34110 w 43994"/>
                <a:gd name="connsiteY0" fmla="*/ 12495 h 298006"/>
                <a:gd name="connsiteX1" fmla="*/ 26114 w 43994"/>
                <a:gd name="connsiteY1" fmla="*/ 0 h 298006"/>
                <a:gd name="connsiteX2" fmla="*/ 0 w 43994"/>
                <a:gd name="connsiteY2" fmla="*/ 298006 h 298006"/>
                <a:gd name="connsiteX3" fmla="*/ 4623 w 43994"/>
                <a:gd name="connsiteY3" fmla="*/ 295382 h 298006"/>
                <a:gd name="connsiteX4" fmla="*/ 16118 w 43994"/>
                <a:gd name="connsiteY4" fmla="*/ 288885 h 298006"/>
                <a:gd name="connsiteX5" fmla="*/ 18992 w 43994"/>
                <a:gd name="connsiteY5" fmla="*/ 288010 h 298006"/>
                <a:gd name="connsiteX6" fmla="*/ 43981 w 43994"/>
                <a:gd name="connsiteY6" fmla="*/ 2499 h 298006"/>
                <a:gd name="connsiteX7" fmla="*/ 35010 w 43994"/>
                <a:gd name="connsiteY7" fmla="*/ 12495 h 298006"/>
                <a:gd name="connsiteX8" fmla="*/ 34110 w 43994"/>
                <a:gd name="connsiteY8" fmla="*/ 12495 h 29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4" h="298006">
                  <a:moveTo>
                    <a:pt x="34110" y="12495"/>
                  </a:moveTo>
                  <a:cubicBezTo>
                    <a:pt x="28500" y="11195"/>
                    <a:pt x="24952" y="5648"/>
                    <a:pt x="26114" y="0"/>
                  </a:cubicBezTo>
                  <a:lnTo>
                    <a:pt x="0" y="298006"/>
                  </a:lnTo>
                  <a:lnTo>
                    <a:pt x="4623" y="295382"/>
                  </a:lnTo>
                  <a:lnTo>
                    <a:pt x="16118" y="288885"/>
                  </a:lnTo>
                  <a:cubicBezTo>
                    <a:pt x="17005" y="288410"/>
                    <a:pt x="17980" y="288110"/>
                    <a:pt x="18992" y="288010"/>
                  </a:cubicBezTo>
                  <a:lnTo>
                    <a:pt x="43981" y="2499"/>
                  </a:lnTo>
                  <a:cubicBezTo>
                    <a:pt x="44256" y="7734"/>
                    <a:pt x="40245" y="12208"/>
                    <a:pt x="35010" y="12495"/>
                  </a:cubicBezTo>
                  <a:cubicBezTo>
                    <a:pt x="34710" y="12508"/>
                    <a:pt x="34410" y="12508"/>
                    <a:pt x="3411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C095AC4D-175A-4919-B069-3FED2C25F6C0}"/>
                </a:ext>
              </a:extLst>
            </p:cNvPr>
            <p:cNvSpPr/>
            <p:nvPr/>
          </p:nvSpPr>
          <p:spPr>
            <a:xfrm>
              <a:off x="10877955" y="6634111"/>
              <a:ext cx="2998" cy="1874"/>
            </a:xfrm>
            <a:custGeom>
              <a:avLst/>
              <a:gdLst>
                <a:gd name="connsiteX0" fmla="*/ 0 w 2998"/>
                <a:gd name="connsiteY0" fmla="*/ 1874 h 1874"/>
                <a:gd name="connsiteX1" fmla="*/ 2999 w 2998"/>
                <a:gd name="connsiteY1" fmla="*/ 0 h 1874"/>
                <a:gd name="connsiteX2" fmla="*/ 0 w 2998"/>
                <a:gd name="connsiteY2" fmla="*/ 99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98" h="1874">
                  <a:moveTo>
                    <a:pt x="0" y="1874"/>
                  </a:moveTo>
                  <a:lnTo>
                    <a:pt x="2999" y="0"/>
                  </a:lnTo>
                  <a:cubicBezTo>
                    <a:pt x="2087" y="550"/>
                    <a:pt x="1062" y="900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C7E5A41D-F96A-42A2-B447-2EC9F1B8C041}"/>
                </a:ext>
              </a:extLst>
            </p:cNvPr>
            <p:cNvSpPr/>
            <p:nvPr/>
          </p:nvSpPr>
          <p:spPr>
            <a:xfrm>
              <a:off x="10462759" y="6614869"/>
              <a:ext cx="412072" cy="257397"/>
            </a:xfrm>
            <a:custGeom>
              <a:avLst/>
              <a:gdLst>
                <a:gd name="connsiteX0" fmla="*/ 412072 w 412072"/>
                <a:gd name="connsiteY0" fmla="*/ 19992 h 257397"/>
                <a:gd name="connsiteX1" fmla="*/ 406075 w 412072"/>
                <a:gd name="connsiteY1" fmla="*/ 14619 h 257397"/>
                <a:gd name="connsiteX2" fmla="*/ 409823 w 412072"/>
                <a:gd name="connsiteY2" fmla="*/ 0 h 257397"/>
                <a:gd name="connsiteX3" fmla="*/ 0 w 412072"/>
                <a:gd name="connsiteY3" fmla="*/ 257397 h 257397"/>
                <a:gd name="connsiteX4" fmla="*/ 38858 w 412072"/>
                <a:gd name="connsiteY4" fmla="*/ 257397 h 257397"/>
                <a:gd name="connsiteX5" fmla="*/ 411947 w 412072"/>
                <a:gd name="connsiteY5" fmla="*/ 23116 h 25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2072" h="257397">
                  <a:moveTo>
                    <a:pt x="412072" y="19992"/>
                  </a:moveTo>
                  <a:cubicBezTo>
                    <a:pt x="409348" y="19230"/>
                    <a:pt x="407136" y="17243"/>
                    <a:pt x="406075" y="14619"/>
                  </a:cubicBezTo>
                  <a:cubicBezTo>
                    <a:pt x="403913" y="9459"/>
                    <a:pt x="405437" y="3486"/>
                    <a:pt x="409823" y="0"/>
                  </a:cubicBezTo>
                  <a:lnTo>
                    <a:pt x="0" y="257397"/>
                  </a:lnTo>
                  <a:lnTo>
                    <a:pt x="38858" y="257397"/>
                  </a:lnTo>
                  <a:lnTo>
                    <a:pt x="411947" y="231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A5CCC599-01F1-467D-B6FA-914EF175045C}"/>
                </a:ext>
              </a:extLst>
            </p:cNvPr>
            <p:cNvSpPr/>
            <p:nvPr/>
          </p:nvSpPr>
          <p:spPr>
            <a:xfrm>
              <a:off x="10867861" y="6485186"/>
              <a:ext cx="222954" cy="150174"/>
            </a:xfrm>
            <a:custGeom>
              <a:avLst/>
              <a:gdLst>
                <a:gd name="connsiteX0" fmla="*/ 221752 w 222954"/>
                <a:gd name="connsiteY0" fmla="*/ 5607 h 150174"/>
                <a:gd name="connsiteX1" fmla="*/ 215880 w 222954"/>
                <a:gd name="connsiteY1" fmla="*/ 235 h 150174"/>
                <a:gd name="connsiteX2" fmla="*/ 212631 w 222954"/>
                <a:gd name="connsiteY2" fmla="*/ 235 h 150174"/>
                <a:gd name="connsiteX3" fmla="*/ 209633 w 222954"/>
                <a:gd name="connsiteY3" fmla="*/ 1234 h 150174"/>
                <a:gd name="connsiteX4" fmla="*/ 4721 w 222954"/>
                <a:gd name="connsiteY4" fmla="*/ 129932 h 150174"/>
                <a:gd name="connsiteX5" fmla="*/ 973 w 222954"/>
                <a:gd name="connsiteY5" fmla="*/ 144552 h 150174"/>
                <a:gd name="connsiteX6" fmla="*/ 6970 w 222954"/>
                <a:gd name="connsiteY6" fmla="*/ 149925 h 150174"/>
                <a:gd name="connsiteX7" fmla="*/ 6970 w 222954"/>
                <a:gd name="connsiteY7" fmla="*/ 139429 h 150174"/>
                <a:gd name="connsiteX8" fmla="*/ 8582 w 222954"/>
                <a:gd name="connsiteY8" fmla="*/ 137555 h 150174"/>
                <a:gd name="connsiteX9" fmla="*/ 8594 w 222954"/>
                <a:gd name="connsiteY9" fmla="*/ 137555 h 150174"/>
                <a:gd name="connsiteX10" fmla="*/ 10094 w 222954"/>
                <a:gd name="connsiteY10" fmla="*/ 139679 h 150174"/>
                <a:gd name="connsiteX11" fmla="*/ 10094 w 222954"/>
                <a:gd name="connsiteY11" fmla="*/ 150175 h 150174"/>
                <a:gd name="connsiteX12" fmla="*/ 13092 w 222954"/>
                <a:gd name="connsiteY12" fmla="*/ 149175 h 150174"/>
                <a:gd name="connsiteX13" fmla="*/ 217879 w 222954"/>
                <a:gd name="connsiteY13" fmla="*/ 20476 h 150174"/>
                <a:gd name="connsiteX14" fmla="*/ 218504 w 222954"/>
                <a:gd name="connsiteY14" fmla="*/ 20476 h 150174"/>
                <a:gd name="connsiteX15" fmla="*/ 220878 w 222954"/>
                <a:gd name="connsiteY15" fmla="*/ 17852 h 150174"/>
                <a:gd name="connsiteX16" fmla="*/ 221752 w 222954"/>
                <a:gd name="connsiteY16" fmla="*/ 5607 h 150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54" h="150174">
                  <a:moveTo>
                    <a:pt x="221752" y="5607"/>
                  </a:moveTo>
                  <a:cubicBezTo>
                    <a:pt x="220715" y="3008"/>
                    <a:pt x="218554" y="1034"/>
                    <a:pt x="215880" y="235"/>
                  </a:cubicBezTo>
                  <a:cubicBezTo>
                    <a:pt x="214818" y="-78"/>
                    <a:pt x="213693" y="-78"/>
                    <a:pt x="212631" y="235"/>
                  </a:cubicBezTo>
                  <a:cubicBezTo>
                    <a:pt x="211569" y="334"/>
                    <a:pt x="210545" y="684"/>
                    <a:pt x="209633" y="1234"/>
                  </a:cubicBezTo>
                  <a:lnTo>
                    <a:pt x="4721" y="129932"/>
                  </a:lnTo>
                  <a:cubicBezTo>
                    <a:pt x="335" y="133419"/>
                    <a:pt x="-1189" y="139391"/>
                    <a:pt x="973" y="144552"/>
                  </a:cubicBezTo>
                  <a:cubicBezTo>
                    <a:pt x="2035" y="147176"/>
                    <a:pt x="4246" y="149162"/>
                    <a:pt x="6970" y="149925"/>
                  </a:cubicBezTo>
                  <a:lnTo>
                    <a:pt x="6970" y="139429"/>
                  </a:lnTo>
                  <a:cubicBezTo>
                    <a:pt x="6895" y="138467"/>
                    <a:pt x="7620" y="137630"/>
                    <a:pt x="8582" y="137555"/>
                  </a:cubicBezTo>
                  <a:cubicBezTo>
                    <a:pt x="8594" y="137555"/>
                    <a:pt x="8594" y="137555"/>
                    <a:pt x="8594" y="137555"/>
                  </a:cubicBezTo>
                  <a:cubicBezTo>
                    <a:pt x="9544" y="137792"/>
                    <a:pt x="10181" y="138692"/>
                    <a:pt x="10094" y="139679"/>
                  </a:cubicBezTo>
                  <a:lnTo>
                    <a:pt x="10094" y="150175"/>
                  </a:lnTo>
                  <a:cubicBezTo>
                    <a:pt x="11156" y="150074"/>
                    <a:pt x="12180" y="149725"/>
                    <a:pt x="13092" y="149175"/>
                  </a:cubicBezTo>
                  <a:lnTo>
                    <a:pt x="217879" y="20476"/>
                  </a:lnTo>
                  <a:lnTo>
                    <a:pt x="218504" y="20476"/>
                  </a:lnTo>
                  <a:cubicBezTo>
                    <a:pt x="219416" y="19714"/>
                    <a:pt x="220215" y="18839"/>
                    <a:pt x="220878" y="17852"/>
                  </a:cubicBezTo>
                  <a:cubicBezTo>
                    <a:pt x="223289" y="14204"/>
                    <a:pt x="223627" y="9556"/>
                    <a:pt x="221752" y="56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946C4B3B-0EF0-4382-94D5-7C8D35EE2815}"/>
                </a:ext>
              </a:extLst>
            </p:cNvPr>
            <p:cNvSpPr/>
            <p:nvPr/>
          </p:nvSpPr>
          <p:spPr>
            <a:xfrm>
              <a:off x="11346499" y="4477721"/>
              <a:ext cx="60690" cy="722336"/>
            </a:xfrm>
            <a:custGeom>
              <a:avLst/>
              <a:gdLst>
                <a:gd name="connsiteX0" fmla="*/ 51731 w 60690"/>
                <a:gd name="connsiteY0" fmla="*/ 0 h 722336"/>
                <a:gd name="connsiteX1" fmla="*/ 42110 w 60690"/>
                <a:gd name="connsiteY1" fmla="*/ 9871 h 722336"/>
                <a:gd name="connsiteX2" fmla="*/ 42110 w 60690"/>
                <a:gd name="connsiteY2" fmla="*/ 9996 h 722336"/>
                <a:gd name="connsiteX3" fmla="*/ 42110 w 60690"/>
                <a:gd name="connsiteY3" fmla="*/ 13995 h 722336"/>
                <a:gd name="connsiteX4" fmla="*/ 42110 w 60690"/>
                <a:gd name="connsiteY4" fmla="*/ 18368 h 722336"/>
                <a:gd name="connsiteX5" fmla="*/ 3 w 60690"/>
                <a:gd name="connsiteY5" fmla="*/ 720838 h 722336"/>
                <a:gd name="connsiteX6" fmla="*/ 9624 w 60690"/>
                <a:gd name="connsiteY6" fmla="*/ 710717 h 722336"/>
                <a:gd name="connsiteX7" fmla="*/ 9624 w 60690"/>
                <a:gd name="connsiteY7" fmla="*/ 710717 h 722336"/>
                <a:gd name="connsiteX8" fmla="*/ 17870 w 60690"/>
                <a:gd name="connsiteY8" fmla="*/ 722337 h 722336"/>
                <a:gd name="connsiteX9" fmla="*/ 60602 w 60690"/>
                <a:gd name="connsiteY9" fmla="*/ 11621 h 722336"/>
                <a:gd name="connsiteX10" fmla="*/ 51731 w 60690"/>
                <a:gd name="connsiteY10" fmla="*/ 0 h 72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690" h="722336">
                  <a:moveTo>
                    <a:pt x="51731" y="0"/>
                  </a:moveTo>
                  <a:cubicBezTo>
                    <a:pt x="46345" y="63"/>
                    <a:pt x="42035" y="4486"/>
                    <a:pt x="42110" y="9871"/>
                  </a:cubicBezTo>
                  <a:cubicBezTo>
                    <a:pt x="42110" y="9909"/>
                    <a:pt x="42110" y="9958"/>
                    <a:pt x="42110" y="9996"/>
                  </a:cubicBezTo>
                  <a:lnTo>
                    <a:pt x="42110" y="13995"/>
                  </a:lnTo>
                  <a:lnTo>
                    <a:pt x="42110" y="18368"/>
                  </a:lnTo>
                  <a:lnTo>
                    <a:pt x="3" y="720838"/>
                  </a:lnTo>
                  <a:cubicBezTo>
                    <a:pt x="-134" y="715390"/>
                    <a:pt x="4164" y="710854"/>
                    <a:pt x="9624" y="710717"/>
                  </a:cubicBezTo>
                  <a:cubicBezTo>
                    <a:pt x="9624" y="710717"/>
                    <a:pt x="9624" y="710717"/>
                    <a:pt x="9624" y="710717"/>
                  </a:cubicBezTo>
                  <a:cubicBezTo>
                    <a:pt x="15022" y="711791"/>
                    <a:pt x="18645" y="716889"/>
                    <a:pt x="17870" y="722337"/>
                  </a:cubicBezTo>
                  <a:lnTo>
                    <a:pt x="60602" y="11621"/>
                  </a:lnTo>
                  <a:cubicBezTo>
                    <a:pt x="61339" y="5973"/>
                    <a:pt x="57378" y="775"/>
                    <a:pt x="5173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F749256F-88F3-46C8-A349-ABCC75C9D35A}"/>
                </a:ext>
              </a:extLst>
            </p:cNvPr>
            <p:cNvSpPr/>
            <p:nvPr/>
          </p:nvSpPr>
          <p:spPr>
            <a:xfrm>
              <a:off x="11343863" y="5188438"/>
              <a:ext cx="19028" cy="53978"/>
            </a:xfrm>
            <a:custGeom>
              <a:avLst/>
              <a:gdLst>
                <a:gd name="connsiteX0" fmla="*/ 11761 w 19028"/>
                <a:gd name="connsiteY0" fmla="*/ 0 h 53978"/>
                <a:gd name="connsiteX1" fmla="*/ 2140 w 19028"/>
                <a:gd name="connsiteY1" fmla="*/ 10109 h 53978"/>
                <a:gd name="connsiteX2" fmla="*/ 2140 w 19028"/>
                <a:gd name="connsiteY2" fmla="*/ 10121 h 53978"/>
                <a:gd name="connsiteX3" fmla="*/ 141 w 19028"/>
                <a:gd name="connsiteY3" fmla="*/ 42358 h 53978"/>
                <a:gd name="connsiteX4" fmla="*/ 141 w 19028"/>
                <a:gd name="connsiteY4" fmla="*/ 46107 h 53978"/>
                <a:gd name="connsiteX5" fmla="*/ 1515 w 19028"/>
                <a:gd name="connsiteY5" fmla="*/ 49605 h 53978"/>
                <a:gd name="connsiteX6" fmla="*/ 8012 w 19028"/>
                <a:gd name="connsiteY6" fmla="*/ 53979 h 53978"/>
                <a:gd name="connsiteX7" fmla="*/ 17633 w 19028"/>
                <a:gd name="connsiteY7" fmla="*/ 43983 h 53978"/>
                <a:gd name="connsiteX8" fmla="*/ 18883 w 19028"/>
                <a:gd name="connsiteY8" fmla="*/ 23616 h 53978"/>
                <a:gd name="connsiteX9" fmla="*/ 18883 w 19028"/>
                <a:gd name="connsiteY9" fmla="*/ 18493 h 53978"/>
                <a:gd name="connsiteX10" fmla="*/ 18883 w 19028"/>
                <a:gd name="connsiteY10" fmla="*/ 11620 h 53978"/>
                <a:gd name="connsiteX11" fmla="*/ 11761 w 19028"/>
                <a:gd name="connsiteY11" fmla="*/ 0 h 53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28" h="53978">
                  <a:moveTo>
                    <a:pt x="11761" y="0"/>
                  </a:moveTo>
                  <a:cubicBezTo>
                    <a:pt x="6313" y="138"/>
                    <a:pt x="2002" y="4661"/>
                    <a:pt x="2140" y="10109"/>
                  </a:cubicBezTo>
                  <a:cubicBezTo>
                    <a:pt x="2140" y="10121"/>
                    <a:pt x="2140" y="10121"/>
                    <a:pt x="2140" y="10121"/>
                  </a:cubicBezTo>
                  <a:lnTo>
                    <a:pt x="141" y="42358"/>
                  </a:lnTo>
                  <a:cubicBezTo>
                    <a:pt x="-47" y="43595"/>
                    <a:pt x="-47" y="44870"/>
                    <a:pt x="141" y="46107"/>
                  </a:cubicBezTo>
                  <a:cubicBezTo>
                    <a:pt x="416" y="47331"/>
                    <a:pt x="878" y="48518"/>
                    <a:pt x="1515" y="49605"/>
                  </a:cubicBezTo>
                  <a:cubicBezTo>
                    <a:pt x="2864" y="52004"/>
                    <a:pt x="5276" y="53629"/>
                    <a:pt x="8012" y="53979"/>
                  </a:cubicBezTo>
                  <a:cubicBezTo>
                    <a:pt x="13410" y="53841"/>
                    <a:pt x="17708" y="49380"/>
                    <a:pt x="17633" y="43983"/>
                  </a:cubicBezTo>
                  <a:lnTo>
                    <a:pt x="18883" y="23616"/>
                  </a:lnTo>
                  <a:lnTo>
                    <a:pt x="18883" y="18493"/>
                  </a:lnTo>
                  <a:lnTo>
                    <a:pt x="18883" y="11620"/>
                  </a:lnTo>
                  <a:cubicBezTo>
                    <a:pt x="19745" y="6510"/>
                    <a:pt x="16708" y="1549"/>
                    <a:pt x="1176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0423A9DD-A9EA-48AA-AC62-2A06348D3A87}"/>
                </a:ext>
              </a:extLst>
            </p:cNvPr>
            <p:cNvSpPr/>
            <p:nvPr/>
          </p:nvSpPr>
          <p:spPr>
            <a:xfrm>
              <a:off x="7763457" y="2379156"/>
              <a:ext cx="21209" cy="44758"/>
            </a:xfrm>
            <a:custGeom>
              <a:avLst/>
              <a:gdLst>
                <a:gd name="connsiteX0" fmla="*/ 7840 w 21209"/>
                <a:gd name="connsiteY0" fmla="*/ 152 h 44758"/>
                <a:gd name="connsiteX1" fmla="*/ 218 w 21209"/>
                <a:gd name="connsiteY1" fmla="*/ 12647 h 44758"/>
                <a:gd name="connsiteX2" fmla="*/ 218 w 21209"/>
                <a:gd name="connsiteY2" fmla="*/ 12647 h 44758"/>
                <a:gd name="connsiteX3" fmla="*/ 218 w 21209"/>
                <a:gd name="connsiteY3" fmla="*/ 16645 h 44758"/>
                <a:gd name="connsiteX4" fmla="*/ 3342 w 21209"/>
                <a:gd name="connsiteY4" fmla="*/ 44759 h 44758"/>
                <a:gd name="connsiteX5" fmla="*/ 11088 w 21209"/>
                <a:gd name="connsiteY5" fmla="*/ 32264 h 44758"/>
                <a:gd name="connsiteX6" fmla="*/ 21197 w 21209"/>
                <a:gd name="connsiteY6" fmla="*/ 41110 h 44758"/>
                <a:gd name="connsiteX7" fmla="*/ 21209 w 21209"/>
                <a:gd name="connsiteY7" fmla="*/ 41510 h 44758"/>
                <a:gd name="connsiteX8" fmla="*/ 19710 w 21209"/>
                <a:gd name="connsiteY8" fmla="*/ 28015 h 44758"/>
                <a:gd name="connsiteX9" fmla="*/ 17461 w 21209"/>
                <a:gd name="connsiteY9" fmla="*/ 8773 h 44758"/>
                <a:gd name="connsiteX10" fmla="*/ 17461 w 21209"/>
                <a:gd name="connsiteY10" fmla="*/ 7774 h 44758"/>
                <a:gd name="connsiteX11" fmla="*/ 17461 w 21209"/>
                <a:gd name="connsiteY11" fmla="*/ 5774 h 44758"/>
                <a:gd name="connsiteX12" fmla="*/ 16586 w 21209"/>
                <a:gd name="connsiteY12" fmla="*/ 3900 h 44758"/>
                <a:gd name="connsiteX13" fmla="*/ 7840 w 21209"/>
                <a:gd name="connsiteY13" fmla="*/ 152 h 4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09" h="44758">
                  <a:moveTo>
                    <a:pt x="7840" y="152"/>
                  </a:moveTo>
                  <a:cubicBezTo>
                    <a:pt x="2417" y="1676"/>
                    <a:pt x="-906" y="7124"/>
                    <a:pt x="218" y="12647"/>
                  </a:cubicBezTo>
                  <a:lnTo>
                    <a:pt x="218" y="12647"/>
                  </a:lnTo>
                  <a:lnTo>
                    <a:pt x="218" y="16645"/>
                  </a:lnTo>
                  <a:lnTo>
                    <a:pt x="3342" y="44759"/>
                  </a:lnTo>
                  <a:cubicBezTo>
                    <a:pt x="2155" y="39186"/>
                    <a:pt x="5578" y="33676"/>
                    <a:pt x="11088" y="32264"/>
                  </a:cubicBezTo>
                  <a:cubicBezTo>
                    <a:pt x="16324" y="31914"/>
                    <a:pt x="20847" y="35875"/>
                    <a:pt x="21197" y="41110"/>
                  </a:cubicBezTo>
                  <a:cubicBezTo>
                    <a:pt x="21197" y="41248"/>
                    <a:pt x="21209" y="41373"/>
                    <a:pt x="21209" y="41510"/>
                  </a:cubicBezTo>
                  <a:lnTo>
                    <a:pt x="19710" y="28015"/>
                  </a:lnTo>
                  <a:lnTo>
                    <a:pt x="17461" y="8773"/>
                  </a:lnTo>
                  <a:cubicBezTo>
                    <a:pt x="17511" y="8448"/>
                    <a:pt x="17511" y="8098"/>
                    <a:pt x="17461" y="7774"/>
                  </a:cubicBezTo>
                  <a:cubicBezTo>
                    <a:pt x="17511" y="7111"/>
                    <a:pt x="17511" y="6436"/>
                    <a:pt x="17461" y="5774"/>
                  </a:cubicBezTo>
                  <a:cubicBezTo>
                    <a:pt x="17223" y="5125"/>
                    <a:pt x="16924" y="4500"/>
                    <a:pt x="16586" y="3900"/>
                  </a:cubicBezTo>
                  <a:cubicBezTo>
                    <a:pt x="14712" y="976"/>
                    <a:pt x="11251" y="-498"/>
                    <a:pt x="7840" y="1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C13CF9AD-6F6D-4E68-8E78-1C2B11D53450}"/>
                </a:ext>
              </a:extLst>
            </p:cNvPr>
            <p:cNvSpPr/>
            <p:nvPr/>
          </p:nvSpPr>
          <p:spPr>
            <a:xfrm>
              <a:off x="11067998" y="2166674"/>
              <a:ext cx="317294" cy="174649"/>
            </a:xfrm>
            <a:custGeom>
              <a:avLst/>
              <a:gdLst>
                <a:gd name="connsiteX0" fmla="*/ 317238 w 317294"/>
                <a:gd name="connsiteY0" fmla="*/ 9965 h 174649"/>
                <a:gd name="connsiteX1" fmla="*/ 317238 w 317294"/>
                <a:gd name="connsiteY1" fmla="*/ 7966 h 174649"/>
                <a:gd name="connsiteX2" fmla="*/ 317238 w 317294"/>
                <a:gd name="connsiteY2" fmla="*/ 5717 h 174649"/>
                <a:gd name="connsiteX3" fmla="*/ 317238 w 317294"/>
                <a:gd name="connsiteY3" fmla="*/ 5717 h 174649"/>
                <a:gd name="connsiteX4" fmla="*/ 316488 w 317294"/>
                <a:gd name="connsiteY4" fmla="*/ 4467 h 174649"/>
                <a:gd name="connsiteX5" fmla="*/ 315364 w 317294"/>
                <a:gd name="connsiteY5" fmla="*/ 2593 h 174649"/>
                <a:gd name="connsiteX6" fmla="*/ 314114 w 317294"/>
                <a:gd name="connsiteY6" fmla="*/ 1343 h 174649"/>
                <a:gd name="connsiteX7" fmla="*/ 312615 w 317294"/>
                <a:gd name="connsiteY7" fmla="*/ 94 h 174649"/>
                <a:gd name="connsiteX8" fmla="*/ 310741 w 317294"/>
                <a:gd name="connsiteY8" fmla="*/ 94 h 174649"/>
                <a:gd name="connsiteX9" fmla="*/ 309241 w 317294"/>
                <a:gd name="connsiteY9" fmla="*/ 94 h 174649"/>
                <a:gd name="connsiteX10" fmla="*/ 307617 w 317294"/>
                <a:gd name="connsiteY10" fmla="*/ 94 h 174649"/>
                <a:gd name="connsiteX11" fmla="*/ 305743 w 317294"/>
                <a:gd name="connsiteY11" fmla="*/ 94 h 174649"/>
                <a:gd name="connsiteX12" fmla="*/ 305743 w 317294"/>
                <a:gd name="connsiteY12" fmla="*/ 94 h 174649"/>
                <a:gd name="connsiteX13" fmla="*/ 300620 w 317294"/>
                <a:gd name="connsiteY13" fmla="*/ 2718 h 174649"/>
                <a:gd name="connsiteX14" fmla="*/ 0 w 317294"/>
                <a:gd name="connsiteY14" fmla="*/ 154657 h 174649"/>
                <a:gd name="connsiteX15" fmla="*/ 11145 w 317294"/>
                <a:gd name="connsiteY15" fmla="*/ 158655 h 174649"/>
                <a:gd name="connsiteX16" fmla="*/ 11745 w 317294"/>
                <a:gd name="connsiteY16" fmla="*/ 160405 h 174649"/>
                <a:gd name="connsiteX17" fmla="*/ 6997 w 317294"/>
                <a:gd name="connsiteY17" fmla="*/ 174649 h 174649"/>
                <a:gd name="connsiteX18" fmla="*/ 299371 w 317294"/>
                <a:gd name="connsiteY18" fmla="*/ 26833 h 174649"/>
                <a:gd name="connsiteX19" fmla="*/ 312615 w 317294"/>
                <a:gd name="connsiteY19" fmla="*/ 20086 h 174649"/>
                <a:gd name="connsiteX20" fmla="*/ 317238 w 317294"/>
                <a:gd name="connsiteY20" fmla="*/ 9965 h 17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17294" h="174649">
                  <a:moveTo>
                    <a:pt x="317238" y="9965"/>
                  </a:moveTo>
                  <a:cubicBezTo>
                    <a:pt x="317300" y="9303"/>
                    <a:pt x="317300" y="8628"/>
                    <a:pt x="317238" y="7966"/>
                  </a:cubicBezTo>
                  <a:cubicBezTo>
                    <a:pt x="317313" y="7216"/>
                    <a:pt x="317313" y="6466"/>
                    <a:pt x="317238" y="5717"/>
                  </a:cubicBezTo>
                  <a:lnTo>
                    <a:pt x="317238" y="5717"/>
                  </a:lnTo>
                  <a:lnTo>
                    <a:pt x="316488" y="4467"/>
                  </a:lnTo>
                  <a:cubicBezTo>
                    <a:pt x="316188" y="3805"/>
                    <a:pt x="315814" y="3167"/>
                    <a:pt x="315364" y="2593"/>
                  </a:cubicBezTo>
                  <a:cubicBezTo>
                    <a:pt x="314976" y="2143"/>
                    <a:pt x="314564" y="1731"/>
                    <a:pt x="314114" y="1343"/>
                  </a:cubicBezTo>
                  <a:lnTo>
                    <a:pt x="312615" y="94"/>
                  </a:lnTo>
                  <a:lnTo>
                    <a:pt x="310741" y="94"/>
                  </a:lnTo>
                  <a:cubicBezTo>
                    <a:pt x="310241" y="31"/>
                    <a:pt x="309741" y="31"/>
                    <a:pt x="309241" y="94"/>
                  </a:cubicBezTo>
                  <a:lnTo>
                    <a:pt x="307617" y="94"/>
                  </a:lnTo>
                  <a:cubicBezTo>
                    <a:pt x="307005" y="-31"/>
                    <a:pt x="306355" y="-31"/>
                    <a:pt x="305743" y="94"/>
                  </a:cubicBezTo>
                  <a:lnTo>
                    <a:pt x="305743" y="94"/>
                  </a:lnTo>
                  <a:lnTo>
                    <a:pt x="300620" y="2718"/>
                  </a:lnTo>
                  <a:lnTo>
                    <a:pt x="0" y="154657"/>
                  </a:lnTo>
                  <a:cubicBezTo>
                    <a:pt x="4186" y="152683"/>
                    <a:pt x="9171" y="154470"/>
                    <a:pt x="11145" y="158655"/>
                  </a:cubicBezTo>
                  <a:cubicBezTo>
                    <a:pt x="11408" y="159218"/>
                    <a:pt x="11607" y="159805"/>
                    <a:pt x="11745" y="160405"/>
                  </a:cubicBezTo>
                  <a:cubicBezTo>
                    <a:pt x="13794" y="165678"/>
                    <a:pt x="11807" y="171663"/>
                    <a:pt x="6997" y="174649"/>
                  </a:cubicBezTo>
                  <a:lnTo>
                    <a:pt x="299371" y="26833"/>
                  </a:lnTo>
                  <a:lnTo>
                    <a:pt x="312615" y="20086"/>
                  </a:lnTo>
                  <a:cubicBezTo>
                    <a:pt x="315876" y="17799"/>
                    <a:pt x="317638" y="13926"/>
                    <a:pt x="317238" y="99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71F1D091-B13E-4C85-A895-6EC4F3C03C1C}"/>
                </a:ext>
              </a:extLst>
            </p:cNvPr>
            <p:cNvSpPr/>
            <p:nvPr/>
          </p:nvSpPr>
          <p:spPr>
            <a:xfrm>
              <a:off x="10929261" y="2395926"/>
              <a:ext cx="46" cy="1749"/>
            </a:xfrm>
            <a:custGeom>
              <a:avLst/>
              <a:gdLst>
                <a:gd name="connsiteX0" fmla="*/ 47 w 46"/>
                <a:gd name="connsiteY0" fmla="*/ 1749 h 1749"/>
                <a:gd name="connsiteX1" fmla="*/ 47 w 46"/>
                <a:gd name="connsiteY1" fmla="*/ 0 h 1749"/>
                <a:gd name="connsiteX2" fmla="*/ 47 w 46"/>
                <a:gd name="connsiteY2" fmla="*/ 1374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749">
                  <a:moveTo>
                    <a:pt x="47" y="1749"/>
                  </a:moveTo>
                  <a:cubicBezTo>
                    <a:pt x="-16" y="1162"/>
                    <a:pt x="-16" y="587"/>
                    <a:pt x="47" y="0"/>
                  </a:cubicBezTo>
                  <a:cubicBezTo>
                    <a:pt x="-16" y="462"/>
                    <a:pt x="-16" y="912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1D2DF064-4C93-4458-84AA-6F5A3F6A11E5}"/>
                </a:ext>
              </a:extLst>
            </p:cNvPr>
            <p:cNvSpPr/>
            <p:nvPr/>
          </p:nvSpPr>
          <p:spPr>
            <a:xfrm>
              <a:off x="10918925" y="2397801"/>
              <a:ext cx="27875" cy="304253"/>
            </a:xfrm>
            <a:custGeom>
              <a:avLst/>
              <a:gdLst>
                <a:gd name="connsiteX0" fmla="*/ 9634 w 27875"/>
                <a:gd name="connsiteY0" fmla="*/ 293008 h 304253"/>
                <a:gd name="connsiteX1" fmla="*/ 18255 w 27875"/>
                <a:gd name="connsiteY1" fmla="*/ 304254 h 304253"/>
                <a:gd name="connsiteX2" fmla="*/ 27876 w 27875"/>
                <a:gd name="connsiteY2" fmla="*/ 11745 h 304253"/>
                <a:gd name="connsiteX3" fmla="*/ 27876 w 27875"/>
                <a:gd name="connsiteY3" fmla="*/ 7247 h 304253"/>
                <a:gd name="connsiteX4" fmla="*/ 22503 w 27875"/>
                <a:gd name="connsiteY4" fmla="*/ 9996 h 304253"/>
                <a:gd name="connsiteX5" fmla="*/ 11195 w 27875"/>
                <a:gd name="connsiteY5" fmla="*/ 5435 h 304253"/>
                <a:gd name="connsiteX6" fmla="*/ 10758 w 27875"/>
                <a:gd name="connsiteY6" fmla="*/ 4123 h 304253"/>
                <a:gd name="connsiteX7" fmla="*/ 10133 w 27875"/>
                <a:gd name="connsiteY7" fmla="*/ 0 h 304253"/>
                <a:gd name="connsiteX8" fmla="*/ 13 w 27875"/>
                <a:gd name="connsiteY8" fmla="*/ 303379 h 304253"/>
                <a:gd name="connsiteX9" fmla="*/ 9371 w 27875"/>
                <a:gd name="connsiteY9" fmla="*/ 293021 h 304253"/>
                <a:gd name="connsiteX10" fmla="*/ 9634 w 27875"/>
                <a:gd name="connsiteY10" fmla="*/ 293008 h 3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875" h="304253">
                  <a:moveTo>
                    <a:pt x="9634" y="293008"/>
                  </a:moveTo>
                  <a:cubicBezTo>
                    <a:pt x="15019" y="293908"/>
                    <a:pt x="18792" y="298818"/>
                    <a:pt x="18255" y="304254"/>
                  </a:cubicBezTo>
                  <a:lnTo>
                    <a:pt x="27876" y="11745"/>
                  </a:lnTo>
                  <a:lnTo>
                    <a:pt x="27876" y="7247"/>
                  </a:lnTo>
                  <a:lnTo>
                    <a:pt x="22503" y="9996"/>
                  </a:lnTo>
                  <a:cubicBezTo>
                    <a:pt x="18117" y="11858"/>
                    <a:pt x="13057" y="9821"/>
                    <a:pt x="11195" y="5435"/>
                  </a:cubicBezTo>
                  <a:cubicBezTo>
                    <a:pt x="11020" y="5011"/>
                    <a:pt x="10870" y="4573"/>
                    <a:pt x="10758" y="4123"/>
                  </a:cubicBezTo>
                  <a:cubicBezTo>
                    <a:pt x="10321" y="2799"/>
                    <a:pt x="10108" y="1399"/>
                    <a:pt x="10133" y="0"/>
                  </a:cubicBezTo>
                  <a:lnTo>
                    <a:pt x="13" y="303379"/>
                  </a:lnTo>
                  <a:cubicBezTo>
                    <a:pt x="-262" y="297931"/>
                    <a:pt x="3923" y="293296"/>
                    <a:pt x="9371" y="293021"/>
                  </a:cubicBezTo>
                  <a:cubicBezTo>
                    <a:pt x="9458" y="293008"/>
                    <a:pt x="9546" y="293008"/>
                    <a:pt x="9634" y="2930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1EE88802-7926-4DAA-B4C8-EE9338E7AA0A}"/>
                </a:ext>
              </a:extLst>
            </p:cNvPr>
            <p:cNvSpPr/>
            <p:nvPr/>
          </p:nvSpPr>
          <p:spPr>
            <a:xfrm>
              <a:off x="10916936" y="2690309"/>
              <a:ext cx="20044" cy="80217"/>
            </a:xfrm>
            <a:custGeom>
              <a:avLst/>
              <a:gdLst>
                <a:gd name="connsiteX0" fmla="*/ 2 w 20044"/>
                <a:gd name="connsiteY0" fmla="*/ 80218 h 80217"/>
                <a:gd name="connsiteX1" fmla="*/ 2 w 20044"/>
                <a:gd name="connsiteY1" fmla="*/ 80218 h 80217"/>
                <a:gd name="connsiteX2" fmla="*/ 2251 w 20044"/>
                <a:gd name="connsiteY2" fmla="*/ 72846 h 80217"/>
                <a:gd name="connsiteX3" fmla="*/ 13396 w 20044"/>
                <a:gd name="connsiteY3" fmla="*/ 70897 h 80217"/>
                <a:gd name="connsiteX4" fmla="*/ 14746 w 20044"/>
                <a:gd name="connsiteY4" fmla="*/ 72096 h 80217"/>
                <a:gd name="connsiteX5" fmla="*/ 17869 w 20044"/>
                <a:gd name="connsiteY5" fmla="*/ 75595 h 80217"/>
                <a:gd name="connsiteX6" fmla="*/ 19994 w 20044"/>
                <a:gd name="connsiteY6" fmla="*/ 11245 h 80217"/>
                <a:gd name="connsiteX7" fmla="*/ 11372 w 20044"/>
                <a:gd name="connsiteY7" fmla="*/ 0 h 80217"/>
                <a:gd name="connsiteX8" fmla="*/ 2001 w 20044"/>
                <a:gd name="connsiteY8" fmla="*/ 10346 h 80217"/>
                <a:gd name="connsiteX9" fmla="*/ 2001 w 20044"/>
                <a:gd name="connsiteY9" fmla="*/ 10371 h 80217"/>
                <a:gd name="connsiteX10" fmla="*/ 2001 w 20044"/>
                <a:gd name="connsiteY10" fmla="*/ 17618 h 80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44" h="80217">
                  <a:moveTo>
                    <a:pt x="2" y="80218"/>
                  </a:moveTo>
                  <a:lnTo>
                    <a:pt x="2" y="80218"/>
                  </a:lnTo>
                  <a:cubicBezTo>
                    <a:pt x="-48" y="77582"/>
                    <a:pt x="739" y="75008"/>
                    <a:pt x="2251" y="72846"/>
                  </a:cubicBezTo>
                  <a:cubicBezTo>
                    <a:pt x="4788" y="69235"/>
                    <a:pt x="9773" y="68360"/>
                    <a:pt x="13396" y="70897"/>
                  </a:cubicBezTo>
                  <a:cubicBezTo>
                    <a:pt x="13884" y="71247"/>
                    <a:pt x="14346" y="71646"/>
                    <a:pt x="14746" y="72096"/>
                  </a:cubicBezTo>
                  <a:lnTo>
                    <a:pt x="17869" y="75595"/>
                  </a:lnTo>
                  <a:lnTo>
                    <a:pt x="19994" y="11245"/>
                  </a:lnTo>
                  <a:cubicBezTo>
                    <a:pt x="20531" y="5810"/>
                    <a:pt x="16758" y="900"/>
                    <a:pt x="11372" y="0"/>
                  </a:cubicBezTo>
                  <a:cubicBezTo>
                    <a:pt x="5925" y="275"/>
                    <a:pt x="1726" y="4898"/>
                    <a:pt x="2001" y="10346"/>
                  </a:cubicBezTo>
                  <a:cubicBezTo>
                    <a:pt x="2001" y="10358"/>
                    <a:pt x="2001" y="10358"/>
                    <a:pt x="2001" y="10371"/>
                  </a:cubicBezTo>
                  <a:lnTo>
                    <a:pt x="2001" y="17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F58B60D2-E522-45D8-A82B-BE07ED0C7085}"/>
                </a:ext>
              </a:extLst>
            </p:cNvPr>
            <p:cNvSpPr/>
            <p:nvPr/>
          </p:nvSpPr>
          <p:spPr>
            <a:xfrm>
              <a:off x="11004900" y="2856243"/>
              <a:ext cx="367522" cy="406743"/>
            </a:xfrm>
            <a:custGeom>
              <a:avLst/>
              <a:gdLst>
                <a:gd name="connsiteX0" fmla="*/ 12495 w 367522"/>
                <a:gd name="connsiteY0" fmla="*/ 15369 h 406743"/>
                <a:gd name="connsiteX1" fmla="*/ 1574 w 367522"/>
                <a:gd name="connsiteY1" fmla="*/ 17506 h 406743"/>
                <a:gd name="connsiteX2" fmla="*/ 0 w 367522"/>
                <a:gd name="connsiteY2" fmla="*/ 16118 h 406743"/>
                <a:gd name="connsiteX3" fmla="*/ 14119 w 367522"/>
                <a:gd name="connsiteY3" fmla="*/ 31737 h 406743"/>
                <a:gd name="connsiteX4" fmla="*/ 349599 w 367522"/>
                <a:gd name="connsiteY4" fmla="*/ 400465 h 406743"/>
                <a:gd name="connsiteX5" fmla="*/ 352723 w 367522"/>
                <a:gd name="connsiteY5" fmla="*/ 404089 h 406743"/>
                <a:gd name="connsiteX6" fmla="*/ 364018 w 367522"/>
                <a:gd name="connsiteY6" fmla="*/ 404689 h 406743"/>
                <a:gd name="connsiteX7" fmla="*/ 365217 w 367522"/>
                <a:gd name="connsiteY7" fmla="*/ 403339 h 406743"/>
                <a:gd name="connsiteX8" fmla="*/ 367466 w 367522"/>
                <a:gd name="connsiteY8" fmla="*/ 396217 h 406743"/>
                <a:gd name="connsiteX9" fmla="*/ 367466 w 367522"/>
                <a:gd name="connsiteY9" fmla="*/ 393968 h 406743"/>
                <a:gd name="connsiteX10" fmla="*/ 367466 w 367522"/>
                <a:gd name="connsiteY10" fmla="*/ 391969 h 406743"/>
                <a:gd name="connsiteX11" fmla="*/ 366592 w 367522"/>
                <a:gd name="connsiteY11" fmla="*/ 390344 h 406743"/>
                <a:gd name="connsiteX12" fmla="*/ 365592 w 367522"/>
                <a:gd name="connsiteY12" fmla="*/ 388470 h 406743"/>
                <a:gd name="connsiteX13" fmla="*/ 365592 w 367522"/>
                <a:gd name="connsiteY13" fmla="*/ 388470 h 406743"/>
                <a:gd name="connsiteX14" fmla="*/ 352348 w 367522"/>
                <a:gd name="connsiteY14" fmla="*/ 373976 h 406743"/>
                <a:gd name="connsiteX15" fmla="*/ 352348 w 367522"/>
                <a:gd name="connsiteY15" fmla="*/ 373976 h 406743"/>
                <a:gd name="connsiteX16" fmla="*/ 11995 w 367522"/>
                <a:gd name="connsiteY16" fmla="*/ 0 h 406743"/>
                <a:gd name="connsiteX17" fmla="*/ 12495 w 367522"/>
                <a:gd name="connsiteY17" fmla="*/ 15369 h 40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7522" h="406743">
                  <a:moveTo>
                    <a:pt x="12495" y="15369"/>
                  </a:moveTo>
                  <a:cubicBezTo>
                    <a:pt x="10071" y="18980"/>
                    <a:pt x="5173" y="19942"/>
                    <a:pt x="1574" y="17506"/>
                  </a:cubicBezTo>
                  <a:cubicBezTo>
                    <a:pt x="987" y="17118"/>
                    <a:pt x="463" y="16656"/>
                    <a:pt x="0" y="16118"/>
                  </a:cubicBezTo>
                  <a:lnTo>
                    <a:pt x="14119" y="31737"/>
                  </a:lnTo>
                  <a:lnTo>
                    <a:pt x="349599" y="400465"/>
                  </a:lnTo>
                  <a:lnTo>
                    <a:pt x="352723" y="404089"/>
                  </a:lnTo>
                  <a:cubicBezTo>
                    <a:pt x="355671" y="407375"/>
                    <a:pt x="360732" y="407650"/>
                    <a:pt x="364018" y="404689"/>
                  </a:cubicBezTo>
                  <a:cubicBezTo>
                    <a:pt x="364468" y="404289"/>
                    <a:pt x="364868" y="403839"/>
                    <a:pt x="365217" y="403339"/>
                  </a:cubicBezTo>
                  <a:cubicBezTo>
                    <a:pt x="366679" y="401253"/>
                    <a:pt x="367466" y="398766"/>
                    <a:pt x="367466" y="396217"/>
                  </a:cubicBezTo>
                  <a:cubicBezTo>
                    <a:pt x="367529" y="395467"/>
                    <a:pt x="367529" y="394718"/>
                    <a:pt x="367466" y="393968"/>
                  </a:cubicBezTo>
                  <a:cubicBezTo>
                    <a:pt x="367541" y="393306"/>
                    <a:pt x="367541" y="392631"/>
                    <a:pt x="367466" y="391969"/>
                  </a:cubicBezTo>
                  <a:cubicBezTo>
                    <a:pt x="367229" y="391406"/>
                    <a:pt x="366929" y="390857"/>
                    <a:pt x="366592" y="390344"/>
                  </a:cubicBezTo>
                  <a:cubicBezTo>
                    <a:pt x="366304" y="389695"/>
                    <a:pt x="365980" y="389070"/>
                    <a:pt x="365592" y="388470"/>
                  </a:cubicBezTo>
                  <a:lnTo>
                    <a:pt x="365592" y="388470"/>
                  </a:lnTo>
                  <a:lnTo>
                    <a:pt x="352348" y="373976"/>
                  </a:lnTo>
                  <a:lnTo>
                    <a:pt x="352348" y="373976"/>
                  </a:lnTo>
                  <a:lnTo>
                    <a:pt x="11995" y="0"/>
                  </a:lnTo>
                  <a:cubicBezTo>
                    <a:pt x="15669" y="4398"/>
                    <a:pt x="15868" y="1073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81CBE8E0-B9B7-4AB0-9F3B-203BE76C4F6B}"/>
                </a:ext>
              </a:extLst>
            </p:cNvPr>
            <p:cNvSpPr/>
            <p:nvPr/>
          </p:nvSpPr>
          <p:spPr>
            <a:xfrm>
              <a:off x="10916844" y="2760262"/>
              <a:ext cx="102021" cy="114455"/>
            </a:xfrm>
            <a:custGeom>
              <a:avLst/>
              <a:gdLst>
                <a:gd name="connsiteX0" fmla="*/ 2343 w 102021"/>
                <a:gd name="connsiteY0" fmla="*/ 3393 h 114455"/>
                <a:gd name="connsiteX1" fmla="*/ 94 w 102021"/>
                <a:gd name="connsiteY1" fmla="*/ 10765 h 114455"/>
                <a:gd name="connsiteX2" fmla="*/ 94 w 102021"/>
                <a:gd name="connsiteY2" fmla="*/ 13014 h 114455"/>
                <a:gd name="connsiteX3" fmla="*/ 94 w 102021"/>
                <a:gd name="connsiteY3" fmla="*/ 14888 h 114455"/>
                <a:gd name="connsiteX4" fmla="*/ 843 w 102021"/>
                <a:gd name="connsiteY4" fmla="*/ 16513 h 114455"/>
                <a:gd name="connsiteX5" fmla="*/ 1968 w 102021"/>
                <a:gd name="connsiteY5" fmla="*/ 18387 h 114455"/>
                <a:gd name="connsiteX6" fmla="*/ 1968 w 102021"/>
                <a:gd name="connsiteY6" fmla="*/ 18387 h 114455"/>
                <a:gd name="connsiteX7" fmla="*/ 83807 w 102021"/>
                <a:gd name="connsiteY7" fmla="*/ 108351 h 114455"/>
                <a:gd name="connsiteX8" fmla="*/ 86931 w 102021"/>
                <a:gd name="connsiteY8" fmla="*/ 111725 h 114455"/>
                <a:gd name="connsiteX9" fmla="*/ 98039 w 102021"/>
                <a:gd name="connsiteY9" fmla="*/ 112550 h 114455"/>
                <a:gd name="connsiteX10" fmla="*/ 99426 w 102021"/>
                <a:gd name="connsiteY10" fmla="*/ 110975 h 114455"/>
                <a:gd name="connsiteX11" fmla="*/ 99426 w 102021"/>
                <a:gd name="connsiteY11" fmla="*/ 95731 h 114455"/>
                <a:gd name="connsiteX12" fmla="*/ 17586 w 102021"/>
                <a:gd name="connsiteY12" fmla="*/ 5767 h 114455"/>
                <a:gd name="connsiteX13" fmla="*/ 14463 w 102021"/>
                <a:gd name="connsiteY13" fmla="*/ 2269 h 114455"/>
                <a:gd name="connsiteX14" fmla="*/ 3155 w 102021"/>
                <a:gd name="connsiteY14" fmla="*/ 2418 h 114455"/>
                <a:gd name="connsiteX15" fmla="*/ 2343 w 102021"/>
                <a:gd name="connsiteY15" fmla="*/ 3393 h 114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021" h="114455">
                  <a:moveTo>
                    <a:pt x="2343" y="3393"/>
                  </a:moveTo>
                  <a:cubicBezTo>
                    <a:pt x="831" y="5555"/>
                    <a:pt x="44" y="8129"/>
                    <a:pt x="94" y="10765"/>
                  </a:cubicBezTo>
                  <a:cubicBezTo>
                    <a:pt x="-31" y="11515"/>
                    <a:pt x="-31" y="12265"/>
                    <a:pt x="94" y="13014"/>
                  </a:cubicBezTo>
                  <a:cubicBezTo>
                    <a:pt x="-19" y="13639"/>
                    <a:pt x="-19" y="14264"/>
                    <a:pt x="94" y="14888"/>
                  </a:cubicBezTo>
                  <a:cubicBezTo>
                    <a:pt x="319" y="15438"/>
                    <a:pt x="569" y="15988"/>
                    <a:pt x="843" y="16513"/>
                  </a:cubicBezTo>
                  <a:lnTo>
                    <a:pt x="1968" y="18387"/>
                  </a:lnTo>
                  <a:lnTo>
                    <a:pt x="1968" y="18387"/>
                  </a:lnTo>
                  <a:lnTo>
                    <a:pt x="83807" y="108351"/>
                  </a:lnTo>
                  <a:lnTo>
                    <a:pt x="86931" y="111725"/>
                  </a:lnTo>
                  <a:cubicBezTo>
                    <a:pt x="89768" y="115011"/>
                    <a:pt x="94740" y="115386"/>
                    <a:pt x="98039" y="112550"/>
                  </a:cubicBezTo>
                  <a:cubicBezTo>
                    <a:pt x="98564" y="112087"/>
                    <a:pt x="99039" y="111562"/>
                    <a:pt x="99426" y="110975"/>
                  </a:cubicBezTo>
                  <a:cubicBezTo>
                    <a:pt x="102887" y="106477"/>
                    <a:pt x="102887" y="100229"/>
                    <a:pt x="99426" y="95731"/>
                  </a:cubicBezTo>
                  <a:lnTo>
                    <a:pt x="17586" y="5767"/>
                  </a:lnTo>
                  <a:lnTo>
                    <a:pt x="14463" y="2269"/>
                  </a:lnTo>
                  <a:cubicBezTo>
                    <a:pt x="11301" y="-818"/>
                    <a:pt x="6241" y="-743"/>
                    <a:pt x="3155" y="2418"/>
                  </a:cubicBezTo>
                  <a:cubicBezTo>
                    <a:pt x="2855" y="2718"/>
                    <a:pt x="2592" y="3043"/>
                    <a:pt x="2343" y="33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196FCB21-2BEB-40E6-A0ED-3AA2544D10FC}"/>
                </a:ext>
              </a:extLst>
            </p:cNvPr>
            <p:cNvSpPr/>
            <p:nvPr/>
          </p:nvSpPr>
          <p:spPr>
            <a:xfrm>
              <a:off x="8016441" y="5972375"/>
              <a:ext cx="102205" cy="69596"/>
            </a:xfrm>
            <a:custGeom>
              <a:avLst/>
              <a:gdLst>
                <a:gd name="connsiteX0" fmla="*/ 12869 w 102205"/>
                <a:gd name="connsiteY0" fmla="*/ 61600 h 69596"/>
                <a:gd name="connsiteX1" fmla="*/ 13744 w 102205"/>
                <a:gd name="connsiteY1" fmla="*/ 69597 h 69596"/>
                <a:gd name="connsiteX2" fmla="*/ 102206 w 102205"/>
                <a:gd name="connsiteY2" fmla="*/ 19617 h 69596"/>
                <a:gd name="connsiteX3" fmla="*/ 90598 w 102205"/>
                <a:gd name="connsiteY3" fmla="*/ 16531 h 69596"/>
                <a:gd name="connsiteX4" fmla="*/ 89711 w 102205"/>
                <a:gd name="connsiteY4" fmla="*/ 14369 h 69596"/>
                <a:gd name="connsiteX5" fmla="*/ 94084 w 102205"/>
                <a:gd name="connsiteY5" fmla="*/ 0 h 69596"/>
                <a:gd name="connsiteX6" fmla="*/ 94084 w 102205"/>
                <a:gd name="connsiteY6" fmla="*/ 0 h 69596"/>
                <a:gd name="connsiteX7" fmla="*/ 91211 w 102205"/>
                <a:gd name="connsiteY7" fmla="*/ 1749 h 69596"/>
                <a:gd name="connsiteX8" fmla="*/ 0 w 102205"/>
                <a:gd name="connsiteY8" fmla="*/ 53104 h 69596"/>
                <a:gd name="connsiteX9" fmla="*/ 0 w 102205"/>
                <a:gd name="connsiteY9" fmla="*/ 53104 h 69596"/>
                <a:gd name="connsiteX10" fmla="*/ 2874 w 102205"/>
                <a:gd name="connsiteY10" fmla="*/ 51854 h 69596"/>
                <a:gd name="connsiteX11" fmla="*/ 12857 w 102205"/>
                <a:gd name="connsiteY11" fmla="*/ 60838 h 69596"/>
                <a:gd name="connsiteX12" fmla="*/ 12869 w 102205"/>
                <a:gd name="connsiteY12" fmla="*/ 61600 h 6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205" h="69596">
                  <a:moveTo>
                    <a:pt x="12869" y="61600"/>
                  </a:moveTo>
                  <a:lnTo>
                    <a:pt x="13744" y="69597"/>
                  </a:lnTo>
                  <a:lnTo>
                    <a:pt x="102206" y="19617"/>
                  </a:lnTo>
                  <a:cubicBezTo>
                    <a:pt x="98145" y="21966"/>
                    <a:pt x="92947" y="20592"/>
                    <a:pt x="90598" y="16531"/>
                  </a:cubicBezTo>
                  <a:cubicBezTo>
                    <a:pt x="90199" y="15856"/>
                    <a:pt x="89899" y="15131"/>
                    <a:pt x="89711" y="14369"/>
                  </a:cubicBezTo>
                  <a:cubicBezTo>
                    <a:pt x="87812" y="9134"/>
                    <a:pt x="89586" y="3286"/>
                    <a:pt x="94084" y="0"/>
                  </a:cubicBezTo>
                  <a:lnTo>
                    <a:pt x="94084" y="0"/>
                  </a:lnTo>
                  <a:lnTo>
                    <a:pt x="91211" y="1749"/>
                  </a:lnTo>
                  <a:lnTo>
                    <a:pt x="0" y="53104"/>
                  </a:lnTo>
                  <a:lnTo>
                    <a:pt x="0" y="53104"/>
                  </a:lnTo>
                  <a:cubicBezTo>
                    <a:pt x="837" y="52454"/>
                    <a:pt x="1824" y="52029"/>
                    <a:pt x="2874" y="51854"/>
                  </a:cubicBezTo>
                  <a:cubicBezTo>
                    <a:pt x="8109" y="51579"/>
                    <a:pt x="12582" y="55603"/>
                    <a:pt x="12857" y="60838"/>
                  </a:cubicBezTo>
                  <a:cubicBezTo>
                    <a:pt x="12869" y="61088"/>
                    <a:pt x="12882" y="61350"/>
                    <a:pt x="12869" y="616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04950F74-0B8A-40CD-82F7-775910597A8D}"/>
                </a:ext>
              </a:extLst>
            </p:cNvPr>
            <p:cNvSpPr/>
            <p:nvPr/>
          </p:nvSpPr>
          <p:spPr>
            <a:xfrm>
              <a:off x="8011397" y="6034351"/>
              <a:ext cx="46" cy="2123"/>
            </a:xfrm>
            <a:custGeom>
              <a:avLst/>
              <a:gdLst>
                <a:gd name="connsiteX0" fmla="*/ 47 w 46"/>
                <a:gd name="connsiteY0" fmla="*/ 1374 h 2123"/>
                <a:gd name="connsiteX1" fmla="*/ 47 w 46"/>
                <a:gd name="connsiteY1" fmla="*/ 2124 h 2123"/>
                <a:gd name="connsiteX2" fmla="*/ 47 w 46"/>
                <a:gd name="connsiteY2" fmla="*/ 0 h 2123"/>
                <a:gd name="connsiteX3" fmla="*/ 47 w 46"/>
                <a:gd name="connsiteY3" fmla="*/ 1374 h 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2123">
                  <a:moveTo>
                    <a:pt x="47" y="1374"/>
                  </a:moveTo>
                  <a:cubicBezTo>
                    <a:pt x="-16" y="1624"/>
                    <a:pt x="-16" y="1874"/>
                    <a:pt x="47" y="2124"/>
                  </a:cubicBezTo>
                  <a:cubicBezTo>
                    <a:pt x="-16" y="1412"/>
                    <a:pt x="-16" y="712"/>
                    <a:pt x="47" y="0"/>
                  </a:cubicBezTo>
                  <a:cubicBezTo>
                    <a:pt x="47" y="0"/>
                    <a:pt x="47" y="875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D1182FFA-94CD-4C10-B682-09EF9DB0C06E}"/>
                </a:ext>
              </a:extLst>
            </p:cNvPr>
            <p:cNvSpPr/>
            <p:nvPr/>
          </p:nvSpPr>
          <p:spPr>
            <a:xfrm>
              <a:off x="8135640" y="6060215"/>
              <a:ext cx="278754" cy="170806"/>
            </a:xfrm>
            <a:custGeom>
              <a:avLst/>
              <a:gdLst>
                <a:gd name="connsiteX0" fmla="*/ 267010 w 278754"/>
                <a:gd name="connsiteY0" fmla="*/ 14494 h 170806"/>
                <a:gd name="connsiteX1" fmla="*/ 271258 w 278754"/>
                <a:gd name="connsiteY1" fmla="*/ 0 h 170806"/>
                <a:gd name="connsiteX2" fmla="*/ 6497 w 278754"/>
                <a:gd name="connsiteY2" fmla="*/ 151189 h 170806"/>
                <a:gd name="connsiteX3" fmla="*/ 0 w 278754"/>
                <a:gd name="connsiteY3" fmla="*/ 154938 h 170806"/>
                <a:gd name="connsiteX4" fmla="*/ 0 w 278754"/>
                <a:gd name="connsiteY4" fmla="*/ 154938 h 170806"/>
                <a:gd name="connsiteX5" fmla="*/ 2999 w 278754"/>
                <a:gd name="connsiteY5" fmla="*/ 153689 h 170806"/>
                <a:gd name="connsiteX6" fmla="*/ 13107 w 278754"/>
                <a:gd name="connsiteY6" fmla="*/ 162785 h 170806"/>
                <a:gd name="connsiteX7" fmla="*/ 13119 w 278754"/>
                <a:gd name="connsiteY7" fmla="*/ 162935 h 170806"/>
                <a:gd name="connsiteX8" fmla="*/ 13994 w 278754"/>
                <a:gd name="connsiteY8" fmla="*/ 170807 h 170806"/>
                <a:gd name="connsiteX9" fmla="*/ 278755 w 278754"/>
                <a:gd name="connsiteY9" fmla="*/ 19742 h 170806"/>
                <a:gd name="connsiteX10" fmla="*/ 267547 w 278754"/>
                <a:gd name="connsiteY10" fmla="*/ 15918 h 170806"/>
                <a:gd name="connsiteX11" fmla="*/ 267010 w 278754"/>
                <a:gd name="connsiteY11" fmla="*/ 14494 h 170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8754" h="170806">
                  <a:moveTo>
                    <a:pt x="267010" y="14494"/>
                  </a:moveTo>
                  <a:cubicBezTo>
                    <a:pt x="265010" y="9259"/>
                    <a:pt x="266747" y="3336"/>
                    <a:pt x="271258" y="0"/>
                  </a:cubicBezTo>
                  <a:lnTo>
                    <a:pt x="6497" y="151189"/>
                  </a:lnTo>
                  <a:lnTo>
                    <a:pt x="0" y="154938"/>
                  </a:lnTo>
                  <a:lnTo>
                    <a:pt x="0" y="154938"/>
                  </a:lnTo>
                  <a:cubicBezTo>
                    <a:pt x="937" y="154376"/>
                    <a:pt x="1937" y="153951"/>
                    <a:pt x="2999" y="153689"/>
                  </a:cubicBezTo>
                  <a:cubicBezTo>
                    <a:pt x="8309" y="153414"/>
                    <a:pt x="12832" y="157487"/>
                    <a:pt x="13107" y="162785"/>
                  </a:cubicBezTo>
                  <a:cubicBezTo>
                    <a:pt x="13119" y="162835"/>
                    <a:pt x="13119" y="162885"/>
                    <a:pt x="13119" y="162935"/>
                  </a:cubicBezTo>
                  <a:lnTo>
                    <a:pt x="13994" y="170807"/>
                  </a:lnTo>
                  <a:lnTo>
                    <a:pt x="278755" y="19742"/>
                  </a:lnTo>
                  <a:cubicBezTo>
                    <a:pt x="274606" y="21779"/>
                    <a:pt x="269584" y="20067"/>
                    <a:pt x="267547" y="15918"/>
                  </a:cubicBezTo>
                  <a:cubicBezTo>
                    <a:pt x="267334" y="15456"/>
                    <a:pt x="267147" y="14981"/>
                    <a:pt x="26701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B28E149B-21B5-4CB8-BF41-C2EEB7274640}"/>
                </a:ext>
              </a:extLst>
            </p:cNvPr>
            <p:cNvSpPr/>
            <p:nvPr/>
          </p:nvSpPr>
          <p:spPr>
            <a:xfrm>
              <a:off x="8132516" y="6216778"/>
              <a:ext cx="1249" cy="1374"/>
            </a:xfrm>
            <a:custGeom>
              <a:avLst/>
              <a:gdLst>
                <a:gd name="connsiteX0" fmla="*/ 0 w 1249"/>
                <a:gd name="connsiteY0" fmla="*/ 1374 h 1374"/>
                <a:gd name="connsiteX1" fmla="*/ 1249 w 1249"/>
                <a:gd name="connsiteY1" fmla="*/ 0 h 1374"/>
                <a:gd name="connsiteX2" fmla="*/ 125 w 1249"/>
                <a:gd name="connsiteY2" fmla="*/ 112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374">
                  <a:moveTo>
                    <a:pt x="0" y="1374"/>
                  </a:moveTo>
                  <a:cubicBezTo>
                    <a:pt x="350" y="862"/>
                    <a:pt x="775" y="400"/>
                    <a:pt x="1249" y="0"/>
                  </a:cubicBezTo>
                  <a:lnTo>
                    <a:pt x="125" y="1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BADDF064-2754-40F6-BF78-8EF78D597E4C}"/>
                </a:ext>
              </a:extLst>
            </p:cNvPr>
            <p:cNvSpPr/>
            <p:nvPr/>
          </p:nvSpPr>
          <p:spPr>
            <a:xfrm>
              <a:off x="10816349" y="4562063"/>
              <a:ext cx="29546" cy="385221"/>
            </a:xfrm>
            <a:custGeom>
              <a:avLst/>
              <a:gdLst>
                <a:gd name="connsiteX0" fmla="*/ 29495 w 29546"/>
                <a:gd name="connsiteY0" fmla="*/ 11246 h 385221"/>
                <a:gd name="connsiteX1" fmla="*/ 20874 w 29546"/>
                <a:gd name="connsiteY1" fmla="*/ 0 h 385221"/>
                <a:gd name="connsiteX2" fmla="*/ 11503 w 29546"/>
                <a:gd name="connsiteY2" fmla="*/ 10496 h 385221"/>
                <a:gd name="connsiteX3" fmla="*/ 8 w 29546"/>
                <a:gd name="connsiteY3" fmla="*/ 371477 h 385221"/>
                <a:gd name="connsiteX4" fmla="*/ 8 w 29546"/>
                <a:gd name="connsiteY4" fmla="*/ 376725 h 385221"/>
                <a:gd name="connsiteX5" fmla="*/ 8 w 29546"/>
                <a:gd name="connsiteY5" fmla="*/ 384347 h 385221"/>
                <a:gd name="connsiteX6" fmla="*/ 9379 w 29546"/>
                <a:gd name="connsiteY6" fmla="*/ 373976 h 385221"/>
                <a:gd name="connsiteX7" fmla="*/ 18000 w 29546"/>
                <a:gd name="connsiteY7" fmla="*/ 385222 h 385221"/>
                <a:gd name="connsiteX8" fmla="*/ 29370 w 29546"/>
                <a:gd name="connsiteY8" fmla="*/ 23991 h 385221"/>
                <a:gd name="connsiteX9" fmla="*/ 29370 w 29546"/>
                <a:gd name="connsiteY9" fmla="*/ 18743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46" h="385221">
                  <a:moveTo>
                    <a:pt x="29495" y="11246"/>
                  </a:moveTo>
                  <a:cubicBezTo>
                    <a:pt x="30032" y="5810"/>
                    <a:pt x="26259" y="900"/>
                    <a:pt x="20874" y="0"/>
                  </a:cubicBezTo>
                  <a:cubicBezTo>
                    <a:pt x="15401" y="337"/>
                    <a:pt x="11215" y="5023"/>
                    <a:pt x="11503" y="10496"/>
                  </a:cubicBezTo>
                  <a:lnTo>
                    <a:pt x="8" y="371477"/>
                  </a:lnTo>
                  <a:lnTo>
                    <a:pt x="8" y="376725"/>
                  </a:lnTo>
                  <a:lnTo>
                    <a:pt x="8" y="384347"/>
                  </a:lnTo>
                  <a:cubicBezTo>
                    <a:pt x="-205" y="378912"/>
                    <a:pt x="3956" y="374313"/>
                    <a:pt x="9379" y="373976"/>
                  </a:cubicBezTo>
                  <a:cubicBezTo>
                    <a:pt x="14764" y="374876"/>
                    <a:pt x="18537" y="379786"/>
                    <a:pt x="18000" y="385222"/>
                  </a:cubicBezTo>
                  <a:lnTo>
                    <a:pt x="29370" y="23991"/>
                  </a:lnTo>
                  <a:lnTo>
                    <a:pt x="29370" y="18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A551046C-F6D2-4112-AB47-1867195C2523}"/>
                </a:ext>
              </a:extLst>
            </p:cNvPr>
            <p:cNvSpPr/>
            <p:nvPr/>
          </p:nvSpPr>
          <p:spPr>
            <a:xfrm>
              <a:off x="10804986" y="4936039"/>
              <a:ext cx="29763" cy="381597"/>
            </a:xfrm>
            <a:custGeom>
              <a:avLst/>
              <a:gdLst>
                <a:gd name="connsiteX0" fmla="*/ 20866 w 29763"/>
                <a:gd name="connsiteY0" fmla="*/ 0 h 381597"/>
                <a:gd name="connsiteX1" fmla="*/ 11495 w 29763"/>
                <a:gd name="connsiteY1" fmla="*/ 10371 h 381597"/>
                <a:gd name="connsiteX2" fmla="*/ 0 w 29763"/>
                <a:gd name="connsiteY2" fmla="*/ 372726 h 381597"/>
                <a:gd name="connsiteX3" fmla="*/ 4873 w 29763"/>
                <a:gd name="connsiteY3" fmla="*/ 369852 h 381597"/>
                <a:gd name="connsiteX4" fmla="*/ 16393 w 29763"/>
                <a:gd name="connsiteY4" fmla="*/ 372576 h 381597"/>
                <a:gd name="connsiteX5" fmla="*/ 17368 w 29763"/>
                <a:gd name="connsiteY5" fmla="*/ 374851 h 381597"/>
                <a:gd name="connsiteX6" fmla="*/ 17992 w 29763"/>
                <a:gd name="connsiteY6" fmla="*/ 381598 h 381597"/>
                <a:gd name="connsiteX7" fmla="*/ 17992 w 29763"/>
                <a:gd name="connsiteY7" fmla="*/ 380098 h 381597"/>
                <a:gd name="connsiteX8" fmla="*/ 29737 w 29763"/>
                <a:gd name="connsiteY8" fmla="*/ 10995 h 381597"/>
                <a:gd name="connsiteX9" fmla="*/ 20866 w 29763"/>
                <a:gd name="connsiteY9" fmla="*/ 0 h 38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763" h="381597">
                  <a:moveTo>
                    <a:pt x="20866" y="0"/>
                  </a:moveTo>
                  <a:cubicBezTo>
                    <a:pt x="15444" y="337"/>
                    <a:pt x="11283" y="4935"/>
                    <a:pt x="11495" y="10371"/>
                  </a:cubicBezTo>
                  <a:lnTo>
                    <a:pt x="0" y="372726"/>
                  </a:lnTo>
                  <a:lnTo>
                    <a:pt x="4873" y="369852"/>
                  </a:lnTo>
                  <a:cubicBezTo>
                    <a:pt x="8809" y="367428"/>
                    <a:pt x="13969" y="368640"/>
                    <a:pt x="16393" y="372576"/>
                  </a:cubicBezTo>
                  <a:cubicBezTo>
                    <a:pt x="16830" y="373289"/>
                    <a:pt x="17155" y="374051"/>
                    <a:pt x="17368" y="374851"/>
                  </a:cubicBezTo>
                  <a:cubicBezTo>
                    <a:pt x="18192" y="377000"/>
                    <a:pt x="18405" y="379336"/>
                    <a:pt x="17992" y="381598"/>
                  </a:cubicBezTo>
                  <a:cubicBezTo>
                    <a:pt x="18055" y="381098"/>
                    <a:pt x="18055" y="380598"/>
                    <a:pt x="17992" y="380098"/>
                  </a:cubicBezTo>
                  <a:lnTo>
                    <a:pt x="29737" y="10995"/>
                  </a:lnTo>
                  <a:cubicBezTo>
                    <a:pt x="30125" y="5573"/>
                    <a:pt x="26251" y="774"/>
                    <a:pt x="208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32C8862E-6289-4A62-AE01-62566FB5B8A9}"/>
                </a:ext>
              </a:extLst>
            </p:cNvPr>
            <p:cNvSpPr/>
            <p:nvPr/>
          </p:nvSpPr>
          <p:spPr>
            <a:xfrm>
              <a:off x="8011887" y="6025323"/>
              <a:ext cx="22671" cy="52385"/>
            </a:xfrm>
            <a:custGeom>
              <a:avLst/>
              <a:gdLst>
                <a:gd name="connsiteX0" fmla="*/ 18298 w 22671"/>
                <a:gd name="connsiteY0" fmla="*/ 17149 h 52385"/>
                <a:gd name="connsiteX1" fmla="*/ 17424 w 22671"/>
                <a:gd name="connsiteY1" fmla="*/ 9152 h 52385"/>
                <a:gd name="connsiteX2" fmla="*/ 7591 w 22671"/>
                <a:gd name="connsiteY2" fmla="*/ 6 h 52385"/>
                <a:gd name="connsiteX3" fmla="*/ 7178 w 22671"/>
                <a:gd name="connsiteY3" fmla="*/ 31 h 52385"/>
                <a:gd name="connsiteX4" fmla="*/ 2930 w 22671"/>
                <a:gd name="connsiteY4" fmla="*/ 2530 h 52385"/>
                <a:gd name="connsiteX5" fmla="*/ 1556 w 22671"/>
                <a:gd name="connsiteY5" fmla="*/ 3905 h 52385"/>
                <a:gd name="connsiteX6" fmla="*/ 681 w 22671"/>
                <a:gd name="connsiteY6" fmla="*/ 5654 h 52385"/>
                <a:gd name="connsiteX7" fmla="*/ 56 w 22671"/>
                <a:gd name="connsiteY7" fmla="*/ 7528 h 52385"/>
                <a:gd name="connsiteX8" fmla="*/ 56 w 22671"/>
                <a:gd name="connsiteY8" fmla="*/ 9528 h 52385"/>
                <a:gd name="connsiteX9" fmla="*/ 56 w 22671"/>
                <a:gd name="connsiteY9" fmla="*/ 11652 h 52385"/>
                <a:gd name="connsiteX10" fmla="*/ 56 w 22671"/>
                <a:gd name="connsiteY10" fmla="*/ 12276 h 52385"/>
                <a:gd name="connsiteX11" fmla="*/ 4929 w 22671"/>
                <a:gd name="connsiteY11" fmla="*/ 52385 h 52385"/>
                <a:gd name="connsiteX12" fmla="*/ 12551 w 22671"/>
                <a:gd name="connsiteY12" fmla="*/ 39890 h 52385"/>
                <a:gd name="connsiteX13" fmla="*/ 22634 w 22671"/>
                <a:gd name="connsiteY13" fmla="*/ 48225 h 52385"/>
                <a:gd name="connsiteX14" fmla="*/ 22672 w 22671"/>
                <a:gd name="connsiteY14" fmla="*/ 49012 h 52385"/>
                <a:gd name="connsiteX15" fmla="*/ 20672 w 22671"/>
                <a:gd name="connsiteY15" fmla="*/ 32268 h 52385"/>
                <a:gd name="connsiteX16" fmla="*/ 19798 w 22671"/>
                <a:gd name="connsiteY16" fmla="*/ 24396 h 52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671" h="52385">
                  <a:moveTo>
                    <a:pt x="18298" y="17149"/>
                  </a:moveTo>
                  <a:lnTo>
                    <a:pt x="17424" y="9152"/>
                  </a:lnTo>
                  <a:cubicBezTo>
                    <a:pt x="17236" y="3917"/>
                    <a:pt x="12826" y="-181"/>
                    <a:pt x="7591" y="6"/>
                  </a:cubicBezTo>
                  <a:cubicBezTo>
                    <a:pt x="7453" y="6"/>
                    <a:pt x="7316" y="19"/>
                    <a:pt x="7178" y="31"/>
                  </a:cubicBezTo>
                  <a:cubicBezTo>
                    <a:pt x="5529" y="369"/>
                    <a:pt x="4030" y="1256"/>
                    <a:pt x="2930" y="2530"/>
                  </a:cubicBezTo>
                  <a:lnTo>
                    <a:pt x="1556" y="3905"/>
                  </a:lnTo>
                  <a:cubicBezTo>
                    <a:pt x="1556" y="3905"/>
                    <a:pt x="1556" y="5029"/>
                    <a:pt x="681" y="5654"/>
                  </a:cubicBezTo>
                  <a:cubicBezTo>
                    <a:pt x="419" y="6254"/>
                    <a:pt x="206" y="6891"/>
                    <a:pt x="56" y="7528"/>
                  </a:cubicBezTo>
                  <a:cubicBezTo>
                    <a:pt x="-19" y="8190"/>
                    <a:pt x="-19" y="8865"/>
                    <a:pt x="56" y="9528"/>
                  </a:cubicBezTo>
                  <a:cubicBezTo>
                    <a:pt x="-6" y="10240"/>
                    <a:pt x="-6" y="10939"/>
                    <a:pt x="56" y="11652"/>
                  </a:cubicBezTo>
                  <a:cubicBezTo>
                    <a:pt x="56" y="11652"/>
                    <a:pt x="56" y="11652"/>
                    <a:pt x="56" y="12276"/>
                  </a:cubicBezTo>
                  <a:lnTo>
                    <a:pt x="4929" y="52385"/>
                  </a:lnTo>
                  <a:cubicBezTo>
                    <a:pt x="3805" y="46862"/>
                    <a:pt x="7128" y="41415"/>
                    <a:pt x="12551" y="39890"/>
                  </a:cubicBezTo>
                  <a:cubicBezTo>
                    <a:pt x="17636" y="39403"/>
                    <a:pt x="22147" y="43139"/>
                    <a:pt x="22634" y="48225"/>
                  </a:cubicBezTo>
                  <a:cubicBezTo>
                    <a:pt x="22659" y="48487"/>
                    <a:pt x="22672" y="48749"/>
                    <a:pt x="22672" y="49012"/>
                  </a:cubicBezTo>
                  <a:lnTo>
                    <a:pt x="20672" y="32268"/>
                  </a:lnTo>
                  <a:lnTo>
                    <a:pt x="19798" y="243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6B78DB87-93B4-49D2-BBD8-A996E2C37B79}"/>
                </a:ext>
              </a:extLst>
            </p:cNvPr>
            <p:cNvSpPr/>
            <p:nvPr/>
          </p:nvSpPr>
          <p:spPr>
            <a:xfrm>
              <a:off x="8016098" y="6064950"/>
              <a:ext cx="28206" cy="99598"/>
            </a:xfrm>
            <a:custGeom>
              <a:avLst/>
              <a:gdLst>
                <a:gd name="connsiteX0" fmla="*/ 7840 w 28206"/>
                <a:gd name="connsiteY0" fmla="*/ 14 h 99598"/>
                <a:gd name="connsiteX1" fmla="*/ 218 w 28206"/>
                <a:gd name="connsiteY1" fmla="*/ 12509 h 99598"/>
                <a:gd name="connsiteX2" fmla="*/ 218 w 28206"/>
                <a:gd name="connsiteY2" fmla="*/ 15258 h 99598"/>
                <a:gd name="connsiteX3" fmla="*/ 10464 w 28206"/>
                <a:gd name="connsiteY3" fmla="*/ 99599 h 99598"/>
                <a:gd name="connsiteX4" fmla="*/ 17961 w 28206"/>
                <a:gd name="connsiteY4" fmla="*/ 87104 h 99598"/>
                <a:gd name="connsiteX5" fmla="*/ 28169 w 28206"/>
                <a:gd name="connsiteY5" fmla="*/ 95563 h 99598"/>
                <a:gd name="connsiteX6" fmla="*/ 28206 w 28206"/>
                <a:gd name="connsiteY6" fmla="*/ 96225 h 99598"/>
                <a:gd name="connsiteX7" fmla="*/ 17586 w 28206"/>
                <a:gd name="connsiteY7" fmla="*/ 8760 h 99598"/>
                <a:gd name="connsiteX8" fmla="*/ 7865 w 28206"/>
                <a:gd name="connsiteY8" fmla="*/ 14 h 99598"/>
                <a:gd name="connsiteX9" fmla="*/ 7840 w 28206"/>
                <a:gd name="connsiteY9" fmla="*/ 14 h 99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06" h="99598">
                  <a:moveTo>
                    <a:pt x="7840" y="14"/>
                  </a:moveTo>
                  <a:cubicBezTo>
                    <a:pt x="2417" y="1538"/>
                    <a:pt x="-906" y="6986"/>
                    <a:pt x="218" y="12509"/>
                  </a:cubicBezTo>
                  <a:lnTo>
                    <a:pt x="218" y="15258"/>
                  </a:lnTo>
                  <a:lnTo>
                    <a:pt x="10464" y="99599"/>
                  </a:lnTo>
                  <a:cubicBezTo>
                    <a:pt x="9327" y="94114"/>
                    <a:pt x="12588" y="88678"/>
                    <a:pt x="17961" y="87104"/>
                  </a:cubicBezTo>
                  <a:cubicBezTo>
                    <a:pt x="23108" y="86617"/>
                    <a:pt x="27681" y="90403"/>
                    <a:pt x="28169" y="95563"/>
                  </a:cubicBezTo>
                  <a:cubicBezTo>
                    <a:pt x="28194" y="95775"/>
                    <a:pt x="28206" y="96000"/>
                    <a:pt x="28206" y="96225"/>
                  </a:cubicBezTo>
                  <a:lnTo>
                    <a:pt x="17586" y="8760"/>
                  </a:lnTo>
                  <a:cubicBezTo>
                    <a:pt x="17323" y="3662"/>
                    <a:pt x="12963" y="-261"/>
                    <a:pt x="7865" y="14"/>
                  </a:cubicBezTo>
                  <a:cubicBezTo>
                    <a:pt x="7853" y="14"/>
                    <a:pt x="7853" y="14"/>
                    <a:pt x="7840" y="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12A07BEB-D44E-4222-B796-BB0734BEA515}"/>
                </a:ext>
              </a:extLst>
            </p:cNvPr>
            <p:cNvSpPr/>
            <p:nvPr/>
          </p:nvSpPr>
          <p:spPr>
            <a:xfrm>
              <a:off x="11376739" y="4341276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0 w 1124"/>
                <a:gd name="connsiteY1" fmla="*/ 0 h 1874"/>
                <a:gd name="connsiteX2" fmla="*/ 0 w 1124"/>
                <a:gd name="connsiteY2" fmla="*/ 75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cubicBezTo>
                    <a:pt x="675" y="1300"/>
                    <a:pt x="300" y="662"/>
                    <a:pt x="0" y="0"/>
                  </a:cubicBez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8D116DB8-E5AC-4668-97B3-265B50D675D3}"/>
                </a:ext>
              </a:extLst>
            </p:cNvPr>
            <p:cNvSpPr/>
            <p:nvPr/>
          </p:nvSpPr>
          <p:spPr>
            <a:xfrm>
              <a:off x="11375990" y="4303166"/>
              <a:ext cx="18880" cy="32362"/>
            </a:xfrm>
            <a:custGeom>
              <a:avLst/>
              <a:gdLst>
                <a:gd name="connsiteX0" fmla="*/ 9621 w 18880"/>
                <a:gd name="connsiteY0" fmla="*/ 11496 h 32362"/>
                <a:gd name="connsiteX1" fmla="*/ 1250 w 18880"/>
                <a:gd name="connsiteY1" fmla="*/ 0 h 32362"/>
                <a:gd name="connsiteX2" fmla="*/ 0 w 18880"/>
                <a:gd name="connsiteY2" fmla="*/ 20742 h 32362"/>
                <a:gd name="connsiteX3" fmla="*/ 0 w 18880"/>
                <a:gd name="connsiteY3" fmla="*/ 25740 h 32362"/>
                <a:gd name="connsiteX4" fmla="*/ 0 w 18880"/>
                <a:gd name="connsiteY4" fmla="*/ 32362 h 32362"/>
                <a:gd name="connsiteX5" fmla="*/ 0 w 18880"/>
                <a:gd name="connsiteY5" fmla="*/ 32362 h 32362"/>
                <a:gd name="connsiteX6" fmla="*/ 2499 w 18880"/>
                <a:gd name="connsiteY6" fmla="*/ 25115 h 32362"/>
                <a:gd name="connsiteX7" fmla="*/ 13744 w 18880"/>
                <a:gd name="connsiteY7" fmla="*/ 23866 h 32362"/>
                <a:gd name="connsiteX8" fmla="*/ 14994 w 18880"/>
                <a:gd name="connsiteY8" fmla="*/ 25115 h 32362"/>
                <a:gd name="connsiteX9" fmla="*/ 17992 w 18880"/>
                <a:gd name="connsiteY9" fmla="*/ 28739 h 32362"/>
                <a:gd name="connsiteX10" fmla="*/ 18867 w 18880"/>
                <a:gd name="connsiteY10" fmla="*/ 12870 h 32362"/>
                <a:gd name="connsiteX11" fmla="*/ 18867 w 18880"/>
                <a:gd name="connsiteY11" fmla="*/ 7872 h 32362"/>
                <a:gd name="connsiteX12" fmla="*/ 18867 w 18880"/>
                <a:gd name="connsiteY12" fmla="*/ 1375 h 32362"/>
                <a:gd name="connsiteX13" fmla="*/ 9771 w 18880"/>
                <a:gd name="connsiteY13" fmla="*/ 11483 h 32362"/>
                <a:gd name="connsiteX14" fmla="*/ 9621 w 18880"/>
                <a:gd name="connsiteY14" fmla="*/ 11496 h 32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80" h="32362">
                  <a:moveTo>
                    <a:pt x="9621" y="11496"/>
                  </a:moveTo>
                  <a:cubicBezTo>
                    <a:pt x="4198" y="10534"/>
                    <a:pt x="487" y="5460"/>
                    <a:pt x="1250" y="0"/>
                  </a:cubicBezTo>
                  <a:lnTo>
                    <a:pt x="0" y="20742"/>
                  </a:lnTo>
                  <a:lnTo>
                    <a:pt x="0" y="25740"/>
                  </a:lnTo>
                  <a:lnTo>
                    <a:pt x="0" y="32362"/>
                  </a:lnTo>
                  <a:lnTo>
                    <a:pt x="0" y="32362"/>
                  </a:lnTo>
                  <a:cubicBezTo>
                    <a:pt x="50" y="29751"/>
                    <a:pt x="925" y="27214"/>
                    <a:pt x="2499" y="25115"/>
                  </a:cubicBezTo>
                  <a:cubicBezTo>
                    <a:pt x="5260" y="21666"/>
                    <a:pt x="10283" y="21104"/>
                    <a:pt x="13744" y="23866"/>
                  </a:cubicBezTo>
                  <a:cubicBezTo>
                    <a:pt x="14206" y="24228"/>
                    <a:pt x="14619" y="24653"/>
                    <a:pt x="14994" y="25115"/>
                  </a:cubicBezTo>
                  <a:lnTo>
                    <a:pt x="17992" y="28739"/>
                  </a:lnTo>
                  <a:lnTo>
                    <a:pt x="18867" y="12870"/>
                  </a:lnTo>
                  <a:lnTo>
                    <a:pt x="18867" y="7872"/>
                  </a:lnTo>
                  <a:lnTo>
                    <a:pt x="18867" y="1375"/>
                  </a:lnTo>
                  <a:cubicBezTo>
                    <a:pt x="19142" y="6685"/>
                    <a:pt x="15068" y="11208"/>
                    <a:pt x="9771" y="11483"/>
                  </a:cubicBezTo>
                  <a:cubicBezTo>
                    <a:pt x="9721" y="11496"/>
                    <a:pt x="9671" y="11496"/>
                    <a:pt x="9621" y="11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BCB7981C-5745-4D89-A3C5-E9BAEDA2DF2A}"/>
                </a:ext>
              </a:extLst>
            </p:cNvPr>
            <p:cNvSpPr/>
            <p:nvPr/>
          </p:nvSpPr>
          <p:spPr>
            <a:xfrm>
              <a:off x="11375568" y="4338152"/>
              <a:ext cx="93" cy="1999"/>
            </a:xfrm>
            <a:custGeom>
              <a:avLst/>
              <a:gdLst>
                <a:gd name="connsiteX0" fmla="*/ 47 w 93"/>
                <a:gd name="connsiteY0" fmla="*/ 1999 h 1999"/>
                <a:gd name="connsiteX1" fmla="*/ 47 w 93"/>
                <a:gd name="connsiteY1" fmla="*/ 0 h 1999"/>
                <a:gd name="connsiteX2" fmla="*/ 47 w 93"/>
                <a:gd name="connsiteY2" fmla="*/ 875 h 1999"/>
                <a:gd name="connsiteX3" fmla="*/ 47 w 93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" h="1999">
                  <a:moveTo>
                    <a:pt x="47" y="1999"/>
                  </a:moveTo>
                  <a:cubicBezTo>
                    <a:pt x="-16" y="1337"/>
                    <a:pt x="-16" y="662"/>
                    <a:pt x="47" y="0"/>
                  </a:cubicBezTo>
                  <a:cubicBezTo>
                    <a:pt x="109" y="287"/>
                    <a:pt x="109" y="587"/>
                    <a:pt x="47" y="875"/>
                  </a:cubicBezTo>
                  <a:cubicBezTo>
                    <a:pt x="47" y="875"/>
                    <a:pt x="47" y="1624"/>
                    <a:pt x="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C64F273F-1499-400A-9E43-88D23E6F184C}"/>
                </a:ext>
              </a:extLst>
            </p:cNvPr>
            <p:cNvSpPr/>
            <p:nvPr/>
          </p:nvSpPr>
          <p:spPr>
            <a:xfrm>
              <a:off x="11266069" y="4132506"/>
              <a:ext cx="33579" cy="38837"/>
            </a:xfrm>
            <a:custGeom>
              <a:avLst/>
              <a:gdLst>
                <a:gd name="connsiteX0" fmla="*/ 22709 w 33579"/>
                <a:gd name="connsiteY0" fmla="*/ 13098 h 38837"/>
                <a:gd name="connsiteX1" fmla="*/ 13338 w 33579"/>
                <a:gd name="connsiteY1" fmla="*/ 2227 h 38837"/>
                <a:gd name="connsiteX2" fmla="*/ 12213 w 33579"/>
                <a:gd name="connsiteY2" fmla="*/ 1353 h 38837"/>
                <a:gd name="connsiteX3" fmla="*/ 10714 w 33579"/>
                <a:gd name="connsiteY3" fmla="*/ 103 h 38837"/>
                <a:gd name="connsiteX4" fmla="*/ 10714 w 33579"/>
                <a:gd name="connsiteY4" fmla="*/ 103 h 38837"/>
                <a:gd name="connsiteX5" fmla="*/ 9090 w 33579"/>
                <a:gd name="connsiteY5" fmla="*/ 103 h 38837"/>
                <a:gd name="connsiteX6" fmla="*/ 7590 w 33579"/>
                <a:gd name="connsiteY6" fmla="*/ 103 h 38837"/>
                <a:gd name="connsiteX7" fmla="*/ 5591 w 33579"/>
                <a:gd name="connsiteY7" fmla="*/ 103 h 38837"/>
                <a:gd name="connsiteX8" fmla="*/ 4092 w 33579"/>
                <a:gd name="connsiteY8" fmla="*/ 103 h 38837"/>
                <a:gd name="connsiteX9" fmla="*/ 2718 w 33579"/>
                <a:gd name="connsiteY9" fmla="*/ 1103 h 38837"/>
                <a:gd name="connsiteX10" fmla="*/ 1093 w 33579"/>
                <a:gd name="connsiteY10" fmla="*/ 2352 h 38837"/>
                <a:gd name="connsiteX11" fmla="*/ 1093 w 33579"/>
                <a:gd name="connsiteY11" fmla="*/ 2352 h 38837"/>
                <a:gd name="connsiteX12" fmla="*/ 1093 w 33579"/>
                <a:gd name="connsiteY12" fmla="*/ 3602 h 38837"/>
                <a:gd name="connsiteX13" fmla="*/ 94 w 33579"/>
                <a:gd name="connsiteY13" fmla="*/ 5476 h 38837"/>
                <a:gd name="connsiteX14" fmla="*/ 94 w 33579"/>
                <a:gd name="connsiteY14" fmla="*/ 7850 h 38837"/>
                <a:gd name="connsiteX15" fmla="*/ 94 w 33579"/>
                <a:gd name="connsiteY15" fmla="*/ 9974 h 38837"/>
                <a:gd name="connsiteX16" fmla="*/ 2842 w 33579"/>
                <a:gd name="connsiteY16" fmla="*/ 17721 h 38837"/>
                <a:gd name="connsiteX17" fmla="*/ 16836 w 33579"/>
                <a:gd name="connsiteY17" fmla="*/ 33840 h 38837"/>
                <a:gd name="connsiteX18" fmla="*/ 21085 w 33579"/>
                <a:gd name="connsiteY18" fmla="*/ 38838 h 38837"/>
                <a:gd name="connsiteX19" fmla="*/ 21085 w 33579"/>
                <a:gd name="connsiteY19" fmla="*/ 23469 h 38837"/>
                <a:gd name="connsiteX20" fmla="*/ 31917 w 33579"/>
                <a:gd name="connsiteY20" fmla="*/ 21807 h 38837"/>
                <a:gd name="connsiteX21" fmla="*/ 33579 w 33579"/>
                <a:gd name="connsiteY21" fmla="*/ 23469 h 38837"/>
                <a:gd name="connsiteX22" fmla="*/ 29706 w 33579"/>
                <a:gd name="connsiteY22" fmla="*/ 18845 h 38837"/>
                <a:gd name="connsiteX23" fmla="*/ 26707 w 33579"/>
                <a:gd name="connsiteY23" fmla="*/ 15347 h 3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3579" h="38837">
                  <a:moveTo>
                    <a:pt x="22709" y="13098"/>
                  </a:moveTo>
                  <a:lnTo>
                    <a:pt x="13338" y="2227"/>
                  </a:lnTo>
                  <a:lnTo>
                    <a:pt x="12213" y="1353"/>
                  </a:lnTo>
                  <a:lnTo>
                    <a:pt x="10714" y="103"/>
                  </a:lnTo>
                  <a:lnTo>
                    <a:pt x="10714" y="103"/>
                  </a:lnTo>
                  <a:lnTo>
                    <a:pt x="9090" y="103"/>
                  </a:lnTo>
                  <a:lnTo>
                    <a:pt x="7590" y="103"/>
                  </a:lnTo>
                  <a:cubicBezTo>
                    <a:pt x="6928" y="-34"/>
                    <a:pt x="6253" y="-34"/>
                    <a:pt x="5591" y="103"/>
                  </a:cubicBezTo>
                  <a:lnTo>
                    <a:pt x="4092" y="103"/>
                  </a:lnTo>
                  <a:lnTo>
                    <a:pt x="2718" y="1103"/>
                  </a:lnTo>
                  <a:lnTo>
                    <a:pt x="1093" y="2352"/>
                  </a:lnTo>
                  <a:lnTo>
                    <a:pt x="1093" y="2352"/>
                  </a:lnTo>
                  <a:lnTo>
                    <a:pt x="1093" y="3602"/>
                  </a:lnTo>
                  <a:cubicBezTo>
                    <a:pt x="706" y="4201"/>
                    <a:pt x="381" y="4826"/>
                    <a:pt x="94" y="5476"/>
                  </a:cubicBezTo>
                  <a:cubicBezTo>
                    <a:pt x="-31" y="6263"/>
                    <a:pt x="-31" y="7063"/>
                    <a:pt x="94" y="7850"/>
                  </a:cubicBezTo>
                  <a:cubicBezTo>
                    <a:pt x="19" y="8562"/>
                    <a:pt x="19" y="9262"/>
                    <a:pt x="94" y="9974"/>
                  </a:cubicBezTo>
                  <a:cubicBezTo>
                    <a:pt x="106" y="12798"/>
                    <a:pt x="1081" y="15522"/>
                    <a:pt x="2842" y="17721"/>
                  </a:cubicBezTo>
                  <a:lnTo>
                    <a:pt x="16836" y="33840"/>
                  </a:lnTo>
                  <a:lnTo>
                    <a:pt x="21085" y="38838"/>
                  </a:lnTo>
                  <a:cubicBezTo>
                    <a:pt x="17561" y="34314"/>
                    <a:pt x="17561" y="27992"/>
                    <a:pt x="21085" y="23469"/>
                  </a:cubicBezTo>
                  <a:cubicBezTo>
                    <a:pt x="23609" y="20020"/>
                    <a:pt x="28457" y="19270"/>
                    <a:pt x="31917" y="21807"/>
                  </a:cubicBezTo>
                  <a:cubicBezTo>
                    <a:pt x="32555" y="22269"/>
                    <a:pt x="33117" y="22831"/>
                    <a:pt x="33579" y="23469"/>
                  </a:cubicBezTo>
                  <a:lnTo>
                    <a:pt x="29706" y="18845"/>
                  </a:lnTo>
                  <a:lnTo>
                    <a:pt x="26707" y="15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455E700B-6191-456A-994A-9A6C6234BC05}"/>
                </a:ext>
              </a:extLst>
            </p:cNvPr>
            <p:cNvSpPr/>
            <p:nvPr/>
          </p:nvSpPr>
          <p:spPr>
            <a:xfrm>
              <a:off x="11282262" y="4152530"/>
              <a:ext cx="111470" cy="127019"/>
            </a:xfrm>
            <a:custGeom>
              <a:avLst/>
              <a:gdLst>
                <a:gd name="connsiteX0" fmla="*/ 2642 w 111470"/>
                <a:gd name="connsiteY0" fmla="*/ 3194 h 127019"/>
                <a:gd name="connsiteX1" fmla="*/ 2642 w 111470"/>
                <a:gd name="connsiteY1" fmla="*/ 18563 h 127019"/>
                <a:gd name="connsiteX2" fmla="*/ 96102 w 111470"/>
                <a:gd name="connsiteY2" fmla="*/ 127020 h 127019"/>
                <a:gd name="connsiteX3" fmla="*/ 96102 w 111470"/>
                <a:gd name="connsiteY3" fmla="*/ 123021 h 127019"/>
                <a:gd name="connsiteX4" fmla="*/ 96102 w 111470"/>
                <a:gd name="connsiteY4" fmla="*/ 121897 h 127019"/>
                <a:gd name="connsiteX5" fmla="*/ 105336 w 111470"/>
                <a:gd name="connsiteY5" fmla="*/ 111913 h 127019"/>
                <a:gd name="connsiteX6" fmla="*/ 105598 w 111470"/>
                <a:gd name="connsiteY6" fmla="*/ 111901 h 127019"/>
                <a:gd name="connsiteX7" fmla="*/ 111471 w 111470"/>
                <a:gd name="connsiteY7" fmla="*/ 115275 h 127019"/>
                <a:gd name="connsiteX8" fmla="*/ 111471 w 111470"/>
                <a:gd name="connsiteY8" fmla="*/ 115275 h 127019"/>
                <a:gd name="connsiteX9" fmla="*/ 14887 w 111470"/>
                <a:gd name="connsiteY9" fmla="*/ 2819 h 127019"/>
                <a:gd name="connsiteX10" fmla="*/ 3979 w 111470"/>
                <a:gd name="connsiteY10" fmla="*/ 1770 h 127019"/>
                <a:gd name="connsiteX11" fmla="*/ 2642 w 111470"/>
                <a:gd name="connsiteY11" fmla="*/ 3194 h 12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470" h="127019">
                  <a:moveTo>
                    <a:pt x="2642" y="3194"/>
                  </a:moveTo>
                  <a:cubicBezTo>
                    <a:pt x="-881" y="7717"/>
                    <a:pt x="-881" y="14040"/>
                    <a:pt x="2642" y="18563"/>
                  </a:cubicBezTo>
                  <a:lnTo>
                    <a:pt x="96102" y="127020"/>
                  </a:lnTo>
                  <a:lnTo>
                    <a:pt x="96102" y="123021"/>
                  </a:lnTo>
                  <a:lnTo>
                    <a:pt x="96102" y="121897"/>
                  </a:lnTo>
                  <a:cubicBezTo>
                    <a:pt x="95890" y="116587"/>
                    <a:pt x="100025" y="112113"/>
                    <a:pt x="105336" y="111913"/>
                  </a:cubicBezTo>
                  <a:cubicBezTo>
                    <a:pt x="105423" y="111901"/>
                    <a:pt x="105511" y="111901"/>
                    <a:pt x="105598" y="111901"/>
                  </a:cubicBezTo>
                  <a:cubicBezTo>
                    <a:pt x="107934" y="112176"/>
                    <a:pt x="110059" y="113400"/>
                    <a:pt x="111471" y="115275"/>
                  </a:cubicBezTo>
                  <a:lnTo>
                    <a:pt x="111471" y="115275"/>
                  </a:lnTo>
                  <a:lnTo>
                    <a:pt x="14887" y="2819"/>
                  </a:lnTo>
                  <a:cubicBezTo>
                    <a:pt x="12164" y="-479"/>
                    <a:pt x="7278" y="-954"/>
                    <a:pt x="3979" y="1770"/>
                  </a:cubicBezTo>
                  <a:cubicBezTo>
                    <a:pt x="3480" y="2182"/>
                    <a:pt x="3030" y="2670"/>
                    <a:pt x="2642" y="31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F7D65B06-098D-437B-90E8-AA0B60DCC1DF}"/>
                </a:ext>
              </a:extLst>
            </p:cNvPr>
            <p:cNvSpPr/>
            <p:nvPr/>
          </p:nvSpPr>
          <p:spPr>
            <a:xfrm>
              <a:off x="11375614" y="4325403"/>
              <a:ext cx="32611" cy="38863"/>
            </a:xfrm>
            <a:custGeom>
              <a:avLst/>
              <a:gdLst>
                <a:gd name="connsiteX0" fmla="*/ 14994 w 32611"/>
                <a:gd name="connsiteY0" fmla="*/ 3003 h 38863"/>
                <a:gd name="connsiteX1" fmla="*/ 3761 w 32611"/>
                <a:gd name="connsiteY1" fmla="*/ 1753 h 38863"/>
                <a:gd name="connsiteX2" fmla="*/ 2500 w 32611"/>
                <a:gd name="connsiteY2" fmla="*/ 3003 h 38863"/>
                <a:gd name="connsiteX3" fmla="*/ 250 w 32611"/>
                <a:gd name="connsiteY3" fmla="*/ 12374 h 38863"/>
                <a:gd name="connsiteX4" fmla="*/ 250 w 32611"/>
                <a:gd name="connsiteY4" fmla="*/ 14374 h 38863"/>
                <a:gd name="connsiteX5" fmla="*/ 1000 w 32611"/>
                <a:gd name="connsiteY5" fmla="*/ 15998 h 38863"/>
                <a:gd name="connsiteX6" fmla="*/ 2125 w 32611"/>
                <a:gd name="connsiteY6" fmla="*/ 17872 h 38863"/>
                <a:gd name="connsiteX7" fmla="*/ 2125 w 32611"/>
                <a:gd name="connsiteY7" fmla="*/ 17872 h 38863"/>
                <a:gd name="connsiteX8" fmla="*/ 19367 w 32611"/>
                <a:gd name="connsiteY8" fmla="*/ 37989 h 38863"/>
                <a:gd name="connsiteX9" fmla="*/ 20117 w 32611"/>
                <a:gd name="connsiteY9" fmla="*/ 38864 h 38863"/>
                <a:gd name="connsiteX10" fmla="*/ 20117 w 32611"/>
                <a:gd name="connsiteY10" fmla="*/ 23620 h 38863"/>
                <a:gd name="connsiteX11" fmla="*/ 31350 w 32611"/>
                <a:gd name="connsiteY11" fmla="*/ 22370 h 38863"/>
                <a:gd name="connsiteX12" fmla="*/ 32611 w 32611"/>
                <a:gd name="connsiteY12" fmla="*/ 23620 h 38863"/>
                <a:gd name="connsiteX13" fmla="*/ 28738 w 32611"/>
                <a:gd name="connsiteY13" fmla="*/ 19121 h 38863"/>
                <a:gd name="connsiteX14" fmla="*/ 25739 w 32611"/>
                <a:gd name="connsiteY14" fmla="*/ 15623 h 38863"/>
                <a:gd name="connsiteX15" fmla="*/ 17618 w 32611"/>
                <a:gd name="connsiteY15" fmla="*/ 6251 h 38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611" h="38863">
                  <a:moveTo>
                    <a:pt x="14994" y="3003"/>
                  </a:moveTo>
                  <a:cubicBezTo>
                    <a:pt x="12233" y="-446"/>
                    <a:pt x="7210" y="-1008"/>
                    <a:pt x="3761" y="1753"/>
                  </a:cubicBezTo>
                  <a:cubicBezTo>
                    <a:pt x="3287" y="2116"/>
                    <a:pt x="2874" y="2540"/>
                    <a:pt x="2500" y="3003"/>
                  </a:cubicBezTo>
                  <a:cubicBezTo>
                    <a:pt x="363" y="5627"/>
                    <a:pt x="-462" y="9075"/>
                    <a:pt x="250" y="12374"/>
                  </a:cubicBezTo>
                  <a:cubicBezTo>
                    <a:pt x="188" y="13036"/>
                    <a:pt x="188" y="13711"/>
                    <a:pt x="250" y="14374"/>
                  </a:cubicBezTo>
                  <a:lnTo>
                    <a:pt x="1000" y="15998"/>
                  </a:lnTo>
                  <a:cubicBezTo>
                    <a:pt x="1300" y="16660"/>
                    <a:pt x="1675" y="17297"/>
                    <a:pt x="2125" y="17872"/>
                  </a:cubicBezTo>
                  <a:lnTo>
                    <a:pt x="2125" y="17872"/>
                  </a:lnTo>
                  <a:lnTo>
                    <a:pt x="19367" y="37989"/>
                  </a:lnTo>
                  <a:lnTo>
                    <a:pt x="20117" y="38864"/>
                  </a:lnTo>
                  <a:cubicBezTo>
                    <a:pt x="16656" y="34365"/>
                    <a:pt x="16656" y="28118"/>
                    <a:pt x="20117" y="23620"/>
                  </a:cubicBezTo>
                  <a:cubicBezTo>
                    <a:pt x="22878" y="20171"/>
                    <a:pt x="27901" y="19609"/>
                    <a:pt x="31350" y="22370"/>
                  </a:cubicBezTo>
                  <a:cubicBezTo>
                    <a:pt x="31824" y="22732"/>
                    <a:pt x="32236" y="23158"/>
                    <a:pt x="32611" y="23620"/>
                  </a:cubicBezTo>
                  <a:lnTo>
                    <a:pt x="28738" y="19121"/>
                  </a:lnTo>
                  <a:lnTo>
                    <a:pt x="25739" y="15623"/>
                  </a:lnTo>
                  <a:lnTo>
                    <a:pt x="17618" y="6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89CCAEA1-C708-4867-96AE-F479615899A2}"/>
                </a:ext>
              </a:extLst>
            </p:cNvPr>
            <p:cNvSpPr/>
            <p:nvPr/>
          </p:nvSpPr>
          <p:spPr>
            <a:xfrm>
              <a:off x="11393260" y="4346588"/>
              <a:ext cx="20588" cy="25008"/>
            </a:xfrm>
            <a:custGeom>
              <a:avLst/>
              <a:gdLst>
                <a:gd name="connsiteX0" fmla="*/ 2596 w 20588"/>
                <a:gd name="connsiteY0" fmla="*/ 3185 h 25008"/>
                <a:gd name="connsiteX1" fmla="*/ 2596 w 20588"/>
                <a:gd name="connsiteY1" fmla="*/ 18429 h 25008"/>
                <a:gd name="connsiteX2" fmla="*/ 4345 w 20588"/>
                <a:gd name="connsiteY2" fmla="*/ 20428 h 25008"/>
                <a:gd name="connsiteX3" fmla="*/ 5594 w 20588"/>
                <a:gd name="connsiteY3" fmla="*/ 21927 h 25008"/>
                <a:gd name="connsiteX4" fmla="*/ 16627 w 20588"/>
                <a:gd name="connsiteY4" fmla="*/ 23389 h 25008"/>
                <a:gd name="connsiteX5" fmla="*/ 18089 w 20588"/>
                <a:gd name="connsiteY5" fmla="*/ 21927 h 25008"/>
                <a:gd name="connsiteX6" fmla="*/ 20338 w 20588"/>
                <a:gd name="connsiteY6" fmla="*/ 12556 h 25008"/>
                <a:gd name="connsiteX7" fmla="*/ 20338 w 20588"/>
                <a:gd name="connsiteY7" fmla="*/ 10557 h 25008"/>
                <a:gd name="connsiteX8" fmla="*/ 19838 w 20588"/>
                <a:gd name="connsiteY8" fmla="*/ 9057 h 25008"/>
                <a:gd name="connsiteX9" fmla="*/ 18714 w 20588"/>
                <a:gd name="connsiteY9" fmla="*/ 7183 h 25008"/>
                <a:gd name="connsiteX10" fmla="*/ 18714 w 20588"/>
                <a:gd name="connsiteY10" fmla="*/ 7183 h 25008"/>
                <a:gd name="connsiteX11" fmla="*/ 15715 w 20588"/>
                <a:gd name="connsiteY11" fmla="*/ 3685 h 25008"/>
                <a:gd name="connsiteX12" fmla="*/ 4670 w 20588"/>
                <a:gd name="connsiteY12" fmla="*/ 1260 h 25008"/>
                <a:gd name="connsiteX13" fmla="*/ 2596 w 20588"/>
                <a:gd name="connsiteY13" fmla="*/ 3185 h 25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88" h="25008">
                  <a:moveTo>
                    <a:pt x="2596" y="3185"/>
                  </a:moveTo>
                  <a:cubicBezTo>
                    <a:pt x="-865" y="7683"/>
                    <a:pt x="-865" y="13931"/>
                    <a:pt x="2596" y="18429"/>
                  </a:cubicBezTo>
                  <a:lnTo>
                    <a:pt x="4345" y="20428"/>
                  </a:lnTo>
                  <a:lnTo>
                    <a:pt x="5594" y="21927"/>
                  </a:lnTo>
                  <a:cubicBezTo>
                    <a:pt x="8243" y="25376"/>
                    <a:pt x="13179" y="26026"/>
                    <a:pt x="16627" y="23389"/>
                  </a:cubicBezTo>
                  <a:cubicBezTo>
                    <a:pt x="17177" y="22964"/>
                    <a:pt x="17664" y="22477"/>
                    <a:pt x="18089" y="21927"/>
                  </a:cubicBezTo>
                  <a:cubicBezTo>
                    <a:pt x="20226" y="19303"/>
                    <a:pt x="21050" y="15855"/>
                    <a:pt x="20338" y="12556"/>
                  </a:cubicBezTo>
                  <a:cubicBezTo>
                    <a:pt x="20401" y="11894"/>
                    <a:pt x="20401" y="11219"/>
                    <a:pt x="20338" y="10557"/>
                  </a:cubicBezTo>
                  <a:cubicBezTo>
                    <a:pt x="20238" y="10045"/>
                    <a:pt x="20063" y="9532"/>
                    <a:pt x="19838" y="9057"/>
                  </a:cubicBezTo>
                  <a:cubicBezTo>
                    <a:pt x="19539" y="8395"/>
                    <a:pt x="19164" y="7758"/>
                    <a:pt x="18714" y="7183"/>
                  </a:cubicBezTo>
                  <a:cubicBezTo>
                    <a:pt x="18714" y="7183"/>
                    <a:pt x="18714" y="7183"/>
                    <a:pt x="18714" y="7183"/>
                  </a:cubicBezTo>
                  <a:lnTo>
                    <a:pt x="15715" y="3685"/>
                  </a:lnTo>
                  <a:cubicBezTo>
                    <a:pt x="13329" y="-39"/>
                    <a:pt x="8394" y="-1114"/>
                    <a:pt x="4670" y="1260"/>
                  </a:cubicBezTo>
                  <a:cubicBezTo>
                    <a:pt x="3870" y="1773"/>
                    <a:pt x="3170" y="2422"/>
                    <a:pt x="2596" y="318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0293B213-E2AA-4874-929C-1B007E148C19}"/>
                </a:ext>
              </a:extLst>
            </p:cNvPr>
            <p:cNvSpPr/>
            <p:nvPr/>
          </p:nvSpPr>
          <p:spPr>
            <a:xfrm>
              <a:off x="8338302" y="5847550"/>
              <a:ext cx="76466" cy="116203"/>
            </a:xfrm>
            <a:custGeom>
              <a:avLst/>
              <a:gdLst>
                <a:gd name="connsiteX0" fmla="*/ 6372 w 76466"/>
                <a:gd name="connsiteY0" fmla="*/ 17118 h 116203"/>
                <a:gd name="connsiteX1" fmla="*/ 0 w 76466"/>
                <a:gd name="connsiteY1" fmla="*/ 20742 h 116203"/>
                <a:gd name="connsiteX2" fmla="*/ 62473 w 76466"/>
                <a:gd name="connsiteY2" fmla="*/ 116204 h 116203"/>
                <a:gd name="connsiteX3" fmla="*/ 63972 w 76466"/>
                <a:gd name="connsiteY3" fmla="*/ 100960 h 116203"/>
                <a:gd name="connsiteX4" fmla="*/ 75280 w 76466"/>
                <a:gd name="connsiteY4" fmla="*/ 101222 h 116203"/>
                <a:gd name="connsiteX5" fmla="*/ 76467 w 76466"/>
                <a:gd name="connsiteY5" fmla="*/ 102834 h 116203"/>
                <a:gd name="connsiteX6" fmla="*/ 9996 w 76466"/>
                <a:gd name="connsiteY6" fmla="*/ 625 h 116203"/>
                <a:gd name="connsiteX7" fmla="*/ 9996 w 76466"/>
                <a:gd name="connsiteY7" fmla="*/ 0 h 116203"/>
                <a:gd name="connsiteX8" fmla="*/ 11620 w 76466"/>
                <a:gd name="connsiteY8" fmla="*/ 2624 h 116203"/>
                <a:gd name="connsiteX9" fmla="*/ 6372 w 76466"/>
                <a:gd name="connsiteY9" fmla="*/ 17118 h 11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66" h="116203">
                  <a:moveTo>
                    <a:pt x="6372" y="17118"/>
                  </a:moveTo>
                  <a:lnTo>
                    <a:pt x="0" y="20742"/>
                  </a:lnTo>
                  <a:lnTo>
                    <a:pt x="62473" y="116204"/>
                  </a:lnTo>
                  <a:cubicBezTo>
                    <a:pt x="59437" y="111381"/>
                    <a:pt x="60049" y="105108"/>
                    <a:pt x="63972" y="100960"/>
                  </a:cubicBezTo>
                  <a:cubicBezTo>
                    <a:pt x="67171" y="97911"/>
                    <a:pt x="72231" y="98036"/>
                    <a:pt x="75280" y="101222"/>
                  </a:cubicBezTo>
                  <a:cubicBezTo>
                    <a:pt x="75742" y="101710"/>
                    <a:pt x="76142" y="102247"/>
                    <a:pt x="76467" y="102834"/>
                  </a:cubicBezTo>
                  <a:lnTo>
                    <a:pt x="9996" y="625"/>
                  </a:lnTo>
                  <a:lnTo>
                    <a:pt x="9996" y="0"/>
                  </a:lnTo>
                  <a:cubicBezTo>
                    <a:pt x="10683" y="775"/>
                    <a:pt x="11233" y="1662"/>
                    <a:pt x="11620" y="2624"/>
                  </a:cubicBezTo>
                  <a:cubicBezTo>
                    <a:pt x="13419" y="8084"/>
                    <a:pt x="11245" y="14069"/>
                    <a:pt x="6372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1C558683-0978-4A81-B2F7-E55FBE75BE99}"/>
                </a:ext>
              </a:extLst>
            </p:cNvPr>
            <p:cNvSpPr/>
            <p:nvPr/>
          </p:nvSpPr>
          <p:spPr>
            <a:xfrm>
              <a:off x="10516706" y="546788"/>
              <a:ext cx="25825" cy="602135"/>
            </a:xfrm>
            <a:custGeom>
              <a:avLst/>
              <a:gdLst>
                <a:gd name="connsiteX0" fmla="*/ 7902 w 25825"/>
                <a:gd name="connsiteY0" fmla="*/ 10372 h 602135"/>
                <a:gd name="connsiteX1" fmla="*/ 7902 w 25825"/>
                <a:gd name="connsiteY1" fmla="*/ 16619 h 602135"/>
                <a:gd name="connsiteX2" fmla="*/ 31 w 25825"/>
                <a:gd name="connsiteY2" fmla="*/ 601761 h 602135"/>
                <a:gd name="connsiteX3" fmla="*/ 31 w 25825"/>
                <a:gd name="connsiteY3" fmla="*/ 601761 h 602135"/>
                <a:gd name="connsiteX4" fmla="*/ 9089 w 25825"/>
                <a:gd name="connsiteY4" fmla="*/ 591144 h 602135"/>
                <a:gd name="connsiteX5" fmla="*/ 9151 w 25825"/>
                <a:gd name="connsiteY5" fmla="*/ 591140 h 602135"/>
                <a:gd name="connsiteX6" fmla="*/ 18023 w 25825"/>
                <a:gd name="connsiteY6" fmla="*/ 602136 h 602135"/>
                <a:gd name="connsiteX7" fmla="*/ 18023 w 25825"/>
                <a:gd name="connsiteY7" fmla="*/ 585892 h 602135"/>
                <a:gd name="connsiteX8" fmla="*/ 25769 w 25825"/>
                <a:gd name="connsiteY8" fmla="*/ 10372 h 602135"/>
                <a:gd name="connsiteX9" fmla="*/ 25769 w 25825"/>
                <a:gd name="connsiteY9" fmla="*/ 10372 h 602135"/>
                <a:gd name="connsiteX10" fmla="*/ 25769 w 25825"/>
                <a:gd name="connsiteY10" fmla="*/ 8248 h 602135"/>
                <a:gd name="connsiteX11" fmla="*/ 25769 w 25825"/>
                <a:gd name="connsiteY11" fmla="*/ 6248 h 602135"/>
                <a:gd name="connsiteX12" fmla="*/ 24895 w 25825"/>
                <a:gd name="connsiteY12" fmla="*/ 4624 h 602135"/>
                <a:gd name="connsiteX13" fmla="*/ 23770 w 25825"/>
                <a:gd name="connsiteY13" fmla="*/ 2875 h 602135"/>
                <a:gd name="connsiteX14" fmla="*/ 17898 w 25825"/>
                <a:gd name="connsiteY14" fmla="*/ 1 h 602135"/>
                <a:gd name="connsiteX15" fmla="*/ 7890 w 25825"/>
                <a:gd name="connsiteY15" fmla="*/ 9733 h 602135"/>
                <a:gd name="connsiteX16" fmla="*/ 7902 w 25825"/>
                <a:gd name="connsiteY16" fmla="*/ 10372 h 602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825" h="602135">
                  <a:moveTo>
                    <a:pt x="7902" y="10372"/>
                  </a:moveTo>
                  <a:lnTo>
                    <a:pt x="7902" y="16619"/>
                  </a:lnTo>
                  <a:lnTo>
                    <a:pt x="31" y="601761"/>
                  </a:lnTo>
                  <a:lnTo>
                    <a:pt x="31" y="601761"/>
                  </a:lnTo>
                  <a:cubicBezTo>
                    <a:pt x="-394" y="596326"/>
                    <a:pt x="3666" y="591573"/>
                    <a:pt x="9089" y="591144"/>
                  </a:cubicBezTo>
                  <a:cubicBezTo>
                    <a:pt x="9114" y="591143"/>
                    <a:pt x="9127" y="591142"/>
                    <a:pt x="9151" y="591140"/>
                  </a:cubicBezTo>
                  <a:cubicBezTo>
                    <a:pt x="14599" y="591794"/>
                    <a:pt x="18535" y="596672"/>
                    <a:pt x="18023" y="602136"/>
                  </a:cubicBezTo>
                  <a:lnTo>
                    <a:pt x="18023" y="585892"/>
                  </a:lnTo>
                  <a:lnTo>
                    <a:pt x="25769" y="10372"/>
                  </a:lnTo>
                  <a:lnTo>
                    <a:pt x="25769" y="10372"/>
                  </a:lnTo>
                  <a:lnTo>
                    <a:pt x="25769" y="8248"/>
                  </a:lnTo>
                  <a:cubicBezTo>
                    <a:pt x="25844" y="7583"/>
                    <a:pt x="25844" y="6913"/>
                    <a:pt x="25769" y="6248"/>
                  </a:cubicBezTo>
                  <a:cubicBezTo>
                    <a:pt x="25557" y="5670"/>
                    <a:pt x="25257" y="5123"/>
                    <a:pt x="24895" y="4624"/>
                  </a:cubicBezTo>
                  <a:lnTo>
                    <a:pt x="23770" y="2875"/>
                  </a:lnTo>
                  <a:cubicBezTo>
                    <a:pt x="22296" y="1136"/>
                    <a:pt x="20172" y="94"/>
                    <a:pt x="17898" y="1"/>
                  </a:cubicBezTo>
                  <a:cubicBezTo>
                    <a:pt x="12450" y="-75"/>
                    <a:pt x="7964" y="4282"/>
                    <a:pt x="7890" y="9733"/>
                  </a:cubicBezTo>
                  <a:cubicBezTo>
                    <a:pt x="7890" y="9946"/>
                    <a:pt x="7890" y="10159"/>
                    <a:pt x="7902" y="10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CC5E721D-1D62-473C-AD3A-F6FF8A877AAB}"/>
                </a:ext>
              </a:extLst>
            </p:cNvPr>
            <p:cNvSpPr/>
            <p:nvPr/>
          </p:nvSpPr>
          <p:spPr>
            <a:xfrm>
              <a:off x="6070662" y="4119987"/>
              <a:ext cx="146307" cy="638996"/>
            </a:xfrm>
            <a:custGeom>
              <a:avLst/>
              <a:gdLst>
                <a:gd name="connsiteX0" fmla="*/ 16988 w 146307"/>
                <a:gd name="connsiteY0" fmla="*/ 6250 h 638996"/>
                <a:gd name="connsiteX1" fmla="*/ 6867 w 146307"/>
                <a:gd name="connsiteY1" fmla="*/ 252 h 638996"/>
                <a:gd name="connsiteX2" fmla="*/ 245 w 146307"/>
                <a:gd name="connsiteY2" fmla="*/ 12747 h 638996"/>
                <a:gd name="connsiteX3" fmla="*/ 245 w 146307"/>
                <a:gd name="connsiteY3" fmla="*/ 12747 h 638996"/>
                <a:gd name="connsiteX4" fmla="*/ 245 w 146307"/>
                <a:gd name="connsiteY4" fmla="*/ 16120 h 638996"/>
                <a:gd name="connsiteX5" fmla="*/ 128815 w 146307"/>
                <a:gd name="connsiteY5" fmla="*/ 638997 h 638996"/>
                <a:gd name="connsiteX6" fmla="*/ 135437 w 146307"/>
                <a:gd name="connsiteY6" fmla="*/ 625877 h 638996"/>
                <a:gd name="connsiteX7" fmla="*/ 146146 w 146307"/>
                <a:gd name="connsiteY7" fmla="*/ 632750 h 638996"/>
                <a:gd name="connsiteX8" fmla="*/ 146307 w 146307"/>
                <a:gd name="connsiteY8" fmla="*/ 633749 h 638996"/>
                <a:gd name="connsiteX9" fmla="*/ 145557 w 146307"/>
                <a:gd name="connsiteY9" fmla="*/ 630250 h 638996"/>
                <a:gd name="connsiteX10" fmla="*/ 17738 w 146307"/>
                <a:gd name="connsiteY10" fmla="*/ 8124 h 638996"/>
                <a:gd name="connsiteX11" fmla="*/ 16988 w 146307"/>
                <a:gd name="connsiteY11" fmla="*/ 6250 h 63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07" h="638996">
                  <a:moveTo>
                    <a:pt x="16988" y="6250"/>
                  </a:moveTo>
                  <a:cubicBezTo>
                    <a:pt x="15825" y="1814"/>
                    <a:pt x="11314" y="-860"/>
                    <a:pt x="6867" y="252"/>
                  </a:cubicBezTo>
                  <a:cubicBezTo>
                    <a:pt x="1920" y="2251"/>
                    <a:pt x="-873" y="7524"/>
                    <a:pt x="245" y="12747"/>
                  </a:cubicBezTo>
                  <a:cubicBezTo>
                    <a:pt x="245" y="12747"/>
                    <a:pt x="245" y="12747"/>
                    <a:pt x="245" y="12747"/>
                  </a:cubicBezTo>
                  <a:lnTo>
                    <a:pt x="245" y="16120"/>
                  </a:lnTo>
                  <a:lnTo>
                    <a:pt x="128815" y="638997"/>
                  </a:lnTo>
                  <a:cubicBezTo>
                    <a:pt x="127464" y="633587"/>
                    <a:pt x="130282" y="628001"/>
                    <a:pt x="135437" y="625877"/>
                  </a:cubicBezTo>
                  <a:cubicBezTo>
                    <a:pt x="140291" y="624815"/>
                    <a:pt x="145085" y="627889"/>
                    <a:pt x="146146" y="632750"/>
                  </a:cubicBezTo>
                  <a:cubicBezTo>
                    <a:pt x="146218" y="633074"/>
                    <a:pt x="146272" y="633412"/>
                    <a:pt x="146307" y="633749"/>
                  </a:cubicBezTo>
                  <a:lnTo>
                    <a:pt x="145557" y="630250"/>
                  </a:lnTo>
                  <a:lnTo>
                    <a:pt x="17738" y="8124"/>
                  </a:lnTo>
                  <a:cubicBezTo>
                    <a:pt x="17564" y="7474"/>
                    <a:pt x="17313" y="6837"/>
                    <a:pt x="16988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58238B61-3A90-4A4A-B876-BE28EE24AAAE}"/>
                </a:ext>
              </a:extLst>
            </p:cNvPr>
            <p:cNvSpPr/>
            <p:nvPr/>
          </p:nvSpPr>
          <p:spPr>
            <a:xfrm>
              <a:off x="6199890" y="4746279"/>
              <a:ext cx="83268" cy="338590"/>
            </a:xfrm>
            <a:custGeom>
              <a:avLst/>
              <a:gdLst>
                <a:gd name="connsiteX0" fmla="*/ 6959 w 83268"/>
                <a:gd name="connsiteY0" fmla="*/ 210 h 338590"/>
                <a:gd name="connsiteX1" fmla="*/ 336 w 83268"/>
                <a:gd name="connsiteY1" fmla="*/ 13330 h 338590"/>
                <a:gd name="connsiteX2" fmla="*/ 65433 w 83268"/>
                <a:gd name="connsiteY2" fmla="*/ 330329 h 338590"/>
                <a:gd name="connsiteX3" fmla="*/ 65433 w 83268"/>
                <a:gd name="connsiteY3" fmla="*/ 330329 h 338590"/>
                <a:gd name="connsiteX4" fmla="*/ 66808 w 83268"/>
                <a:gd name="connsiteY4" fmla="*/ 333703 h 338590"/>
                <a:gd name="connsiteX5" fmla="*/ 76304 w 83268"/>
                <a:gd name="connsiteY5" fmla="*/ 338326 h 338590"/>
                <a:gd name="connsiteX6" fmla="*/ 82926 w 83268"/>
                <a:gd name="connsiteY6" fmla="*/ 325081 h 338590"/>
                <a:gd name="connsiteX7" fmla="*/ 82926 w 83268"/>
                <a:gd name="connsiteY7" fmla="*/ 323207 h 338590"/>
                <a:gd name="connsiteX8" fmla="*/ 17829 w 83268"/>
                <a:gd name="connsiteY8" fmla="*/ 8207 h 338590"/>
                <a:gd name="connsiteX9" fmla="*/ 17829 w 83268"/>
                <a:gd name="connsiteY9" fmla="*/ 8207 h 338590"/>
                <a:gd name="connsiteX10" fmla="*/ 8073 w 83268"/>
                <a:gd name="connsiteY10" fmla="*/ 35 h 338590"/>
                <a:gd name="connsiteX11" fmla="*/ 6959 w 83268"/>
                <a:gd name="connsiteY11" fmla="*/ 210 h 338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68" h="338590">
                  <a:moveTo>
                    <a:pt x="6959" y="210"/>
                  </a:moveTo>
                  <a:cubicBezTo>
                    <a:pt x="1803" y="2335"/>
                    <a:pt x="-1014" y="7920"/>
                    <a:pt x="336" y="13330"/>
                  </a:cubicBezTo>
                  <a:lnTo>
                    <a:pt x="65433" y="330329"/>
                  </a:lnTo>
                  <a:lnTo>
                    <a:pt x="65433" y="330329"/>
                  </a:lnTo>
                  <a:cubicBezTo>
                    <a:pt x="65683" y="331528"/>
                    <a:pt x="66149" y="332665"/>
                    <a:pt x="66808" y="333703"/>
                  </a:cubicBezTo>
                  <a:cubicBezTo>
                    <a:pt x="68402" y="337376"/>
                    <a:pt x="72432" y="339338"/>
                    <a:pt x="76304" y="338326"/>
                  </a:cubicBezTo>
                  <a:cubicBezTo>
                    <a:pt x="81478" y="336151"/>
                    <a:pt x="84290" y="330529"/>
                    <a:pt x="82926" y="325081"/>
                  </a:cubicBezTo>
                  <a:lnTo>
                    <a:pt x="82926" y="323207"/>
                  </a:lnTo>
                  <a:lnTo>
                    <a:pt x="17829" y="8207"/>
                  </a:lnTo>
                  <a:lnTo>
                    <a:pt x="17829" y="8207"/>
                  </a:lnTo>
                  <a:cubicBezTo>
                    <a:pt x="17390" y="3259"/>
                    <a:pt x="13022" y="-402"/>
                    <a:pt x="8073" y="35"/>
                  </a:cubicBezTo>
                  <a:cubicBezTo>
                    <a:pt x="7698" y="73"/>
                    <a:pt x="7326" y="135"/>
                    <a:pt x="6959" y="2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D6B48DEA-8788-4CF4-9418-ED561BE36E02}"/>
                </a:ext>
              </a:extLst>
            </p:cNvPr>
            <p:cNvSpPr/>
            <p:nvPr/>
          </p:nvSpPr>
          <p:spPr>
            <a:xfrm>
              <a:off x="10191515" y="565032"/>
              <a:ext cx="17397" cy="734457"/>
            </a:xfrm>
            <a:custGeom>
              <a:avLst/>
              <a:gdLst>
                <a:gd name="connsiteX0" fmla="*/ 8357 w 17397"/>
                <a:gd name="connsiteY0" fmla="*/ 723587 h 734457"/>
                <a:gd name="connsiteX1" fmla="*/ 17354 w 17397"/>
                <a:gd name="connsiteY1" fmla="*/ 734457 h 734457"/>
                <a:gd name="connsiteX2" fmla="*/ 17354 w 17397"/>
                <a:gd name="connsiteY2" fmla="*/ 22241 h 734457"/>
                <a:gd name="connsiteX3" fmla="*/ 17354 w 17397"/>
                <a:gd name="connsiteY3" fmla="*/ 10871 h 734457"/>
                <a:gd name="connsiteX4" fmla="*/ 8357 w 17397"/>
                <a:gd name="connsiteY4" fmla="*/ 0 h 734457"/>
                <a:gd name="connsiteX5" fmla="*/ 5109 w 17397"/>
                <a:gd name="connsiteY5" fmla="*/ 750 h 734457"/>
                <a:gd name="connsiteX6" fmla="*/ 3235 w 17397"/>
                <a:gd name="connsiteY6" fmla="*/ 2124 h 734457"/>
                <a:gd name="connsiteX7" fmla="*/ 2110 w 17397"/>
                <a:gd name="connsiteY7" fmla="*/ 3124 h 734457"/>
                <a:gd name="connsiteX8" fmla="*/ 1111 w 17397"/>
                <a:gd name="connsiteY8" fmla="*/ 4748 h 734457"/>
                <a:gd name="connsiteX9" fmla="*/ 111 w 17397"/>
                <a:gd name="connsiteY9" fmla="*/ 6497 h 734457"/>
                <a:gd name="connsiteX10" fmla="*/ 111 w 17397"/>
                <a:gd name="connsiteY10" fmla="*/ 8122 h 734457"/>
                <a:gd name="connsiteX11" fmla="*/ 111 w 17397"/>
                <a:gd name="connsiteY11" fmla="*/ 10621 h 734457"/>
                <a:gd name="connsiteX12" fmla="*/ 111 w 17397"/>
                <a:gd name="connsiteY12" fmla="*/ 10621 h 734457"/>
                <a:gd name="connsiteX13" fmla="*/ 111 w 17397"/>
                <a:gd name="connsiteY13" fmla="*/ 726710 h 734457"/>
                <a:gd name="connsiteX14" fmla="*/ 111 w 17397"/>
                <a:gd name="connsiteY14" fmla="*/ 734207 h 734457"/>
                <a:gd name="connsiteX15" fmla="*/ 8357 w 17397"/>
                <a:gd name="connsiteY15" fmla="*/ 723587 h 73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97" h="734457">
                  <a:moveTo>
                    <a:pt x="8357" y="723587"/>
                  </a:moveTo>
                  <a:cubicBezTo>
                    <a:pt x="13843" y="724114"/>
                    <a:pt x="17866" y="728974"/>
                    <a:pt x="17354" y="734457"/>
                  </a:cubicBezTo>
                  <a:lnTo>
                    <a:pt x="17354" y="22241"/>
                  </a:lnTo>
                  <a:lnTo>
                    <a:pt x="17354" y="10871"/>
                  </a:lnTo>
                  <a:cubicBezTo>
                    <a:pt x="17866" y="5388"/>
                    <a:pt x="13843" y="527"/>
                    <a:pt x="8357" y="0"/>
                  </a:cubicBezTo>
                  <a:cubicBezTo>
                    <a:pt x="7233" y="56"/>
                    <a:pt x="6133" y="310"/>
                    <a:pt x="5109" y="750"/>
                  </a:cubicBezTo>
                  <a:cubicBezTo>
                    <a:pt x="4434" y="1136"/>
                    <a:pt x="3810" y="1597"/>
                    <a:pt x="3235" y="2124"/>
                  </a:cubicBezTo>
                  <a:lnTo>
                    <a:pt x="2110" y="3124"/>
                  </a:lnTo>
                  <a:cubicBezTo>
                    <a:pt x="1723" y="3629"/>
                    <a:pt x="1386" y="4174"/>
                    <a:pt x="1111" y="4748"/>
                  </a:cubicBezTo>
                  <a:cubicBezTo>
                    <a:pt x="1111" y="4748"/>
                    <a:pt x="361" y="5873"/>
                    <a:pt x="111" y="6497"/>
                  </a:cubicBezTo>
                  <a:cubicBezTo>
                    <a:pt x="-139" y="7122"/>
                    <a:pt x="111" y="7497"/>
                    <a:pt x="111" y="8122"/>
                  </a:cubicBezTo>
                  <a:cubicBezTo>
                    <a:pt x="36" y="8953"/>
                    <a:pt x="36" y="9789"/>
                    <a:pt x="111" y="10621"/>
                  </a:cubicBezTo>
                  <a:lnTo>
                    <a:pt x="111" y="10621"/>
                  </a:lnTo>
                  <a:lnTo>
                    <a:pt x="111" y="726710"/>
                  </a:lnTo>
                  <a:lnTo>
                    <a:pt x="111" y="734207"/>
                  </a:lnTo>
                  <a:cubicBezTo>
                    <a:pt x="-289" y="729071"/>
                    <a:pt x="3285" y="724472"/>
                    <a:pt x="8357" y="72358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E9008ABE-BD1B-473C-AEF7-556919C644FD}"/>
                </a:ext>
              </a:extLst>
            </p:cNvPr>
            <p:cNvSpPr/>
            <p:nvPr/>
          </p:nvSpPr>
          <p:spPr>
            <a:xfrm>
              <a:off x="9746475" y="1941982"/>
              <a:ext cx="23239" cy="320747"/>
            </a:xfrm>
            <a:custGeom>
              <a:avLst/>
              <a:gdLst>
                <a:gd name="connsiteX0" fmla="*/ 14088 w 23239"/>
                <a:gd name="connsiteY0" fmla="*/ 309876 h 320747"/>
                <a:gd name="connsiteX1" fmla="*/ 23221 w 23239"/>
                <a:gd name="connsiteY1" fmla="*/ 320197 h 320747"/>
                <a:gd name="connsiteX2" fmla="*/ 23209 w 23239"/>
                <a:gd name="connsiteY2" fmla="*/ 320372 h 320747"/>
                <a:gd name="connsiteX3" fmla="*/ 17336 w 23239"/>
                <a:gd name="connsiteY3" fmla="*/ 23990 h 320747"/>
                <a:gd name="connsiteX4" fmla="*/ 17336 w 23239"/>
                <a:gd name="connsiteY4" fmla="*/ 10621 h 320747"/>
                <a:gd name="connsiteX5" fmla="*/ 8091 w 23239"/>
                <a:gd name="connsiteY5" fmla="*/ 0 h 320747"/>
                <a:gd name="connsiteX6" fmla="*/ 4842 w 23239"/>
                <a:gd name="connsiteY6" fmla="*/ 875 h 320747"/>
                <a:gd name="connsiteX7" fmla="*/ 3217 w 23239"/>
                <a:gd name="connsiteY7" fmla="*/ 2249 h 320747"/>
                <a:gd name="connsiteX8" fmla="*/ 1968 w 23239"/>
                <a:gd name="connsiteY8" fmla="*/ 3249 h 320747"/>
                <a:gd name="connsiteX9" fmla="*/ 1094 w 23239"/>
                <a:gd name="connsiteY9" fmla="*/ 4748 h 320747"/>
                <a:gd name="connsiteX10" fmla="*/ 94 w 23239"/>
                <a:gd name="connsiteY10" fmla="*/ 6747 h 320747"/>
                <a:gd name="connsiteX11" fmla="*/ 94 w 23239"/>
                <a:gd name="connsiteY11" fmla="*/ 8372 h 320747"/>
                <a:gd name="connsiteX12" fmla="*/ 94 w 23239"/>
                <a:gd name="connsiteY12" fmla="*/ 10871 h 320747"/>
                <a:gd name="connsiteX13" fmla="*/ 94 w 23239"/>
                <a:gd name="connsiteY13" fmla="*/ 10871 h 320747"/>
                <a:gd name="connsiteX14" fmla="*/ 6466 w 23239"/>
                <a:gd name="connsiteY14" fmla="*/ 313250 h 320747"/>
                <a:gd name="connsiteX15" fmla="*/ 6466 w 23239"/>
                <a:gd name="connsiteY15" fmla="*/ 320747 h 320747"/>
                <a:gd name="connsiteX16" fmla="*/ 14088 w 23239"/>
                <a:gd name="connsiteY16" fmla="*/ 309876 h 32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39" h="320747">
                  <a:moveTo>
                    <a:pt x="14088" y="309876"/>
                  </a:moveTo>
                  <a:cubicBezTo>
                    <a:pt x="19461" y="310201"/>
                    <a:pt x="23546" y="314824"/>
                    <a:pt x="23221" y="320197"/>
                  </a:cubicBezTo>
                  <a:cubicBezTo>
                    <a:pt x="23221" y="320260"/>
                    <a:pt x="23209" y="320310"/>
                    <a:pt x="23209" y="320372"/>
                  </a:cubicBezTo>
                  <a:lnTo>
                    <a:pt x="17336" y="23990"/>
                  </a:lnTo>
                  <a:lnTo>
                    <a:pt x="17336" y="10621"/>
                  </a:lnTo>
                  <a:cubicBezTo>
                    <a:pt x="17699" y="5148"/>
                    <a:pt x="13563" y="400"/>
                    <a:pt x="8091" y="0"/>
                  </a:cubicBezTo>
                  <a:cubicBezTo>
                    <a:pt x="6953" y="37"/>
                    <a:pt x="5841" y="337"/>
                    <a:pt x="4842" y="875"/>
                  </a:cubicBezTo>
                  <a:cubicBezTo>
                    <a:pt x="4242" y="1262"/>
                    <a:pt x="3705" y="1724"/>
                    <a:pt x="3217" y="2249"/>
                  </a:cubicBezTo>
                  <a:lnTo>
                    <a:pt x="1968" y="3249"/>
                  </a:lnTo>
                  <a:cubicBezTo>
                    <a:pt x="1631" y="3723"/>
                    <a:pt x="1343" y="4223"/>
                    <a:pt x="1094" y="4748"/>
                  </a:cubicBezTo>
                  <a:cubicBezTo>
                    <a:pt x="706" y="5385"/>
                    <a:pt x="381" y="6060"/>
                    <a:pt x="94" y="6747"/>
                  </a:cubicBezTo>
                  <a:cubicBezTo>
                    <a:pt x="31" y="7285"/>
                    <a:pt x="31" y="7834"/>
                    <a:pt x="94" y="8372"/>
                  </a:cubicBezTo>
                  <a:cubicBezTo>
                    <a:pt x="-31" y="9196"/>
                    <a:pt x="-31" y="10046"/>
                    <a:pt x="94" y="10871"/>
                  </a:cubicBezTo>
                  <a:cubicBezTo>
                    <a:pt x="94" y="10871"/>
                    <a:pt x="94" y="10871"/>
                    <a:pt x="94" y="10871"/>
                  </a:cubicBezTo>
                  <a:lnTo>
                    <a:pt x="6466" y="313250"/>
                  </a:lnTo>
                  <a:lnTo>
                    <a:pt x="6466" y="320747"/>
                  </a:lnTo>
                  <a:cubicBezTo>
                    <a:pt x="5941" y="315737"/>
                    <a:pt x="9190" y="311089"/>
                    <a:pt x="14088" y="30987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F8D8F26A-16DB-4B00-99B1-2BC4AEAA9313}"/>
                </a:ext>
              </a:extLst>
            </p:cNvPr>
            <p:cNvSpPr/>
            <p:nvPr/>
          </p:nvSpPr>
          <p:spPr>
            <a:xfrm>
              <a:off x="9752133" y="2252359"/>
              <a:ext cx="17956" cy="33362"/>
            </a:xfrm>
            <a:custGeom>
              <a:avLst/>
              <a:gdLst>
                <a:gd name="connsiteX0" fmla="*/ 9055 w 17956"/>
                <a:gd name="connsiteY0" fmla="*/ 33362 h 33362"/>
                <a:gd name="connsiteX1" fmla="*/ 14053 w 17956"/>
                <a:gd name="connsiteY1" fmla="*/ 31113 h 33362"/>
                <a:gd name="connsiteX2" fmla="*/ 16301 w 17956"/>
                <a:gd name="connsiteY2" fmla="*/ 28364 h 33362"/>
                <a:gd name="connsiteX3" fmla="*/ 17926 w 17956"/>
                <a:gd name="connsiteY3" fmla="*/ 22241 h 33362"/>
                <a:gd name="connsiteX4" fmla="*/ 17926 w 17956"/>
                <a:gd name="connsiteY4" fmla="*/ 10496 h 33362"/>
                <a:gd name="connsiteX5" fmla="*/ 17926 w 17956"/>
                <a:gd name="connsiteY5" fmla="*/ 10496 h 33362"/>
                <a:gd name="connsiteX6" fmla="*/ 17926 w 17956"/>
                <a:gd name="connsiteY6" fmla="*/ 10496 h 33362"/>
                <a:gd name="connsiteX7" fmla="*/ 8980 w 17956"/>
                <a:gd name="connsiteY7" fmla="*/ 13 h 33362"/>
                <a:gd name="connsiteX8" fmla="*/ 8805 w 17956"/>
                <a:gd name="connsiteY8" fmla="*/ 0 h 33362"/>
                <a:gd name="connsiteX9" fmla="*/ 59 w 17956"/>
                <a:gd name="connsiteY9" fmla="*/ 11121 h 33362"/>
                <a:gd name="connsiteX10" fmla="*/ 59 w 17956"/>
                <a:gd name="connsiteY10" fmla="*/ 23616 h 33362"/>
                <a:gd name="connsiteX11" fmla="*/ 683 w 17956"/>
                <a:gd name="connsiteY11" fmla="*/ 26864 h 33362"/>
                <a:gd name="connsiteX12" fmla="*/ 1558 w 17956"/>
                <a:gd name="connsiteY12" fmla="*/ 29113 h 33362"/>
                <a:gd name="connsiteX13" fmla="*/ 9055 w 17956"/>
                <a:gd name="connsiteY13" fmla="*/ 33362 h 3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956" h="33362">
                  <a:moveTo>
                    <a:pt x="9055" y="33362"/>
                  </a:moveTo>
                  <a:cubicBezTo>
                    <a:pt x="10941" y="33274"/>
                    <a:pt x="12728" y="32462"/>
                    <a:pt x="14053" y="31113"/>
                  </a:cubicBezTo>
                  <a:cubicBezTo>
                    <a:pt x="14965" y="30338"/>
                    <a:pt x="15727" y="29413"/>
                    <a:pt x="16301" y="28364"/>
                  </a:cubicBezTo>
                  <a:cubicBezTo>
                    <a:pt x="17326" y="26477"/>
                    <a:pt x="17876" y="24378"/>
                    <a:pt x="17926" y="22241"/>
                  </a:cubicBezTo>
                  <a:lnTo>
                    <a:pt x="17926" y="10496"/>
                  </a:lnTo>
                  <a:lnTo>
                    <a:pt x="17926" y="10496"/>
                  </a:lnTo>
                  <a:lnTo>
                    <a:pt x="17926" y="10496"/>
                  </a:lnTo>
                  <a:cubicBezTo>
                    <a:pt x="18351" y="5135"/>
                    <a:pt x="14340" y="437"/>
                    <a:pt x="8980" y="13"/>
                  </a:cubicBezTo>
                  <a:cubicBezTo>
                    <a:pt x="8917" y="13"/>
                    <a:pt x="8867" y="0"/>
                    <a:pt x="8805" y="0"/>
                  </a:cubicBezTo>
                  <a:cubicBezTo>
                    <a:pt x="3357" y="712"/>
                    <a:pt x="-529" y="5648"/>
                    <a:pt x="59" y="11121"/>
                  </a:cubicBezTo>
                  <a:lnTo>
                    <a:pt x="59" y="23616"/>
                  </a:lnTo>
                  <a:cubicBezTo>
                    <a:pt x="71" y="24728"/>
                    <a:pt x="284" y="25827"/>
                    <a:pt x="683" y="26864"/>
                  </a:cubicBezTo>
                  <a:cubicBezTo>
                    <a:pt x="871" y="27651"/>
                    <a:pt x="1158" y="28414"/>
                    <a:pt x="1558" y="29113"/>
                  </a:cubicBezTo>
                  <a:cubicBezTo>
                    <a:pt x="3095" y="31787"/>
                    <a:pt x="5969" y="33412"/>
                    <a:pt x="9055" y="333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7DA7BBBA-ADC7-4FE7-9BAE-06E2DBDCD480}"/>
                </a:ext>
              </a:extLst>
            </p:cNvPr>
            <p:cNvSpPr/>
            <p:nvPr/>
          </p:nvSpPr>
          <p:spPr>
            <a:xfrm>
              <a:off x="9208801" y="2527548"/>
              <a:ext cx="18308" cy="24066"/>
            </a:xfrm>
            <a:custGeom>
              <a:avLst/>
              <a:gdLst>
                <a:gd name="connsiteX0" fmla="*/ 14494 w 18308"/>
                <a:gd name="connsiteY0" fmla="*/ 19443 h 24066"/>
                <a:gd name="connsiteX1" fmla="*/ 16743 w 18308"/>
                <a:gd name="connsiteY1" fmla="*/ 16819 h 24066"/>
                <a:gd name="connsiteX2" fmla="*/ 18117 w 18308"/>
                <a:gd name="connsiteY2" fmla="*/ 8573 h 24066"/>
                <a:gd name="connsiteX3" fmla="*/ 18117 w 18308"/>
                <a:gd name="connsiteY3" fmla="*/ 6698 h 24066"/>
                <a:gd name="connsiteX4" fmla="*/ 18117 w 18308"/>
                <a:gd name="connsiteY4" fmla="*/ 5949 h 24066"/>
                <a:gd name="connsiteX5" fmla="*/ 7897 w 18308"/>
                <a:gd name="connsiteY5" fmla="*/ 326 h 24066"/>
                <a:gd name="connsiteX6" fmla="*/ 6872 w 18308"/>
                <a:gd name="connsiteY6" fmla="*/ 701 h 24066"/>
                <a:gd name="connsiteX7" fmla="*/ 4873 w 18308"/>
                <a:gd name="connsiteY7" fmla="*/ 1576 h 24066"/>
                <a:gd name="connsiteX8" fmla="*/ 1624 w 18308"/>
                <a:gd name="connsiteY8" fmla="*/ 3200 h 24066"/>
                <a:gd name="connsiteX9" fmla="*/ 0 w 18308"/>
                <a:gd name="connsiteY9" fmla="*/ 3950 h 24066"/>
                <a:gd name="connsiteX10" fmla="*/ 11295 w 18308"/>
                <a:gd name="connsiteY10" fmla="*/ 8548 h 24066"/>
                <a:gd name="connsiteX11" fmla="*/ 11745 w 18308"/>
                <a:gd name="connsiteY11" fmla="*/ 9947 h 24066"/>
                <a:gd name="connsiteX12" fmla="*/ 6747 w 18308"/>
                <a:gd name="connsiteY12" fmla="*/ 24067 h 24066"/>
                <a:gd name="connsiteX13" fmla="*/ 13494 w 18308"/>
                <a:gd name="connsiteY13" fmla="*/ 20818 h 24066"/>
                <a:gd name="connsiteX14" fmla="*/ 14494 w 18308"/>
                <a:gd name="connsiteY14" fmla="*/ 19443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08" h="24066">
                  <a:moveTo>
                    <a:pt x="14494" y="19443"/>
                  </a:moveTo>
                  <a:cubicBezTo>
                    <a:pt x="15368" y="18694"/>
                    <a:pt x="16131" y="17807"/>
                    <a:pt x="16743" y="16819"/>
                  </a:cubicBezTo>
                  <a:cubicBezTo>
                    <a:pt x="18130" y="14308"/>
                    <a:pt x="18617" y="11397"/>
                    <a:pt x="18117" y="8573"/>
                  </a:cubicBezTo>
                  <a:cubicBezTo>
                    <a:pt x="18242" y="7948"/>
                    <a:pt x="18242" y="7323"/>
                    <a:pt x="18117" y="6698"/>
                  </a:cubicBezTo>
                  <a:lnTo>
                    <a:pt x="18117" y="5949"/>
                  </a:lnTo>
                  <a:cubicBezTo>
                    <a:pt x="16843" y="1576"/>
                    <a:pt x="12270" y="-936"/>
                    <a:pt x="7897" y="326"/>
                  </a:cubicBezTo>
                  <a:cubicBezTo>
                    <a:pt x="7547" y="426"/>
                    <a:pt x="7210" y="551"/>
                    <a:pt x="6872" y="701"/>
                  </a:cubicBezTo>
                  <a:lnTo>
                    <a:pt x="4873" y="1576"/>
                  </a:lnTo>
                  <a:lnTo>
                    <a:pt x="1624" y="3200"/>
                  </a:lnTo>
                  <a:lnTo>
                    <a:pt x="0" y="3950"/>
                  </a:lnTo>
                  <a:cubicBezTo>
                    <a:pt x="4386" y="2100"/>
                    <a:pt x="9446" y="4162"/>
                    <a:pt x="11295" y="8548"/>
                  </a:cubicBezTo>
                  <a:cubicBezTo>
                    <a:pt x="11483" y="8998"/>
                    <a:pt x="11632" y="9472"/>
                    <a:pt x="11745" y="9947"/>
                  </a:cubicBezTo>
                  <a:cubicBezTo>
                    <a:pt x="13682" y="15245"/>
                    <a:pt x="11583" y="21168"/>
                    <a:pt x="6747" y="24067"/>
                  </a:cubicBezTo>
                  <a:lnTo>
                    <a:pt x="13494" y="20818"/>
                  </a:lnTo>
                  <a:cubicBezTo>
                    <a:pt x="13869" y="20393"/>
                    <a:pt x="14207" y="19931"/>
                    <a:pt x="14494" y="194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408005BF-0AD1-4197-8999-E37FCCF4786D}"/>
                </a:ext>
              </a:extLst>
            </p:cNvPr>
            <p:cNvSpPr/>
            <p:nvPr/>
          </p:nvSpPr>
          <p:spPr>
            <a:xfrm>
              <a:off x="9145407" y="2530823"/>
              <a:ext cx="75105" cy="49370"/>
            </a:xfrm>
            <a:custGeom>
              <a:avLst/>
              <a:gdLst>
                <a:gd name="connsiteX0" fmla="*/ 12167 w 75105"/>
                <a:gd name="connsiteY0" fmla="*/ 48655 h 49370"/>
                <a:gd name="connsiteX1" fmla="*/ 24661 w 75105"/>
                <a:gd name="connsiteY1" fmla="*/ 42533 h 49370"/>
                <a:gd name="connsiteX2" fmla="*/ 69392 w 75105"/>
                <a:gd name="connsiteY2" fmla="*/ 20791 h 49370"/>
                <a:gd name="connsiteX3" fmla="*/ 74390 w 75105"/>
                <a:gd name="connsiteY3" fmla="*/ 6672 h 49370"/>
                <a:gd name="connsiteX4" fmla="*/ 64044 w 75105"/>
                <a:gd name="connsiteY4" fmla="*/ 224 h 49370"/>
                <a:gd name="connsiteX5" fmla="*/ 62645 w 75105"/>
                <a:gd name="connsiteY5" fmla="*/ 674 h 49370"/>
                <a:gd name="connsiteX6" fmla="*/ 57522 w 75105"/>
                <a:gd name="connsiteY6" fmla="*/ 3173 h 49370"/>
                <a:gd name="connsiteX7" fmla="*/ 56647 w 75105"/>
                <a:gd name="connsiteY7" fmla="*/ 3173 h 49370"/>
                <a:gd name="connsiteX8" fmla="*/ 5419 w 75105"/>
                <a:gd name="connsiteY8" fmla="*/ 28163 h 49370"/>
                <a:gd name="connsiteX9" fmla="*/ 4295 w 75105"/>
                <a:gd name="connsiteY9" fmla="*/ 28913 h 49370"/>
                <a:gd name="connsiteX10" fmla="*/ 2421 w 75105"/>
                <a:gd name="connsiteY10" fmla="*/ 30412 h 49370"/>
                <a:gd name="connsiteX11" fmla="*/ 47 w 75105"/>
                <a:gd name="connsiteY11" fmla="*/ 36160 h 49370"/>
                <a:gd name="connsiteX12" fmla="*/ 47 w 75105"/>
                <a:gd name="connsiteY12" fmla="*/ 38034 h 49370"/>
                <a:gd name="connsiteX13" fmla="*/ 671 w 75105"/>
                <a:gd name="connsiteY13" fmla="*/ 42158 h 49370"/>
                <a:gd name="connsiteX14" fmla="*/ 671 w 75105"/>
                <a:gd name="connsiteY14" fmla="*/ 42158 h 49370"/>
                <a:gd name="connsiteX15" fmla="*/ 671 w 75105"/>
                <a:gd name="connsiteY15" fmla="*/ 43032 h 49370"/>
                <a:gd name="connsiteX16" fmla="*/ 10829 w 75105"/>
                <a:gd name="connsiteY16" fmla="*/ 49117 h 49370"/>
                <a:gd name="connsiteX17" fmla="*/ 12167 w 75105"/>
                <a:gd name="connsiteY17" fmla="*/ 48655 h 49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05" h="49370">
                  <a:moveTo>
                    <a:pt x="12167" y="48655"/>
                  </a:moveTo>
                  <a:lnTo>
                    <a:pt x="24661" y="42533"/>
                  </a:lnTo>
                  <a:lnTo>
                    <a:pt x="69392" y="20791"/>
                  </a:lnTo>
                  <a:cubicBezTo>
                    <a:pt x="74227" y="17892"/>
                    <a:pt x="76326" y="11970"/>
                    <a:pt x="74390" y="6672"/>
                  </a:cubicBezTo>
                  <a:cubicBezTo>
                    <a:pt x="73315" y="2036"/>
                    <a:pt x="68680" y="-850"/>
                    <a:pt x="64044" y="224"/>
                  </a:cubicBezTo>
                  <a:cubicBezTo>
                    <a:pt x="63569" y="337"/>
                    <a:pt x="63095" y="487"/>
                    <a:pt x="62645" y="674"/>
                  </a:cubicBezTo>
                  <a:lnTo>
                    <a:pt x="57522" y="3173"/>
                  </a:lnTo>
                  <a:lnTo>
                    <a:pt x="56647" y="3173"/>
                  </a:lnTo>
                  <a:lnTo>
                    <a:pt x="5419" y="28163"/>
                  </a:lnTo>
                  <a:cubicBezTo>
                    <a:pt x="5419" y="28163"/>
                    <a:pt x="4670" y="28163"/>
                    <a:pt x="4295" y="28913"/>
                  </a:cubicBezTo>
                  <a:cubicBezTo>
                    <a:pt x="3620" y="29338"/>
                    <a:pt x="2983" y="29850"/>
                    <a:pt x="2421" y="30412"/>
                  </a:cubicBezTo>
                  <a:cubicBezTo>
                    <a:pt x="972" y="31987"/>
                    <a:pt x="134" y="34024"/>
                    <a:pt x="47" y="36160"/>
                  </a:cubicBezTo>
                  <a:cubicBezTo>
                    <a:pt x="-16" y="36785"/>
                    <a:pt x="-16" y="37410"/>
                    <a:pt x="47" y="38034"/>
                  </a:cubicBezTo>
                  <a:cubicBezTo>
                    <a:pt x="-3" y="39434"/>
                    <a:pt x="209" y="40833"/>
                    <a:pt x="671" y="42158"/>
                  </a:cubicBezTo>
                  <a:lnTo>
                    <a:pt x="671" y="42158"/>
                  </a:lnTo>
                  <a:cubicBezTo>
                    <a:pt x="647" y="42445"/>
                    <a:pt x="647" y="42745"/>
                    <a:pt x="671" y="43032"/>
                  </a:cubicBezTo>
                  <a:cubicBezTo>
                    <a:pt x="1796" y="47518"/>
                    <a:pt x="6344" y="50242"/>
                    <a:pt x="10829" y="49117"/>
                  </a:cubicBezTo>
                  <a:cubicBezTo>
                    <a:pt x="11292" y="49005"/>
                    <a:pt x="11729" y="48843"/>
                    <a:pt x="12167" y="486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8551097D-E9C2-4C4F-907D-611232292EDE}"/>
                </a:ext>
              </a:extLst>
            </p:cNvPr>
            <p:cNvSpPr/>
            <p:nvPr/>
          </p:nvSpPr>
          <p:spPr>
            <a:xfrm>
              <a:off x="9348366" y="3141129"/>
              <a:ext cx="28068" cy="34193"/>
            </a:xfrm>
            <a:custGeom>
              <a:avLst/>
              <a:gdLst>
                <a:gd name="connsiteX0" fmla="*/ 12495 w 28068"/>
                <a:gd name="connsiteY0" fmla="*/ 14994 h 34193"/>
                <a:gd name="connsiteX1" fmla="*/ 1462 w 28068"/>
                <a:gd name="connsiteY1" fmla="*/ 16456 h 34193"/>
                <a:gd name="connsiteX2" fmla="*/ 0 w 28068"/>
                <a:gd name="connsiteY2" fmla="*/ 14994 h 34193"/>
                <a:gd name="connsiteX3" fmla="*/ 4373 w 28068"/>
                <a:gd name="connsiteY3" fmla="*/ 20367 h 34193"/>
                <a:gd name="connsiteX4" fmla="*/ 10620 w 28068"/>
                <a:gd name="connsiteY4" fmla="*/ 28114 h 34193"/>
                <a:gd name="connsiteX5" fmla="*/ 12994 w 28068"/>
                <a:gd name="connsiteY5" fmla="*/ 31112 h 34193"/>
                <a:gd name="connsiteX6" fmla="*/ 24027 w 28068"/>
                <a:gd name="connsiteY6" fmla="*/ 32574 h 34193"/>
                <a:gd name="connsiteX7" fmla="*/ 25489 w 28068"/>
                <a:gd name="connsiteY7" fmla="*/ 31112 h 34193"/>
                <a:gd name="connsiteX8" fmla="*/ 27863 w 28068"/>
                <a:gd name="connsiteY8" fmla="*/ 21241 h 34193"/>
                <a:gd name="connsiteX9" fmla="*/ 27863 w 28068"/>
                <a:gd name="connsiteY9" fmla="*/ 21241 h 34193"/>
                <a:gd name="connsiteX10" fmla="*/ 27863 w 28068"/>
                <a:gd name="connsiteY10" fmla="*/ 19242 h 34193"/>
                <a:gd name="connsiteX11" fmla="*/ 26739 w 28068"/>
                <a:gd name="connsiteY11" fmla="*/ 17243 h 34193"/>
                <a:gd name="connsiteX12" fmla="*/ 26114 w 28068"/>
                <a:gd name="connsiteY12" fmla="*/ 15994 h 34193"/>
                <a:gd name="connsiteX13" fmla="*/ 20616 w 28068"/>
                <a:gd name="connsiteY13" fmla="*/ 9246 h 34193"/>
                <a:gd name="connsiteX14" fmla="*/ 17243 w 28068"/>
                <a:gd name="connsiteY14" fmla="*/ 5123 h 34193"/>
                <a:gd name="connsiteX15" fmla="*/ 13244 w 28068"/>
                <a:gd name="connsiteY15" fmla="*/ 0 h 34193"/>
                <a:gd name="connsiteX16" fmla="*/ 12495 w 28068"/>
                <a:gd name="connsiteY16" fmla="*/ 14994 h 3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068" h="34193">
                  <a:moveTo>
                    <a:pt x="12495" y="14994"/>
                  </a:moveTo>
                  <a:cubicBezTo>
                    <a:pt x="9846" y="18443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4373" y="20367"/>
                  </a:lnTo>
                  <a:lnTo>
                    <a:pt x="10620" y="28114"/>
                  </a:lnTo>
                  <a:lnTo>
                    <a:pt x="12994" y="31112"/>
                  </a:lnTo>
                  <a:cubicBezTo>
                    <a:pt x="15643" y="34561"/>
                    <a:pt x="20579" y="35211"/>
                    <a:pt x="24027" y="32574"/>
                  </a:cubicBezTo>
                  <a:cubicBezTo>
                    <a:pt x="24577" y="32150"/>
                    <a:pt x="25064" y="31662"/>
                    <a:pt x="25489" y="31112"/>
                  </a:cubicBezTo>
                  <a:cubicBezTo>
                    <a:pt x="27638" y="28301"/>
                    <a:pt x="28500" y="24715"/>
                    <a:pt x="27863" y="21241"/>
                  </a:cubicBezTo>
                  <a:lnTo>
                    <a:pt x="27863" y="21241"/>
                  </a:lnTo>
                  <a:lnTo>
                    <a:pt x="27863" y="19242"/>
                  </a:lnTo>
                  <a:lnTo>
                    <a:pt x="26739" y="17243"/>
                  </a:lnTo>
                  <a:cubicBezTo>
                    <a:pt x="26739" y="17243"/>
                    <a:pt x="26739" y="16368"/>
                    <a:pt x="26114" y="15994"/>
                  </a:cubicBezTo>
                  <a:lnTo>
                    <a:pt x="20616" y="9246"/>
                  </a:lnTo>
                  <a:lnTo>
                    <a:pt x="17243" y="5123"/>
                  </a:lnTo>
                  <a:lnTo>
                    <a:pt x="13244" y="0"/>
                  </a:lnTo>
                  <a:cubicBezTo>
                    <a:pt x="16355" y="4611"/>
                    <a:pt x="16056" y="10721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ED13B2B3-C1E2-4F00-80DB-A43698788A8A}"/>
                </a:ext>
              </a:extLst>
            </p:cNvPr>
            <p:cNvSpPr/>
            <p:nvPr/>
          </p:nvSpPr>
          <p:spPr>
            <a:xfrm>
              <a:off x="9281339" y="3055288"/>
              <a:ext cx="81867" cy="102791"/>
            </a:xfrm>
            <a:custGeom>
              <a:avLst/>
              <a:gdLst>
                <a:gd name="connsiteX0" fmla="*/ 17424 w 81867"/>
                <a:gd name="connsiteY0" fmla="*/ 38360 h 102791"/>
                <a:gd name="connsiteX1" fmla="*/ 57656 w 81867"/>
                <a:gd name="connsiteY1" fmla="*/ 88340 h 102791"/>
                <a:gd name="connsiteX2" fmla="*/ 66777 w 81867"/>
                <a:gd name="connsiteY2" fmla="*/ 99710 h 102791"/>
                <a:gd name="connsiteX3" fmla="*/ 77810 w 81867"/>
                <a:gd name="connsiteY3" fmla="*/ 101172 h 102791"/>
                <a:gd name="connsiteX4" fmla="*/ 79272 w 81867"/>
                <a:gd name="connsiteY4" fmla="*/ 99710 h 102791"/>
                <a:gd name="connsiteX5" fmla="*/ 79272 w 81867"/>
                <a:gd name="connsiteY5" fmla="*/ 84466 h 102791"/>
                <a:gd name="connsiteX6" fmla="*/ 13176 w 81867"/>
                <a:gd name="connsiteY6" fmla="*/ 2249 h 102791"/>
                <a:gd name="connsiteX7" fmla="*/ 13176 w 81867"/>
                <a:gd name="connsiteY7" fmla="*/ 2249 h 102791"/>
                <a:gd name="connsiteX8" fmla="*/ 11426 w 81867"/>
                <a:gd name="connsiteY8" fmla="*/ 875 h 102791"/>
                <a:gd name="connsiteX9" fmla="*/ 10302 w 81867"/>
                <a:gd name="connsiteY9" fmla="*/ 0 h 102791"/>
                <a:gd name="connsiteX10" fmla="*/ 8677 w 81867"/>
                <a:gd name="connsiteY10" fmla="*/ 0 h 102791"/>
                <a:gd name="connsiteX11" fmla="*/ 7678 w 81867"/>
                <a:gd name="connsiteY11" fmla="*/ 0 h 102791"/>
                <a:gd name="connsiteX12" fmla="*/ 6179 w 81867"/>
                <a:gd name="connsiteY12" fmla="*/ 0 h 102791"/>
                <a:gd name="connsiteX13" fmla="*/ 6179 w 81867"/>
                <a:gd name="connsiteY13" fmla="*/ 0 h 102791"/>
                <a:gd name="connsiteX14" fmla="*/ 4679 w 81867"/>
                <a:gd name="connsiteY14" fmla="*/ 0 h 102791"/>
                <a:gd name="connsiteX15" fmla="*/ 3055 w 81867"/>
                <a:gd name="connsiteY15" fmla="*/ 1250 h 102791"/>
                <a:gd name="connsiteX16" fmla="*/ 1930 w 81867"/>
                <a:gd name="connsiteY16" fmla="*/ 2124 h 102791"/>
                <a:gd name="connsiteX17" fmla="*/ 1930 w 81867"/>
                <a:gd name="connsiteY17" fmla="*/ 2124 h 102791"/>
                <a:gd name="connsiteX18" fmla="*/ 806 w 81867"/>
                <a:gd name="connsiteY18" fmla="*/ 3998 h 102791"/>
                <a:gd name="connsiteX19" fmla="*/ 56 w 81867"/>
                <a:gd name="connsiteY19" fmla="*/ 5623 h 102791"/>
                <a:gd name="connsiteX20" fmla="*/ 56 w 81867"/>
                <a:gd name="connsiteY20" fmla="*/ 7622 h 102791"/>
                <a:gd name="connsiteX21" fmla="*/ 56 w 81867"/>
                <a:gd name="connsiteY21" fmla="*/ 9871 h 102791"/>
                <a:gd name="connsiteX22" fmla="*/ 2555 w 81867"/>
                <a:gd name="connsiteY22" fmla="*/ 17118 h 102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1867" h="102791">
                  <a:moveTo>
                    <a:pt x="17424" y="38360"/>
                  </a:moveTo>
                  <a:lnTo>
                    <a:pt x="57656" y="88340"/>
                  </a:lnTo>
                  <a:lnTo>
                    <a:pt x="66777" y="99710"/>
                  </a:lnTo>
                  <a:cubicBezTo>
                    <a:pt x="69426" y="103159"/>
                    <a:pt x="74362" y="103809"/>
                    <a:pt x="77810" y="101172"/>
                  </a:cubicBezTo>
                  <a:cubicBezTo>
                    <a:pt x="78360" y="100747"/>
                    <a:pt x="78847" y="100260"/>
                    <a:pt x="79272" y="99710"/>
                  </a:cubicBezTo>
                  <a:cubicBezTo>
                    <a:pt x="82733" y="95212"/>
                    <a:pt x="82733" y="88965"/>
                    <a:pt x="79272" y="84466"/>
                  </a:cubicBezTo>
                  <a:lnTo>
                    <a:pt x="13176" y="2249"/>
                  </a:lnTo>
                  <a:lnTo>
                    <a:pt x="13176" y="2249"/>
                  </a:lnTo>
                  <a:cubicBezTo>
                    <a:pt x="12676" y="1687"/>
                    <a:pt x="12088" y="1225"/>
                    <a:pt x="11426" y="875"/>
                  </a:cubicBezTo>
                  <a:cubicBezTo>
                    <a:pt x="11114" y="512"/>
                    <a:pt x="10726" y="213"/>
                    <a:pt x="10302" y="0"/>
                  </a:cubicBezTo>
                  <a:lnTo>
                    <a:pt x="8677" y="0"/>
                  </a:lnTo>
                  <a:lnTo>
                    <a:pt x="7678" y="0"/>
                  </a:lnTo>
                  <a:lnTo>
                    <a:pt x="6179" y="0"/>
                  </a:lnTo>
                  <a:lnTo>
                    <a:pt x="6179" y="0"/>
                  </a:lnTo>
                  <a:lnTo>
                    <a:pt x="4679" y="0"/>
                  </a:lnTo>
                  <a:lnTo>
                    <a:pt x="3055" y="1250"/>
                  </a:lnTo>
                  <a:lnTo>
                    <a:pt x="1930" y="2124"/>
                  </a:lnTo>
                  <a:lnTo>
                    <a:pt x="1930" y="2124"/>
                  </a:lnTo>
                  <a:cubicBezTo>
                    <a:pt x="1506" y="2724"/>
                    <a:pt x="1131" y="3349"/>
                    <a:pt x="806" y="3998"/>
                  </a:cubicBezTo>
                  <a:cubicBezTo>
                    <a:pt x="531" y="4523"/>
                    <a:pt x="281" y="5073"/>
                    <a:pt x="56" y="5623"/>
                  </a:cubicBezTo>
                  <a:cubicBezTo>
                    <a:pt x="-19" y="6285"/>
                    <a:pt x="-19" y="6960"/>
                    <a:pt x="56" y="7622"/>
                  </a:cubicBezTo>
                  <a:cubicBezTo>
                    <a:pt x="-6" y="8372"/>
                    <a:pt x="-6" y="9122"/>
                    <a:pt x="56" y="9871"/>
                  </a:cubicBezTo>
                  <a:cubicBezTo>
                    <a:pt x="-19" y="12508"/>
                    <a:pt x="868" y="15081"/>
                    <a:pt x="2555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8D185DE1-DBD5-4C04-A09A-EB0CCC3DB43A}"/>
                </a:ext>
              </a:extLst>
            </p:cNvPr>
            <p:cNvSpPr/>
            <p:nvPr/>
          </p:nvSpPr>
          <p:spPr>
            <a:xfrm>
              <a:off x="9178922" y="5807191"/>
              <a:ext cx="164321" cy="107817"/>
            </a:xfrm>
            <a:custGeom>
              <a:avLst/>
              <a:gdLst>
                <a:gd name="connsiteX0" fmla="*/ 160073 w 164321"/>
                <a:gd name="connsiteY0" fmla="*/ 21991 h 107817"/>
                <a:gd name="connsiteX1" fmla="*/ 164321 w 164321"/>
                <a:gd name="connsiteY1" fmla="*/ 19617 h 107817"/>
                <a:gd name="connsiteX2" fmla="*/ 152701 w 164321"/>
                <a:gd name="connsiteY2" fmla="*/ 16568 h 107817"/>
                <a:gd name="connsiteX3" fmla="*/ 151827 w 164321"/>
                <a:gd name="connsiteY3" fmla="*/ 14494 h 107817"/>
                <a:gd name="connsiteX4" fmla="*/ 156075 w 164321"/>
                <a:gd name="connsiteY4" fmla="*/ 0 h 107817"/>
                <a:gd name="connsiteX5" fmla="*/ 155450 w 164321"/>
                <a:gd name="connsiteY5" fmla="*/ 0 h 107817"/>
                <a:gd name="connsiteX6" fmla="*/ 152452 w 164321"/>
                <a:gd name="connsiteY6" fmla="*/ 1749 h 107817"/>
                <a:gd name="connsiteX7" fmla="*/ 5140 w 164321"/>
                <a:gd name="connsiteY7" fmla="*/ 86965 h 107817"/>
                <a:gd name="connsiteX8" fmla="*/ 1017 w 164321"/>
                <a:gd name="connsiteY8" fmla="*/ 101459 h 107817"/>
                <a:gd name="connsiteX9" fmla="*/ 11162 w 164321"/>
                <a:gd name="connsiteY9" fmla="*/ 107569 h 107817"/>
                <a:gd name="connsiteX10" fmla="*/ 13511 w 164321"/>
                <a:gd name="connsiteY10" fmla="*/ 106582 h 107817"/>
                <a:gd name="connsiteX11" fmla="*/ 13511 w 164321"/>
                <a:gd name="connsiteY11" fmla="*/ 106582 h 1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4321" h="107817">
                  <a:moveTo>
                    <a:pt x="160073" y="21991"/>
                  </a:moveTo>
                  <a:lnTo>
                    <a:pt x="164321" y="19617"/>
                  </a:lnTo>
                  <a:cubicBezTo>
                    <a:pt x="160273" y="21991"/>
                    <a:pt x="155063" y="20629"/>
                    <a:pt x="152701" y="16568"/>
                  </a:cubicBezTo>
                  <a:cubicBezTo>
                    <a:pt x="152314" y="15918"/>
                    <a:pt x="152026" y="15219"/>
                    <a:pt x="151827" y="14494"/>
                  </a:cubicBezTo>
                  <a:cubicBezTo>
                    <a:pt x="149827" y="9259"/>
                    <a:pt x="151564" y="3336"/>
                    <a:pt x="156075" y="0"/>
                  </a:cubicBezTo>
                  <a:lnTo>
                    <a:pt x="155450" y="0"/>
                  </a:lnTo>
                  <a:lnTo>
                    <a:pt x="152452" y="1749"/>
                  </a:lnTo>
                  <a:lnTo>
                    <a:pt x="5140" y="86965"/>
                  </a:lnTo>
                  <a:cubicBezTo>
                    <a:pt x="442" y="90164"/>
                    <a:pt x="-1295" y="96261"/>
                    <a:pt x="1017" y="101459"/>
                  </a:cubicBezTo>
                  <a:cubicBezTo>
                    <a:pt x="2129" y="105945"/>
                    <a:pt x="6677" y="108682"/>
                    <a:pt x="11162" y="107569"/>
                  </a:cubicBezTo>
                  <a:cubicBezTo>
                    <a:pt x="11987" y="107357"/>
                    <a:pt x="12787" y="107032"/>
                    <a:pt x="13511" y="106582"/>
                  </a:cubicBezTo>
                  <a:lnTo>
                    <a:pt x="13511" y="106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AE2948E4-15E6-4370-8CEE-4977BD312918}"/>
                </a:ext>
              </a:extLst>
            </p:cNvPr>
            <p:cNvSpPr/>
            <p:nvPr/>
          </p:nvSpPr>
          <p:spPr>
            <a:xfrm>
              <a:off x="9331301" y="5805317"/>
              <a:ext cx="19435" cy="21908"/>
            </a:xfrm>
            <a:custGeom>
              <a:avLst/>
              <a:gdLst>
                <a:gd name="connsiteX0" fmla="*/ 18564 w 19435"/>
                <a:gd name="connsiteY0" fmla="*/ 5748 h 21908"/>
                <a:gd name="connsiteX1" fmla="*/ 16815 w 19435"/>
                <a:gd name="connsiteY1" fmla="*/ 2999 h 21908"/>
                <a:gd name="connsiteX2" fmla="*/ 15440 w 19435"/>
                <a:gd name="connsiteY2" fmla="*/ 1624 h 21908"/>
                <a:gd name="connsiteX3" fmla="*/ 13941 w 19435"/>
                <a:gd name="connsiteY3" fmla="*/ 625 h 21908"/>
                <a:gd name="connsiteX4" fmla="*/ 12442 w 19435"/>
                <a:gd name="connsiteY4" fmla="*/ 0 h 21908"/>
                <a:gd name="connsiteX5" fmla="*/ 10692 w 19435"/>
                <a:gd name="connsiteY5" fmla="*/ 0 h 21908"/>
                <a:gd name="connsiteX6" fmla="*/ 9068 w 19435"/>
                <a:gd name="connsiteY6" fmla="*/ 0 h 21908"/>
                <a:gd name="connsiteX7" fmla="*/ 7194 w 19435"/>
                <a:gd name="connsiteY7" fmla="*/ 0 h 21908"/>
                <a:gd name="connsiteX8" fmla="*/ 7194 w 19435"/>
                <a:gd name="connsiteY8" fmla="*/ 0 h 21908"/>
                <a:gd name="connsiteX9" fmla="*/ 5070 w 19435"/>
                <a:gd name="connsiteY9" fmla="*/ 1125 h 21908"/>
                <a:gd name="connsiteX10" fmla="*/ 822 w 19435"/>
                <a:gd name="connsiteY10" fmla="*/ 15619 h 21908"/>
                <a:gd name="connsiteX11" fmla="*/ 11242 w 19435"/>
                <a:gd name="connsiteY11" fmla="*/ 21617 h 21908"/>
                <a:gd name="connsiteX12" fmla="*/ 13316 w 19435"/>
                <a:gd name="connsiteY12" fmla="*/ 20742 h 21908"/>
                <a:gd name="connsiteX13" fmla="*/ 15440 w 19435"/>
                <a:gd name="connsiteY13" fmla="*/ 19492 h 21908"/>
                <a:gd name="connsiteX14" fmla="*/ 18564 w 19435"/>
                <a:gd name="connsiteY14" fmla="*/ 5748 h 2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35" h="21908">
                  <a:moveTo>
                    <a:pt x="18564" y="5748"/>
                  </a:moveTo>
                  <a:cubicBezTo>
                    <a:pt x="18214" y="4711"/>
                    <a:pt x="17615" y="3761"/>
                    <a:pt x="16815" y="2999"/>
                  </a:cubicBezTo>
                  <a:lnTo>
                    <a:pt x="15440" y="1624"/>
                  </a:lnTo>
                  <a:cubicBezTo>
                    <a:pt x="14991" y="1225"/>
                    <a:pt x="14491" y="887"/>
                    <a:pt x="13941" y="625"/>
                  </a:cubicBezTo>
                  <a:lnTo>
                    <a:pt x="12442" y="0"/>
                  </a:lnTo>
                  <a:lnTo>
                    <a:pt x="10692" y="0"/>
                  </a:lnTo>
                  <a:lnTo>
                    <a:pt x="9068" y="0"/>
                  </a:lnTo>
                  <a:lnTo>
                    <a:pt x="7194" y="0"/>
                  </a:lnTo>
                  <a:lnTo>
                    <a:pt x="7194" y="0"/>
                  </a:lnTo>
                  <a:lnTo>
                    <a:pt x="5070" y="1125"/>
                  </a:lnTo>
                  <a:cubicBezTo>
                    <a:pt x="559" y="4461"/>
                    <a:pt x="-1177" y="10384"/>
                    <a:pt x="822" y="15619"/>
                  </a:cubicBezTo>
                  <a:cubicBezTo>
                    <a:pt x="2046" y="20155"/>
                    <a:pt x="6707" y="22828"/>
                    <a:pt x="11242" y="21617"/>
                  </a:cubicBezTo>
                  <a:cubicBezTo>
                    <a:pt x="11967" y="21417"/>
                    <a:pt x="12667" y="21129"/>
                    <a:pt x="13316" y="20742"/>
                  </a:cubicBezTo>
                  <a:lnTo>
                    <a:pt x="15440" y="19492"/>
                  </a:lnTo>
                  <a:cubicBezTo>
                    <a:pt x="19214" y="15994"/>
                    <a:pt x="20451" y="10534"/>
                    <a:pt x="18564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F709D227-2F93-4D8A-AF12-FB21D8B31278}"/>
                </a:ext>
              </a:extLst>
            </p:cNvPr>
            <p:cNvSpPr/>
            <p:nvPr/>
          </p:nvSpPr>
          <p:spPr>
            <a:xfrm>
              <a:off x="8994893" y="5280276"/>
              <a:ext cx="20663" cy="76719"/>
            </a:xfrm>
            <a:custGeom>
              <a:avLst/>
              <a:gdLst>
                <a:gd name="connsiteX0" fmla="*/ 9622 w 20663"/>
                <a:gd name="connsiteY0" fmla="*/ 11245 h 76719"/>
                <a:gd name="connsiteX1" fmla="*/ 1 w 20663"/>
                <a:gd name="connsiteY1" fmla="*/ 1374 h 76719"/>
                <a:gd name="connsiteX2" fmla="*/ 1 w 20663"/>
                <a:gd name="connsiteY2" fmla="*/ 1250 h 76719"/>
                <a:gd name="connsiteX3" fmla="*/ 1 w 20663"/>
                <a:gd name="connsiteY3" fmla="*/ 3249 h 76719"/>
                <a:gd name="connsiteX4" fmla="*/ 1 w 20663"/>
                <a:gd name="connsiteY4" fmla="*/ 7372 h 76719"/>
                <a:gd name="connsiteX5" fmla="*/ 1750 w 20663"/>
                <a:gd name="connsiteY5" fmla="*/ 33612 h 76719"/>
                <a:gd name="connsiteX6" fmla="*/ 3874 w 20663"/>
                <a:gd name="connsiteY6" fmla="*/ 67098 h 76719"/>
                <a:gd name="connsiteX7" fmla="*/ 3874 w 20663"/>
                <a:gd name="connsiteY7" fmla="*/ 68972 h 76719"/>
                <a:gd name="connsiteX8" fmla="*/ 5249 w 20663"/>
                <a:gd name="connsiteY8" fmla="*/ 72346 h 76719"/>
                <a:gd name="connsiteX9" fmla="*/ 7623 w 20663"/>
                <a:gd name="connsiteY9" fmla="*/ 75095 h 76719"/>
                <a:gd name="connsiteX10" fmla="*/ 8997 w 20663"/>
                <a:gd name="connsiteY10" fmla="*/ 76095 h 76719"/>
                <a:gd name="connsiteX11" fmla="*/ 10621 w 20663"/>
                <a:gd name="connsiteY11" fmla="*/ 76720 h 76719"/>
                <a:gd name="connsiteX12" fmla="*/ 11496 w 20663"/>
                <a:gd name="connsiteY12" fmla="*/ 76720 h 76719"/>
                <a:gd name="connsiteX13" fmla="*/ 13121 w 20663"/>
                <a:gd name="connsiteY13" fmla="*/ 76720 h 76719"/>
                <a:gd name="connsiteX14" fmla="*/ 14745 w 20663"/>
                <a:gd name="connsiteY14" fmla="*/ 76095 h 76719"/>
                <a:gd name="connsiteX15" fmla="*/ 15869 w 20663"/>
                <a:gd name="connsiteY15" fmla="*/ 76095 h 76719"/>
                <a:gd name="connsiteX16" fmla="*/ 17369 w 20663"/>
                <a:gd name="connsiteY16" fmla="*/ 75095 h 76719"/>
                <a:gd name="connsiteX17" fmla="*/ 18743 w 20663"/>
                <a:gd name="connsiteY17" fmla="*/ 73846 h 76719"/>
                <a:gd name="connsiteX18" fmla="*/ 19867 w 20663"/>
                <a:gd name="connsiteY18" fmla="*/ 72096 h 76719"/>
                <a:gd name="connsiteX19" fmla="*/ 20617 w 20663"/>
                <a:gd name="connsiteY19" fmla="*/ 70347 h 76719"/>
                <a:gd name="connsiteX20" fmla="*/ 20617 w 20663"/>
                <a:gd name="connsiteY20" fmla="*/ 68473 h 76719"/>
                <a:gd name="connsiteX21" fmla="*/ 20617 w 20663"/>
                <a:gd name="connsiteY21" fmla="*/ 66223 h 76719"/>
                <a:gd name="connsiteX22" fmla="*/ 20617 w 20663"/>
                <a:gd name="connsiteY22" fmla="*/ 65474 h 76719"/>
                <a:gd name="connsiteX23" fmla="*/ 17993 w 20663"/>
                <a:gd name="connsiteY23" fmla="*/ 0 h 76719"/>
                <a:gd name="connsiteX24" fmla="*/ 9622 w 20663"/>
                <a:gd name="connsiteY24" fmla="*/ 11245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663" h="76719">
                  <a:moveTo>
                    <a:pt x="9622" y="11245"/>
                  </a:moveTo>
                  <a:cubicBezTo>
                    <a:pt x="4237" y="11183"/>
                    <a:pt x="-74" y="6760"/>
                    <a:pt x="1" y="1374"/>
                  </a:cubicBezTo>
                  <a:cubicBezTo>
                    <a:pt x="1" y="1337"/>
                    <a:pt x="1" y="1287"/>
                    <a:pt x="1" y="1250"/>
                  </a:cubicBezTo>
                  <a:lnTo>
                    <a:pt x="1" y="3249"/>
                  </a:lnTo>
                  <a:lnTo>
                    <a:pt x="1" y="7372"/>
                  </a:lnTo>
                  <a:lnTo>
                    <a:pt x="1750" y="33612"/>
                  </a:lnTo>
                  <a:lnTo>
                    <a:pt x="3874" y="67098"/>
                  </a:lnTo>
                  <a:cubicBezTo>
                    <a:pt x="3812" y="67723"/>
                    <a:pt x="3812" y="68348"/>
                    <a:pt x="3874" y="68972"/>
                  </a:cubicBezTo>
                  <a:cubicBezTo>
                    <a:pt x="4174" y="70159"/>
                    <a:pt x="4636" y="71284"/>
                    <a:pt x="5249" y="72346"/>
                  </a:cubicBezTo>
                  <a:cubicBezTo>
                    <a:pt x="5786" y="73458"/>
                    <a:pt x="6598" y="74408"/>
                    <a:pt x="7623" y="75095"/>
                  </a:cubicBezTo>
                  <a:lnTo>
                    <a:pt x="8997" y="76095"/>
                  </a:lnTo>
                  <a:lnTo>
                    <a:pt x="10621" y="76720"/>
                  </a:lnTo>
                  <a:lnTo>
                    <a:pt x="11496" y="76720"/>
                  </a:lnTo>
                  <a:lnTo>
                    <a:pt x="13121" y="76720"/>
                  </a:lnTo>
                  <a:lnTo>
                    <a:pt x="14745" y="76095"/>
                  </a:lnTo>
                  <a:cubicBezTo>
                    <a:pt x="15120" y="76145"/>
                    <a:pt x="15495" y="76145"/>
                    <a:pt x="15869" y="76095"/>
                  </a:cubicBezTo>
                  <a:lnTo>
                    <a:pt x="17369" y="75095"/>
                  </a:lnTo>
                  <a:lnTo>
                    <a:pt x="18743" y="73846"/>
                  </a:lnTo>
                  <a:lnTo>
                    <a:pt x="19867" y="72096"/>
                  </a:lnTo>
                  <a:cubicBezTo>
                    <a:pt x="20192" y="71547"/>
                    <a:pt x="20442" y="70959"/>
                    <a:pt x="20617" y="70347"/>
                  </a:cubicBezTo>
                  <a:cubicBezTo>
                    <a:pt x="20680" y="69722"/>
                    <a:pt x="20680" y="69097"/>
                    <a:pt x="20617" y="68473"/>
                  </a:cubicBezTo>
                  <a:cubicBezTo>
                    <a:pt x="20680" y="67723"/>
                    <a:pt x="20680" y="66973"/>
                    <a:pt x="20617" y="66223"/>
                  </a:cubicBezTo>
                  <a:lnTo>
                    <a:pt x="20617" y="65474"/>
                  </a:lnTo>
                  <a:lnTo>
                    <a:pt x="17993" y="0"/>
                  </a:lnTo>
                  <a:cubicBezTo>
                    <a:pt x="18543" y="5348"/>
                    <a:pt x="14907" y="10233"/>
                    <a:pt x="9622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3AD92FFB-78FA-4F65-81A9-FA728884D1A1}"/>
                </a:ext>
              </a:extLst>
            </p:cNvPr>
            <p:cNvSpPr/>
            <p:nvPr/>
          </p:nvSpPr>
          <p:spPr>
            <a:xfrm>
              <a:off x="8964531" y="4806340"/>
              <a:ext cx="48204" cy="484681"/>
            </a:xfrm>
            <a:custGeom>
              <a:avLst/>
              <a:gdLst>
                <a:gd name="connsiteX0" fmla="*/ 9622 w 48204"/>
                <a:gd name="connsiteY0" fmla="*/ 11620 h 484681"/>
                <a:gd name="connsiteX1" fmla="*/ 1 w 48204"/>
                <a:gd name="connsiteY1" fmla="*/ 1749 h 484681"/>
                <a:gd name="connsiteX2" fmla="*/ 1 w 48204"/>
                <a:gd name="connsiteY2" fmla="*/ 1624 h 484681"/>
                <a:gd name="connsiteX3" fmla="*/ 1 w 48204"/>
                <a:gd name="connsiteY3" fmla="*/ 5248 h 484681"/>
                <a:gd name="connsiteX4" fmla="*/ 30113 w 48204"/>
                <a:gd name="connsiteY4" fmla="*/ 474686 h 484681"/>
                <a:gd name="connsiteX5" fmla="*/ 39609 w 48204"/>
                <a:gd name="connsiteY5" fmla="*/ 484681 h 484681"/>
                <a:gd name="connsiteX6" fmla="*/ 39734 w 48204"/>
                <a:gd name="connsiteY6" fmla="*/ 484681 h 484681"/>
                <a:gd name="connsiteX7" fmla="*/ 48105 w 48204"/>
                <a:gd name="connsiteY7" fmla="*/ 473061 h 484681"/>
                <a:gd name="connsiteX8" fmla="*/ 17743 w 48204"/>
                <a:gd name="connsiteY8" fmla="*/ 0 h 484681"/>
                <a:gd name="connsiteX9" fmla="*/ 9622 w 48204"/>
                <a:gd name="connsiteY9" fmla="*/ 11620 h 484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204" h="484681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1" y="5248"/>
                  </a:lnTo>
                  <a:lnTo>
                    <a:pt x="30113" y="474686"/>
                  </a:lnTo>
                  <a:cubicBezTo>
                    <a:pt x="29975" y="480071"/>
                    <a:pt x="34224" y="484544"/>
                    <a:pt x="39609" y="484681"/>
                  </a:cubicBezTo>
                  <a:cubicBezTo>
                    <a:pt x="39646" y="484681"/>
                    <a:pt x="39696" y="484681"/>
                    <a:pt x="39734" y="484681"/>
                  </a:cubicBezTo>
                  <a:cubicBezTo>
                    <a:pt x="45181" y="483669"/>
                    <a:pt x="48867" y="478546"/>
                    <a:pt x="48105" y="473061"/>
                  </a:cubicBezTo>
                  <a:lnTo>
                    <a:pt x="17743" y="0"/>
                  </a:lnTo>
                  <a:cubicBezTo>
                    <a:pt x="18518" y="5410"/>
                    <a:pt x="14969" y="1049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289DA8B6-78F1-45BF-821D-DE4A9CFB4C90}"/>
                </a:ext>
              </a:extLst>
            </p:cNvPr>
            <p:cNvSpPr/>
            <p:nvPr/>
          </p:nvSpPr>
          <p:spPr>
            <a:xfrm>
              <a:off x="11821797" y="1853480"/>
              <a:ext cx="134064" cy="81380"/>
            </a:xfrm>
            <a:custGeom>
              <a:avLst/>
              <a:gdLst>
                <a:gd name="connsiteX0" fmla="*/ 128570 w 134064"/>
                <a:gd name="connsiteY0" fmla="*/ 20279 h 81380"/>
                <a:gd name="connsiteX1" fmla="*/ 133443 w 134064"/>
                <a:gd name="connsiteY1" fmla="*/ 6035 h 81380"/>
                <a:gd name="connsiteX2" fmla="*/ 129694 w 134064"/>
                <a:gd name="connsiteY2" fmla="*/ 1162 h 81380"/>
                <a:gd name="connsiteX3" fmla="*/ 128070 w 134064"/>
                <a:gd name="connsiteY3" fmla="*/ 37 h 81380"/>
                <a:gd name="connsiteX4" fmla="*/ 126446 w 134064"/>
                <a:gd name="connsiteY4" fmla="*/ 37 h 81380"/>
                <a:gd name="connsiteX5" fmla="*/ 124696 w 134064"/>
                <a:gd name="connsiteY5" fmla="*/ 37 h 81380"/>
                <a:gd name="connsiteX6" fmla="*/ 122822 w 134064"/>
                <a:gd name="connsiteY6" fmla="*/ 37 h 81380"/>
                <a:gd name="connsiteX7" fmla="*/ 121698 w 134064"/>
                <a:gd name="connsiteY7" fmla="*/ 37 h 81380"/>
                <a:gd name="connsiteX8" fmla="*/ 13744 w 134064"/>
                <a:gd name="connsiteY8" fmla="*/ 54516 h 81380"/>
                <a:gd name="connsiteX9" fmla="*/ 0 w 134064"/>
                <a:gd name="connsiteY9" fmla="*/ 61388 h 81380"/>
                <a:gd name="connsiteX10" fmla="*/ 11233 w 134064"/>
                <a:gd name="connsiteY10" fmla="*/ 65649 h 81380"/>
                <a:gd name="connsiteX11" fmla="*/ 11745 w 134064"/>
                <a:gd name="connsiteY11" fmla="*/ 67136 h 81380"/>
                <a:gd name="connsiteX12" fmla="*/ 6997 w 134064"/>
                <a:gd name="connsiteY12" fmla="*/ 81380 h 81380"/>
                <a:gd name="connsiteX13" fmla="*/ 123571 w 134064"/>
                <a:gd name="connsiteY13" fmla="*/ 22529 h 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4064" h="81380">
                  <a:moveTo>
                    <a:pt x="128570" y="20279"/>
                  </a:moveTo>
                  <a:cubicBezTo>
                    <a:pt x="133192" y="17156"/>
                    <a:pt x="135179" y="11333"/>
                    <a:pt x="133443" y="6035"/>
                  </a:cubicBezTo>
                  <a:cubicBezTo>
                    <a:pt x="132743" y="4048"/>
                    <a:pt x="131431" y="2349"/>
                    <a:pt x="129694" y="1162"/>
                  </a:cubicBezTo>
                  <a:cubicBezTo>
                    <a:pt x="129207" y="712"/>
                    <a:pt x="128657" y="337"/>
                    <a:pt x="128070" y="37"/>
                  </a:cubicBezTo>
                  <a:lnTo>
                    <a:pt x="126446" y="37"/>
                  </a:lnTo>
                  <a:lnTo>
                    <a:pt x="124696" y="37"/>
                  </a:lnTo>
                  <a:lnTo>
                    <a:pt x="122822" y="37"/>
                  </a:lnTo>
                  <a:cubicBezTo>
                    <a:pt x="122447" y="-12"/>
                    <a:pt x="122072" y="-12"/>
                    <a:pt x="121698" y="37"/>
                  </a:cubicBezTo>
                  <a:lnTo>
                    <a:pt x="13744" y="54516"/>
                  </a:lnTo>
                  <a:lnTo>
                    <a:pt x="0" y="61388"/>
                  </a:lnTo>
                  <a:cubicBezTo>
                    <a:pt x="4273" y="59464"/>
                    <a:pt x="9308" y="61375"/>
                    <a:pt x="11233" y="65649"/>
                  </a:cubicBezTo>
                  <a:cubicBezTo>
                    <a:pt x="11445" y="66124"/>
                    <a:pt x="11620" y="66623"/>
                    <a:pt x="11745" y="67136"/>
                  </a:cubicBezTo>
                  <a:cubicBezTo>
                    <a:pt x="13794" y="72409"/>
                    <a:pt x="11807" y="78394"/>
                    <a:pt x="6997" y="81380"/>
                  </a:cubicBezTo>
                  <a:lnTo>
                    <a:pt x="123571" y="225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0384759D-8E1A-4EE3-A800-C77AF39261B6}"/>
                </a:ext>
              </a:extLst>
            </p:cNvPr>
            <p:cNvSpPr/>
            <p:nvPr/>
          </p:nvSpPr>
          <p:spPr>
            <a:xfrm>
              <a:off x="11514180" y="2058811"/>
              <a:ext cx="29487" cy="31362"/>
            </a:xfrm>
            <a:custGeom>
              <a:avLst/>
              <a:gdLst>
                <a:gd name="connsiteX0" fmla="*/ 8871 w 29487"/>
                <a:gd name="connsiteY0" fmla="*/ 6747 h 31362"/>
                <a:gd name="connsiteX1" fmla="*/ 4998 w 29487"/>
                <a:gd name="connsiteY1" fmla="*/ 8747 h 31362"/>
                <a:gd name="connsiteX2" fmla="*/ 0 w 29487"/>
                <a:gd name="connsiteY2" fmla="*/ 11371 h 31362"/>
                <a:gd name="connsiteX3" fmla="*/ 11233 w 29487"/>
                <a:gd name="connsiteY3" fmla="*/ 15631 h 31362"/>
                <a:gd name="connsiteX4" fmla="*/ 11745 w 29487"/>
                <a:gd name="connsiteY4" fmla="*/ 17118 h 31362"/>
                <a:gd name="connsiteX5" fmla="*/ 6872 w 29487"/>
                <a:gd name="connsiteY5" fmla="*/ 31363 h 31362"/>
                <a:gd name="connsiteX6" fmla="*/ 29487 w 29487"/>
                <a:gd name="connsiteY6" fmla="*/ 19992 h 31362"/>
                <a:gd name="connsiteX7" fmla="*/ 18030 w 29487"/>
                <a:gd name="connsiteY7" fmla="*/ 15331 h 31362"/>
                <a:gd name="connsiteX8" fmla="*/ 17617 w 29487"/>
                <a:gd name="connsiteY8" fmla="*/ 14119 h 31362"/>
                <a:gd name="connsiteX9" fmla="*/ 22491 w 29487"/>
                <a:gd name="connsiteY9" fmla="*/ 0 h 31362"/>
                <a:gd name="connsiteX10" fmla="*/ 16243 w 29487"/>
                <a:gd name="connsiteY10" fmla="*/ 3124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487" h="31362">
                  <a:moveTo>
                    <a:pt x="8871" y="6747"/>
                  </a:moveTo>
                  <a:lnTo>
                    <a:pt x="4998" y="8747"/>
                  </a:lnTo>
                  <a:lnTo>
                    <a:pt x="0" y="11371"/>
                  </a:lnTo>
                  <a:cubicBezTo>
                    <a:pt x="4273" y="9446"/>
                    <a:pt x="9308" y="11358"/>
                    <a:pt x="11233" y="15631"/>
                  </a:cubicBezTo>
                  <a:cubicBezTo>
                    <a:pt x="11445" y="16106"/>
                    <a:pt x="11620" y="16606"/>
                    <a:pt x="11745" y="17118"/>
                  </a:cubicBezTo>
                  <a:cubicBezTo>
                    <a:pt x="13482" y="22416"/>
                    <a:pt x="11495" y="28239"/>
                    <a:pt x="6872" y="31363"/>
                  </a:cubicBezTo>
                  <a:lnTo>
                    <a:pt x="29487" y="19992"/>
                  </a:lnTo>
                  <a:cubicBezTo>
                    <a:pt x="25039" y="21866"/>
                    <a:pt x="19904" y="19780"/>
                    <a:pt x="18030" y="15331"/>
                  </a:cubicBezTo>
                  <a:cubicBezTo>
                    <a:pt x="17867" y="14944"/>
                    <a:pt x="17730" y="14532"/>
                    <a:pt x="17617" y="14119"/>
                  </a:cubicBezTo>
                  <a:cubicBezTo>
                    <a:pt x="15606" y="8859"/>
                    <a:pt x="17655" y="2899"/>
                    <a:pt x="22491" y="0"/>
                  </a:cubicBezTo>
                  <a:lnTo>
                    <a:pt x="16243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2C54857B-A433-486A-B3F1-7F50D20AE129}"/>
                </a:ext>
              </a:extLst>
            </p:cNvPr>
            <p:cNvSpPr/>
            <p:nvPr/>
          </p:nvSpPr>
          <p:spPr>
            <a:xfrm>
              <a:off x="11368687" y="2069430"/>
              <a:ext cx="157576" cy="92144"/>
            </a:xfrm>
            <a:custGeom>
              <a:avLst/>
              <a:gdLst>
                <a:gd name="connsiteX0" fmla="*/ 156864 w 157576"/>
                <a:gd name="connsiteY0" fmla="*/ 6499 h 92144"/>
                <a:gd name="connsiteX1" fmla="*/ 146605 w 157576"/>
                <a:gd name="connsiteY1" fmla="*/ 239 h 92144"/>
                <a:gd name="connsiteX2" fmla="*/ 145119 w 157576"/>
                <a:gd name="connsiteY2" fmla="*/ 751 h 92144"/>
                <a:gd name="connsiteX3" fmla="*/ 131500 w 157576"/>
                <a:gd name="connsiteY3" fmla="*/ 7499 h 92144"/>
                <a:gd name="connsiteX4" fmla="*/ 5179 w 157576"/>
                <a:gd name="connsiteY4" fmla="*/ 71348 h 92144"/>
                <a:gd name="connsiteX5" fmla="*/ 4054 w 157576"/>
                <a:gd name="connsiteY5" fmla="*/ 72223 h 92144"/>
                <a:gd name="connsiteX6" fmla="*/ 2430 w 157576"/>
                <a:gd name="connsiteY6" fmla="*/ 73597 h 92144"/>
                <a:gd name="connsiteX7" fmla="*/ 1431 w 157576"/>
                <a:gd name="connsiteY7" fmla="*/ 75222 h 92144"/>
                <a:gd name="connsiteX8" fmla="*/ 431 w 157576"/>
                <a:gd name="connsiteY8" fmla="*/ 76971 h 92144"/>
                <a:gd name="connsiteX9" fmla="*/ 431 w 157576"/>
                <a:gd name="connsiteY9" fmla="*/ 79095 h 92144"/>
                <a:gd name="connsiteX10" fmla="*/ 431 w 157576"/>
                <a:gd name="connsiteY10" fmla="*/ 85593 h 92144"/>
                <a:gd name="connsiteX11" fmla="*/ 10427 w 157576"/>
                <a:gd name="connsiteY11" fmla="*/ 91940 h 92144"/>
                <a:gd name="connsiteX12" fmla="*/ 12176 w 157576"/>
                <a:gd name="connsiteY12" fmla="*/ 91340 h 92144"/>
                <a:gd name="connsiteX13" fmla="*/ 17299 w 157576"/>
                <a:gd name="connsiteY13" fmla="*/ 88716 h 92144"/>
                <a:gd name="connsiteX14" fmla="*/ 18049 w 157576"/>
                <a:gd name="connsiteY14" fmla="*/ 88716 h 92144"/>
                <a:gd name="connsiteX15" fmla="*/ 152116 w 157576"/>
                <a:gd name="connsiteY15" fmla="*/ 20993 h 92144"/>
                <a:gd name="connsiteX16" fmla="*/ 156864 w 157576"/>
                <a:gd name="connsiteY16" fmla="*/ 6499 h 9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7576" h="92144">
                  <a:moveTo>
                    <a:pt x="156864" y="6499"/>
                  </a:moveTo>
                  <a:cubicBezTo>
                    <a:pt x="155764" y="1938"/>
                    <a:pt x="151166" y="-861"/>
                    <a:pt x="146605" y="239"/>
                  </a:cubicBezTo>
                  <a:cubicBezTo>
                    <a:pt x="146093" y="364"/>
                    <a:pt x="145593" y="539"/>
                    <a:pt x="145119" y="751"/>
                  </a:cubicBezTo>
                  <a:lnTo>
                    <a:pt x="131500" y="7499"/>
                  </a:lnTo>
                  <a:lnTo>
                    <a:pt x="5179" y="71348"/>
                  </a:lnTo>
                  <a:cubicBezTo>
                    <a:pt x="4779" y="71611"/>
                    <a:pt x="4404" y="71898"/>
                    <a:pt x="4054" y="72223"/>
                  </a:cubicBezTo>
                  <a:cubicBezTo>
                    <a:pt x="3455" y="72610"/>
                    <a:pt x="2917" y="73073"/>
                    <a:pt x="2430" y="73597"/>
                  </a:cubicBezTo>
                  <a:cubicBezTo>
                    <a:pt x="2030" y="74097"/>
                    <a:pt x="1693" y="74634"/>
                    <a:pt x="1431" y="75222"/>
                  </a:cubicBezTo>
                  <a:cubicBezTo>
                    <a:pt x="993" y="75746"/>
                    <a:pt x="656" y="76334"/>
                    <a:pt x="431" y="76971"/>
                  </a:cubicBezTo>
                  <a:cubicBezTo>
                    <a:pt x="356" y="77683"/>
                    <a:pt x="356" y="78383"/>
                    <a:pt x="431" y="79095"/>
                  </a:cubicBezTo>
                  <a:cubicBezTo>
                    <a:pt x="-144" y="81219"/>
                    <a:pt x="-144" y="83468"/>
                    <a:pt x="431" y="85593"/>
                  </a:cubicBezTo>
                  <a:cubicBezTo>
                    <a:pt x="1443" y="90103"/>
                    <a:pt x="5916" y="92952"/>
                    <a:pt x="10427" y="91940"/>
                  </a:cubicBezTo>
                  <a:cubicBezTo>
                    <a:pt x="11027" y="91802"/>
                    <a:pt x="11614" y="91602"/>
                    <a:pt x="12176" y="91340"/>
                  </a:cubicBezTo>
                  <a:lnTo>
                    <a:pt x="17299" y="88716"/>
                  </a:lnTo>
                  <a:lnTo>
                    <a:pt x="18049" y="88716"/>
                  </a:lnTo>
                  <a:lnTo>
                    <a:pt x="152116" y="20993"/>
                  </a:lnTo>
                  <a:cubicBezTo>
                    <a:pt x="156801" y="17794"/>
                    <a:pt x="158750" y="11847"/>
                    <a:pt x="1568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3C6130C5-9FAF-47F4-9C23-B035726D4CBB}"/>
                </a:ext>
              </a:extLst>
            </p:cNvPr>
            <p:cNvSpPr/>
            <p:nvPr/>
          </p:nvSpPr>
          <p:spPr>
            <a:xfrm>
              <a:off x="11025797" y="2153273"/>
              <a:ext cx="260231" cy="144739"/>
            </a:xfrm>
            <a:custGeom>
              <a:avLst/>
              <a:gdLst>
                <a:gd name="connsiteX0" fmla="*/ 249861 w 260231"/>
                <a:gd name="connsiteY0" fmla="*/ 14244 h 144739"/>
                <a:gd name="connsiteX1" fmla="*/ 254609 w 260231"/>
                <a:gd name="connsiteY1" fmla="*/ 0 h 144739"/>
                <a:gd name="connsiteX2" fmla="*/ 234243 w 260231"/>
                <a:gd name="connsiteY2" fmla="*/ 10246 h 144739"/>
                <a:gd name="connsiteX3" fmla="*/ 18586 w 260231"/>
                <a:gd name="connsiteY3" fmla="*/ 118952 h 144739"/>
                <a:gd name="connsiteX4" fmla="*/ 18586 w 260231"/>
                <a:gd name="connsiteY4" fmla="*/ 118952 h 144739"/>
                <a:gd name="connsiteX5" fmla="*/ 9215 w 260231"/>
                <a:gd name="connsiteY5" fmla="*/ 129323 h 144739"/>
                <a:gd name="connsiteX6" fmla="*/ 3717 w 260231"/>
                <a:gd name="connsiteY6" fmla="*/ 126450 h 144739"/>
                <a:gd name="connsiteX7" fmla="*/ 94 w 260231"/>
                <a:gd name="connsiteY7" fmla="*/ 134696 h 144739"/>
                <a:gd name="connsiteX8" fmla="*/ 94 w 260231"/>
                <a:gd name="connsiteY8" fmla="*/ 136945 h 144739"/>
                <a:gd name="connsiteX9" fmla="*/ 94 w 260231"/>
                <a:gd name="connsiteY9" fmla="*/ 138945 h 144739"/>
                <a:gd name="connsiteX10" fmla="*/ 94 w 260231"/>
                <a:gd name="connsiteY10" fmla="*/ 138945 h 144739"/>
                <a:gd name="connsiteX11" fmla="*/ 843 w 260231"/>
                <a:gd name="connsiteY11" fmla="*/ 140194 h 144739"/>
                <a:gd name="connsiteX12" fmla="*/ 1968 w 260231"/>
                <a:gd name="connsiteY12" fmla="*/ 142318 h 144739"/>
                <a:gd name="connsiteX13" fmla="*/ 3342 w 260231"/>
                <a:gd name="connsiteY13" fmla="*/ 143568 h 144739"/>
                <a:gd name="connsiteX14" fmla="*/ 4717 w 260231"/>
                <a:gd name="connsiteY14" fmla="*/ 144692 h 144739"/>
                <a:gd name="connsiteX15" fmla="*/ 6716 w 260231"/>
                <a:gd name="connsiteY15" fmla="*/ 144692 h 144739"/>
                <a:gd name="connsiteX16" fmla="*/ 8090 w 260231"/>
                <a:gd name="connsiteY16" fmla="*/ 144692 h 144739"/>
                <a:gd name="connsiteX17" fmla="*/ 9964 w 260231"/>
                <a:gd name="connsiteY17" fmla="*/ 144692 h 144739"/>
                <a:gd name="connsiteX18" fmla="*/ 11589 w 260231"/>
                <a:gd name="connsiteY18" fmla="*/ 144692 h 144739"/>
                <a:gd name="connsiteX19" fmla="*/ 11589 w 260231"/>
                <a:gd name="connsiteY19" fmla="*/ 144692 h 144739"/>
                <a:gd name="connsiteX20" fmla="*/ 14337 w 260231"/>
                <a:gd name="connsiteY20" fmla="*/ 143193 h 144739"/>
                <a:gd name="connsiteX21" fmla="*/ 14337 w 260231"/>
                <a:gd name="connsiteY21" fmla="*/ 143193 h 144739"/>
                <a:gd name="connsiteX22" fmla="*/ 260231 w 260231"/>
                <a:gd name="connsiteY22" fmla="*/ 19242 h 144739"/>
                <a:gd name="connsiteX23" fmla="*/ 249861 w 260231"/>
                <a:gd name="connsiteY23" fmla="*/ 14244 h 14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0231" h="144739">
                  <a:moveTo>
                    <a:pt x="249861" y="14244"/>
                  </a:moveTo>
                  <a:cubicBezTo>
                    <a:pt x="247812" y="8971"/>
                    <a:pt x="249798" y="2986"/>
                    <a:pt x="254609" y="0"/>
                  </a:cubicBezTo>
                  <a:lnTo>
                    <a:pt x="234243" y="10246"/>
                  </a:lnTo>
                  <a:lnTo>
                    <a:pt x="18586" y="118952"/>
                  </a:lnTo>
                  <a:lnTo>
                    <a:pt x="18586" y="118952"/>
                  </a:lnTo>
                  <a:cubicBezTo>
                    <a:pt x="18798" y="124388"/>
                    <a:pt x="14638" y="128986"/>
                    <a:pt x="9215" y="129323"/>
                  </a:cubicBezTo>
                  <a:cubicBezTo>
                    <a:pt x="7078" y="129124"/>
                    <a:pt x="5104" y="128086"/>
                    <a:pt x="3717" y="126450"/>
                  </a:cubicBezTo>
                  <a:cubicBezTo>
                    <a:pt x="1381" y="128549"/>
                    <a:pt x="69" y="131560"/>
                    <a:pt x="94" y="134696"/>
                  </a:cubicBezTo>
                  <a:cubicBezTo>
                    <a:pt x="-31" y="135446"/>
                    <a:pt x="-31" y="136196"/>
                    <a:pt x="94" y="136945"/>
                  </a:cubicBezTo>
                  <a:cubicBezTo>
                    <a:pt x="31" y="137608"/>
                    <a:pt x="31" y="138282"/>
                    <a:pt x="94" y="138945"/>
                  </a:cubicBezTo>
                  <a:lnTo>
                    <a:pt x="94" y="138945"/>
                  </a:lnTo>
                  <a:cubicBezTo>
                    <a:pt x="268" y="139407"/>
                    <a:pt x="519" y="139819"/>
                    <a:pt x="843" y="140194"/>
                  </a:cubicBezTo>
                  <a:cubicBezTo>
                    <a:pt x="1093" y="140956"/>
                    <a:pt x="1468" y="141681"/>
                    <a:pt x="1968" y="142318"/>
                  </a:cubicBezTo>
                  <a:cubicBezTo>
                    <a:pt x="2393" y="142768"/>
                    <a:pt x="2855" y="143180"/>
                    <a:pt x="3342" y="143568"/>
                  </a:cubicBezTo>
                  <a:lnTo>
                    <a:pt x="4717" y="144692"/>
                  </a:lnTo>
                  <a:lnTo>
                    <a:pt x="6716" y="144692"/>
                  </a:lnTo>
                  <a:lnTo>
                    <a:pt x="8090" y="144692"/>
                  </a:lnTo>
                  <a:lnTo>
                    <a:pt x="9964" y="144692"/>
                  </a:lnTo>
                  <a:cubicBezTo>
                    <a:pt x="10502" y="144755"/>
                    <a:pt x="11051" y="144755"/>
                    <a:pt x="11589" y="144692"/>
                  </a:cubicBezTo>
                  <a:lnTo>
                    <a:pt x="11589" y="144692"/>
                  </a:lnTo>
                  <a:lnTo>
                    <a:pt x="14337" y="143193"/>
                  </a:lnTo>
                  <a:lnTo>
                    <a:pt x="14337" y="143193"/>
                  </a:lnTo>
                  <a:lnTo>
                    <a:pt x="260231" y="19242"/>
                  </a:lnTo>
                  <a:cubicBezTo>
                    <a:pt x="255996" y="20592"/>
                    <a:pt x="251448" y="18405"/>
                    <a:pt x="249861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2A86AD5A-4471-480F-8B7A-10F35BACA662}"/>
                </a:ext>
              </a:extLst>
            </p:cNvPr>
            <p:cNvSpPr/>
            <p:nvPr/>
          </p:nvSpPr>
          <p:spPr>
            <a:xfrm>
              <a:off x="8959159" y="4443485"/>
              <a:ext cx="8246" cy="2837"/>
            </a:xfrm>
            <a:custGeom>
              <a:avLst/>
              <a:gdLst>
                <a:gd name="connsiteX0" fmla="*/ 6247 w 8246"/>
                <a:gd name="connsiteY0" fmla="*/ 1999 h 2837"/>
                <a:gd name="connsiteX1" fmla="*/ 8246 w 8246"/>
                <a:gd name="connsiteY1" fmla="*/ 875 h 2837"/>
                <a:gd name="connsiteX2" fmla="*/ 0 w 8246"/>
                <a:gd name="connsiteY2" fmla="*/ 0 h 2837"/>
                <a:gd name="connsiteX3" fmla="*/ 0 w 8246"/>
                <a:gd name="connsiteY3" fmla="*/ 2374 h 2837"/>
                <a:gd name="connsiteX4" fmla="*/ 6247 w 8246"/>
                <a:gd name="connsiteY4" fmla="*/ 1999 h 2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46" h="2837">
                  <a:moveTo>
                    <a:pt x="6247" y="1999"/>
                  </a:moveTo>
                  <a:lnTo>
                    <a:pt x="8246" y="875"/>
                  </a:lnTo>
                  <a:cubicBezTo>
                    <a:pt x="5560" y="2237"/>
                    <a:pt x="2336" y="1887"/>
                    <a:pt x="0" y="0"/>
                  </a:cubicBezTo>
                  <a:lnTo>
                    <a:pt x="0" y="2374"/>
                  </a:lnTo>
                  <a:cubicBezTo>
                    <a:pt x="2049" y="3099"/>
                    <a:pt x="4298" y="2974"/>
                    <a:pt x="62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D0E0AB02-0DFA-4902-931E-50FCAED08728}"/>
                </a:ext>
              </a:extLst>
            </p:cNvPr>
            <p:cNvSpPr/>
            <p:nvPr/>
          </p:nvSpPr>
          <p:spPr>
            <a:xfrm>
              <a:off x="8953287" y="4424493"/>
              <a:ext cx="6871" cy="8496"/>
            </a:xfrm>
            <a:custGeom>
              <a:avLst/>
              <a:gdLst>
                <a:gd name="connsiteX0" fmla="*/ 6872 w 6871"/>
                <a:gd name="connsiteY0" fmla="*/ 0 h 8496"/>
                <a:gd name="connsiteX1" fmla="*/ 4873 w 6871"/>
                <a:gd name="connsiteY1" fmla="*/ 1125 h 8496"/>
                <a:gd name="connsiteX2" fmla="*/ 0 w 6871"/>
                <a:gd name="connsiteY2" fmla="*/ 7372 h 8496"/>
                <a:gd name="connsiteX3" fmla="*/ 1749 w 6871"/>
                <a:gd name="connsiteY3" fmla="*/ 8497 h 8496"/>
                <a:gd name="connsiteX4" fmla="*/ 6872 w 6871"/>
                <a:gd name="connsiteY4" fmla="*/ 0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1" h="8496">
                  <a:moveTo>
                    <a:pt x="6872" y="0"/>
                  </a:moveTo>
                  <a:lnTo>
                    <a:pt x="4873" y="1125"/>
                  </a:lnTo>
                  <a:cubicBezTo>
                    <a:pt x="2486" y="2474"/>
                    <a:pt x="737" y="4723"/>
                    <a:pt x="0" y="7372"/>
                  </a:cubicBezTo>
                  <a:cubicBezTo>
                    <a:pt x="650" y="7622"/>
                    <a:pt x="1250" y="8009"/>
                    <a:pt x="1749" y="8497"/>
                  </a:cubicBezTo>
                  <a:cubicBezTo>
                    <a:pt x="2049" y="5023"/>
                    <a:pt x="3936" y="1887"/>
                    <a:pt x="687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222555EB-4EA3-4680-B6EB-2A271CEE2E5F}"/>
                </a:ext>
              </a:extLst>
            </p:cNvPr>
            <p:cNvSpPr/>
            <p:nvPr/>
          </p:nvSpPr>
          <p:spPr>
            <a:xfrm>
              <a:off x="9628595" y="5317261"/>
              <a:ext cx="18953" cy="53103"/>
            </a:xfrm>
            <a:custGeom>
              <a:avLst/>
              <a:gdLst>
                <a:gd name="connsiteX0" fmla="*/ 10270 w 18953"/>
                <a:gd name="connsiteY0" fmla="*/ 53104 h 53103"/>
                <a:gd name="connsiteX1" fmla="*/ 18891 w 18953"/>
                <a:gd name="connsiteY1" fmla="*/ 41858 h 53103"/>
                <a:gd name="connsiteX2" fmla="*/ 18891 w 18953"/>
                <a:gd name="connsiteY2" fmla="*/ 37985 h 53103"/>
                <a:gd name="connsiteX3" fmla="*/ 18891 w 18953"/>
                <a:gd name="connsiteY3" fmla="*/ 30363 h 53103"/>
                <a:gd name="connsiteX4" fmla="*/ 18016 w 18953"/>
                <a:gd name="connsiteY4" fmla="*/ 0 h 53103"/>
                <a:gd name="connsiteX5" fmla="*/ 9395 w 18953"/>
                <a:gd name="connsiteY5" fmla="*/ 11245 h 53103"/>
                <a:gd name="connsiteX6" fmla="*/ 12 w 18953"/>
                <a:gd name="connsiteY6" fmla="*/ 912 h 53103"/>
                <a:gd name="connsiteX7" fmla="*/ 24 w 18953"/>
                <a:gd name="connsiteY7" fmla="*/ 750 h 53103"/>
                <a:gd name="connsiteX8" fmla="*/ 1274 w 18953"/>
                <a:gd name="connsiteY8" fmla="*/ 42608 h 53103"/>
                <a:gd name="connsiteX9" fmla="*/ 10270 w 18953"/>
                <a:gd name="connsiteY9" fmla="*/ 53104 h 5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53" h="53103">
                  <a:moveTo>
                    <a:pt x="10270" y="53104"/>
                  </a:moveTo>
                  <a:cubicBezTo>
                    <a:pt x="15692" y="52267"/>
                    <a:pt x="19491" y="47306"/>
                    <a:pt x="18891" y="41858"/>
                  </a:cubicBezTo>
                  <a:lnTo>
                    <a:pt x="18891" y="37985"/>
                  </a:lnTo>
                  <a:lnTo>
                    <a:pt x="18891" y="30363"/>
                  </a:lnTo>
                  <a:lnTo>
                    <a:pt x="18016" y="0"/>
                  </a:lnTo>
                  <a:cubicBezTo>
                    <a:pt x="18554" y="5435"/>
                    <a:pt x="14780" y="10346"/>
                    <a:pt x="9395" y="11245"/>
                  </a:cubicBezTo>
                  <a:cubicBezTo>
                    <a:pt x="3947" y="10983"/>
                    <a:pt x="-251" y="6347"/>
                    <a:pt x="12" y="912"/>
                  </a:cubicBezTo>
                  <a:cubicBezTo>
                    <a:pt x="24" y="850"/>
                    <a:pt x="24" y="800"/>
                    <a:pt x="24" y="750"/>
                  </a:cubicBezTo>
                  <a:lnTo>
                    <a:pt x="1274" y="42608"/>
                  </a:lnTo>
                  <a:cubicBezTo>
                    <a:pt x="986" y="47956"/>
                    <a:pt x="4947" y="52579"/>
                    <a:pt x="10270" y="5310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4AB84D7C-6966-4986-8B96-0249479F8C6E}"/>
                </a:ext>
              </a:extLst>
            </p:cNvPr>
            <p:cNvSpPr/>
            <p:nvPr/>
          </p:nvSpPr>
          <p:spPr>
            <a:xfrm>
              <a:off x="9604181" y="4499713"/>
              <a:ext cx="42356" cy="828794"/>
            </a:xfrm>
            <a:custGeom>
              <a:avLst/>
              <a:gdLst>
                <a:gd name="connsiteX0" fmla="*/ 33685 w 42356"/>
                <a:gd name="connsiteY0" fmla="*/ 828794 h 828794"/>
                <a:gd name="connsiteX1" fmla="*/ 42306 w 42356"/>
                <a:gd name="connsiteY1" fmla="*/ 817549 h 828794"/>
                <a:gd name="connsiteX2" fmla="*/ 42306 w 42356"/>
                <a:gd name="connsiteY2" fmla="*/ 813676 h 828794"/>
                <a:gd name="connsiteX3" fmla="*/ 17317 w 42356"/>
                <a:gd name="connsiteY3" fmla="*/ 10496 h 828794"/>
                <a:gd name="connsiteX4" fmla="*/ 17317 w 42356"/>
                <a:gd name="connsiteY4" fmla="*/ 9122 h 828794"/>
                <a:gd name="connsiteX5" fmla="*/ 17317 w 42356"/>
                <a:gd name="connsiteY5" fmla="*/ 6747 h 828794"/>
                <a:gd name="connsiteX6" fmla="*/ 16317 w 42356"/>
                <a:gd name="connsiteY6" fmla="*/ 4873 h 828794"/>
                <a:gd name="connsiteX7" fmla="*/ 8696 w 42356"/>
                <a:gd name="connsiteY7" fmla="*/ 0 h 828794"/>
                <a:gd name="connsiteX8" fmla="*/ 75 w 42356"/>
                <a:gd name="connsiteY8" fmla="*/ 11245 h 828794"/>
                <a:gd name="connsiteX9" fmla="*/ 75 w 42356"/>
                <a:gd name="connsiteY9" fmla="*/ 18368 h 828794"/>
                <a:gd name="connsiteX10" fmla="*/ 25064 w 42356"/>
                <a:gd name="connsiteY10" fmla="*/ 818924 h 828794"/>
                <a:gd name="connsiteX11" fmla="*/ 33685 w 42356"/>
                <a:gd name="connsiteY11" fmla="*/ 828794 h 828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356" h="828794">
                  <a:moveTo>
                    <a:pt x="33685" y="828794"/>
                  </a:moveTo>
                  <a:cubicBezTo>
                    <a:pt x="39070" y="827895"/>
                    <a:pt x="42844" y="822984"/>
                    <a:pt x="42306" y="817549"/>
                  </a:cubicBezTo>
                  <a:lnTo>
                    <a:pt x="42306" y="813676"/>
                  </a:lnTo>
                  <a:lnTo>
                    <a:pt x="17317" y="10496"/>
                  </a:lnTo>
                  <a:cubicBezTo>
                    <a:pt x="17392" y="10046"/>
                    <a:pt x="17392" y="9571"/>
                    <a:pt x="17317" y="9122"/>
                  </a:cubicBezTo>
                  <a:cubicBezTo>
                    <a:pt x="17392" y="8334"/>
                    <a:pt x="17392" y="7534"/>
                    <a:pt x="17317" y="6747"/>
                  </a:cubicBezTo>
                  <a:cubicBezTo>
                    <a:pt x="17054" y="6085"/>
                    <a:pt x="16730" y="5460"/>
                    <a:pt x="16317" y="4873"/>
                  </a:cubicBezTo>
                  <a:cubicBezTo>
                    <a:pt x="14881" y="1962"/>
                    <a:pt x="11944" y="87"/>
                    <a:pt x="8696" y="0"/>
                  </a:cubicBezTo>
                  <a:cubicBezTo>
                    <a:pt x="3236" y="775"/>
                    <a:pt x="-588" y="5773"/>
                    <a:pt x="75" y="11245"/>
                  </a:cubicBezTo>
                  <a:lnTo>
                    <a:pt x="75" y="18368"/>
                  </a:lnTo>
                  <a:lnTo>
                    <a:pt x="25064" y="818924"/>
                  </a:lnTo>
                  <a:cubicBezTo>
                    <a:pt x="25026" y="823922"/>
                    <a:pt x="28725" y="828157"/>
                    <a:pt x="33685" y="8287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8798E612-8A33-474F-B9EF-17430559A9C7}"/>
                </a:ext>
              </a:extLst>
            </p:cNvPr>
            <p:cNvSpPr/>
            <p:nvPr/>
          </p:nvSpPr>
          <p:spPr>
            <a:xfrm>
              <a:off x="9409668" y="6126958"/>
              <a:ext cx="135738" cy="192528"/>
            </a:xfrm>
            <a:custGeom>
              <a:avLst/>
              <a:gdLst>
                <a:gd name="connsiteX0" fmla="*/ 123243 w 135738"/>
                <a:gd name="connsiteY0" fmla="*/ 177160 h 192528"/>
                <a:gd name="connsiteX1" fmla="*/ 134551 w 135738"/>
                <a:gd name="connsiteY1" fmla="*/ 177060 h 192528"/>
                <a:gd name="connsiteX2" fmla="*/ 135738 w 135738"/>
                <a:gd name="connsiteY2" fmla="*/ 178534 h 192528"/>
                <a:gd name="connsiteX3" fmla="*/ 22038 w 135738"/>
                <a:gd name="connsiteY3" fmla="*/ 14349 h 192528"/>
                <a:gd name="connsiteX4" fmla="*/ 14790 w 135738"/>
                <a:gd name="connsiteY4" fmla="*/ 3729 h 192528"/>
                <a:gd name="connsiteX5" fmla="*/ 3958 w 135738"/>
                <a:gd name="connsiteY5" fmla="*/ 1180 h 192528"/>
                <a:gd name="connsiteX6" fmla="*/ 3171 w 135738"/>
                <a:gd name="connsiteY6" fmla="*/ 1729 h 192528"/>
                <a:gd name="connsiteX7" fmla="*/ 2046 w 135738"/>
                <a:gd name="connsiteY7" fmla="*/ 2354 h 192528"/>
                <a:gd name="connsiteX8" fmla="*/ 2046 w 135738"/>
                <a:gd name="connsiteY8" fmla="*/ 3104 h 192528"/>
                <a:gd name="connsiteX9" fmla="*/ 922 w 135738"/>
                <a:gd name="connsiteY9" fmla="*/ 4728 h 192528"/>
                <a:gd name="connsiteX10" fmla="*/ 47 w 135738"/>
                <a:gd name="connsiteY10" fmla="*/ 6478 h 192528"/>
                <a:gd name="connsiteX11" fmla="*/ 47 w 135738"/>
                <a:gd name="connsiteY11" fmla="*/ 8477 h 192528"/>
                <a:gd name="connsiteX12" fmla="*/ 47 w 135738"/>
                <a:gd name="connsiteY12" fmla="*/ 10476 h 192528"/>
                <a:gd name="connsiteX13" fmla="*/ 47 w 135738"/>
                <a:gd name="connsiteY13" fmla="*/ 12600 h 192528"/>
                <a:gd name="connsiteX14" fmla="*/ 47 w 135738"/>
                <a:gd name="connsiteY14" fmla="*/ 14599 h 192528"/>
                <a:gd name="connsiteX15" fmla="*/ 922 w 135738"/>
                <a:gd name="connsiteY15" fmla="*/ 16473 h 192528"/>
                <a:gd name="connsiteX16" fmla="*/ 922 w 135738"/>
                <a:gd name="connsiteY16" fmla="*/ 17598 h 192528"/>
                <a:gd name="connsiteX17" fmla="*/ 121869 w 135738"/>
                <a:gd name="connsiteY17" fmla="*/ 192529 h 192528"/>
                <a:gd name="connsiteX18" fmla="*/ 123243 w 135738"/>
                <a:gd name="connsiteY18" fmla="*/ 177160 h 192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738" h="192528">
                  <a:moveTo>
                    <a:pt x="123243" y="177160"/>
                  </a:moveTo>
                  <a:cubicBezTo>
                    <a:pt x="126342" y="174011"/>
                    <a:pt x="131403" y="173961"/>
                    <a:pt x="134551" y="177060"/>
                  </a:cubicBezTo>
                  <a:cubicBezTo>
                    <a:pt x="135001" y="177497"/>
                    <a:pt x="135401" y="177997"/>
                    <a:pt x="135738" y="178534"/>
                  </a:cubicBezTo>
                  <a:lnTo>
                    <a:pt x="22038" y="14349"/>
                  </a:lnTo>
                  <a:lnTo>
                    <a:pt x="14790" y="3729"/>
                  </a:lnTo>
                  <a:cubicBezTo>
                    <a:pt x="12504" y="30"/>
                    <a:pt x="7656" y="-1107"/>
                    <a:pt x="3958" y="1180"/>
                  </a:cubicBezTo>
                  <a:cubicBezTo>
                    <a:pt x="3683" y="1342"/>
                    <a:pt x="3420" y="1530"/>
                    <a:pt x="3171" y="1729"/>
                  </a:cubicBezTo>
                  <a:lnTo>
                    <a:pt x="2046" y="2354"/>
                  </a:lnTo>
                  <a:lnTo>
                    <a:pt x="2046" y="3104"/>
                  </a:lnTo>
                  <a:cubicBezTo>
                    <a:pt x="1559" y="3566"/>
                    <a:pt x="1184" y="4116"/>
                    <a:pt x="922" y="4728"/>
                  </a:cubicBezTo>
                  <a:lnTo>
                    <a:pt x="47" y="6478"/>
                  </a:lnTo>
                  <a:cubicBezTo>
                    <a:pt x="-16" y="7140"/>
                    <a:pt x="-16" y="7814"/>
                    <a:pt x="47" y="8477"/>
                  </a:cubicBezTo>
                  <a:cubicBezTo>
                    <a:pt x="-16" y="9139"/>
                    <a:pt x="-16" y="9814"/>
                    <a:pt x="47" y="10476"/>
                  </a:cubicBezTo>
                  <a:cubicBezTo>
                    <a:pt x="-16" y="11188"/>
                    <a:pt x="-16" y="11888"/>
                    <a:pt x="47" y="12600"/>
                  </a:cubicBezTo>
                  <a:lnTo>
                    <a:pt x="47" y="14599"/>
                  </a:lnTo>
                  <a:lnTo>
                    <a:pt x="922" y="16473"/>
                  </a:lnTo>
                  <a:cubicBezTo>
                    <a:pt x="922" y="16473"/>
                    <a:pt x="922" y="17348"/>
                    <a:pt x="922" y="17598"/>
                  </a:cubicBezTo>
                  <a:lnTo>
                    <a:pt x="121869" y="192529"/>
                  </a:lnTo>
                  <a:cubicBezTo>
                    <a:pt x="118733" y="187705"/>
                    <a:pt x="119295" y="181358"/>
                    <a:pt x="123243" y="1771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17A280F1-ACEC-42C9-87F0-481FA7D1C304}"/>
                </a:ext>
              </a:extLst>
            </p:cNvPr>
            <p:cNvSpPr/>
            <p:nvPr/>
          </p:nvSpPr>
          <p:spPr>
            <a:xfrm>
              <a:off x="9108220" y="6096576"/>
              <a:ext cx="297262" cy="186550"/>
            </a:xfrm>
            <a:custGeom>
              <a:avLst/>
              <a:gdLst>
                <a:gd name="connsiteX0" fmla="*/ 296372 w 297262"/>
                <a:gd name="connsiteY0" fmla="*/ 5748 h 186550"/>
                <a:gd name="connsiteX1" fmla="*/ 294748 w 297262"/>
                <a:gd name="connsiteY1" fmla="*/ 2999 h 186550"/>
                <a:gd name="connsiteX2" fmla="*/ 293248 w 297262"/>
                <a:gd name="connsiteY2" fmla="*/ 1624 h 186550"/>
                <a:gd name="connsiteX3" fmla="*/ 291874 w 297262"/>
                <a:gd name="connsiteY3" fmla="*/ 625 h 186550"/>
                <a:gd name="connsiteX4" fmla="*/ 290125 w 297262"/>
                <a:gd name="connsiteY4" fmla="*/ 0 h 186550"/>
                <a:gd name="connsiteX5" fmla="*/ 288500 w 297262"/>
                <a:gd name="connsiteY5" fmla="*/ 0 h 186550"/>
                <a:gd name="connsiteX6" fmla="*/ 286876 w 297262"/>
                <a:gd name="connsiteY6" fmla="*/ 0 h 186550"/>
                <a:gd name="connsiteX7" fmla="*/ 285127 w 297262"/>
                <a:gd name="connsiteY7" fmla="*/ 0 h 186550"/>
                <a:gd name="connsiteX8" fmla="*/ 284377 w 297262"/>
                <a:gd name="connsiteY8" fmla="*/ 0 h 186550"/>
                <a:gd name="connsiteX9" fmla="*/ 0 w 297262"/>
                <a:gd name="connsiteY9" fmla="*/ 167059 h 186550"/>
                <a:gd name="connsiteX10" fmla="*/ 11520 w 297262"/>
                <a:gd name="connsiteY10" fmla="*/ 169782 h 186550"/>
                <a:gd name="connsiteX11" fmla="*/ 12495 w 297262"/>
                <a:gd name="connsiteY11" fmla="*/ 172057 h 186550"/>
                <a:gd name="connsiteX12" fmla="*/ 8372 w 297262"/>
                <a:gd name="connsiteY12" fmla="*/ 186551 h 186550"/>
                <a:gd name="connsiteX13" fmla="*/ 286501 w 297262"/>
                <a:gd name="connsiteY13" fmla="*/ 23116 h 186550"/>
                <a:gd name="connsiteX14" fmla="*/ 292748 w 297262"/>
                <a:gd name="connsiteY14" fmla="*/ 19493 h 186550"/>
                <a:gd name="connsiteX15" fmla="*/ 296372 w 297262"/>
                <a:gd name="connsiteY15" fmla="*/ 5748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7262" h="186550">
                  <a:moveTo>
                    <a:pt x="296372" y="5748"/>
                  </a:moveTo>
                  <a:cubicBezTo>
                    <a:pt x="296010" y="4736"/>
                    <a:pt x="295460" y="3799"/>
                    <a:pt x="294748" y="2999"/>
                  </a:cubicBezTo>
                  <a:lnTo>
                    <a:pt x="293248" y="1624"/>
                  </a:lnTo>
                  <a:lnTo>
                    <a:pt x="291874" y="625"/>
                  </a:lnTo>
                  <a:lnTo>
                    <a:pt x="290125" y="0"/>
                  </a:lnTo>
                  <a:lnTo>
                    <a:pt x="288500" y="0"/>
                  </a:lnTo>
                  <a:lnTo>
                    <a:pt x="286876" y="0"/>
                  </a:lnTo>
                  <a:lnTo>
                    <a:pt x="285127" y="0"/>
                  </a:lnTo>
                  <a:lnTo>
                    <a:pt x="284377" y="0"/>
                  </a:lnTo>
                  <a:lnTo>
                    <a:pt x="0" y="167059"/>
                  </a:lnTo>
                  <a:cubicBezTo>
                    <a:pt x="3936" y="164635"/>
                    <a:pt x="9096" y="165847"/>
                    <a:pt x="11520" y="169782"/>
                  </a:cubicBezTo>
                  <a:cubicBezTo>
                    <a:pt x="11957" y="170495"/>
                    <a:pt x="12282" y="171257"/>
                    <a:pt x="12495" y="172057"/>
                  </a:cubicBezTo>
                  <a:cubicBezTo>
                    <a:pt x="14519" y="177267"/>
                    <a:pt x="12832" y="183190"/>
                    <a:pt x="8372" y="186551"/>
                  </a:cubicBezTo>
                  <a:lnTo>
                    <a:pt x="286501" y="23116"/>
                  </a:lnTo>
                  <a:lnTo>
                    <a:pt x="292748" y="19493"/>
                  </a:lnTo>
                  <a:cubicBezTo>
                    <a:pt x="296909" y="16244"/>
                    <a:pt x="298384" y="10621"/>
                    <a:pt x="296372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1679518-3269-43D9-9CB8-BD58799AC98D}"/>
                </a:ext>
              </a:extLst>
            </p:cNvPr>
            <p:cNvSpPr/>
            <p:nvPr/>
          </p:nvSpPr>
          <p:spPr>
            <a:xfrm>
              <a:off x="9013993" y="6263133"/>
              <a:ext cx="106973" cy="73723"/>
            </a:xfrm>
            <a:custGeom>
              <a:avLst/>
              <a:gdLst>
                <a:gd name="connsiteX0" fmla="*/ 106221 w 106973"/>
                <a:gd name="connsiteY0" fmla="*/ 6249 h 73723"/>
                <a:gd name="connsiteX1" fmla="*/ 96001 w 106973"/>
                <a:gd name="connsiteY1" fmla="*/ 277 h 73723"/>
                <a:gd name="connsiteX2" fmla="*/ 93727 w 106973"/>
                <a:gd name="connsiteY2" fmla="*/ 1251 h 73723"/>
                <a:gd name="connsiteX3" fmla="*/ 93727 w 106973"/>
                <a:gd name="connsiteY3" fmla="*/ 1251 h 73723"/>
                <a:gd name="connsiteX4" fmla="*/ 90728 w 106973"/>
                <a:gd name="connsiteY4" fmla="*/ 3000 h 73723"/>
                <a:gd name="connsiteX5" fmla="*/ 5140 w 106973"/>
                <a:gd name="connsiteY5" fmla="*/ 52980 h 73723"/>
                <a:gd name="connsiteX6" fmla="*/ 1017 w 106973"/>
                <a:gd name="connsiteY6" fmla="*/ 67475 h 73723"/>
                <a:gd name="connsiteX7" fmla="*/ 11237 w 106973"/>
                <a:gd name="connsiteY7" fmla="*/ 73447 h 73723"/>
                <a:gd name="connsiteX8" fmla="*/ 13511 w 106973"/>
                <a:gd name="connsiteY8" fmla="*/ 72473 h 73723"/>
                <a:gd name="connsiteX9" fmla="*/ 102473 w 106973"/>
                <a:gd name="connsiteY9" fmla="*/ 20118 h 73723"/>
                <a:gd name="connsiteX10" fmla="*/ 106221 w 106973"/>
                <a:gd name="connsiteY10" fmla="*/ 6249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973" h="73723">
                  <a:moveTo>
                    <a:pt x="106221" y="6249"/>
                  </a:moveTo>
                  <a:cubicBezTo>
                    <a:pt x="105047" y="1776"/>
                    <a:pt x="100474" y="-898"/>
                    <a:pt x="96001" y="277"/>
                  </a:cubicBezTo>
                  <a:cubicBezTo>
                    <a:pt x="95201" y="489"/>
                    <a:pt x="94426" y="814"/>
                    <a:pt x="93727" y="1251"/>
                  </a:cubicBezTo>
                  <a:lnTo>
                    <a:pt x="93727" y="1251"/>
                  </a:lnTo>
                  <a:lnTo>
                    <a:pt x="90728" y="3000"/>
                  </a:lnTo>
                  <a:lnTo>
                    <a:pt x="5140" y="52980"/>
                  </a:lnTo>
                  <a:cubicBezTo>
                    <a:pt x="442" y="56179"/>
                    <a:pt x="-1295" y="62277"/>
                    <a:pt x="1017" y="67475"/>
                  </a:cubicBezTo>
                  <a:cubicBezTo>
                    <a:pt x="2191" y="71948"/>
                    <a:pt x="6764" y="74622"/>
                    <a:pt x="11237" y="73447"/>
                  </a:cubicBezTo>
                  <a:cubicBezTo>
                    <a:pt x="12037" y="73235"/>
                    <a:pt x="12812" y="72910"/>
                    <a:pt x="13511" y="72473"/>
                  </a:cubicBezTo>
                  <a:lnTo>
                    <a:pt x="102473" y="20118"/>
                  </a:lnTo>
                  <a:cubicBezTo>
                    <a:pt x="106521" y="16745"/>
                    <a:pt x="108020" y="11197"/>
                    <a:pt x="10622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A5112195-6C49-474A-8FF9-691BDC5F3B5B}"/>
                </a:ext>
              </a:extLst>
            </p:cNvPr>
            <p:cNvSpPr/>
            <p:nvPr/>
          </p:nvSpPr>
          <p:spPr>
            <a:xfrm>
              <a:off x="8421766" y="3980929"/>
              <a:ext cx="181941" cy="108447"/>
            </a:xfrm>
            <a:custGeom>
              <a:avLst/>
              <a:gdLst>
                <a:gd name="connsiteX0" fmla="*/ 11870 w 181941"/>
                <a:gd name="connsiteY0" fmla="*/ 94203 h 108447"/>
                <a:gd name="connsiteX1" fmla="*/ 7122 w 181941"/>
                <a:gd name="connsiteY1" fmla="*/ 108447 h 108447"/>
                <a:gd name="connsiteX2" fmla="*/ 176549 w 181941"/>
                <a:gd name="connsiteY2" fmla="*/ 20982 h 108447"/>
                <a:gd name="connsiteX3" fmla="*/ 181297 w 181941"/>
                <a:gd name="connsiteY3" fmla="*/ 6738 h 108447"/>
                <a:gd name="connsiteX4" fmla="*/ 173925 w 181941"/>
                <a:gd name="connsiteY4" fmla="*/ 365 h 108447"/>
                <a:gd name="connsiteX5" fmla="*/ 169427 w 181941"/>
                <a:gd name="connsiteY5" fmla="*/ 365 h 108447"/>
                <a:gd name="connsiteX6" fmla="*/ 166803 w 181941"/>
                <a:gd name="connsiteY6" fmla="*/ 1740 h 108447"/>
                <a:gd name="connsiteX7" fmla="*/ 6122 w 181941"/>
                <a:gd name="connsiteY7" fmla="*/ 84832 h 108447"/>
                <a:gd name="connsiteX8" fmla="*/ 0 w 181941"/>
                <a:gd name="connsiteY8" fmla="*/ 87955 h 108447"/>
                <a:gd name="connsiteX9" fmla="*/ 11245 w 181941"/>
                <a:gd name="connsiteY9" fmla="*/ 92191 h 108447"/>
                <a:gd name="connsiteX10" fmla="*/ 11870 w 181941"/>
                <a:gd name="connsiteY10" fmla="*/ 94203 h 108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1941" h="108447">
                  <a:moveTo>
                    <a:pt x="11870" y="94203"/>
                  </a:moveTo>
                  <a:cubicBezTo>
                    <a:pt x="13632" y="99476"/>
                    <a:pt x="11695" y="105286"/>
                    <a:pt x="7122" y="108447"/>
                  </a:cubicBezTo>
                  <a:lnTo>
                    <a:pt x="176549" y="20982"/>
                  </a:lnTo>
                  <a:cubicBezTo>
                    <a:pt x="181122" y="17821"/>
                    <a:pt x="183058" y="12011"/>
                    <a:pt x="181297" y="6738"/>
                  </a:cubicBezTo>
                  <a:cubicBezTo>
                    <a:pt x="180247" y="3389"/>
                    <a:pt x="177398" y="915"/>
                    <a:pt x="173925" y="365"/>
                  </a:cubicBezTo>
                  <a:cubicBezTo>
                    <a:pt x="172463" y="-122"/>
                    <a:pt x="170889" y="-122"/>
                    <a:pt x="169427" y="365"/>
                  </a:cubicBezTo>
                  <a:lnTo>
                    <a:pt x="166803" y="1740"/>
                  </a:lnTo>
                  <a:lnTo>
                    <a:pt x="6122" y="84832"/>
                  </a:lnTo>
                  <a:lnTo>
                    <a:pt x="0" y="87955"/>
                  </a:lnTo>
                  <a:cubicBezTo>
                    <a:pt x="4273" y="86019"/>
                    <a:pt x="9309" y="87918"/>
                    <a:pt x="11245" y="92191"/>
                  </a:cubicBezTo>
                  <a:cubicBezTo>
                    <a:pt x="11533" y="92829"/>
                    <a:pt x="11745" y="93503"/>
                    <a:pt x="11870" y="942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3A335A72-7652-4833-9F54-F3EE9D2F6278}"/>
                </a:ext>
              </a:extLst>
            </p:cNvPr>
            <p:cNvSpPr/>
            <p:nvPr/>
          </p:nvSpPr>
          <p:spPr>
            <a:xfrm>
              <a:off x="8198738" y="4068692"/>
              <a:ext cx="235555" cy="136763"/>
            </a:xfrm>
            <a:custGeom>
              <a:avLst/>
              <a:gdLst>
                <a:gd name="connsiteX0" fmla="*/ 234898 w 235555"/>
                <a:gd name="connsiteY0" fmla="*/ 6440 h 136763"/>
                <a:gd name="connsiteX1" fmla="*/ 224590 w 235555"/>
                <a:gd name="connsiteY1" fmla="*/ 255 h 136763"/>
                <a:gd name="connsiteX2" fmla="*/ 223029 w 235555"/>
                <a:gd name="connsiteY2" fmla="*/ 817 h 136763"/>
                <a:gd name="connsiteX3" fmla="*/ 211783 w 235555"/>
                <a:gd name="connsiteY3" fmla="*/ 6690 h 136763"/>
                <a:gd name="connsiteX4" fmla="*/ 0 w 235555"/>
                <a:gd name="connsiteY4" fmla="*/ 116021 h 136763"/>
                <a:gd name="connsiteX5" fmla="*/ 4373 w 235555"/>
                <a:gd name="connsiteY5" fmla="*/ 122144 h 136763"/>
                <a:gd name="connsiteX6" fmla="*/ 4373 w 235555"/>
                <a:gd name="connsiteY6" fmla="*/ 122144 h 136763"/>
                <a:gd name="connsiteX7" fmla="*/ 5248 w 235555"/>
                <a:gd name="connsiteY7" fmla="*/ 123268 h 136763"/>
                <a:gd name="connsiteX8" fmla="*/ 5248 w 235555"/>
                <a:gd name="connsiteY8" fmla="*/ 136763 h 136763"/>
                <a:gd name="connsiteX9" fmla="*/ 11995 w 235555"/>
                <a:gd name="connsiteY9" fmla="*/ 133265 h 136763"/>
                <a:gd name="connsiteX10" fmla="*/ 11995 w 235555"/>
                <a:gd name="connsiteY10" fmla="*/ 133265 h 136763"/>
                <a:gd name="connsiteX11" fmla="*/ 230025 w 235555"/>
                <a:gd name="connsiteY11" fmla="*/ 20809 h 136763"/>
                <a:gd name="connsiteX12" fmla="*/ 234898 w 235555"/>
                <a:gd name="connsiteY12" fmla="*/ 6440 h 13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555" h="136763">
                  <a:moveTo>
                    <a:pt x="234898" y="6440"/>
                  </a:moveTo>
                  <a:cubicBezTo>
                    <a:pt x="233761" y="1892"/>
                    <a:pt x="229151" y="-882"/>
                    <a:pt x="224590" y="255"/>
                  </a:cubicBezTo>
                  <a:cubicBezTo>
                    <a:pt x="224053" y="393"/>
                    <a:pt x="223528" y="580"/>
                    <a:pt x="223029" y="817"/>
                  </a:cubicBezTo>
                  <a:lnTo>
                    <a:pt x="211783" y="6690"/>
                  </a:lnTo>
                  <a:lnTo>
                    <a:pt x="0" y="116021"/>
                  </a:lnTo>
                  <a:lnTo>
                    <a:pt x="4373" y="122144"/>
                  </a:lnTo>
                  <a:lnTo>
                    <a:pt x="4373" y="122144"/>
                  </a:lnTo>
                  <a:lnTo>
                    <a:pt x="5248" y="123268"/>
                  </a:lnTo>
                  <a:cubicBezTo>
                    <a:pt x="7884" y="127379"/>
                    <a:pt x="7884" y="132652"/>
                    <a:pt x="5248" y="136763"/>
                  </a:cubicBezTo>
                  <a:lnTo>
                    <a:pt x="11995" y="133265"/>
                  </a:lnTo>
                  <a:lnTo>
                    <a:pt x="11995" y="133265"/>
                  </a:lnTo>
                  <a:lnTo>
                    <a:pt x="230025" y="20809"/>
                  </a:lnTo>
                  <a:cubicBezTo>
                    <a:pt x="234711" y="17673"/>
                    <a:pt x="236698" y="11775"/>
                    <a:pt x="234898" y="64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12B6F525-9F8E-4FC2-A500-A8B3CA9A9936}"/>
                </a:ext>
              </a:extLst>
            </p:cNvPr>
            <p:cNvSpPr/>
            <p:nvPr/>
          </p:nvSpPr>
          <p:spPr>
            <a:xfrm>
              <a:off x="7793663" y="4999763"/>
              <a:ext cx="331981" cy="503447"/>
            </a:xfrm>
            <a:custGeom>
              <a:avLst/>
              <a:gdLst>
                <a:gd name="connsiteX0" fmla="*/ 328608 w 331981"/>
                <a:gd name="connsiteY0" fmla="*/ 500926 h 503447"/>
                <a:gd name="connsiteX1" fmla="*/ 330107 w 331981"/>
                <a:gd name="connsiteY1" fmla="*/ 485806 h 503447"/>
                <a:gd name="connsiteX2" fmla="*/ 21241 w 331981"/>
                <a:gd name="connsiteY2" fmla="*/ 10996 h 503447"/>
                <a:gd name="connsiteX3" fmla="*/ 14119 w 331981"/>
                <a:gd name="connsiteY3" fmla="*/ 0 h 503447"/>
                <a:gd name="connsiteX4" fmla="*/ 12495 w 331981"/>
                <a:gd name="connsiteY4" fmla="*/ 15244 h 503447"/>
                <a:gd name="connsiteX5" fmla="*/ 1362 w 331981"/>
                <a:gd name="connsiteY5" fmla="*/ 15219 h 503447"/>
                <a:gd name="connsiteX6" fmla="*/ 0 w 331981"/>
                <a:gd name="connsiteY6" fmla="*/ 13370 h 503447"/>
                <a:gd name="connsiteX7" fmla="*/ 315988 w 331981"/>
                <a:gd name="connsiteY7" fmla="*/ 499676 h 503447"/>
                <a:gd name="connsiteX8" fmla="*/ 327009 w 331981"/>
                <a:gd name="connsiteY8" fmla="*/ 502237 h 503447"/>
                <a:gd name="connsiteX9" fmla="*/ 328608 w 331981"/>
                <a:gd name="connsiteY9" fmla="*/ 500926 h 503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981" h="503447">
                  <a:moveTo>
                    <a:pt x="328608" y="500926"/>
                  </a:moveTo>
                  <a:cubicBezTo>
                    <a:pt x="332469" y="496802"/>
                    <a:pt x="333081" y="490604"/>
                    <a:pt x="330107" y="485806"/>
                  </a:cubicBezTo>
                  <a:lnTo>
                    <a:pt x="21241" y="10996"/>
                  </a:lnTo>
                  <a:lnTo>
                    <a:pt x="14119" y="0"/>
                  </a:lnTo>
                  <a:cubicBezTo>
                    <a:pt x="17130" y="4861"/>
                    <a:pt x="16455" y="11133"/>
                    <a:pt x="12495" y="15244"/>
                  </a:cubicBezTo>
                  <a:cubicBezTo>
                    <a:pt x="9408" y="18306"/>
                    <a:pt x="4423" y="18293"/>
                    <a:pt x="1362" y="15219"/>
                  </a:cubicBezTo>
                  <a:cubicBezTo>
                    <a:pt x="825" y="14669"/>
                    <a:pt x="362" y="14045"/>
                    <a:pt x="0" y="13370"/>
                  </a:cubicBezTo>
                  <a:lnTo>
                    <a:pt x="315988" y="499676"/>
                  </a:lnTo>
                  <a:cubicBezTo>
                    <a:pt x="318325" y="503424"/>
                    <a:pt x="323248" y="504574"/>
                    <a:pt x="327009" y="502237"/>
                  </a:cubicBezTo>
                  <a:cubicBezTo>
                    <a:pt x="327596" y="501875"/>
                    <a:pt x="328133" y="501438"/>
                    <a:pt x="328608" y="5009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26B94DEA-4F55-4003-B332-35EEB8964984}"/>
                </a:ext>
              </a:extLst>
            </p:cNvPr>
            <p:cNvSpPr/>
            <p:nvPr/>
          </p:nvSpPr>
          <p:spPr>
            <a:xfrm>
              <a:off x="11513084" y="3037625"/>
              <a:ext cx="89682" cy="99630"/>
            </a:xfrm>
            <a:custGeom>
              <a:avLst/>
              <a:gdLst>
                <a:gd name="connsiteX0" fmla="*/ 2345 w 89682"/>
                <a:gd name="connsiteY0" fmla="*/ 3169 h 99630"/>
                <a:gd name="connsiteX1" fmla="*/ 2970 w 89682"/>
                <a:gd name="connsiteY1" fmla="*/ 18538 h 99630"/>
                <a:gd name="connsiteX2" fmla="*/ 77938 w 89682"/>
                <a:gd name="connsiteY2" fmla="*/ 99631 h 99630"/>
                <a:gd name="connsiteX3" fmla="*/ 77188 w 89682"/>
                <a:gd name="connsiteY3" fmla="*/ 84262 h 99630"/>
                <a:gd name="connsiteX4" fmla="*/ 88308 w 89682"/>
                <a:gd name="connsiteY4" fmla="*/ 82187 h 99630"/>
                <a:gd name="connsiteX5" fmla="*/ 89683 w 89682"/>
                <a:gd name="connsiteY5" fmla="*/ 83387 h 99630"/>
                <a:gd name="connsiteX6" fmla="*/ 86059 w 89682"/>
                <a:gd name="connsiteY6" fmla="*/ 79514 h 99630"/>
                <a:gd name="connsiteX7" fmla="*/ 83060 w 89682"/>
                <a:gd name="connsiteY7" fmla="*/ 76390 h 99630"/>
                <a:gd name="connsiteX8" fmla="*/ 14340 w 89682"/>
                <a:gd name="connsiteY8" fmla="*/ 2419 h 99630"/>
                <a:gd name="connsiteX9" fmla="*/ 3208 w 89682"/>
                <a:gd name="connsiteY9" fmla="*/ 2194 h 99630"/>
                <a:gd name="connsiteX10" fmla="*/ 2345 w 89682"/>
                <a:gd name="connsiteY10" fmla="*/ 3169 h 99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682" h="99630">
                  <a:moveTo>
                    <a:pt x="2345" y="3169"/>
                  </a:moveTo>
                  <a:cubicBezTo>
                    <a:pt x="-1003" y="7830"/>
                    <a:pt x="-741" y="14165"/>
                    <a:pt x="2970" y="18538"/>
                  </a:cubicBezTo>
                  <a:lnTo>
                    <a:pt x="77938" y="99631"/>
                  </a:lnTo>
                  <a:cubicBezTo>
                    <a:pt x="74189" y="95282"/>
                    <a:pt x="73877" y="88947"/>
                    <a:pt x="77188" y="84262"/>
                  </a:cubicBezTo>
                  <a:cubicBezTo>
                    <a:pt x="79687" y="80626"/>
                    <a:pt x="84660" y="79689"/>
                    <a:pt x="88308" y="82187"/>
                  </a:cubicBezTo>
                  <a:cubicBezTo>
                    <a:pt x="88808" y="82537"/>
                    <a:pt x="89270" y="82937"/>
                    <a:pt x="89683" y="83387"/>
                  </a:cubicBezTo>
                  <a:lnTo>
                    <a:pt x="86059" y="79514"/>
                  </a:lnTo>
                  <a:lnTo>
                    <a:pt x="83060" y="76390"/>
                  </a:lnTo>
                  <a:lnTo>
                    <a:pt x="14340" y="2419"/>
                  </a:lnTo>
                  <a:cubicBezTo>
                    <a:pt x="11329" y="-717"/>
                    <a:pt x="6344" y="-817"/>
                    <a:pt x="3208" y="2194"/>
                  </a:cubicBezTo>
                  <a:cubicBezTo>
                    <a:pt x="2895" y="2494"/>
                    <a:pt x="2608" y="2819"/>
                    <a:pt x="2345" y="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224BBF0F-3A9E-4774-ABD3-C16FA08646E2}"/>
                </a:ext>
              </a:extLst>
            </p:cNvPr>
            <p:cNvSpPr/>
            <p:nvPr/>
          </p:nvSpPr>
          <p:spPr>
            <a:xfrm>
              <a:off x="11588360" y="3118778"/>
              <a:ext cx="82619" cy="90783"/>
            </a:xfrm>
            <a:custGeom>
              <a:avLst/>
              <a:gdLst>
                <a:gd name="connsiteX0" fmla="*/ 2287 w 82619"/>
                <a:gd name="connsiteY0" fmla="*/ 3109 h 90783"/>
                <a:gd name="connsiteX1" fmla="*/ 3037 w 82619"/>
                <a:gd name="connsiteY1" fmla="*/ 18478 h 90783"/>
                <a:gd name="connsiteX2" fmla="*/ 63886 w 82619"/>
                <a:gd name="connsiteY2" fmla="*/ 83952 h 90783"/>
                <a:gd name="connsiteX3" fmla="*/ 66510 w 82619"/>
                <a:gd name="connsiteY3" fmla="*/ 86826 h 90783"/>
                <a:gd name="connsiteX4" fmla="*/ 68134 w 82619"/>
                <a:gd name="connsiteY4" fmla="*/ 88575 h 90783"/>
                <a:gd name="connsiteX5" fmla="*/ 69259 w 82619"/>
                <a:gd name="connsiteY5" fmla="*/ 89325 h 90783"/>
                <a:gd name="connsiteX6" fmla="*/ 71133 w 82619"/>
                <a:gd name="connsiteY6" fmla="*/ 90699 h 90783"/>
                <a:gd name="connsiteX7" fmla="*/ 71882 w 82619"/>
                <a:gd name="connsiteY7" fmla="*/ 90699 h 90783"/>
                <a:gd name="connsiteX8" fmla="*/ 72882 w 82619"/>
                <a:gd name="connsiteY8" fmla="*/ 90699 h 90783"/>
                <a:gd name="connsiteX9" fmla="*/ 74506 w 82619"/>
                <a:gd name="connsiteY9" fmla="*/ 90699 h 90783"/>
                <a:gd name="connsiteX10" fmla="*/ 74506 w 82619"/>
                <a:gd name="connsiteY10" fmla="*/ 90699 h 90783"/>
                <a:gd name="connsiteX11" fmla="*/ 76256 w 82619"/>
                <a:gd name="connsiteY11" fmla="*/ 90699 h 90783"/>
                <a:gd name="connsiteX12" fmla="*/ 77505 w 82619"/>
                <a:gd name="connsiteY12" fmla="*/ 90699 h 90783"/>
                <a:gd name="connsiteX13" fmla="*/ 77505 w 82619"/>
                <a:gd name="connsiteY13" fmla="*/ 90699 h 90783"/>
                <a:gd name="connsiteX14" fmla="*/ 80379 w 82619"/>
                <a:gd name="connsiteY14" fmla="*/ 88075 h 90783"/>
                <a:gd name="connsiteX15" fmla="*/ 79629 w 82619"/>
                <a:gd name="connsiteY15" fmla="*/ 72831 h 90783"/>
                <a:gd name="connsiteX16" fmla="*/ 75256 w 82619"/>
                <a:gd name="connsiteY16" fmla="*/ 68083 h 90783"/>
                <a:gd name="connsiteX17" fmla="*/ 14532 w 82619"/>
                <a:gd name="connsiteY17" fmla="*/ 2609 h 90783"/>
                <a:gd name="connsiteX18" fmla="*/ 3237 w 82619"/>
                <a:gd name="connsiteY18" fmla="*/ 2084 h 90783"/>
                <a:gd name="connsiteX19" fmla="*/ 2287 w 82619"/>
                <a:gd name="connsiteY19" fmla="*/ 3109 h 90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2619" h="90783">
                  <a:moveTo>
                    <a:pt x="2287" y="3109"/>
                  </a:moveTo>
                  <a:cubicBezTo>
                    <a:pt x="-1024" y="7795"/>
                    <a:pt x="-711" y="14130"/>
                    <a:pt x="3037" y="18478"/>
                  </a:cubicBezTo>
                  <a:lnTo>
                    <a:pt x="63886" y="83952"/>
                  </a:lnTo>
                  <a:lnTo>
                    <a:pt x="66510" y="86826"/>
                  </a:lnTo>
                  <a:lnTo>
                    <a:pt x="68134" y="88575"/>
                  </a:lnTo>
                  <a:cubicBezTo>
                    <a:pt x="68484" y="88862"/>
                    <a:pt x="68859" y="89125"/>
                    <a:pt x="69259" y="89325"/>
                  </a:cubicBezTo>
                  <a:cubicBezTo>
                    <a:pt x="69833" y="89849"/>
                    <a:pt x="70458" y="90312"/>
                    <a:pt x="71133" y="90699"/>
                  </a:cubicBezTo>
                  <a:lnTo>
                    <a:pt x="71882" y="90699"/>
                  </a:lnTo>
                  <a:lnTo>
                    <a:pt x="72882" y="90699"/>
                  </a:lnTo>
                  <a:lnTo>
                    <a:pt x="74506" y="90699"/>
                  </a:lnTo>
                  <a:lnTo>
                    <a:pt x="74506" y="90699"/>
                  </a:lnTo>
                  <a:cubicBezTo>
                    <a:pt x="75081" y="90812"/>
                    <a:pt x="75681" y="90812"/>
                    <a:pt x="76256" y="90699"/>
                  </a:cubicBezTo>
                  <a:cubicBezTo>
                    <a:pt x="76668" y="90749"/>
                    <a:pt x="77092" y="90749"/>
                    <a:pt x="77505" y="90699"/>
                  </a:cubicBezTo>
                  <a:lnTo>
                    <a:pt x="77505" y="90699"/>
                  </a:lnTo>
                  <a:cubicBezTo>
                    <a:pt x="78604" y="89999"/>
                    <a:pt x="79579" y="89112"/>
                    <a:pt x="80379" y="88075"/>
                  </a:cubicBezTo>
                  <a:cubicBezTo>
                    <a:pt x="83627" y="83414"/>
                    <a:pt x="83315" y="77155"/>
                    <a:pt x="79629" y="72831"/>
                  </a:cubicBezTo>
                  <a:lnTo>
                    <a:pt x="75256" y="68083"/>
                  </a:lnTo>
                  <a:lnTo>
                    <a:pt x="14532" y="2609"/>
                  </a:lnTo>
                  <a:cubicBezTo>
                    <a:pt x="11558" y="-652"/>
                    <a:pt x="6498" y="-889"/>
                    <a:pt x="3237" y="2084"/>
                  </a:cubicBezTo>
                  <a:cubicBezTo>
                    <a:pt x="2887" y="2397"/>
                    <a:pt x="2575" y="2734"/>
                    <a:pt x="2287" y="310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3A82B011-B347-4997-A0BA-28460539D729}"/>
                </a:ext>
              </a:extLst>
            </p:cNvPr>
            <p:cNvSpPr/>
            <p:nvPr/>
          </p:nvSpPr>
          <p:spPr>
            <a:xfrm>
              <a:off x="12134184" y="3544843"/>
              <a:ext cx="24592" cy="82724"/>
            </a:xfrm>
            <a:custGeom>
              <a:avLst/>
              <a:gdLst>
                <a:gd name="connsiteX0" fmla="*/ 14722 w 24592"/>
                <a:gd name="connsiteY0" fmla="*/ 11870 h 82724"/>
                <a:gd name="connsiteX1" fmla="*/ 6850 w 24592"/>
                <a:gd name="connsiteY1" fmla="*/ 0 h 82724"/>
                <a:gd name="connsiteX2" fmla="*/ 4975 w 24592"/>
                <a:gd name="connsiteY2" fmla="*/ 19117 h 82724"/>
                <a:gd name="connsiteX3" fmla="*/ 227 w 24592"/>
                <a:gd name="connsiteY3" fmla="*/ 70222 h 82724"/>
                <a:gd name="connsiteX4" fmla="*/ 8099 w 24592"/>
                <a:gd name="connsiteY4" fmla="*/ 82717 h 82724"/>
                <a:gd name="connsiteX5" fmla="*/ 18082 w 24592"/>
                <a:gd name="connsiteY5" fmla="*/ 73483 h 82724"/>
                <a:gd name="connsiteX6" fmla="*/ 18095 w 24592"/>
                <a:gd name="connsiteY6" fmla="*/ 73096 h 82724"/>
                <a:gd name="connsiteX7" fmla="*/ 24592 w 24592"/>
                <a:gd name="connsiteY7" fmla="*/ 2874 h 82724"/>
                <a:gd name="connsiteX8" fmla="*/ 14871 w 24592"/>
                <a:gd name="connsiteY8" fmla="*/ 11883 h 82724"/>
                <a:gd name="connsiteX9" fmla="*/ 14722 w 24592"/>
                <a:gd name="connsiteY9" fmla="*/ 11870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92" h="82724">
                  <a:moveTo>
                    <a:pt x="14722" y="11870"/>
                  </a:moveTo>
                  <a:cubicBezTo>
                    <a:pt x="9324" y="10683"/>
                    <a:pt x="5850" y="5435"/>
                    <a:pt x="6850" y="0"/>
                  </a:cubicBezTo>
                  <a:lnTo>
                    <a:pt x="4975" y="19117"/>
                  </a:lnTo>
                  <a:lnTo>
                    <a:pt x="227" y="70222"/>
                  </a:lnTo>
                  <a:cubicBezTo>
                    <a:pt x="-947" y="75832"/>
                    <a:pt x="2539" y="81355"/>
                    <a:pt x="8099" y="82717"/>
                  </a:cubicBezTo>
                  <a:cubicBezTo>
                    <a:pt x="13409" y="82929"/>
                    <a:pt x="17883" y="78794"/>
                    <a:pt x="18082" y="73483"/>
                  </a:cubicBezTo>
                  <a:cubicBezTo>
                    <a:pt x="18095" y="73346"/>
                    <a:pt x="18095" y="73221"/>
                    <a:pt x="18095" y="73096"/>
                  </a:cubicBezTo>
                  <a:lnTo>
                    <a:pt x="24592" y="2874"/>
                  </a:lnTo>
                  <a:cubicBezTo>
                    <a:pt x="24392" y="8047"/>
                    <a:pt x="20044" y="12070"/>
                    <a:pt x="14871" y="11883"/>
                  </a:cubicBezTo>
                  <a:cubicBezTo>
                    <a:pt x="14822" y="11870"/>
                    <a:pt x="14771" y="11870"/>
                    <a:pt x="14722" y="11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4B5443C5-0E9F-40B7-A3D5-0EC6285A1DA2}"/>
                </a:ext>
              </a:extLst>
            </p:cNvPr>
            <p:cNvSpPr/>
            <p:nvPr/>
          </p:nvSpPr>
          <p:spPr>
            <a:xfrm>
              <a:off x="12018962" y="1199778"/>
              <a:ext cx="186044" cy="111080"/>
            </a:xfrm>
            <a:custGeom>
              <a:avLst/>
              <a:gdLst>
                <a:gd name="connsiteX0" fmla="*/ 11620 w 186044"/>
                <a:gd name="connsiteY0" fmla="*/ 96961 h 111080"/>
                <a:gd name="connsiteX1" fmla="*/ 6748 w 186044"/>
                <a:gd name="connsiteY1" fmla="*/ 111081 h 111080"/>
                <a:gd name="connsiteX2" fmla="*/ 186045 w 186044"/>
                <a:gd name="connsiteY2" fmla="*/ 23616 h 111080"/>
                <a:gd name="connsiteX3" fmla="*/ 186045 w 186044"/>
                <a:gd name="connsiteY3" fmla="*/ 0 h 111080"/>
                <a:gd name="connsiteX4" fmla="*/ 0 w 186044"/>
                <a:gd name="connsiteY4" fmla="*/ 90964 h 111080"/>
                <a:gd name="connsiteX5" fmla="*/ 11146 w 186044"/>
                <a:gd name="connsiteY5" fmla="*/ 95463 h 111080"/>
                <a:gd name="connsiteX6" fmla="*/ 11620 w 186044"/>
                <a:gd name="connsiteY6" fmla="*/ 96961 h 11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111080">
                  <a:moveTo>
                    <a:pt x="11620" y="96961"/>
                  </a:moveTo>
                  <a:cubicBezTo>
                    <a:pt x="13582" y="102228"/>
                    <a:pt x="11545" y="108147"/>
                    <a:pt x="6748" y="111081"/>
                  </a:cubicBezTo>
                  <a:lnTo>
                    <a:pt x="186045" y="23616"/>
                  </a:lnTo>
                  <a:lnTo>
                    <a:pt x="186045" y="0"/>
                  </a:lnTo>
                  <a:lnTo>
                    <a:pt x="0" y="90964"/>
                  </a:lnTo>
                  <a:cubicBezTo>
                    <a:pt x="4323" y="89129"/>
                    <a:pt x="9308" y="91144"/>
                    <a:pt x="11146" y="95463"/>
                  </a:cubicBezTo>
                  <a:cubicBezTo>
                    <a:pt x="11345" y="95947"/>
                    <a:pt x="11508" y="96448"/>
                    <a:pt x="11620" y="9696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8CCD2EB5-44C8-4F1D-90C8-9B59910226B7}"/>
                </a:ext>
              </a:extLst>
            </p:cNvPr>
            <p:cNvSpPr/>
            <p:nvPr/>
          </p:nvSpPr>
          <p:spPr>
            <a:xfrm>
              <a:off x="11984421" y="1290564"/>
              <a:ext cx="46902" cy="35467"/>
            </a:xfrm>
            <a:custGeom>
              <a:avLst/>
              <a:gdLst>
                <a:gd name="connsiteX0" fmla="*/ 19547 w 46902"/>
                <a:gd name="connsiteY0" fmla="*/ 7426 h 35467"/>
                <a:gd name="connsiteX1" fmla="*/ 5803 w 46902"/>
                <a:gd name="connsiteY1" fmla="*/ 14173 h 35467"/>
                <a:gd name="connsiteX2" fmla="*/ 930 w 46902"/>
                <a:gd name="connsiteY2" fmla="*/ 28792 h 35467"/>
                <a:gd name="connsiteX3" fmla="*/ 11051 w 46902"/>
                <a:gd name="connsiteY3" fmla="*/ 35268 h 35467"/>
                <a:gd name="connsiteX4" fmla="*/ 12550 w 46902"/>
                <a:gd name="connsiteY4" fmla="*/ 34790 h 35467"/>
                <a:gd name="connsiteX5" fmla="*/ 41288 w 46902"/>
                <a:gd name="connsiteY5" fmla="*/ 20795 h 35467"/>
                <a:gd name="connsiteX6" fmla="*/ 46161 w 46902"/>
                <a:gd name="connsiteY6" fmla="*/ 6676 h 35467"/>
                <a:gd name="connsiteX7" fmla="*/ 36040 w 46902"/>
                <a:gd name="connsiteY7" fmla="*/ 200 h 35467"/>
                <a:gd name="connsiteX8" fmla="*/ 34541 w 46902"/>
                <a:gd name="connsiteY8" fmla="*/ 678 h 35467"/>
                <a:gd name="connsiteX9" fmla="*/ 31417 w 46902"/>
                <a:gd name="connsiteY9" fmla="*/ 2178 h 35467"/>
                <a:gd name="connsiteX10" fmla="*/ 28419 w 46902"/>
                <a:gd name="connsiteY10" fmla="*/ 3802 h 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902" h="35467">
                  <a:moveTo>
                    <a:pt x="19547" y="7426"/>
                  </a:moveTo>
                  <a:lnTo>
                    <a:pt x="5803" y="14173"/>
                  </a:lnTo>
                  <a:cubicBezTo>
                    <a:pt x="718" y="17113"/>
                    <a:pt x="-1368" y="23388"/>
                    <a:pt x="930" y="28792"/>
                  </a:cubicBezTo>
                  <a:cubicBezTo>
                    <a:pt x="1942" y="33375"/>
                    <a:pt x="6465" y="36275"/>
                    <a:pt x="11051" y="35268"/>
                  </a:cubicBezTo>
                  <a:cubicBezTo>
                    <a:pt x="11563" y="35156"/>
                    <a:pt x="12063" y="34995"/>
                    <a:pt x="12550" y="34790"/>
                  </a:cubicBezTo>
                  <a:lnTo>
                    <a:pt x="41288" y="20795"/>
                  </a:lnTo>
                  <a:cubicBezTo>
                    <a:pt x="46086" y="17861"/>
                    <a:pt x="48123" y="11942"/>
                    <a:pt x="46161" y="6676"/>
                  </a:cubicBezTo>
                  <a:cubicBezTo>
                    <a:pt x="45149" y="2093"/>
                    <a:pt x="40626" y="-807"/>
                    <a:pt x="36040" y="200"/>
                  </a:cubicBezTo>
                  <a:cubicBezTo>
                    <a:pt x="35528" y="312"/>
                    <a:pt x="35028" y="473"/>
                    <a:pt x="34541" y="678"/>
                  </a:cubicBezTo>
                  <a:lnTo>
                    <a:pt x="31417" y="2178"/>
                  </a:lnTo>
                  <a:lnTo>
                    <a:pt x="28419" y="38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20CF4A01-3C9C-4BC3-9BCD-07F740B3F5B0}"/>
                </a:ext>
              </a:extLst>
            </p:cNvPr>
            <p:cNvSpPr/>
            <p:nvPr/>
          </p:nvSpPr>
          <p:spPr>
            <a:xfrm>
              <a:off x="11024889" y="2235740"/>
              <a:ext cx="19377" cy="47434"/>
            </a:xfrm>
            <a:custGeom>
              <a:avLst/>
              <a:gdLst>
                <a:gd name="connsiteX0" fmla="*/ 9998 w 19377"/>
                <a:gd name="connsiteY0" fmla="*/ 47356 h 47434"/>
                <a:gd name="connsiteX1" fmla="*/ 19369 w 19377"/>
                <a:gd name="connsiteY1" fmla="*/ 36985 h 47434"/>
                <a:gd name="connsiteX2" fmla="*/ 19369 w 19377"/>
                <a:gd name="connsiteY2" fmla="*/ 36985 h 47434"/>
                <a:gd name="connsiteX3" fmla="*/ 19369 w 19377"/>
                <a:gd name="connsiteY3" fmla="*/ 20367 h 47434"/>
                <a:gd name="connsiteX4" fmla="*/ 19369 w 19377"/>
                <a:gd name="connsiteY4" fmla="*/ 7872 h 47434"/>
                <a:gd name="connsiteX5" fmla="*/ 19369 w 19377"/>
                <a:gd name="connsiteY5" fmla="*/ 1000 h 47434"/>
                <a:gd name="connsiteX6" fmla="*/ 9998 w 19377"/>
                <a:gd name="connsiteY6" fmla="*/ 11371 h 47434"/>
                <a:gd name="connsiteX7" fmla="*/ 1377 w 19377"/>
                <a:gd name="connsiteY7" fmla="*/ 0 h 47434"/>
                <a:gd name="connsiteX8" fmla="*/ 2 w 19377"/>
                <a:gd name="connsiteY8" fmla="*/ 36611 h 47434"/>
                <a:gd name="connsiteX9" fmla="*/ 3126 w 19377"/>
                <a:gd name="connsiteY9" fmla="*/ 45107 h 47434"/>
                <a:gd name="connsiteX10" fmla="*/ 9998 w 19377"/>
                <a:gd name="connsiteY10" fmla="*/ 47356 h 4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377" h="47434">
                  <a:moveTo>
                    <a:pt x="9998" y="47356"/>
                  </a:moveTo>
                  <a:cubicBezTo>
                    <a:pt x="15421" y="47019"/>
                    <a:pt x="19582" y="42421"/>
                    <a:pt x="19369" y="36985"/>
                  </a:cubicBezTo>
                  <a:lnTo>
                    <a:pt x="19369" y="36985"/>
                  </a:lnTo>
                  <a:lnTo>
                    <a:pt x="19369" y="20367"/>
                  </a:lnTo>
                  <a:lnTo>
                    <a:pt x="19369" y="7872"/>
                  </a:lnTo>
                  <a:lnTo>
                    <a:pt x="19369" y="1000"/>
                  </a:lnTo>
                  <a:cubicBezTo>
                    <a:pt x="19582" y="6435"/>
                    <a:pt x="15421" y="11033"/>
                    <a:pt x="9998" y="11371"/>
                  </a:cubicBezTo>
                  <a:cubicBezTo>
                    <a:pt x="4526" y="10533"/>
                    <a:pt x="702" y="5498"/>
                    <a:pt x="1377" y="0"/>
                  </a:cubicBezTo>
                  <a:lnTo>
                    <a:pt x="2" y="36611"/>
                  </a:lnTo>
                  <a:cubicBezTo>
                    <a:pt x="-60" y="39734"/>
                    <a:pt x="1065" y="42770"/>
                    <a:pt x="3126" y="45107"/>
                  </a:cubicBezTo>
                  <a:cubicBezTo>
                    <a:pt x="4950" y="46869"/>
                    <a:pt x="7487" y="47706"/>
                    <a:pt x="9998" y="473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0DCC85C2-02EF-409E-8F1A-A3371EDC3B49}"/>
                </a:ext>
              </a:extLst>
            </p:cNvPr>
            <p:cNvSpPr/>
            <p:nvPr/>
          </p:nvSpPr>
          <p:spPr>
            <a:xfrm>
              <a:off x="11027813" y="2178755"/>
              <a:ext cx="19855" cy="67730"/>
            </a:xfrm>
            <a:custGeom>
              <a:avLst/>
              <a:gdLst>
                <a:gd name="connsiteX0" fmla="*/ 1576 w 19855"/>
                <a:gd name="connsiteY0" fmla="*/ 9754 h 67730"/>
                <a:gd name="connsiteX1" fmla="*/ 1576 w 19855"/>
                <a:gd name="connsiteY1" fmla="*/ 16876 h 67730"/>
                <a:gd name="connsiteX2" fmla="*/ 77 w 19855"/>
                <a:gd name="connsiteY2" fmla="*/ 56360 h 67730"/>
                <a:gd name="connsiteX3" fmla="*/ 8698 w 19855"/>
                <a:gd name="connsiteY3" fmla="*/ 67730 h 67730"/>
                <a:gd name="connsiteX4" fmla="*/ 18069 w 19855"/>
                <a:gd name="connsiteY4" fmla="*/ 57360 h 67730"/>
                <a:gd name="connsiteX5" fmla="*/ 18694 w 19855"/>
                <a:gd name="connsiteY5" fmla="*/ 40366 h 67730"/>
                <a:gd name="connsiteX6" fmla="*/ 19818 w 19855"/>
                <a:gd name="connsiteY6" fmla="*/ 10753 h 67730"/>
                <a:gd name="connsiteX7" fmla="*/ 19818 w 19855"/>
                <a:gd name="connsiteY7" fmla="*/ 10753 h 67730"/>
                <a:gd name="connsiteX8" fmla="*/ 19818 w 19855"/>
                <a:gd name="connsiteY8" fmla="*/ 8379 h 67730"/>
                <a:gd name="connsiteX9" fmla="*/ 19818 w 19855"/>
                <a:gd name="connsiteY9" fmla="*/ 6630 h 67730"/>
                <a:gd name="connsiteX10" fmla="*/ 18944 w 19855"/>
                <a:gd name="connsiteY10" fmla="*/ 4881 h 67730"/>
                <a:gd name="connsiteX11" fmla="*/ 17819 w 19855"/>
                <a:gd name="connsiteY11" fmla="*/ 3131 h 67730"/>
                <a:gd name="connsiteX12" fmla="*/ 11947 w 19855"/>
                <a:gd name="connsiteY12" fmla="*/ 8 h 67730"/>
                <a:gd name="connsiteX13" fmla="*/ 1576 w 19855"/>
                <a:gd name="connsiteY13" fmla="*/ 9616 h 67730"/>
                <a:gd name="connsiteX14" fmla="*/ 1576 w 19855"/>
                <a:gd name="connsiteY14" fmla="*/ 9754 h 67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855" h="67730">
                  <a:moveTo>
                    <a:pt x="1576" y="9754"/>
                  </a:moveTo>
                  <a:lnTo>
                    <a:pt x="1576" y="16876"/>
                  </a:lnTo>
                  <a:lnTo>
                    <a:pt x="77" y="56360"/>
                  </a:lnTo>
                  <a:cubicBezTo>
                    <a:pt x="-598" y="61858"/>
                    <a:pt x="3226" y="66893"/>
                    <a:pt x="8698" y="67730"/>
                  </a:cubicBezTo>
                  <a:cubicBezTo>
                    <a:pt x="14121" y="67393"/>
                    <a:pt x="18282" y="62795"/>
                    <a:pt x="18069" y="57360"/>
                  </a:cubicBezTo>
                  <a:lnTo>
                    <a:pt x="18694" y="40366"/>
                  </a:lnTo>
                  <a:lnTo>
                    <a:pt x="19818" y="10753"/>
                  </a:lnTo>
                  <a:cubicBezTo>
                    <a:pt x="19818" y="10753"/>
                    <a:pt x="19818" y="10753"/>
                    <a:pt x="19818" y="10753"/>
                  </a:cubicBezTo>
                  <a:cubicBezTo>
                    <a:pt x="19868" y="9966"/>
                    <a:pt x="19868" y="9166"/>
                    <a:pt x="19818" y="8379"/>
                  </a:cubicBezTo>
                  <a:lnTo>
                    <a:pt x="19818" y="6630"/>
                  </a:lnTo>
                  <a:cubicBezTo>
                    <a:pt x="19818" y="6630"/>
                    <a:pt x="19194" y="5505"/>
                    <a:pt x="18944" y="4881"/>
                  </a:cubicBezTo>
                  <a:lnTo>
                    <a:pt x="17819" y="3131"/>
                  </a:lnTo>
                  <a:cubicBezTo>
                    <a:pt x="16357" y="1344"/>
                    <a:pt x="14246" y="220"/>
                    <a:pt x="11947" y="8"/>
                  </a:cubicBezTo>
                  <a:cubicBezTo>
                    <a:pt x="6424" y="-205"/>
                    <a:pt x="1789" y="4106"/>
                    <a:pt x="1576" y="9616"/>
                  </a:cubicBezTo>
                  <a:cubicBezTo>
                    <a:pt x="1576" y="9666"/>
                    <a:pt x="1576" y="9704"/>
                    <a:pt x="1576" y="97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CC379879-1B0F-4ABD-ACA3-8FF7B7BC8810}"/>
                </a:ext>
              </a:extLst>
            </p:cNvPr>
            <p:cNvSpPr/>
            <p:nvPr/>
          </p:nvSpPr>
          <p:spPr>
            <a:xfrm>
              <a:off x="8709840" y="3751636"/>
              <a:ext cx="328659" cy="184053"/>
            </a:xfrm>
            <a:custGeom>
              <a:avLst/>
              <a:gdLst>
                <a:gd name="connsiteX0" fmla="*/ 316790 w 328659"/>
                <a:gd name="connsiteY0" fmla="*/ 14244 h 184053"/>
                <a:gd name="connsiteX1" fmla="*/ 321538 w 328659"/>
                <a:gd name="connsiteY1" fmla="*/ 0 h 184053"/>
                <a:gd name="connsiteX2" fmla="*/ 315665 w 328659"/>
                <a:gd name="connsiteY2" fmla="*/ 3124 h 184053"/>
                <a:gd name="connsiteX3" fmla="*/ 5549 w 328659"/>
                <a:gd name="connsiteY3" fmla="*/ 163310 h 184053"/>
                <a:gd name="connsiteX4" fmla="*/ 801 w 328659"/>
                <a:gd name="connsiteY4" fmla="*/ 177554 h 184053"/>
                <a:gd name="connsiteX5" fmla="*/ 11060 w 328659"/>
                <a:gd name="connsiteY5" fmla="*/ 183814 h 184053"/>
                <a:gd name="connsiteX6" fmla="*/ 12546 w 328659"/>
                <a:gd name="connsiteY6" fmla="*/ 183302 h 184053"/>
                <a:gd name="connsiteX7" fmla="*/ 328660 w 328659"/>
                <a:gd name="connsiteY7" fmla="*/ 19992 h 184053"/>
                <a:gd name="connsiteX8" fmla="*/ 317277 w 328659"/>
                <a:gd name="connsiteY8" fmla="*/ 15631 h 184053"/>
                <a:gd name="connsiteX9" fmla="*/ 316790 w 328659"/>
                <a:gd name="connsiteY9" fmla="*/ 14244 h 18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659" h="184053">
                  <a:moveTo>
                    <a:pt x="316790" y="14244"/>
                  </a:moveTo>
                  <a:cubicBezTo>
                    <a:pt x="315028" y="8971"/>
                    <a:pt x="316965" y="3161"/>
                    <a:pt x="321538" y="0"/>
                  </a:cubicBezTo>
                  <a:lnTo>
                    <a:pt x="315665" y="3124"/>
                  </a:lnTo>
                  <a:lnTo>
                    <a:pt x="5549" y="163310"/>
                  </a:lnTo>
                  <a:cubicBezTo>
                    <a:pt x="739" y="166296"/>
                    <a:pt x="-1248" y="172281"/>
                    <a:pt x="801" y="177554"/>
                  </a:cubicBezTo>
                  <a:cubicBezTo>
                    <a:pt x="1901" y="182115"/>
                    <a:pt x="6499" y="184914"/>
                    <a:pt x="11060" y="183814"/>
                  </a:cubicBezTo>
                  <a:cubicBezTo>
                    <a:pt x="11572" y="183689"/>
                    <a:pt x="12072" y="183514"/>
                    <a:pt x="12546" y="183302"/>
                  </a:cubicBezTo>
                  <a:lnTo>
                    <a:pt x="328660" y="19992"/>
                  </a:lnTo>
                  <a:cubicBezTo>
                    <a:pt x="324312" y="21929"/>
                    <a:pt x="319214" y="19980"/>
                    <a:pt x="317277" y="15631"/>
                  </a:cubicBezTo>
                  <a:cubicBezTo>
                    <a:pt x="317077" y="15181"/>
                    <a:pt x="316915" y="14719"/>
                    <a:pt x="316790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EC673984-934B-451C-90E5-EFD3BDA2F9F3}"/>
                </a:ext>
              </a:extLst>
            </p:cNvPr>
            <p:cNvSpPr/>
            <p:nvPr/>
          </p:nvSpPr>
          <p:spPr>
            <a:xfrm>
              <a:off x="9026110" y="3729520"/>
              <a:ext cx="60832" cy="42863"/>
            </a:xfrm>
            <a:custGeom>
              <a:avLst/>
              <a:gdLst>
                <a:gd name="connsiteX0" fmla="*/ 59869 w 60832"/>
                <a:gd name="connsiteY0" fmla="*/ 5623 h 42863"/>
                <a:gd name="connsiteX1" fmla="*/ 57995 w 60832"/>
                <a:gd name="connsiteY1" fmla="*/ 2374 h 42863"/>
                <a:gd name="connsiteX2" fmla="*/ 56496 w 60832"/>
                <a:gd name="connsiteY2" fmla="*/ 999 h 42863"/>
                <a:gd name="connsiteX3" fmla="*/ 55121 w 60832"/>
                <a:gd name="connsiteY3" fmla="*/ 0 h 42863"/>
                <a:gd name="connsiteX4" fmla="*/ 53497 w 60832"/>
                <a:gd name="connsiteY4" fmla="*/ 0 h 42863"/>
                <a:gd name="connsiteX5" fmla="*/ 51872 w 60832"/>
                <a:gd name="connsiteY5" fmla="*/ 0 h 42863"/>
                <a:gd name="connsiteX6" fmla="*/ 50248 w 60832"/>
                <a:gd name="connsiteY6" fmla="*/ 0 h 42863"/>
                <a:gd name="connsiteX7" fmla="*/ 48374 w 60832"/>
                <a:gd name="connsiteY7" fmla="*/ 0 h 42863"/>
                <a:gd name="connsiteX8" fmla="*/ 48374 w 60832"/>
                <a:gd name="connsiteY8" fmla="*/ 0 h 42863"/>
                <a:gd name="connsiteX9" fmla="*/ 17013 w 60832"/>
                <a:gd name="connsiteY9" fmla="*/ 16118 h 42863"/>
                <a:gd name="connsiteX10" fmla="*/ 5393 w 60832"/>
                <a:gd name="connsiteY10" fmla="*/ 22116 h 42863"/>
                <a:gd name="connsiteX11" fmla="*/ 645 w 60832"/>
                <a:gd name="connsiteY11" fmla="*/ 36360 h 42863"/>
                <a:gd name="connsiteX12" fmla="*/ 11128 w 60832"/>
                <a:gd name="connsiteY12" fmla="*/ 42595 h 42863"/>
                <a:gd name="connsiteX13" fmla="*/ 12514 w 60832"/>
                <a:gd name="connsiteY13" fmla="*/ 42108 h 42863"/>
                <a:gd name="connsiteX14" fmla="*/ 49998 w 60832"/>
                <a:gd name="connsiteY14" fmla="*/ 22866 h 42863"/>
                <a:gd name="connsiteX15" fmla="*/ 55871 w 60832"/>
                <a:gd name="connsiteY15" fmla="*/ 19867 h 42863"/>
                <a:gd name="connsiteX16" fmla="*/ 59869 w 60832"/>
                <a:gd name="connsiteY16" fmla="*/ 5623 h 4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832" h="42863">
                  <a:moveTo>
                    <a:pt x="59869" y="5623"/>
                  </a:moveTo>
                  <a:cubicBezTo>
                    <a:pt x="59444" y="4435"/>
                    <a:pt x="58807" y="3336"/>
                    <a:pt x="57995" y="2374"/>
                  </a:cubicBezTo>
                  <a:cubicBezTo>
                    <a:pt x="57520" y="1886"/>
                    <a:pt x="57020" y="1424"/>
                    <a:pt x="56496" y="999"/>
                  </a:cubicBezTo>
                  <a:lnTo>
                    <a:pt x="55121" y="0"/>
                  </a:lnTo>
                  <a:lnTo>
                    <a:pt x="53497" y="0"/>
                  </a:lnTo>
                  <a:lnTo>
                    <a:pt x="51872" y="0"/>
                  </a:lnTo>
                  <a:lnTo>
                    <a:pt x="50248" y="0"/>
                  </a:lnTo>
                  <a:lnTo>
                    <a:pt x="48374" y="0"/>
                  </a:lnTo>
                  <a:lnTo>
                    <a:pt x="48374" y="0"/>
                  </a:lnTo>
                  <a:lnTo>
                    <a:pt x="17013" y="16118"/>
                  </a:lnTo>
                  <a:lnTo>
                    <a:pt x="5393" y="22116"/>
                  </a:lnTo>
                  <a:cubicBezTo>
                    <a:pt x="819" y="25277"/>
                    <a:pt x="-1117" y="31087"/>
                    <a:pt x="645" y="36360"/>
                  </a:cubicBezTo>
                  <a:cubicBezTo>
                    <a:pt x="1819" y="40971"/>
                    <a:pt x="6505" y="43770"/>
                    <a:pt x="11128" y="42595"/>
                  </a:cubicBezTo>
                  <a:cubicBezTo>
                    <a:pt x="11602" y="42470"/>
                    <a:pt x="12065" y="42308"/>
                    <a:pt x="12514" y="42108"/>
                  </a:cubicBezTo>
                  <a:lnTo>
                    <a:pt x="49998" y="22866"/>
                  </a:lnTo>
                  <a:lnTo>
                    <a:pt x="55871" y="19867"/>
                  </a:lnTo>
                  <a:cubicBezTo>
                    <a:pt x="60406" y="16656"/>
                    <a:pt x="62068" y="10720"/>
                    <a:pt x="59869" y="5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9CE74309-E58E-433B-BC4F-8E9A9990B5BF}"/>
                </a:ext>
              </a:extLst>
            </p:cNvPr>
            <p:cNvSpPr/>
            <p:nvPr/>
          </p:nvSpPr>
          <p:spPr>
            <a:xfrm>
              <a:off x="7124617" y="2314266"/>
              <a:ext cx="70303" cy="383665"/>
            </a:xfrm>
            <a:custGeom>
              <a:avLst/>
              <a:gdLst>
                <a:gd name="connsiteX0" fmla="*/ 60058 w 70303"/>
                <a:gd name="connsiteY0" fmla="*/ 371295 h 383665"/>
                <a:gd name="connsiteX1" fmla="*/ 70254 w 70303"/>
                <a:gd name="connsiteY1" fmla="*/ 379479 h 383665"/>
                <a:gd name="connsiteX2" fmla="*/ 70304 w 70303"/>
                <a:gd name="connsiteY2" fmla="*/ 380166 h 383665"/>
                <a:gd name="connsiteX3" fmla="*/ 20326 w 70303"/>
                <a:gd name="connsiteY3" fmla="*/ 30306 h 383665"/>
                <a:gd name="connsiteX4" fmla="*/ 19326 w 70303"/>
                <a:gd name="connsiteY4" fmla="*/ 22934 h 383665"/>
                <a:gd name="connsiteX5" fmla="*/ 18576 w 70303"/>
                <a:gd name="connsiteY5" fmla="*/ 17686 h 383665"/>
                <a:gd name="connsiteX6" fmla="*/ 17327 w 70303"/>
                <a:gd name="connsiteY6" fmla="*/ 8939 h 383665"/>
                <a:gd name="connsiteX7" fmla="*/ 7781 w 70303"/>
                <a:gd name="connsiteY7" fmla="*/ 6 h 383665"/>
                <a:gd name="connsiteX8" fmla="*/ 6956 w 70303"/>
                <a:gd name="connsiteY8" fmla="*/ 68 h 383665"/>
                <a:gd name="connsiteX9" fmla="*/ 4458 w 70303"/>
                <a:gd name="connsiteY9" fmla="*/ 1193 h 383665"/>
                <a:gd name="connsiteX10" fmla="*/ 2958 w 70303"/>
                <a:gd name="connsiteY10" fmla="*/ 2317 h 383665"/>
                <a:gd name="connsiteX11" fmla="*/ 1709 w 70303"/>
                <a:gd name="connsiteY11" fmla="*/ 3692 h 383665"/>
                <a:gd name="connsiteX12" fmla="*/ 834 w 70303"/>
                <a:gd name="connsiteY12" fmla="*/ 5316 h 383665"/>
                <a:gd name="connsiteX13" fmla="*/ 84 w 70303"/>
                <a:gd name="connsiteY13" fmla="*/ 7315 h 383665"/>
                <a:gd name="connsiteX14" fmla="*/ 84 w 70303"/>
                <a:gd name="connsiteY14" fmla="*/ 9189 h 383665"/>
                <a:gd name="connsiteX15" fmla="*/ 84 w 70303"/>
                <a:gd name="connsiteY15" fmla="*/ 11438 h 383665"/>
                <a:gd name="connsiteX16" fmla="*/ 84 w 70303"/>
                <a:gd name="connsiteY16" fmla="*/ 12563 h 383665"/>
                <a:gd name="connsiteX17" fmla="*/ 51312 w 70303"/>
                <a:gd name="connsiteY17" fmla="*/ 374919 h 383665"/>
                <a:gd name="connsiteX18" fmla="*/ 52562 w 70303"/>
                <a:gd name="connsiteY18" fmla="*/ 383665 h 383665"/>
                <a:gd name="connsiteX19" fmla="*/ 60058 w 70303"/>
                <a:gd name="connsiteY19" fmla="*/ 371295 h 38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03" h="383665">
                  <a:moveTo>
                    <a:pt x="60058" y="371295"/>
                  </a:moveTo>
                  <a:cubicBezTo>
                    <a:pt x="65131" y="370745"/>
                    <a:pt x="69704" y="374406"/>
                    <a:pt x="70254" y="379479"/>
                  </a:cubicBezTo>
                  <a:cubicBezTo>
                    <a:pt x="70279" y="379704"/>
                    <a:pt x="70292" y="379942"/>
                    <a:pt x="70304" y="380166"/>
                  </a:cubicBezTo>
                  <a:lnTo>
                    <a:pt x="20326" y="30306"/>
                  </a:lnTo>
                  <a:lnTo>
                    <a:pt x="19326" y="22934"/>
                  </a:lnTo>
                  <a:lnTo>
                    <a:pt x="18576" y="17686"/>
                  </a:lnTo>
                  <a:lnTo>
                    <a:pt x="17327" y="8939"/>
                  </a:lnTo>
                  <a:cubicBezTo>
                    <a:pt x="17152" y="3842"/>
                    <a:pt x="12879" y="-170"/>
                    <a:pt x="7781" y="6"/>
                  </a:cubicBezTo>
                  <a:cubicBezTo>
                    <a:pt x="7506" y="18"/>
                    <a:pt x="7231" y="30"/>
                    <a:pt x="6956" y="68"/>
                  </a:cubicBezTo>
                  <a:cubicBezTo>
                    <a:pt x="6057" y="255"/>
                    <a:pt x="5207" y="643"/>
                    <a:pt x="4458" y="1193"/>
                  </a:cubicBezTo>
                  <a:cubicBezTo>
                    <a:pt x="3895" y="1480"/>
                    <a:pt x="3395" y="1867"/>
                    <a:pt x="2958" y="2317"/>
                  </a:cubicBezTo>
                  <a:lnTo>
                    <a:pt x="1709" y="3692"/>
                  </a:lnTo>
                  <a:cubicBezTo>
                    <a:pt x="1371" y="4204"/>
                    <a:pt x="1071" y="4754"/>
                    <a:pt x="834" y="5316"/>
                  </a:cubicBezTo>
                  <a:cubicBezTo>
                    <a:pt x="459" y="5928"/>
                    <a:pt x="197" y="6603"/>
                    <a:pt x="84" y="7315"/>
                  </a:cubicBezTo>
                  <a:cubicBezTo>
                    <a:pt x="-28" y="7940"/>
                    <a:pt x="-28" y="8565"/>
                    <a:pt x="84" y="9189"/>
                  </a:cubicBezTo>
                  <a:cubicBezTo>
                    <a:pt x="22" y="9939"/>
                    <a:pt x="22" y="10689"/>
                    <a:pt x="84" y="11438"/>
                  </a:cubicBezTo>
                  <a:cubicBezTo>
                    <a:pt x="147" y="11813"/>
                    <a:pt x="147" y="12188"/>
                    <a:pt x="84" y="12563"/>
                  </a:cubicBezTo>
                  <a:lnTo>
                    <a:pt x="51312" y="374919"/>
                  </a:lnTo>
                  <a:lnTo>
                    <a:pt x="52562" y="383665"/>
                  </a:lnTo>
                  <a:cubicBezTo>
                    <a:pt x="51500" y="378230"/>
                    <a:pt x="54748" y="372869"/>
                    <a:pt x="60058" y="3712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ADA22B99-3D3B-46CA-B32A-809D8FE57580}"/>
                </a:ext>
              </a:extLst>
            </p:cNvPr>
            <p:cNvSpPr/>
            <p:nvPr/>
          </p:nvSpPr>
          <p:spPr>
            <a:xfrm>
              <a:off x="8189367" y="4204830"/>
              <a:ext cx="5747" cy="4623"/>
            </a:xfrm>
            <a:custGeom>
              <a:avLst/>
              <a:gdLst>
                <a:gd name="connsiteX0" fmla="*/ 4873 w 5747"/>
                <a:gd name="connsiteY0" fmla="*/ 3374 h 4623"/>
                <a:gd name="connsiteX1" fmla="*/ 0 w 5747"/>
                <a:gd name="connsiteY1" fmla="*/ 0 h 4623"/>
                <a:gd name="connsiteX2" fmla="*/ 0 w 5747"/>
                <a:gd name="connsiteY2" fmla="*/ 0 h 4623"/>
                <a:gd name="connsiteX3" fmla="*/ 875 w 5747"/>
                <a:gd name="connsiteY3" fmla="*/ 1250 h 4623"/>
                <a:gd name="connsiteX4" fmla="*/ 875 w 5747"/>
                <a:gd name="connsiteY4" fmla="*/ 1250 h 4623"/>
                <a:gd name="connsiteX5" fmla="*/ 5747 w 5747"/>
                <a:gd name="connsiteY5" fmla="*/ 4623 h 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7" h="4623">
                  <a:moveTo>
                    <a:pt x="4873" y="3374"/>
                  </a:moveTo>
                  <a:cubicBezTo>
                    <a:pt x="2899" y="2874"/>
                    <a:pt x="1162" y="1674"/>
                    <a:pt x="0" y="0"/>
                  </a:cubicBezTo>
                  <a:lnTo>
                    <a:pt x="0" y="0"/>
                  </a:lnTo>
                  <a:lnTo>
                    <a:pt x="875" y="1250"/>
                  </a:lnTo>
                  <a:lnTo>
                    <a:pt x="875" y="1250"/>
                  </a:lnTo>
                  <a:cubicBezTo>
                    <a:pt x="2012" y="2949"/>
                    <a:pt x="3761" y="4148"/>
                    <a:pt x="5747" y="4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7C922112-A89A-4204-82FE-6526E057B33E}"/>
                </a:ext>
              </a:extLst>
            </p:cNvPr>
            <p:cNvSpPr/>
            <p:nvPr/>
          </p:nvSpPr>
          <p:spPr>
            <a:xfrm>
              <a:off x="8198488" y="4191085"/>
              <a:ext cx="7474" cy="17868"/>
            </a:xfrm>
            <a:custGeom>
              <a:avLst/>
              <a:gdLst>
                <a:gd name="connsiteX0" fmla="*/ 5498 w 7474"/>
                <a:gd name="connsiteY0" fmla="*/ 14619 h 17868"/>
                <a:gd name="connsiteX1" fmla="*/ 5498 w 7474"/>
                <a:gd name="connsiteY1" fmla="*/ 1125 h 17868"/>
                <a:gd name="connsiteX2" fmla="*/ 4623 w 7474"/>
                <a:gd name="connsiteY2" fmla="*/ 0 h 17868"/>
                <a:gd name="connsiteX3" fmla="*/ 4623 w 7474"/>
                <a:gd name="connsiteY3" fmla="*/ 0 h 17868"/>
                <a:gd name="connsiteX4" fmla="*/ 3498 w 7474"/>
                <a:gd name="connsiteY4" fmla="*/ 14619 h 17868"/>
                <a:gd name="connsiteX5" fmla="*/ 0 w 7474"/>
                <a:gd name="connsiteY5" fmla="*/ 16744 h 17868"/>
                <a:gd name="connsiteX6" fmla="*/ 875 w 7474"/>
                <a:gd name="connsiteY6" fmla="*/ 17868 h 17868"/>
                <a:gd name="connsiteX7" fmla="*/ 4373 w 7474"/>
                <a:gd name="connsiteY7" fmla="*/ 15744 h 17868"/>
                <a:gd name="connsiteX8" fmla="*/ 5498 w 7474"/>
                <a:gd name="connsiteY8" fmla="*/ 14619 h 17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74" h="17868">
                  <a:moveTo>
                    <a:pt x="5498" y="14619"/>
                  </a:moveTo>
                  <a:cubicBezTo>
                    <a:pt x="8134" y="10508"/>
                    <a:pt x="8134" y="5235"/>
                    <a:pt x="5498" y="1125"/>
                  </a:cubicBezTo>
                  <a:lnTo>
                    <a:pt x="4623" y="0"/>
                  </a:lnTo>
                  <a:lnTo>
                    <a:pt x="4623" y="0"/>
                  </a:lnTo>
                  <a:cubicBezTo>
                    <a:pt x="7447" y="4598"/>
                    <a:pt x="6997" y="10496"/>
                    <a:pt x="3498" y="14619"/>
                  </a:cubicBezTo>
                  <a:cubicBezTo>
                    <a:pt x="2486" y="15557"/>
                    <a:pt x="1299" y="16281"/>
                    <a:pt x="0" y="16744"/>
                  </a:cubicBezTo>
                  <a:lnTo>
                    <a:pt x="875" y="17868"/>
                  </a:lnTo>
                  <a:cubicBezTo>
                    <a:pt x="2199" y="17481"/>
                    <a:pt x="3411" y="16744"/>
                    <a:pt x="4373" y="15744"/>
                  </a:cubicBezTo>
                  <a:cubicBezTo>
                    <a:pt x="4785" y="15406"/>
                    <a:pt x="5160" y="15032"/>
                    <a:pt x="5498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6B3858B1-DAF3-4BCD-92F6-5111C78FB35E}"/>
                </a:ext>
              </a:extLst>
            </p:cNvPr>
            <p:cNvSpPr/>
            <p:nvPr/>
          </p:nvSpPr>
          <p:spPr>
            <a:xfrm>
              <a:off x="7711948" y="6442313"/>
              <a:ext cx="47672" cy="288820"/>
            </a:xfrm>
            <a:custGeom>
              <a:avLst/>
              <a:gdLst>
                <a:gd name="connsiteX0" fmla="*/ 875 w 47672"/>
                <a:gd name="connsiteY0" fmla="*/ 12495 h 288820"/>
                <a:gd name="connsiteX1" fmla="*/ 0 w 47672"/>
                <a:gd name="connsiteY1" fmla="*/ 12495 h 288820"/>
                <a:gd name="connsiteX2" fmla="*/ 3624 w 47672"/>
                <a:gd name="connsiteY2" fmla="*/ 19367 h 288820"/>
                <a:gd name="connsiteX3" fmla="*/ 37734 w 47672"/>
                <a:gd name="connsiteY3" fmla="*/ 260396 h 288820"/>
                <a:gd name="connsiteX4" fmla="*/ 30362 w 47672"/>
                <a:gd name="connsiteY4" fmla="*/ 272891 h 288820"/>
                <a:gd name="connsiteX5" fmla="*/ 28862 w 47672"/>
                <a:gd name="connsiteY5" fmla="*/ 272891 h 288820"/>
                <a:gd name="connsiteX6" fmla="*/ 28862 w 47672"/>
                <a:gd name="connsiteY6" fmla="*/ 272891 h 288820"/>
                <a:gd name="connsiteX7" fmla="*/ 28862 w 47672"/>
                <a:gd name="connsiteY7" fmla="*/ 274141 h 288820"/>
                <a:gd name="connsiteX8" fmla="*/ 29737 w 47672"/>
                <a:gd name="connsiteY8" fmla="*/ 279888 h 288820"/>
                <a:gd name="connsiteX9" fmla="*/ 39546 w 47672"/>
                <a:gd name="connsiteY9" fmla="*/ 288810 h 288820"/>
                <a:gd name="connsiteX10" fmla="*/ 40108 w 47672"/>
                <a:gd name="connsiteY10" fmla="*/ 288760 h 288820"/>
                <a:gd name="connsiteX11" fmla="*/ 47480 w 47672"/>
                <a:gd name="connsiteY11" fmla="*/ 276265 h 288820"/>
                <a:gd name="connsiteX12" fmla="*/ 8246 w 47672"/>
                <a:gd name="connsiteY12" fmla="*/ 0 h 288820"/>
                <a:gd name="connsiteX13" fmla="*/ 875 w 47672"/>
                <a:gd name="connsiteY13" fmla="*/ 12495 h 28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7672" h="288820">
                  <a:moveTo>
                    <a:pt x="875" y="12495"/>
                  </a:moveTo>
                  <a:lnTo>
                    <a:pt x="0" y="12495"/>
                  </a:lnTo>
                  <a:cubicBezTo>
                    <a:pt x="1974" y="14294"/>
                    <a:pt x="3249" y="16731"/>
                    <a:pt x="3624" y="19367"/>
                  </a:cubicBezTo>
                  <a:lnTo>
                    <a:pt x="37734" y="260396"/>
                  </a:lnTo>
                  <a:cubicBezTo>
                    <a:pt x="38883" y="265844"/>
                    <a:pt x="35685" y="271267"/>
                    <a:pt x="30362" y="272891"/>
                  </a:cubicBezTo>
                  <a:lnTo>
                    <a:pt x="28862" y="272891"/>
                  </a:lnTo>
                  <a:lnTo>
                    <a:pt x="28862" y="272891"/>
                  </a:lnTo>
                  <a:lnTo>
                    <a:pt x="28862" y="274141"/>
                  </a:lnTo>
                  <a:lnTo>
                    <a:pt x="29737" y="279888"/>
                  </a:lnTo>
                  <a:cubicBezTo>
                    <a:pt x="29987" y="285061"/>
                    <a:pt x="34373" y="289047"/>
                    <a:pt x="39546" y="288810"/>
                  </a:cubicBezTo>
                  <a:cubicBezTo>
                    <a:pt x="39733" y="288797"/>
                    <a:pt x="39920" y="288785"/>
                    <a:pt x="40108" y="288760"/>
                  </a:cubicBezTo>
                  <a:cubicBezTo>
                    <a:pt x="45355" y="287035"/>
                    <a:pt x="48504" y="281688"/>
                    <a:pt x="47480" y="276265"/>
                  </a:cubicBezTo>
                  <a:lnTo>
                    <a:pt x="8246" y="0"/>
                  </a:lnTo>
                  <a:cubicBezTo>
                    <a:pt x="9271" y="5423"/>
                    <a:pt x="6122" y="10771"/>
                    <a:pt x="875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0856A1DE-BE9B-46AC-A43D-796ECF7868F5}"/>
                </a:ext>
              </a:extLst>
            </p:cNvPr>
            <p:cNvSpPr/>
            <p:nvPr/>
          </p:nvSpPr>
          <p:spPr>
            <a:xfrm>
              <a:off x="7702452" y="6446186"/>
              <a:ext cx="3498" cy="7497"/>
            </a:xfrm>
            <a:custGeom>
              <a:avLst/>
              <a:gdLst>
                <a:gd name="connsiteX0" fmla="*/ 2749 w 3498"/>
                <a:gd name="connsiteY0" fmla="*/ 6747 h 7497"/>
                <a:gd name="connsiteX1" fmla="*/ 3498 w 3498"/>
                <a:gd name="connsiteY1" fmla="*/ 6747 h 7497"/>
                <a:gd name="connsiteX2" fmla="*/ 0 w 3498"/>
                <a:gd name="connsiteY2" fmla="*/ 0 h 7497"/>
                <a:gd name="connsiteX3" fmla="*/ 1124 w 3498"/>
                <a:gd name="connsiteY3" fmla="*/ 7497 h 7497"/>
                <a:gd name="connsiteX4" fmla="*/ 2749 w 3498"/>
                <a:gd name="connsiteY4" fmla="*/ 6747 h 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" h="7497">
                  <a:moveTo>
                    <a:pt x="2749" y="6747"/>
                  </a:moveTo>
                  <a:lnTo>
                    <a:pt x="3498" y="6747"/>
                  </a:lnTo>
                  <a:cubicBezTo>
                    <a:pt x="1562" y="4986"/>
                    <a:pt x="325" y="2599"/>
                    <a:pt x="0" y="0"/>
                  </a:cubicBezTo>
                  <a:lnTo>
                    <a:pt x="1124" y="7497"/>
                  </a:lnTo>
                  <a:cubicBezTo>
                    <a:pt x="1624" y="7172"/>
                    <a:pt x="2174" y="6922"/>
                    <a:pt x="2749" y="67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9B3FCD4E-8076-485F-874E-11B43D7D4C15}"/>
                </a:ext>
              </a:extLst>
            </p:cNvPr>
            <p:cNvSpPr/>
            <p:nvPr/>
          </p:nvSpPr>
          <p:spPr>
            <a:xfrm>
              <a:off x="8050427" y="6354973"/>
              <a:ext cx="79715" cy="517043"/>
            </a:xfrm>
            <a:custGeom>
              <a:avLst/>
              <a:gdLst>
                <a:gd name="connsiteX0" fmla="*/ 10121 w 79715"/>
                <a:gd name="connsiteY0" fmla="*/ 12370 h 517043"/>
                <a:gd name="connsiteX1" fmla="*/ 25 w 79715"/>
                <a:gd name="connsiteY1" fmla="*/ 3774 h 517043"/>
                <a:gd name="connsiteX2" fmla="*/ 0 w 79715"/>
                <a:gd name="connsiteY2" fmla="*/ 3124 h 517043"/>
                <a:gd name="connsiteX3" fmla="*/ 0 w 79715"/>
                <a:gd name="connsiteY3" fmla="*/ 4498 h 517043"/>
                <a:gd name="connsiteX4" fmla="*/ 0 w 79715"/>
                <a:gd name="connsiteY4" fmla="*/ 8497 h 517043"/>
                <a:gd name="connsiteX5" fmla="*/ 61598 w 79715"/>
                <a:gd name="connsiteY5" fmla="*/ 517044 h 517043"/>
                <a:gd name="connsiteX6" fmla="*/ 79716 w 79715"/>
                <a:gd name="connsiteY6" fmla="*/ 517044 h 517043"/>
                <a:gd name="connsiteX7" fmla="*/ 17243 w 79715"/>
                <a:gd name="connsiteY7" fmla="*/ 0 h 517043"/>
                <a:gd name="connsiteX8" fmla="*/ 10121 w 79715"/>
                <a:gd name="connsiteY8" fmla="*/ 12370 h 517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715" h="517043">
                  <a:moveTo>
                    <a:pt x="10121" y="12370"/>
                  </a:moveTo>
                  <a:cubicBezTo>
                    <a:pt x="4960" y="12782"/>
                    <a:pt x="450" y="8934"/>
                    <a:pt x="25" y="3774"/>
                  </a:cubicBezTo>
                  <a:cubicBezTo>
                    <a:pt x="13" y="3561"/>
                    <a:pt x="0" y="3336"/>
                    <a:pt x="0" y="3124"/>
                  </a:cubicBezTo>
                  <a:lnTo>
                    <a:pt x="0" y="4498"/>
                  </a:lnTo>
                  <a:lnTo>
                    <a:pt x="0" y="8497"/>
                  </a:lnTo>
                  <a:lnTo>
                    <a:pt x="61598" y="517044"/>
                  </a:lnTo>
                  <a:lnTo>
                    <a:pt x="79716" y="517044"/>
                  </a:lnTo>
                  <a:lnTo>
                    <a:pt x="17243" y="0"/>
                  </a:lnTo>
                  <a:cubicBezTo>
                    <a:pt x="18405" y="5348"/>
                    <a:pt x="15318" y="10696"/>
                    <a:pt x="1012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33DEEB64-6AEF-4DD5-BD6E-FA0FAFB1B44A}"/>
                </a:ext>
              </a:extLst>
            </p:cNvPr>
            <p:cNvSpPr/>
            <p:nvPr/>
          </p:nvSpPr>
          <p:spPr>
            <a:xfrm>
              <a:off x="8026711" y="6151889"/>
              <a:ext cx="41696" cy="215854"/>
            </a:xfrm>
            <a:custGeom>
              <a:avLst/>
              <a:gdLst>
                <a:gd name="connsiteX0" fmla="*/ 17968 w 41696"/>
                <a:gd name="connsiteY0" fmla="*/ 9161 h 215854"/>
                <a:gd name="connsiteX1" fmla="*/ 8385 w 41696"/>
                <a:gd name="connsiteY1" fmla="*/ 2 h 215854"/>
                <a:gd name="connsiteX2" fmla="*/ 7722 w 41696"/>
                <a:gd name="connsiteY2" fmla="*/ 40 h 215854"/>
                <a:gd name="connsiteX3" fmla="*/ 226 w 41696"/>
                <a:gd name="connsiteY3" fmla="*/ 12535 h 215854"/>
                <a:gd name="connsiteX4" fmla="*/ 23715 w 41696"/>
                <a:gd name="connsiteY4" fmla="*/ 206583 h 215854"/>
                <a:gd name="connsiteX5" fmla="*/ 33186 w 41696"/>
                <a:gd name="connsiteY5" fmla="*/ 215854 h 215854"/>
                <a:gd name="connsiteX6" fmla="*/ 33836 w 41696"/>
                <a:gd name="connsiteY6" fmla="*/ 215829 h 215854"/>
                <a:gd name="connsiteX7" fmla="*/ 41458 w 41696"/>
                <a:gd name="connsiteY7" fmla="*/ 203334 h 215854"/>
                <a:gd name="connsiteX8" fmla="*/ 20842 w 41696"/>
                <a:gd name="connsiteY8" fmla="*/ 32777 h 215854"/>
                <a:gd name="connsiteX9" fmla="*/ 19842 w 41696"/>
                <a:gd name="connsiteY9" fmla="*/ 24780 h 21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696" h="215854">
                  <a:moveTo>
                    <a:pt x="17968" y="9161"/>
                  </a:moveTo>
                  <a:cubicBezTo>
                    <a:pt x="17856" y="3988"/>
                    <a:pt x="13570" y="-110"/>
                    <a:pt x="8385" y="2"/>
                  </a:cubicBezTo>
                  <a:cubicBezTo>
                    <a:pt x="8172" y="2"/>
                    <a:pt x="7947" y="15"/>
                    <a:pt x="7722" y="40"/>
                  </a:cubicBezTo>
                  <a:cubicBezTo>
                    <a:pt x="2350" y="1614"/>
                    <a:pt x="-911" y="7050"/>
                    <a:pt x="226" y="12535"/>
                  </a:cubicBezTo>
                  <a:lnTo>
                    <a:pt x="23715" y="206583"/>
                  </a:lnTo>
                  <a:cubicBezTo>
                    <a:pt x="23765" y="211756"/>
                    <a:pt x="28001" y="215916"/>
                    <a:pt x="33186" y="215854"/>
                  </a:cubicBezTo>
                  <a:cubicBezTo>
                    <a:pt x="33399" y="215854"/>
                    <a:pt x="33624" y="215841"/>
                    <a:pt x="33836" y="215829"/>
                  </a:cubicBezTo>
                  <a:cubicBezTo>
                    <a:pt x="39296" y="214354"/>
                    <a:pt x="42645" y="208869"/>
                    <a:pt x="41458" y="203334"/>
                  </a:cubicBezTo>
                  <a:lnTo>
                    <a:pt x="20842" y="32777"/>
                  </a:lnTo>
                  <a:lnTo>
                    <a:pt x="19842" y="247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E421EB0E-CAB7-45A5-BE86-E9248FF7A250}"/>
                </a:ext>
              </a:extLst>
            </p:cNvPr>
            <p:cNvSpPr/>
            <p:nvPr/>
          </p:nvSpPr>
          <p:spPr>
            <a:xfrm>
              <a:off x="11385486" y="3780780"/>
              <a:ext cx="165682" cy="105176"/>
            </a:xfrm>
            <a:custGeom>
              <a:avLst/>
              <a:gdLst>
                <a:gd name="connsiteX0" fmla="*/ 11745 w 165682"/>
                <a:gd name="connsiteY0" fmla="*/ 90808 h 105176"/>
                <a:gd name="connsiteX1" fmla="*/ 7372 w 165682"/>
                <a:gd name="connsiteY1" fmla="*/ 105177 h 105176"/>
                <a:gd name="connsiteX2" fmla="*/ 155058 w 165682"/>
                <a:gd name="connsiteY2" fmla="*/ 23085 h 105176"/>
                <a:gd name="connsiteX3" fmla="*/ 160556 w 165682"/>
                <a:gd name="connsiteY3" fmla="*/ 20086 h 105176"/>
                <a:gd name="connsiteX4" fmla="*/ 164929 w 165682"/>
                <a:gd name="connsiteY4" fmla="*/ 5717 h 105176"/>
                <a:gd name="connsiteX5" fmla="*/ 162805 w 165682"/>
                <a:gd name="connsiteY5" fmla="*/ 2343 h 105176"/>
                <a:gd name="connsiteX6" fmla="*/ 159806 w 165682"/>
                <a:gd name="connsiteY6" fmla="*/ 94 h 105176"/>
                <a:gd name="connsiteX7" fmla="*/ 157682 w 165682"/>
                <a:gd name="connsiteY7" fmla="*/ 94 h 105176"/>
                <a:gd name="connsiteX8" fmla="*/ 156432 w 165682"/>
                <a:gd name="connsiteY8" fmla="*/ 94 h 105176"/>
                <a:gd name="connsiteX9" fmla="*/ 153059 w 165682"/>
                <a:gd name="connsiteY9" fmla="*/ 1093 h 105176"/>
                <a:gd name="connsiteX10" fmla="*/ 153059 w 165682"/>
                <a:gd name="connsiteY10" fmla="*/ 1093 h 105176"/>
                <a:gd name="connsiteX11" fmla="*/ 5498 w 165682"/>
                <a:gd name="connsiteY11" fmla="*/ 83061 h 105176"/>
                <a:gd name="connsiteX12" fmla="*/ 0 w 165682"/>
                <a:gd name="connsiteY12" fmla="*/ 86185 h 105176"/>
                <a:gd name="connsiteX13" fmla="*/ 11282 w 165682"/>
                <a:gd name="connsiteY13" fmla="*/ 89758 h 105176"/>
                <a:gd name="connsiteX14" fmla="*/ 11745 w 165682"/>
                <a:gd name="connsiteY14" fmla="*/ 90808 h 10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5682" h="105176">
                  <a:moveTo>
                    <a:pt x="11745" y="90808"/>
                  </a:moveTo>
                  <a:cubicBezTo>
                    <a:pt x="13944" y="96031"/>
                    <a:pt x="12107" y="102066"/>
                    <a:pt x="7372" y="105177"/>
                  </a:cubicBezTo>
                  <a:lnTo>
                    <a:pt x="155058" y="23085"/>
                  </a:lnTo>
                  <a:lnTo>
                    <a:pt x="160556" y="20086"/>
                  </a:lnTo>
                  <a:cubicBezTo>
                    <a:pt x="165054" y="16800"/>
                    <a:pt x="166828" y="10940"/>
                    <a:pt x="164929" y="5717"/>
                  </a:cubicBezTo>
                  <a:cubicBezTo>
                    <a:pt x="164479" y="4455"/>
                    <a:pt x="163754" y="3293"/>
                    <a:pt x="162805" y="2343"/>
                  </a:cubicBezTo>
                  <a:cubicBezTo>
                    <a:pt x="161980" y="1381"/>
                    <a:pt x="160955" y="618"/>
                    <a:pt x="159806" y="94"/>
                  </a:cubicBezTo>
                  <a:cubicBezTo>
                    <a:pt x="159106" y="-31"/>
                    <a:pt x="158382" y="-31"/>
                    <a:pt x="157682" y="94"/>
                  </a:cubicBezTo>
                  <a:cubicBezTo>
                    <a:pt x="157682" y="94"/>
                    <a:pt x="156807" y="94"/>
                    <a:pt x="156432" y="94"/>
                  </a:cubicBezTo>
                  <a:cubicBezTo>
                    <a:pt x="155233" y="119"/>
                    <a:pt x="154071" y="456"/>
                    <a:pt x="153059" y="1093"/>
                  </a:cubicBezTo>
                  <a:lnTo>
                    <a:pt x="153059" y="1093"/>
                  </a:lnTo>
                  <a:lnTo>
                    <a:pt x="5498" y="83061"/>
                  </a:lnTo>
                  <a:lnTo>
                    <a:pt x="0" y="86185"/>
                  </a:lnTo>
                  <a:cubicBezTo>
                    <a:pt x="4098" y="84048"/>
                    <a:pt x="9159" y="85647"/>
                    <a:pt x="11282" y="89758"/>
                  </a:cubicBezTo>
                  <a:cubicBezTo>
                    <a:pt x="11470" y="90095"/>
                    <a:pt x="11620" y="90445"/>
                    <a:pt x="11745" y="908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A4AC6049-0811-4AA9-9870-83CACF5C0D24}"/>
                </a:ext>
              </a:extLst>
            </p:cNvPr>
            <p:cNvSpPr/>
            <p:nvPr/>
          </p:nvSpPr>
          <p:spPr>
            <a:xfrm>
              <a:off x="11362878" y="3865120"/>
              <a:ext cx="35275" cy="31353"/>
            </a:xfrm>
            <a:custGeom>
              <a:avLst/>
              <a:gdLst>
                <a:gd name="connsiteX0" fmla="*/ 992 w 35275"/>
                <a:gd name="connsiteY0" fmla="*/ 25086 h 31353"/>
                <a:gd name="connsiteX1" fmla="*/ 11200 w 35275"/>
                <a:gd name="connsiteY1" fmla="*/ 31083 h 31353"/>
                <a:gd name="connsiteX2" fmla="*/ 12862 w 35275"/>
                <a:gd name="connsiteY2" fmla="*/ 30458 h 31353"/>
                <a:gd name="connsiteX3" fmla="*/ 29979 w 35275"/>
                <a:gd name="connsiteY3" fmla="*/ 20837 h 31353"/>
                <a:gd name="connsiteX4" fmla="*/ 34353 w 35275"/>
                <a:gd name="connsiteY4" fmla="*/ 6468 h 31353"/>
                <a:gd name="connsiteX5" fmla="*/ 24294 w 35275"/>
                <a:gd name="connsiteY5" fmla="*/ 221 h 31353"/>
                <a:gd name="connsiteX6" fmla="*/ 21858 w 35275"/>
                <a:gd name="connsiteY6" fmla="*/ 1220 h 31353"/>
                <a:gd name="connsiteX7" fmla="*/ 9363 w 35275"/>
                <a:gd name="connsiteY7" fmla="*/ 7967 h 31353"/>
                <a:gd name="connsiteX8" fmla="*/ 4365 w 35275"/>
                <a:gd name="connsiteY8" fmla="*/ 10716 h 31353"/>
                <a:gd name="connsiteX9" fmla="*/ 992 w 35275"/>
                <a:gd name="connsiteY9" fmla="*/ 25086 h 31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275" h="31353">
                  <a:moveTo>
                    <a:pt x="992" y="25086"/>
                  </a:moveTo>
                  <a:cubicBezTo>
                    <a:pt x="2154" y="29559"/>
                    <a:pt x="6727" y="32245"/>
                    <a:pt x="11200" y="31083"/>
                  </a:cubicBezTo>
                  <a:cubicBezTo>
                    <a:pt x="11775" y="30933"/>
                    <a:pt x="12325" y="30721"/>
                    <a:pt x="12862" y="30458"/>
                  </a:cubicBezTo>
                  <a:lnTo>
                    <a:pt x="29979" y="20837"/>
                  </a:lnTo>
                  <a:cubicBezTo>
                    <a:pt x="34715" y="17726"/>
                    <a:pt x="36551" y="11691"/>
                    <a:pt x="34353" y="6468"/>
                  </a:cubicBezTo>
                  <a:cubicBezTo>
                    <a:pt x="33303" y="1970"/>
                    <a:pt x="28792" y="-829"/>
                    <a:pt x="24294" y="221"/>
                  </a:cubicBezTo>
                  <a:cubicBezTo>
                    <a:pt x="23432" y="433"/>
                    <a:pt x="22608" y="758"/>
                    <a:pt x="21858" y="1220"/>
                  </a:cubicBezTo>
                  <a:lnTo>
                    <a:pt x="9363" y="7967"/>
                  </a:lnTo>
                  <a:lnTo>
                    <a:pt x="4365" y="10716"/>
                  </a:lnTo>
                  <a:cubicBezTo>
                    <a:pt x="230" y="14265"/>
                    <a:pt x="-1132" y="20075"/>
                    <a:pt x="992" y="250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CF6A358A-138E-4EFD-848B-54DA0A8B0B67}"/>
                </a:ext>
              </a:extLst>
            </p:cNvPr>
            <p:cNvSpPr/>
            <p:nvPr/>
          </p:nvSpPr>
          <p:spPr>
            <a:xfrm>
              <a:off x="11778744" y="4071633"/>
              <a:ext cx="57047" cy="45593"/>
            </a:xfrm>
            <a:custGeom>
              <a:avLst/>
              <a:gdLst>
                <a:gd name="connsiteX0" fmla="*/ 8194 w 57047"/>
                <a:gd name="connsiteY0" fmla="*/ 23241 h 45593"/>
                <a:gd name="connsiteX1" fmla="*/ 5070 w 57047"/>
                <a:gd name="connsiteY1" fmla="*/ 24990 h 45593"/>
                <a:gd name="connsiteX2" fmla="*/ 822 w 57047"/>
                <a:gd name="connsiteY2" fmla="*/ 39484 h 45593"/>
                <a:gd name="connsiteX3" fmla="*/ 10930 w 57047"/>
                <a:gd name="connsiteY3" fmla="*/ 45307 h 45593"/>
                <a:gd name="connsiteX4" fmla="*/ 12692 w 57047"/>
                <a:gd name="connsiteY4" fmla="*/ 44607 h 45593"/>
                <a:gd name="connsiteX5" fmla="*/ 57047 w 57047"/>
                <a:gd name="connsiteY5" fmla="*/ 19617 h 45593"/>
                <a:gd name="connsiteX6" fmla="*/ 45777 w 57047"/>
                <a:gd name="connsiteY6" fmla="*/ 15994 h 45593"/>
                <a:gd name="connsiteX7" fmla="*/ 45178 w 57047"/>
                <a:gd name="connsiteY7" fmla="*/ 14494 h 45593"/>
                <a:gd name="connsiteX8" fmla="*/ 49426 w 57047"/>
                <a:gd name="connsiteY8" fmla="*/ 0 h 45593"/>
                <a:gd name="connsiteX9" fmla="*/ 11942 w 57047"/>
                <a:gd name="connsiteY9" fmla="*/ 21617 h 4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047" h="45593">
                  <a:moveTo>
                    <a:pt x="8194" y="23241"/>
                  </a:moveTo>
                  <a:lnTo>
                    <a:pt x="5070" y="24990"/>
                  </a:lnTo>
                  <a:cubicBezTo>
                    <a:pt x="559" y="28326"/>
                    <a:pt x="-1177" y="34249"/>
                    <a:pt x="822" y="39484"/>
                  </a:cubicBezTo>
                  <a:cubicBezTo>
                    <a:pt x="2009" y="43883"/>
                    <a:pt x="6532" y="46494"/>
                    <a:pt x="10930" y="45307"/>
                  </a:cubicBezTo>
                  <a:cubicBezTo>
                    <a:pt x="11542" y="45145"/>
                    <a:pt x="12129" y="44907"/>
                    <a:pt x="12692" y="44607"/>
                  </a:cubicBezTo>
                  <a:lnTo>
                    <a:pt x="57047" y="19617"/>
                  </a:lnTo>
                  <a:cubicBezTo>
                    <a:pt x="52937" y="21729"/>
                    <a:pt x="47889" y="20117"/>
                    <a:pt x="45777" y="15994"/>
                  </a:cubicBezTo>
                  <a:cubicBezTo>
                    <a:pt x="45527" y="15519"/>
                    <a:pt x="45328" y="15019"/>
                    <a:pt x="45178" y="14494"/>
                  </a:cubicBezTo>
                  <a:cubicBezTo>
                    <a:pt x="43179" y="9259"/>
                    <a:pt x="44915" y="3336"/>
                    <a:pt x="49426" y="0"/>
                  </a:cubicBezTo>
                  <a:lnTo>
                    <a:pt x="11942" y="216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5959055D-0BD6-4F7E-9F86-3D08BCE4D20C}"/>
                </a:ext>
              </a:extLst>
            </p:cNvPr>
            <p:cNvSpPr/>
            <p:nvPr/>
          </p:nvSpPr>
          <p:spPr>
            <a:xfrm>
              <a:off x="12010101" y="5638883"/>
              <a:ext cx="77706" cy="617003"/>
            </a:xfrm>
            <a:custGeom>
              <a:avLst/>
              <a:gdLst>
                <a:gd name="connsiteX0" fmla="*/ 60963 w 77706"/>
                <a:gd name="connsiteY0" fmla="*/ 0 h 617003"/>
                <a:gd name="connsiteX1" fmla="*/ 115 w 77706"/>
                <a:gd name="connsiteY1" fmla="*/ 605009 h 617003"/>
                <a:gd name="connsiteX2" fmla="*/ 6362 w 77706"/>
                <a:gd name="connsiteY2" fmla="*/ 616379 h 617003"/>
                <a:gd name="connsiteX3" fmla="*/ 7986 w 77706"/>
                <a:gd name="connsiteY3" fmla="*/ 617004 h 617003"/>
                <a:gd name="connsiteX4" fmla="*/ 9486 w 77706"/>
                <a:gd name="connsiteY4" fmla="*/ 617004 h 617003"/>
                <a:gd name="connsiteX5" fmla="*/ 17982 w 77706"/>
                <a:gd name="connsiteY5" fmla="*/ 607757 h 617003"/>
                <a:gd name="connsiteX6" fmla="*/ 17982 w 77706"/>
                <a:gd name="connsiteY6" fmla="*/ 602510 h 617003"/>
                <a:gd name="connsiteX7" fmla="*/ 17982 w 77706"/>
                <a:gd name="connsiteY7" fmla="*/ 597886 h 617003"/>
                <a:gd name="connsiteX8" fmla="*/ 77706 w 77706"/>
                <a:gd name="connsiteY8" fmla="*/ 13369 h 617003"/>
                <a:gd name="connsiteX9" fmla="*/ 74958 w 77706"/>
                <a:gd name="connsiteY9" fmla="*/ 10121 h 617003"/>
                <a:gd name="connsiteX10" fmla="*/ 68711 w 77706"/>
                <a:gd name="connsiteY10" fmla="*/ 12120 h 617003"/>
                <a:gd name="connsiteX11" fmla="*/ 60963 w 77706"/>
                <a:gd name="connsiteY11" fmla="*/ 0 h 617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706" h="617003">
                  <a:moveTo>
                    <a:pt x="60963" y="0"/>
                  </a:moveTo>
                  <a:lnTo>
                    <a:pt x="115" y="605009"/>
                  </a:lnTo>
                  <a:cubicBezTo>
                    <a:pt x="-585" y="609769"/>
                    <a:pt x="1964" y="614417"/>
                    <a:pt x="6362" y="616379"/>
                  </a:cubicBezTo>
                  <a:cubicBezTo>
                    <a:pt x="6849" y="616717"/>
                    <a:pt x="7399" y="616929"/>
                    <a:pt x="7986" y="617004"/>
                  </a:cubicBezTo>
                  <a:cubicBezTo>
                    <a:pt x="7986" y="617004"/>
                    <a:pt x="8986" y="617004"/>
                    <a:pt x="9486" y="617004"/>
                  </a:cubicBezTo>
                  <a:cubicBezTo>
                    <a:pt x="14171" y="616354"/>
                    <a:pt x="17733" y="612480"/>
                    <a:pt x="17982" y="607757"/>
                  </a:cubicBezTo>
                  <a:lnTo>
                    <a:pt x="17982" y="602510"/>
                  </a:lnTo>
                  <a:lnTo>
                    <a:pt x="17982" y="597886"/>
                  </a:lnTo>
                  <a:lnTo>
                    <a:pt x="77706" y="13369"/>
                  </a:lnTo>
                  <a:lnTo>
                    <a:pt x="74958" y="10121"/>
                  </a:lnTo>
                  <a:cubicBezTo>
                    <a:pt x="73246" y="11633"/>
                    <a:pt x="70984" y="12357"/>
                    <a:pt x="68711" y="12120"/>
                  </a:cubicBezTo>
                  <a:cubicBezTo>
                    <a:pt x="63376" y="10708"/>
                    <a:pt x="60002" y="5435"/>
                    <a:pt x="60963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2583DB1E-106C-4A8F-BE0A-F88A27D82555}"/>
                </a:ext>
              </a:extLst>
            </p:cNvPr>
            <p:cNvSpPr/>
            <p:nvPr/>
          </p:nvSpPr>
          <p:spPr>
            <a:xfrm>
              <a:off x="12086807" y="5641507"/>
              <a:ext cx="1624" cy="5872"/>
            </a:xfrm>
            <a:custGeom>
              <a:avLst/>
              <a:gdLst>
                <a:gd name="connsiteX0" fmla="*/ 1000 w 1624"/>
                <a:gd name="connsiteY0" fmla="*/ 5873 h 5872"/>
                <a:gd name="connsiteX1" fmla="*/ 1624 w 1624"/>
                <a:gd name="connsiteY1" fmla="*/ 0 h 5872"/>
                <a:gd name="connsiteX2" fmla="*/ 0 w 1624"/>
                <a:gd name="connsiteY2" fmla="*/ 4748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5872">
                  <a:moveTo>
                    <a:pt x="1000" y="5873"/>
                  </a:moveTo>
                  <a:lnTo>
                    <a:pt x="1624" y="0"/>
                  </a:lnTo>
                  <a:cubicBezTo>
                    <a:pt x="1362" y="1662"/>
                    <a:pt x="812" y="3274"/>
                    <a:pt x="0" y="4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21CF5245-4F8E-4098-A3B5-8EE28483462E}"/>
                </a:ext>
              </a:extLst>
            </p:cNvPr>
            <p:cNvSpPr/>
            <p:nvPr/>
          </p:nvSpPr>
          <p:spPr>
            <a:xfrm>
              <a:off x="12104050" y="5142831"/>
              <a:ext cx="34735" cy="170182"/>
            </a:xfrm>
            <a:custGeom>
              <a:avLst/>
              <a:gdLst>
                <a:gd name="connsiteX0" fmla="*/ 24740 w 34735"/>
                <a:gd name="connsiteY0" fmla="*/ 12495 h 170182"/>
                <a:gd name="connsiteX1" fmla="*/ 16868 w 34735"/>
                <a:gd name="connsiteY1" fmla="*/ 0 h 170182"/>
                <a:gd name="connsiteX2" fmla="*/ 0 w 34735"/>
                <a:gd name="connsiteY2" fmla="*/ 167183 h 170182"/>
                <a:gd name="connsiteX3" fmla="*/ 9484 w 34735"/>
                <a:gd name="connsiteY3" fmla="*/ 157674 h 170182"/>
                <a:gd name="connsiteX4" fmla="*/ 9996 w 34735"/>
                <a:gd name="connsiteY4" fmla="*/ 157687 h 170182"/>
                <a:gd name="connsiteX5" fmla="*/ 17867 w 34735"/>
                <a:gd name="connsiteY5" fmla="*/ 170182 h 170182"/>
                <a:gd name="connsiteX6" fmla="*/ 18617 w 34735"/>
                <a:gd name="connsiteY6" fmla="*/ 162935 h 170182"/>
                <a:gd name="connsiteX7" fmla="*/ 34735 w 34735"/>
                <a:gd name="connsiteY7" fmla="*/ 2999 h 170182"/>
                <a:gd name="connsiteX8" fmla="*/ 24752 w 34735"/>
                <a:gd name="connsiteY8" fmla="*/ 12495 h 170182"/>
                <a:gd name="connsiteX9" fmla="*/ 24740 w 34735"/>
                <a:gd name="connsiteY9" fmla="*/ 12495 h 17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35" h="170182">
                  <a:moveTo>
                    <a:pt x="24740" y="12495"/>
                  </a:moveTo>
                  <a:cubicBezTo>
                    <a:pt x="19180" y="11133"/>
                    <a:pt x="15694" y="5610"/>
                    <a:pt x="16868" y="0"/>
                  </a:cubicBezTo>
                  <a:lnTo>
                    <a:pt x="0" y="167183"/>
                  </a:lnTo>
                  <a:cubicBezTo>
                    <a:pt x="-12" y="161935"/>
                    <a:pt x="4236" y="157687"/>
                    <a:pt x="9484" y="157674"/>
                  </a:cubicBezTo>
                  <a:cubicBezTo>
                    <a:pt x="9658" y="157674"/>
                    <a:pt x="9821" y="157674"/>
                    <a:pt x="9996" y="157687"/>
                  </a:cubicBezTo>
                  <a:cubicBezTo>
                    <a:pt x="15556" y="159049"/>
                    <a:pt x="19042" y="164572"/>
                    <a:pt x="17867" y="170182"/>
                  </a:cubicBezTo>
                  <a:lnTo>
                    <a:pt x="18617" y="162935"/>
                  </a:lnTo>
                  <a:lnTo>
                    <a:pt x="34735" y="2999"/>
                  </a:lnTo>
                  <a:cubicBezTo>
                    <a:pt x="34597" y="8384"/>
                    <a:pt x="30125" y="12632"/>
                    <a:pt x="24752" y="12495"/>
                  </a:cubicBezTo>
                  <a:cubicBezTo>
                    <a:pt x="24740" y="12495"/>
                    <a:pt x="24740" y="12495"/>
                    <a:pt x="2474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BB563CAD-CA7D-4C1D-998D-39E1DA3B197C}"/>
                </a:ext>
              </a:extLst>
            </p:cNvPr>
            <p:cNvSpPr/>
            <p:nvPr/>
          </p:nvSpPr>
          <p:spPr>
            <a:xfrm>
              <a:off x="11631536" y="4179341"/>
              <a:ext cx="351067" cy="401589"/>
            </a:xfrm>
            <a:custGeom>
              <a:avLst/>
              <a:gdLst>
                <a:gd name="connsiteX0" fmla="*/ 24208 w 351067"/>
                <a:gd name="connsiteY0" fmla="*/ 13869 h 401589"/>
                <a:gd name="connsiteX1" fmla="*/ 14712 w 351067"/>
                <a:gd name="connsiteY1" fmla="*/ 2999 h 401589"/>
                <a:gd name="connsiteX2" fmla="*/ 4842 w 351067"/>
                <a:gd name="connsiteY2" fmla="*/ 874 h 401589"/>
                <a:gd name="connsiteX3" fmla="*/ 4842 w 351067"/>
                <a:gd name="connsiteY3" fmla="*/ 874 h 401589"/>
                <a:gd name="connsiteX4" fmla="*/ 3467 w 351067"/>
                <a:gd name="connsiteY4" fmla="*/ 1999 h 401589"/>
                <a:gd name="connsiteX5" fmla="*/ 1968 w 351067"/>
                <a:gd name="connsiteY5" fmla="*/ 3248 h 401589"/>
                <a:gd name="connsiteX6" fmla="*/ 1968 w 351067"/>
                <a:gd name="connsiteY6" fmla="*/ 3248 h 401589"/>
                <a:gd name="connsiteX7" fmla="*/ 718 w 351067"/>
                <a:gd name="connsiteY7" fmla="*/ 5622 h 401589"/>
                <a:gd name="connsiteX8" fmla="*/ 94 w 351067"/>
                <a:gd name="connsiteY8" fmla="*/ 6872 h 401589"/>
                <a:gd name="connsiteX9" fmla="*/ 94 w 351067"/>
                <a:gd name="connsiteY9" fmla="*/ 8871 h 401589"/>
                <a:gd name="connsiteX10" fmla="*/ 94 w 351067"/>
                <a:gd name="connsiteY10" fmla="*/ 10246 h 401589"/>
                <a:gd name="connsiteX11" fmla="*/ 94 w 351067"/>
                <a:gd name="connsiteY11" fmla="*/ 10995 h 401589"/>
                <a:gd name="connsiteX12" fmla="*/ 94 w 351067"/>
                <a:gd name="connsiteY12" fmla="*/ 12370 h 401589"/>
                <a:gd name="connsiteX13" fmla="*/ 94 w 351067"/>
                <a:gd name="connsiteY13" fmla="*/ 12370 h 401589"/>
                <a:gd name="connsiteX14" fmla="*/ 94 w 351067"/>
                <a:gd name="connsiteY14" fmla="*/ 13245 h 401589"/>
                <a:gd name="connsiteX15" fmla="*/ 94 w 351067"/>
                <a:gd name="connsiteY15" fmla="*/ 14994 h 401589"/>
                <a:gd name="connsiteX16" fmla="*/ 1218 w 351067"/>
                <a:gd name="connsiteY16" fmla="*/ 16868 h 401589"/>
                <a:gd name="connsiteX17" fmla="*/ 1218 w 351067"/>
                <a:gd name="connsiteY17" fmla="*/ 17868 h 401589"/>
                <a:gd name="connsiteX18" fmla="*/ 1218 w 351067"/>
                <a:gd name="connsiteY18" fmla="*/ 17868 h 401589"/>
                <a:gd name="connsiteX19" fmla="*/ 1218 w 351067"/>
                <a:gd name="connsiteY19" fmla="*/ 17868 h 401589"/>
                <a:gd name="connsiteX20" fmla="*/ 338573 w 351067"/>
                <a:gd name="connsiteY20" fmla="*/ 401590 h 401589"/>
                <a:gd name="connsiteX21" fmla="*/ 338573 w 351067"/>
                <a:gd name="connsiteY21" fmla="*/ 386221 h 401589"/>
                <a:gd name="connsiteX22" fmla="*/ 349805 w 351067"/>
                <a:gd name="connsiteY22" fmla="*/ 384959 h 401589"/>
                <a:gd name="connsiteX23" fmla="*/ 351067 w 351067"/>
                <a:gd name="connsiteY23" fmla="*/ 386221 h 401589"/>
                <a:gd name="connsiteX24" fmla="*/ 337823 w 351067"/>
                <a:gd name="connsiteY24" fmla="*/ 371227 h 40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067" h="401589">
                  <a:moveTo>
                    <a:pt x="24208" y="13869"/>
                  </a:moveTo>
                  <a:lnTo>
                    <a:pt x="14712" y="2999"/>
                  </a:lnTo>
                  <a:cubicBezTo>
                    <a:pt x="12338" y="37"/>
                    <a:pt x="8215" y="-850"/>
                    <a:pt x="4842" y="874"/>
                  </a:cubicBezTo>
                  <a:lnTo>
                    <a:pt x="4842" y="874"/>
                  </a:lnTo>
                  <a:cubicBezTo>
                    <a:pt x="4354" y="1212"/>
                    <a:pt x="3892" y="1587"/>
                    <a:pt x="3467" y="1999"/>
                  </a:cubicBezTo>
                  <a:lnTo>
                    <a:pt x="1968" y="3248"/>
                  </a:lnTo>
                  <a:lnTo>
                    <a:pt x="1968" y="3248"/>
                  </a:lnTo>
                  <a:cubicBezTo>
                    <a:pt x="1430" y="3973"/>
                    <a:pt x="1006" y="4773"/>
                    <a:pt x="718" y="5622"/>
                  </a:cubicBezTo>
                  <a:cubicBezTo>
                    <a:pt x="431" y="5997"/>
                    <a:pt x="219" y="6422"/>
                    <a:pt x="94" y="6872"/>
                  </a:cubicBezTo>
                  <a:cubicBezTo>
                    <a:pt x="-31" y="7534"/>
                    <a:pt x="-31" y="8209"/>
                    <a:pt x="94" y="8871"/>
                  </a:cubicBezTo>
                  <a:cubicBezTo>
                    <a:pt x="31" y="9333"/>
                    <a:pt x="31" y="9783"/>
                    <a:pt x="94" y="10246"/>
                  </a:cubicBezTo>
                  <a:lnTo>
                    <a:pt x="94" y="10995"/>
                  </a:lnTo>
                  <a:cubicBezTo>
                    <a:pt x="31" y="11458"/>
                    <a:pt x="31" y="11907"/>
                    <a:pt x="94" y="12370"/>
                  </a:cubicBezTo>
                  <a:lnTo>
                    <a:pt x="94" y="12370"/>
                  </a:lnTo>
                  <a:cubicBezTo>
                    <a:pt x="94" y="12370"/>
                    <a:pt x="94" y="12994"/>
                    <a:pt x="94" y="13245"/>
                  </a:cubicBezTo>
                  <a:cubicBezTo>
                    <a:pt x="44" y="13832"/>
                    <a:pt x="44" y="14406"/>
                    <a:pt x="94" y="14994"/>
                  </a:cubicBezTo>
                  <a:cubicBezTo>
                    <a:pt x="418" y="15643"/>
                    <a:pt x="793" y="16268"/>
                    <a:pt x="1218" y="16868"/>
                  </a:cubicBezTo>
                  <a:lnTo>
                    <a:pt x="1218" y="17868"/>
                  </a:lnTo>
                  <a:cubicBezTo>
                    <a:pt x="1218" y="17868"/>
                    <a:pt x="1218" y="17868"/>
                    <a:pt x="1218" y="17868"/>
                  </a:cubicBezTo>
                  <a:lnTo>
                    <a:pt x="1218" y="17868"/>
                  </a:lnTo>
                  <a:lnTo>
                    <a:pt x="338573" y="401590"/>
                  </a:lnTo>
                  <a:cubicBezTo>
                    <a:pt x="335049" y="397066"/>
                    <a:pt x="335049" y="390744"/>
                    <a:pt x="338573" y="386221"/>
                  </a:cubicBezTo>
                  <a:cubicBezTo>
                    <a:pt x="341334" y="382772"/>
                    <a:pt x="346357" y="382210"/>
                    <a:pt x="349805" y="384959"/>
                  </a:cubicBezTo>
                  <a:cubicBezTo>
                    <a:pt x="350280" y="385334"/>
                    <a:pt x="350692" y="385758"/>
                    <a:pt x="351067" y="386221"/>
                  </a:cubicBezTo>
                  <a:lnTo>
                    <a:pt x="337823" y="3712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7D2CBA6E-22E2-454B-8674-BB4562B16EC4}"/>
                </a:ext>
              </a:extLst>
            </p:cNvPr>
            <p:cNvSpPr/>
            <p:nvPr/>
          </p:nvSpPr>
          <p:spPr>
            <a:xfrm>
              <a:off x="11968715" y="4563683"/>
              <a:ext cx="86250" cy="99343"/>
            </a:xfrm>
            <a:custGeom>
              <a:avLst/>
              <a:gdLst>
                <a:gd name="connsiteX0" fmla="*/ 15137 w 86250"/>
                <a:gd name="connsiteY0" fmla="*/ 3003 h 99343"/>
                <a:gd name="connsiteX1" fmla="*/ 3905 w 86250"/>
                <a:gd name="connsiteY1" fmla="*/ 1753 h 99343"/>
                <a:gd name="connsiteX2" fmla="*/ 2642 w 86250"/>
                <a:gd name="connsiteY2" fmla="*/ 3003 h 99343"/>
                <a:gd name="connsiteX3" fmla="*/ 2642 w 86250"/>
                <a:gd name="connsiteY3" fmla="*/ 18372 h 99343"/>
                <a:gd name="connsiteX4" fmla="*/ 71113 w 86250"/>
                <a:gd name="connsiteY4" fmla="*/ 96340 h 99343"/>
                <a:gd name="connsiteX5" fmla="*/ 82346 w 86250"/>
                <a:gd name="connsiteY5" fmla="*/ 97590 h 99343"/>
                <a:gd name="connsiteX6" fmla="*/ 83607 w 86250"/>
                <a:gd name="connsiteY6" fmla="*/ 96340 h 99343"/>
                <a:gd name="connsiteX7" fmla="*/ 83607 w 86250"/>
                <a:gd name="connsiteY7" fmla="*/ 80972 h 99343"/>
                <a:gd name="connsiteX8" fmla="*/ 71113 w 86250"/>
                <a:gd name="connsiteY8" fmla="*/ 66103 h 99343"/>
                <a:gd name="connsiteX9" fmla="*/ 19010 w 86250"/>
                <a:gd name="connsiteY9" fmla="*/ 6751 h 9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6250" h="99343">
                  <a:moveTo>
                    <a:pt x="15137" y="3003"/>
                  </a:moveTo>
                  <a:cubicBezTo>
                    <a:pt x="12376" y="-446"/>
                    <a:pt x="7353" y="-1008"/>
                    <a:pt x="3905" y="1753"/>
                  </a:cubicBezTo>
                  <a:cubicBezTo>
                    <a:pt x="3429" y="2116"/>
                    <a:pt x="3018" y="2540"/>
                    <a:pt x="2642" y="3003"/>
                  </a:cubicBezTo>
                  <a:cubicBezTo>
                    <a:pt x="-881" y="7526"/>
                    <a:pt x="-881" y="13848"/>
                    <a:pt x="2642" y="18372"/>
                  </a:cubicBezTo>
                  <a:lnTo>
                    <a:pt x="71113" y="96340"/>
                  </a:lnTo>
                  <a:cubicBezTo>
                    <a:pt x="73874" y="99789"/>
                    <a:pt x="78897" y="100351"/>
                    <a:pt x="82346" y="97590"/>
                  </a:cubicBezTo>
                  <a:cubicBezTo>
                    <a:pt x="82820" y="97228"/>
                    <a:pt x="83233" y="96803"/>
                    <a:pt x="83607" y="96340"/>
                  </a:cubicBezTo>
                  <a:cubicBezTo>
                    <a:pt x="87131" y="91817"/>
                    <a:pt x="87131" y="85495"/>
                    <a:pt x="83607" y="80972"/>
                  </a:cubicBezTo>
                  <a:lnTo>
                    <a:pt x="71113" y="66103"/>
                  </a:lnTo>
                  <a:lnTo>
                    <a:pt x="19010" y="67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6FBE676B-7401-4161-B06C-E7922F1DC574}"/>
                </a:ext>
              </a:extLst>
            </p:cNvPr>
            <p:cNvSpPr/>
            <p:nvPr/>
          </p:nvSpPr>
          <p:spPr>
            <a:xfrm>
              <a:off x="8519974" y="5535662"/>
              <a:ext cx="16742" cy="13757"/>
            </a:xfrm>
            <a:custGeom>
              <a:avLst/>
              <a:gdLst>
                <a:gd name="connsiteX0" fmla="*/ 6871 w 16742"/>
                <a:gd name="connsiteY0" fmla="*/ 2012 h 13757"/>
                <a:gd name="connsiteX1" fmla="*/ 16742 w 16742"/>
                <a:gd name="connsiteY1" fmla="*/ 11383 h 13757"/>
                <a:gd name="connsiteX2" fmla="*/ 16742 w 16742"/>
                <a:gd name="connsiteY2" fmla="*/ 11633 h 13757"/>
                <a:gd name="connsiteX3" fmla="*/ 16742 w 16742"/>
                <a:gd name="connsiteY3" fmla="*/ 11633 h 13757"/>
                <a:gd name="connsiteX4" fmla="*/ 16742 w 16742"/>
                <a:gd name="connsiteY4" fmla="*/ 9509 h 13757"/>
                <a:gd name="connsiteX5" fmla="*/ 7259 w 16742"/>
                <a:gd name="connsiteY5" fmla="*/ 0 h 13757"/>
                <a:gd name="connsiteX6" fmla="*/ 6747 w 16742"/>
                <a:gd name="connsiteY6" fmla="*/ 13 h 13757"/>
                <a:gd name="connsiteX7" fmla="*/ 3748 w 16742"/>
                <a:gd name="connsiteY7" fmla="*/ 1137 h 13757"/>
                <a:gd name="connsiteX8" fmla="*/ 2873 w 16742"/>
                <a:gd name="connsiteY8" fmla="*/ 1887 h 13757"/>
                <a:gd name="connsiteX9" fmla="*/ 2123 w 16742"/>
                <a:gd name="connsiteY9" fmla="*/ 2512 h 13757"/>
                <a:gd name="connsiteX10" fmla="*/ 999 w 16742"/>
                <a:gd name="connsiteY10" fmla="*/ 3761 h 13757"/>
                <a:gd name="connsiteX11" fmla="*/ 999 w 16742"/>
                <a:gd name="connsiteY11" fmla="*/ 4636 h 13757"/>
                <a:gd name="connsiteX12" fmla="*/ 999 w 16742"/>
                <a:gd name="connsiteY12" fmla="*/ 4636 h 13757"/>
                <a:gd name="connsiteX13" fmla="*/ 999 w 16742"/>
                <a:gd name="connsiteY13" fmla="*/ 5260 h 13757"/>
                <a:gd name="connsiteX14" fmla="*/ 124 w 16742"/>
                <a:gd name="connsiteY14" fmla="*/ 7135 h 13757"/>
                <a:gd name="connsiteX15" fmla="*/ 124 w 16742"/>
                <a:gd name="connsiteY15" fmla="*/ 8384 h 13757"/>
                <a:gd name="connsiteX16" fmla="*/ 124 w 16742"/>
                <a:gd name="connsiteY16" fmla="*/ 9009 h 13757"/>
                <a:gd name="connsiteX17" fmla="*/ 124 w 16742"/>
                <a:gd name="connsiteY17" fmla="*/ 11258 h 13757"/>
                <a:gd name="connsiteX18" fmla="*/ 124 w 16742"/>
                <a:gd name="connsiteY18" fmla="*/ 13757 h 13757"/>
                <a:gd name="connsiteX19" fmla="*/ 124 w 16742"/>
                <a:gd name="connsiteY19" fmla="*/ 13757 h 13757"/>
                <a:gd name="connsiteX20" fmla="*/ 6871 w 16742"/>
                <a:gd name="connsiteY20" fmla="*/ 2012 h 1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742" h="13757">
                  <a:moveTo>
                    <a:pt x="6871" y="2012"/>
                  </a:moveTo>
                  <a:cubicBezTo>
                    <a:pt x="12182" y="1874"/>
                    <a:pt x="16605" y="6072"/>
                    <a:pt x="16742" y="11383"/>
                  </a:cubicBezTo>
                  <a:cubicBezTo>
                    <a:pt x="16742" y="11458"/>
                    <a:pt x="16742" y="11546"/>
                    <a:pt x="16742" y="11633"/>
                  </a:cubicBezTo>
                  <a:lnTo>
                    <a:pt x="16742" y="11633"/>
                  </a:lnTo>
                  <a:lnTo>
                    <a:pt x="16742" y="9509"/>
                  </a:lnTo>
                  <a:cubicBezTo>
                    <a:pt x="16755" y="4261"/>
                    <a:pt x="12507" y="13"/>
                    <a:pt x="7259" y="0"/>
                  </a:cubicBezTo>
                  <a:cubicBezTo>
                    <a:pt x="7084" y="0"/>
                    <a:pt x="6921" y="0"/>
                    <a:pt x="6747" y="13"/>
                  </a:cubicBezTo>
                  <a:cubicBezTo>
                    <a:pt x="5684" y="175"/>
                    <a:pt x="4660" y="562"/>
                    <a:pt x="3748" y="1137"/>
                  </a:cubicBezTo>
                  <a:lnTo>
                    <a:pt x="2873" y="1887"/>
                  </a:lnTo>
                  <a:lnTo>
                    <a:pt x="2123" y="2512"/>
                  </a:lnTo>
                  <a:lnTo>
                    <a:pt x="999" y="3761"/>
                  </a:lnTo>
                  <a:cubicBezTo>
                    <a:pt x="961" y="4048"/>
                    <a:pt x="961" y="4348"/>
                    <a:pt x="999" y="4636"/>
                  </a:cubicBezTo>
                  <a:lnTo>
                    <a:pt x="999" y="4636"/>
                  </a:lnTo>
                  <a:lnTo>
                    <a:pt x="999" y="5260"/>
                  </a:lnTo>
                  <a:cubicBezTo>
                    <a:pt x="662" y="5860"/>
                    <a:pt x="362" y="6485"/>
                    <a:pt x="124" y="7135"/>
                  </a:cubicBezTo>
                  <a:cubicBezTo>
                    <a:pt x="62" y="7547"/>
                    <a:pt x="62" y="7972"/>
                    <a:pt x="124" y="8384"/>
                  </a:cubicBezTo>
                  <a:cubicBezTo>
                    <a:pt x="124" y="8384"/>
                    <a:pt x="124" y="8384"/>
                    <a:pt x="124" y="9009"/>
                  </a:cubicBezTo>
                  <a:cubicBezTo>
                    <a:pt x="124" y="9634"/>
                    <a:pt x="124" y="10508"/>
                    <a:pt x="124" y="11258"/>
                  </a:cubicBezTo>
                  <a:lnTo>
                    <a:pt x="124" y="13757"/>
                  </a:lnTo>
                  <a:lnTo>
                    <a:pt x="124" y="13757"/>
                  </a:lnTo>
                  <a:cubicBezTo>
                    <a:pt x="-638" y="8747"/>
                    <a:pt x="2161" y="3873"/>
                    <a:pt x="6871" y="20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8CC08BDC-5693-436D-9577-284CC89B4902}"/>
                </a:ext>
              </a:extLst>
            </p:cNvPr>
            <p:cNvSpPr/>
            <p:nvPr/>
          </p:nvSpPr>
          <p:spPr>
            <a:xfrm>
              <a:off x="8519917" y="5537174"/>
              <a:ext cx="45882" cy="335616"/>
            </a:xfrm>
            <a:custGeom>
              <a:avLst/>
              <a:gdLst>
                <a:gd name="connsiteX0" fmla="*/ 37666 w 45882"/>
                <a:gd name="connsiteY0" fmla="*/ 335616 h 335616"/>
                <a:gd name="connsiteX1" fmla="*/ 45662 w 45882"/>
                <a:gd name="connsiteY1" fmla="*/ 323121 h 335616"/>
                <a:gd name="connsiteX2" fmla="*/ 45662 w 45882"/>
                <a:gd name="connsiteY2" fmla="*/ 317873 h 335616"/>
                <a:gd name="connsiteX3" fmla="*/ 20673 w 45882"/>
                <a:gd name="connsiteY3" fmla="*/ 44357 h 335616"/>
                <a:gd name="connsiteX4" fmla="*/ 18049 w 45882"/>
                <a:gd name="connsiteY4" fmla="*/ 15369 h 335616"/>
                <a:gd name="connsiteX5" fmla="*/ 18049 w 45882"/>
                <a:gd name="connsiteY5" fmla="*/ 9621 h 335616"/>
                <a:gd name="connsiteX6" fmla="*/ 18049 w 45882"/>
                <a:gd name="connsiteY6" fmla="*/ 9621 h 335616"/>
                <a:gd name="connsiteX7" fmla="*/ 8428 w 45882"/>
                <a:gd name="connsiteY7" fmla="*/ 0 h 335616"/>
                <a:gd name="connsiteX8" fmla="*/ 8178 w 45882"/>
                <a:gd name="connsiteY8" fmla="*/ 0 h 335616"/>
                <a:gd name="connsiteX9" fmla="*/ 182 w 45882"/>
                <a:gd name="connsiteY9" fmla="*/ 12495 h 335616"/>
                <a:gd name="connsiteX10" fmla="*/ 182 w 45882"/>
                <a:gd name="connsiteY10" fmla="*/ 12495 h 335616"/>
                <a:gd name="connsiteX11" fmla="*/ 27045 w 45882"/>
                <a:gd name="connsiteY11" fmla="*/ 308877 h 335616"/>
                <a:gd name="connsiteX12" fmla="*/ 28669 w 45882"/>
                <a:gd name="connsiteY12" fmla="*/ 325870 h 335616"/>
                <a:gd name="connsiteX13" fmla="*/ 37666 w 45882"/>
                <a:gd name="connsiteY13" fmla="*/ 335616 h 33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82" h="335616">
                  <a:moveTo>
                    <a:pt x="37666" y="335616"/>
                  </a:moveTo>
                  <a:cubicBezTo>
                    <a:pt x="43276" y="334317"/>
                    <a:pt x="46824" y="328769"/>
                    <a:pt x="45662" y="323121"/>
                  </a:cubicBezTo>
                  <a:lnTo>
                    <a:pt x="45662" y="317873"/>
                  </a:lnTo>
                  <a:lnTo>
                    <a:pt x="20673" y="44357"/>
                  </a:lnTo>
                  <a:lnTo>
                    <a:pt x="18049" y="15369"/>
                  </a:lnTo>
                  <a:lnTo>
                    <a:pt x="18049" y="9621"/>
                  </a:lnTo>
                  <a:lnTo>
                    <a:pt x="18049" y="9621"/>
                  </a:lnTo>
                  <a:cubicBezTo>
                    <a:pt x="18049" y="4311"/>
                    <a:pt x="13751" y="0"/>
                    <a:pt x="8428" y="0"/>
                  </a:cubicBezTo>
                  <a:cubicBezTo>
                    <a:pt x="8341" y="0"/>
                    <a:pt x="8266" y="0"/>
                    <a:pt x="8178" y="0"/>
                  </a:cubicBezTo>
                  <a:cubicBezTo>
                    <a:pt x="2643" y="1412"/>
                    <a:pt x="-855" y="6872"/>
                    <a:pt x="182" y="12495"/>
                  </a:cubicBezTo>
                  <a:lnTo>
                    <a:pt x="182" y="12495"/>
                  </a:lnTo>
                  <a:lnTo>
                    <a:pt x="27045" y="308877"/>
                  </a:lnTo>
                  <a:lnTo>
                    <a:pt x="28669" y="325870"/>
                  </a:lnTo>
                  <a:cubicBezTo>
                    <a:pt x="28532" y="331018"/>
                    <a:pt x="32518" y="335341"/>
                    <a:pt x="37666" y="3356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A96BF060-552D-4D2C-AB1E-2DC860C0CBC6}"/>
                </a:ext>
              </a:extLst>
            </p:cNvPr>
            <p:cNvSpPr/>
            <p:nvPr/>
          </p:nvSpPr>
          <p:spPr>
            <a:xfrm>
              <a:off x="10270842" y="5249372"/>
              <a:ext cx="39115" cy="35652"/>
            </a:xfrm>
            <a:custGeom>
              <a:avLst/>
              <a:gdLst>
                <a:gd name="connsiteX0" fmla="*/ 13245 w 39115"/>
                <a:gd name="connsiteY0" fmla="*/ 21284 h 35652"/>
                <a:gd name="connsiteX1" fmla="*/ 8996 w 39115"/>
                <a:gd name="connsiteY1" fmla="*/ 35653 h 35652"/>
                <a:gd name="connsiteX2" fmla="*/ 34860 w 39115"/>
                <a:gd name="connsiteY2" fmla="*/ 20784 h 35652"/>
                <a:gd name="connsiteX3" fmla="*/ 35735 w 39115"/>
                <a:gd name="connsiteY3" fmla="*/ 20034 h 35652"/>
                <a:gd name="connsiteX4" fmla="*/ 38109 w 39115"/>
                <a:gd name="connsiteY4" fmla="*/ 17410 h 35652"/>
                <a:gd name="connsiteX5" fmla="*/ 38109 w 39115"/>
                <a:gd name="connsiteY5" fmla="*/ 16660 h 35652"/>
                <a:gd name="connsiteX6" fmla="*/ 38983 w 39115"/>
                <a:gd name="connsiteY6" fmla="*/ 14911 h 35652"/>
                <a:gd name="connsiteX7" fmla="*/ 38983 w 39115"/>
                <a:gd name="connsiteY7" fmla="*/ 12537 h 35652"/>
                <a:gd name="connsiteX8" fmla="*/ 38359 w 39115"/>
                <a:gd name="connsiteY8" fmla="*/ 6289 h 35652"/>
                <a:gd name="connsiteX9" fmla="*/ 27950 w 39115"/>
                <a:gd name="connsiteY9" fmla="*/ 292 h 35652"/>
                <a:gd name="connsiteX10" fmla="*/ 25864 w 39115"/>
                <a:gd name="connsiteY10" fmla="*/ 1166 h 35652"/>
                <a:gd name="connsiteX11" fmla="*/ 20741 w 39115"/>
                <a:gd name="connsiteY11" fmla="*/ 4165 h 35652"/>
                <a:gd name="connsiteX12" fmla="*/ 0 w 39115"/>
                <a:gd name="connsiteY12" fmla="*/ 16660 h 35652"/>
                <a:gd name="connsiteX13" fmla="*/ 11745 w 39115"/>
                <a:gd name="connsiteY13" fmla="*/ 18172 h 35652"/>
                <a:gd name="connsiteX14" fmla="*/ 13245 w 39115"/>
                <a:gd name="connsiteY14" fmla="*/ 21284 h 3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115" h="35652">
                  <a:moveTo>
                    <a:pt x="13245" y="21284"/>
                  </a:moveTo>
                  <a:cubicBezTo>
                    <a:pt x="15468" y="26469"/>
                    <a:pt x="13682" y="32504"/>
                    <a:pt x="8996" y="35653"/>
                  </a:cubicBezTo>
                  <a:lnTo>
                    <a:pt x="34860" y="20784"/>
                  </a:lnTo>
                  <a:lnTo>
                    <a:pt x="35735" y="20034"/>
                  </a:lnTo>
                  <a:cubicBezTo>
                    <a:pt x="36647" y="19272"/>
                    <a:pt x="37446" y="18397"/>
                    <a:pt x="38109" y="17410"/>
                  </a:cubicBezTo>
                  <a:lnTo>
                    <a:pt x="38109" y="16660"/>
                  </a:lnTo>
                  <a:cubicBezTo>
                    <a:pt x="38521" y="16148"/>
                    <a:pt x="38821" y="15548"/>
                    <a:pt x="38983" y="14911"/>
                  </a:cubicBezTo>
                  <a:cubicBezTo>
                    <a:pt x="39046" y="14124"/>
                    <a:pt x="39046" y="13324"/>
                    <a:pt x="38983" y="12537"/>
                  </a:cubicBezTo>
                  <a:cubicBezTo>
                    <a:pt x="39283" y="10438"/>
                    <a:pt x="39071" y="8289"/>
                    <a:pt x="38359" y="6289"/>
                  </a:cubicBezTo>
                  <a:cubicBezTo>
                    <a:pt x="37134" y="1754"/>
                    <a:pt x="32473" y="-920"/>
                    <a:pt x="27950" y="292"/>
                  </a:cubicBezTo>
                  <a:cubicBezTo>
                    <a:pt x="27213" y="492"/>
                    <a:pt x="26514" y="779"/>
                    <a:pt x="25864" y="1166"/>
                  </a:cubicBezTo>
                  <a:lnTo>
                    <a:pt x="20741" y="4165"/>
                  </a:lnTo>
                  <a:lnTo>
                    <a:pt x="0" y="16660"/>
                  </a:lnTo>
                  <a:cubicBezTo>
                    <a:pt x="3661" y="13836"/>
                    <a:pt x="8921" y="14511"/>
                    <a:pt x="11745" y="18172"/>
                  </a:cubicBezTo>
                  <a:cubicBezTo>
                    <a:pt x="12457" y="19097"/>
                    <a:pt x="12970" y="20146"/>
                    <a:pt x="13245" y="212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D106E817-C700-4460-9E92-E066DB92E17B}"/>
                </a:ext>
              </a:extLst>
            </p:cNvPr>
            <p:cNvSpPr/>
            <p:nvPr/>
          </p:nvSpPr>
          <p:spPr>
            <a:xfrm>
              <a:off x="10252627" y="5264297"/>
              <a:ext cx="32784" cy="30333"/>
            </a:xfrm>
            <a:custGeom>
              <a:avLst/>
              <a:gdLst>
                <a:gd name="connsiteX0" fmla="*/ 10969 w 32784"/>
                <a:gd name="connsiteY0" fmla="*/ 6108 h 30333"/>
                <a:gd name="connsiteX1" fmla="*/ 4971 w 32784"/>
                <a:gd name="connsiteY1" fmla="*/ 9482 h 30333"/>
                <a:gd name="connsiteX2" fmla="*/ 848 w 32784"/>
                <a:gd name="connsiteY2" fmla="*/ 23976 h 30333"/>
                <a:gd name="connsiteX3" fmla="*/ 10994 w 32784"/>
                <a:gd name="connsiteY3" fmla="*/ 30086 h 30333"/>
                <a:gd name="connsiteX4" fmla="*/ 13343 w 32784"/>
                <a:gd name="connsiteY4" fmla="*/ 29099 h 30333"/>
                <a:gd name="connsiteX5" fmla="*/ 27586 w 32784"/>
                <a:gd name="connsiteY5" fmla="*/ 20727 h 30333"/>
                <a:gd name="connsiteX6" fmla="*/ 31835 w 32784"/>
                <a:gd name="connsiteY6" fmla="*/ 6358 h 30333"/>
                <a:gd name="connsiteX7" fmla="*/ 21689 w 32784"/>
                <a:gd name="connsiteY7" fmla="*/ 248 h 30333"/>
                <a:gd name="connsiteX8" fmla="*/ 19340 w 32784"/>
                <a:gd name="connsiteY8" fmla="*/ 1235 h 30333"/>
                <a:gd name="connsiteX9" fmla="*/ 18340 w 32784"/>
                <a:gd name="connsiteY9" fmla="*/ 1860 h 30333"/>
                <a:gd name="connsiteX10" fmla="*/ 15342 w 32784"/>
                <a:gd name="connsiteY10" fmla="*/ 3484 h 30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784" h="30333">
                  <a:moveTo>
                    <a:pt x="10969" y="6108"/>
                  </a:moveTo>
                  <a:lnTo>
                    <a:pt x="4971" y="9482"/>
                  </a:lnTo>
                  <a:cubicBezTo>
                    <a:pt x="511" y="12843"/>
                    <a:pt x="-1176" y="18765"/>
                    <a:pt x="848" y="23976"/>
                  </a:cubicBezTo>
                  <a:cubicBezTo>
                    <a:pt x="1960" y="28461"/>
                    <a:pt x="6508" y="31198"/>
                    <a:pt x="10994" y="30086"/>
                  </a:cubicBezTo>
                  <a:cubicBezTo>
                    <a:pt x="11818" y="29873"/>
                    <a:pt x="12618" y="29549"/>
                    <a:pt x="13343" y="29099"/>
                  </a:cubicBezTo>
                  <a:lnTo>
                    <a:pt x="27586" y="20727"/>
                  </a:lnTo>
                  <a:cubicBezTo>
                    <a:pt x="32272" y="17578"/>
                    <a:pt x="34059" y="11543"/>
                    <a:pt x="31835" y="6358"/>
                  </a:cubicBezTo>
                  <a:cubicBezTo>
                    <a:pt x="30723" y="1872"/>
                    <a:pt x="26175" y="-864"/>
                    <a:pt x="21689" y="248"/>
                  </a:cubicBezTo>
                  <a:cubicBezTo>
                    <a:pt x="20864" y="460"/>
                    <a:pt x="20065" y="785"/>
                    <a:pt x="19340" y="1235"/>
                  </a:cubicBezTo>
                  <a:lnTo>
                    <a:pt x="18340" y="1860"/>
                  </a:lnTo>
                  <a:lnTo>
                    <a:pt x="15342" y="34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27F72BD6-DD5C-4204-9D40-59D399C44856}"/>
                </a:ext>
              </a:extLst>
            </p:cNvPr>
            <p:cNvSpPr/>
            <p:nvPr/>
          </p:nvSpPr>
          <p:spPr>
            <a:xfrm>
              <a:off x="8703671" y="6507037"/>
              <a:ext cx="74940" cy="56854"/>
            </a:xfrm>
            <a:custGeom>
              <a:avLst/>
              <a:gdLst>
                <a:gd name="connsiteX0" fmla="*/ 62197 w 74940"/>
                <a:gd name="connsiteY0" fmla="*/ 14494 h 56854"/>
                <a:gd name="connsiteX1" fmla="*/ 66320 w 74940"/>
                <a:gd name="connsiteY1" fmla="*/ 0 h 56854"/>
                <a:gd name="connsiteX2" fmla="*/ 66320 w 74940"/>
                <a:gd name="connsiteY2" fmla="*/ 0 h 56854"/>
                <a:gd name="connsiteX3" fmla="*/ 63321 w 74940"/>
                <a:gd name="connsiteY3" fmla="*/ 1749 h 56854"/>
                <a:gd name="connsiteX4" fmla="*/ 16466 w 74940"/>
                <a:gd name="connsiteY4" fmla="*/ 29363 h 56854"/>
                <a:gd name="connsiteX5" fmla="*/ 4971 w 74940"/>
                <a:gd name="connsiteY5" fmla="*/ 36111 h 56854"/>
                <a:gd name="connsiteX6" fmla="*/ 848 w 74940"/>
                <a:gd name="connsiteY6" fmla="*/ 50605 h 56854"/>
                <a:gd name="connsiteX7" fmla="*/ 11069 w 74940"/>
                <a:gd name="connsiteY7" fmla="*/ 56578 h 56854"/>
                <a:gd name="connsiteX8" fmla="*/ 13343 w 74940"/>
                <a:gd name="connsiteY8" fmla="*/ 55603 h 56854"/>
                <a:gd name="connsiteX9" fmla="*/ 74941 w 74940"/>
                <a:gd name="connsiteY9" fmla="*/ 19368 h 56854"/>
                <a:gd name="connsiteX10" fmla="*/ 63334 w 74940"/>
                <a:gd name="connsiteY10" fmla="*/ 17043 h 56854"/>
                <a:gd name="connsiteX11" fmla="*/ 62197 w 74940"/>
                <a:gd name="connsiteY11" fmla="*/ 14494 h 5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940" h="56854">
                  <a:moveTo>
                    <a:pt x="62197" y="14494"/>
                  </a:moveTo>
                  <a:cubicBezTo>
                    <a:pt x="59885" y="9297"/>
                    <a:pt x="61622" y="3199"/>
                    <a:pt x="66320" y="0"/>
                  </a:cubicBezTo>
                  <a:lnTo>
                    <a:pt x="66320" y="0"/>
                  </a:lnTo>
                  <a:lnTo>
                    <a:pt x="63321" y="1749"/>
                  </a:lnTo>
                  <a:lnTo>
                    <a:pt x="16466" y="29363"/>
                  </a:lnTo>
                  <a:lnTo>
                    <a:pt x="4971" y="36111"/>
                  </a:lnTo>
                  <a:cubicBezTo>
                    <a:pt x="511" y="39472"/>
                    <a:pt x="-1176" y="45394"/>
                    <a:pt x="848" y="50605"/>
                  </a:cubicBezTo>
                  <a:cubicBezTo>
                    <a:pt x="2022" y="55078"/>
                    <a:pt x="6595" y="57752"/>
                    <a:pt x="11069" y="56578"/>
                  </a:cubicBezTo>
                  <a:cubicBezTo>
                    <a:pt x="11868" y="56365"/>
                    <a:pt x="12643" y="56040"/>
                    <a:pt x="13343" y="55603"/>
                  </a:cubicBezTo>
                  <a:lnTo>
                    <a:pt x="74941" y="19368"/>
                  </a:lnTo>
                  <a:cubicBezTo>
                    <a:pt x="71093" y="21929"/>
                    <a:pt x="65895" y="20892"/>
                    <a:pt x="63334" y="17043"/>
                  </a:cubicBezTo>
                  <a:cubicBezTo>
                    <a:pt x="62809" y="16256"/>
                    <a:pt x="62434" y="15394"/>
                    <a:pt x="6219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54B57168-98FD-4F72-86EC-08ACE715F138}"/>
                </a:ext>
              </a:extLst>
            </p:cNvPr>
            <p:cNvSpPr/>
            <p:nvPr/>
          </p:nvSpPr>
          <p:spPr>
            <a:xfrm>
              <a:off x="8764351" y="6415947"/>
              <a:ext cx="170539" cy="111833"/>
            </a:xfrm>
            <a:custGeom>
              <a:avLst/>
              <a:gdLst>
                <a:gd name="connsiteX0" fmla="*/ 170194 w 170539"/>
                <a:gd name="connsiteY0" fmla="*/ 6250 h 111833"/>
                <a:gd name="connsiteX1" fmla="*/ 159973 w 170539"/>
                <a:gd name="connsiteY1" fmla="*/ 277 h 111833"/>
                <a:gd name="connsiteX2" fmla="*/ 157699 w 170539"/>
                <a:gd name="connsiteY2" fmla="*/ 1251 h 111833"/>
                <a:gd name="connsiteX3" fmla="*/ 152076 w 170539"/>
                <a:gd name="connsiteY3" fmla="*/ 4500 h 111833"/>
                <a:gd name="connsiteX4" fmla="*/ 5140 w 170539"/>
                <a:gd name="connsiteY4" fmla="*/ 91090 h 111833"/>
                <a:gd name="connsiteX5" fmla="*/ 1017 w 170539"/>
                <a:gd name="connsiteY5" fmla="*/ 105585 h 111833"/>
                <a:gd name="connsiteX6" fmla="*/ 11237 w 170539"/>
                <a:gd name="connsiteY6" fmla="*/ 111557 h 111833"/>
                <a:gd name="connsiteX7" fmla="*/ 13511 w 170539"/>
                <a:gd name="connsiteY7" fmla="*/ 110583 h 111833"/>
                <a:gd name="connsiteX8" fmla="*/ 157449 w 170539"/>
                <a:gd name="connsiteY8" fmla="*/ 26366 h 111833"/>
                <a:gd name="connsiteX9" fmla="*/ 166070 w 170539"/>
                <a:gd name="connsiteY9" fmla="*/ 21243 h 111833"/>
                <a:gd name="connsiteX10" fmla="*/ 166070 w 170539"/>
                <a:gd name="connsiteY10" fmla="*/ 21243 h 111833"/>
                <a:gd name="connsiteX11" fmla="*/ 167695 w 170539"/>
                <a:gd name="connsiteY11" fmla="*/ 19744 h 111833"/>
                <a:gd name="connsiteX12" fmla="*/ 168819 w 170539"/>
                <a:gd name="connsiteY12" fmla="*/ 18619 h 111833"/>
                <a:gd name="connsiteX13" fmla="*/ 169569 w 170539"/>
                <a:gd name="connsiteY13" fmla="*/ 16995 h 111833"/>
                <a:gd name="connsiteX14" fmla="*/ 170443 w 170539"/>
                <a:gd name="connsiteY14" fmla="*/ 14996 h 111833"/>
                <a:gd name="connsiteX15" fmla="*/ 170443 w 170539"/>
                <a:gd name="connsiteY15" fmla="*/ 13622 h 111833"/>
                <a:gd name="connsiteX16" fmla="*/ 170443 w 170539"/>
                <a:gd name="connsiteY16" fmla="*/ 10997 h 111833"/>
                <a:gd name="connsiteX17" fmla="*/ 170443 w 170539"/>
                <a:gd name="connsiteY17" fmla="*/ 10997 h 111833"/>
                <a:gd name="connsiteX18" fmla="*/ 170194 w 170539"/>
                <a:gd name="connsiteY18" fmla="*/ 6250 h 111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539" h="111833">
                  <a:moveTo>
                    <a:pt x="170194" y="6250"/>
                  </a:moveTo>
                  <a:cubicBezTo>
                    <a:pt x="169019" y="1776"/>
                    <a:pt x="164446" y="-898"/>
                    <a:pt x="159973" y="277"/>
                  </a:cubicBezTo>
                  <a:cubicBezTo>
                    <a:pt x="159173" y="489"/>
                    <a:pt x="158399" y="814"/>
                    <a:pt x="157699" y="1251"/>
                  </a:cubicBezTo>
                  <a:lnTo>
                    <a:pt x="152076" y="4500"/>
                  </a:lnTo>
                  <a:lnTo>
                    <a:pt x="5140" y="91090"/>
                  </a:lnTo>
                  <a:cubicBezTo>
                    <a:pt x="442" y="94289"/>
                    <a:pt x="-1295" y="100387"/>
                    <a:pt x="1017" y="105585"/>
                  </a:cubicBezTo>
                  <a:cubicBezTo>
                    <a:pt x="2191" y="110058"/>
                    <a:pt x="6764" y="112732"/>
                    <a:pt x="11237" y="111557"/>
                  </a:cubicBezTo>
                  <a:cubicBezTo>
                    <a:pt x="12037" y="111345"/>
                    <a:pt x="12812" y="111020"/>
                    <a:pt x="13511" y="110583"/>
                  </a:cubicBezTo>
                  <a:lnTo>
                    <a:pt x="157449" y="26366"/>
                  </a:lnTo>
                  <a:lnTo>
                    <a:pt x="166070" y="21243"/>
                  </a:lnTo>
                  <a:lnTo>
                    <a:pt x="166070" y="21243"/>
                  </a:lnTo>
                  <a:cubicBezTo>
                    <a:pt x="166670" y="20806"/>
                    <a:pt x="167220" y="20306"/>
                    <a:pt x="167695" y="19744"/>
                  </a:cubicBezTo>
                  <a:cubicBezTo>
                    <a:pt x="168095" y="19407"/>
                    <a:pt x="168482" y="19019"/>
                    <a:pt x="168819" y="18619"/>
                  </a:cubicBezTo>
                  <a:cubicBezTo>
                    <a:pt x="169119" y="18107"/>
                    <a:pt x="169369" y="17558"/>
                    <a:pt x="169569" y="16995"/>
                  </a:cubicBezTo>
                  <a:cubicBezTo>
                    <a:pt x="169969" y="16383"/>
                    <a:pt x="170256" y="15708"/>
                    <a:pt x="170443" y="14996"/>
                  </a:cubicBezTo>
                  <a:cubicBezTo>
                    <a:pt x="170443" y="14996"/>
                    <a:pt x="170443" y="14121"/>
                    <a:pt x="170443" y="13622"/>
                  </a:cubicBezTo>
                  <a:cubicBezTo>
                    <a:pt x="170506" y="12747"/>
                    <a:pt x="170506" y="11872"/>
                    <a:pt x="170443" y="10997"/>
                  </a:cubicBezTo>
                  <a:lnTo>
                    <a:pt x="170443" y="10997"/>
                  </a:lnTo>
                  <a:cubicBezTo>
                    <a:pt x="170631" y="9411"/>
                    <a:pt x="170543" y="7811"/>
                    <a:pt x="170194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927A9A47-E552-481F-9B34-BC9D3F6F326F}"/>
                </a:ext>
              </a:extLst>
            </p:cNvPr>
            <p:cNvSpPr/>
            <p:nvPr/>
          </p:nvSpPr>
          <p:spPr>
            <a:xfrm>
              <a:off x="7824361" y="4943036"/>
              <a:ext cx="79504" cy="56408"/>
            </a:xfrm>
            <a:custGeom>
              <a:avLst/>
              <a:gdLst>
                <a:gd name="connsiteX0" fmla="*/ 539 w 79504"/>
                <a:gd name="connsiteY0" fmla="*/ 49855 h 56408"/>
                <a:gd name="connsiteX1" fmla="*/ 10984 w 79504"/>
                <a:gd name="connsiteY1" fmla="*/ 56152 h 56408"/>
                <a:gd name="connsiteX2" fmla="*/ 13033 w 79504"/>
                <a:gd name="connsiteY2" fmla="*/ 55353 h 56408"/>
                <a:gd name="connsiteX3" fmla="*/ 79504 w 79504"/>
                <a:gd name="connsiteY3" fmla="*/ 19867 h 56408"/>
                <a:gd name="connsiteX4" fmla="*/ 68234 w 79504"/>
                <a:gd name="connsiteY4" fmla="*/ 15694 h 56408"/>
                <a:gd name="connsiteX5" fmla="*/ 67759 w 79504"/>
                <a:gd name="connsiteY5" fmla="*/ 14369 h 56408"/>
                <a:gd name="connsiteX6" fmla="*/ 72258 w 79504"/>
                <a:gd name="connsiteY6" fmla="*/ 0 h 56408"/>
                <a:gd name="connsiteX7" fmla="*/ 72258 w 79504"/>
                <a:gd name="connsiteY7" fmla="*/ 0 h 56408"/>
                <a:gd name="connsiteX8" fmla="*/ 69259 w 79504"/>
                <a:gd name="connsiteY8" fmla="*/ 1624 h 56408"/>
                <a:gd name="connsiteX9" fmla="*/ 6786 w 79504"/>
                <a:gd name="connsiteY9" fmla="*/ 35111 h 56408"/>
                <a:gd name="connsiteX10" fmla="*/ 539 w 79504"/>
                <a:gd name="connsiteY10" fmla="*/ 49855 h 56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9504" h="56408">
                  <a:moveTo>
                    <a:pt x="539" y="49855"/>
                  </a:moveTo>
                  <a:cubicBezTo>
                    <a:pt x="1688" y="54478"/>
                    <a:pt x="6361" y="57302"/>
                    <a:pt x="10984" y="56152"/>
                  </a:cubicBezTo>
                  <a:cubicBezTo>
                    <a:pt x="11696" y="55977"/>
                    <a:pt x="12383" y="55703"/>
                    <a:pt x="13033" y="55353"/>
                  </a:cubicBezTo>
                  <a:lnTo>
                    <a:pt x="79504" y="19867"/>
                  </a:lnTo>
                  <a:cubicBezTo>
                    <a:pt x="75244" y="21829"/>
                    <a:pt x="70196" y="19954"/>
                    <a:pt x="68234" y="15694"/>
                  </a:cubicBezTo>
                  <a:cubicBezTo>
                    <a:pt x="68047" y="15269"/>
                    <a:pt x="67885" y="14819"/>
                    <a:pt x="67759" y="14369"/>
                  </a:cubicBezTo>
                  <a:cubicBezTo>
                    <a:pt x="65885" y="9109"/>
                    <a:pt x="67722" y="3248"/>
                    <a:pt x="72258" y="0"/>
                  </a:cubicBezTo>
                  <a:lnTo>
                    <a:pt x="72258" y="0"/>
                  </a:lnTo>
                  <a:lnTo>
                    <a:pt x="69259" y="1624"/>
                  </a:lnTo>
                  <a:lnTo>
                    <a:pt x="6786" y="35111"/>
                  </a:lnTo>
                  <a:cubicBezTo>
                    <a:pt x="1413" y="37872"/>
                    <a:pt x="-1211" y="44082"/>
                    <a:pt x="539" y="498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0FE30230-A74F-4032-A043-28DC8AD79DDC}"/>
                </a:ext>
              </a:extLst>
            </p:cNvPr>
            <p:cNvSpPr/>
            <p:nvPr/>
          </p:nvSpPr>
          <p:spPr>
            <a:xfrm>
              <a:off x="7890666" y="4919692"/>
              <a:ext cx="60317" cy="44237"/>
            </a:xfrm>
            <a:custGeom>
              <a:avLst/>
              <a:gdLst>
                <a:gd name="connsiteX0" fmla="*/ 830 w 60317"/>
                <a:gd name="connsiteY0" fmla="*/ 37963 h 44237"/>
                <a:gd name="connsiteX1" fmla="*/ 11250 w 60317"/>
                <a:gd name="connsiteY1" fmla="*/ 43936 h 44237"/>
                <a:gd name="connsiteX2" fmla="*/ 12575 w 60317"/>
                <a:gd name="connsiteY2" fmla="*/ 43461 h 44237"/>
                <a:gd name="connsiteX3" fmla="*/ 55056 w 60317"/>
                <a:gd name="connsiteY3" fmla="*/ 20845 h 44237"/>
                <a:gd name="connsiteX4" fmla="*/ 56931 w 60317"/>
                <a:gd name="connsiteY4" fmla="*/ 19221 h 44237"/>
                <a:gd name="connsiteX5" fmla="*/ 59679 w 60317"/>
                <a:gd name="connsiteY5" fmla="*/ 6726 h 44237"/>
                <a:gd name="connsiteX6" fmla="*/ 49596 w 60317"/>
                <a:gd name="connsiteY6" fmla="*/ 191 h 44237"/>
                <a:gd name="connsiteX7" fmla="*/ 47185 w 60317"/>
                <a:gd name="connsiteY7" fmla="*/ 1103 h 44237"/>
                <a:gd name="connsiteX8" fmla="*/ 4703 w 60317"/>
                <a:gd name="connsiteY8" fmla="*/ 23719 h 44237"/>
                <a:gd name="connsiteX9" fmla="*/ 830 w 60317"/>
                <a:gd name="connsiteY9" fmla="*/ 37963 h 4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317" h="44237">
                  <a:moveTo>
                    <a:pt x="830" y="37963"/>
                  </a:moveTo>
                  <a:cubicBezTo>
                    <a:pt x="2054" y="42486"/>
                    <a:pt x="6727" y="45173"/>
                    <a:pt x="11250" y="43936"/>
                  </a:cubicBezTo>
                  <a:cubicBezTo>
                    <a:pt x="11713" y="43811"/>
                    <a:pt x="12150" y="43661"/>
                    <a:pt x="12575" y="43461"/>
                  </a:cubicBezTo>
                  <a:lnTo>
                    <a:pt x="55056" y="20845"/>
                  </a:lnTo>
                  <a:cubicBezTo>
                    <a:pt x="55769" y="20408"/>
                    <a:pt x="56393" y="19858"/>
                    <a:pt x="56931" y="19221"/>
                  </a:cubicBezTo>
                  <a:cubicBezTo>
                    <a:pt x="60067" y="15872"/>
                    <a:pt x="61129" y="11074"/>
                    <a:pt x="59679" y="6726"/>
                  </a:cubicBezTo>
                  <a:cubicBezTo>
                    <a:pt x="58705" y="2140"/>
                    <a:pt x="54182" y="-796"/>
                    <a:pt x="49596" y="191"/>
                  </a:cubicBezTo>
                  <a:cubicBezTo>
                    <a:pt x="48747" y="366"/>
                    <a:pt x="47934" y="678"/>
                    <a:pt x="47185" y="1103"/>
                  </a:cubicBezTo>
                  <a:lnTo>
                    <a:pt x="4703" y="23719"/>
                  </a:lnTo>
                  <a:cubicBezTo>
                    <a:pt x="443" y="27118"/>
                    <a:pt x="-1119" y="32878"/>
                    <a:pt x="830" y="379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AA947AD6-1B40-485A-AF04-B80538604CB9}"/>
                </a:ext>
              </a:extLst>
            </p:cNvPr>
            <p:cNvSpPr/>
            <p:nvPr/>
          </p:nvSpPr>
          <p:spPr>
            <a:xfrm>
              <a:off x="8558957" y="5923549"/>
              <a:ext cx="17540" cy="23086"/>
            </a:xfrm>
            <a:custGeom>
              <a:avLst/>
              <a:gdLst>
                <a:gd name="connsiteX0" fmla="*/ 16618 w 17540"/>
                <a:gd name="connsiteY0" fmla="*/ 6468 h 23086"/>
                <a:gd name="connsiteX1" fmla="*/ 6560 w 17540"/>
                <a:gd name="connsiteY1" fmla="*/ 221 h 23086"/>
                <a:gd name="connsiteX2" fmla="*/ 4123 w 17540"/>
                <a:gd name="connsiteY2" fmla="*/ 1220 h 23086"/>
                <a:gd name="connsiteX3" fmla="*/ 1249 w 17540"/>
                <a:gd name="connsiteY3" fmla="*/ 2844 h 23086"/>
                <a:gd name="connsiteX4" fmla="*/ 0 w 17540"/>
                <a:gd name="connsiteY4" fmla="*/ 3594 h 23086"/>
                <a:gd name="connsiteX5" fmla="*/ 0 w 17540"/>
                <a:gd name="connsiteY5" fmla="*/ 3594 h 23086"/>
                <a:gd name="connsiteX6" fmla="*/ 11507 w 17540"/>
                <a:gd name="connsiteY6" fmla="*/ 6368 h 23086"/>
                <a:gd name="connsiteX7" fmla="*/ 12495 w 17540"/>
                <a:gd name="connsiteY7" fmla="*/ 8717 h 23086"/>
                <a:gd name="connsiteX8" fmla="*/ 8246 w 17540"/>
                <a:gd name="connsiteY8" fmla="*/ 23086 h 23086"/>
                <a:gd name="connsiteX9" fmla="*/ 12245 w 17540"/>
                <a:gd name="connsiteY9" fmla="*/ 20837 h 23086"/>
                <a:gd name="connsiteX10" fmla="*/ 12245 w 17540"/>
                <a:gd name="connsiteY10" fmla="*/ 20837 h 23086"/>
                <a:gd name="connsiteX11" fmla="*/ 16618 w 17540"/>
                <a:gd name="connsiteY11" fmla="*/ 6468 h 2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540" h="23086">
                  <a:moveTo>
                    <a:pt x="16618" y="6468"/>
                  </a:moveTo>
                  <a:cubicBezTo>
                    <a:pt x="15568" y="1970"/>
                    <a:pt x="11058" y="-829"/>
                    <a:pt x="6560" y="221"/>
                  </a:cubicBezTo>
                  <a:cubicBezTo>
                    <a:pt x="5697" y="433"/>
                    <a:pt x="4873" y="758"/>
                    <a:pt x="4123" y="1220"/>
                  </a:cubicBezTo>
                  <a:lnTo>
                    <a:pt x="1249" y="2844"/>
                  </a:lnTo>
                  <a:lnTo>
                    <a:pt x="0" y="3594"/>
                  </a:lnTo>
                  <a:lnTo>
                    <a:pt x="0" y="3594"/>
                  </a:lnTo>
                  <a:cubicBezTo>
                    <a:pt x="3948" y="1183"/>
                    <a:pt x="9096" y="2420"/>
                    <a:pt x="11507" y="6368"/>
                  </a:cubicBezTo>
                  <a:cubicBezTo>
                    <a:pt x="11957" y="7093"/>
                    <a:pt x="12295" y="7893"/>
                    <a:pt x="12495" y="8717"/>
                  </a:cubicBezTo>
                  <a:cubicBezTo>
                    <a:pt x="14719" y="13903"/>
                    <a:pt x="12932" y="19938"/>
                    <a:pt x="8246" y="23086"/>
                  </a:cubicBezTo>
                  <a:lnTo>
                    <a:pt x="12245" y="20837"/>
                  </a:lnTo>
                  <a:lnTo>
                    <a:pt x="12245" y="20837"/>
                  </a:lnTo>
                  <a:cubicBezTo>
                    <a:pt x="16980" y="17726"/>
                    <a:pt x="18817" y="11691"/>
                    <a:pt x="16618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251AF14C-3BC6-4454-B49B-59EDA5ECB12C}"/>
                </a:ext>
              </a:extLst>
            </p:cNvPr>
            <p:cNvSpPr/>
            <p:nvPr/>
          </p:nvSpPr>
          <p:spPr>
            <a:xfrm>
              <a:off x="8442382" y="5926408"/>
              <a:ext cx="130079" cy="86451"/>
            </a:xfrm>
            <a:custGeom>
              <a:avLst/>
              <a:gdLst>
                <a:gd name="connsiteX0" fmla="*/ 129194 w 130079"/>
                <a:gd name="connsiteY0" fmla="*/ 6358 h 86451"/>
                <a:gd name="connsiteX1" fmla="*/ 119049 w 130079"/>
                <a:gd name="connsiteY1" fmla="*/ 248 h 86451"/>
                <a:gd name="connsiteX2" fmla="*/ 116700 w 130079"/>
                <a:gd name="connsiteY2" fmla="*/ 1235 h 86451"/>
                <a:gd name="connsiteX3" fmla="*/ 116700 w 130079"/>
                <a:gd name="connsiteY3" fmla="*/ 1235 h 86451"/>
                <a:gd name="connsiteX4" fmla="*/ 114950 w 130079"/>
                <a:gd name="connsiteY4" fmla="*/ 2235 h 86451"/>
                <a:gd name="connsiteX5" fmla="*/ 0 w 130079"/>
                <a:gd name="connsiteY5" fmla="*/ 67709 h 86451"/>
                <a:gd name="connsiteX6" fmla="*/ 4373 w 130079"/>
                <a:gd name="connsiteY6" fmla="*/ 74581 h 86451"/>
                <a:gd name="connsiteX7" fmla="*/ 7247 w 130079"/>
                <a:gd name="connsiteY7" fmla="*/ 78954 h 86451"/>
                <a:gd name="connsiteX8" fmla="*/ 9121 w 130079"/>
                <a:gd name="connsiteY8" fmla="*/ 86451 h 86451"/>
                <a:gd name="connsiteX9" fmla="*/ 11245 w 130079"/>
                <a:gd name="connsiteY9" fmla="*/ 85201 h 86451"/>
                <a:gd name="connsiteX10" fmla="*/ 124446 w 130079"/>
                <a:gd name="connsiteY10" fmla="*/ 20852 h 86451"/>
                <a:gd name="connsiteX11" fmla="*/ 124446 w 130079"/>
                <a:gd name="connsiteY11" fmla="*/ 20852 h 86451"/>
                <a:gd name="connsiteX12" fmla="*/ 129194 w 130079"/>
                <a:gd name="connsiteY12" fmla="*/ 6358 h 8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0079" h="86451">
                  <a:moveTo>
                    <a:pt x="129194" y="6358"/>
                  </a:moveTo>
                  <a:cubicBezTo>
                    <a:pt x="128082" y="1872"/>
                    <a:pt x="123534" y="-864"/>
                    <a:pt x="119049" y="248"/>
                  </a:cubicBezTo>
                  <a:cubicBezTo>
                    <a:pt x="118224" y="460"/>
                    <a:pt x="117424" y="785"/>
                    <a:pt x="116700" y="1235"/>
                  </a:cubicBezTo>
                  <a:lnTo>
                    <a:pt x="116700" y="1235"/>
                  </a:lnTo>
                  <a:lnTo>
                    <a:pt x="114950" y="2235"/>
                  </a:lnTo>
                  <a:lnTo>
                    <a:pt x="0" y="67709"/>
                  </a:lnTo>
                  <a:lnTo>
                    <a:pt x="4373" y="74581"/>
                  </a:lnTo>
                  <a:lnTo>
                    <a:pt x="7247" y="78954"/>
                  </a:lnTo>
                  <a:cubicBezTo>
                    <a:pt x="8646" y="81191"/>
                    <a:pt x="9308" y="83815"/>
                    <a:pt x="9121" y="86451"/>
                  </a:cubicBezTo>
                  <a:lnTo>
                    <a:pt x="11245" y="85201"/>
                  </a:lnTo>
                  <a:lnTo>
                    <a:pt x="124446" y="20852"/>
                  </a:lnTo>
                  <a:lnTo>
                    <a:pt x="124446" y="20852"/>
                  </a:lnTo>
                  <a:cubicBezTo>
                    <a:pt x="129382" y="17841"/>
                    <a:pt x="131393" y="11706"/>
                    <a:pt x="129194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EDD4BDC4-8263-4D75-A6E3-67F0D7768CD5}"/>
                </a:ext>
              </a:extLst>
            </p:cNvPr>
            <p:cNvSpPr/>
            <p:nvPr/>
          </p:nvSpPr>
          <p:spPr>
            <a:xfrm>
              <a:off x="10961294" y="3780874"/>
              <a:ext cx="242788" cy="282719"/>
            </a:xfrm>
            <a:custGeom>
              <a:avLst/>
              <a:gdLst>
                <a:gd name="connsiteX0" fmla="*/ 12495 w 242788"/>
                <a:gd name="connsiteY0" fmla="*/ 15619 h 282719"/>
                <a:gd name="connsiteX1" fmla="*/ 1462 w 242788"/>
                <a:gd name="connsiteY1" fmla="*/ 17081 h 282719"/>
                <a:gd name="connsiteX2" fmla="*/ 0 w 242788"/>
                <a:gd name="connsiteY2" fmla="*/ 15619 h 282719"/>
                <a:gd name="connsiteX3" fmla="*/ 227652 w 242788"/>
                <a:gd name="connsiteY3" fmla="*/ 279639 h 282719"/>
                <a:gd name="connsiteX4" fmla="*/ 238684 w 242788"/>
                <a:gd name="connsiteY4" fmla="*/ 281101 h 282719"/>
                <a:gd name="connsiteX5" fmla="*/ 240146 w 242788"/>
                <a:gd name="connsiteY5" fmla="*/ 279639 h 282719"/>
                <a:gd name="connsiteX6" fmla="*/ 240146 w 242788"/>
                <a:gd name="connsiteY6" fmla="*/ 264270 h 282719"/>
                <a:gd name="connsiteX7" fmla="*/ 236148 w 242788"/>
                <a:gd name="connsiteY7" fmla="*/ 259646 h 282719"/>
                <a:gd name="connsiteX8" fmla="*/ 233149 w 242788"/>
                <a:gd name="connsiteY8" fmla="*/ 256148 h 282719"/>
                <a:gd name="connsiteX9" fmla="*/ 12370 w 242788"/>
                <a:gd name="connsiteY9" fmla="*/ 0 h 282719"/>
                <a:gd name="connsiteX10" fmla="*/ 12495 w 242788"/>
                <a:gd name="connsiteY10" fmla="*/ 15619 h 28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788" h="282719">
                  <a:moveTo>
                    <a:pt x="12495" y="15619"/>
                  </a:moveTo>
                  <a:cubicBezTo>
                    <a:pt x="9846" y="19067"/>
                    <a:pt x="4910" y="19717"/>
                    <a:pt x="1462" y="17081"/>
                  </a:cubicBezTo>
                  <a:cubicBezTo>
                    <a:pt x="912" y="16656"/>
                    <a:pt x="425" y="16169"/>
                    <a:pt x="0" y="15619"/>
                  </a:cubicBezTo>
                  <a:lnTo>
                    <a:pt x="227652" y="279639"/>
                  </a:lnTo>
                  <a:cubicBezTo>
                    <a:pt x="230301" y="283087"/>
                    <a:pt x="235236" y="283737"/>
                    <a:pt x="238684" y="281101"/>
                  </a:cubicBezTo>
                  <a:cubicBezTo>
                    <a:pt x="239234" y="280676"/>
                    <a:pt x="239721" y="280188"/>
                    <a:pt x="240146" y="279639"/>
                  </a:cubicBezTo>
                  <a:cubicBezTo>
                    <a:pt x="243670" y="275115"/>
                    <a:pt x="243670" y="268793"/>
                    <a:pt x="240146" y="264270"/>
                  </a:cubicBezTo>
                  <a:lnTo>
                    <a:pt x="236148" y="259646"/>
                  </a:lnTo>
                  <a:lnTo>
                    <a:pt x="233149" y="256148"/>
                  </a:lnTo>
                  <a:lnTo>
                    <a:pt x="12370" y="0"/>
                  </a:lnTo>
                  <a:cubicBezTo>
                    <a:pt x="16056" y="4536"/>
                    <a:pt x="16118" y="11020"/>
                    <a:pt x="12495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0CB3CBF-7278-46D8-8EDF-4B503DEBACB5}"/>
                </a:ext>
              </a:extLst>
            </p:cNvPr>
            <p:cNvSpPr/>
            <p:nvPr/>
          </p:nvSpPr>
          <p:spPr>
            <a:xfrm>
              <a:off x="10755133" y="3528100"/>
              <a:ext cx="221797" cy="271723"/>
            </a:xfrm>
            <a:custGeom>
              <a:avLst/>
              <a:gdLst>
                <a:gd name="connsiteX0" fmla="*/ 10746 w 221797"/>
                <a:gd name="connsiteY0" fmla="*/ 12120 h 271723"/>
                <a:gd name="connsiteX1" fmla="*/ 1124 w 221797"/>
                <a:gd name="connsiteY1" fmla="*/ 1000 h 271723"/>
                <a:gd name="connsiteX2" fmla="*/ 0 w 221797"/>
                <a:gd name="connsiteY2" fmla="*/ 0 h 271723"/>
                <a:gd name="connsiteX3" fmla="*/ 3873 w 221797"/>
                <a:gd name="connsiteY3" fmla="*/ 9121 h 271723"/>
                <a:gd name="connsiteX4" fmla="*/ 3873 w 221797"/>
                <a:gd name="connsiteY4" fmla="*/ 33487 h 271723"/>
                <a:gd name="connsiteX5" fmla="*/ 206661 w 221797"/>
                <a:gd name="connsiteY5" fmla="*/ 268643 h 271723"/>
                <a:gd name="connsiteX6" fmla="*/ 217693 w 221797"/>
                <a:gd name="connsiteY6" fmla="*/ 270105 h 271723"/>
                <a:gd name="connsiteX7" fmla="*/ 219155 w 221797"/>
                <a:gd name="connsiteY7" fmla="*/ 268643 h 271723"/>
                <a:gd name="connsiteX8" fmla="*/ 219155 w 221797"/>
                <a:gd name="connsiteY8" fmla="*/ 253274 h 271723"/>
                <a:gd name="connsiteX9" fmla="*/ 214907 w 221797"/>
                <a:gd name="connsiteY9" fmla="*/ 248401 h 271723"/>
                <a:gd name="connsiteX10" fmla="*/ 211908 w 221797"/>
                <a:gd name="connsiteY10" fmla="*/ 244902 h 27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797" h="271723">
                  <a:moveTo>
                    <a:pt x="10746" y="12120"/>
                  </a:moveTo>
                  <a:lnTo>
                    <a:pt x="1124" y="1000"/>
                  </a:lnTo>
                  <a:cubicBezTo>
                    <a:pt x="787" y="637"/>
                    <a:pt x="400" y="300"/>
                    <a:pt x="0" y="0"/>
                  </a:cubicBezTo>
                  <a:cubicBezTo>
                    <a:pt x="2574" y="2324"/>
                    <a:pt x="3986" y="5660"/>
                    <a:pt x="3873" y="9121"/>
                  </a:cubicBezTo>
                  <a:lnTo>
                    <a:pt x="3873" y="33487"/>
                  </a:lnTo>
                  <a:lnTo>
                    <a:pt x="206661" y="268643"/>
                  </a:lnTo>
                  <a:cubicBezTo>
                    <a:pt x="209310" y="272091"/>
                    <a:pt x="214245" y="272741"/>
                    <a:pt x="217693" y="270105"/>
                  </a:cubicBezTo>
                  <a:cubicBezTo>
                    <a:pt x="218243" y="269680"/>
                    <a:pt x="218731" y="269193"/>
                    <a:pt x="219155" y="268643"/>
                  </a:cubicBezTo>
                  <a:cubicBezTo>
                    <a:pt x="222679" y="264120"/>
                    <a:pt x="222679" y="257797"/>
                    <a:pt x="219155" y="253274"/>
                  </a:cubicBezTo>
                  <a:lnTo>
                    <a:pt x="214907" y="248401"/>
                  </a:lnTo>
                  <a:lnTo>
                    <a:pt x="211908" y="2449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7CC42B58-8297-47F9-BF53-C33D4133156E}"/>
                </a:ext>
              </a:extLst>
            </p:cNvPr>
            <p:cNvSpPr/>
            <p:nvPr/>
          </p:nvSpPr>
          <p:spPr>
            <a:xfrm>
              <a:off x="10741592" y="3532723"/>
              <a:ext cx="46" cy="2249"/>
            </a:xfrm>
            <a:custGeom>
              <a:avLst/>
              <a:gdLst>
                <a:gd name="connsiteX0" fmla="*/ 47 w 46"/>
                <a:gd name="connsiteY0" fmla="*/ 250 h 2249"/>
                <a:gd name="connsiteX1" fmla="*/ 47 w 46"/>
                <a:gd name="connsiteY1" fmla="*/ 2249 h 2249"/>
                <a:gd name="connsiteX2" fmla="*/ 47 w 46"/>
                <a:gd name="connsiteY2" fmla="*/ 0 h 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2249">
                  <a:moveTo>
                    <a:pt x="47" y="250"/>
                  </a:moveTo>
                  <a:cubicBezTo>
                    <a:pt x="47" y="875"/>
                    <a:pt x="47" y="1624"/>
                    <a:pt x="47" y="2249"/>
                  </a:cubicBezTo>
                  <a:cubicBezTo>
                    <a:pt x="-16" y="1499"/>
                    <a:pt x="-16" y="75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F7C8DBAF-AA14-44EB-B7B8-AFE478C83C29}"/>
                </a:ext>
              </a:extLst>
            </p:cNvPr>
            <p:cNvSpPr/>
            <p:nvPr/>
          </p:nvSpPr>
          <p:spPr>
            <a:xfrm>
              <a:off x="10751509" y="3526669"/>
              <a:ext cx="1999" cy="680"/>
            </a:xfrm>
            <a:custGeom>
              <a:avLst/>
              <a:gdLst>
                <a:gd name="connsiteX0" fmla="*/ 1749 w 1999"/>
                <a:gd name="connsiteY0" fmla="*/ 56 h 680"/>
                <a:gd name="connsiteX1" fmla="*/ 0 w 1999"/>
                <a:gd name="connsiteY1" fmla="*/ 56 h 680"/>
                <a:gd name="connsiteX2" fmla="*/ 1999 w 1999"/>
                <a:gd name="connsiteY2" fmla="*/ 681 h 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99" h="680">
                  <a:moveTo>
                    <a:pt x="1749" y="56"/>
                  </a:moveTo>
                  <a:cubicBezTo>
                    <a:pt x="1162" y="-19"/>
                    <a:pt x="575" y="-19"/>
                    <a:pt x="0" y="56"/>
                  </a:cubicBezTo>
                  <a:cubicBezTo>
                    <a:pt x="700" y="131"/>
                    <a:pt x="1375" y="344"/>
                    <a:pt x="1999" y="6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97CAB1F9-4DBD-4843-ABD6-0C2552BAFC4F}"/>
                </a:ext>
              </a:extLst>
            </p:cNvPr>
            <p:cNvSpPr/>
            <p:nvPr/>
          </p:nvSpPr>
          <p:spPr>
            <a:xfrm>
              <a:off x="10742888" y="3529225"/>
              <a:ext cx="874" cy="1499"/>
            </a:xfrm>
            <a:custGeom>
              <a:avLst/>
              <a:gdLst>
                <a:gd name="connsiteX0" fmla="*/ 750 w 874"/>
                <a:gd name="connsiteY0" fmla="*/ 125 h 1499"/>
                <a:gd name="connsiteX1" fmla="*/ 0 w 874"/>
                <a:gd name="connsiteY1" fmla="*/ 1499 h 1499"/>
                <a:gd name="connsiteX2" fmla="*/ 875 w 874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499">
                  <a:moveTo>
                    <a:pt x="750" y="125"/>
                  </a:moveTo>
                  <a:cubicBezTo>
                    <a:pt x="425" y="537"/>
                    <a:pt x="175" y="1000"/>
                    <a:pt x="0" y="1499"/>
                  </a:cubicBezTo>
                  <a:cubicBezTo>
                    <a:pt x="213" y="962"/>
                    <a:pt x="512" y="45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A519C45B-BE28-4691-872E-C15030648EA9}"/>
                </a:ext>
              </a:extLst>
            </p:cNvPr>
            <p:cNvSpPr/>
            <p:nvPr/>
          </p:nvSpPr>
          <p:spPr>
            <a:xfrm>
              <a:off x="10738331" y="3526045"/>
              <a:ext cx="20056" cy="141000"/>
            </a:xfrm>
            <a:custGeom>
              <a:avLst/>
              <a:gdLst>
                <a:gd name="connsiteX0" fmla="*/ 8680 w 20056"/>
                <a:gd name="connsiteY0" fmla="*/ 129879 h 141000"/>
                <a:gd name="connsiteX1" fmla="*/ 17302 w 20056"/>
                <a:gd name="connsiteY1" fmla="*/ 141000 h 141000"/>
                <a:gd name="connsiteX2" fmla="*/ 20050 w 20056"/>
                <a:gd name="connsiteY2" fmla="*/ 35292 h 141000"/>
                <a:gd name="connsiteX3" fmla="*/ 20050 w 20056"/>
                <a:gd name="connsiteY3" fmla="*/ 10927 h 141000"/>
                <a:gd name="connsiteX4" fmla="*/ 16177 w 20056"/>
                <a:gd name="connsiteY4" fmla="*/ 1805 h 141000"/>
                <a:gd name="connsiteX5" fmla="*/ 14553 w 20056"/>
                <a:gd name="connsiteY5" fmla="*/ 681 h 141000"/>
                <a:gd name="connsiteX6" fmla="*/ 12554 w 20056"/>
                <a:gd name="connsiteY6" fmla="*/ 56 h 141000"/>
                <a:gd name="connsiteX7" fmla="*/ 11429 w 20056"/>
                <a:gd name="connsiteY7" fmla="*/ 56 h 141000"/>
                <a:gd name="connsiteX8" fmla="*/ 11429 w 20056"/>
                <a:gd name="connsiteY8" fmla="*/ 56 h 141000"/>
                <a:gd name="connsiteX9" fmla="*/ 9430 w 20056"/>
                <a:gd name="connsiteY9" fmla="*/ 56 h 141000"/>
                <a:gd name="connsiteX10" fmla="*/ 7931 w 20056"/>
                <a:gd name="connsiteY10" fmla="*/ 56 h 141000"/>
                <a:gd name="connsiteX11" fmla="*/ 6681 w 20056"/>
                <a:gd name="connsiteY11" fmla="*/ 1056 h 141000"/>
                <a:gd name="connsiteX12" fmla="*/ 5057 w 20056"/>
                <a:gd name="connsiteY12" fmla="*/ 2430 h 141000"/>
                <a:gd name="connsiteX13" fmla="*/ 4182 w 20056"/>
                <a:gd name="connsiteY13" fmla="*/ 3930 h 141000"/>
                <a:gd name="connsiteX14" fmla="*/ 3183 w 20056"/>
                <a:gd name="connsiteY14" fmla="*/ 5929 h 141000"/>
                <a:gd name="connsiteX15" fmla="*/ 3183 w 20056"/>
                <a:gd name="connsiteY15" fmla="*/ 8178 h 141000"/>
                <a:gd name="connsiteX16" fmla="*/ 3183 w 20056"/>
                <a:gd name="connsiteY16" fmla="*/ 9677 h 141000"/>
                <a:gd name="connsiteX17" fmla="*/ 59 w 20056"/>
                <a:gd name="connsiteY17" fmla="*/ 140625 h 141000"/>
                <a:gd name="connsiteX18" fmla="*/ 8680 w 20056"/>
                <a:gd name="connsiteY18" fmla="*/ 129879 h 14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056" h="141000">
                  <a:moveTo>
                    <a:pt x="8680" y="129879"/>
                  </a:moveTo>
                  <a:cubicBezTo>
                    <a:pt x="14078" y="130654"/>
                    <a:pt x="17901" y="135577"/>
                    <a:pt x="17302" y="141000"/>
                  </a:cubicBezTo>
                  <a:lnTo>
                    <a:pt x="20050" y="35292"/>
                  </a:lnTo>
                  <a:lnTo>
                    <a:pt x="20050" y="10927"/>
                  </a:lnTo>
                  <a:cubicBezTo>
                    <a:pt x="20163" y="7466"/>
                    <a:pt x="18751" y="4130"/>
                    <a:pt x="16177" y="1805"/>
                  </a:cubicBezTo>
                  <a:cubicBezTo>
                    <a:pt x="15690" y="1356"/>
                    <a:pt x="15140" y="981"/>
                    <a:pt x="14553" y="681"/>
                  </a:cubicBezTo>
                  <a:cubicBezTo>
                    <a:pt x="13928" y="344"/>
                    <a:pt x="13253" y="131"/>
                    <a:pt x="12554" y="56"/>
                  </a:cubicBezTo>
                  <a:cubicBezTo>
                    <a:pt x="12179" y="106"/>
                    <a:pt x="11804" y="106"/>
                    <a:pt x="11429" y="56"/>
                  </a:cubicBezTo>
                  <a:lnTo>
                    <a:pt x="11429" y="56"/>
                  </a:lnTo>
                  <a:cubicBezTo>
                    <a:pt x="10767" y="-19"/>
                    <a:pt x="10092" y="-19"/>
                    <a:pt x="9430" y="56"/>
                  </a:cubicBezTo>
                  <a:lnTo>
                    <a:pt x="7931" y="56"/>
                  </a:lnTo>
                  <a:lnTo>
                    <a:pt x="6681" y="1056"/>
                  </a:lnTo>
                  <a:cubicBezTo>
                    <a:pt x="6081" y="1443"/>
                    <a:pt x="5532" y="1905"/>
                    <a:pt x="5057" y="2430"/>
                  </a:cubicBezTo>
                  <a:cubicBezTo>
                    <a:pt x="4695" y="2880"/>
                    <a:pt x="4394" y="3392"/>
                    <a:pt x="4182" y="3930"/>
                  </a:cubicBezTo>
                  <a:cubicBezTo>
                    <a:pt x="3770" y="4554"/>
                    <a:pt x="3445" y="5229"/>
                    <a:pt x="3183" y="5929"/>
                  </a:cubicBezTo>
                  <a:cubicBezTo>
                    <a:pt x="3120" y="6679"/>
                    <a:pt x="3120" y="7428"/>
                    <a:pt x="3183" y="8178"/>
                  </a:cubicBezTo>
                  <a:cubicBezTo>
                    <a:pt x="3120" y="8678"/>
                    <a:pt x="3120" y="9178"/>
                    <a:pt x="3183" y="9677"/>
                  </a:cubicBezTo>
                  <a:lnTo>
                    <a:pt x="59" y="140625"/>
                  </a:lnTo>
                  <a:cubicBezTo>
                    <a:pt x="-528" y="135277"/>
                    <a:pt x="3333" y="130467"/>
                    <a:pt x="8680" y="1298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70CDA1EF-65C1-4F79-BD0E-15642F23F09C}"/>
                </a:ext>
              </a:extLst>
            </p:cNvPr>
            <p:cNvSpPr/>
            <p:nvPr/>
          </p:nvSpPr>
          <p:spPr>
            <a:xfrm>
              <a:off x="10735949" y="3656174"/>
              <a:ext cx="19746" cy="102459"/>
            </a:xfrm>
            <a:custGeom>
              <a:avLst/>
              <a:gdLst>
                <a:gd name="connsiteX0" fmla="*/ 8314 w 19746"/>
                <a:gd name="connsiteY0" fmla="*/ 102459 h 102459"/>
                <a:gd name="connsiteX1" fmla="*/ 17685 w 19746"/>
                <a:gd name="connsiteY1" fmla="*/ 92089 h 102459"/>
                <a:gd name="connsiteX2" fmla="*/ 19684 w 19746"/>
                <a:gd name="connsiteY2" fmla="*/ 11121 h 102459"/>
                <a:gd name="connsiteX3" fmla="*/ 11063 w 19746"/>
                <a:gd name="connsiteY3" fmla="*/ 0 h 102459"/>
                <a:gd name="connsiteX4" fmla="*/ 1804 w 19746"/>
                <a:gd name="connsiteY4" fmla="*/ 10209 h 102459"/>
                <a:gd name="connsiteX5" fmla="*/ 1817 w 19746"/>
                <a:gd name="connsiteY5" fmla="*/ 10496 h 102459"/>
                <a:gd name="connsiteX6" fmla="*/ 1817 w 19746"/>
                <a:gd name="connsiteY6" fmla="*/ 17868 h 102459"/>
                <a:gd name="connsiteX7" fmla="*/ 68 w 19746"/>
                <a:gd name="connsiteY7" fmla="*/ 84592 h 102459"/>
                <a:gd name="connsiteX8" fmla="*/ 68 w 19746"/>
                <a:gd name="connsiteY8" fmla="*/ 91339 h 102459"/>
                <a:gd name="connsiteX9" fmla="*/ 8314 w 19746"/>
                <a:gd name="connsiteY9" fmla="*/ 102459 h 102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746" h="102459">
                  <a:moveTo>
                    <a:pt x="8314" y="102459"/>
                  </a:moveTo>
                  <a:cubicBezTo>
                    <a:pt x="13737" y="102122"/>
                    <a:pt x="17897" y="97524"/>
                    <a:pt x="17685" y="92089"/>
                  </a:cubicBezTo>
                  <a:lnTo>
                    <a:pt x="19684" y="11121"/>
                  </a:lnTo>
                  <a:cubicBezTo>
                    <a:pt x="20284" y="5698"/>
                    <a:pt x="16461" y="775"/>
                    <a:pt x="11063" y="0"/>
                  </a:cubicBezTo>
                  <a:cubicBezTo>
                    <a:pt x="5690" y="262"/>
                    <a:pt x="1542" y="4823"/>
                    <a:pt x="1804" y="10209"/>
                  </a:cubicBezTo>
                  <a:cubicBezTo>
                    <a:pt x="1804" y="10296"/>
                    <a:pt x="1804" y="10396"/>
                    <a:pt x="1817" y="10496"/>
                  </a:cubicBezTo>
                  <a:lnTo>
                    <a:pt x="1817" y="17868"/>
                  </a:lnTo>
                  <a:lnTo>
                    <a:pt x="68" y="84592"/>
                  </a:lnTo>
                  <a:lnTo>
                    <a:pt x="68" y="91339"/>
                  </a:lnTo>
                  <a:cubicBezTo>
                    <a:pt x="-545" y="96637"/>
                    <a:pt x="3066" y="101510"/>
                    <a:pt x="8314" y="102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B34FAC17-68B9-4D5E-BB5E-1FDE9CAEB546}"/>
                </a:ext>
              </a:extLst>
            </p:cNvPr>
            <p:cNvSpPr/>
            <p:nvPr/>
          </p:nvSpPr>
          <p:spPr>
            <a:xfrm>
              <a:off x="10977662" y="3376620"/>
              <a:ext cx="23671" cy="25655"/>
            </a:xfrm>
            <a:custGeom>
              <a:avLst/>
              <a:gdLst>
                <a:gd name="connsiteX0" fmla="*/ 13744 w 23671"/>
                <a:gd name="connsiteY0" fmla="*/ 41 h 25655"/>
                <a:gd name="connsiteX1" fmla="*/ 12495 w 23671"/>
                <a:gd name="connsiteY1" fmla="*/ 41 h 25655"/>
                <a:gd name="connsiteX2" fmla="*/ 12495 w 23671"/>
                <a:gd name="connsiteY2" fmla="*/ 41 h 25655"/>
                <a:gd name="connsiteX3" fmla="*/ 10746 w 23671"/>
                <a:gd name="connsiteY3" fmla="*/ 41 h 25655"/>
                <a:gd name="connsiteX4" fmla="*/ 10746 w 23671"/>
                <a:gd name="connsiteY4" fmla="*/ 41 h 25655"/>
                <a:gd name="connsiteX5" fmla="*/ 0 w 23671"/>
                <a:gd name="connsiteY5" fmla="*/ 5788 h 25655"/>
                <a:gd name="connsiteX6" fmla="*/ 0 w 23671"/>
                <a:gd name="connsiteY6" fmla="*/ 5788 h 25655"/>
                <a:gd name="connsiteX7" fmla="*/ 11695 w 23671"/>
                <a:gd name="connsiteY7" fmla="*/ 9237 h 25655"/>
                <a:gd name="connsiteX8" fmla="*/ 12495 w 23671"/>
                <a:gd name="connsiteY8" fmla="*/ 11286 h 25655"/>
                <a:gd name="connsiteX9" fmla="*/ 7872 w 23671"/>
                <a:gd name="connsiteY9" fmla="*/ 25655 h 25655"/>
                <a:gd name="connsiteX10" fmla="*/ 7872 w 23671"/>
                <a:gd name="connsiteY10" fmla="*/ 25655 h 25655"/>
                <a:gd name="connsiteX11" fmla="*/ 18242 w 23671"/>
                <a:gd name="connsiteY11" fmla="*/ 20157 h 25655"/>
                <a:gd name="connsiteX12" fmla="*/ 19492 w 23671"/>
                <a:gd name="connsiteY12" fmla="*/ 19158 h 25655"/>
                <a:gd name="connsiteX13" fmla="*/ 23615 w 23671"/>
                <a:gd name="connsiteY13" fmla="*/ 10411 h 25655"/>
                <a:gd name="connsiteX14" fmla="*/ 23615 w 23671"/>
                <a:gd name="connsiteY14" fmla="*/ 8287 h 25655"/>
                <a:gd name="connsiteX15" fmla="*/ 23615 w 23671"/>
                <a:gd name="connsiteY15" fmla="*/ 6163 h 25655"/>
                <a:gd name="connsiteX16" fmla="*/ 23615 w 23671"/>
                <a:gd name="connsiteY16" fmla="*/ 6163 h 25655"/>
                <a:gd name="connsiteX17" fmla="*/ 22865 w 23671"/>
                <a:gd name="connsiteY17" fmla="*/ 4914 h 25655"/>
                <a:gd name="connsiteX18" fmla="*/ 21741 w 23671"/>
                <a:gd name="connsiteY18" fmla="*/ 3039 h 25655"/>
                <a:gd name="connsiteX19" fmla="*/ 20366 w 23671"/>
                <a:gd name="connsiteY19" fmla="*/ 1790 h 25655"/>
                <a:gd name="connsiteX20" fmla="*/ 18867 w 23671"/>
                <a:gd name="connsiteY20" fmla="*/ 665 h 25655"/>
                <a:gd name="connsiteX21" fmla="*/ 17368 w 23671"/>
                <a:gd name="connsiteY21" fmla="*/ 665 h 25655"/>
                <a:gd name="connsiteX22" fmla="*/ 17368 w 23671"/>
                <a:gd name="connsiteY22" fmla="*/ 665 h 25655"/>
                <a:gd name="connsiteX23" fmla="*/ 13744 w 23671"/>
                <a:gd name="connsiteY23" fmla="*/ 41 h 2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3671" h="25655">
                  <a:moveTo>
                    <a:pt x="13744" y="41"/>
                  </a:moveTo>
                  <a:lnTo>
                    <a:pt x="12495" y="41"/>
                  </a:lnTo>
                  <a:lnTo>
                    <a:pt x="12495" y="41"/>
                  </a:lnTo>
                  <a:lnTo>
                    <a:pt x="10746" y="41"/>
                  </a:lnTo>
                  <a:lnTo>
                    <a:pt x="10746" y="41"/>
                  </a:lnTo>
                  <a:lnTo>
                    <a:pt x="0" y="5788"/>
                  </a:lnTo>
                  <a:lnTo>
                    <a:pt x="0" y="5788"/>
                  </a:lnTo>
                  <a:cubicBezTo>
                    <a:pt x="4186" y="3514"/>
                    <a:pt x="9421" y="5051"/>
                    <a:pt x="11695" y="9237"/>
                  </a:cubicBezTo>
                  <a:cubicBezTo>
                    <a:pt x="12045" y="9874"/>
                    <a:pt x="12320" y="10574"/>
                    <a:pt x="12495" y="11286"/>
                  </a:cubicBezTo>
                  <a:cubicBezTo>
                    <a:pt x="14344" y="16572"/>
                    <a:pt x="12457" y="22444"/>
                    <a:pt x="7872" y="25655"/>
                  </a:cubicBezTo>
                  <a:lnTo>
                    <a:pt x="7872" y="25655"/>
                  </a:lnTo>
                  <a:lnTo>
                    <a:pt x="18242" y="20157"/>
                  </a:lnTo>
                  <a:cubicBezTo>
                    <a:pt x="18242" y="20157"/>
                    <a:pt x="18992" y="19408"/>
                    <a:pt x="19492" y="19158"/>
                  </a:cubicBezTo>
                  <a:cubicBezTo>
                    <a:pt x="22053" y="16971"/>
                    <a:pt x="23565" y="13785"/>
                    <a:pt x="23615" y="10411"/>
                  </a:cubicBezTo>
                  <a:cubicBezTo>
                    <a:pt x="23678" y="9699"/>
                    <a:pt x="23678" y="9000"/>
                    <a:pt x="23615" y="8287"/>
                  </a:cubicBezTo>
                  <a:cubicBezTo>
                    <a:pt x="23690" y="7575"/>
                    <a:pt x="23690" y="6875"/>
                    <a:pt x="23615" y="6163"/>
                  </a:cubicBezTo>
                  <a:lnTo>
                    <a:pt x="23615" y="6163"/>
                  </a:lnTo>
                  <a:lnTo>
                    <a:pt x="22865" y="4914"/>
                  </a:lnTo>
                  <a:cubicBezTo>
                    <a:pt x="22540" y="4264"/>
                    <a:pt x="22166" y="3639"/>
                    <a:pt x="21741" y="3039"/>
                  </a:cubicBezTo>
                  <a:cubicBezTo>
                    <a:pt x="21341" y="2565"/>
                    <a:pt x="20879" y="2140"/>
                    <a:pt x="20366" y="1790"/>
                  </a:cubicBezTo>
                  <a:lnTo>
                    <a:pt x="18867" y="665"/>
                  </a:lnTo>
                  <a:cubicBezTo>
                    <a:pt x="18367" y="603"/>
                    <a:pt x="17867" y="603"/>
                    <a:pt x="17368" y="665"/>
                  </a:cubicBezTo>
                  <a:lnTo>
                    <a:pt x="17368" y="665"/>
                  </a:lnTo>
                  <a:cubicBezTo>
                    <a:pt x="16243" y="116"/>
                    <a:pt x="14981" y="-97"/>
                    <a:pt x="13744" y="4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5D67C2F1-3B49-4FBF-944A-ADFD9C34C9FC}"/>
                </a:ext>
              </a:extLst>
            </p:cNvPr>
            <p:cNvSpPr/>
            <p:nvPr/>
          </p:nvSpPr>
          <p:spPr>
            <a:xfrm>
              <a:off x="10746662" y="3382851"/>
              <a:ext cx="242822" cy="142004"/>
            </a:xfrm>
            <a:custGeom>
              <a:avLst/>
              <a:gdLst>
                <a:gd name="connsiteX0" fmla="*/ 1099 w 242822"/>
                <a:gd name="connsiteY0" fmla="*/ 135627 h 142004"/>
                <a:gd name="connsiteX1" fmla="*/ 11220 w 242822"/>
                <a:gd name="connsiteY1" fmla="*/ 141762 h 142004"/>
                <a:gd name="connsiteX2" fmla="*/ 12969 w 242822"/>
                <a:gd name="connsiteY2" fmla="*/ 141125 h 142004"/>
                <a:gd name="connsiteX3" fmla="*/ 24464 w 242822"/>
                <a:gd name="connsiteY3" fmla="*/ 135003 h 142004"/>
                <a:gd name="connsiteX4" fmla="*/ 237497 w 242822"/>
                <a:gd name="connsiteY4" fmla="*/ 20923 h 142004"/>
                <a:gd name="connsiteX5" fmla="*/ 242120 w 242822"/>
                <a:gd name="connsiteY5" fmla="*/ 6554 h 142004"/>
                <a:gd name="connsiteX6" fmla="*/ 231674 w 242822"/>
                <a:gd name="connsiteY6" fmla="*/ 256 h 142004"/>
                <a:gd name="connsiteX7" fmla="*/ 229625 w 242822"/>
                <a:gd name="connsiteY7" fmla="*/ 1056 h 142004"/>
                <a:gd name="connsiteX8" fmla="*/ 229625 w 242822"/>
                <a:gd name="connsiteY8" fmla="*/ 1056 h 142004"/>
                <a:gd name="connsiteX9" fmla="*/ 4722 w 242822"/>
                <a:gd name="connsiteY9" fmla="*/ 121258 h 142004"/>
                <a:gd name="connsiteX10" fmla="*/ 1099 w 242822"/>
                <a:gd name="connsiteY10" fmla="*/ 135627 h 14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822" h="142004">
                  <a:moveTo>
                    <a:pt x="1099" y="135627"/>
                  </a:moveTo>
                  <a:cubicBezTo>
                    <a:pt x="2199" y="140113"/>
                    <a:pt x="6734" y="142862"/>
                    <a:pt x="11220" y="141762"/>
                  </a:cubicBezTo>
                  <a:cubicBezTo>
                    <a:pt x="11832" y="141613"/>
                    <a:pt x="12407" y="141400"/>
                    <a:pt x="12969" y="141125"/>
                  </a:cubicBezTo>
                  <a:lnTo>
                    <a:pt x="24464" y="135003"/>
                  </a:lnTo>
                  <a:lnTo>
                    <a:pt x="237497" y="20923"/>
                  </a:lnTo>
                  <a:cubicBezTo>
                    <a:pt x="242082" y="17712"/>
                    <a:pt x="243969" y="11839"/>
                    <a:pt x="242120" y="6554"/>
                  </a:cubicBezTo>
                  <a:cubicBezTo>
                    <a:pt x="240970" y="1931"/>
                    <a:pt x="236297" y="-893"/>
                    <a:pt x="231674" y="256"/>
                  </a:cubicBezTo>
                  <a:cubicBezTo>
                    <a:pt x="230962" y="431"/>
                    <a:pt x="230275" y="706"/>
                    <a:pt x="229625" y="1056"/>
                  </a:cubicBezTo>
                  <a:lnTo>
                    <a:pt x="229625" y="1056"/>
                  </a:lnTo>
                  <a:lnTo>
                    <a:pt x="4722" y="121258"/>
                  </a:lnTo>
                  <a:cubicBezTo>
                    <a:pt x="262" y="124582"/>
                    <a:pt x="-1250" y="130579"/>
                    <a:pt x="1099" y="1356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9B3E699E-87DD-4D27-AC60-F793BE2A88EE}"/>
                </a:ext>
              </a:extLst>
            </p:cNvPr>
            <p:cNvSpPr/>
            <p:nvPr/>
          </p:nvSpPr>
          <p:spPr>
            <a:xfrm>
              <a:off x="9853342" y="5504062"/>
              <a:ext cx="18070" cy="40608"/>
            </a:xfrm>
            <a:custGeom>
              <a:avLst/>
              <a:gdLst>
                <a:gd name="connsiteX0" fmla="*/ 8302 w 18070"/>
                <a:gd name="connsiteY0" fmla="*/ 0 h 40608"/>
                <a:gd name="connsiteX1" fmla="*/ 3555 w 18070"/>
                <a:gd name="connsiteY1" fmla="*/ 1999 h 40608"/>
                <a:gd name="connsiteX2" fmla="*/ 1930 w 18070"/>
                <a:gd name="connsiteY2" fmla="*/ 3624 h 40608"/>
                <a:gd name="connsiteX3" fmla="*/ 931 w 18070"/>
                <a:gd name="connsiteY3" fmla="*/ 5248 h 40608"/>
                <a:gd name="connsiteX4" fmla="*/ 56 w 18070"/>
                <a:gd name="connsiteY4" fmla="*/ 7122 h 40608"/>
                <a:gd name="connsiteX5" fmla="*/ 56 w 18070"/>
                <a:gd name="connsiteY5" fmla="*/ 9621 h 40608"/>
                <a:gd name="connsiteX6" fmla="*/ 56 w 18070"/>
                <a:gd name="connsiteY6" fmla="*/ 11120 h 40608"/>
                <a:gd name="connsiteX7" fmla="*/ 56 w 18070"/>
                <a:gd name="connsiteY7" fmla="*/ 11120 h 40608"/>
                <a:gd name="connsiteX8" fmla="*/ 56 w 18070"/>
                <a:gd name="connsiteY8" fmla="*/ 11120 h 40608"/>
                <a:gd name="connsiteX9" fmla="*/ 56 w 18070"/>
                <a:gd name="connsiteY9" fmla="*/ 40609 h 40608"/>
                <a:gd name="connsiteX10" fmla="*/ 8802 w 18070"/>
                <a:gd name="connsiteY10" fmla="*/ 29488 h 40608"/>
                <a:gd name="connsiteX11" fmla="*/ 18048 w 18070"/>
                <a:gd name="connsiteY11" fmla="*/ 40109 h 40608"/>
                <a:gd name="connsiteX12" fmla="*/ 18048 w 18070"/>
                <a:gd name="connsiteY12" fmla="*/ 26115 h 40608"/>
                <a:gd name="connsiteX13" fmla="*/ 18048 w 18070"/>
                <a:gd name="connsiteY13" fmla="*/ 10371 h 40608"/>
                <a:gd name="connsiteX14" fmla="*/ 8440 w 18070"/>
                <a:gd name="connsiteY14" fmla="*/ 0 h 40608"/>
                <a:gd name="connsiteX15" fmla="*/ 8302 w 18070"/>
                <a:gd name="connsiteY15" fmla="*/ 0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70" h="40608">
                  <a:moveTo>
                    <a:pt x="8302" y="0"/>
                  </a:moveTo>
                  <a:cubicBezTo>
                    <a:pt x="6541" y="137"/>
                    <a:pt x="4879" y="837"/>
                    <a:pt x="3555" y="1999"/>
                  </a:cubicBezTo>
                  <a:cubicBezTo>
                    <a:pt x="2917" y="2437"/>
                    <a:pt x="2368" y="2986"/>
                    <a:pt x="1930" y="3624"/>
                  </a:cubicBezTo>
                  <a:lnTo>
                    <a:pt x="931" y="5248"/>
                  </a:lnTo>
                  <a:cubicBezTo>
                    <a:pt x="931" y="5873"/>
                    <a:pt x="306" y="6373"/>
                    <a:pt x="56" y="7122"/>
                  </a:cubicBezTo>
                  <a:cubicBezTo>
                    <a:pt x="-19" y="7959"/>
                    <a:pt x="-19" y="8784"/>
                    <a:pt x="56" y="9621"/>
                  </a:cubicBezTo>
                  <a:cubicBezTo>
                    <a:pt x="56" y="9621"/>
                    <a:pt x="56" y="10621"/>
                    <a:pt x="56" y="11120"/>
                  </a:cubicBezTo>
                  <a:lnTo>
                    <a:pt x="56" y="11120"/>
                  </a:lnTo>
                  <a:lnTo>
                    <a:pt x="56" y="11120"/>
                  </a:lnTo>
                  <a:lnTo>
                    <a:pt x="56" y="40609"/>
                  </a:lnTo>
                  <a:cubicBezTo>
                    <a:pt x="-469" y="35161"/>
                    <a:pt x="3380" y="30263"/>
                    <a:pt x="8802" y="29488"/>
                  </a:cubicBezTo>
                  <a:cubicBezTo>
                    <a:pt x="14275" y="29888"/>
                    <a:pt x="18411" y="34636"/>
                    <a:pt x="18048" y="40109"/>
                  </a:cubicBezTo>
                  <a:lnTo>
                    <a:pt x="18048" y="26115"/>
                  </a:lnTo>
                  <a:lnTo>
                    <a:pt x="18048" y="10371"/>
                  </a:lnTo>
                  <a:cubicBezTo>
                    <a:pt x="18261" y="4848"/>
                    <a:pt x="13950" y="212"/>
                    <a:pt x="8440" y="0"/>
                  </a:cubicBezTo>
                  <a:cubicBezTo>
                    <a:pt x="8390" y="0"/>
                    <a:pt x="8353" y="0"/>
                    <a:pt x="830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C6C3FB55-C585-4E96-9A54-A871B4BF2479}"/>
                </a:ext>
              </a:extLst>
            </p:cNvPr>
            <p:cNvSpPr/>
            <p:nvPr/>
          </p:nvSpPr>
          <p:spPr>
            <a:xfrm>
              <a:off x="9853350" y="5533800"/>
              <a:ext cx="20084" cy="146316"/>
            </a:xfrm>
            <a:custGeom>
              <a:avLst/>
              <a:gdLst>
                <a:gd name="connsiteX0" fmla="*/ 8794 w 20084"/>
                <a:gd name="connsiteY0" fmla="*/ 0 h 146316"/>
                <a:gd name="connsiteX1" fmla="*/ 48 w 20084"/>
                <a:gd name="connsiteY1" fmla="*/ 11120 h 146316"/>
                <a:gd name="connsiteX2" fmla="*/ 48 w 20084"/>
                <a:gd name="connsiteY2" fmla="*/ 22616 h 146316"/>
                <a:gd name="connsiteX3" fmla="*/ 48 w 20084"/>
                <a:gd name="connsiteY3" fmla="*/ 23366 h 146316"/>
                <a:gd name="connsiteX4" fmla="*/ 48 w 20084"/>
                <a:gd name="connsiteY4" fmla="*/ 32987 h 146316"/>
                <a:gd name="connsiteX5" fmla="*/ 1422 w 20084"/>
                <a:gd name="connsiteY5" fmla="*/ 105958 h 146316"/>
                <a:gd name="connsiteX6" fmla="*/ 2047 w 20084"/>
                <a:gd name="connsiteY6" fmla="*/ 135696 h 146316"/>
                <a:gd name="connsiteX7" fmla="*/ 11168 w 20084"/>
                <a:gd name="connsiteY7" fmla="*/ 146317 h 146316"/>
                <a:gd name="connsiteX8" fmla="*/ 20039 w 20084"/>
                <a:gd name="connsiteY8" fmla="*/ 135196 h 146316"/>
                <a:gd name="connsiteX9" fmla="*/ 17665 w 20084"/>
                <a:gd name="connsiteY9" fmla="*/ 10246 h 146316"/>
                <a:gd name="connsiteX10" fmla="*/ 8794 w 20084"/>
                <a:gd name="connsiteY10" fmla="*/ 0 h 14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84" h="146316">
                  <a:moveTo>
                    <a:pt x="8794" y="0"/>
                  </a:moveTo>
                  <a:cubicBezTo>
                    <a:pt x="3371" y="774"/>
                    <a:pt x="-477" y="5672"/>
                    <a:pt x="48" y="11120"/>
                  </a:cubicBezTo>
                  <a:lnTo>
                    <a:pt x="48" y="22616"/>
                  </a:lnTo>
                  <a:lnTo>
                    <a:pt x="48" y="23366"/>
                  </a:lnTo>
                  <a:cubicBezTo>
                    <a:pt x="1335" y="26439"/>
                    <a:pt x="1335" y="29913"/>
                    <a:pt x="48" y="32987"/>
                  </a:cubicBezTo>
                  <a:lnTo>
                    <a:pt x="1422" y="105958"/>
                  </a:lnTo>
                  <a:lnTo>
                    <a:pt x="2047" y="135696"/>
                  </a:lnTo>
                  <a:cubicBezTo>
                    <a:pt x="1684" y="141131"/>
                    <a:pt x="5745" y="145854"/>
                    <a:pt x="11168" y="146317"/>
                  </a:cubicBezTo>
                  <a:cubicBezTo>
                    <a:pt x="16640" y="145604"/>
                    <a:pt x="20551" y="140681"/>
                    <a:pt x="20039" y="135196"/>
                  </a:cubicBezTo>
                  <a:lnTo>
                    <a:pt x="17665" y="10246"/>
                  </a:lnTo>
                  <a:cubicBezTo>
                    <a:pt x="17827" y="5035"/>
                    <a:pt x="13967" y="587"/>
                    <a:pt x="879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4C1E7317-5E48-4571-93A3-62FDE1B27654}"/>
                </a:ext>
              </a:extLst>
            </p:cNvPr>
            <p:cNvSpPr/>
            <p:nvPr/>
          </p:nvSpPr>
          <p:spPr>
            <a:xfrm>
              <a:off x="12037300" y="3598197"/>
              <a:ext cx="24393" cy="82724"/>
            </a:xfrm>
            <a:custGeom>
              <a:avLst/>
              <a:gdLst>
                <a:gd name="connsiteX0" fmla="*/ 9650 w 24393"/>
                <a:gd name="connsiteY0" fmla="*/ 82717 h 82724"/>
                <a:gd name="connsiteX1" fmla="*/ 19508 w 24393"/>
                <a:gd name="connsiteY1" fmla="*/ 73608 h 82724"/>
                <a:gd name="connsiteX2" fmla="*/ 19521 w 24393"/>
                <a:gd name="connsiteY2" fmla="*/ 73096 h 82724"/>
                <a:gd name="connsiteX3" fmla="*/ 19521 w 24393"/>
                <a:gd name="connsiteY3" fmla="*/ 68848 h 82724"/>
                <a:gd name="connsiteX4" fmla="*/ 19521 w 24393"/>
                <a:gd name="connsiteY4" fmla="*/ 64349 h 82724"/>
                <a:gd name="connsiteX5" fmla="*/ 24393 w 24393"/>
                <a:gd name="connsiteY5" fmla="*/ 8871 h 82724"/>
                <a:gd name="connsiteX6" fmla="*/ 24393 w 24393"/>
                <a:gd name="connsiteY6" fmla="*/ 2874 h 82724"/>
                <a:gd name="connsiteX7" fmla="*/ 14523 w 24393"/>
                <a:gd name="connsiteY7" fmla="*/ 12495 h 82724"/>
                <a:gd name="connsiteX8" fmla="*/ 14523 w 24393"/>
                <a:gd name="connsiteY8" fmla="*/ 12495 h 82724"/>
                <a:gd name="connsiteX9" fmla="*/ 6526 w 24393"/>
                <a:gd name="connsiteY9" fmla="*/ 0 h 82724"/>
                <a:gd name="connsiteX10" fmla="*/ 154 w 24393"/>
                <a:gd name="connsiteY10" fmla="*/ 70347 h 82724"/>
                <a:gd name="connsiteX11" fmla="*/ 8825 w 24393"/>
                <a:gd name="connsiteY11" fmla="*/ 82604 h 82724"/>
                <a:gd name="connsiteX12" fmla="*/ 9650 w 24393"/>
                <a:gd name="connsiteY12" fmla="*/ 82717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93" h="82724">
                  <a:moveTo>
                    <a:pt x="9650" y="82717"/>
                  </a:moveTo>
                  <a:cubicBezTo>
                    <a:pt x="14885" y="82929"/>
                    <a:pt x="19308" y="78844"/>
                    <a:pt x="19508" y="73608"/>
                  </a:cubicBezTo>
                  <a:cubicBezTo>
                    <a:pt x="19521" y="73433"/>
                    <a:pt x="19521" y="73271"/>
                    <a:pt x="19521" y="73096"/>
                  </a:cubicBezTo>
                  <a:lnTo>
                    <a:pt x="19521" y="68848"/>
                  </a:lnTo>
                  <a:lnTo>
                    <a:pt x="19521" y="64349"/>
                  </a:lnTo>
                  <a:lnTo>
                    <a:pt x="24393" y="8871"/>
                  </a:lnTo>
                  <a:lnTo>
                    <a:pt x="24393" y="2874"/>
                  </a:lnTo>
                  <a:cubicBezTo>
                    <a:pt x="24318" y="8259"/>
                    <a:pt x="19908" y="12557"/>
                    <a:pt x="14523" y="12495"/>
                  </a:cubicBezTo>
                  <a:cubicBezTo>
                    <a:pt x="14523" y="12495"/>
                    <a:pt x="14523" y="12495"/>
                    <a:pt x="14523" y="12495"/>
                  </a:cubicBezTo>
                  <a:cubicBezTo>
                    <a:pt x="8913" y="11195"/>
                    <a:pt x="5364" y="5648"/>
                    <a:pt x="6526" y="0"/>
                  </a:cubicBezTo>
                  <a:lnTo>
                    <a:pt x="154" y="70347"/>
                  </a:lnTo>
                  <a:cubicBezTo>
                    <a:pt x="-833" y="76132"/>
                    <a:pt x="3040" y="81617"/>
                    <a:pt x="8825" y="82604"/>
                  </a:cubicBezTo>
                  <a:cubicBezTo>
                    <a:pt x="9100" y="82654"/>
                    <a:pt x="9375" y="82692"/>
                    <a:pt x="9650" y="827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D1D6A5A4-5AAB-4AEC-87CB-D5A50AFE71B8}"/>
                </a:ext>
              </a:extLst>
            </p:cNvPr>
            <p:cNvSpPr/>
            <p:nvPr/>
          </p:nvSpPr>
          <p:spPr>
            <a:xfrm>
              <a:off x="7782668" y="2557862"/>
              <a:ext cx="159323" cy="1274005"/>
            </a:xfrm>
            <a:custGeom>
              <a:avLst/>
              <a:gdLst>
                <a:gd name="connsiteX0" fmla="*/ 150685 w 159323"/>
                <a:gd name="connsiteY0" fmla="*/ 1273992 h 1274005"/>
                <a:gd name="connsiteX1" fmla="*/ 150685 w 159323"/>
                <a:gd name="connsiteY1" fmla="*/ 1273992 h 1274005"/>
                <a:gd name="connsiteX2" fmla="*/ 152434 w 159323"/>
                <a:gd name="connsiteY2" fmla="*/ 1273992 h 1274005"/>
                <a:gd name="connsiteX3" fmla="*/ 159181 w 159323"/>
                <a:gd name="connsiteY3" fmla="*/ 1262122 h 1274005"/>
                <a:gd name="connsiteX4" fmla="*/ 159181 w 159323"/>
                <a:gd name="connsiteY4" fmla="*/ 1258998 h 1274005"/>
                <a:gd name="connsiteX5" fmla="*/ 17742 w 159323"/>
                <a:gd name="connsiteY5" fmla="*/ 0 h 1274005"/>
                <a:gd name="connsiteX6" fmla="*/ 10121 w 159323"/>
                <a:gd name="connsiteY6" fmla="*/ 12495 h 1274005"/>
                <a:gd name="connsiteX7" fmla="*/ 12 w 159323"/>
                <a:gd name="connsiteY7" fmla="*/ 3649 h 1274005"/>
                <a:gd name="connsiteX8" fmla="*/ 0 w 159323"/>
                <a:gd name="connsiteY8" fmla="*/ 3249 h 1274005"/>
                <a:gd name="connsiteX9" fmla="*/ 141564 w 159323"/>
                <a:gd name="connsiteY9" fmla="*/ 1265246 h 1274005"/>
                <a:gd name="connsiteX10" fmla="*/ 141564 w 159323"/>
                <a:gd name="connsiteY10" fmla="*/ 1266120 h 1274005"/>
                <a:gd name="connsiteX11" fmla="*/ 142189 w 159323"/>
                <a:gd name="connsiteY11" fmla="*/ 1268119 h 1274005"/>
                <a:gd name="connsiteX12" fmla="*/ 143063 w 159323"/>
                <a:gd name="connsiteY12" fmla="*/ 1269994 h 1274005"/>
                <a:gd name="connsiteX13" fmla="*/ 150685 w 159323"/>
                <a:gd name="connsiteY13" fmla="*/ 1273992 h 1274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323" h="1274005">
                  <a:moveTo>
                    <a:pt x="150685" y="1273992"/>
                  </a:moveTo>
                  <a:cubicBezTo>
                    <a:pt x="150685" y="1273992"/>
                    <a:pt x="150685" y="1273992"/>
                    <a:pt x="150685" y="1273992"/>
                  </a:cubicBezTo>
                  <a:cubicBezTo>
                    <a:pt x="151172" y="1273517"/>
                    <a:pt x="151947" y="1273517"/>
                    <a:pt x="152434" y="1273992"/>
                  </a:cubicBezTo>
                  <a:cubicBezTo>
                    <a:pt x="157195" y="1272118"/>
                    <a:pt x="160006" y="1267170"/>
                    <a:pt x="159181" y="1262122"/>
                  </a:cubicBezTo>
                  <a:lnTo>
                    <a:pt x="159181" y="1258998"/>
                  </a:lnTo>
                  <a:lnTo>
                    <a:pt x="17742" y="0"/>
                  </a:lnTo>
                  <a:cubicBezTo>
                    <a:pt x="18929" y="5535"/>
                    <a:pt x="15581" y="11021"/>
                    <a:pt x="10121" y="12495"/>
                  </a:cubicBezTo>
                  <a:cubicBezTo>
                    <a:pt x="4885" y="12845"/>
                    <a:pt x="362" y="8884"/>
                    <a:pt x="12" y="3649"/>
                  </a:cubicBezTo>
                  <a:cubicBezTo>
                    <a:pt x="12" y="3511"/>
                    <a:pt x="0" y="3386"/>
                    <a:pt x="0" y="3249"/>
                  </a:cubicBezTo>
                  <a:lnTo>
                    <a:pt x="141564" y="1265246"/>
                  </a:lnTo>
                  <a:cubicBezTo>
                    <a:pt x="141526" y="1265533"/>
                    <a:pt x="141526" y="1265833"/>
                    <a:pt x="141564" y="1266120"/>
                  </a:cubicBezTo>
                  <a:cubicBezTo>
                    <a:pt x="141714" y="1266808"/>
                    <a:pt x="141926" y="1267470"/>
                    <a:pt x="142189" y="1268119"/>
                  </a:cubicBezTo>
                  <a:cubicBezTo>
                    <a:pt x="142376" y="1268782"/>
                    <a:pt x="142676" y="1269419"/>
                    <a:pt x="143063" y="1269994"/>
                  </a:cubicBezTo>
                  <a:cubicBezTo>
                    <a:pt x="144675" y="1272630"/>
                    <a:pt x="147599" y="1274167"/>
                    <a:pt x="150685" y="1273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66C85776-F5E7-4781-9995-3F7ED590D340}"/>
                </a:ext>
              </a:extLst>
            </p:cNvPr>
            <p:cNvSpPr/>
            <p:nvPr/>
          </p:nvSpPr>
          <p:spPr>
            <a:xfrm>
              <a:off x="7767564" y="2412279"/>
              <a:ext cx="33084" cy="157829"/>
            </a:xfrm>
            <a:custGeom>
              <a:avLst/>
              <a:gdLst>
                <a:gd name="connsiteX0" fmla="*/ 25224 w 33084"/>
                <a:gd name="connsiteY0" fmla="*/ 157828 h 157829"/>
                <a:gd name="connsiteX1" fmla="*/ 32846 w 33084"/>
                <a:gd name="connsiteY1" fmla="*/ 145333 h 157829"/>
                <a:gd name="connsiteX2" fmla="*/ 32846 w 33084"/>
                <a:gd name="connsiteY2" fmla="*/ 145333 h 157829"/>
                <a:gd name="connsiteX3" fmla="*/ 32846 w 33084"/>
                <a:gd name="connsiteY3" fmla="*/ 141335 h 157829"/>
                <a:gd name="connsiteX4" fmla="*/ 18977 w 33084"/>
                <a:gd name="connsiteY4" fmla="*/ 17759 h 157829"/>
                <a:gd name="connsiteX5" fmla="*/ 18102 w 33084"/>
                <a:gd name="connsiteY5" fmla="*/ 9262 h 157829"/>
                <a:gd name="connsiteX6" fmla="*/ 8381 w 33084"/>
                <a:gd name="connsiteY6" fmla="*/ 3 h 157829"/>
                <a:gd name="connsiteX7" fmla="*/ 7981 w 33084"/>
                <a:gd name="connsiteY7" fmla="*/ 16 h 157829"/>
                <a:gd name="connsiteX8" fmla="*/ 235 w 33084"/>
                <a:gd name="connsiteY8" fmla="*/ 12511 h 157829"/>
                <a:gd name="connsiteX9" fmla="*/ 15603 w 33084"/>
                <a:gd name="connsiteY9" fmla="*/ 149206 h 157829"/>
                <a:gd name="connsiteX10" fmla="*/ 25224 w 33084"/>
                <a:gd name="connsiteY10" fmla="*/ 157828 h 15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084" h="157829">
                  <a:moveTo>
                    <a:pt x="25224" y="157828"/>
                  </a:moveTo>
                  <a:cubicBezTo>
                    <a:pt x="30684" y="156353"/>
                    <a:pt x="34033" y="150868"/>
                    <a:pt x="32846" y="145333"/>
                  </a:cubicBezTo>
                  <a:lnTo>
                    <a:pt x="32846" y="145333"/>
                  </a:lnTo>
                  <a:lnTo>
                    <a:pt x="32846" y="141335"/>
                  </a:lnTo>
                  <a:lnTo>
                    <a:pt x="18977" y="17759"/>
                  </a:lnTo>
                  <a:lnTo>
                    <a:pt x="18102" y="9262"/>
                  </a:lnTo>
                  <a:cubicBezTo>
                    <a:pt x="17977" y="4014"/>
                    <a:pt x="13617" y="-134"/>
                    <a:pt x="8381" y="3"/>
                  </a:cubicBezTo>
                  <a:cubicBezTo>
                    <a:pt x="8244" y="3"/>
                    <a:pt x="8119" y="3"/>
                    <a:pt x="7981" y="16"/>
                  </a:cubicBezTo>
                  <a:cubicBezTo>
                    <a:pt x="2471" y="1428"/>
                    <a:pt x="-952" y="6938"/>
                    <a:pt x="235" y="12511"/>
                  </a:cubicBezTo>
                  <a:lnTo>
                    <a:pt x="15603" y="149206"/>
                  </a:lnTo>
                  <a:cubicBezTo>
                    <a:pt x="16066" y="154154"/>
                    <a:pt x="20251" y="157915"/>
                    <a:pt x="25224" y="15782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F20B522F-9342-479E-A6C9-67F2F59A01C1}"/>
                </a:ext>
              </a:extLst>
            </p:cNvPr>
            <p:cNvSpPr/>
            <p:nvPr/>
          </p:nvSpPr>
          <p:spPr>
            <a:xfrm>
              <a:off x="11027016" y="2320027"/>
              <a:ext cx="52758" cy="41412"/>
            </a:xfrm>
            <a:custGeom>
              <a:avLst/>
              <a:gdLst>
                <a:gd name="connsiteX0" fmla="*/ 51853 w 52758"/>
                <a:gd name="connsiteY0" fmla="*/ 6552 h 41412"/>
                <a:gd name="connsiteX1" fmla="*/ 41857 w 52758"/>
                <a:gd name="connsiteY1" fmla="*/ 204 h 41412"/>
                <a:gd name="connsiteX2" fmla="*/ 40108 w 52758"/>
                <a:gd name="connsiteY2" fmla="*/ 804 h 41412"/>
                <a:gd name="connsiteX3" fmla="*/ 37734 w 52758"/>
                <a:gd name="connsiteY3" fmla="*/ 2053 h 41412"/>
                <a:gd name="connsiteX4" fmla="*/ 34485 w 52758"/>
                <a:gd name="connsiteY4" fmla="*/ 3678 h 41412"/>
                <a:gd name="connsiteX5" fmla="*/ 12495 w 52758"/>
                <a:gd name="connsiteY5" fmla="*/ 14798 h 41412"/>
                <a:gd name="connsiteX6" fmla="*/ 0 w 52758"/>
                <a:gd name="connsiteY6" fmla="*/ 21421 h 41412"/>
                <a:gd name="connsiteX7" fmla="*/ 11232 w 52758"/>
                <a:gd name="connsiteY7" fmla="*/ 25682 h 41412"/>
                <a:gd name="connsiteX8" fmla="*/ 11745 w 52758"/>
                <a:gd name="connsiteY8" fmla="*/ 27168 h 41412"/>
                <a:gd name="connsiteX9" fmla="*/ 6872 w 52758"/>
                <a:gd name="connsiteY9" fmla="*/ 41413 h 41412"/>
                <a:gd name="connsiteX10" fmla="*/ 47604 w 52758"/>
                <a:gd name="connsiteY10" fmla="*/ 20796 h 41412"/>
                <a:gd name="connsiteX11" fmla="*/ 51853 w 52758"/>
                <a:gd name="connsiteY11" fmla="*/ 6552 h 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758" h="41412">
                  <a:moveTo>
                    <a:pt x="51853" y="6552"/>
                  </a:moveTo>
                  <a:cubicBezTo>
                    <a:pt x="50841" y="2041"/>
                    <a:pt x="46367" y="-808"/>
                    <a:pt x="41857" y="204"/>
                  </a:cubicBezTo>
                  <a:cubicBezTo>
                    <a:pt x="41257" y="342"/>
                    <a:pt x="40670" y="542"/>
                    <a:pt x="40108" y="804"/>
                  </a:cubicBezTo>
                  <a:lnTo>
                    <a:pt x="37734" y="2053"/>
                  </a:lnTo>
                  <a:lnTo>
                    <a:pt x="34485" y="3678"/>
                  </a:lnTo>
                  <a:lnTo>
                    <a:pt x="12495" y="14798"/>
                  </a:lnTo>
                  <a:lnTo>
                    <a:pt x="0" y="21421"/>
                  </a:lnTo>
                  <a:cubicBezTo>
                    <a:pt x="4273" y="19496"/>
                    <a:pt x="9308" y="21408"/>
                    <a:pt x="11232" y="25682"/>
                  </a:cubicBezTo>
                  <a:cubicBezTo>
                    <a:pt x="11445" y="26156"/>
                    <a:pt x="11620" y="26656"/>
                    <a:pt x="11745" y="27168"/>
                  </a:cubicBezTo>
                  <a:cubicBezTo>
                    <a:pt x="13481" y="32466"/>
                    <a:pt x="11495" y="38289"/>
                    <a:pt x="6872" y="41413"/>
                  </a:cubicBezTo>
                  <a:lnTo>
                    <a:pt x="47604" y="20796"/>
                  </a:lnTo>
                  <a:cubicBezTo>
                    <a:pt x="52227" y="17660"/>
                    <a:pt x="54002" y="11712"/>
                    <a:pt x="51853" y="65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99E81033-D80F-4968-929E-7EBDC76E57F1}"/>
                </a:ext>
              </a:extLst>
            </p:cNvPr>
            <p:cNvSpPr/>
            <p:nvPr/>
          </p:nvSpPr>
          <p:spPr>
            <a:xfrm>
              <a:off x="10930251" y="2340697"/>
              <a:ext cx="108712" cy="67413"/>
            </a:xfrm>
            <a:custGeom>
              <a:avLst/>
              <a:gdLst>
                <a:gd name="connsiteX0" fmla="*/ 108010 w 108712"/>
                <a:gd name="connsiteY0" fmla="*/ 6499 h 67413"/>
                <a:gd name="connsiteX1" fmla="*/ 97751 w 108712"/>
                <a:gd name="connsiteY1" fmla="*/ 239 h 67413"/>
                <a:gd name="connsiteX2" fmla="*/ 96265 w 108712"/>
                <a:gd name="connsiteY2" fmla="*/ 751 h 67413"/>
                <a:gd name="connsiteX3" fmla="*/ 91017 w 108712"/>
                <a:gd name="connsiteY3" fmla="*/ 3375 h 67413"/>
                <a:gd name="connsiteX4" fmla="*/ 4804 w 108712"/>
                <a:gd name="connsiteY4" fmla="*/ 46858 h 67413"/>
                <a:gd name="connsiteX5" fmla="*/ 4804 w 108712"/>
                <a:gd name="connsiteY5" fmla="*/ 46858 h 67413"/>
                <a:gd name="connsiteX6" fmla="*/ 4804 w 108712"/>
                <a:gd name="connsiteY6" fmla="*/ 46858 h 67413"/>
                <a:gd name="connsiteX7" fmla="*/ 3805 w 108712"/>
                <a:gd name="connsiteY7" fmla="*/ 47608 h 67413"/>
                <a:gd name="connsiteX8" fmla="*/ 2055 w 108712"/>
                <a:gd name="connsiteY8" fmla="*/ 49107 h 67413"/>
                <a:gd name="connsiteX9" fmla="*/ 1056 w 108712"/>
                <a:gd name="connsiteY9" fmla="*/ 50731 h 67413"/>
                <a:gd name="connsiteX10" fmla="*/ 56 w 108712"/>
                <a:gd name="connsiteY10" fmla="*/ 52481 h 67413"/>
                <a:gd name="connsiteX11" fmla="*/ 56 w 108712"/>
                <a:gd name="connsiteY11" fmla="*/ 54980 h 67413"/>
                <a:gd name="connsiteX12" fmla="*/ 56 w 108712"/>
                <a:gd name="connsiteY12" fmla="*/ 56729 h 67413"/>
                <a:gd name="connsiteX13" fmla="*/ 56 w 108712"/>
                <a:gd name="connsiteY13" fmla="*/ 56729 h 67413"/>
                <a:gd name="connsiteX14" fmla="*/ 681 w 108712"/>
                <a:gd name="connsiteY14" fmla="*/ 60852 h 67413"/>
                <a:gd name="connsiteX15" fmla="*/ 11114 w 108712"/>
                <a:gd name="connsiteY15" fmla="*/ 67162 h 67413"/>
                <a:gd name="connsiteX16" fmla="*/ 12426 w 108712"/>
                <a:gd name="connsiteY16" fmla="*/ 66725 h 67413"/>
                <a:gd name="connsiteX17" fmla="*/ 17799 w 108712"/>
                <a:gd name="connsiteY17" fmla="*/ 63976 h 67413"/>
                <a:gd name="connsiteX18" fmla="*/ 17799 w 108712"/>
                <a:gd name="connsiteY18" fmla="*/ 63976 h 67413"/>
                <a:gd name="connsiteX19" fmla="*/ 103887 w 108712"/>
                <a:gd name="connsiteY19" fmla="*/ 20493 h 67413"/>
                <a:gd name="connsiteX20" fmla="*/ 108010 w 108712"/>
                <a:gd name="connsiteY20" fmla="*/ 6499 h 6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712" h="67413">
                  <a:moveTo>
                    <a:pt x="108010" y="6499"/>
                  </a:moveTo>
                  <a:cubicBezTo>
                    <a:pt x="106910" y="1938"/>
                    <a:pt x="102312" y="-861"/>
                    <a:pt x="97751" y="239"/>
                  </a:cubicBezTo>
                  <a:cubicBezTo>
                    <a:pt x="97239" y="364"/>
                    <a:pt x="96739" y="539"/>
                    <a:pt x="96265" y="751"/>
                  </a:cubicBezTo>
                  <a:lnTo>
                    <a:pt x="91017" y="3375"/>
                  </a:lnTo>
                  <a:lnTo>
                    <a:pt x="4804" y="46858"/>
                  </a:lnTo>
                  <a:lnTo>
                    <a:pt x="4804" y="46858"/>
                  </a:lnTo>
                  <a:lnTo>
                    <a:pt x="4804" y="46858"/>
                  </a:lnTo>
                  <a:cubicBezTo>
                    <a:pt x="4804" y="46858"/>
                    <a:pt x="4179" y="46858"/>
                    <a:pt x="3805" y="47608"/>
                  </a:cubicBezTo>
                  <a:cubicBezTo>
                    <a:pt x="3168" y="48045"/>
                    <a:pt x="2580" y="48545"/>
                    <a:pt x="2055" y="49107"/>
                  </a:cubicBezTo>
                  <a:cubicBezTo>
                    <a:pt x="1630" y="49594"/>
                    <a:pt x="1293" y="50144"/>
                    <a:pt x="1056" y="50731"/>
                  </a:cubicBezTo>
                  <a:cubicBezTo>
                    <a:pt x="681" y="51281"/>
                    <a:pt x="344" y="51868"/>
                    <a:pt x="56" y="52481"/>
                  </a:cubicBezTo>
                  <a:cubicBezTo>
                    <a:pt x="-19" y="53318"/>
                    <a:pt x="-19" y="54142"/>
                    <a:pt x="56" y="54980"/>
                  </a:cubicBezTo>
                  <a:cubicBezTo>
                    <a:pt x="-6" y="55567"/>
                    <a:pt x="-6" y="56142"/>
                    <a:pt x="56" y="56729"/>
                  </a:cubicBezTo>
                  <a:lnTo>
                    <a:pt x="56" y="56729"/>
                  </a:lnTo>
                  <a:cubicBezTo>
                    <a:pt x="31" y="58128"/>
                    <a:pt x="244" y="59528"/>
                    <a:pt x="681" y="60852"/>
                  </a:cubicBezTo>
                  <a:cubicBezTo>
                    <a:pt x="1818" y="65475"/>
                    <a:pt x="6491" y="68299"/>
                    <a:pt x="11114" y="67162"/>
                  </a:cubicBezTo>
                  <a:cubicBezTo>
                    <a:pt x="11564" y="67050"/>
                    <a:pt x="12001" y="66900"/>
                    <a:pt x="12426" y="66725"/>
                  </a:cubicBezTo>
                  <a:lnTo>
                    <a:pt x="17799" y="63976"/>
                  </a:lnTo>
                  <a:lnTo>
                    <a:pt x="17799" y="63976"/>
                  </a:lnTo>
                  <a:lnTo>
                    <a:pt x="103887" y="20493"/>
                  </a:lnTo>
                  <a:cubicBezTo>
                    <a:pt x="108122" y="17195"/>
                    <a:pt x="109784" y="11559"/>
                    <a:pt x="108010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5CB38686-0B0D-49E2-BDE9-F8B9ADBADFA0}"/>
                </a:ext>
              </a:extLst>
            </p:cNvPr>
            <p:cNvSpPr/>
            <p:nvPr/>
          </p:nvSpPr>
          <p:spPr>
            <a:xfrm>
              <a:off x="8105719" y="5883411"/>
              <a:ext cx="171235" cy="109860"/>
            </a:xfrm>
            <a:custGeom>
              <a:avLst/>
              <a:gdLst>
                <a:gd name="connsiteX0" fmla="*/ 934 w 171235"/>
                <a:gd name="connsiteY0" fmla="*/ 103459 h 109860"/>
                <a:gd name="connsiteX1" fmla="*/ 11267 w 171235"/>
                <a:gd name="connsiteY1" fmla="*/ 109594 h 109860"/>
                <a:gd name="connsiteX2" fmla="*/ 13428 w 171235"/>
                <a:gd name="connsiteY2" fmla="*/ 108707 h 109860"/>
                <a:gd name="connsiteX3" fmla="*/ 171235 w 171235"/>
                <a:gd name="connsiteY3" fmla="*/ 19742 h 109860"/>
                <a:gd name="connsiteX4" fmla="*/ 171235 w 171235"/>
                <a:gd name="connsiteY4" fmla="*/ 19742 h 109860"/>
                <a:gd name="connsiteX5" fmla="*/ 159740 w 171235"/>
                <a:gd name="connsiteY5" fmla="*/ 16931 h 109860"/>
                <a:gd name="connsiteX6" fmla="*/ 158740 w 171235"/>
                <a:gd name="connsiteY6" fmla="*/ 14494 h 109860"/>
                <a:gd name="connsiteX7" fmla="*/ 162989 w 171235"/>
                <a:gd name="connsiteY7" fmla="*/ 0 h 109860"/>
                <a:gd name="connsiteX8" fmla="*/ 162989 w 171235"/>
                <a:gd name="connsiteY8" fmla="*/ 0 h 109860"/>
                <a:gd name="connsiteX9" fmla="*/ 162114 w 171235"/>
                <a:gd name="connsiteY9" fmla="*/ 0 h 109860"/>
                <a:gd name="connsiteX10" fmla="*/ 5182 w 171235"/>
                <a:gd name="connsiteY10" fmla="*/ 88590 h 109860"/>
                <a:gd name="connsiteX11" fmla="*/ 934 w 171235"/>
                <a:gd name="connsiteY11" fmla="*/ 103459 h 109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1235" h="109860">
                  <a:moveTo>
                    <a:pt x="934" y="103459"/>
                  </a:moveTo>
                  <a:cubicBezTo>
                    <a:pt x="2096" y="108007"/>
                    <a:pt x="6719" y="110756"/>
                    <a:pt x="11267" y="109594"/>
                  </a:cubicBezTo>
                  <a:cubicBezTo>
                    <a:pt x="12029" y="109394"/>
                    <a:pt x="12753" y="109094"/>
                    <a:pt x="13428" y="108707"/>
                  </a:cubicBezTo>
                  <a:lnTo>
                    <a:pt x="171235" y="19742"/>
                  </a:lnTo>
                  <a:lnTo>
                    <a:pt x="171235" y="19742"/>
                  </a:lnTo>
                  <a:cubicBezTo>
                    <a:pt x="167287" y="22141"/>
                    <a:pt x="162139" y="20879"/>
                    <a:pt x="159740" y="16931"/>
                  </a:cubicBezTo>
                  <a:cubicBezTo>
                    <a:pt x="159278" y="16181"/>
                    <a:pt x="158940" y="15356"/>
                    <a:pt x="158740" y="14494"/>
                  </a:cubicBezTo>
                  <a:cubicBezTo>
                    <a:pt x="156741" y="9259"/>
                    <a:pt x="158478" y="3336"/>
                    <a:pt x="162989" y="0"/>
                  </a:cubicBezTo>
                  <a:lnTo>
                    <a:pt x="162989" y="0"/>
                  </a:lnTo>
                  <a:lnTo>
                    <a:pt x="162114" y="0"/>
                  </a:lnTo>
                  <a:lnTo>
                    <a:pt x="5182" y="88590"/>
                  </a:lnTo>
                  <a:cubicBezTo>
                    <a:pt x="496" y="91964"/>
                    <a:pt x="-1253" y="98111"/>
                    <a:pt x="934" y="103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09756A73-A1A4-4FF2-A2B4-313BCFDA0D01}"/>
                </a:ext>
              </a:extLst>
            </p:cNvPr>
            <p:cNvSpPr/>
            <p:nvPr/>
          </p:nvSpPr>
          <p:spPr>
            <a:xfrm>
              <a:off x="8470121" y="6036225"/>
              <a:ext cx="74" cy="2124"/>
            </a:xfrm>
            <a:custGeom>
              <a:avLst/>
              <a:gdLst>
                <a:gd name="connsiteX0" fmla="*/ 0 w 74"/>
                <a:gd name="connsiteY0" fmla="*/ 999 h 2124"/>
                <a:gd name="connsiteX1" fmla="*/ 0 w 74"/>
                <a:gd name="connsiteY1" fmla="*/ 0 h 2124"/>
                <a:gd name="connsiteX2" fmla="*/ 0 w 74"/>
                <a:gd name="connsiteY2" fmla="*/ 0 h 2124"/>
                <a:gd name="connsiteX3" fmla="*/ 0 w 74"/>
                <a:gd name="connsiteY3" fmla="*/ 2124 h 2124"/>
                <a:gd name="connsiteX4" fmla="*/ 0 w 74"/>
                <a:gd name="connsiteY4" fmla="*/ 999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" h="2124">
                  <a:moveTo>
                    <a:pt x="0" y="999"/>
                  </a:moveTo>
                  <a:cubicBezTo>
                    <a:pt x="0" y="999"/>
                    <a:pt x="0" y="375"/>
                    <a:pt x="0" y="0"/>
                  </a:cubicBezTo>
                  <a:lnTo>
                    <a:pt x="0" y="0"/>
                  </a:lnTo>
                  <a:cubicBezTo>
                    <a:pt x="75" y="712"/>
                    <a:pt x="75" y="1412"/>
                    <a:pt x="0" y="2124"/>
                  </a:cubicBezTo>
                  <a:cubicBezTo>
                    <a:pt x="100" y="1762"/>
                    <a:pt x="100" y="1362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344946C1-1A31-4E5E-BCBD-CE308EA8892A}"/>
                </a:ext>
              </a:extLst>
            </p:cNvPr>
            <p:cNvSpPr/>
            <p:nvPr/>
          </p:nvSpPr>
          <p:spPr>
            <a:xfrm>
              <a:off x="8442882" y="6030602"/>
              <a:ext cx="16617" cy="11120"/>
            </a:xfrm>
            <a:custGeom>
              <a:avLst/>
              <a:gdLst>
                <a:gd name="connsiteX0" fmla="*/ 9996 w 16617"/>
                <a:gd name="connsiteY0" fmla="*/ 11121 h 11120"/>
                <a:gd name="connsiteX1" fmla="*/ 16618 w 16617"/>
                <a:gd name="connsiteY1" fmla="*/ 0 h 11120"/>
                <a:gd name="connsiteX2" fmla="*/ 15119 w 16617"/>
                <a:gd name="connsiteY2" fmla="*/ 0 h 11120"/>
                <a:gd name="connsiteX3" fmla="*/ 4873 w 16617"/>
                <a:gd name="connsiteY3" fmla="*/ 5748 h 11120"/>
                <a:gd name="connsiteX4" fmla="*/ 0 w 16617"/>
                <a:gd name="connsiteY4" fmla="*/ 8622 h 11120"/>
                <a:gd name="connsiteX5" fmla="*/ 9996 w 16617"/>
                <a:gd name="connsiteY5" fmla="*/ 11121 h 1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617" h="11120">
                  <a:moveTo>
                    <a:pt x="9996" y="11121"/>
                  </a:moveTo>
                  <a:cubicBezTo>
                    <a:pt x="9521" y="6360"/>
                    <a:pt x="12207" y="1849"/>
                    <a:pt x="16618" y="0"/>
                  </a:cubicBezTo>
                  <a:lnTo>
                    <a:pt x="15119" y="0"/>
                  </a:lnTo>
                  <a:lnTo>
                    <a:pt x="4873" y="5748"/>
                  </a:lnTo>
                  <a:lnTo>
                    <a:pt x="0" y="8622"/>
                  </a:lnTo>
                  <a:cubicBezTo>
                    <a:pt x="3486" y="6797"/>
                    <a:pt x="7784" y="7872"/>
                    <a:pt x="9996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99FF1BCA-9535-474F-876B-5DCA8A181E2E}"/>
                </a:ext>
              </a:extLst>
            </p:cNvPr>
            <p:cNvSpPr/>
            <p:nvPr/>
          </p:nvSpPr>
          <p:spPr>
            <a:xfrm>
              <a:off x="8450504" y="6055217"/>
              <a:ext cx="3873" cy="4123"/>
            </a:xfrm>
            <a:custGeom>
              <a:avLst/>
              <a:gdLst>
                <a:gd name="connsiteX0" fmla="*/ 0 w 3873"/>
                <a:gd name="connsiteY0" fmla="*/ 4124 h 4123"/>
                <a:gd name="connsiteX1" fmla="*/ 3873 w 3873"/>
                <a:gd name="connsiteY1" fmla="*/ 1999 h 4123"/>
                <a:gd name="connsiteX2" fmla="*/ 3873 w 3873"/>
                <a:gd name="connsiteY2" fmla="*/ 0 h 4123"/>
                <a:gd name="connsiteX3" fmla="*/ 0 w 3873"/>
                <a:gd name="connsiteY3" fmla="*/ 4124 h 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3" h="4123">
                  <a:moveTo>
                    <a:pt x="0" y="4124"/>
                  </a:moveTo>
                  <a:lnTo>
                    <a:pt x="3873" y="1999"/>
                  </a:lnTo>
                  <a:lnTo>
                    <a:pt x="3873" y="0"/>
                  </a:lnTo>
                  <a:cubicBezTo>
                    <a:pt x="3061" y="1749"/>
                    <a:pt x="1699" y="3199"/>
                    <a:pt x="0" y="4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EEE3DADE-E78F-4941-AF49-6DA3DB1DC57B}"/>
                </a:ext>
              </a:extLst>
            </p:cNvPr>
            <p:cNvSpPr/>
            <p:nvPr/>
          </p:nvSpPr>
          <p:spPr>
            <a:xfrm>
              <a:off x="8401953" y="6039698"/>
              <a:ext cx="52299" cy="42369"/>
            </a:xfrm>
            <a:custGeom>
              <a:avLst/>
              <a:gdLst>
                <a:gd name="connsiteX0" fmla="*/ 37431 w 52299"/>
                <a:gd name="connsiteY0" fmla="*/ 26015 h 42369"/>
                <a:gd name="connsiteX1" fmla="*/ 48676 w 52299"/>
                <a:gd name="connsiteY1" fmla="*/ 19643 h 42369"/>
                <a:gd name="connsiteX2" fmla="*/ 52300 w 52299"/>
                <a:gd name="connsiteY2" fmla="*/ 15520 h 42369"/>
                <a:gd name="connsiteX3" fmla="*/ 51050 w 52299"/>
                <a:gd name="connsiteY3" fmla="*/ 3025 h 42369"/>
                <a:gd name="connsiteX4" fmla="*/ 51050 w 52299"/>
                <a:gd name="connsiteY4" fmla="*/ 3025 h 42369"/>
                <a:gd name="connsiteX5" fmla="*/ 41054 w 52299"/>
                <a:gd name="connsiteY5" fmla="*/ 1025 h 42369"/>
                <a:gd name="connsiteX6" fmla="*/ 5070 w 52299"/>
                <a:gd name="connsiteY6" fmla="*/ 21517 h 42369"/>
                <a:gd name="connsiteX7" fmla="*/ 822 w 52299"/>
                <a:gd name="connsiteY7" fmla="*/ 36012 h 42369"/>
                <a:gd name="connsiteX8" fmla="*/ 10967 w 52299"/>
                <a:gd name="connsiteY8" fmla="*/ 42121 h 42369"/>
                <a:gd name="connsiteX9" fmla="*/ 13316 w 52299"/>
                <a:gd name="connsiteY9" fmla="*/ 41135 h 42369"/>
                <a:gd name="connsiteX10" fmla="*/ 13316 w 52299"/>
                <a:gd name="connsiteY10" fmla="*/ 41135 h 42369"/>
                <a:gd name="connsiteX11" fmla="*/ 16315 w 52299"/>
                <a:gd name="connsiteY11" fmla="*/ 39510 h 4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99" h="42369">
                  <a:moveTo>
                    <a:pt x="37431" y="26015"/>
                  </a:moveTo>
                  <a:lnTo>
                    <a:pt x="48676" y="19643"/>
                  </a:lnTo>
                  <a:cubicBezTo>
                    <a:pt x="50288" y="18681"/>
                    <a:pt x="51550" y="17244"/>
                    <a:pt x="52300" y="15520"/>
                  </a:cubicBezTo>
                  <a:lnTo>
                    <a:pt x="51050" y="3025"/>
                  </a:lnTo>
                  <a:lnTo>
                    <a:pt x="51050" y="3025"/>
                  </a:lnTo>
                  <a:cubicBezTo>
                    <a:pt x="48689" y="-49"/>
                    <a:pt x="44415" y="-899"/>
                    <a:pt x="41054" y="1025"/>
                  </a:cubicBezTo>
                  <a:lnTo>
                    <a:pt x="5070" y="21517"/>
                  </a:lnTo>
                  <a:cubicBezTo>
                    <a:pt x="559" y="24853"/>
                    <a:pt x="-1177" y="30776"/>
                    <a:pt x="822" y="36012"/>
                  </a:cubicBezTo>
                  <a:cubicBezTo>
                    <a:pt x="1934" y="40497"/>
                    <a:pt x="6482" y="43234"/>
                    <a:pt x="10967" y="42121"/>
                  </a:cubicBezTo>
                  <a:cubicBezTo>
                    <a:pt x="11792" y="41909"/>
                    <a:pt x="12592" y="41584"/>
                    <a:pt x="13316" y="41135"/>
                  </a:cubicBezTo>
                  <a:lnTo>
                    <a:pt x="13316" y="41135"/>
                  </a:lnTo>
                  <a:lnTo>
                    <a:pt x="16315" y="395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E64798A8-B238-4281-93F0-78EDC4BF67B7}"/>
                </a:ext>
              </a:extLst>
            </p:cNvPr>
            <p:cNvSpPr/>
            <p:nvPr/>
          </p:nvSpPr>
          <p:spPr>
            <a:xfrm>
              <a:off x="11378980" y="4264785"/>
              <a:ext cx="18072" cy="12640"/>
            </a:xfrm>
            <a:custGeom>
              <a:avLst/>
              <a:gdLst>
                <a:gd name="connsiteX0" fmla="*/ 8 w 18072"/>
                <a:gd name="connsiteY0" fmla="*/ 10017 h 12640"/>
                <a:gd name="connsiteX1" fmla="*/ 8 w 18072"/>
                <a:gd name="connsiteY1" fmla="*/ 11142 h 12640"/>
                <a:gd name="connsiteX2" fmla="*/ 9616 w 18072"/>
                <a:gd name="connsiteY2" fmla="*/ 1021 h 12640"/>
                <a:gd name="connsiteX3" fmla="*/ 9629 w 18072"/>
                <a:gd name="connsiteY3" fmla="*/ 1021 h 12640"/>
                <a:gd name="connsiteX4" fmla="*/ 18000 w 18072"/>
                <a:gd name="connsiteY4" fmla="*/ 12641 h 12640"/>
                <a:gd name="connsiteX5" fmla="*/ 18000 w 18072"/>
                <a:gd name="connsiteY5" fmla="*/ 11142 h 12640"/>
                <a:gd name="connsiteX6" fmla="*/ 18000 w 18072"/>
                <a:gd name="connsiteY6" fmla="*/ 8768 h 12640"/>
                <a:gd name="connsiteX7" fmla="*/ 18000 w 18072"/>
                <a:gd name="connsiteY7" fmla="*/ 7018 h 12640"/>
                <a:gd name="connsiteX8" fmla="*/ 17126 w 18072"/>
                <a:gd name="connsiteY8" fmla="*/ 5269 h 12640"/>
                <a:gd name="connsiteX9" fmla="*/ 16126 w 18072"/>
                <a:gd name="connsiteY9" fmla="*/ 3395 h 12640"/>
                <a:gd name="connsiteX10" fmla="*/ 10254 w 18072"/>
                <a:gd name="connsiteY10" fmla="*/ 21 h 12640"/>
                <a:gd name="connsiteX11" fmla="*/ 21 w 18072"/>
                <a:gd name="connsiteY11" fmla="*/ 8993 h 12640"/>
                <a:gd name="connsiteX12" fmla="*/ 8 w 18072"/>
                <a:gd name="connsiteY12" fmla="*/ 10017 h 12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72" h="12640">
                  <a:moveTo>
                    <a:pt x="8" y="10017"/>
                  </a:moveTo>
                  <a:lnTo>
                    <a:pt x="8" y="11142"/>
                  </a:lnTo>
                  <a:cubicBezTo>
                    <a:pt x="-129" y="5694"/>
                    <a:pt x="4169" y="1158"/>
                    <a:pt x="9616" y="1021"/>
                  </a:cubicBezTo>
                  <a:cubicBezTo>
                    <a:pt x="9629" y="1021"/>
                    <a:pt x="9629" y="1021"/>
                    <a:pt x="9629" y="1021"/>
                  </a:cubicBezTo>
                  <a:cubicBezTo>
                    <a:pt x="15002" y="2145"/>
                    <a:pt x="18637" y="7181"/>
                    <a:pt x="18000" y="12641"/>
                  </a:cubicBezTo>
                  <a:lnTo>
                    <a:pt x="18000" y="11142"/>
                  </a:lnTo>
                  <a:cubicBezTo>
                    <a:pt x="18063" y="10355"/>
                    <a:pt x="18063" y="9555"/>
                    <a:pt x="18000" y="8768"/>
                  </a:cubicBezTo>
                  <a:lnTo>
                    <a:pt x="18000" y="7018"/>
                  </a:lnTo>
                  <a:cubicBezTo>
                    <a:pt x="17788" y="6406"/>
                    <a:pt x="17488" y="5806"/>
                    <a:pt x="17126" y="5269"/>
                  </a:cubicBezTo>
                  <a:cubicBezTo>
                    <a:pt x="16863" y="4607"/>
                    <a:pt x="16538" y="3982"/>
                    <a:pt x="16126" y="3395"/>
                  </a:cubicBezTo>
                  <a:cubicBezTo>
                    <a:pt x="14714" y="1521"/>
                    <a:pt x="12590" y="296"/>
                    <a:pt x="10254" y="21"/>
                  </a:cubicBezTo>
                  <a:cubicBezTo>
                    <a:pt x="4956" y="-329"/>
                    <a:pt x="371" y="3682"/>
                    <a:pt x="21" y="8993"/>
                  </a:cubicBezTo>
                  <a:cubicBezTo>
                    <a:pt x="-4" y="9330"/>
                    <a:pt x="-4" y="9680"/>
                    <a:pt x="8" y="100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BAC5ABC3-80D0-43BA-85AF-E7ED28AC1A9C}"/>
                </a:ext>
              </a:extLst>
            </p:cNvPr>
            <p:cNvSpPr/>
            <p:nvPr/>
          </p:nvSpPr>
          <p:spPr>
            <a:xfrm>
              <a:off x="11377018" y="4265806"/>
              <a:ext cx="19049" cy="48855"/>
            </a:xfrm>
            <a:custGeom>
              <a:avLst/>
              <a:gdLst>
                <a:gd name="connsiteX0" fmla="*/ 11092 w 19049"/>
                <a:gd name="connsiteY0" fmla="*/ 0 h 48855"/>
                <a:gd name="connsiteX1" fmla="*/ 1471 w 19049"/>
                <a:gd name="connsiteY1" fmla="*/ 10108 h 48855"/>
                <a:gd name="connsiteX2" fmla="*/ 1471 w 19049"/>
                <a:gd name="connsiteY2" fmla="*/ 10121 h 48855"/>
                <a:gd name="connsiteX3" fmla="*/ 1471 w 19049"/>
                <a:gd name="connsiteY3" fmla="*/ 14119 h 48855"/>
                <a:gd name="connsiteX4" fmla="*/ 96 w 19049"/>
                <a:gd name="connsiteY4" fmla="*/ 37360 h 48855"/>
                <a:gd name="connsiteX5" fmla="*/ 8468 w 19049"/>
                <a:gd name="connsiteY5" fmla="*/ 48856 h 48855"/>
                <a:gd name="connsiteX6" fmla="*/ 18101 w 19049"/>
                <a:gd name="connsiteY6" fmla="*/ 39247 h 48855"/>
                <a:gd name="connsiteX7" fmla="*/ 18089 w 19049"/>
                <a:gd name="connsiteY7" fmla="*/ 38860 h 48855"/>
                <a:gd name="connsiteX8" fmla="*/ 18963 w 19049"/>
                <a:gd name="connsiteY8" fmla="*/ 23116 h 48855"/>
                <a:gd name="connsiteX9" fmla="*/ 18963 w 19049"/>
                <a:gd name="connsiteY9" fmla="*/ 18118 h 48855"/>
                <a:gd name="connsiteX10" fmla="*/ 18963 w 19049"/>
                <a:gd name="connsiteY10" fmla="*/ 11620 h 48855"/>
                <a:gd name="connsiteX11" fmla="*/ 11092 w 19049"/>
                <a:gd name="connsiteY11" fmla="*/ 0 h 4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" h="48855">
                  <a:moveTo>
                    <a:pt x="11092" y="0"/>
                  </a:moveTo>
                  <a:cubicBezTo>
                    <a:pt x="5644" y="138"/>
                    <a:pt x="1333" y="4661"/>
                    <a:pt x="1471" y="10108"/>
                  </a:cubicBezTo>
                  <a:cubicBezTo>
                    <a:pt x="1471" y="10121"/>
                    <a:pt x="1471" y="10121"/>
                    <a:pt x="1471" y="10121"/>
                  </a:cubicBezTo>
                  <a:lnTo>
                    <a:pt x="1471" y="14119"/>
                  </a:lnTo>
                  <a:lnTo>
                    <a:pt x="96" y="37360"/>
                  </a:lnTo>
                  <a:cubicBezTo>
                    <a:pt x="-653" y="42820"/>
                    <a:pt x="3045" y="47894"/>
                    <a:pt x="8468" y="48856"/>
                  </a:cubicBezTo>
                  <a:cubicBezTo>
                    <a:pt x="13778" y="48856"/>
                    <a:pt x="18089" y="44557"/>
                    <a:pt x="18101" y="39247"/>
                  </a:cubicBezTo>
                  <a:cubicBezTo>
                    <a:pt x="18101" y="39109"/>
                    <a:pt x="18089" y="38984"/>
                    <a:pt x="18089" y="38860"/>
                  </a:cubicBezTo>
                  <a:lnTo>
                    <a:pt x="18963" y="23116"/>
                  </a:lnTo>
                  <a:lnTo>
                    <a:pt x="18963" y="18118"/>
                  </a:lnTo>
                  <a:lnTo>
                    <a:pt x="18963" y="11620"/>
                  </a:lnTo>
                  <a:cubicBezTo>
                    <a:pt x="19638" y="6323"/>
                    <a:pt x="16265" y="1337"/>
                    <a:pt x="1109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C2B8CBD9-F596-4618-A631-1EF64ACC5928}"/>
                </a:ext>
              </a:extLst>
            </p:cNvPr>
            <p:cNvSpPr/>
            <p:nvPr/>
          </p:nvSpPr>
          <p:spPr>
            <a:xfrm>
              <a:off x="8433261" y="6000614"/>
              <a:ext cx="18537" cy="21828"/>
            </a:xfrm>
            <a:custGeom>
              <a:avLst/>
              <a:gdLst>
                <a:gd name="connsiteX0" fmla="*/ 12495 w 18537"/>
                <a:gd name="connsiteY0" fmla="*/ 15494 h 21828"/>
                <a:gd name="connsiteX1" fmla="*/ 1187 w 18537"/>
                <a:gd name="connsiteY1" fmla="*/ 15319 h 21828"/>
                <a:gd name="connsiteX2" fmla="*/ 0 w 18537"/>
                <a:gd name="connsiteY2" fmla="*/ 13745 h 21828"/>
                <a:gd name="connsiteX3" fmla="*/ 625 w 18537"/>
                <a:gd name="connsiteY3" fmla="*/ 14619 h 21828"/>
                <a:gd name="connsiteX4" fmla="*/ 2624 w 18537"/>
                <a:gd name="connsiteY4" fmla="*/ 17743 h 21828"/>
                <a:gd name="connsiteX5" fmla="*/ 2624 w 18537"/>
                <a:gd name="connsiteY5" fmla="*/ 17743 h 21828"/>
                <a:gd name="connsiteX6" fmla="*/ 13507 w 18537"/>
                <a:gd name="connsiteY6" fmla="*/ 20804 h 21828"/>
                <a:gd name="connsiteX7" fmla="*/ 15119 w 18537"/>
                <a:gd name="connsiteY7" fmla="*/ 19617 h 21828"/>
                <a:gd name="connsiteX8" fmla="*/ 16618 w 18537"/>
                <a:gd name="connsiteY8" fmla="*/ 4373 h 21828"/>
                <a:gd name="connsiteX9" fmla="*/ 13744 w 18537"/>
                <a:gd name="connsiteY9" fmla="*/ 0 h 21828"/>
                <a:gd name="connsiteX10" fmla="*/ 12495 w 18537"/>
                <a:gd name="connsiteY10" fmla="*/ 15494 h 2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21828">
                  <a:moveTo>
                    <a:pt x="12495" y="15494"/>
                  </a:moveTo>
                  <a:cubicBezTo>
                    <a:pt x="9321" y="18568"/>
                    <a:pt x="4261" y="18493"/>
                    <a:pt x="1187" y="15319"/>
                  </a:cubicBezTo>
                  <a:cubicBezTo>
                    <a:pt x="725" y="14844"/>
                    <a:pt x="325" y="14319"/>
                    <a:pt x="0" y="13745"/>
                  </a:cubicBezTo>
                  <a:lnTo>
                    <a:pt x="625" y="14619"/>
                  </a:lnTo>
                  <a:lnTo>
                    <a:pt x="2624" y="17743"/>
                  </a:lnTo>
                  <a:lnTo>
                    <a:pt x="2624" y="17743"/>
                  </a:lnTo>
                  <a:cubicBezTo>
                    <a:pt x="4786" y="21591"/>
                    <a:pt x="9658" y="22966"/>
                    <a:pt x="13507" y="20804"/>
                  </a:cubicBezTo>
                  <a:cubicBezTo>
                    <a:pt x="14094" y="20479"/>
                    <a:pt x="14631" y="20079"/>
                    <a:pt x="15119" y="19617"/>
                  </a:cubicBezTo>
                  <a:cubicBezTo>
                    <a:pt x="19042" y="15469"/>
                    <a:pt x="19654" y="9196"/>
                    <a:pt x="16618" y="4373"/>
                  </a:cubicBezTo>
                  <a:lnTo>
                    <a:pt x="13744" y="0"/>
                  </a:lnTo>
                  <a:cubicBezTo>
                    <a:pt x="16980" y="4823"/>
                    <a:pt x="16468" y="11245"/>
                    <a:pt x="12495" y="15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F6DD8943-36E1-44ED-9148-30822907AA4D}"/>
                </a:ext>
              </a:extLst>
            </p:cNvPr>
            <p:cNvSpPr/>
            <p:nvPr/>
          </p:nvSpPr>
          <p:spPr>
            <a:xfrm>
              <a:off x="8398480" y="5946674"/>
              <a:ext cx="50649" cy="72061"/>
            </a:xfrm>
            <a:custGeom>
              <a:avLst/>
              <a:gdLst>
                <a:gd name="connsiteX0" fmla="*/ 15914 w 50649"/>
                <a:gd name="connsiteY0" fmla="*/ 4085 h 72061"/>
                <a:gd name="connsiteX1" fmla="*/ 15914 w 50649"/>
                <a:gd name="connsiteY1" fmla="*/ 4085 h 72061"/>
                <a:gd name="connsiteX2" fmla="*/ 5031 w 50649"/>
                <a:gd name="connsiteY2" fmla="*/ 1024 h 72061"/>
                <a:gd name="connsiteX3" fmla="*/ 3419 w 50649"/>
                <a:gd name="connsiteY3" fmla="*/ 2211 h 72061"/>
                <a:gd name="connsiteX4" fmla="*/ 1920 w 50649"/>
                <a:gd name="connsiteY4" fmla="*/ 17455 h 72061"/>
                <a:gd name="connsiteX5" fmla="*/ 34781 w 50649"/>
                <a:gd name="connsiteY5" fmla="*/ 68059 h 72061"/>
                <a:gd name="connsiteX6" fmla="*/ 45701 w 50649"/>
                <a:gd name="connsiteY6" fmla="*/ 70996 h 72061"/>
                <a:gd name="connsiteX7" fmla="*/ 47275 w 50649"/>
                <a:gd name="connsiteY7" fmla="*/ 69809 h 72061"/>
                <a:gd name="connsiteX8" fmla="*/ 48775 w 50649"/>
                <a:gd name="connsiteY8" fmla="*/ 54690 h 72061"/>
                <a:gd name="connsiteX9" fmla="*/ 44402 w 50649"/>
                <a:gd name="connsiteY9" fmla="*/ 47818 h 72061"/>
                <a:gd name="connsiteX10" fmla="*/ 18163 w 50649"/>
                <a:gd name="connsiteY10" fmla="*/ 7584 h 7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9" h="72061">
                  <a:moveTo>
                    <a:pt x="15914" y="4085"/>
                  </a:moveTo>
                  <a:lnTo>
                    <a:pt x="15914" y="4085"/>
                  </a:lnTo>
                  <a:cubicBezTo>
                    <a:pt x="13752" y="236"/>
                    <a:pt x="8880" y="-1138"/>
                    <a:pt x="5031" y="1024"/>
                  </a:cubicBezTo>
                  <a:cubicBezTo>
                    <a:pt x="4444" y="1349"/>
                    <a:pt x="3907" y="1748"/>
                    <a:pt x="3419" y="2211"/>
                  </a:cubicBezTo>
                  <a:cubicBezTo>
                    <a:pt x="-504" y="6359"/>
                    <a:pt x="-1116" y="12631"/>
                    <a:pt x="1920" y="17455"/>
                  </a:cubicBezTo>
                  <a:lnTo>
                    <a:pt x="34781" y="68059"/>
                  </a:lnTo>
                  <a:cubicBezTo>
                    <a:pt x="36980" y="71883"/>
                    <a:pt x="41878" y="73195"/>
                    <a:pt x="45701" y="70996"/>
                  </a:cubicBezTo>
                  <a:cubicBezTo>
                    <a:pt x="46276" y="70671"/>
                    <a:pt x="46801" y="70271"/>
                    <a:pt x="47275" y="69809"/>
                  </a:cubicBezTo>
                  <a:cubicBezTo>
                    <a:pt x="51136" y="65685"/>
                    <a:pt x="51748" y="59488"/>
                    <a:pt x="48775" y="54690"/>
                  </a:cubicBezTo>
                  <a:lnTo>
                    <a:pt x="44402" y="47818"/>
                  </a:lnTo>
                  <a:lnTo>
                    <a:pt x="18163" y="75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3459A106-1E1E-458A-BEBC-E87328D14F53}"/>
                </a:ext>
              </a:extLst>
            </p:cNvPr>
            <p:cNvSpPr/>
            <p:nvPr/>
          </p:nvSpPr>
          <p:spPr>
            <a:xfrm>
              <a:off x="8531249" y="6258739"/>
              <a:ext cx="51698" cy="377495"/>
            </a:xfrm>
            <a:custGeom>
              <a:avLst/>
              <a:gdLst>
                <a:gd name="connsiteX0" fmla="*/ 17338 w 51698"/>
                <a:gd name="connsiteY0" fmla="*/ 9518 h 377495"/>
                <a:gd name="connsiteX1" fmla="*/ 17338 w 51698"/>
                <a:gd name="connsiteY1" fmla="*/ 8768 h 377495"/>
                <a:gd name="connsiteX2" fmla="*/ 17338 w 51698"/>
                <a:gd name="connsiteY2" fmla="*/ 6769 h 377495"/>
                <a:gd name="connsiteX3" fmla="*/ 16588 w 51698"/>
                <a:gd name="connsiteY3" fmla="*/ 4895 h 377495"/>
                <a:gd name="connsiteX4" fmla="*/ 8217 w 51698"/>
                <a:gd name="connsiteY4" fmla="*/ 22 h 377495"/>
                <a:gd name="connsiteX5" fmla="*/ 220 w 51698"/>
                <a:gd name="connsiteY5" fmla="*/ 12517 h 377495"/>
                <a:gd name="connsiteX6" fmla="*/ 220 w 51698"/>
                <a:gd name="connsiteY6" fmla="*/ 14266 h 377495"/>
                <a:gd name="connsiteX7" fmla="*/ 220 w 51698"/>
                <a:gd name="connsiteY7" fmla="*/ 18264 h 377495"/>
                <a:gd name="connsiteX8" fmla="*/ 33831 w 51698"/>
                <a:gd name="connsiteY8" fmla="*/ 377496 h 377495"/>
                <a:gd name="connsiteX9" fmla="*/ 41702 w 51698"/>
                <a:gd name="connsiteY9" fmla="*/ 365001 h 377495"/>
                <a:gd name="connsiteX10" fmla="*/ 51686 w 51698"/>
                <a:gd name="connsiteY10" fmla="*/ 374235 h 377495"/>
                <a:gd name="connsiteX11" fmla="*/ 51698 w 51698"/>
                <a:gd name="connsiteY11" fmla="*/ 374622 h 377495"/>
                <a:gd name="connsiteX12" fmla="*/ 50199 w 51698"/>
                <a:gd name="connsiteY12" fmla="*/ 359378 h 377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698" h="377495">
                  <a:moveTo>
                    <a:pt x="17338" y="9518"/>
                  </a:moveTo>
                  <a:cubicBezTo>
                    <a:pt x="17338" y="9518"/>
                    <a:pt x="17338" y="9518"/>
                    <a:pt x="17338" y="8768"/>
                  </a:cubicBezTo>
                  <a:cubicBezTo>
                    <a:pt x="17375" y="8106"/>
                    <a:pt x="17375" y="7431"/>
                    <a:pt x="17338" y="6769"/>
                  </a:cubicBezTo>
                  <a:cubicBezTo>
                    <a:pt x="17163" y="6119"/>
                    <a:pt x="16913" y="5482"/>
                    <a:pt x="16588" y="4895"/>
                  </a:cubicBezTo>
                  <a:cubicBezTo>
                    <a:pt x="15064" y="1709"/>
                    <a:pt x="11740" y="-228"/>
                    <a:pt x="8217" y="22"/>
                  </a:cubicBezTo>
                  <a:cubicBezTo>
                    <a:pt x="2607" y="1321"/>
                    <a:pt x="-942" y="6869"/>
                    <a:pt x="220" y="12517"/>
                  </a:cubicBezTo>
                  <a:lnTo>
                    <a:pt x="220" y="14266"/>
                  </a:lnTo>
                  <a:lnTo>
                    <a:pt x="220" y="18264"/>
                  </a:lnTo>
                  <a:lnTo>
                    <a:pt x="33831" y="377496"/>
                  </a:lnTo>
                  <a:cubicBezTo>
                    <a:pt x="32719" y="371898"/>
                    <a:pt x="36180" y="366413"/>
                    <a:pt x="41702" y="365001"/>
                  </a:cubicBezTo>
                  <a:cubicBezTo>
                    <a:pt x="47013" y="364789"/>
                    <a:pt x="51486" y="368925"/>
                    <a:pt x="51686" y="374235"/>
                  </a:cubicBezTo>
                  <a:cubicBezTo>
                    <a:pt x="51698" y="374372"/>
                    <a:pt x="51698" y="374497"/>
                    <a:pt x="51698" y="374622"/>
                  </a:cubicBezTo>
                  <a:lnTo>
                    <a:pt x="50199" y="3593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12B9ADC0-E9C4-4929-A688-C1E62EABB0D0}"/>
                </a:ext>
              </a:extLst>
            </p:cNvPr>
            <p:cNvSpPr/>
            <p:nvPr/>
          </p:nvSpPr>
          <p:spPr>
            <a:xfrm>
              <a:off x="8564747" y="6624103"/>
              <a:ext cx="40440" cy="249037"/>
            </a:xfrm>
            <a:custGeom>
              <a:avLst/>
              <a:gdLst>
                <a:gd name="connsiteX0" fmla="*/ 39940 w 40440"/>
                <a:gd name="connsiteY0" fmla="*/ 243040 h 249037"/>
                <a:gd name="connsiteX1" fmla="*/ 18824 w 40440"/>
                <a:gd name="connsiteY1" fmla="*/ 17255 h 249037"/>
                <a:gd name="connsiteX2" fmla="*/ 18075 w 40440"/>
                <a:gd name="connsiteY2" fmla="*/ 9634 h 249037"/>
                <a:gd name="connsiteX3" fmla="*/ 8466 w 40440"/>
                <a:gd name="connsiteY3" fmla="*/ 0 h 249037"/>
                <a:gd name="connsiteX4" fmla="*/ 8079 w 40440"/>
                <a:gd name="connsiteY4" fmla="*/ 12 h 249037"/>
                <a:gd name="connsiteX5" fmla="*/ 208 w 40440"/>
                <a:gd name="connsiteY5" fmla="*/ 12507 h 249037"/>
                <a:gd name="connsiteX6" fmla="*/ 22323 w 40440"/>
                <a:gd name="connsiteY6" fmla="*/ 249038 h 249037"/>
                <a:gd name="connsiteX7" fmla="*/ 40440 w 40440"/>
                <a:gd name="connsiteY7" fmla="*/ 249038 h 249037"/>
                <a:gd name="connsiteX8" fmla="*/ 40440 w 40440"/>
                <a:gd name="connsiteY8" fmla="*/ 247538 h 24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40" h="249037">
                  <a:moveTo>
                    <a:pt x="39940" y="243040"/>
                  </a:moveTo>
                  <a:lnTo>
                    <a:pt x="18824" y="17255"/>
                  </a:lnTo>
                  <a:lnTo>
                    <a:pt x="18075" y="9634"/>
                  </a:lnTo>
                  <a:cubicBezTo>
                    <a:pt x="18075" y="4323"/>
                    <a:pt x="13777" y="12"/>
                    <a:pt x="8466" y="0"/>
                  </a:cubicBezTo>
                  <a:cubicBezTo>
                    <a:pt x="8329" y="0"/>
                    <a:pt x="8204" y="12"/>
                    <a:pt x="8079" y="12"/>
                  </a:cubicBezTo>
                  <a:cubicBezTo>
                    <a:pt x="2557" y="1424"/>
                    <a:pt x="-904" y="6909"/>
                    <a:pt x="208" y="12507"/>
                  </a:cubicBezTo>
                  <a:lnTo>
                    <a:pt x="22323" y="249038"/>
                  </a:lnTo>
                  <a:lnTo>
                    <a:pt x="40440" y="249038"/>
                  </a:lnTo>
                  <a:lnTo>
                    <a:pt x="40440" y="2475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5A2E2854-55E8-40EB-B741-04C370C45D9A}"/>
                </a:ext>
              </a:extLst>
            </p:cNvPr>
            <p:cNvSpPr/>
            <p:nvPr/>
          </p:nvSpPr>
          <p:spPr>
            <a:xfrm>
              <a:off x="10514858" y="1137678"/>
              <a:ext cx="19540" cy="145067"/>
            </a:xfrm>
            <a:custGeom>
              <a:avLst/>
              <a:gdLst>
                <a:gd name="connsiteX0" fmla="*/ 9125 w 19540"/>
                <a:gd name="connsiteY0" fmla="*/ 133947 h 145067"/>
                <a:gd name="connsiteX1" fmla="*/ 17872 w 19540"/>
                <a:gd name="connsiteY1" fmla="*/ 145067 h 145067"/>
                <a:gd name="connsiteX2" fmla="*/ 17872 w 19540"/>
                <a:gd name="connsiteY2" fmla="*/ 138570 h 145067"/>
                <a:gd name="connsiteX3" fmla="*/ 19496 w 19540"/>
                <a:gd name="connsiteY3" fmla="*/ 18368 h 145067"/>
                <a:gd name="connsiteX4" fmla="*/ 19496 w 19540"/>
                <a:gd name="connsiteY4" fmla="*/ 10996 h 145067"/>
                <a:gd name="connsiteX5" fmla="*/ 10625 w 19540"/>
                <a:gd name="connsiteY5" fmla="*/ 0 h 145067"/>
                <a:gd name="connsiteX6" fmla="*/ 1504 w 19540"/>
                <a:gd name="connsiteY6" fmla="*/ 10565 h 145067"/>
                <a:gd name="connsiteX7" fmla="*/ 1504 w 19540"/>
                <a:gd name="connsiteY7" fmla="*/ 10621 h 145067"/>
                <a:gd name="connsiteX8" fmla="*/ 4 w 19540"/>
                <a:gd name="connsiteY8" fmla="*/ 144193 h 145067"/>
                <a:gd name="connsiteX9" fmla="*/ 9125 w 19540"/>
                <a:gd name="connsiteY9" fmla="*/ 133947 h 14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0" h="145067">
                  <a:moveTo>
                    <a:pt x="9125" y="133947"/>
                  </a:moveTo>
                  <a:cubicBezTo>
                    <a:pt x="14548" y="134723"/>
                    <a:pt x="18396" y="139619"/>
                    <a:pt x="17872" y="145067"/>
                  </a:cubicBezTo>
                  <a:lnTo>
                    <a:pt x="17872" y="138570"/>
                  </a:lnTo>
                  <a:lnTo>
                    <a:pt x="19496" y="18368"/>
                  </a:lnTo>
                  <a:lnTo>
                    <a:pt x="19496" y="10996"/>
                  </a:lnTo>
                  <a:cubicBezTo>
                    <a:pt x="20008" y="5532"/>
                    <a:pt x="16072" y="653"/>
                    <a:pt x="10625" y="0"/>
                  </a:cubicBezTo>
                  <a:cubicBezTo>
                    <a:pt x="5189" y="397"/>
                    <a:pt x="1104" y="5127"/>
                    <a:pt x="1504" y="10565"/>
                  </a:cubicBezTo>
                  <a:cubicBezTo>
                    <a:pt x="1504" y="10583"/>
                    <a:pt x="1504" y="10602"/>
                    <a:pt x="1504" y="10621"/>
                  </a:cubicBezTo>
                  <a:lnTo>
                    <a:pt x="4" y="144193"/>
                  </a:lnTo>
                  <a:cubicBezTo>
                    <a:pt x="-146" y="138901"/>
                    <a:pt x="3853" y="134408"/>
                    <a:pt x="9125" y="1339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D44CB606-A819-494B-9E64-652038B720C7}"/>
                </a:ext>
              </a:extLst>
            </p:cNvPr>
            <p:cNvSpPr/>
            <p:nvPr/>
          </p:nvSpPr>
          <p:spPr>
            <a:xfrm>
              <a:off x="10509239" y="1271375"/>
              <a:ext cx="23287" cy="420082"/>
            </a:xfrm>
            <a:custGeom>
              <a:avLst/>
              <a:gdLst>
                <a:gd name="connsiteX0" fmla="*/ 1749 w 23287"/>
                <a:gd name="connsiteY0" fmla="*/ 415084 h 420082"/>
                <a:gd name="connsiteX1" fmla="*/ 1749 w 23287"/>
                <a:gd name="connsiteY1" fmla="*/ 415084 h 420082"/>
                <a:gd name="connsiteX2" fmla="*/ 2874 w 23287"/>
                <a:gd name="connsiteY2" fmla="*/ 416959 h 420082"/>
                <a:gd name="connsiteX3" fmla="*/ 8871 w 23287"/>
                <a:gd name="connsiteY3" fmla="*/ 420082 h 420082"/>
                <a:gd name="connsiteX4" fmla="*/ 17992 w 23287"/>
                <a:gd name="connsiteY4" fmla="*/ 409337 h 420082"/>
                <a:gd name="connsiteX5" fmla="*/ 17992 w 23287"/>
                <a:gd name="connsiteY5" fmla="*/ 404339 h 420082"/>
                <a:gd name="connsiteX6" fmla="*/ 23240 w 23287"/>
                <a:gd name="connsiteY6" fmla="*/ 11121 h 420082"/>
                <a:gd name="connsiteX7" fmla="*/ 14494 w 23287"/>
                <a:gd name="connsiteY7" fmla="*/ 0 h 420082"/>
                <a:gd name="connsiteX8" fmla="*/ 5373 w 23287"/>
                <a:gd name="connsiteY8" fmla="*/ 10746 h 420082"/>
                <a:gd name="connsiteX9" fmla="*/ 0 w 23287"/>
                <a:gd name="connsiteY9" fmla="*/ 409087 h 420082"/>
                <a:gd name="connsiteX10" fmla="*/ 0 w 23287"/>
                <a:gd name="connsiteY10" fmla="*/ 409087 h 420082"/>
                <a:gd name="connsiteX11" fmla="*/ 0 w 23287"/>
                <a:gd name="connsiteY11" fmla="*/ 410961 h 420082"/>
                <a:gd name="connsiteX12" fmla="*/ 1749 w 23287"/>
                <a:gd name="connsiteY12" fmla="*/ 415084 h 4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87" h="420082">
                  <a:moveTo>
                    <a:pt x="1749" y="415084"/>
                  </a:moveTo>
                  <a:lnTo>
                    <a:pt x="1749" y="415084"/>
                  </a:lnTo>
                  <a:cubicBezTo>
                    <a:pt x="2074" y="415740"/>
                    <a:pt x="2449" y="416368"/>
                    <a:pt x="2874" y="416959"/>
                  </a:cubicBezTo>
                  <a:cubicBezTo>
                    <a:pt x="4361" y="418773"/>
                    <a:pt x="6535" y="419901"/>
                    <a:pt x="8871" y="420082"/>
                  </a:cubicBezTo>
                  <a:cubicBezTo>
                    <a:pt x="14344" y="419619"/>
                    <a:pt x="18430" y="414817"/>
                    <a:pt x="17992" y="409337"/>
                  </a:cubicBezTo>
                  <a:lnTo>
                    <a:pt x="17992" y="404339"/>
                  </a:lnTo>
                  <a:lnTo>
                    <a:pt x="23240" y="11121"/>
                  </a:lnTo>
                  <a:cubicBezTo>
                    <a:pt x="23765" y="5673"/>
                    <a:pt x="19916" y="776"/>
                    <a:pt x="14494" y="0"/>
                  </a:cubicBezTo>
                  <a:cubicBezTo>
                    <a:pt x="9021" y="463"/>
                    <a:pt x="4935" y="5265"/>
                    <a:pt x="5373" y="10746"/>
                  </a:cubicBezTo>
                  <a:lnTo>
                    <a:pt x="0" y="409087"/>
                  </a:lnTo>
                  <a:lnTo>
                    <a:pt x="0" y="409087"/>
                  </a:lnTo>
                  <a:cubicBezTo>
                    <a:pt x="0" y="409087"/>
                    <a:pt x="0" y="410336"/>
                    <a:pt x="0" y="410961"/>
                  </a:cubicBezTo>
                  <a:cubicBezTo>
                    <a:pt x="312" y="412435"/>
                    <a:pt x="912" y="413835"/>
                    <a:pt x="1749" y="415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E96B53DB-EE00-4712-97C8-43F7AD8C9CD7}"/>
                </a:ext>
              </a:extLst>
            </p:cNvPr>
            <p:cNvSpPr/>
            <p:nvPr/>
          </p:nvSpPr>
          <p:spPr>
            <a:xfrm>
              <a:off x="10190880" y="1288861"/>
              <a:ext cx="18241" cy="144948"/>
            </a:xfrm>
            <a:custGeom>
              <a:avLst/>
              <a:gdLst>
                <a:gd name="connsiteX0" fmla="*/ 9118 w 18241"/>
                <a:gd name="connsiteY0" fmla="*/ 134078 h 144948"/>
                <a:gd name="connsiteX1" fmla="*/ 18114 w 18241"/>
                <a:gd name="connsiteY1" fmla="*/ 144949 h 144948"/>
                <a:gd name="connsiteX2" fmla="*/ 18114 w 18241"/>
                <a:gd name="connsiteY2" fmla="*/ 10627 h 144948"/>
                <a:gd name="connsiteX3" fmla="*/ 10617 w 18241"/>
                <a:gd name="connsiteY3" fmla="*/ 126 h 144948"/>
                <a:gd name="connsiteX4" fmla="*/ 122 w 18241"/>
                <a:gd name="connsiteY4" fmla="*/ 7618 h 144948"/>
                <a:gd name="connsiteX5" fmla="*/ 122 w 18241"/>
                <a:gd name="connsiteY5" fmla="*/ 10627 h 144948"/>
                <a:gd name="connsiteX6" fmla="*/ 122 w 18241"/>
                <a:gd name="connsiteY6" fmla="*/ 144949 h 144948"/>
                <a:gd name="connsiteX7" fmla="*/ 9118 w 18241"/>
                <a:gd name="connsiteY7" fmla="*/ 134078 h 144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41" h="144948">
                  <a:moveTo>
                    <a:pt x="9118" y="134078"/>
                  </a:moveTo>
                  <a:cubicBezTo>
                    <a:pt x="14566" y="134669"/>
                    <a:pt x="18551" y="139487"/>
                    <a:pt x="18114" y="144949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44949"/>
                  </a:lnTo>
                  <a:cubicBezTo>
                    <a:pt x="-316" y="139487"/>
                    <a:pt x="3670" y="134669"/>
                    <a:pt x="9118" y="13407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8805E0D8-4946-43E1-9427-F4BB12356FD5}"/>
                </a:ext>
              </a:extLst>
            </p:cNvPr>
            <p:cNvSpPr/>
            <p:nvPr/>
          </p:nvSpPr>
          <p:spPr>
            <a:xfrm>
              <a:off x="8963781" y="4793845"/>
              <a:ext cx="18842" cy="24115"/>
            </a:xfrm>
            <a:custGeom>
              <a:avLst/>
              <a:gdLst>
                <a:gd name="connsiteX0" fmla="*/ 9622 w 18842"/>
                <a:gd name="connsiteY0" fmla="*/ 11620 h 24115"/>
                <a:gd name="connsiteX1" fmla="*/ 1 w 18842"/>
                <a:gd name="connsiteY1" fmla="*/ 1749 h 24115"/>
                <a:gd name="connsiteX2" fmla="*/ 1 w 18842"/>
                <a:gd name="connsiteY2" fmla="*/ 1624 h 24115"/>
                <a:gd name="connsiteX3" fmla="*/ 751 w 18842"/>
                <a:gd name="connsiteY3" fmla="*/ 14119 h 24115"/>
                <a:gd name="connsiteX4" fmla="*/ 10247 w 18842"/>
                <a:gd name="connsiteY4" fmla="*/ 24115 h 24115"/>
                <a:gd name="connsiteX5" fmla="*/ 10371 w 18842"/>
                <a:gd name="connsiteY5" fmla="*/ 24115 h 24115"/>
                <a:gd name="connsiteX6" fmla="*/ 18743 w 18842"/>
                <a:gd name="connsiteY6" fmla="*/ 12495 h 24115"/>
                <a:gd name="connsiteX7" fmla="*/ 17868 w 18842"/>
                <a:gd name="connsiteY7" fmla="*/ 0 h 24115"/>
                <a:gd name="connsiteX8" fmla="*/ 9622 w 18842"/>
                <a:gd name="connsiteY8" fmla="*/ 11620 h 24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842" h="24115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751" y="14119"/>
                  </a:lnTo>
                  <a:cubicBezTo>
                    <a:pt x="613" y="19505"/>
                    <a:pt x="4861" y="23978"/>
                    <a:pt x="10247" y="24115"/>
                  </a:cubicBezTo>
                  <a:cubicBezTo>
                    <a:pt x="10284" y="24115"/>
                    <a:pt x="10334" y="24115"/>
                    <a:pt x="10371" y="24115"/>
                  </a:cubicBezTo>
                  <a:cubicBezTo>
                    <a:pt x="15819" y="23103"/>
                    <a:pt x="19505" y="17980"/>
                    <a:pt x="18743" y="12495"/>
                  </a:cubicBezTo>
                  <a:lnTo>
                    <a:pt x="17868" y="0"/>
                  </a:lnTo>
                  <a:cubicBezTo>
                    <a:pt x="18630" y="5448"/>
                    <a:pt x="15019" y="1054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DCBC8A39-A578-45C1-9444-3455BA8A0D95}"/>
                </a:ext>
              </a:extLst>
            </p:cNvPr>
            <p:cNvSpPr/>
            <p:nvPr/>
          </p:nvSpPr>
          <p:spPr>
            <a:xfrm>
              <a:off x="8960409" y="4742865"/>
              <a:ext cx="20717" cy="63100"/>
            </a:xfrm>
            <a:custGeom>
              <a:avLst/>
              <a:gdLst>
                <a:gd name="connsiteX0" fmla="*/ 9746 w 20717"/>
                <a:gd name="connsiteY0" fmla="*/ 11621 h 63100"/>
                <a:gd name="connsiteX1" fmla="*/ 0 w 20717"/>
                <a:gd name="connsiteY1" fmla="*/ 1875 h 63100"/>
                <a:gd name="connsiteX2" fmla="*/ 0 w 20717"/>
                <a:gd name="connsiteY2" fmla="*/ 1624 h 63100"/>
                <a:gd name="connsiteX3" fmla="*/ 1999 w 20717"/>
                <a:gd name="connsiteY3" fmla="*/ 32737 h 63100"/>
                <a:gd name="connsiteX4" fmla="*/ 1999 w 20717"/>
                <a:gd name="connsiteY4" fmla="*/ 35236 h 63100"/>
                <a:gd name="connsiteX5" fmla="*/ 1999 w 20717"/>
                <a:gd name="connsiteY5" fmla="*/ 41733 h 63100"/>
                <a:gd name="connsiteX6" fmla="*/ 2749 w 20717"/>
                <a:gd name="connsiteY6" fmla="*/ 53104 h 63100"/>
                <a:gd name="connsiteX7" fmla="*/ 12244 w 20717"/>
                <a:gd name="connsiteY7" fmla="*/ 63100 h 63100"/>
                <a:gd name="connsiteX8" fmla="*/ 12370 w 20717"/>
                <a:gd name="connsiteY8" fmla="*/ 63100 h 63100"/>
                <a:gd name="connsiteX9" fmla="*/ 20616 w 20717"/>
                <a:gd name="connsiteY9" fmla="*/ 51479 h 63100"/>
                <a:gd name="connsiteX10" fmla="*/ 17367 w 20717"/>
                <a:gd name="connsiteY10" fmla="*/ 0 h 63100"/>
                <a:gd name="connsiteX11" fmla="*/ 9746 w 20717"/>
                <a:gd name="connsiteY11" fmla="*/ 11621 h 6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717" h="63100">
                  <a:moveTo>
                    <a:pt x="9746" y="11621"/>
                  </a:moveTo>
                  <a:cubicBezTo>
                    <a:pt x="4361" y="11621"/>
                    <a:pt x="0" y="7260"/>
                    <a:pt x="0" y="1875"/>
                  </a:cubicBezTo>
                  <a:cubicBezTo>
                    <a:pt x="0" y="1799"/>
                    <a:pt x="0" y="1712"/>
                    <a:pt x="0" y="1624"/>
                  </a:cubicBezTo>
                  <a:lnTo>
                    <a:pt x="1999" y="32737"/>
                  </a:lnTo>
                  <a:lnTo>
                    <a:pt x="1999" y="35236"/>
                  </a:lnTo>
                  <a:lnTo>
                    <a:pt x="1999" y="41733"/>
                  </a:lnTo>
                  <a:lnTo>
                    <a:pt x="2749" y="53104"/>
                  </a:lnTo>
                  <a:cubicBezTo>
                    <a:pt x="2611" y="58489"/>
                    <a:pt x="6859" y="62962"/>
                    <a:pt x="12244" y="63100"/>
                  </a:cubicBezTo>
                  <a:cubicBezTo>
                    <a:pt x="12282" y="63100"/>
                    <a:pt x="12332" y="63100"/>
                    <a:pt x="12370" y="63100"/>
                  </a:cubicBezTo>
                  <a:cubicBezTo>
                    <a:pt x="17767" y="62026"/>
                    <a:pt x="21378" y="56927"/>
                    <a:pt x="20616" y="51479"/>
                  </a:cubicBezTo>
                  <a:lnTo>
                    <a:pt x="17367" y="0"/>
                  </a:lnTo>
                  <a:cubicBezTo>
                    <a:pt x="18179" y="5261"/>
                    <a:pt x="14893" y="10271"/>
                    <a:pt x="9746" y="116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B822C81B-EEF6-46C1-9EE5-6CD0FBAD3429}"/>
                </a:ext>
              </a:extLst>
            </p:cNvPr>
            <p:cNvSpPr/>
            <p:nvPr/>
          </p:nvSpPr>
          <p:spPr>
            <a:xfrm>
              <a:off x="11701224" y="1914367"/>
              <a:ext cx="132494" cy="81344"/>
            </a:xfrm>
            <a:custGeom>
              <a:avLst/>
              <a:gdLst>
                <a:gd name="connsiteX0" fmla="*/ 0 w 132494"/>
                <a:gd name="connsiteY0" fmla="*/ 61352 h 81344"/>
                <a:gd name="connsiteX1" fmla="*/ 11145 w 132494"/>
                <a:gd name="connsiteY1" fmla="*/ 65350 h 81344"/>
                <a:gd name="connsiteX2" fmla="*/ 11745 w 132494"/>
                <a:gd name="connsiteY2" fmla="*/ 67100 h 81344"/>
                <a:gd name="connsiteX3" fmla="*/ 6997 w 132494"/>
                <a:gd name="connsiteY3" fmla="*/ 81344 h 81344"/>
                <a:gd name="connsiteX4" fmla="*/ 126945 w 132494"/>
                <a:gd name="connsiteY4" fmla="*/ 20743 h 81344"/>
                <a:gd name="connsiteX5" fmla="*/ 131693 w 132494"/>
                <a:gd name="connsiteY5" fmla="*/ 6499 h 81344"/>
                <a:gd name="connsiteX6" fmla="*/ 121435 w 132494"/>
                <a:gd name="connsiteY6" fmla="*/ 239 h 81344"/>
                <a:gd name="connsiteX7" fmla="*/ 119948 w 132494"/>
                <a:gd name="connsiteY7" fmla="*/ 751 h 81344"/>
                <a:gd name="connsiteX8" fmla="*/ 114950 w 132494"/>
                <a:gd name="connsiteY8" fmla="*/ 3250 h 81344"/>
                <a:gd name="connsiteX9" fmla="*/ 3873 w 132494"/>
                <a:gd name="connsiteY9" fmla="*/ 59353 h 81344"/>
                <a:gd name="connsiteX10" fmla="*/ 500 w 132494"/>
                <a:gd name="connsiteY10" fmla="*/ 61102 h 8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2494" h="81344">
                  <a:moveTo>
                    <a:pt x="0" y="61352"/>
                  </a:moveTo>
                  <a:cubicBezTo>
                    <a:pt x="4186" y="59378"/>
                    <a:pt x="9171" y="61165"/>
                    <a:pt x="11145" y="65350"/>
                  </a:cubicBezTo>
                  <a:cubicBezTo>
                    <a:pt x="11408" y="65913"/>
                    <a:pt x="11608" y="66500"/>
                    <a:pt x="11745" y="67100"/>
                  </a:cubicBezTo>
                  <a:cubicBezTo>
                    <a:pt x="13507" y="72373"/>
                    <a:pt x="11570" y="78183"/>
                    <a:pt x="6997" y="81344"/>
                  </a:cubicBezTo>
                  <a:lnTo>
                    <a:pt x="126945" y="20743"/>
                  </a:lnTo>
                  <a:cubicBezTo>
                    <a:pt x="131756" y="17757"/>
                    <a:pt x="133742" y="11772"/>
                    <a:pt x="131693" y="6499"/>
                  </a:cubicBezTo>
                  <a:cubicBezTo>
                    <a:pt x="130594" y="1938"/>
                    <a:pt x="125996" y="-861"/>
                    <a:pt x="121435" y="239"/>
                  </a:cubicBezTo>
                  <a:cubicBezTo>
                    <a:pt x="120923" y="364"/>
                    <a:pt x="120423" y="539"/>
                    <a:pt x="119948" y="751"/>
                  </a:cubicBezTo>
                  <a:lnTo>
                    <a:pt x="114950" y="3250"/>
                  </a:lnTo>
                  <a:lnTo>
                    <a:pt x="3873" y="59353"/>
                  </a:lnTo>
                  <a:lnTo>
                    <a:pt x="500" y="611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810D4510-2534-40EB-A102-EB042E8BE744}"/>
                </a:ext>
              </a:extLst>
            </p:cNvPr>
            <p:cNvSpPr/>
            <p:nvPr/>
          </p:nvSpPr>
          <p:spPr>
            <a:xfrm>
              <a:off x="11531029" y="1975040"/>
              <a:ext cx="182551" cy="104452"/>
            </a:xfrm>
            <a:custGeom>
              <a:avLst/>
              <a:gdLst>
                <a:gd name="connsiteX0" fmla="*/ 10014 w 182551"/>
                <a:gd name="connsiteY0" fmla="*/ 81522 h 104452"/>
                <a:gd name="connsiteX1" fmla="*/ 5641 w 182551"/>
                <a:gd name="connsiteY1" fmla="*/ 83771 h 104452"/>
                <a:gd name="connsiteX2" fmla="*/ 768 w 182551"/>
                <a:gd name="connsiteY2" fmla="*/ 97890 h 104452"/>
                <a:gd name="connsiteX3" fmla="*/ 11426 w 182551"/>
                <a:gd name="connsiteY3" fmla="*/ 104175 h 104452"/>
                <a:gd name="connsiteX4" fmla="*/ 12638 w 182551"/>
                <a:gd name="connsiteY4" fmla="*/ 103763 h 104452"/>
                <a:gd name="connsiteX5" fmla="*/ 177192 w 182551"/>
                <a:gd name="connsiteY5" fmla="*/ 20671 h 104452"/>
                <a:gd name="connsiteX6" fmla="*/ 181940 w 182551"/>
                <a:gd name="connsiteY6" fmla="*/ 6552 h 104452"/>
                <a:gd name="connsiteX7" fmla="*/ 171944 w 182551"/>
                <a:gd name="connsiteY7" fmla="*/ 204 h 104452"/>
                <a:gd name="connsiteX8" fmla="*/ 170195 w 182551"/>
                <a:gd name="connsiteY8" fmla="*/ 804 h 104452"/>
                <a:gd name="connsiteX9" fmla="*/ 10639 w 182551"/>
                <a:gd name="connsiteY9" fmla="*/ 81522 h 10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51" h="104452">
                  <a:moveTo>
                    <a:pt x="10014" y="81522"/>
                  </a:moveTo>
                  <a:lnTo>
                    <a:pt x="5641" y="83771"/>
                  </a:lnTo>
                  <a:cubicBezTo>
                    <a:pt x="805" y="86670"/>
                    <a:pt x="-1244" y="92630"/>
                    <a:pt x="768" y="97890"/>
                  </a:cubicBezTo>
                  <a:cubicBezTo>
                    <a:pt x="1980" y="102564"/>
                    <a:pt x="6740" y="105375"/>
                    <a:pt x="11426" y="104175"/>
                  </a:cubicBezTo>
                  <a:cubicBezTo>
                    <a:pt x="11838" y="104063"/>
                    <a:pt x="12238" y="103925"/>
                    <a:pt x="12638" y="103763"/>
                  </a:cubicBezTo>
                  <a:lnTo>
                    <a:pt x="177192" y="20671"/>
                  </a:lnTo>
                  <a:cubicBezTo>
                    <a:pt x="181715" y="17522"/>
                    <a:pt x="183639" y="11787"/>
                    <a:pt x="181940" y="6552"/>
                  </a:cubicBezTo>
                  <a:cubicBezTo>
                    <a:pt x="180928" y="2041"/>
                    <a:pt x="176455" y="-808"/>
                    <a:pt x="171944" y="204"/>
                  </a:cubicBezTo>
                  <a:cubicBezTo>
                    <a:pt x="171344" y="342"/>
                    <a:pt x="170757" y="542"/>
                    <a:pt x="170195" y="804"/>
                  </a:cubicBezTo>
                  <a:lnTo>
                    <a:pt x="10639" y="815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72F35BFA-18CF-4440-9232-794866D63B6F}"/>
                </a:ext>
              </a:extLst>
            </p:cNvPr>
            <p:cNvSpPr/>
            <p:nvPr/>
          </p:nvSpPr>
          <p:spPr>
            <a:xfrm>
              <a:off x="11291651" y="2046722"/>
              <a:ext cx="212164" cy="121045"/>
            </a:xfrm>
            <a:custGeom>
              <a:avLst/>
              <a:gdLst>
                <a:gd name="connsiteX0" fmla="*/ 211534 w 212164"/>
                <a:gd name="connsiteY0" fmla="*/ 6091 h 121045"/>
                <a:gd name="connsiteX1" fmla="*/ 207785 w 212164"/>
                <a:gd name="connsiteY1" fmla="*/ 1093 h 121045"/>
                <a:gd name="connsiteX2" fmla="*/ 206161 w 212164"/>
                <a:gd name="connsiteY2" fmla="*/ 94 h 121045"/>
                <a:gd name="connsiteX3" fmla="*/ 204537 w 212164"/>
                <a:gd name="connsiteY3" fmla="*/ 94 h 121045"/>
                <a:gd name="connsiteX4" fmla="*/ 202788 w 212164"/>
                <a:gd name="connsiteY4" fmla="*/ 94 h 121045"/>
                <a:gd name="connsiteX5" fmla="*/ 201038 w 212164"/>
                <a:gd name="connsiteY5" fmla="*/ 94 h 121045"/>
                <a:gd name="connsiteX6" fmla="*/ 199789 w 212164"/>
                <a:gd name="connsiteY6" fmla="*/ 94 h 121045"/>
                <a:gd name="connsiteX7" fmla="*/ 1874 w 212164"/>
                <a:gd name="connsiteY7" fmla="*/ 100054 h 121045"/>
                <a:gd name="connsiteX8" fmla="*/ 0 w 212164"/>
                <a:gd name="connsiteY8" fmla="*/ 101054 h 121045"/>
                <a:gd name="connsiteX9" fmla="*/ 11232 w 212164"/>
                <a:gd name="connsiteY9" fmla="*/ 105314 h 121045"/>
                <a:gd name="connsiteX10" fmla="*/ 11745 w 212164"/>
                <a:gd name="connsiteY10" fmla="*/ 106801 h 121045"/>
                <a:gd name="connsiteX11" fmla="*/ 6872 w 212164"/>
                <a:gd name="connsiteY11" fmla="*/ 121045 h 121045"/>
                <a:gd name="connsiteX12" fmla="*/ 201538 w 212164"/>
                <a:gd name="connsiteY12" fmla="*/ 22335 h 121045"/>
                <a:gd name="connsiteX13" fmla="*/ 206661 w 212164"/>
                <a:gd name="connsiteY13" fmla="*/ 19836 h 121045"/>
                <a:gd name="connsiteX14" fmla="*/ 211534 w 212164"/>
                <a:gd name="connsiteY14" fmla="*/ 6091 h 121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12164" h="121045">
                  <a:moveTo>
                    <a:pt x="211534" y="6091"/>
                  </a:moveTo>
                  <a:cubicBezTo>
                    <a:pt x="210796" y="4092"/>
                    <a:pt x="209497" y="2368"/>
                    <a:pt x="207785" y="1093"/>
                  </a:cubicBezTo>
                  <a:cubicBezTo>
                    <a:pt x="207285" y="693"/>
                    <a:pt x="206748" y="356"/>
                    <a:pt x="206161" y="94"/>
                  </a:cubicBezTo>
                  <a:cubicBezTo>
                    <a:pt x="205624" y="19"/>
                    <a:pt x="205074" y="19"/>
                    <a:pt x="204537" y="94"/>
                  </a:cubicBezTo>
                  <a:lnTo>
                    <a:pt x="202788" y="94"/>
                  </a:lnTo>
                  <a:cubicBezTo>
                    <a:pt x="202213" y="-31"/>
                    <a:pt x="201613" y="-31"/>
                    <a:pt x="201038" y="94"/>
                  </a:cubicBezTo>
                  <a:cubicBezTo>
                    <a:pt x="201038" y="94"/>
                    <a:pt x="200163" y="94"/>
                    <a:pt x="199789" y="94"/>
                  </a:cubicBezTo>
                  <a:lnTo>
                    <a:pt x="1874" y="100054"/>
                  </a:lnTo>
                  <a:lnTo>
                    <a:pt x="0" y="101054"/>
                  </a:lnTo>
                  <a:cubicBezTo>
                    <a:pt x="4273" y="99129"/>
                    <a:pt x="9308" y="101041"/>
                    <a:pt x="11232" y="105314"/>
                  </a:cubicBezTo>
                  <a:cubicBezTo>
                    <a:pt x="11445" y="105789"/>
                    <a:pt x="11620" y="106289"/>
                    <a:pt x="11745" y="106801"/>
                  </a:cubicBezTo>
                  <a:cubicBezTo>
                    <a:pt x="13482" y="112099"/>
                    <a:pt x="11495" y="117922"/>
                    <a:pt x="6872" y="121045"/>
                  </a:cubicBezTo>
                  <a:lnTo>
                    <a:pt x="201538" y="22335"/>
                  </a:lnTo>
                  <a:lnTo>
                    <a:pt x="206661" y="19836"/>
                  </a:lnTo>
                  <a:cubicBezTo>
                    <a:pt x="211271" y="16937"/>
                    <a:pt x="213296" y="11252"/>
                    <a:pt x="211534" y="609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254A732D-2E34-4049-B949-518AC14EB590}"/>
                </a:ext>
              </a:extLst>
            </p:cNvPr>
            <p:cNvSpPr/>
            <p:nvPr/>
          </p:nvSpPr>
          <p:spPr>
            <a:xfrm>
              <a:off x="11274732" y="2146899"/>
              <a:ext cx="29286" cy="27170"/>
            </a:xfrm>
            <a:custGeom>
              <a:avLst/>
              <a:gdLst>
                <a:gd name="connsiteX0" fmla="*/ 28664 w 29286"/>
                <a:gd name="connsiteY0" fmla="*/ 6499 h 27170"/>
                <a:gd name="connsiteX1" fmla="*/ 18406 w 29286"/>
                <a:gd name="connsiteY1" fmla="*/ 239 h 27170"/>
                <a:gd name="connsiteX2" fmla="*/ 16920 w 29286"/>
                <a:gd name="connsiteY2" fmla="*/ 751 h 27170"/>
                <a:gd name="connsiteX3" fmla="*/ 5549 w 29286"/>
                <a:gd name="connsiteY3" fmla="*/ 6374 h 27170"/>
                <a:gd name="connsiteX4" fmla="*/ 801 w 29286"/>
                <a:gd name="connsiteY4" fmla="*/ 20618 h 27170"/>
                <a:gd name="connsiteX5" fmla="*/ 10797 w 29286"/>
                <a:gd name="connsiteY5" fmla="*/ 26966 h 27170"/>
                <a:gd name="connsiteX6" fmla="*/ 12546 w 29286"/>
                <a:gd name="connsiteY6" fmla="*/ 26366 h 27170"/>
                <a:gd name="connsiteX7" fmla="*/ 23791 w 29286"/>
                <a:gd name="connsiteY7" fmla="*/ 20743 h 27170"/>
                <a:gd name="connsiteX8" fmla="*/ 28664 w 29286"/>
                <a:gd name="connsiteY8" fmla="*/ 6499 h 2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286" h="27170">
                  <a:moveTo>
                    <a:pt x="28664" y="6499"/>
                  </a:moveTo>
                  <a:cubicBezTo>
                    <a:pt x="27565" y="1938"/>
                    <a:pt x="22967" y="-861"/>
                    <a:pt x="18406" y="239"/>
                  </a:cubicBezTo>
                  <a:cubicBezTo>
                    <a:pt x="17894" y="364"/>
                    <a:pt x="17394" y="539"/>
                    <a:pt x="16920" y="751"/>
                  </a:cubicBezTo>
                  <a:lnTo>
                    <a:pt x="5549" y="6374"/>
                  </a:lnTo>
                  <a:cubicBezTo>
                    <a:pt x="739" y="9360"/>
                    <a:pt x="-1248" y="15345"/>
                    <a:pt x="801" y="20618"/>
                  </a:cubicBezTo>
                  <a:cubicBezTo>
                    <a:pt x="1814" y="25129"/>
                    <a:pt x="6286" y="27978"/>
                    <a:pt x="10797" y="26966"/>
                  </a:cubicBezTo>
                  <a:cubicBezTo>
                    <a:pt x="11397" y="26828"/>
                    <a:pt x="11984" y="26628"/>
                    <a:pt x="12546" y="26366"/>
                  </a:cubicBezTo>
                  <a:lnTo>
                    <a:pt x="23791" y="20743"/>
                  </a:lnTo>
                  <a:cubicBezTo>
                    <a:pt x="28415" y="17620"/>
                    <a:pt x="30401" y="11797"/>
                    <a:pt x="286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861BCB1D-435A-4FAB-A9AB-7BB79011E768}"/>
                </a:ext>
              </a:extLst>
            </p:cNvPr>
            <p:cNvSpPr/>
            <p:nvPr/>
          </p:nvSpPr>
          <p:spPr>
            <a:xfrm>
              <a:off x="8980650" y="4200123"/>
              <a:ext cx="412603" cy="233741"/>
            </a:xfrm>
            <a:custGeom>
              <a:avLst/>
              <a:gdLst>
                <a:gd name="connsiteX0" fmla="*/ 411697 w 412603"/>
                <a:gd name="connsiteY0" fmla="*/ 5582 h 233741"/>
                <a:gd name="connsiteX1" fmla="*/ 409823 w 412603"/>
                <a:gd name="connsiteY1" fmla="*/ 2458 h 233741"/>
                <a:gd name="connsiteX2" fmla="*/ 408198 w 412603"/>
                <a:gd name="connsiteY2" fmla="*/ 959 h 233741"/>
                <a:gd name="connsiteX3" fmla="*/ 406949 w 412603"/>
                <a:gd name="connsiteY3" fmla="*/ 84 h 233741"/>
                <a:gd name="connsiteX4" fmla="*/ 405075 w 412603"/>
                <a:gd name="connsiteY4" fmla="*/ 84 h 233741"/>
                <a:gd name="connsiteX5" fmla="*/ 403575 w 412603"/>
                <a:gd name="connsiteY5" fmla="*/ 84 h 233741"/>
                <a:gd name="connsiteX6" fmla="*/ 401951 w 412603"/>
                <a:gd name="connsiteY6" fmla="*/ 84 h 233741"/>
                <a:gd name="connsiteX7" fmla="*/ 400202 w 412603"/>
                <a:gd name="connsiteY7" fmla="*/ 84 h 233741"/>
                <a:gd name="connsiteX8" fmla="*/ 400202 w 412603"/>
                <a:gd name="connsiteY8" fmla="*/ 84 h 233741"/>
                <a:gd name="connsiteX9" fmla="*/ 5997 w 412603"/>
                <a:gd name="connsiteY9" fmla="*/ 210625 h 233741"/>
                <a:gd name="connsiteX10" fmla="*/ 0 w 412603"/>
                <a:gd name="connsiteY10" fmla="*/ 213874 h 233741"/>
                <a:gd name="connsiteX11" fmla="*/ 11320 w 412603"/>
                <a:gd name="connsiteY11" fmla="*/ 217885 h 233741"/>
                <a:gd name="connsiteX12" fmla="*/ 11870 w 412603"/>
                <a:gd name="connsiteY12" fmla="*/ 219372 h 233741"/>
                <a:gd name="connsiteX13" fmla="*/ 7247 w 412603"/>
                <a:gd name="connsiteY13" fmla="*/ 233741 h 233741"/>
                <a:gd name="connsiteX14" fmla="*/ 401576 w 412603"/>
                <a:gd name="connsiteY14" fmla="*/ 23075 h 233741"/>
                <a:gd name="connsiteX15" fmla="*/ 407449 w 412603"/>
                <a:gd name="connsiteY15" fmla="*/ 19827 h 233741"/>
                <a:gd name="connsiteX16" fmla="*/ 411697 w 412603"/>
                <a:gd name="connsiteY16" fmla="*/ 5582 h 23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603" h="233741">
                  <a:moveTo>
                    <a:pt x="411697" y="5582"/>
                  </a:moveTo>
                  <a:cubicBezTo>
                    <a:pt x="411247" y="4445"/>
                    <a:pt x="410622" y="3383"/>
                    <a:pt x="409823" y="2458"/>
                  </a:cubicBezTo>
                  <a:cubicBezTo>
                    <a:pt x="409311" y="1921"/>
                    <a:pt x="408773" y="1421"/>
                    <a:pt x="408198" y="959"/>
                  </a:cubicBezTo>
                  <a:lnTo>
                    <a:pt x="406949" y="84"/>
                  </a:lnTo>
                  <a:cubicBezTo>
                    <a:pt x="406324" y="-28"/>
                    <a:pt x="405700" y="-28"/>
                    <a:pt x="405075" y="84"/>
                  </a:cubicBezTo>
                  <a:lnTo>
                    <a:pt x="403575" y="84"/>
                  </a:lnTo>
                  <a:lnTo>
                    <a:pt x="401951" y="84"/>
                  </a:lnTo>
                  <a:lnTo>
                    <a:pt x="400202" y="84"/>
                  </a:lnTo>
                  <a:lnTo>
                    <a:pt x="400202" y="84"/>
                  </a:lnTo>
                  <a:lnTo>
                    <a:pt x="5997" y="210625"/>
                  </a:lnTo>
                  <a:lnTo>
                    <a:pt x="0" y="213874"/>
                  </a:lnTo>
                  <a:cubicBezTo>
                    <a:pt x="4236" y="211850"/>
                    <a:pt x="9308" y="213649"/>
                    <a:pt x="11320" y="217885"/>
                  </a:cubicBezTo>
                  <a:cubicBezTo>
                    <a:pt x="11557" y="218360"/>
                    <a:pt x="11732" y="218860"/>
                    <a:pt x="11870" y="219372"/>
                  </a:cubicBezTo>
                  <a:cubicBezTo>
                    <a:pt x="13719" y="224657"/>
                    <a:pt x="11832" y="230530"/>
                    <a:pt x="7247" y="233741"/>
                  </a:cubicBezTo>
                  <a:lnTo>
                    <a:pt x="401576" y="23075"/>
                  </a:lnTo>
                  <a:lnTo>
                    <a:pt x="407449" y="19827"/>
                  </a:lnTo>
                  <a:cubicBezTo>
                    <a:pt x="412072" y="16690"/>
                    <a:pt x="413846" y="10743"/>
                    <a:pt x="411697" y="55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6209E6B7-6E20-4AC1-803F-DCDE5D7B11E6}"/>
                </a:ext>
              </a:extLst>
            </p:cNvPr>
            <p:cNvSpPr/>
            <p:nvPr/>
          </p:nvSpPr>
          <p:spPr>
            <a:xfrm>
              <a:off x="8955036" y="4412913"/>
              <a:ext cx="37812" cy="32310"/>
            </a:xfrm>
            <a:custGeom>
              <a:avLst/>
              <a:gdLst>
                <a:gd name="connsiteX0" fmla="*/ 12370 w 37812"/>
                <a:gd name="connsiteY0" fmla="*/ 31447 h 32310"/>
                <a:gd name="connsiteX1" fmla="*/ 32486 w 37812"/>
                <a:gd name="connsiteY1" fmla="*/ 20701 h 32310"/>
                <a:gd name="connsiteX2" fmla="*/ 37109 w 37812"/>
                <a:gd name="connsiteY2" fmla="*/ 6332 h 32310"/>
                <a:gd name="connsiteX3" fmla="*/ 26726 w 37812"/>
                <a:gd name="connsiteY3" fmla="*/ 284 h 32310"/>
                <a:gd name="connsiteX4" fmla="*/ 25239 w 37812"/>
                <a:gd name="connsiteY4" fmla="*/ 834 h 32310"/>
                <a:gd name="connsiteX5" fmla="*/ 14119 w 37812"/>
                <a:gd name="connsiteY5" fmla="*/ 6831 h 32310"/>
                <a:gd name="connsiteX6" fmla="*/ 11120 w 37812"/>
                <a:gd name="connsiteY6" fmla="*/ 8331 h 32310"/>
                <a:gd name="connsiteX7" fmla="*/ 5123 w 37812"/>
                <a:gd name="connsiteY7" fmla="*/ 11580 h 32310"/>
                <a:gd name="connsiteX8" fmla="*/ 0 w 37812"/>
                <a:gd name="connsiteY8" fmla="*/ 20076 h 32310"/>
                <a:gd name="connsiteX9" fmla="*/ 3998 w 37812"/>
                <a:gd name="connsiteY9" fmla="*/ 28073 h 32310"/>
                <a:gd name="connsiteX10" fmla="*/ 3998 w 37812"/>
                <a:gd name="connsiteY10" fmla="*/ 30572 h 32310"/>
                <a:gd name="connsiteX11" fmla="*/ 12370 w 37812"/>
                <a:gd name="connsiteY11" fmla="*/ 31447 h 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812" h="32310">
                  <a:moveTo>
                    <a:pt x="12370" y="31447"/>
                  </a:moveTo>
                  <a:lnTo>
                    <a:pt x="32486" y="20701"/>
                  </a:lnTo>
                  <a:cubicBezTo>
                    <a:pt x="37072" y="17490"/>
                    <a:pt x="38958" y="11617"/>
                    <a:pt x="37109" y="6332"/>
                  </a:cubicBezTo>
                  <a:cubicBezTo>
                    <a:pt x="35910" y="1796"/>
                    <a:pt x="31262" y="-915"/>
                    <a:pt x="26726" y="284"/>
                  </a:cubicBezTo>
                  <a:cubicBezTo>
                    <a:pt x="26214" y="422"/>
                    <a:pt x="25714" y="609"/>
                    <a:pt x="25239" y="834"/>
                  </a:cubicBezTo>
                  <a:lnTo>
                    <a:pt x="14119" y="6831"/>
                  </a:lnTo>
                  <a:lnTo>
                    <a:pt x="11120" y="8331"/>
                  </a:lnTo>
                  <a:lnTo>
                    <a:pt x="5123" y="11580"/>
                  </a:lnTo>
                  <a:cubicBezTo>
                    <a:pt x="2187" y="13466"/>
                    <a:pt x="300" y="16602"/>
                    <a:pt x="0" y="20076"/>
                  </a:cubicBezTo>
                  <a:cubicBezTo>
                    <a:pt x="2362" y="22088"/>
                    <a:pt x="3799" y="24974"/>
                    <a:pt x="3998" y="28073"/>
                  </a:cubicBezTo>
                  <a:lnTo>
                    <a:pt x="3998" y="30572"/>
                  </a:lnTo>
                  <a:cubicBezTo>
                    <a:pt x="6360" y="32521"/>
                    <a:pt x="9658" y="32859"/>
                    <a:pt x="12370" y="314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C42E5A2F-31B2-4A39-A6CA-DF2E5A6DA4B9}"/>
                </a:ext>
              </a:extLst>
            </p:cNvPr>
            <p:cNvSpPr/>
            <p:nvPr/>
          </p:nvSpPr>
          <p:spPr>
            <a:xfrm>
              <a:off x="9598133" y="6401829"/>
              <a:ext cx="97995" cy="132197"/>
            </a:xfrm>
            <a:custGeom>
              <a:avLst/>
              <a:gdLst>
                <a:gd name="connsiteX0" fmla="*/ 15743 w 97995"/>
                <a:gd name="connsiteY0" fmla="*/ 2999 h 132197"/>
                <a:gd name="connsiteX1" fmla="*/ 13619 w 97995"/>
                <a:gd name="connsiteY1" fmla="*/ 0 h 132197"/>
                <a:gd name="connsiteX2" fmla="*/ 13619 w 97995"/>
                <a:gd name="connsiteY2" fmla="*/ 0 h 132197"/>
                <a:gd name="connsiteX3" fmla="*/ 12495 w 97995"/>
                <a:gd name="connsiteY3" fmla="*/ 15244 h 132197"/>
                <a:gd name="connsiteX4" fmla="*/ 1187 w 97995"/>
                <a:gd name="connsiteY4" fmla="*/ 15344 h 132197"/>
                <a:gd name="connsiteX5" fmla="*/ 0 w 97995"/>
                <a:gd name="connsiteY5" fmla="*/ 13869 h 132197"/>
                <a:gd name="connsiteX6" fmla="*/ 81590 w 97995"/>
                <a:gd name="connsiteY6" fmla="*/ 131573 h 132197"/>
                <a:gd name="connsiteX7" fmla="*/ 81590 w 97995"/>
                <a:gd name="connsiteY7" fmla="*/ 132197 h 132197"/>
                <a:gd name="connsiteX8" fmla="*/ 81590 w 97995"/>
                <a:gd name="connsiteY8" fmla="*/ 127949 h 132197"/>
                <a:gd name="connsiteX9" fmla="*/ 90211 w 97995"/>
                <a:gd name="connsiteY9" fmla="*/ 116703 h 132197"/>
                <a:gd name="connsiteX10" fmla="*/ 97958 w 97995"/>
                <a:gd name="connsiteY10" fmla="*/ 121826 h 132197"/>
                <a:gd name="connsiteX11" fmla="*/ 97958 w 97995"/>
                <a:gd name="connsiteY11" fmla="*/ 120577 h 132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995" h="132197">
                  <a:moveTo>
                    <a:pt x="15743" y="2999"/>
                  </a:moveTo>
                  <a:lnTo>
                    <a:pt x="13619" y="0"/>
                  </a:lnTo>
                  <a:lnTo>
                    <a:pt x="13619" y="0"/>
                  </a:lnTo>
                  <a:cubicBezTo>
                    <a:pt x="16755" y="4748"/>
                    <a:pt x="16293" y="11008"/>
                    <a:pt x="12495" y="15244"/>
                  </a:cubicBezTo>
                  <a:cubicBezTo>
                    <a:pt x="9396" y="18392"/>
                    <a:pt x="4336" y="18442"/>
                    <a:pt x="1187" y="15344"/>
                  </a:cubicBezTo>
                  <a:cubicBezTo>
                    <a:pt x="737" y="14906"/>
                    <a:pt x="337" y="14407"/>
                    <a:pt x="0" y="13869"/>
                  </a:cubicBezTo>
                  <a:lnTo>
                    <a:pt x="81590" y="131573"/>
                  </a:lnTo>
                  <a:lnTo>
                    <a:pt x="81590" y="132197"/>
                  </a:lnTo>
                  <a:lnTo>
                    <a:pt x="81590" y="127949"/>
                  </a:lnTo>
                  <a:cubicBezTo>
                    <a:pt x="81052" y="122514"/>
                    <a:pt x="84826" y="117603"/>
                    <a:pt x="90211" y="116703"/>
                  </a:cubicBezTo>
                  <a:cubicBezTo>
                    <a:pt x="93585" y="116728"/>
                    <a:pt x="96621" y="118727"/>
                    <a:pt x="97958" y="121826"/>
                  </a:cubicBezTo>
                  <a:cubicBezTo>
                    <a:pt x="98008" y="121414"/>
                    <a:pt x="98008" y="120989"/>
                    <a:pt x="97958" y="12057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0B07CFCC-8BAA-44EA-8835-3E042B86B61D}"/>
                </a:ext>
              </a:extLst>
            </p:cNvPr>
            <p:cNvSpPr/>
            <p:nvPr/>
          </p:nvSpPr>
          <p:spPr>
            <a:xfrm>
              <a:off x="9530339" y="6302221"/>
              <a:ext cx="83735" cy="116749"/>
            </a:xfrm>
            <a:custGeom>
              <a:avLst/>
              <a:gdLst>
                <a:gd name="connsiteX0" fmla="*/ 15691 w 83735"/>
                <a:gd name="connsiteY0" fmla="*/ 3772 h 116749"/>
                <a:gd name="connsiteX1" fmla="*/ 15691 w 83735"/>
                <a:gd name="connsiteY1" fmla="*/ 3772 h 116749"/>
                <a:gd name="connsiteX2" fmla="*/ 4671 w 83735"/>
                <a:gd name="connsiteY2" fmla="*/ 1210 h 116749"/>
                <a:gd name="connsiteX3" fmla="*/ 3197 w 83735"/>
                <a:gd name="connsiteY3" fmla="*/ 2397 h 116749"/>
                <a:gd name="connsiteX4" fmla="*/ 2072 w 83735"/>
                <a:gd name="connsiteY4" fmla="*/ 17641 h 116749"/>
                <a:gd name="connsiteX5" fmla="*/ 68044 w 83735"/>
                <a:gd name="connsiteY5" fmla="*/ 112978 h 116749"/>
                <a:gd name="connsiteX6" fmla="*/ 79064 w 83735"/>
                <a:gd name="connsiteY6" fmla="*/ 115540 h 116749"/>
                <a:gd name="connsiteX7" fmla="*/ 80538 w 83735"/>
                <a:gd name="connsiteY7" fmla="*/ 114353 h 116749"/>
                <a:gd name="connsiteX8" fmla="*/ 81663 w 83735"/>
                <a:gd name="connsiteY8" fmla="*/ 99109 h 116749"/>
                <a:gd name="connsiteX9" fmla="*/ 18065 w 83735"/>
                <a:gd name="connsiteY9" fmla="*/ 7270 h 11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35" h="116749">
                  <a:moveTo>
                    <a:pt x="15691" y="3772"/>
                  </a:moveTo>
                  <a:lnTo>
                    <a:pt x="15691" y="3772"/>
                  </a:lnTo>
                  <a:cubicBezTo>
                    <a:pt x="13355" y="23"/>
                    <a:pt x="8419" y="-1126"/>
                    <a:pt x="4671" y="1210"/>
                  </a:cubicBezTo>
                  <a:cubicBezTo>
                    <a:pt x="4134" y="1547"/>
                    <a:pt x="3646" y="1947"/>
                    <a:pt x="3197" y="2397"/>
                  </a:cubicBezTo>
                  <a:cubicBezTo>
                    <a:pt x="-602" y="6633"/>
                    <a:pt x="-1064" y="12893"/>
                    <a:pt x="2072" y="17641"/>
                  </a:cubicBezTo>
                  <a:lnTo>
                    <a:pt x="68044" y="112978"/>
                  </a:lnTo>
                  <a:cubicBezTo>
                    <a:pt x="70380" y="116727"/>
                    <a:pt x="75316" y="117876"/>
                    <a:pt x="79064" y="115540"/>
                  </a:cubicBezTo>
                  <a:cubicBezTo>
                    <a:pt x="79601" y="115202"/>
                    <a:pt x="80088" y="114803"/>
                    <a:pt x="80538" y="114353"/>
                  </a:cubicBezTo>
                  <a:cubicBezTo>
                    <a:pt x="84337" y="110117"/>
                    <a:pt x="84799" y="103857"/>
                    <a:pt x="81663" y="99109"/>
                  </a:cubicBezTo>
                  <a:lnTo>
                    <a:pt x="18065" y="72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C7198BAB-EF90-43FB-A9EE-A14D43683043}"/>
                </a:ext>
              </a:extLst>
            </p:cNvPr>
            <p:cNvSpPr/>
            <p:nvPr/>
          </p:nvSpPr>
          <p:spPr>
            <a:xfrm>
              <a:off x="7689833" y="4838952"/>
              <a:ext cx="119822" cy="177539"/>
            </a:xfrm>
            <a:custGeom>
              <a:avLst/>
              <a:gdLst>
                <a:gd name="connsiteX0" fmla="*/ 116325 w 119822"/>
                <a:gd name="connsiteY0" fmla="*/ 175555 h 177539"/>
                <a:gd name="connsiteX1" fmla="*/ 117949 w 119822"/>
                <a:gd name="connsiteY1" fmla="*/ 160311 h 177539"/>
                <a:gd name="connsiteX2" fmla="*/ 113576 w 119822"/>
                <a:gd name="connsiteY2" fmla="*/ 153689 h 177539"/>
                <a:gd name="connsiteX3" fmla="*/ 16118 w 119822"/>
                <a:gd name="connsiteY3" fmla="*/ 3749 h 177539"/>
                <a:gd name="connsiteX4" fmla="*/ 13994 w 119822"/>
                <a:gd name="connsiteY4" fmla="*/ 625 h 177539"/>
                <a:gd name="connsiteX5" fmla="*/ 13994 w 119822"/>
                <a:gd name="connsiteY5" fmla="*/ 0 h 177539"/>
                <a:gd name="connsiteX6" fmla="*/ 12495 w 119822"/>
                <a:gd name="connsiteY6" fmla="*/ 15244 h 177539"/>
                <a:gd name="connsiteX7" fmla="*/ 1187 w 119822"/>
                <a:gd name="connsiteY7" fmla="*/ 14982 h 177539"/>
                <a:gd name="connsiteX8" fmla="*/ 0 w 119822"/>
                <a:gd name="connsiteY8" fmla="*/ 13370 h 177539"/>
                <a:gd name="connsiteX9" fmla="*/ 104330 w 119822"/>
                <a:gd name="connsiteY9" fmla="*/ 173681 h 177539"/>
                <a:gd name="connsiteX10" fmla="*/ 115113 w 119822"/>
                <a:gd name="connsiteY10" fmla="*/ 176442 h 177539"/>
                <a:gd name="connsiteX11" fmla="*/ 116325 w 119822"/>
                <a:gd name="connsiteY11" fmla="*/ 175555 h 17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9822" h="177539">
                  <a:moveTo>
                    <a:pt x="116325" y="175555"/>
                  </a:moveTo>
                  <a:cubicBezTo>
                    <a:pt x="120286" y="171444"/>
                    <a:pt x="120960" y="165172"/>
                    <a:pt x="117949" y="160311"/>
                  </a:cubicBezTo>
                  <a:lnTo>
                    <a:pt x="113576" y="153689"/>
                  </a:lnTo>
                  <a:lnTo>
                    <a:pt x="16118" y="3749"/>
                  </a:lnTo>
                  <a:lnTo>
                    <a:pt x="13994" y="625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2"/>
                  </a:cubicBezTo>
                  <a:cubicBezTo>
                    <a:pt x="725" y="14494"/>
                    <a:pt x="325" y="13957"/>
                    <a:pt x="0" y="13370"/>
                  </a:cubicBezTo>
                  <a:lnTo>
                    <a:pt x="104330" y="173681"/>
                  </a:lnTo>
                  <a:cubicBezTo>
                    <a:pt x="106542" y="177417"/>
                    <a:pt x="111377" y="178654"/>
                    <a:pt x="115113" y="176442"/>
                  </a:cubicBezTo>
                  <a:cubicBezTo>
                    <a:pt x="115550" y="176180"/>
                    <a:pt x="115950" y="175892"/>
                    <a:pt x="116325" y="17555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A676AB93-271E-49BF-B301-EE2F04228314}"/>
                </a:ext>
              </a:extLst>
            </p:cNvPr>
            <p:cNvSpPr/>
            <p:nvPr/>
          </p:nvSpPr>
          <p:spPr>
            <a:xfrm>
              <a:off x="12141362" y="3168493"/>
              <a:ext cx="53148" cy="388233"/>
            </a:xfrm>
            <a:custGeom>
              <a:avLst/>
              <a:gdLst>
                <a:gd name="connsiteX0" fmla="*/ 171 w 53148"/>
                <a:gd name="connsiteY0" fmla="*/ 370227 h 388233"/>
                <a:gd name="connsiteX1" fmla="*/ 171 w 53148"/>
                <a:gd name="connsiteY1" fmla="*/ 376350 h 388233"/>
                <a:gd name="connsiteX2" fmla="*/ 8043 w 53148"/>
                <a:gd name="connsiteY2" fmla="*/ 388220 h 388233"/>
                <a:gd name="connsiteX3" fmla="*/ 17901 w 53148"/>
                <a:gd name="connsiteY3" fmla="*/ 379361 h 388233"/>
                <a:gd name="connsiteX4" fmla="*/ 17913 w 53148"/>
                <a:gd name="connsiteY4" fmla="*/ 378724 h 388233"/>
                <a:gd name="connsiteX5" fmla="*/ 53148 w 53148"/>
                <a:gd name="connsiteY5" fmla="*/ 2999 h 388233"/>
                <a:gd name="connsiteX6" fmla="*/ 43665 w 53148"/>
                <a:gd name="connsiteY6" fmla="*/ 12507 h 388233"/>
                <a:gd name="connsiteX7" fmla="*/ 43278 w 53148"/>
                <a:gd name="connsiteY7" fmla="*/ 12495 h 388233"/>
                <a:gd name="connsiteX8" fmla="*/ 35369 w 53148"/>
                <a:gd name="connsiteY8" fmla="*/ 137 h 388233"/>
                <a:gd name="connsiteX9" fmla="*/ 35406 w 53148"/>
                <a:gd name="connsiteY9" fmla="*/ 0 h 388233"/>
                <a:gd name="connsiteX10" fmla="*/ 35406 w 53148"/>
                <a:gd name="connsiteY10" fmla="*/ 4248 h 388233"/>
                <a:gd name="connsiteX11" fmla="*/ 35406 w 53148"/>
                <a:gd name="connsiteY11" fmla="*/ 8746 h 38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148" h="388233">
                  <a:moveTo>
                    <a:pt x="171" y="370227"/>
                  </a:moveTo>
                  <a:lnTo>
                    <a:pt x="171" y="376350"/>
                  </a:lnTo>
                  <a:cubicBezTo>
                    <a:pt x="-828" y="381785"/>
                    <a:pt x="2645" y="387033"/>
                    <a:pt x="8043" y="388220"/>
                  </a:cubicBezTo>
                  <a:cubicBezTo>
                    <a:pt x="13216" y="388495"/>
                    <a:pt x="17627" y="384534"/>
                    <a:pt x="17901" y="379361"/>
                  </a:cubicBezTo>
                  <a:cubicBezTo>
                    <a:pt x="17913" y="379149"/>
                    <a:pt x="17913" y="378936"/>
                    <a:pt x="17913" y="378724"/>
                  </a:cubicBezTo>
                  <a:lnTo>
                    <a:pt x="53148" y="2999"/>
                  </a:lnTo>
                  <a:cubicBezTo>
                    <a:pt x="53148" y="8247"/>
                    <a:pt x="48901" y="12495"/>
                    <a:pt x="43665" y="12507"/>
                  </a:cubicBezTo>
                  <a:cubicBezTo>
                    <a:pt x="43528" y="12507"/>
                    <a:pt x="43403" y="12495"/>
                    <a:pt x="43278" y="12495"/>
                  </a:cubicBezTo>
                  <a:cubicBezTo>
                    <a:pt x="37680" y="11270"/>
                    <a:pt x="34144" y="5735"/>
                    <a:pt x="35369" y="137"/>
                  </a:cubicBezTo>
                  <a:cubicBezTo>
                    <a:pt x="35381" y="87"/>
                    <a:pt x="35394" y="50"/>
                    <a:pt x="35406" y="0"/>
                  </a:cubicBezTo>
                  <a:lnTo>
                    <a:pt x="35406" y="4248"/>
                  </a:lnTo>
                  <a:lnTo>
                    <a:pt x="35406" y="8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5446C1CB-0E3D-4573-AD77-3D76832D8DA1}"/>
                </a:ext>
              </a:extLst>
            </p:cNvPr>
            <p:cNvSpPr/>
            <p:nvPr/>
          </p:nvSpPr>
          <p:spPr>
            <a:xfrm>
              <a:off x="7197171" y="2831253"/>
              <a:ext cx="128060" cy="797499"/>
            </a:xfrm>
            <a:custGeom>
              <a:avLst/>
              <a:gdLst>
                <a:gd name="connsiteX0" fmla="*/ 108953 w 128060"/>
                <a:gd name="connsiteY0" fmla="*/ 779939 h 797499"/>
                <a:gd name="connsiteX1" fmla="*/ 110202 w 128060"/>
                <a:gd name="connsiteY1" fmla="*/ 788561 h 797499"/>
                <a:gd name="connsiteX2" fmla="*/ 119748 w 128060"/>
                <a:gd name="connsiteY2" fmla="*/ 797494 h 797499"/>
                <a:gd name="connsiteX3" fmla="*/ 120573 w 128060"/>
                <a:gd name="connsiteY3" fmla="*/ 797432 h 797499"/>
                <a:gd name="connsiteX4" fmla="*/ 127820 w 128060"/>
                <a:gd name="connsiteY4" fmla="*/ 784937 h 797499"/>
                <a:gd name="connsiteX5" fmla="*/ 17742 w 128060"/>
                <a:gd name="connsiteY5" fmla="*/ 0 h 797499"/>
                <a:gd name="connsiteX6" fmla="*/ 10371 w 128060"/>
                <a:gd name="connsiteY6" fmla="*/ 12495 h 797499"/>
                <a:gd name="connsiteX7" fmla="*/ 63 w 128060"/>
                <a:gd name="connsiteY7" fmla="*/ 4448 h 797499"/>
                <a:gd name="connsiteX8" fmla="*/ 0 w 128060"/>
                <a:gd name="connsiteY8" fmla="*/ 3749 h 797499"/>
                <a:gd name="connsiteX9" fmla="*/ 0 w 128060"/>
                <a:gd name="connsiteY9" fmla="*/ 3749 h 797499"/>
                <a:gd name="connsiteX10" fmla="*/ 0 w 128060"/>
                <a:gd name="connsiteY10" fmla="*/ 7622 h 79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60" h="797499">
                  <a:moveTo>
                    <a:pt x="108953" y="779939"/>
                  </a:moveTo>
                  <a:lnTo>
                    <a:pt x="110202" y="788561"/>
                  </a:lnTo>
                  <a:cubicBezTo>
                    <a:pt x="110365" y="793659"/>
                    <a:pt x="114650" y="797670"/>
                    <a:pt x="119748" y="797494"/>
                  </a:cubicBezTo>
                  <a:cubicBezTo>
                    <a:pt x="120023" y="797482"/>
                    <a:pt x="120298" y="797470"/>
                    <a:pt x="120573" y="797432"/>
                  </a:cubicBezTo>
                  <a:cubicBezTo>
                    <a:pt x="125846" y="795758"/>
                    <a:pt x="128982" y="790347"/>
                    <a:pt x="127820" y="784937"/>
                  </a:cubicBezTo>
                  <a:lnTo>
                    <a:pt x="17742" y="0"/>
                  </a:lnTo>
                  <a:cubicBezTo>
                    <a:pt x="19017" y="5460"/>
                    <a:pt x="15768" y="10971"/>
                    <a:pt x="10371" y="12495"/>
                  </a:cubicBezTo>
                  <a:cubicBezTo>
                    <a:pt x="5298" y="13120"/>
                    <a:pt x="687" y="9521"/>
                    <a:pt x="63" y="4448"/>
                  </a:cubicBezTo>
                  <a:cubicBezTo>
                    <a:pt x="25" y="4223"/>
                    <a:pt x="12" y="3986"/>
                    <a:pt x="0" y="3749"/>
                  </a:cubicBezTo>
                  <a:lnTo>
                    <a:pt x="0" y="3749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21676B29-56A6-45A4-94A6-EF3977BE3330}"/>
                </a:ext>
              </a:extLst>
            </p:cNvPr>
            <p:cNvSpPr/>
            <p:nvPr/>
          </p:nvSpPr>
          <p:spPr>
            <a:xfrm>
              <a:off x="7177071" y="2684881"/>
              <a:ext cx="37493" cy="158937"/>
            </a:xfrm>
            <a:custGeom>
              <a:avLst/>
              <a:gdLst>
                <a:gd name="connsiteX0" fmla="*/ 29846 w 37493"/>
                <a:gd name="connsiteY0" fmla="*/ 158867 h 158937"/>
                <a:gd name="connsiteX1" fmla="*/ 37217 w 37493"/>
                <a:gd name="connsiteY1" fmla="*/ 146372 h 158937"/>
                <a:gd name="connsiteX2" fmla="*/ 17851 w 37493"/>
                <a:gd name="connsiteY2" fmla="*/ 8927 h 158937"/>
                <a:gd name="connsiteX3" fmla="*/ 8292 w 37493"/>
                <a:gd name="connsiteY3" fmla="*/ 6 h 158937"/>
                <a:gd name="connsiteX4" fmla="*/ 7605 w 37493"/>
                <a:gd name="connsiteY4" fmla="*/ 55 h 158937"/>
                <a:gd name="connsiteX5" fmla="*/ 233 w 37493"/>
                <a:gd name="connsiteY5" fmla="*/ 12550 h 158937"/>
                <a:gd name="connsiteX6" fmla="*/ 2107 w 37493"/>
                <a:gd name="connsiteY6" fmla="*/ 25046 h 158937"/>
                <a:gd name="connsiteX7" fmla="*/ 19475 w 37493"/>
                <a:gd name="connsiteY7" fmla="*/ 148996 h 158937"/>
                <a:gd name="connsiteX8" fmla="*/ 27996 w 37493"/>
                <a:gd name="connsiteY8" fmla="*/ 158917 h 158937"/>
                <a:gd name="connsiteX9" fmla="*/ 29846 w 37493"/>
                <a:gd name="connsiteY9" fmla="*/ 158867 h 158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493" h="158937">
                  <a:moveTo>
                    <a:pt x="29846" y="158867"/>
                  </a:moveTo>
                  <a:cubicBezTo>
                    <a:pt x="35243" y="157343"/>
                    <a:pt x="38492" y="151833"/>
                    <a:pt x="37217" y="146372"/>
                  </a:cubicBezTo>
                  <a:lnTo>
                    <a:pt x="17851" y="8927"/>
                  </a:lnTo>
                  <a:cubicBezTo>
                    <a:pt x="17676" y="3829"/>
                    <a:pt x="13390" y="-169"/>
                    <a:pt x="8292" y="6"/>
                  </a:cubicBezTo>
                  <a:cubicBezTo>
                    <a:pt x="8067" y="18"/>
                    <a:pt x="7830" y="30"/>
                    <a:pt x="7605" y="55"/>
                  </a:cubicBezTo>
                  <a:cubicBezTo>
                    <a:pt x="2283" y="1680"/>
                    <a:pt x="-916" y="7103"/>
                    <a:pt x="233" y="12550"/>
                  </a:cubicBezTo>
                  <a:lnTo>
                    <a:pt x="2107" y="25046"/>
                  </a:lnTo>
                  <a:lnTo>
                    <a:pt x="19475" y="148996"/>
                  </a:lnTo>
                  <a:cubicBezTo>
                    <a:pt x="19088" y="154094"/>
                    <a:pt x="22911" y="158530"/>
                    <a:pt x="27996" y="158917"/>
                  </a:cubicBezTo>
                  <a:cubicBezTo>
                    <a:pt x="28609" y="158955"/>
                    <a:pt x="29233" y="158942"/>
                    <a:pt x="29846" y="1588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92000249-C987-4729-A18F-31550A24B601}"/>
                </a:ext>
              </a:extLst>
            </p:cNvPr>
            <p:cNvSpPr/>
            <p:nvPr/>
          </p:nvSpPr>
          <p:spPr>
            <a:xfrm>
              <a:off x="8161129" y="4164846"/>
              <a:ext cx="33110" cy="43357"/>
            </a:xfrm>
            <a:custGeom>
              <a:avLst/>
              <a:gdLst>
                <a:gd name="connsiteX0" fmla="*/ 33111 w 33110"/>
                <a:gd name="connsiteY0" fmla="*/ 43358 h 43357"/>
                <a:gd name="connsiteX1" fmla="*/ 4998 w 33110"/>
                <a:gd name="connsiteY1" fmla="*/ 3374 h 43357"/>
                <a:gd name="connsiteX2" fmla="*/ 0 w 33110"/>
                <a:gd name="connsiteY2" fmla="*/ 0 h 43357"/>
                <a:gd name="connsiteX3" fmla="*/ 28238 w 33110"/>
                <a:gd name="connsiteY3" fmla="*/ 40359 h 43357"/>
                <a:gd name="connsiteX4" fmla="*/ 28238 w 33110"/>
                <a:gd name="connsiteY4" fmla="*/ 40359 h 43357"/>
                <a:gd name="connsiteX5" fmla="*/ 33111 w 33110"/>
                <a:gd name="connsiteY5" fmla="*/ 43358 h 43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10" h="43357">
                  <a:moveTo>
                    <a:pt x="33111" y="43358"/>
                  </a:moveTo>
                  <a:lnTo>
                    <a:pt x="4998" y="3374"/>
                  </a:lnTo>
                  <a:cubicBezTo>
                    <a:pt x="2986" y="2874"/>
                    <a:pt x="1212" y="1687"/>
                    <a:pt x="0" y="0"/>
                  </a:cubicBezTo>
                  <a:lnTo>
                    <a:pt x="28238" y="40359"/>
                  </a:lnTo>
                  <a:lnTo>
                    <a:pt x="28238" y="40359"/>
                  </a:lnTo>
                  <a:cubicBezTo>
                    <a:pt x="29462" y="41896"/>
                    <a:pt x="31187" y="42945"/>
                    <a:pt x="33111" y="43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AF8B9B88-C7AB-4440-81B4-2386D16432C7}"/>
                </a:ext>
              </a:extLst>
            </p:cNvPr>
            <p:cNvSpPr/>
            <p:nvPr/>
          </p:nvSpPr>
          <p:spPr>
            <a:xfrm>
              <a:off x="8170250" y="4150477"/>
              <a:ext cx="34794" cy="57851"/>
            </a:xfrm>
            <a:custGeom>
              <a:avLst/>
              <a:gdLst>
                <a:gd name="connsiteX0" fmla="*/ 32861 w 34794"/>
                <a:gd name="connsiteY0" fmla="*/ 40359 h 57851"/>
                <a:gd name="connsiteX1" fmla="*/ 32861 w 34794"/>
                <a:gd name="connsiteY1" fmla="*/ 40359 h 57851"/>
                <a:gd name="connsiteX2" fmla="*/ 28488 w 34794"/>
                <a:gd name="connsiteY2" fmla="*/ 34237 h 57851"/>
                <a:gd name="connsiteX3" fmla="*/ 12495 w 34794"/>
                <a:gd name="connsiteY3" fmla="*/ 11246 h 57851"/>
                <a:gd name="connsiteX4" fmla="*/ 4623 w 34794"/>
                <a:gd name="connsiteY4" fmla="*/ 0 h 57851"/>
                <a:gd name="connsiteX5" fmla="*/ 3498 w 34794"/>
                <a:gd name="connsiteY5" fmla="*/ 15244 h 57851"/>
                <a:gd name="connsiteX6" fmla="*/ 0 w 34794"/>
                <a:gd name="connsiteY6" fmla="*/ 17368 h 57851"/>
                <a:gd name="connsiteX7" fmla="*/ 28238 w 34794"/>
                <a:gd name="connsiteY7" fmla="*/ 57852 h 57851"/>
                <a:gd name="connsiteX8" fmla="*/ 31736 w 34794"/>
                <a:gd name="connsiteY8" fmla="*/ 55228 h 57851"/>
                <a:gd name="connsiteX9" fmla="*/ 32861 w 34794"/>
                <a:gd name="connsiteY9" fmla="*/ 40359 h 5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94" h="57851">
                  <a:moveTo>
                    <a:pt x="32861" y="40359"/>
                  </a:moveTo>
                  <a:lnTo>
                    <a:pt x="32861" y="40359"/>
                  </a:lnTo>
                  <a:lnTo>
                    <a:pt x="28488" y="34237"/>
                  </a:lnTo>
                  <a:lnTo>
                    <a:pt x="12495" y="11246"/>
                  </a:lnTo>
                  <a:lnTo>
                    <a:pt x="4623" y="0"/>
                  </a:lnTo>
                  <a:cubicBezTo>
                    <a:pt x="7759" y="4748"/>
                    <a:pt x="7297" y="11008"/>
                    <a:pt x="3498" y="15244"/>
                  </a:cubicBezTo>
                  <a:cubicBezTo>
                    <a:pt x="2561" y="16269"/>
                    <a:pt x="1349" y="17006"/>
                    <a:pt x="0" y="17368"/>
                  </a:cubicBezTo>
                  <a:lnTo>
                    <a:pt x="28238" y="57852"/>
                  </a:lnTo>
                  <a:cubicBezTo>
                    <a:pt x="29587" y="57240"/>
                    <a:pt x="30774" y="56353"/>
                    <a:pt x="31736" y="55228"/>
                  </a:cubicBezTo>
                  <a:cubicBezTo>
                    <a:pt x="35347" y="51067"/>
                    <a:pt x="35809" y="45020"/>
                    <a:pt x="32861" y="403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0F052631-4C2F-441C-A5FB-9151115AF003}"/>
                </a:ext>
              </a:extLst>
            </p:cNvPr>
            <p:cNvSpPr/>
            <p:nvPr/>
          </p:nvSpPr>
          <p:spPr>
            <a:xfrm>
              <a:off x="7958841" y="3858568"/>
              <a:ext cx="218103" cy="309651"/>
            </a:xfrm>
            <a:custGeom>
              <a:avLst/>
              <a:gdLst>
                <a:gd name="connsiteX0" fmla="*/ 2374 w 218103"/>
                <a:gd name="connsiteY0" fmla="*/ 2774 h 309651"/>
                <a:gd name="connsiteX1" fmla="*/ 0 w 218103"/>
                <a:gd name="connsiteY1" fmla="*/ 6522 h 309651"/>
                <a:gd name="connsiteX2" fmla="*/ 211409 w 218103"/>
                <a:gd name="connsiteY2" fmla="*/ 309652 h 309651"/>
                <a:gd name="connsiteX3" fmla="*/ 214907 w 218103"/>
                <a:gd name="connsiteY3" fmla="*/ 307527 h 309651"/>
                <a:gd name="connsiteX4" fmla="*/ 216032 w 218103"/>
                <a:gd name="connsiteY4" fmla="*/ 292283 h 309651"/>
                <a:gd name="connsiteX5" fmla="*/ 211784 w 218103"/>
                <a:gd name="connsiteY5" fmla="*/ 286161 h 309651"/>
                <a:gd name="connsiteX6" fmla="*/ 18242 w 218103"/>
                <a:gd name="connsiteY6" fmla="*/ 8147 h 309651"/>
                <a:gd name="connsiteX7" fmla="*/ 16118 w 218103"/>
                <a:gd name="connsiteY7" fmla="*/ 5148 h 309651"/>
                <a:gd name="connsiteX8" fmla="*/ 15368 w 218103"/>
                <a:gd name="connsiteY8" fmla="*/ 4024 h 309651"/>
                <a:gd name="connsiteX9" fmla="*/ 4461 w 218103"/>
                <a:gd name="connsiteY9" fmla="*/ 1062 h 309651"/>
                <a:gd name="connsiteX10" fmla="*/ 2374 w 218103"/>
                <a:gd name="connsiteY10" fmla="*/ 2774 h 30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8103" h="309651">
                  <a:moveTo>
                    <a:pt x="2374" y="2774"/>
                  </a:moveTo>
                  <a:cubicBezTo>
                    <a:pt x="1324" y="3849"/>
                    <a:pt x="512" y="5123"/>
                    <a:pt x="0" y="6522"/>
                  </a:cubicBezTo>
                  <a:lnTo>
                    <a:pt x="211409" y="309652"/>
                  </a:lnTo>
                  <a:cubicBezTo>
                    <a:pt x="212758" y="309289"/>
                    <a:pt x="213970" y="308552"/>
                    <a:pt x="214907" y="307527"/>
                  </a:cubicBezTo>
                  <a:cubicBezTo>
                    <a:pt x="218706" y="303292"/>
                    <a:pt x="219168" y="297032"/>
                    <a:pt x="216032" y="292283"/>
                  </a:cubicBezTo>
                  <a:lnTo>
                    <a:pt x="211784" y="286161"/>
                  </a:lnTo>
                  <a:lnTo>
                    <a:pt x="18242" y="8147"/>
                  </a:lnTo>
                  <a:lnTo>
                    <a:pt x="16118" y="5148"/>
                  </a:lnTo>
                  <a:lnTo>
                    <a:pt x="15368" y="4024"/>
                  </a:lnTo>
                  <a:cubicBezTo>
                    <a:pt x="13169" y="188"/>
                    <a:pt x="8284" y="-1137"/>
                    <a:pt x="4461" y="1062"/>
                  </a:cubicBezTo>
                  <a:cubicBezTo>
                    <a:pt x="3673" y="1512"/>
                    <a:pt x="2961" y="2087"/>
                    <a:pt x="2374" y="27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0" name="Freeform: Shape 1889">
              <a:extLst>
                <a:ext uri="{FF2B5EF4-FFF2-40B4-BE49-F238E27FC236}">
                  <a16:creationId xmlns:a16="http://schemas.microsoft.com/office/drawing/2014/main" id="{B5F6586C-D41F-46E5-980F-8BA47B91B928}"/>
                </a:ext>
              </a:extLst>
            </p:cNvPr>
            <p:cNvSpPr/>
            <p:nvPr/>
          </p:nvSpPr>
          <p:spPr>
            <a:xfrm>
              <a:off x="7958092" y="3870339"/>
              <a:ext cx="208035" cy="297881"/>
            </a:xfrm>
            <a:custGeom>
              <a:avLst/>
              <a:gdLst>
                <a:gd name="connsiteX0" fmla="*/ 208035 w 208035"/>
                <a:gd name="connsiteY0" fmla="*/ 297881 h 297881"/>
                <a:gd name="connsiteX1" fmla="*/ 0 w 208035"/>
                <a:gd name="connsiteY1" fmla="*/ 0 h 297881"/>
                <a:gd name="connsiteX2" fmla="*/ 1999 w 208035"/>
                <a:gd name="connsiteY2" fmla="*/ 6622 h 297881"/>
                <a:gd name="connsiteX3" fmla="*/ 203037 w 208035"/>
                <a:gd name="connsiteY3" fmla="*/ 294008 h 297881"/>
                <a:gd name="connsiteX4" fmla="*/ 208035 w 208035"/>
                <a:gd name="connsiteY4" fmla="*/ 297881 h 297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035" h="297881">
                  <a:moveTo>
                    <a:pt x="208035" y="297881"/>
                  </a:moveTo>
                  <a:lnTo>
                    <a:pt x="0" y="0"/>
                  </a:lnTo>
                  <a:cubicBezTo>
                    <a:pt x="25" y="2349"/>
                    <a:pt x="725" y="4648"/>
                    <a:pt x="1999" y="6622"/>
                  </a:cubicBezTo>
                  <a:lnTo>
                    <a:pt x="203037" y="294008"/>
                  </a:lnTo>
                  <a:cubicBezTo>
                    <a:pt x="204162" y="295882"/>
                    <a:pt x="205949" y="297257"/>
                    <a:pt x="208035" y="2978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1" name="Freeform: Shape 1890">
              <a:extLst>
                <a:ext uri="{FF2B5EF4-FFF2-40B4-BE49-F238E27FC236}">
                  <a16:creationId xmlns:a16="http://schemas.microsoft.com/office/drawing/2014/main" id="{C311E5EB-2DBE-47F3-9605-EF4EE34A9D0C}"/>
                </a:ext>
              </a:extLst>
            </p:cNvPr>
            <p:cNvSpPr/>
            <p:nvPr/>
          </p:nvSpPr>
          <p:spPr>
            <a:xfrm>
              <a:off x="7661298" y="6140466"/>
              <a:ext cx="56272" cy="285477"/>
            </a:xfrm>
            <a:custGeom>
              <a:avLst/>
              <a:gdLst>
                <a:gd name="connsiteX0" fmla="*/ 18664 w 56272"/>
                <a:gd name="connsiteY0" fmla="*/ 17085 h 285477"/>
                <a:gd name="connsiteX1" fmla="*/ 17414 w 56272"/>
                <a:gd name="connsiteY1" fmla="*/ 8838 h 285477"/>
                <a:gd name="connsiteX2" fmla="*/ 8006 w 56272"/>
                <a:gd name="connsiteY2" fmla="*/ 4 h 285477"/>
                <a:gd name="connsiteX3" fmla="*/ 7044 w 56272"/>
                <a:gd name="connsiteY3" fmla="*/ 92 h 285477"/>
                <a:gd name="connsiteX4" fmla="*/ 4295 w 56272"/>
                <a:gd name="connsiteY4" fmla="*/ 1341 h 285477"/>
                <a:gd name="connsiteX5" fmla="*/ 2921 w 56272"/>
                <a:gd name="connsiteY5" fmla="*/ 2591 h 285477"/>
                <a:gd name="connsiteX6" fmla="*/ 1671 w 56272"/>
                <a:gd name="connsiteY6" fmla="*/ 3965 h 285477"/>
                <a:gd name="connsiteX7" fmla="*/ 796 w 56272"/>
                <a:gd name="connsiteY7" fmla="*/ 5714 h 285477"/>
                <a:gd name="connsiteX8" fmla="*/ 47 w 56272"/>
                <a:gd name="connsiteY8" fmla="*/ 7589 h 285477"/>
                <a:gd name="connsiteX9" fmla="*/ 47 w 56272"/>
                <a:gd name="connsiteY9" fmla="*/ 9588 h 285477"/>
                <a:gd name="connsiteX10" fmla="*/ 47 w 56272"/>
                <a:gd name="connsiteY10" fmla="*/ 11837 h 285477"/>
                <a:gd name="connsiteX11" fmla="*/ 47 w 56272"/>
                <a:gd name="connsiteY11" fmla="*/ 12587 h 285477"/>
                <a:gd name="connsiteX12" fmla="*/ 37531 w 56272"/>
                <a:gd name="connsiteY12" fmla="*/ 277606 h 285477"/>
                <a:gd name="connsiteX13" fmla="*/ 37531 w 56272"/>
                <a:gd name="connsiteY13" fmla="*/ 277606 h 285477"/>
                <a:gd name="connsiteX14" fmla="*/ 38655 w 56272"/>
                <a:gd name="connsiteY14" fmla="*/ 285478 h 285477"/>
                <a:gd name="connsiteX15" fmla="*/ 45902 w 56272"/>
                <a:gd name="connsiteY15" fmla="*/ 272983 h 285477"/>
                <a:gd name="connsiteX16" fmla="*/ 56210 w 56272"/>
                <a:gd name="connsiteY16" fmla="*/ 281030 h 285477"/>
                <a:gd name="connsiteX17" fmla="*/ 56272 w 56272"/>
                <a:gd name="connsiteY17" fmla="*/ 281854 h 285477"/>
                <a:gd name="connsiteX18" fmla="*/ 21288 w 56272"/>
                <a:gd name="connsiteY18" fmla="*/ 34203 h 285477"/>
                <a:gd name="connsiteX19" fmla="*/ 20163 w 56272"/>
                <a:gd name="connsiteY19" fmla="*/ 25706 h 285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6272" h="285477">
                  <a:moveTo>
                    <a:pt x="18664" y="17085"/>
                  </a:moveTo>
                  <a:lnTo>
                    <a:pt x="17414" y="8838"/>
                  </a:lnTo>
                  <a:cubicBezTo>
                    <a:pt x="17252" y="3803"/>
                    <a:pt x="13041" y="-146"/>
                    <a:pt x="8006" y="4"/>
                  </a:cubicBezTo>
                  <a:cubicBezTo>
                    <a:pt x="7681" y="17"/>
                    <a:pt x="7369" y="42"/>
                    <a:pt x="7044" y="92"/>
                  </a:cubicBezTo>
                  <a:cubicBezTo>
                    <a:pt x="6032" y="267"/>
                    <a:pt x="5095" y="704"/>
                    <a:pt x="4295" y="1341"/>
                  </a:cubicBezTo>
                  <a:cubicBezTo>
                    <a:pt x="3783" y="1691"/>
                    <a:pt x="3320" y="2116"/>
                    <a:pt x="2921" y="2591"/>
                  </a:cubicBezTo>
                  <a:lnTo>
                    <a:pt x="1671" y="3965"/>
                  </a:lnTo>
                  <a:cubicBezTo>
                    <a:pt x="1334" y="4527"/>
                    <a:pt x="1034" y="5102"/>
                    <a:pt x="796" y="5714"/>
                  </a:cubicBezTo>
                  <a:lnTo>
                    <a:pt x="47" y="7589"/>
                  </a:lnTo>
                  <a:cubicBezTo>
                    <a:pt x="47" y="8214"/>
                    <a:pt x="47" y="8963"/>
                    <a:pt x="47" y="9588"/>
                  </a:cubicBezTo>
                  <a:cubicBezTo>
                    <a:pt x="-16" y="10338"/>
                    <a:pt x="-16" y="11088"/>
                    <a:pt x="47" y="11837"/>
                  </a:cubicBezTo>
                  <a:cubicBezTo>
                    <a:pt x="47" y="11837"/>
                    <a:pt x="47" y="11837"/>
                    <a:pt x="47" y="12587"/>
                  </a:cubicBezTo>
                  <a:lnTo>
                    <a:pt x="37531" y="277606"/>
                  </a:lnTo>
                  <a:lnTo>
                    <a:pt x="37531" y="277606"/>
                  </a:lnTo>
                  <a:lnTo>
                    <a:pt x="38655" y="285478"/>
                  </a:lnTo>
                  <a:cubicBezTo>
                    <a:pt x="37493" y="280067"/>
                    <a:pt x="40629" y="274657"/>
                    <a:pt x="45902" y="272983"/>
                  </a:cubicBezTo>
                  <a:cubicBezTo>
                    <a:pt x="50975" y="272358"/>
                    <a:pt x="55585" y="275957"/>
                    <a:pt x="56210" y="281030"/>
                  </a:cubicBezTo>
                  <a:cubicBezTo>
                    <a:pt x="56247" y="281304"/>
                    <a:pt x="56260" y="281579"/>
                    <a:pt x="56272" y="281854"/>
                  </a:cubicBezTo>
                  <a:lnTo>
                    <a:pt x="21288" y="34203"/>
                  </a:lnTo>
                  <a:lnTo>
                    <a:pt x="20163" y="25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2" name="Freeform: Shape 1891">
              <a:extLst>
                <a:ext uri="{FF2B5EF4-FFF2-40B4-BE49-F238E27FC236}">
                  <a16:creationId xmlns:a16="http://schemas.microsoft.com/office/drawing/2014/main" id="{C256F78A-B69D-447D-A94A-5A721F52B809}"/>
                </a:ext>
              </a:extLst>
            </p:cNvPr>
            <p:cNvSpPr/>
            <p:nvPr/>
          </p:nvSpPr>
          <p:spPr>
            <a:xfrm>
              <a:off x="7699462" y="6413631"/>
              <a:ext cx="20925" cy="41301"/>
            </a:xfrm>
            <a:custGeom>
              <a:avLst/>
              <a:gdLst>
                <a:gd name="connsiteX0" fmla="*/ 7488 w 20925"/>
                <a:gd name="connsiteY0" fmla="*/ 68 h 41301"/>
                <a:gd name="connsiteX1" fmla="*/ 241 w 20925"/>
                <a:gd name="connsiteY1" fmla="*/ 12563 h 41301"/>
                <a:gd name="connsiteX2" fmla="*/ 2990 w 20925"/>
                <a:gd name="connsiteY2" fmla="*/ 32555 h 41301"/>
                <a:gd name="connsiteX3" fmla="*/ 6489 w 20925"/>
                <a:gd name="connsiteY3" fmla="*/ 39303 h 41301"/>
                <a:gd name="connsiteX4" fmla="*/ 12486 w 20925"/>
                <a:gd name="connsiteY4" fmla="*/ 41302 h 41301"/>
                <a:gd name="connsiteX5" fmla="*/ 13361 w 20925"/>
                <a:gd name="connsiteY5" fmla="*/ 41302 h 41301"/>
                <a:gd name="connsiteX6" fmla="*/ 20732 w 20925"/>
                <a:gd name="connsiteY6" fmla="*/ 28807 h 41301"/>
                <a:gd name="connsiteX7" fmla="*/ 17859 w 20925"/>
                <a:gd name="connsiteY7" fmla="*/ 8940 h 41301"/>
                <a:gd name="connsiteX8" fmla="*/ 8313 w 20925"/>
                <a:gd name="connsiteY8" fmla="*/ 5 h 41301"/>
                <a:gd name="connsiteX9" fmla="*/ 7488 w 20925"/>
                <a:gd name="connsiteY9" fmla="*/ 68 h 4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25" h="41301">
                  <a:moveTo>
                    <a:pt x="7488" y="68"/>
                  </a:moveTo>
                  <a:cubicBezTo>
                    <a:pt x="2215" y="1742"/>
                    <a:pt x="-921" y="7153"/>
                    <a:pt x="241" y="12563"/>
                  </a:cubicBezTo>
                  <a:lnTo>
                    <a:pt x="2990" y="32555"/>
                  </a:lnTo>
                  <a:cubicBezTo>
                    <a:pt x="3315" y="35154"/>
                    <a:pt x="4552" y="37541"/>
                    <a:pt x="6489" y="39303"/>
                  </a:cubicBezTo>
                  <a:cubicBezTo>
                    <a:pt x="8675" y="39115"/>
                    <a:pt x="10849" y="39840"/>
                    <a:pt x="12486" y="41302"/>
                  </a:cubicBezTo>
                  <a:lnTo>
                    <a:pt x="13361" y="41302"/>
                  </a:lnTo>
                  <a:cubicBezTo>
                    <a:pt x="18608" y="39578"/>
                    <a:pt x="21757" y="34230"/>
                    <a:pt x="20732" y="28807"/>
                  </a:cubicBezTo>
                  <a:lnTo>
                    <a:pt x="17859" y="8940"/>
                  </a:lnTo>
                  <a:cubicBezTo>
                    <a:pt x="17696" y="3842"/>
                    <a:pt x="13411" y="-169"/>
                    <a:pt x="8313" y="5"/>
                  </a:cubicBezTo>
                  <a:cubicBezTo>
                    <a:pt x="8038" y="18"/>
                    <a:pt x="7763" y="31"/>
                    <a:pt x="7488" y="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3" name="Freeform: Shape 1892">
              <a:extLst>
                <a:ext uri="{FF2B5EF4-FFF2-40B4-BE49-F238E27FC236}">
                  <a16:creationId xmlns:a16="http://schemas.microsoft.com/office/drawing/2014/main" id="{956A0914-EBEC-4329-A5D4-CACB9BE8D0AF}"/>
                </a:ext>
              </a:extLst>
            </p:cNvPr>
            <p:cNvSpPr/>
            <p:nvPr/>
          </p:nvSpPr>
          <p:spPr>
            <a:xfrm>
              <a:off x="11823099" y="3963801"/>
              <a:ext cx="201485" cy="128127"/>
            </a:xfrm>
            <a:custGeom>
              <a:avLst/>
              <a:gdLst>
                <a:gd name="connsiteX0" fmla="*/ 5070 w 201485"/>
                <a:gd name="connsiteY0" fmla="*/ 107582 h 128127"/>
                <a:gd name="connsiteX1" fmla="*/ 822 w 201485"/>
                <a:gd name="connsiteY1" fmla="*/ 122076 h 128127"/>
                <a:gd name="connsiteX2" fmla="*/ 11192 w 201485"/>
                <a:gd name="connsiteY2" fmla="*/ 127799 h 128127"/>
                <a:gd name="connsiteX3" fmla="*/ 12691 w 201485"/>
                <a:gd name="connsiteY3" fmla="*/ 127199 h 128127"/>
                <a:gd name="connsiteX4" fmla="*/ 198486 w 201485"/>
                <a:gd name="connsiteY4" fmla="*/ 21366 h 128127"/>
                <a:gd name="connsiteX5" fmla="*/ 201485 w 201485"/>
                <a:gd name="connsiteY5" fmla="*/ 19617 h 128127"/>
                <a:gd name="connsiteX6" fmla="*/ 190090 w 201485"/>
                <a:gd name="connsiteY6" fmla="*/ 17130 h 128127"/>
                <a:gd name="connsiteX7" fmla="*/ 188990 w 201485"/>
                <a:gd name="connsiteY7" fmla="*/ 14494 h 128127"/>
                <a:gd name="connsiteX8" fmla="*/ 193239 w 201485"/>
                <a:gd name="connsiteY8" fmla="*/ 0 h 128127"/>
                <a:gd name="connsiteX9" fmla="*/ 188615 w 201485"/>
                <a:gd name="connsiteY9" fmla="*/ 2624 h 128127"/>
                <a:gd name="connsiteX10" fmla="*/ 11567 w 201485"/>
                <a:gd name="connsiteY10" fmla="*/ 104458 h 128127"/>
                <a:gd name="connsiteX11" fmla="*/ 8194 w 201485"/>
                <a:gd name="connsiteY11" fmla="*/ 106332 h 1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1485" h="128127">
                  <a:moveTo>
                    <a:pt x="5070" y="107582"/>
                  </a:moveTo>
                  <a:cubicBezTo>
                    <a:pt x="559" y="110918"/>
                    <a:pt x="-1177" y="116841"/>
                    <a:pt x="822" y="122076"/>
                  </a:cubicBezTo>
                  <a:cubicBezTo>
                    <a:pt x="2109" y="126524"/>
                    <a:pt x="6744" y="129073"/>
                    <a:pt x="11192" y="127799"/>
                  </a:cubicBezTo>
                  <a:cubicBezTo>
                    <a:pt x="11705" y="127649"/>
                    <a:pt x="12217" y="127449"/>
                    <a:pt x="12691" y="127199"/>
                  </a:cubicBezTo>
                  <a:lnTo>
                    <a:pt x="198486" y="21366"/>
                  </a:lnTo>
                  <a:lnTo>
                    <a:pt x="201485" y="19617"/>
                  </a:lnTo>
                  <a:cubicBezTo>
                    <a:pt x="197649" y="22079"/>
                    <a:pt x="192551" y="20966"/>
                    <a:pt x="190090" y="17130"/>
                  </a:cubicBezTo>
                  <a:cubicBezTo>
                    <a:pt x="189578" y="16318"/>
                    <a:pt x="189202" y="15431"/>
                    <a:pt x="188990" y="14494"/>
                  </a:cubicBezTo>
                  <a:cubicBezTo>
                    <a:pt x="186992" y="9259"/>
                    <a:pt x="188728" y="3336"/>
                    <a:pt x="193239" y="0"/>
                  </a:cubicBezTo>
                  <a:lnTo>
                    <a:pt x="188615" y="2624"/>
                  </a:lnTo>
                  <a:lnTo>
                    <a:pt x="11567" y="104458"/>
                  </a:lnTo>
                  <a:lnTo>
                    <a:pt x="8194" y="1063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4" name="Freeform: Shape 1893">
              <a:extLst>
                <a:ext uri="{FF2B5EF4-FFF2-40B4-BE49-F238E27FC236}">
                  <a16:creationId xmlns:a16="http://schemas.microsoft.com/office/drawing/2014/main" id="{DD14F174-39D8-4091-B8AB-919AA7C75080}"/>
                </a:ext>
              </a:extLst>
            </p:cNvPr>
            <p:cNvSpPr/>
            <p:nvPr/>
          </p:nvSpPr>
          <p:spPr>
            <a:xfrm>
              <a:off x="12011893" y="3956679"/>
              <a:ext cx="29856" cy="28046"/>
            </a:xfrm>
            <a:custGeom>
              <a:avLst/>
              <a:gdLst>
                <a:gd name="connsiteX0" fmla="*/ 5070 w 29856"/>
                <a:gd name="connsiteY0" fmla="*/ 7122 h 28046"/>
                <a:gd name="connsiteX1" fmla="*/ 822 w 29856"/>
                <a:gd name="connsiteY1" fmla="*/ 21616 h 28046"/>
                <a:gd name="connsiteX2" fmla="*/ 10680 w 29856"/>
                <a:gd name="connsiteY2" fmla="*/ 27839 h 28046"/>
                <a:gd name="connsiteX3" fmla="*/ 13316 w 29856"/>
                <a:gd name="connsiteY3" fmla="*/ 26739 h 28046"/>
                <a:gd name="connsiteX4" fmla="*/ 24811 w 29856"/>
                <a:gd name="connsiteY4" fmla="*/ 20242 h 28046"/>
                <a:gd name="connsiteX5" fmla="*/ 29809 w 29856"/>
                <a:gd name="connsiteY5" fmla="*/ 10746 h 28046"/>
                <a:gd name="connsiteX6" fmla="*/ 29809 w 29856"/>
                <a:gd name="connsiteY6" fmla="*/ 8746 h 28046"/>
                <a:gd name="connsiteX7" fmla="*/ 29809 w 29856"/>
                <a:gd name="connsiteY7" fmla="*/ 6622 h 28046"/>
                <a:gd name="connsiteX8" fmla="*/ 29809 w 29856"/>
                <a:gd name="connsiteY8" fmla="*/ 5748 h 28046"/>
                <a:gd name="connsiteX9" fmla="*/ 29185 w 29856"/>
                <a:gd name="connsiteY9" fmla="*/ 4873 h 28046"/>
                <a:gd name="connsiteX10" fmla="*/ 28185 w 29856"/>
                <a:gd name="connsiteY10" fmla="*/ 2999 h 28046"/>
                <a:gd name="connsiteX11" fmla="*/ 26811 w 29856"/>
                <a:gd name="connsiteY11" fmla="*/ 1749 h 28046"/>
                <a:gd name="connsiteX12" fmla="*/ 25436 w 29856"/>
                <a:gd name="connsiteY12" fmla="*/ 750 h 28046"/>
                <a:gd name="connsiteX13" fmla="*/ 23687 w 29856"/>
                <a:gd name="connsiteY13" fmla="*/ 0 h 28046"/>
                <a:gd name="connsiteX14" fmla="*/ 22063 w 29856"/>
                <a:gd name="connsiteY14" fmla="*/ 0 h 28046"/>
                <a:gd name="connsiteX15" fmla="*/ 20813 w 29856"/>
                <a:gd name="connsiteY15" fmla="*/ 0 h 28046"/>
                <a:gd name="connsiteX16" fmla="*/ 17939 w 29856"/>
                <a:gd name="connsiteY16" fmla="*/ 875 h 2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856" h="28046">
                  <a:moveTo>
                    <a:pt x="5070" y="7122"/>
                  </a:moveTo>
                  <a:cubicBezTo>
                    <a:pt x="559" y="10458"/>
                    <a:pt x="-1177" y="16381"/>
                    <a:pt x="822" y="21616"/>
                  </a:cubicBezTo>
                  <a:cubicBezTo>
                    <a:pt x="1821" y="26065"/>
                    <a:pt x="6245" y="28851"/>
                    <a:pt x="10680" y="27839"/>
                  </a:cubicBezTo>
                  <a:cubicBezTo>
                    <a:pt x="11617" y="27626"/>
                    <a:pt x="12504" y="27252"/>
                    <a:pt x="13316" y="26739"/>
                  </a:cubicBezTo>
                  <a:lnTo>
                    <a:pt x="24811" y="20242"/>
                  </a:lnTo>
                  <a:cubicBezTo>
                    <a:pt x="27973" y="18130"/>
                    <a:pt x="29860" y="14556"/>
                    <a:pt x="29809" y="10746"/>
                  </a:cubicBezTo>
                  <a:cubicBezTo>
                    <a:pt x="29872" y="10084"/>
                    <a:pt x="29872" y="9409"/>
                    <a:pt x="29809" y="8746"/>
                  </a:cubicBezTo>
                  <a:lnTo>
                    <a:pt x="29809" y="6622"/>
                  </a:lnTo>
                  <a:cubicBezTo>
                    <a:pt x="29809" y="6622"/>
                    <a:pt x="29809" y="5997"/>
                    <a:pt x="29809" y="5748"/>
                  </a:cubicBezTo>
                  <a:cubicBezTo>
                    <a:pt x="29672" y="5410"/>
                    <a:pt x="29459" y="5110"/>
                    <a:pt x="29185" y="4873"/>
                  </a:cubicBezTo>
                  <a:cubicBezTo>
                    <a:pt x="28922" y="4211"/>
                    <a:pt x="28597" y="3586"/>
                    <a:pt x="28185" y="2999"/>
                  </a:cubicBezTo>
                  <a:cubicBezTo>
                    <a:pt x="27785" y="2524"/>
                    <a:pt x="27323" y="2099"/>
                    <a:pt x="26811" y="1749"/>
                  </a:cubicBezTo>
                  <a:lnTo>
                    <a:pt x="25436" y="750"/>
                  </a:lnTo>
                  <a:lnTo>
                    <a:pt x="23687" y="0"/>
                  </a:lnTo>
                  <a:lnTo>
                    <a:pt x="22063" y="0"/>
                  </a:lnTo>
                  <a:lnTo>
                    <a:pt x="20813" y="0"/>
                  </a:lnTo>
                  <a:cubicBezTo>
                    <a:pt x="19814" y="100"/>
                    <a:pt x="18827" y="400"/>
                    <a:pt x="17939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5" name="Freeform: Shape 1894">
              <a:extLst>
                <a:ext uri="{FF2B5EF4-FFF2-40B4-BE49-F238E27FC236}">
                  <a16:creationId xmlns:a16="http://schemas.microsoft.com/office/drawing/2014/main" id="{05B00921-E03E-4A61-A1E0-5AEB60C52B34}"/>
                </a:ext>
              </a:extLst>
            </p:cNvPr>
            <p:cNvSpPr/>
            <p:nvPr/>
          </p:nvSpPr>
          <p:spPr>
            <a:xfrm>
              <a:off x="12070829" y="5528427"/>
              <a:ext cx="28112" cy="122620"/>
            </a:xfrm>
            <a:custGeom>
              <a:avLst/>
              <a:gdLst>
                <a:gd name="connsiteX0" fmla="*/ 19102 w 28112"/>
                <a:gd name="connsiteY0" fmla="*/ 12495 h 122620"/>
                <a:gd name="connsiteX1" fmla="*/ 11355 w 28112"/>
                <a:gd name="connsiteY1" fmla="*/ 0 h 122620"/>
                <a:gd name="connsiteX2" fmla="*/ 235 w 28112"/>
                <a:gd name="connsiteY2" fmla="*/ 110081 h 122620"/>
                <a:gd name="connsiteX3" fmla="*/ 7982 w 28112"/>
                <a:gd name="connsiteY3" fmla="*/ 122576 h 122620"/>
                <a:gd name="connsiteX4" fmla="*/ 14229 w 28112"/>
                <a:gd name="connsiteY4" fmla="*/ 120577 h 122620"/>
                <a:gd name="connsiteX5" fmla="*/ 7982 w 28112"/>
                <a:gd name="connsiteY5" fmla="*/ 113080 h 122620"/>
                <a:gd name="connsiteX6" fmla="*/ 7982 w 28112"/>
                <a:gd name="connsiteY6" fmla="*/ 110456 h 122620"/>
                <a:gd name="connsiteX7" fmla="*/ 10093 w 28112"/>
                <a:gd name="connsiteY7" fmla="*/ 110319 h 122620"/>
                <a:gd name="connsiteX8" fmla="*/ 10231 w 28112"/>
                <a:gd name="connsiteY8" fmla="*/ 110456 h 122620"/>
                <a:gd name="connsiteX9" fmla="*/ 16478 w 28112"/>
                <a:gd name="connsiteY9" fmla="*/ 117953 h 122620"/>
                <a:gd name="connsiteX10" fmla="*/ 18103 w 28112"/>
                <a:gd name="connsiteY10" fmla="*/ 113205 h 122620"/>
                <a:gd name="connsiteX11" fmla="*/ 28098 w 28112"/>
                <a:gd name="connsiteY11" fmla="*/ 13245 h 122620"/>
                <a:gd name="connsiteX12" fmla="*/ 28098 w 28112"/>
                <a:gd name="connsiteY12" fmla="*/ 8372 h 122620"/>
                <a:gd name="connsiteX13" fmla="*/ 28098 w 28112"/>
                <a:gd name="connsiteY13" fmla="*/ 2499 h 122620"/>
                <a:gd name="connsiteX14" fmla="*/ 19127 w 28112"/>
                <a:gd name="connsiteY14" fmla="*/ 12495 h 122620"/>
                <a:gd name="connsiteX15" fmla="*/ 19102 w 28112"/>
                <a:gd name="connsiteY15" fmla="*/ 12495 h 122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12" h="122620">
                  <a:moveTo>
                    <a:pt x="19102" y="12495"/>
                  </a:moveTo>
                  <a:cubicBezTo>
                    <a:pt x="13592" y="11083"/>
                    <a:pt x="10169" y="5573"/>
                    <a:pt x="11355" y="0"/>
                  </a:cubicBezTo>
                  <a:lnTo>
                    <a:pt x="235" y="110081"/>
                  </a:lnTo>
                  <a:cubicBezTo>
                    <a:pt x="-952" y="115654"/>
                    <a:pt x="2471" y="121164"/>
                    <a:pt x="7982" y="122576"/>
                  </a:cubicBezTo>
                  <a:cubicBezTo>
                    <a:pt x="10255" y="122814"/>
                    <a:pt x="12517" y="122089"/>
                    <a:pt x="14229" y="120577"/>
                  </a:cubicBezTo>
                  <a:lnTo>
                    <a:pt x="7982" y="113080"/>
                  </a:lnTo>
                  <a:cubicBezTo>
                    <a:pt x="7382" y="112305"/>
                    <a:pt x="7382" y="111231"/>
                    <a:pt x="7982" y="110456"/>
                  </a:cubicBezTo>
                  <a:cubicBezTo>
                    <a:pt x="8531" y="109831"/>
                    <a:pt x="9481" y="109781"/>
                    <a:pt x="10093" y="110319"/>
                  </a:cubicBezTo>
                  <a:cubicBezTo>
                    <a:pt x="10143" y="110369"/>
                    <a:pt x="10193" y="110406"/>
                    <a:pt x="10231" y="110456"/>
                  </a:cubicBezTo>
                  <a:lnTo>
                    <a:pt x="16478" y="117953"/>
                  </a:lnTo>
                  <a:cubicBezTo>
                    <a:pt x="17303" y="116479"/>
                    <a:pt x="17853" y="114867"/>
                    <a:pt x="18103" y="113205"/>
                  </a:cubicBezTo>
                  <a:lnTo>
                    <a:pt x="28098" y="13245"/>
                  </a:lnTo>
                  <a:lnTo>
                    <a:pt x="28098" y="8372"/>
                  </a:lnTo>
                  <a:lnTo>
                    <a:pt x="28098" y="2499"/>
                  </a:lnTo>
                  <a:cubicBezTo>
                    <a:pt x="28386" y="7735"/>
                    <a:pt x="24362" y="12208"/>
                    <a:pt x="19127" y="12495"/>
                  </a:cubicBezTo>
                  <a:cubicBezTo>
                    <a:pt x="19115" y="12495"/>
                    <a:pt x="19115" y="12495"/>
                    <a:pt x="19102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6" name="Freeform: Shape 1895">
              <a:extLst>
                <a:ext uri="{FF2B5EF4-FFF2-40B4-BE49-F238E27FC236}">
                  <a16:creationId xmlns:a16="http://schemas.microsoft.com/office/drawing/2014/main" id="{176CB804-396C-4E80-B021-1651976F9388}"/>
                </a:ext>
              </a:extLst>
            </p:cNvPr>
            <p:cNvSpPr/>
            <p:nvPr/>
          </p:nvSpPr>
          <p:spPr>
            <a:xfrm>
              <a:off x="12081950" y="5301005"/>
              <a:ext cx="40194" cy="240305"/>
            </a:xfrm>
            <a:custGeom>
              <a:avLst/>
              <a:gdLst>
                <a:gd name="connsiteX0" fmla="*/ 32096 w 40194"/>
                <a:gd name="connsiteY0" fmla="*/ 13 h 240305"/>
                <a:gd name="connsiteX1" fmla="*/ 22113 w 40194"/>
                <a:gd name="connsiteY1" fmla="*/ 8997 h 240305"/>
                <a:gd name="connsiteX2" fmla="*/ 22100 w 40194"/>
                <a:gd name="connsiteY2" fmla="*/ 9510 h 240305"/>
                <a:gd name="connsiteX3" fmla="*/ 235 w 40194"/>
                <a:gd name="connsiteY3" fmla="*/ 227798 h 240305"/>
                <a:gd name="connsiteX4" fmla="*/ 7981 w 40194"/>
                <a:gd name="connsiteY4" fmla="*/ 240293 h 240305"/>
                <a:gd name="connsiteX5" fmla="*/ 17965 w 40194"/>
                <a:gd name="connsiteY5" fmla="*/ 231308 h 240305"/>
                <a:gd name="connsiteX6" fmla="*/ 17977 w 40194"/>
                <a:gd name="connsiteY6" fmla="*/ 230796 h 240305"/>
                <a:gd name="connsiteX7" fmla="*/ 39968 w 40194"/>
                <a:gd name="connsiteY7" fmla="*/ 12508 h 240305"/>
                <a:gd name="connsiteX8" fmla="*/ 32096 w 40194"/>
                <a:gd name="connsiteY8" fmla="*/ 13 h 24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194" h="240305">
                  <a:moveTo>
                    <a:pt x="32096" y="13"/>
                  </a:moveTo>
                  <a:cubicBezTo>
                    <a:pt x="26861" y="-262"/>
                    <a:pt x="22388" y="3762"/>
                    <a:pt x="22113" y="8997"/>
                  </a:cubicBezTo>
                  <a:cubicBezTo>
                    <a:pt x="22100" y="9172"/>
                    <a:pt x="22100" y="9335"/>
                    <a:pt x="22100" y="9510"/>
                  </a:cubicBezTo>
                  <a:lnTo>
                    <a:pt x="235" y="227798"/>
                  </a:lnTo>
                  <a:cubicBezTo>
                    <a:pt x="-952" y="233370"/>
                    <a:pt x="2472" y="238881"/>
                    <a:pt x="7981" y="240293"/>
                  </a:cubicBezTo>
                  <a:cubicBezTo>
                    <a:pt x="13217" y="240567"/>
                    <a:pt x="17690" y="236544"/>
                    <a:pt x="17965" y="231308"/>
                  </a:cubicBezTo>
                  <a:cubicBezTo>
                    <a:pt x="17977" y="231134"/>
                    <a:pt x="17977" y="230971"/>
                    <a:pt x="17977" y="230796"/>
                  </a:cubicBezTo>
                  <a:lnTo>
                    <a:pt x="39968" y="12508"/>
                  </a:lnTo>
                  <a:cubicBezTo>
                    <a:pt x="41142" y="6898"/>
                    <a:pt x="37656" y="1375"/>
                    <a:pt x="32096" y="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7" name="Freeform: Shape 1896">
              <a:extLst>
                <a:ext uri="{FF2B5EF4-FFF2-40B4-BE49-F238E27FC236}">
                  <a16:creationId xmlns:a16="http://schemas.microsoft.com/office/drawing/2014/main" id="{283EC24E-C5B3-47AC-BAF4-F95D74C18EEA}"/>
                </a:ext>
              </a:extLst>
            </p:cNvPr>
            <p:cNvSpPr/>
            <p:nvPr/>
          </p:nvSpPr>
          <p:spPr>
            <a:xfrm>
              <a:off x="12120691" y="4860444"/>
              <a:ext cx="45583" cy="294885"/>
            </a:xfrm>
            <a:custGeom>
              <a:avLst/>
              <a:gdLst>
                <a:gd name="connsiteX0" fmla="*/ 36461 w 45583"/>
                <a:gd name="connsiteY0" fmla="*/ 12495 h 294885"/>
                <a:gd name="connsiteX1" fmla="*/ 28590 w 45583"/>
                <a:gd name="connsiteY1" fmla="*/ 0 h 294885"/>
                <a:gd name="connsiteX2" fmla="*/ 227 w 45583"/>
                <a:gd name="connsiteY2" fmla="*/ 282387 h 294885"/>
                <a:gd name="connsiteX3" fmla="*/ 8099 w 45583"/>
                <a:gd name="connsiteY3" fmla="*/ 294883 h 294885"/>
                <a:gd name="connsiteX4" fmla="*/ 18095 w 45583"/>
                <a:gd name="connsiteY4" fmla="*/ 285399 h 294885"/>
                <a:gd name="connsiteX5" fmla="*/ 18095 w 45583"/>
                <a:gd name="connsiteY5" fmla="*/ 285386 h 294885"/>
                <a:gd name="connsiteX6" fmla="*/ 18095 w 45583"/>
                <a:gd name="connsiteY6" fmla="*/ 280513 h 294885"/>
                <a:gd name="connsiteX7" fmla="*/ 18095 w 45583"/>
                <a:gd name="connsiteY7" fmla="*/ 275890 h 294885"/>
                <a:gd name="connsiteX8" fmla="*/ 44832 w 45583"/>
                <a:gd name="connsiteY8" fmla="*/ 10871 h 294885"/>
                <a:gd name="connsiteX9" fmla="*/ 45583 w 45583"/>
                <a:gd name="connsiteY9" fmla="*/ 2874 h 294885"/>
                <a:gd name="connsiteX10" fmla="*/ 45583 w 45583"/>
                <a:gd name="connsiteY10" fmla="*/ 2874 h 294885"/>
                <a:gd name="connsiteX11" fmla="*/ 36461 w 45583"/>
                <a:gd name="connsiteY11" fmla="*/ 12495 h 294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83" h="294885">
                  <a:moveTo>
                    <a:pt x="36461" y="12495"/>
                  </a:moveTo>
                  <a:cubicBezTo>
                    <a:pt x="30938" y="11083"/>
                    <a:pt x="27478" y="5598"/>
                    <a:pt x="28590" y="0"/>
                  </a:cubicBezTo>
                  <a:lnTo>
                    <a:pt x="227" y="282387"/>
                  </a:lnTo>
                  <a:cubicBezTo>
                    <a:pt x="-947" y="287998"/>
                    <a:pt x="2539" y="293520"/>
                    <a:pt x="8099" y="294883"/>
                  </a:cubicBezTo>
                  <a:cubicBezTo>
                    <a:pt x="13484" y="295020"/>
                    <a:pt x="17957" y="290772"/>
                    <a:pt x="18095" y="285399"/>
                  </a:cubicBezTo>
                  <a:cubicBezTo>
                    <a:pt x="18095" y="285386"/>
                    <a:pt x="18095" y="285386"/>
                    <a:pt x="18095" y="285386"/>
                  </a:cubicBezTo>
                  <a:lnTo>
                    <a:pt x="18095" y="280513"/>
                  </a:lnTo>
                  <a:lnTo>
                    <a:pt x="18095" y="275890"/>
                  </a:lnTo>
                  <a:lnTo>
                    <a:pt x="44832" y="10871"/>
                  </a:lnTo>
                  <a:lnTo>
                    <a:pt x="45583" y="2874"/>
                  </a:lnTo>
                  <a:lnTo>
                    <a:pt x="45583" y="2874"/>
                  </a:lnTo>
                  <a:cubicBezTo>
                    <a:pt x="45658" y="8022"/>
                    <a:pt x="41609" y="12295"/>
                    <a:pt x="36461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8" name="Freeform: Shape 1897">
              <a:extLst>
                <a:ext uri="{FF2B5EF4-FFF2-40B4-BE49-F238E27FC236}">
                  <a16:creationId xmlns:a16="http://schemas.microsoft.com/office/drawing/2014/main" id="{D78D97AC-DF72-49C3-8E49-F5EB495AD1A1}"/>
                </a:ext>
              </a:extLst>
            </p:cNvPr>
            <p:cNvSpPr/>
            <p:nvPr/>
          </p:nvSpPr>
          <p:spPr>
            <a:xfrm>
              <a:off x="12150073" y="4777730"/>
              <a:ext cx="25493" cy="95596"/>
            </a:xfrm>
            <a:custGeom>
              <a:avLst/>
              <a:gdLst>
                <a:gd name="connsiteX0" fmla="*/ 6705 w 25493"/>
                <a:gd name="connsiteY0" fmla="*/ 9368 h 95596"/>
                <a:gd name="connsiteX1" fmla="*/ 6705 w 25493"/>
                <a:gd name="connsiteY1" fmla="*/ 14741 h 95596"/>
                <a:gd name="connsiteX2" fmla="*/ 6705 w 25493"/>
                <a:gd name="connsiteY2" fmla="*/ 18739 h 95596"/>
                <a:gd name="connsiteX3" fmla="*/ 208 w 25493"/>
                <a:gd name="connsiteY3" fmla="*/ 83088 h 95596"/>
                <a:gd name="connsiteX4" fmla="*/ 8079 w 25493"/>
                <a:gd name="connsiteY4" fmla="*/ 95583 h 95596"/>
                <a:gd name="connsiteX5" fmla="*/ 18063 w 25493"/>
                <a:gd name="connsiteY5" fmla="*/ 86600 h 95596"/>
                <a:gd name="connsiteX6" fmla="*/ 18075 w 25493"/>
                <a:gd name="connsiteY6" fmla="*/ 86088 h 95596"/>
                <a:gd name="connsiteX7" fmla="*/ 18075 w 25493"/>
                <a:gd name="connsiteY7" fmla="*/ 86088 h 95596"/>
                <a:gd name="connsiteX8" fmla="*/ 25447 w 25493"/>
                <a:gd name="connsiteY8" fmla="*/ 12367 h 95596"/>
                <a:gd name="connsiteX9" fmla="*/ 25447 w 25493"/>
                <a:gd name="connsiteY9" fmla="*/ 11617 h 95596"/>
                <a:gd name="connsiteX10" fmla="*/ 25447 w 25493"/>
                <a:gd name="connsiteY10" fmla="*/ 9243 h 95596"/>
                <a:gd name="connsiteX11" fmla="*/ 25447 w 25493"/>
                <a:gd name="connsiteY11" fmla="*/ 7369 h 95596"/>
                <a:gd name="connsiteX12" fmla="*/ 24697 w 25493"/>
                <a:gd name="connsiteY12" fmla="*/ 5620 h 95596"/>
                <a:gd name="connsiteX13" fmla="*/ 23572 w 25493"/>
                <a:gd name="connsiteY13" fmla="*/ 3745 h 95596"/>
                <a:gd name="connsiteX14" fmla="*/ 18200 w 25493"/>
                <a:gd name="connsiteY14" fmla="*/ 246 h 95596"/>
                <a:gd name="connsiteX15" fmla="*/ 6954 w 25493"/>
                <a:gd name="connsiteY15" fmla="*/ 7256 h 95596"/>
                <a:gd name="connsiteX16" fmla="*/ 6705 w 25493"/>
                <a:gd name="connsiteY16" fmla="*/ 9368 h 95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93" h="95596">
                  <a:moveTo>
                    <a:pt x="6705" y="9368"/>
                  </a:moveTo>
                  <a:lnTo>
                    <a:pt x="6705" y="14741"/>
                  </a:lnTo>
                  <a:lnTo>
                    <a:pt x="6705" y="18739"/>
                  </a:lnTo>
                  <a:lnTo>
                    <a:pt x="208" y="83088"/>
                  </a:lnTo>
                  <a:cubicBezTo>
                    <a:pt x="-904" y="88686"/>
                    <a:pt x="2556" y="94171"/>
                    <a:pt x="8079" y="95583"/>
                  </a:cubicBezTo>
                  <a:cubicBezTo>
                    <a:pt x="13315" y="95858"/>
                    <a:pt x="17787" y="91835"/>
                    <a:pt x="18063" y="86600"/>
                  </a:cubicBezTo>
                  <a:cubicBezTo>
                    <a:pt x="18075" y="86425"/>
                    <a:pt x="18075" y="86262"/>
                    <a:pt x="18075" y="86088"/>
                  </a:cubicBezTo>
                  <a:lnTo>
                    <a:pt x="18075" y="86088"/>
                  </a:lnTo>
                  <a:lnTo>
                    <a:pt x="25447" y="12367"/>
                  </a:lnTo>
                  <a:cubicBezTo>
                    <a:pt x="25447" y="12367"/>
                    <a:pt x="25447" y="12367"/>
                    <a:pt x="25447" y="11617"/>
                  </a:cubicBezTo>
                  <a:cubicBezTo>
                    <a:pt x="25509" y="10830"/>
                    <a:pt x="25509" y="10030"/>
                    <a:pt x="25447" y="9243"/>
                  </a:cubicBezTo>
                  <a:lnTo>
                    <a:pt x="25447" y="7369"/>
                  </a:lnTo>
                  <a:lnTo>
                    <a:pt x="24697" y="5620"/>
                  </a:lnTo>
                  <a:cubicBezTo>
                    <a:pt x="24372" y="4970"/>
                    <a:pt x="23997" y="4345"/>
                    <a:pt x="23572" y="3745"/>
                  </a:cubicBezTo>
                  <a:cubicBezTo>
                    <a:pt x="22261" y="1971"/>
                    <a:pt x="20349" y="722"/>
                    <a:pt x="18200" y="246"/>
                  </a:cubicBezTo>
                  <a:cubicBezTo>
                    <a:pt x="13164" y="-928"/>
                    <a:pt x="8117" y="2208"/>
                    <a:pt x="6954" y="7256"/>
                  </a:cubicBezTo>
                  <a:cubicBezTo>
                    <a:pt x="6792" y="7943"/>
                    <a:pt x="6705" y="8656"/>
                    <a:pt x="6705" y="9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9" name="Freeform: Shape 1898">
              <a:extLst>
                <a:ext uri="{FF2B5EF4-FFF2-40B4-BE49-F238E27FC236}">
                  <a16:creationId xmlns:a16="http://schemas.microsoft.com/office/drawing/2014/main" id="{BC9B5EA4-2BA4-427A-8B23-465601961931}"/>
                </a:ext>
              </a:extLst>
            </p:cNvPr>
            <p:cNvSpPr/>
            <p:nvPr/>
          </p:nvSpPr>
          <p:spPr>
            <a:xfrm>
              <a:off x="10043190" y="5741967"/>
              <a:ext cx="34360" cy="34361"/>
            </a:xfrm>
            <a:custGeom>
              <a:avLst/>
              <a:gdLst>
                <a:gd name="connsiteX0" fmla="*/ 21866 w 34360"/>
                <a:gd name="connsiteY0" fmla="*/ 14494 h 34361"/>
                <a:gd name="connsiteX1" fmla="*/ 25989 w 34360"/>
                <a:gd name="connsiteY1" fmla="*/ 0 h 34361"/>
                <a:gd name="connsiteX2" fmla="*/ 25239 w 34360"/>
                <a:gd name="connsiteY2" fmla="*/ 0 h 34361"/>
                <a:gd name="connsiteX3" fmla="*/ 22241 w 34360"/>
                <a:gd name="connsiteY3" fmla="*/ 1749 h 34361"/>
                <a:gd name="connsiteX4" fmla="*/ 0 w 34360"/>
                <a:gd name="connsiteY4" fmla="*/ 14869 h 34361"/>
                <a:gd name="connsiteX5" fmla="*/ 11520 w 34360"/>
                <a:gd name="connsiteY5" fmla="*/ 17593 h 34361"/>
                <a:gd name="connsiteX6" fmla="*/ 12495 w 34360"/>
                <a:gd name="connsiteY6" fmla="*/ 19867 h 34361"/>
                <a:gd name="connsiteX7" fmla="*/ 8372 w 34360"/>
                <a:gd name="connsiteY7" fmla="*/ 34361 h 34361"/>
                <a:gd name="connsiteX8" fmla="*/ 34360 w 34360"/>
                <a:gd name="connsiteY8" fmla="*/ 18992 h 34361"/>
                <a:gd name="connsiteX9" fmla="*/ 22790 w 34360"/>
                <a:gd name="connsiteY9" fmla="*/ 16468 h 34361"/>
                <a:gd name="connsiteX10" fmla="*/ 21866 w 34360"/>
                <a:gd name="connsiteY10" fmla="*/ 14494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360" h="34361">
                  <a:moveTo>
                    <a:pt x="21866" y="14494"/>
                  </a:moveTo>
                  <a:cubicBezTo>
                    <a:pt x="19842" y="9284"/>
                    <a:pt x="21528" y="3361"/>
                    <a:pt x="25989" y="0"/>
                  </a:cubicBezTo>
                  <a:lnTo>
                    <a:pt x="25239" y="0"/>
                  </a:lnTo>
                  <a:lnTo>
                    <a:pt x="22241" y="1749"/>
                  </a:lnTo>
                  <a:lnTo>
                    <a:pt x="0" y="14869"/>
                  </a:lnTo>
                  <a:cubicBezTo>
                    <a:pt x="3936" y="12445"/>
                    <a:pt x="9096" y="13657"/>
                    <a:pt x="11520" y="17593"/>
                  </a:cubicBezTo>
                  <a:cubicBezTo>
                    <a:pt x="11957" y="18305"/>
                    <a:pt x="12282" y="19067"/>
                    <a:pt x="12495" y="19867"/>
                  </a:cubicBezTo>
                  <a:cubicBezTo>
                    <a:pt x="14519" y="25077"/>
                    <a:pt x="12832" y="31000"/>
                    <a:pt x="8372" y="34361"/>
                  </a:cubicBezTo>
                  <a:lnTo>
                    <a:pt x="34360" y="18992"/>
                  </a:lnTo>
                  <a:cubicBezTo>
                    <a:pt x="30475" y="21491"/>
                    <a:pt x="25289" y="20354"/>
                    <a:pt x="22790" y="16468"/>
                  </a:cubicBezTo>
                  <a:cubicBezTo>
                    <a:pt x="22403" y="15856"/>
                    <a:pt x="22091" y="15194"/>
                    <a:pt x="2186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0" name="Freeform: Shape 1899">
              <a:extLst>
                <a:ext uri="{FF2B5EF4-FFF2-40B4-BE49-F238E27FC236}">
                  <a16:creationId xmlns:a16="http://schemas.microsoft.com/office/drawing/2014/main" id="{685621AA-92DE-47F1-8055-0A704C095A85}"/>
                </a:ext>
              </a:extLst>
            </p:cNvPr>
            <p:cNvSpPr/>
            <p:nvPr/>
          </p:nvSpPr>
          <p:spPr>
            <a:xfrm>
              <a:off x="10064208" y="5496440"/>
              <a:ext cx="430412" cy="266895"/>
            </a:xfrm>
            <a:custGeom>
              <a:avLst/>
              <a:gdLst>
                <a:gd name="connsiteX0" fmla="*/ 417918 w 430412"/>
                <a:gd name="connsiteY0" fmla="*/ 14494 h 266895"/>
                <a:gd name="connsiteX1" fmla="*/ 422041 w 430412"/>
                <a:gd name="connsiteY1" fmla="*/ 0 h 266895"/>
                <a:gd name="connsiteX2" fmla="*/ 421041 w 430412"/>
                <a:gd name="connsiteY2" fmla="*/ 0 h 266895"/>
                <a:gd name="connsiteX3" fmla="*/ 418043 w 430412"/>
                <a:gd name="connsiteY3" fmla="*/ 1875 h 266895"/>
                <a:gd name="connsiteX4" fmla="*/ 4971 w 430412"/>
                <a:gd name="connsiteY4" fmla="*/ 246152 h 266895"/>
                <a:gd name="connsiteX5" fmla="*/ 848 w 430412"/>
                <a:gd name="connsiteY5" fmla="*/ 260646 h 266895"/>
                <a:gd name="connsiteX6" fmla="*/ 11069 w 430412"/>
                <a:gd name="connsiteY6" fmla="*/ 266619 h 266895"/>
                <a:gd name="connsiteX7" fmla="*/ 13343 w 430412"/>
                <a:gd name="connsiteY7" fmla="*/ 265644 h 266895"/>
                <a:gd name="connsiteX8" fmla="*/ 430412 w 430412"/>
                <a:gd name="connsiteY8" fmla="*/ 20117 h 266895"/>
                <a:gd name="connsiteX9" fmla="*/ 418942 w 430412"/>
                <a:gd name="connsiteY9" fmla="*/ 17193 h 266895"/>
                <a:gd name="connsiteX10" fmla="*/ 417918 w 430412"/>
                <a:gd name="connsiteY10" fmla="*/ 14494 h 26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412" h="266895">
                  <a:moveTo>
                    <a:pt x="417918" y="14494"/>
                  </a:moveTo>
                  <a:cubicBezTo>
                    <a:pt x="415606" y="9297"/>
                    <a:pt x="417343" y="3199"/>
                    <a:pt x="422041" y="0"/>
                  </a:cubicBezTo>
                  <a:lnTo>
                    <a:pt x="421041" y="0"/>
                  </a:lnTo>
                  <a:lnTo>
                    <a:pt x="418043" y="1875"/>
                  </a:lnTo>
                  <a:lnTo>
                    <a:pt x="4971" y="246152"/>
                  </a:lnTo>
                  <a:cubicBezTo>
                    <a:pt x="511" y="249513"/>
                    <a:pt x="-1176" y="255436"/>
                    <a:pt x="848" y="260646"/>
                  </a:cubicBezTo>
                  <a:cubicBezTo>
                    <a:pt x="2023" y="265120"/>
                    <a:pt x="6596" y="267793"/>
                    <a:pt x="11069" y="266619"/>
                  </a:cubicBezTo>
                  <a:cubicBezTo>
                    <a:pt x="11868" y="266406"/>
                    <a:pt x="12643" y="266082"/>
                    <a:pt x="13343" y="265644"/>
                  </a:cubicBezTo>
                  <a:lnTo>
                    <a:pt x="430412" y="20117"/>
                  </a:lnTo>
                  <a:cubicBezTo>
                    <a:pt x="426439" y="22479"/>
                    <a:pt x="421304" y="21167"/>
                    <a:pt x="418942" y="17193"/>
                  </a:cubicBezTo>
                  <a:cubicBezTo>
                    <a:pt x="418443" y="16356"/>
                    <a:pt x="418105" y="15444"/>
                    <a:pt x="417918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1" name="Freeform: Shape 1900">
              <a:extLst>
                <a:ext uri="{FF2B5EF4-FFF2-40B4-BE49-F238E27FC236}">
                  <a16:creationId xmlns:a16="http://schemas.microsoft.com/office/drawing/2014/main" id="{7F7119DD-B0F1-4893-AF58-AC1BA0F36C08}"/>
                </a:ext>
              </a:extLst>
            </p:cNvPr>
            <p:cNvSpPr/>
            <p:nvPr/>
          </p:nvSpPr>
          <p:spPr>
            <a:xfrm>
              <a:off x="10628813" y="4802107"/>
              <a:ext cx="96510" cy="68457"/>
            </a:xfrm>
            <a:custGeom>
              <a:avLst/>
              <a:gdLst>
                <a:gd name="connsiteX0" fmla="*/ 95459 w 96510"/>
                <a:gd name="connsiteY0" fmla="*/ 16853 h 68457"/>
                <a:gd name="connsiteX1" fmla="*/ 95459 w 96510"/>
                <a:gd name="connsiteY1" fmla="*/ 16853 h 68457"/>
                <a:gd name="connsiteX2" fmla="*/ 96333 w 96510"/>
                <a:gd name="connsiteY2" fmla="*/ 15104 h 68457"/>
                <a:gd name="connsiteX3" fmla="*/ 96333 w 96510"/>
                <a:gd name="connsiteY3" fmla="*/ 12855 h 68457"/>
                <a:gd name="connsiteX4" fmla="*/ 95709 w 96510"/>
                <a:gd name="connsiteY4" fmla="*/ 6358 h 68457"/>
                <a:gd name="connsiteX5" fmla="*/ 85563 w 96510"/>
                <a:gd name="connsiteY5" fmla="*/ 248 h 68457"/>
                <a:gd name="connsiteX6" fmla="*/ 83214 w 96510"/>
                <a:gd name="connsiteY6" fmla="*/ 1235 h 68457"/>
                <a:gd name="connsiteX7" fmla="*/ 78341 w 96510"/>
                <a:gd name="connsiteY7" fmla="*/ 3984 h 68457"/>
                <a:gd name="connsiteX8" fmla="*/ 0 w 96510"/>
                <a:gd name="connsiteY8" fmla="*/ 48841 h 68457"/>
                <a:gd name="connsiteX9" fmla="*/ 11607 w 96510"/>
                <a:gd name="connsiteY9" fmla="*/ 51927 h 68457"/>
                <a:gd name="connsiteX10" fmla="*/ 12495 w 96510"/>
                <a:gd name="connsiteY10" fmla="*/ 54089 h 68457"/>
                <a:gd name="connsiteX11" fmla="*/ 8121 w 96510"/>
                <a:gd name="connsiteY11" fmla="*/ 68458 h 68457"/>
                <a:gd name="connsiteX12" fmla="*/ 91460 w 96510"/>
                <a:gd name="connsiteY12" fmla="*/ 20727 h 68457"/>
                <a:gd name="connsiteX13" fmla="*/ 92460 w 96510"/>
                <a:gd name="connsiteY13" fmla="*/ 19853 h 68457"/>
                <a:gd name="connsiteX14" fmla="*/ 93959 w 96510"/>
                <a:gd name="connsiteY14" fmla="*/ 18478 h 68457"/>
                <a:gd name="connsiteX15" fmla="*/ 95459 w 96510"/>
                <a:gd name="connsiteY15" fmla="*/ 16853 h 68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6510" h="68457">
                  <a:moveTo>
                    <a:pt x="95459" y="16853"/>
                  </a:moveTo>
                  <a:lnTo>
                    <a:pt x="95459" y="16853"/>
                  </a:lnTo>
                  <a:cubicBezTo>
                    <a:pt x="95796" y="16291"/>
                    <a:pt x="96096" y="15717"/>
                    <a:pt x="96333" y="15104"/>
                  </a:cubicBezTo>
                  <a:cubicBezTo>
                    <a:pt x="96396" y="14355"/>
                    <a:pt x="96396" y="13605"/>
                    <a:pt x="96333" y="12855"/>
                  </a:cubicBezTo>
                  <a:cubicBezTo>
                    <a:pt x="96708" y="10668"/>
                    <a:pt x="96483" y="8432"/>
                    <a:pt x="95709" y="6358"/>
                  </a:cubicBezTo>
                  <a:cubicBezTo>
                    <a:pt x="94596" y="1872"/>
                    <a:pt x="90049" y="-864"/>
                    <a:pt x="85563" y="248"/>
                  </a:cubicBezTo>
                  <a:cubicBezTo>
                    <a:pt x="84738" y="460"/>
                    <a:pt x="83939" y="785"/>
                    <a:pt x="83214" y="1235"/>
                  </a:cubicBezTo>
                  <a:lnTo>
                    <a:pt x="78341" y="3984"/>
                  </a:lnTo>
                  <a:lnTo>
                    <a:pt x="0" y="48841"/>
                  </a:lnTo>
                  <a:cubicBezTo>
                    <a:pt x="4061" y="46492"/>
                    <a:pt x="9258" y="47866"/>
                    <a:pt x="11607" y="51927"/>
                  </a:cubicBezTo>
                  <a:cubicBezTo>
                    <a:pt x="12007" y="52602"/>
                    <a:pt x="12307" y="53326"/>
                    <a:pt x="12495" y="54089"/>
                  </a:cubicBezTo>
                  <a:cubicBezTo>
                    <a:pt x="14394" y="59324"/>
                    <a:pt x="12619" y="65172"/>
                    <a:pt x="8121" y="68458"/>
                  </a:cubicBezTo>
                  <a:lnTo>
                    <a:pt x="91460" y="20727"/>
                  </a:lnTo>
                  <a:cubicBezTo>
                    <a:pt x="91460" y="20727"/>
                    <a:pt x="91460" y="20102"/>
                    <a:pt x="92460" y="19853"/>
                  </a:cubicBezTo>
                  <a:cubicBezTo>
                    <a:pt x="93022" y="19465"/>
                    <a:pt x="93522" y="19003"/>
                    <a:pt x="93959" y="18478"/>
                  </a:cubicBezTo>
                  <a:cubicBezTo>
                    <a:pt x="94534" y="18016"/>
                    <a:pt x="95046" y="17466"/>
                    <a:pt x="95459" y="16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2" name="Freeform: Shape 1901">
              <a:extLst>
                <a:ext uri="{FF2B5EF4-FFF2-40B4-BE49-F238E27FC236}">
                  <a16:creationId xmlns:a16="http://schemas.microsoft.com/office/drawing/2014/main" id="{636108CE-0173-4D57-A502-8F4C6DAA597F}"/>
                </a:ext>
              </a:extLst>
            </p:cNvPr>
            <p:cNvSpPr/>
            <p:nvPr/>
          </p:nvSpPr>
          <p:spPr>
            <a:xfrm>
              <a:off x="10564840" y="4849044"/>
              <a:ext cx="77734" cy="57755"/>
            </a:xfrm>
            <a:custGeom>
              <a:avLst/>
              <a:gdLst>
                <a:gd name="connsiteX0" fmla="*/ 77092 w 77734"/>
                <a:gd name="connsiteY0" fmla="*/ 6401 h 57755"/>
                <a:gd name="connsiteX1" fmla="*/ 66759 w 77734"/>
                <a:gd name="connsiteY1" fmla="*/ 266 h 57755"/>
                <a:gd name="connsiteX2" fmla="*/ 64597 w 77734"/>
                <a:gd name="connsiteY2" fmla="*/ 1153 h 57755"/>
                <a:gd name="connsiteX3" fmla="*/ 63348 w 77734"/>
                <a:gd name="connsiteY3" fmla="*/ 1903 h 57755"/>
                <a:gd name="connsiteX4" fmla="*/ 60349 w 77734"/>
                <a:gd name="connsiteY4" fmla="*/ 3653 h 57755"/>
                <a:gd name="connsiteX5" fmla="*/ 0 w 77734"/>
                <a:gd name="connsiteY5" fmla="*/ 38139 h 57755"/>
                <a:gd name="connsiteX6" fmla="*/ 11495 w 77734"/>
                <a:gd name="connsiteY6" fmla="*/ 40950 h 57755"/>
                <a:gd name="connsiteX7" fmla="*/ 12495 w 77734"/>
                <a:gd name="connsiteY7" fmla="*/ 43387 h 57755"/>
                <a:gd name="connsiteX8" fmla="*/ 8246 w 77734"/>
                <a:gd name="connsiteY8" fmla="*/ 57756 h 57755"/>
                <a:gd name="connsiteX9" fmla="*/ 72844 w 77734"/>
                <a:gd name="connsiteY9" fmla="*/ 20271 h 57755"/>
                <a:gd name="connsiteX10" fmla="*/ 77092 w 77734"/>
                <a:gd name="connsiteY10" fmla="*/ 6401 h 5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734" h="57755">
                  <a:moveTo>
                    <a:pt x="77092" y="6401"/>
                  </a:moveTo>
                  <a:cubicBezTo>
                    <a:pt x="75930" y="1853"/>
                    <a:pt x="71307" y="-896"/>
                    <a:pt x="66759" y="266"/>
                  </a:cubicBezTo>
                  <a:cubicBezTo>
                    <a:pt x="65997" y="466"/>
                    <a:pt x="65272" y="766"/>
                    <a:pt x="64597" y="1153"/>
                  </a:cubicBezTo>
                  <a:lnTo>
                    <a:pt x="63348" y="1903"/>
                  </a:lnTo>
                  <a:lnTo>
                    <a:pt x="60349" y="3653"/>
                  </a:lnTo>
                  <a:lnTo>
                    <a:pt x="0" y="38139"/>
                  </a:lnTo>
                  <a:cubicBezTo>
                    <a:pt x="3948" y="35740"/>
                    <a:pt x="9096" y="37002"/>
                    <a:pt x="11495" y="40950"/>
                  </a:cubicBezTo>
                  <a:cubicBezTo>
                    <a:pt x="11957" y="41700"/>
                    <a:pt x="12295" y="42524"/>
                    <a:pt x="12495" y="43387"/>
                  </a:cubicBezTo>
                  <a:cubicBezTo>
                    <a:pt x="14719" y="48572"/>
                    <a:pt x="12932" y="54607"/>
                    <a:pt x="8246" y="57756"/>
                  </a:cubicBezTo>
                  <a:lnTo>
                    <a:pt x="72844" y="20271"/>
                  </a:lnTo>
                  <a:cubicBezTo>
                    <a:pt x="77067" y="17022"/>
                    <a:pt x="78779" y="11462"/>
                    <a:pt x="77092" y="640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3" name="Freeform: Shape 1902">
              <a:extLst>
                <a:ext uri="{FF2B5EF4-FFF2-40B4-BE49-F238E27FC236}">
                  <a16:creationId xmlns:a16="http://schemas.microsoft.com/office/drawing/2014/main" id="{D2C81462-9922-42D1-936C-0AC750DAA0BB}"/>
                </a:ext>
              </a:extLst>
            </p:cNvPr>
            <p:cNvSpPr/>
            <p:nvPr/>
          </p:nvSpPr>
          <p:spPr>
            <a:xfrm>
              <a:off x="10420403" y="4886463"/>
              <a:ext cx="157730" cy="103429"/>
            </a:xfrm>
            <a:custGeom>
              <a:avLst/>
              <a:gdLst>
                <a:gd name="connsiteX0" fmla="*/ 156807 w 157730"/>
                <a:gd name="connsiteY0" fmla="*/ 6468 h 103429"/>
                <a:gd name="connsiteX1" fmla="*/ 146749 w 157730"/>
                <a:gd name="connsiteY1" fmla="*/ 221 h 103429"/>
                <a:gd name="connsiteX2" fmla="*/ 144313 w 157730"/>
                <a:gd name="connsiteY2" fmla="*/ 1220 h 103429"/>
                <a:gd name="connsiteX3" fmla="*/ 141564 w 157730"/>
                <a:gd name="connsiteY3" fmla="*/ 2844 h 103429"/>
                <a:gd name="connsiteX4" fmla="*/ 0 w 157730"/>
                <a:gd name="connsiteY4" fmla="*/ 83937 h 103429"/>
                <a:gd name="connsiteX5" fmla="*/ 11508 w 157730"/>
                <a:gd name="connsiteY5" fmla="*/ 86711 h 103429"/>
                <a:gd name="connsiteX6" fmla="*/ 12495 w 157730"/>
                <a:gd name="connsiteY6" fmla="*/ 89060 h 103429"/>
                <a:gd name="connsiteX7" fmla="*/ 8122 w 157730"/>
                <a:gd name="connsiteY7" fmla="*/ 103429 h 103429"/>
                <a:gd name="connsiteX8" fmla="*/ 152434 w 157730"/>
                <a:gd name="connsiteY8" fmla="*/ 20837 h 103429"/>
                <a:gd name="connsiteX9" fmla="*/ 156807 w 157730"/>
                <a:gd name="connsiteY9" fmla="*/ 6468 h 103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730" h="103429">
                  <a:moveTo>
                    <a:pt x="156807" y="6468"/>
                  </a:moveTo>
                  <a:cubicBezTo>
                    <a:pt x="155758" y="1970"/>
                    <a:pt x="151247" y="-829"/>
                    <a:pt x="146749" y="221"/>
                  </a:cubicBezTo>
                  <a:cubicBezTo>
                    <a:pt x="145887" y="433"/>
                    <a:pt x="145063" y="758"/>
                    <a:pt x="144313" y="1220"/>
                  </a:cubicBezTo>
                  <a:lnTo>
                    <a:pt x="141564" y="2844"/>
                  </a:lnTo>
                  <a:lnTo>
                    <a:pt x="0" y="83937"/>
                  </a:lnTo>
                  <a:cubicBezTo>
                    <a:pt x="3948" y="81525"/>
                    <a:pt x="9096" y="82762"/>
                    <a:pt x="11508" y="86711"/>
                  </a:cubicBezTo>
                  <a:cubicBezTo>
                    <a:pt x="11957" y="87436"/>
                    <a:pt x="12282" y="88236"/>
                    <a:pt x="12495" y="89060"/>
                  </a:cubicBezTo>
                  <a:cubicBezTo>
                    <a:pt x="14394" y="94295"/>
                    <a:pt x="12620" y="100143"/>
                    <a:pt x="8122" y="103429"/>
                  </a:cubicBezTo>
                  <a:lnTo>
                    <a:pt x="152434" y="20837"/>
                  </a:lnTo>
                  <a:cubicBezTo>
                    <a:pt x="157170" y="17726"/>
                    <a:pt x="159006" y="11691"/>
                    <a:pt x="156807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4" name="Freeform: Shape 1903">
              <a:extLst>
                <a:ext uri="{FF2B5EF4-FFF2-40B4-BE49-F238E27FC236}">
                  <a16:creationId xmlns:a16="http://schemas.microsoft.com/office/drawing/2014/main" id="{D6636422-35A9-48EB-9D7C-219BFADCB582}"/>
                </a:ext>
              </a:extLst>
            </p:cNvPr>
            <p:cNvSpPr/>
            <p:nvPr/>
          </p:nvSpPr>
          <p:spPr>
            <a:xfrm>
              <a:off x="10322494" y="4969040"/>
              <a:ext cx="111184" cy="74868"/>
            </a:xfrm>
            <a:custGeom>
              <a:avLst/>
              <a:gdLst>
                <a:gd name="connsiteX0" fmla="*/ 110528 w 111184"/>
                <a:gd name="connsiteY0" fmla="*/ 6358 h 74868"/>
                <a:gd name="connsiteX1" fmla="*/ 100382 w 111184"/>
                <a:gd name="connsiteY1" fmla="*/ 248 h 74868"/>
                <a:gd name="connsiteX2" fmla="*/ 98033 w 111184"/>
                <a:gd name="connsiteY2" fmla="*/ 1235 h 74868"/>
                <a:gd name="connsiteX3" fmla="*/ 96909 w 111184"/>
                <a:gd name="connsiteY3" fmla="*/ 1860 h 74868"/>
                <a:gd name="connsiteX4" fmla="*/ 93910 w 111184"/>
                <a:gd name="connsiteY4" fmla="*/ 3609 h 74868"/>
                <a:gd name="connsiteX5" fmla="*/ 5198 w 111184"/>
                <a:gd name="connsiteY5" fmla="*/ 54339 h 74868"/>
                <a:gd name="connsiteX6" fmla="*/ 950 w 111184"/>
                <a:gd name="connsiteY6" fmla="*/ 68708 h 74868"/>
                <a:gd name="connsiteX7" fmla="*/ 11233 w 111184"/>
                <a:gd name="connsiteY7" fmla="*/ 74568 h 74868"/>
                <a:gd name="connsiteX8" fmla="*/ 12820 w 111184"/>
                <a:gd name="connsiteY8" fmla="*/ 73956 h 74868"/>
                <a:gd name="connsiteX9" fmla="*/ 105655 w 111184"/>
                <a:gd name="connsiteY9" fmla="*/ 20727 h 74868"/>
                <a:gd name="connsiteX10" fmla="*/ 110528 w 111184"/>
                <a:gd name="connsiteY10" fmla="*/ 6358 h 7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184" h="74868">
                  <a:moveTo>
                    <a:pt x="110528" y="6358"/>
                  </a:moveTo>
                  <a:cubicBezTo>
                    <a:pt x="109416" y="1872"/>
                    <a:pt x="104868" y="-864"/>
                    <a:pt x="100382" y="248"/>
                  </a:cubicBezTo>
                  <a:cubicBezTo>
                    <a:pt x="99558" y="460"/>
                    <a:pt x="98758" y="785"/>
                    <a:pt x="98033" y="1235"/>
                  </a:cubicBezTo>
                  <a:lnTo>
                    <a:pt x="96909" y="1860"/>
                  </a:lnTo>
                  <a:lnTo>
                    <a:pt x="93910" y="3609"/>
                  </a:lnTo>
                  <a:lnTo>
                    <a:pt x="5198" y="54339"/>
                  </a:lnTo>
                  <a:cubicBezTo>
                    <a:pt x="513" y="57487"/>
                    <a:pt x="-1274" y="63522"/>
                    <a:pt x="950" y="68708"/>
                  </a:cubicBezTo>
                  <a:cubicBezTo>
                    <a:pt x="2175" y="73169"/>
                    <a:pt x="6773" y="75793"/>
                    <a:pt x="11233" y="74568"/>
                  </a:cubicBezTo>
                  <a:cubicBezTo>
                    <a:pt x="11783" y="74418"/>
                    <a:pt x="12320" y="74218"/>
                    <a:pt x="12820" y="73956"/>
                  </a:cubicBezTo>
                  <a:lnTo>
                    <a:pt x="105655" y="20727"/>
                  </a:lnTo>
                  <a:cubicBezTo>
                    <a:pt x="110340" y="17591"/>
                    <a:pt x="112327" y="11693"/>
                    <a:pt x="110528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5" name="Freeform: Shape 1904">
              <a:extLst>
                <a:ext uri="{FF2B5EF4-FFF2-40B4-BE49-F238E27FC236}">
                  <a16:creationId xmlns:a16="http://schemas.microsoft.com/office/drawing/2014/main" id="{AC5E477E-8EC5-447F-83CB-3CEF34BECBF5}"/>
                </a:ext>
              </a:extLst>
            </p:cNvPr>
            <p:cNvSpPr/>
            <p:nvPr/>
          </p:nvSpPr>
          <p:spPr>
            <a:xfrm>
              <a:off x="9680833" y="6570887"/>
              <a:ext cx="27002" cy="301379"/>
            </a:xfrm>
            <a:custGeom>
              <a:avLst/>
              <a:gdLst>
                <a:gd name="connsiteX0" fmla="*/ 9385 w 27002"/>
                <a:gd name="connsiteY0" fmla="*/ 11245 h 301379"/>
                <a:gd name="connsiteX1" fmla="*/ 14 w 27002"/>
                <a:gd name="connsiteY1" fmla="*/ 750 h 301379"/>
                <a:gd name="connsiteX2" fmla="*/ 9010 w 27002"/>
                <a:gd name="connsiteY2" fmla="*/ 301379 h 301379"/>
                <a:gd name="connsiteX3" fmla="*/ 27002 w 27002"/>
                <a:gd name="connsiteY3" fmla="*/ 301379 h 301379"/>
                <a:gd name="connsiteX4" fmla="*/ 18006 w 27002"/>
                <a:gd name="connsiteY4" fmla="*/ 0 h 301379"/>
                <a:gd name="connsiteX5" fmla="*/ 9385 w 27002"/>
                <a:gd name="connsiteY5" fmla="*/ 11245 h 301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002" h="301379">
                  <a:moveTo>
                    <a:pt x="9385" y="11245"/>
                  </a:moveTo>
                  <a:cubicBezTo>
                    <a:pt x="3912" y="10908"/>
                    <a:pt x="-273" y="6222"/>
                    <a:pt x="14" y="750"/>
                  </a:cubicBezTo>
                  <a:lnTo>
                    <a:pt x="9010" y="301379"/>
                  </a:lnTo>
                  <a:lnTo>
                    <a:pt x="27002" y="301379"/>
                  </a:lnTo>
                  <a:lnTo>
                    <a:pt x="18006" y="0"/>
                  </a:lnTo>
                  <a:cubicBezTo>
                    <a:pt x="18543" y="5435"/>
                    <a:pt x="14770" y="10346"/>
                    <a:pt x="9385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6" name="Freeform: Shape 1905">
              <a:extLst>
                <a:ext uri="{FF2B5EF4-FFF2-40B4-BE49-F238E27FC236}">
                  <a16:creationId xmlns:a16="http://schemas.microsoft.com/office/drawing/2014/main" id="{2B217718-7CD5-45A0-BC06-60A887B92460}"/>
                </a:ext>
              </a:extLst>
            </p:cNvPr>
            <p:cNvSpPr/>
            <p:nvPr/>
          </p:nvSpPr>
          <p:spPr>
            <a:xfrm>
              <a:off x="9680297" y="6518158"/>
              <a:ext cx="19093" cy="63974"/>
            </a:xfrm>
            <a:custGeom>
              <a:avLst/>
              <a:gdLst>
                <a:gd name="connsiteX0" fmla="*/ 17294 w 19093"/>
                <a:gd name="connsiteY0" fmla="*/ 10496 h 63974"/>
                <a:gd name="connsiteX1" fmla="*/ 17294 w 19093"/>
                <a:gd name="connsiteY1" fmla="*/ 9121 h 63974"/>
                <a:gd name="connsiteX2" fmla="*/ 17294 w 19093"/>
                <a:gd name="connsiteY2" fmla="*/ 6997 h 63974"/>
                <a:gd name="connsiteX3" fmla="*/ 16419 w 19093"/>
                <a:gd name="connsiteY3" fmla="*/ 5123 h 63974"/>
                <a:gd name="connsiteX4" fmla="*/ 8672 w 19093"/>
                <a:gd name="connsiteY4" fmla="*/ 0 h 63974"/>
                <a:gd name="connsiteX5" fmla="*/ 51 w 19093"/>
                <a:gd name="connsiteY5" fmla="*/ 11245 h 63974"/>
                <a:gd name="connsiteX6" fmla="*/ 51 w 19093"/>
                <a:gd name="connsiteY6" fmla="*/ 18243 h 63974"/>
                <a:gd name="connsiteX7" fmla="*/ 1050 w 19093"/>
                <a:gd name="connsiteY7" fmla="*/ 53479 h 63974"/>
                <a:gd name="connsiteX8" fmla="*/ 10421 w 19093"/>
                <a:gd name="connsiteY8" fmla="*/ 63974 h 63974"/>
                <a:gd name="connsiteX9" fmla="*/ 19043 w 19093"/>
                <a:gd name="connsiteY9" fmla="*/ 52729 h 63974"/>
                <a:gd name="connsiteX10" fmla="*/ 19043 w 19093"/>
                <a:gd name="connsiteY10" fmla="*/ 45607 h 63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093" h="63974">
                  <a:moveTo>
                    <a:pt x="17294" y="10496"/>
                  </a:moveTo>
                  <a:cubicBezTo>
                    <a:pt x="17294" y="10496"/>
                    <a:pt x="17294" y="9496"/>
                    <a:pt x="17294" y="9121"/>
                  </a:cubicBezTo>
                  <a:cubicBezTo>
                    <a:pt x="17368" y="8409"/>
                    <a:pt x="17368" y="7709"/>
                    <a:pt x="17294" y="6997"/>
                  </a:cubicBezTo>
                  <a:cubicBezTo>
                    <a:pt x="17131" y="6322"/>
                    <a:pt x="16831" y="5685"/>
                    <a:pt x="16419" y="5123"/>
                  </a:cubicBezTo>
                  <a:cubicBezTo>
                    <a:pt x="15082" y="2024"/>
                    <a:pt x="12046" y="25"/>
                    <a:pt x="8672" y="0"/>
                  </a:cubicBezTo>
                  <a:cubicBezTo>
                    <a:pt x="3287" y="900"/>
                    <a:pt x="-486" y="5810"/>
                    <a:pt x="51" y="11245"/>
                  </a:cubicBezTo>
                  <a:lnTo>
                    <a:pt x="51" y="18243"/>
                  </a:lnTo>
                  <a:lnTo>
                    <a:pt x="1050" y="53479"/>
                  </a:lnTo>
                  <a:cubicBezTo>
                    <a:pt x="763" y="58951"/>
                    <a:pt x="4949" y="63637"/>
                    <a:pt x="10421" y="63974"/>
                  </a:cubicBezTo>
                  <a:cubicBezTo>
                    <a:pt x="15806" y="63075"/>
                    <a:pt x="19580" y="58164"/>
                    <a:pt x="19043" y="52729"/>
                  </a:cubicBezTo>
                  <a:lnTo>
                    <a:pt x="19043" y="456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7" name="Freeform: Shape 1906">
              <a:extLst>
                <a:ext uri="{FF2B5EF4-FFF2-40B4-BE49-F238E27FC236}">
                  <a16:creationId xmlns:a16="http://schemas.microsoft.com/office/drawing/2014/main" id="{49D7103E-CB85-4A51-991E-7461F67A88E6}"/>
                </a:ext>
              </a:extLst>
            </p:cNvPr>
            <p:cNvSpPr/>
            <p:nvPr/>
          </p:nvSpPr>
          <p:spPr>
            <a:xfrm>
              <a:off x="8273955" y="5844342"/>
              <a:ext cx="75886" cy="55937"/>
            </a:xfrm>
            <a:custGeom>
              <a:avLst/>
              <a:gdLst>
                <a:gd name="connsiteX0" fmla="*/ 11870 w 75886"/>
                <a:gd name="connsiteY0" fmla="*/ 41568 h 55937"/>
                <a:gd name="connsiteX1" fmla="*/ 7622 w 75886"/>
                <a:gd name="connsiteY1" fmla="*/ 55937 h 55937"/>
                <a:gd name="connsiteX2" fmla="*/ 64347 w 75886"/>
                <a:gd name="connsiteY2" fmla="*/ 23950 h 55937"/>
                <a:gd name="connsiteX3" fmla="*/ 70719 w 75886"/>
                <a:gd name="connsiteY3" fmla="*/ 20326 h 55937"/>
                <a:gd name="connsiteX4" fmla="*/ 75093 w 75886"/>
                <a:gd name="connsiteY4" fmla="*/ 5832 h 55937"/>
                <a:gd name="connsiteX5" fmla="*/ 73468 w 75886"/>
                <a:gd name="connsiteY5" fmla="*/ 3208 h 55937"/>
                <a:gd name="connsiteX6" fmla="*/ 72094 w 75886"/>
                <a:gd name="connsiteY6" fmla="*/ 1709 h 55937"/>
                <a:gd name="connsiteX7" fmla="*/ 70595 w 75886"/>
                <a:gd name="connsiteY7" fmla="*/ 709 h 55937"/>
                <a:gd name="connsiteX8" fmla="*/ 68970 w 75886"/>
                <a:gd name="connsiteY8" fmla="*/ 84 h 55937"/>
                <a:gd name="connsiteX9" fmla="*/ 67346 w 75886"/>
                <a:gd name="connsiteY9" fmla="*/ 84 h 55937"/>
                <a:gd name="connsiteX10" fmla="*/ 65722 w 75886"/>
                <a:gd name="connsiteY10" fmla="*/ 84 h 55937"/>
                <a:gd name="connsiteX11" fmla="*/ 63847 w 75886"/>
                <a:gd name="connsiteY11" fmla="*/ 84 h 55937"/>
                <a:gd name="connsiteX12" fmla="*/ 63098 w 75886"/>
                <a:gd name="connsiteY12" fmla="*/ 84 h 55937"/>
                <a:gd name="connsiteX13" fmla="*/ 11120 w 75886"/>
                <a:gd name="connsiteY13" fmla="*/ 29323 h 55937"/>
                <a:gd name="connsiteX14" fmla="*/ 0 w 75886"/>
                <a:gd name="connsiteY14" fmla="*/ 35570 h 55937"/>
                <a:gd name="connsiteX15" fmla="*/ 11183 w 75886"/>
                <a:gd name="connsiteY15" fmla="*/ 39469 h 55937"/>
                <a:gd name="connsiteX16" fmla="*/ 11870 w 75886"/>
                <a:gd name="connsiteY16" fmla="*/ 41568 h 55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5886" h="55937">
                  <a:moveTo>
                    <a:pt x="11870" y="41568"/>
                  </a:moveTo>
                  <a:cubicBezTo>
                    <a:pt x="14094" y="46753"/>
                    <a:pt x="12307" y="52789"/>
                    <a:pt x="7622" y="55937"/>
                  </a:cubicBezTo>
                  <a:lnTo>
                    <a:pt x="64347" y="23950"/>
                  </a:lnTo>
                  <a:lnTo>
                    <a:pt x="70719" y="20326"/>
                  </a:lnTo>
                  <a:cubicBezTo>
                    <a:pt x="75268" y="17028"/>
                    <a:pt x="77067" y="11093"/>
                    <a:pt x="75093" y="5832"/>
                  </a:cubicBezTo>
                  <a:cubicBezTo>
                    <a:pt x="74705" y="4870"/>
                    <a:pt x="74156" y="3983"/>
                    <a:pt x="73468" y="3208"/>
                  </a:cubicBezTo>
                  <a:lnTo>
                    <a:pt x="72094" y="1709"/>
                  </a:lnTo>
                  <a:lnTo>
                    <a:pt x="70595" y="709"/>
                  </a:lnTo>
                  <a:lnTo>
                    <a:pt x="68970" y="84"/>
                  </a:lnTo>
                  <a:lnTo>
                    <a:pt x="67346" y="84"/>
                  </a:lnTo>
                  <a:lnTo>
                    <a:pt x="65722" y="84"/>
                  </a:lnTo>
                  <a:cubicBezTo>
                    <a:pt x="65097" y="-28"/>
                    <a:pt x="64472" y="-28"/>
                    <a:pt x="63847" y="84"/>
                  </a:cubicBezTo>
                  <a:cubicBezTo>
                    <a:pt x="63847" y="84"/>
                    <a:pt x="63847" y="84"/>
                    <a:pt x="63098" y="84"/>
                  </a:cubicBezTo>
                  <a:lnTo>
                    <a:pt x="11120" y="29323"/>
                  </a:lnTo>
                  <a:lnTo>
                    <a:pt x="0" y="35570"/>
                  </a:lnTo>
                  <a:cubicBezTo>
                    <a:pt x="4161" y="33559"/>
                    <a:pt x="9171" y="35308"/>
                    <a:pt x="11183" y="39469"/>
                  </a:cubicBezTo>
                  <a:cubicBezTo>
                    <a:pt x="11495" y="40131"/>
                    <a:pt x="11733" y="40843"/>
                    <a:pt x="11870" y="415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8" name="Freeform: Shape 1907">
              <a:extLst>
                <a:ext uri="{FF2B5EF4-FFF2-40B4-BE49-F238E27FC236}">
                  <a16:creationId xmlns:a16="http://schemas.microsoft.com/office/drawing/2014/main" id="{00047996-90CF-48D7-BF28-26B619C10420}"/>
                </a:ext>
              </a:extLst>
            </p:cNvPr>
            <p:cNvSpPr/>
            <p:nvPr/>
          </p:nvSpPr>
          <p:spPr>
            <a:xfrm>
              <a:off x="8263263" y="5879338"/>
              <a:ext cx="23579" cy="25034"/>
            </a:xfrm>
            <a:custGeom>
              <a:avLst/>
              <a:gdLst>
                <a:gd name="connsiteX0" fmla="*/ 22562 w 23579"/>
                <a:gd name="connsiteY0" fmla="*/ 6572 h 25034"/>
                <a:gd name="connsiteX1" fmla="*/ 12592 w 23579"/>
                <a:gd name="connsiteY1" fmla="*/ 199 h 25034"/>
                <a:gd name="connsiteX2" fmla="*/ 10068 w 23579"/>
                <a:gd name="connsiteY2" fmla="*/ 1199 h 25034"/>
                <a:gd name="connsiteX3" fmla="*/ 10068 w 23579"/>
                <a:gd name="connsiteY3" fmla="*/ 1199 h 25034"/>
                <a:gd name="connsiteX4" fmla="*/ 5070 w 23579"/>
                <a:gd name="connsiteY4" fmla="*/ 4073 h 25034"/>
                <a:gd name="connsiteX5" fmla="*/ 5070 w 23579"/>
                <a:gd name="connsiteY5" fmla="*/ 4073 h 25034"/>
                <a:gd name="connsiteX6" fmla="*/ 822 w 23579"/>
                <a:gd name="connsiteY6" fmla="*/ 18567 h 25034"/>
                <a:gd name="connsiteX7" fmla="*/ 10880 w 23579"/>
                <a:gd name="connsiteY7" fmla="*/ 24814 h 25034"/>
                <a:gd name="connsiteX8" fmla="*/ 13316 w 23579"/>
                <a:gd name="connsiteY8" fmla="*/ 23815 h 25034"/>
                <a:gd name="connsiteX9" fmla="*/ 13316 w 23579"/>
                <a:gd name="connsiteY9" fmla="*/ 23815 h 25034"/>
                <a:gd name="connsiteX10" fmla="*/ 18439 w 23579"/>
                <a:gd name="connsiteY10" fmla="*/ 21066 h 25034"/>
                <a:gd name="connsiteX11" fmla="*/ 22562 w 23579"/>
                <a:gd name="connsiteY11" fmla="*/ 6572 h 25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79" h="25034">
                  <a:moveTo>
                    <a:pt x="22562" y="6572"/>
                  </a:moveTo>
                  <a:cubicBezTo>
                    <a:pt x="21575" y="2061"/>
                    <a:pt x="17102" y="-800"/>
                    <a:pt x="12592" y="199"/>
                  </a:cubicBezTo>
                  <a:cubicBezTo>
                    <a:pt x="11705" y="387"/>
                    <a:pt x="10842" y="724"/>
                    <a:pt x="10068" y="1199"/>
                  </a:cubicBezTo>
                  <a:lnTo>
                    <a:pt x="10068" y="1199"/>
                  </a:lnTo>
                  <a:lnTo>
                    <a:pt x="5070" y="4073"/>
                  </a:lnTo>
                  <a:lnTo>
                    <a:pt x="5070" y="4073"/>
                  </a:lnTo>
                  <a:cubicBezTo>
                    <a:pt x="559" y="7409"/>
                    <a:pt x="-1177" y="13331"/>
                    <a:pt x="822" y="18567"/>
                  </a:cubicBezTo>
                  <a:cubicBezTo>
                    <a:pt x="1871" y="23065"/>
                    <a:pt x="6382" y="25864"/>
                    <a:pt x="10880" y="24814"/>
                  </a:cubicBezTo>
                  <a:cubicBezTo>
                    <a:pt x="11742" y="24602"/>
                    <a:pt x="12567" y="24277"/>
                    <a:pt x="13316" y="23815"/>
                  </a:cubicBezTo>
                  <a:lnTo>
                    <a:pt x="13316" y="23815"/>
                  </a:lnTo>
                  <a:lnTo>
                    <a:pt x="18439" y="21066"/>
                  </a:lnTo>
                  <a:cubicBezTo>
                    <a:pt x="23137" y="17867"/>
                    <a:pt x="24874" y="11769"/>
                    <a:pt x="22562" y="65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9" name="Freeform: Shape 1908">
              <a:extLst>
                <a:ext uri="{FF2B5EF4-FFF2-40B4-BE49-F238E27FC236}">
                  <a16:creationId xmlns:a16="http://schemas.microsoft.com/office/drawing/2014/main" id="{3F85402B-DE41-4E39-AB7F-10BD5B3BBE79}"/>
                </a:ext>
              </a:extLst>
            </p:cNvPr>
            <p:cNvSpPr/>
            <p:nvPr/>
          </p:nvSpPr>
          <p:spPr>
            <a:xfrm>
              <a:off x="10191005" y="1423183"/>
              <a:ext cx="18301" cy="317379"/>
            </a:xfrm>
            <a:custGeom>
              <a:avLst/>
              <a:gdLst>
                <a:gd name="connsiteX0" fmla="*/ 247 w 18301"/>
                <a:gd name="connsiteY0" fmla="*/ 310008 h 317379"/>
                <a:gd name="connsiteX1" fmla="*/ 247 w 18301"/>
                <a:gd name="connsiteY1" fmla="*/ 317380 h 317379"/>
                <a:gd name="connsiteX2" fmla="*/ 7344 w 18301"/>
                <a:gd name="connsiteY2" fmla="*/ 306609 h 317379"/>
                <a:gd name="connsiteX3" fmla="*/ 18114 w 18301"/>
                <a:gd name="connsiteY3" fmla="*/ 313706 h 317379"/>
                <a:gd name="connsiteX4" fmla="*/ 18114 w 18301"/>
                <a:gd name="connsiteY4" fmla="*/ 317380 h 317379"/>
                <a:gd name="connsiteX5" fmla="*/ 18114 w 18301"/>
                <a:gd name="connsiteY5" fmla="*/ 10627 h 317379"/>
                <a:gd name="connsiteX6" fmla="*/ 10617 w 18301"/>
                <a:gd name="connsiteY6" fmla="*/ 126 h 317379"/>
                <a:gd name="connsiteX7" fmla="*/ 122 w 18301"/>
                <a:gd name="connsiteY7" fmla="*/ 7618 h 317379"/>
                <a:gd name="connsiteX8" fmla="*/ 122 w 18301"/>
                <a:gd name="connsiteY8" fmla="*/ 10627 h 317379"/>
                <a:gd name="connsiteX9" fmla="*/ 122 w 18301"/>
                <a:gd name="connsiteY9" fmla="*/ 16875 h 317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01" h="317379">
                  <a:moveTo>
                    <a:pt x="247" y="310008"/>
                  </a:moveTo>
                  <a:lnTo>
                    <a:pt x="247" y="317380"/>
                  </a:lnTo>
                  <a:cubicBezTo>
                    <a:pt x="-765" y="312444"/>
                    <a:pt x="2408" y="307621"/>
                    <a:pt x="7344" y="306609"/>
                  </a:cubicBezTo>
                  <a:cubicBezTo>
                    <a:pt x="12279" y="305585"/>
                    <a:pt x="17102" y="308771"/>
                    <a:pt x="18114" y="313706"/>
                  </a:cubicBezTo>
                  <a:cubicBezTo>
                    <a:pt x="18364" y="314918"/>
                    <a:pt x="18364" y="316168"/>
                    <a:pt x="18114" y="317380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6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0" name="Freeform: Shape 1909">
              <a:extLst>
                <a:ext uri="{FF2B5EF4-FFF2-40B4-BE49-F238E27FC236}">
                  <a16:creationId xmlns:a16="http://schemas.microsoft.com/office/drawing/2014/main" id="{A375E800-A159-44FC-BBF7-2775E2C0DD40}"/>
                </a:ext>
              </a:extLst>
            </p:cNvPr>
            <p:cNvSpPr/>
            <p:nvPr/>
          </p:nvSpPr>
          <p:spPr>
            <a:xfrm>
              <a:off x="10191196" y="1729692"/>
              <a:ext cx="17718" cy="103083"/>
            </a:xfrm>
            <a:custGeom>
              <a:avLst/>
              <a:gdLst>
                <a:gd name="connsiteX0" fmla="*/ 8927 w 17718"/>
                <a:gd name="connsiteY0" fmla="*/ 0 h 103083"/>
                <a:gd name="connsiteX1" fmla="*/ 56 w 17718"/>
                <a:gd name="connsiteY1" fmla="*/ 10871 h 103083"/>
                <a:gd name="connsiteX2" fmla="*/ 56 w 17718"/>
                <a:gd name="connsiteY2" fmla="*/ 92713 h 103083"/>
                <a:gd name="connsiteX3" fmla="*/ 56 w 17718"/>
                <a:gd name="connsiteY3" fmla="*/ 94712 h 103083"/>
                <a:gd name="connsiteX4" fmla="*/ 1181 w 17718"/>
                <a:gd name="connsiteY4" fmla="*/ 98336 h 103083"/>
                <a:gd name="connsiteX5" fmla="*/ 7053 w 17718"/>
                <a:gd name="connsiteY5" fmla="*/ 103084 h 103083"/>
                <a:gd name="connsiteX6" fmla="*/ 7053 w 17718"/>
                <a:gd name="connsiteY6" fmla="*/ 92713 h 103083"/>
                <a:gd name="connsiteX7" fmla="*/ 8677 w 17718"/>
                <a:gd name="connsiteY7" fmla="*/ 91089 h 103083"/>
                <a:gd name="connsiteX8" fmla="*/ 10302 w 17718"/>
                <a:gd name="connsiteY8" fmla="*/ 92713 h 103083"/>
                <a:gd name="connsiteX9" fmla="*/ 10302 w 17718"/>
                <a:gd name="connsiteY9" fmla="*/ 103084 h 103083"/>
                <a:gd name="connsiteX10" fmla="*/ 17673 w 17718"/>
                <a:gd name="connsiteY10" fmla="*/ 92713 h 103083"/>
                <a:gd name="connsiteX11" fmla="*/ 17673 w 17718"/>
                <a:gd name="connsiteY11" fmla="*/ 10871 h 103083"/>
                <a:gd name="connsiteX12" fmla="*/ 8927 w 17718"/>
                <a:gd name="connsiteY12" fmla="*/ 0 h 10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8" h="103083">
                  <a:moveTo>
                    <a:pt x="8927" y="0"/>
                  </a:moveTo>
                  <a:cubicBezTo>
                    <a:pt x="3492" y="587"/>
                    <a:pt x="-456" y="5435"/>
                    <a:pt x="56" y="10871"/>
                  </a:cubicBezTo>
                  <a:lnTo>
                    <a:pt x="56" y="92713"/>
                  </a:lnTo>
                  <a:cubicBezTo>
                    <a:pt x="-19" y="93375"/>
                    <a:pt x="-19" y="94050"/>
                    <a:pt x="56" y="94712"/>
                  </a:cubicBezTo>
                  <a:cubicBezTo>
                    <a:pt x="281" y="95962"/>
                    <a:pt x="656" y="97174"/>
                    <a:pt x="1181" y="98336"/>
                  </a:cubicBezTo>
                  <a:cubicBezTo>
                    <a:pt x="2330" y="100710"/>
                    <a:pt x="4492" y="102459"/>
                    <a:pt x="7053" y="103084"/>
                  </a:cubicBezTo>
                  <a:lnTo>
                    <a:pt x="7053" y="92713"/>
                  </a:lnTo>
                  <a:cubicBezTo>
                    <a:pt x="7053" y="91813"/>
                    <a:pt x="7778" y="91089"/>
                    <a:pt x="8677" y="91089"/>
                  </a:cubicBezTo>
                  <a:cubicBezTo>
                    <a:pt x="9577" y="91089"/>
                    <a:pt x="10302" y="91813"/>
                    <a:pt x="10302" y="92713"/>
                  </a:cubicBezTo>
                  <a:lnTo>
                    <a:pt x="10302" y="103084"/>
                  </a:lnTo>
                  <a:cubicBezTo>
                    <a:pt x="14862" y="101759"/>
                    <a:pt x="17924" y="97461"/>
                    <a:pt x="17673" y="92713"/>
                  </a:cubicBezTo>
                  <a:lnTo>
                    <a:pt x="17673" y="10871"/>
                  </a:lnTo>
                  <a:cubicBezTo>
                    <a:pt x="18186" y="5473"/>
                    <a:pt x="14313" y="650"/>
                    <a:pt x="892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1" name="Freeform: Shape 1910">
              <a:extLst>
                <a:ext uri="{FF2B5EF4-FFF2-40B4-BE49-F238E27FC236}">
                  <a16:creationId xmlns:a16="http://schemas.microsoft.com/office/drawing/2014/main" id="{CD82CE2F-B251-4F40-A42C-45D9F8765500}"/>
                </a:ext>
              </a:extLst>
            </p:cNvPr>
            <p:cNvSpPr/>
            <p:nvPr/>
          </p:nvSpPr>
          <p:spPr>
            <a:xfrm>
              <a:off x="6992453" y="3762506"/>
              <a:ext cx="463855" cy="708967"/>
            </a:xfrm>
            <a:custGeom>
              <a:avLst/>
              <a:gdLst>
                <a:gd name="connsiteX0" fmla="*/ 451361 w 463855"/>
                <a:gd name="connsiteY0" fmla="*/ 694598 h 708967"/>
                <a:gd name="connsiteX1" fmla="*/ 462669 w 463855"/>
                <a:gd name="connsiteY1" fmla="*/ 694860 h 708967"/>
                <a:gd name="connsiteX2" fmla="*/ 463856 w 463855"/>
                <a:gd name="connsiteY2" fmla="*/ 696472 h 708967"/>
                <a:gd name="connsiteX3" fmla="*/ 20922 w 463855"/>
                <a:gd name="connsiteY3" fmla="*/ 15244 h 708967"/>
                <a:gd name="connsiteX4" fmla="*/ 13550 w 463855"/>
                <a:gd name="connsiteY4" fmla="*/ 3998 h 708967"/>
                <a:gd name="connsiteX5" fmla="*/ 12676 w 463855"/>
                <a:gd name="connsiteY5" fmla="*/ 2999 h 708967"/>
                <a:gd name="connsiteX6" fmla="*/ 11176 w 463855"/>
                <a:gd name="connsiteY6" fmla="*/ 1499 h 708967"/>
                <a:gd name="connsiteX7" fmla="*/ 9552 w 463855"/>
                <a:gd name="connsiteY7" fmla="*/ 625 h 708967"/>
                <a:gd name="connsiteX8" fmla="*/ 8053 w 463855"/>
                <a:gd name="connsiteY8" fmla="*/ 0 h 708967"/>
                <a:gd name="connsiteX9" fmla="*/ 4554 w 463855"/>
                <a:gd name="connsiteY9" fmla="*/ 0 h 708967"/>
                <a:gd name="connsiteX10" fmla="*/ 2805 w 463855"/>
                <a:gd name="connsiteY10" fmla="*/ 875 h 708967"/>
                <a:gd name="connsiteX11" fmla="*/ 1306 w 463855"/>
                <a:gd name="connsiteY11" fmla="*/ 1749 h 708967"/>
                <a:gd name="connsiteX12" fmla="*/ 1306 w 463855"/>
                <a:gd name="connsiteY12" fmla="*/ 1749 h 708967"/>
                <a:gd name="connsiteX13" fmla="*/ 1306 w 463855"/>
                <a:gd name="connsiteY13" fmla="*/ 1749 h 708967"/>
                <a:gd name="connsiteX14" fmla="*/ 1306 w 463855"/>
                <a:gd name="connsiteY14" fmla="*/ 2374 h 708967"/>
                <a:gd name="connsiteX15" fmla="*/ 56 w 463855"/>
                <a:gd name="connsiteY15" fmla="*/ 4123 h 708967"/>
                <a:gd name="connsiteX16" fmla="*/ 56 w 463855"/>
                <a:gd name="connsiteY16" fmla="*/ 4998 h 708967"/>
                <a:gd name="connsiteX17" fmla="*/ 56 w 463855"/>
                <a:gd name="connsiteY17" fmla="*/ 5998 h 708967"/>
                <a:gd name="connsiteX18" fmla="*/ 56 w 463855"/>
                <a:gd name="connsiteY18" fmla="*/ 7997 h 708967"/>
                <a:gd name="connsiteX19" fmla="*/ 56 w 463855"/>
                <a:gd name="connsiteY19" fmla="*/ 8996 h 708967"/>
                <a:gd name="connsiteX20" fmla="*/ 56 w 463855"/>
                <a:gd name="connsiteY20" fmla="*/ 10246 h 708967"/>
                <a:gd name="connsiteX21" fmla="*/ 1805 w 463855"/>
                <a:gd name="connsiteY21" fmla="*/ 16494 h 708967"/>
                <a:gd name="connsiteX22" fmla="*/ 24671 w 463855"/>
                <a:gd name="connsiteY22" fmla="*/ 51479 h 708967"/>
                <a:gd name="connsiteX23" fmla="*/ 452111 w 463855"/>
                <a:gd name="connsiteY23" fmla="*/ 708967 h 708967"/>
                <a:gd name="connsiteX24" fmla="*/ 451361 w 463855"/>
                <a:gd name="connsiteY24" fmla="*/ 694598 h 708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63855" h="708967">
                  <a:moveTo>
                    <a:pt x="451361" y="694598"/>
                  </a:moveTo>
                  <a:cubicBezTo>
                    <a:pt x="454560" y="691549"/>
                    <a:pt x="459620" y="691674"/>
                    <a:pt x="462669" y="694860"/>
                  </a:cubicBezTo>
                  <a:cubicBezTo>
                    <a:pt x="463131" y="695348"/>
                    <a:pt x="463531" y="695885"/>
                    <a:pt x="463856" y="696472"/>
                  </a:cubicBezTo>
                  <a:lnTo>
                    <a:pt x="20922" y="15244"/>
                  </a:lnTo>
                  <a:lnTo>
                    <a:pt x="13550" y="3998"/>
                  </a:lnTo>
                  <a:cubicBezTo>
                    <a:pt x="13326" y="3611"/>
                    <a:pt x="13026" y="3274"/>
                    <a:pt x="12676" y="2999"/>
                  </a:cubicBezTo>
                  <a:lnTo>
                    <a:pt x="11176" y="1499"/>
                  </a:lnTo>
                  <a:lnTo>
                    <a:pt x="9552" y="625"/>
                  </a:lnTo>
                  <a:lnTo>
                    <a:pt x="8053" y="0"/>
                  </a:lnTo>
                  <a:lnTo>
                    <a:pt x="4554" y="0"/>
                  </a:lnTo>
                  <a:cubicBezTo>
                    <a:pt x="3930" y="188"/>
                    <a:pt x="3330" y="487"/>
                    <a:pt x="2805" y="875"/>
                  </a:cubicBezTo>
                  <a:lnTo>
                    <a:pt x="1306" y="1749"/>
                  </a:lnTo>
                  <a:lnTo>
                    <a:pt x="1306" y="1749"/>
                  </a:lnTo>
                  <a:cubicBezTo>
                    <a:pt x="1306" y="1749"/>
                    <a:pt x="1306" y="1749"/>
                    <a:pt x="1306" y="1749"/>
                  </a:cubicBezTo>
                  <a:cubicBezTo>
                    <a:pt x="1306" y="1749"/>
                    <a:pt x="1306" y="1749"/>
                    <a:pt x="1306" y="2374"/>
                  </a:cubicBezTo>
                  <a:lnTo>
                    <a:pt x="56" y="4123"/>
                  </a:lnTo>
                  <a:lnTo>
                    <a:pt x="56" y="4998"/>
                  </a:lnTo>
                  <a:cubicBezTo>
                    <a:pt x="19" y="5335"/>
                    <a:pt x="19" y="5660"/>
                    <a:pt x="56" y="5998"/>
                  </a:cubicBezTo>
                  <a:cubicBezTo>
                    <a:pt x="-19" y="6660"/>
                    <a:pt x="-19" y="7335"/>
                    <a:pt x="56" y="7997"/>
                  </a:cubicBezTo>
                  <a:lnTo>
                    <a:pt x="56" y="8996"/>
                  </a:lnTo>
                  <a:cubicBezTo>
                    <a:pt x="-6" y="9409"/>
                    <a:pt x="-6" y="9833"/>
                    <a:pt x="56" y="10246"/>
                  </a:cubicBezTo>
                  <a:cubicBezTo>
                    <a:pt x="119" y="12445"/>
                    <a:pt x="718" y="14582"/>
                    <a:pt x="1805" y="16494"/>
                  </a:cubicBezTo>
                  <a:lnTo>
                    <a:pt x="24671" y="51479"/>
                  </a:lnTo>
                  <a:lnTo>
                    <a:pt x="452111" y="708967"/>
                  </a:lnTo>
                  <a:cubicBezTo>
                    <a:pt x="448850" y="704819"/>
                    <a:pt x="448550" y="699071"/>
                    <a:pt x="451361" y="694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2" name="Freeform: Shape 1911">
              <a:extLst>
                <a:ext uri="{FF2B5EF4-FFF2-40B4-BE49-F238E27FC236}">
                  <a16:creationId xmlns:a16="http://schemas.microsoft.com/office/drawing/2014/main" id="{F143C04B-CC68-4DF5-B9F1-AC71C4205B60}"/>
                </a:ext>
              </a:extLst>
            </p:cNvPr>
            <p:cNvSpPr/>
            <p:nvPr/>
          </p:nvSpPr>
          <p:spPr>
            <a:xfrm>
              <a:off x="12175992" y="2861991"/>
              <a:ext cx="29014" cy="319130"/>
            </a:xfrm>
            <a:custGeom>
              <a:avLst/>
              <a:gdLst>
                <a:gd name="connsiteX0" fmla="*/ 8149 w 29014"/>
                <a:gd name="connsiteY0" fmla="*/ 319123 h 319130"/>
                <a:gd name="connsiteX1" fmla="*/ 18007 w 29014"/>
                <a:gd name="connsiteY1" fmla="*/ 310014 h 319130"/>
                <a:gd name="connsiteX2" fmla="*/ 18019 w 29014"/>
                <a:gd name="connsiteY2" fmla="*/ 309627 h 319130"/>
                <a:gd name="connsiteX3" fmla="*/ 29015 w 29014"/>
                <a:gd name="connsiteY3" fmla="*/ 192923 h 319130"/>
                <a:gd name="connsiteX4" fmla="*/ 29015 w 29014"/>
                <a:gd name="connsiteY4" fmla="*/ 0 h 319130"/>
                <a:gd name="connsiteX5" fmla="*/ 277 w 29014"/>
                <a:gd name="connsiteY5" fmla="*/ 306628 h 319130"/>
                <a:gd name="connsiteX6" fmla="*/ 8011 w 29014"/>
                <a:gd name="connsiteY6" fmla="*/ 319085 h 319130"/>
                <a:gd name="connsiteX7" fmla="*/ 8149 w 29014"/>
                <a:gd name="connsiteY7" fmla="*/ 319123 h 31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14" h="319130">
                  <a:moveTo>
                    <a:pt x="8149" y="319123"/>
                  </a:moveTo>
                  <a:cubicBezTo>
                    <a:pt x="13384" y="319335"/>
                    <a:pt x="17807" y="315249"/>
                    <a:pt x="18007" y="310014"/>
                  </a:cubicBezTo>
                  <a:cubicBezTo>
                    <a:pt x="18019" y="309876"/>
                    <a:pt x="18019" y="309751"/>
                    <a:pt x="18019" y="309627"/>
                  </a:cubicBezTo>
                  <a:lnTo>
                    <a:pt x="29015" y="192923"/>
                  </a:lnTo>
                  <a:lnTo>
                    <a:pt x="29015" y="0"/>
                  </a:lnTo>
                  <a:lnTo>
                    <a:pt x="277" y="306628"/>
                  </a:lnTo>
                  <a:cubicBezTo>
                    <a:pt x="-1035" y="312200"/>
                    <a:pt x="2439" y="317786"/>
                    <a:pt x="8011" y="319085"/>
                  </a:cubicBezTo>
                  <a:cubicBezTo>
                    <a:pt x="8061" y="319098"/>
                    <a:pt x="8099" y="319110"/>
                    <a:pt x="8149" y="319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3" name="Freeform: Shape 1912">
              <a:extLst>
                <a:ext uri="{FF2B5EF4-FFF2-40B4-BE49-F238E27FC236}">
                  <a16:creationId xmlns:a16="http://schemas.microsoft.com/office/drawing/2014/main" id="{B05F61EE-F72C-4F89-86A2-3601AF9A936C}"/>
                </a:ext>
              </a:extLst>
            </p:cNvPr>
            <p:cNvSpPr/>
            <p:nvPr/>
          </p:nvSpPr>
          <p:spPr>
            <a:xfrm>
              <a:off x="9515070" y="5818187"/>
              <a:ext cx="433786" cy="268269"/>
            </a:xfrm>
            <a:custGeom>
              <a:avLst/>
              <a:gdLst>
                <a:gd name="connsiteX0" fmla="*/ 420667 w 433786"/>
                <a:gd name="connsiteY0" fmla="*/ 14494 h 268269"/>
                <a:gd name="connsiteX1" fmla="*/ 424790 w 433786"/>
                <a:gd name="connsiteY1" fmla="*/ 0 h 268269"/>
                <a:gd name="connsiteX2" fmla="*/ 424040 w 433786"/>
                <a:gd name="connsiteY2" fmla="*/ 0 h 268269"/>
                <a:gd name="connsiteX3" fmla="*/ 421166 w 433786"/>
                <a:gd name="connsiteY3" fmla="*/ 1749 h 268269"/>
                <a:gd name="connsiteX4" fmla="*/ 11344 w 433786"/>
                <a:gd name="connsiteY4" fmla="*/ 243778 h 268269"/>
                <a:gd name="connsiteX5" fmla="*/ 4971 w 433786"/>
                <a:gd name="connsiteY5" fmla="*/ 247526 h 268269"/>
                <a:gd name="connsiteX6" fmla="*/ 848 w 433786"/>
                <a:gd name="connsiteY6" fmla="*/ 262021 h 268269"/>
                <a:gd name="connsiteX7" fmla="*/ 11069 w 433786"/>
                <a:gd name="connsiteY7" fmla="*/ 267993 h 268269"/>
                <a:gd name="connsiteX8" fmla="*/ 13343 w 433786"/>
                <a:gd name="connsiteY8" fmla="*/ 267019 h 268269"/>
                <a:gd name="connsiteX9" fmla="*/ 433786 w 433786"/>
                <a:gd name="connsiteY9" fmla="*/ 19492 h 268269"/>
                <a:gd name="connsiteX10" fmla="*/ 422091 w 433786"/>
                <a:gd name="connsiteY10" fmla="*/ 17668 h 268269"/>
                <a:gd name="connsiteX11" fmla="*/ 420667 w 433786"/>
                <a:gd name="connsiteY11" fmla="*/ 14494 h 268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786" h="268269">
                  <a:moveTo>
                    <a:pt x="420667" y="14494"/>
                  </a:moveTo>
                  <a:cubicBezTo>
                    <a:pt x="418643" y="9284"/>
                    <a:pt x="420329" y="3361"/>
                    <a:pt x="424790" y="0"/>
                  </a:cubicBezTo>
                  <a:lnTo>
                    <a:pt x="424040" y="0"/>
                  </a:lnTo>
                  <a:lnTo>
                    <a:pt x="421166" y="1749"/>
                  </a:lnTo>
                  <a:lnTo>
                    <a:pt x="11344" y="243778"/>
                  </a:lnTo>
                  <a:lnTo>
                    <a:pt x="4971" y="247526"/>
                  </a:lnTo>
                  <a:cubicBezTo>
                    <a:pt x="511" y="250888"/>
                    <a:pt x="-1176" y="256810"/>
                    <a:pt x="848" y="262021"/>
                  </a:cubicBezTo>
                  <a:cubicBezTo>
                    <a:pt x="2023" y="266494"/>
                    <a:pt x="6596" y="269168"/>
                    <a:pt x="11069" y="267993"/>
                  </a:cubicBezTo>
                  <a:cubicBezTo>
                    <a:pt x="11868" y="267781"/>
                    <a:pt x="12643" y="267456"/>
                    <a:pt x="13343" y="267019"/>
                  </a:cubicBezTo>
                  <a:lnTo>
                    <a:pt x="433786" y="19492"/>
                  </a:lnTo>
                  <a:cubicBezTo>
                    <a:pt x="430050" y="22216"/>
                    <a:pt x="424815" y="21404"/>
                    <a:pt x="422091" y="17668"/>
                  </a:cubicBezTo>
                  <a:cubicBezTo>
                    <a:pt x="421404" y="16718"/>
                    <a:pt x="420917" y="15644"/>
                    <a:pt x="4206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4" name="Freeform: Shape 1913">
              <a:extLst>
                <a:ext uri="{FF2B5EF4-FFF2-40B4-BE49-F238E27FC236}">
                  <a16:creationId xmlns:a16="http://schemas.microsoft.com/office/drawing/2014/main" id="{8766A3A4-CFC9-4C85-A2B0-7E9DA47CE43B}"/>
                </a:ext>
              </a:extLst>
            </p:cNvPr>
            <p:cNvSpPr/>
            <p:nvPr/>
          </p:nvSpPr>
          <p:spPr>
            <a:xfrm>
              <a:off x="9934014" y="5756085"/>
              <a:ext cx="121800" cy="82345"/>
            </a:xfrm>
            <a:custGeom>
              <a:avLst/>
              <a:gdLst>
                <a:gd name="connsiteX0" fmla="*/ 121171 w 121800"/>
                <a:gd name="connsiteY0" fmla="*/ 6249 h 82345"/>
                <a:gd name="connsiteX1" fmla="*/ 110951 w 121800"/>
                <a:gd name="connsiteY1" fmla="*/ 277 h 82345"/>
                <a:gd name="connsiteX2" fmla="*/ 108677 w 121800"/>
                <a:gd name="connsiteY2" fmla="*/ 1251 h 82345"/>
                <a:gd name="connsiteX3" fmla="*/ 107927 w 121800"/>
                <a:gd name="connsiteY3" fmla="*/ 1251 h 82345"/>
                <a:gd name="connsiteX4" fmla="*/ 104928 w 121800"/>
                <a:gd name="connsiteY4" fmla="*/ 3001 h 82345"/>
                <a:gd name="connsiteX5" fmla="*/ 4971 w 121800"/>
                <a:gd name="connsiteY5" fmla="*/ 61602 h 82345"/>
                <a:gd name="connsiteX6" fmla="*/ 848 w 121800"/>
                <a:gd name="connsiteY6" fmla="*/ 76097 h 82345"/>
                <a:gd name="connsiteX7" fmla="*/ 11069 w 121800"/>
                <a:gd name="connsiteY7" fmla="*/ 82069 h 82345"/>
                <a:gd name="connsiteX8" fmla="*/ 13343 w 121800"/>
                <a:gd name="connsiteY8" fmla="*/ 81095 h 82345"/>
                <a:gd name="connsiteX9" fmla="*/ 116673 w 121800"/>
                <a:gd name="connsiteY9" fmla="*/ 20244 h 82345"/>
                <a:gd name="connsiteX10" fmla="*/ 121171 w 121800"/>
                <a:gd name="connsiteY10" fmla="*/ 6249 h 8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800" h="82345">
                  <a:moveTo>
                    <a:pt x="121171" y="6249"/>
                  </a:moveTo>
                  <a:cubicBezTo>
                    <a:pt x="119997" y="1776"/>
                    <a:pt x="115423" y="-898"/>
                    <a:pt x="110951" y="277"/>
                  </a:cubicBezTo>
                  <a:cubicBezTo>
                    <a:pt x="110151" y="489"/>
                    <a:pt x="109376" y="814"/>
                    <a:pt x="108677" y="1251"/>
                  </a:cubicBezTo>
                  <a:lnTo>
                    <a:pt x="107927" y="1251"/>
                  </a:lnTo>
                  <a:lnTo>
                    <a:pt x="104928" y="3001"/>
                  </a:lnTo>
                  <a:lnTo>
                    <a:pt x="4971" y="61602"/>
                  </a:lnTo>
                  <a:cubicBezTo>
                    <a:pt x="511" y="64963"/>
                    <a:pt x="-1176" y="70886"/>
                    <a:pt x="848" y="76097"/>
                  </a:cubicBezTo>
                  <a:cubicBezTo>
                    <a:pt x="2022" y="80570"/>
                    <a:pt x="6595" y="83244"/>
                    <a:pt x="11069" y="82069"/>
                  </a:cubicBezTo>
                  <a:cubicBezTo>
                    <a:pt x="11868" y="81857"/>
                    <a:pt x="12643" y="81532"/>
                    <a:pt x="13343" y="81095"/>
                  </a:cubicBezTo>
                  <a:lnTo>
                    <a:pt x="116673" y="20244"/>
                  </a:lnTo>
                  <a:cubicBezTo>
                    <a:pt x="121046" y="17045"/>
                    <a:pt x="122870" y="11397"/>
                    <a:pt x="12117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5" name="Freeform: Shape 1914">
              <a:extLst>
                <a:ext uri="{FF2B5EF4-FFF2-40B4-BE49-F238E27FC236}">
                  <a16:creationId xmlns:a16="http://schemas.microsoft.com/office/drawing/2014/main" id="{92A10CE6-05A0-42AD-BC8D-3CCB73B20016}"/>
                </a:ext>
              </a:extLst>
            </p:cNvPr>
            <p:cNvSpPr/>
            <p:nvPr/>
          </p:nvSpPr>
          <p:spPr>
            <a:xfrm>
              <a:off x="10481109" y="5429342"/>
              <a:ext cx="127462" cy="87841"/>
            </a:xfrm>
            <a:custGeom>
              <a:avLst/>
              <a:gdLst>
                <a:gd name="connsiteX0" fmla="*/ 114967 w 127462"/>
                <a:gd name="connsiteY0" fmla="*/ 14494 h 87841"/>
                <a:gd name="connsiteX1" fmla="*/ 119091 w 127462"/>
                <a:gd name="connsiteY1" fmla="*/ 0 h 87841"/>
                <a:gd name="connsiteX2" fmla="*/ 118091 w 127462"/>
                <a:gd name="connsiteY2" fmla="*/ 625 h 87841"/>
                <a:gd name="connsiteX3" fmla="*/ 115092 w 127462"/>
                <a:gd name="connsiteY3" fmla="*/ 2374 h 87841"/>
                <a:gd name="connsiteX4" fmla="*/ 5140 w 127462"/>
                <a:gd name="connsiteY4" fmla="*/ 67098 h 87841"/>
                <a:gd name="connsiteX5" fmla="*/ 1017 w 127462"/>
                <a:gd name="connsiteY5" fmla="*/ 81592 h 87841"/>
                <a:gd name="connsiteX6" fmla="*/ 11238 w 127462"/>
                <a:gd name="connsiteY6" fmla="*/ 87565 h 87841"/>
                <a:gd name="connsiteX7" fmla="*/ 13511 w 127462"/>
                <a:gd name="connsiteY7" fmla="*/ 86590 h 87841"/>
                <a:gd name="connsiteX8" fmla="*/ 127462 w 127462"/>
                <a:gd name="connsiteY8" fmla="*/ 19492 h 87841"/>
                <a:gd name="connsiteX9" fmla="*/ 115942 w 127462"/>
                <a:gd name="connsiteY9" fmla="*/ 16768 h 87841"/>
                <a:gd name="connsiteX10" fmla="*/ 114967 w 127462"/>
                <a:gd name="connsiteY10" fmla="*/ 14494 h 8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462" h="87841">
                  <a:moveTo>
                    <a:pt x="114967" y="14494"/>
                  </a:moveTo>
                  <a:cubicBezTo>
                    <a:pt x="112656" y="9297"/>
                    <a:pt x="114393" y="3199"/>
                    <a:pt x="119091" y="0"/>
                  </a:cubicBezTo>
                  <a:lnTo>
                    <a:pt x="118091" y="625"/>
                  </a:lnTo>
                  <a:lnTo>
                    <a:pt x="115092" y="2374"/>
                  </a:lnTo>
                  <a:lnTo>
                    <a:pt x="5140" y="67098"/>
                  </a:lnTo>
                  <a:cubicBezTo>
                    <a:pt x="442" y="70297"/>
                    <a:pt x="-1295" y="76395"/>
                    <a:pt x="1017" y="81592"/>
                  </a:cubicBezTo>
                  <a:cubicBezTo>
                    <a:pt x="2192" y="86066"/>
                    <a:pt x="6764" y="88740"/>
                    <a:pt x="11238" y="87565"/>
                  </a:cubicBezTo>
                  <a:cubicBezTo>
                    <a:pt x="12037" y="87353"/>
                    <a:pt x="12812" y="87028"/>
                    <a:pt x="13511" y="86590"/>
                  </a:cubicBezTo>
                  <a:lnTo>
                    <a:pt x="127462" y="19492"/>
                  </a:lnTo>
                  <a:cubicBezTo>
                    <a:pt x="123527" y="21916"/>
                    <a:pt x="118366" y="20704"/>
                    <a:pt x="115942" y="16768"/>
                  </a:cubicBezTo>
                  <a:cubicBezTo>
                    <a:pt x="115505" y="16056"/>
                    <a:pt x="115180" y="15294"/>
                    <a:pt x="1149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6" name="Freeform: Shape 1915">
              <a:extLst>
                <a:ext uri="{FF2B5EF4-FFF2-40B4-BE49-F238E27FC236}">
                  <a16:creationId xmlns:a16="http://schemas.microsoft.com/office/drawing/2014/main" id="{EAA3CF76-E001-4D4E-BA2C-6FCD879EA98E}"/>
                </a:ext>
              </a:extLst>
            </p:cNvPr>
            <p:cNvSpPr/>
            <p:nvPr/>
          </p:nvSpPr>
          <p:spPr>
            <a:xfrm>
              <a:off x="10593811" y="5305390"/>
              <a:ext cx="227623" cy="145195"/>
            </a:xfrm>
            <a:custGeom>
              <a:avLst/>
              <a:gdLst>
                <a:gd name="connsiteX0" fmla="*/ 225795 w 227623"/>
                <a:gd name="connsiteY0" fmla="*/ 17995 h 145195"/>
                <a:gd name="connsiteX1" fmla="*/ 226669 w 227623"/>
                <a:gd name="connsiteY1" fmla="*/ 16870 h 145195"/>
                <a:gd name="connsiteX2" fmla="*/ 226669 w 227623"/>
                <a:gd name="connsiteY2" fmla="*/ 16870 h 145195"/>
                <a:gd name="connsiteX3" fmla="*/ 227419 w 227623"/>
                <a:gd name="connsiteY3" fmla="*/ 15121 h 145195"/>
                <a:gd name="connsiteX4" fmla="*/ 227419 w 227623"/>
                <a:gd name="connsiteY4" fmla="*/ 12996 h 145195"/>
                <a:gd name="connsiteX5" fmla="*/ 226794 w 227623"/>
                <a:gd name="connsiteY5" fmla="*/ 6249 h 145195"/>
                <a:gd name="connsiteX6" fmla="*/ 216573 w 227623"/>
                <a:gd name="connsiteY6" fmla="*/ 277 h 145195"/>
                <a:gd name="connsiteX7" fmla="*/ 214299 w 227623"/>
                <a:gd name="connsiteY7" fmla="*/ 1251 h 145195"/>
                <a:gd name="connsiteX8" fmla="*/ 209427 w 227623"/>
                <a:gd name="connsiteY8" fmla="*/ 4125 h 145195"/>
                <a:gd name="connsiteX9" fmla="*/ 5140 w 227623"/>
                <a:gd name="connsiteY9" fmla="*/ 124452 h 145195"/>
                <a:gd name="connsiteX10" fmla="*/ 1017 w 227623"/>
                <a:gd name="connsiteY10" fmla="*/ 138946 h 145195"/>
                <a:gd name="connsiteX11" fmla="*/ 11237 w 227623"/>
                <a:gd name="connsiteY11" fmla="*/ 144919 h 145195"/>
                <a:gd name="connsiteX12" fmla="*/ 13511 w 227623"/>
                <a:gd name="connsiteY12" fmla="*/ 143944 h 145195"/>
                <a:gd name="connsiteX13" fmla="*/ 222671 w 227623"/>
                <a:gd name="connsiteY13" fmla="*/ 20744 h 145195"/>
                <a:gd name="connsiteX14" fmla="*/ 223546 w 227623"/>
                <a:gd name="connsiteY14" fmla="*/ 19994 h 145195"/>
                <a:gd name="connsiteX15" fmla="*/ 223546 w 227623"/>
                <a:gd name="connsiteY15" fmla="*/ 19994 h 145195"/>
                <a:gd name="connsiteX16" fmla="*/ 225795 w 227623"/>
                <a:gd name="connsiteY16" fmla="*/ 17995 h 14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7623" h="145195">
                  <a:moveTo>
                    <a:pt x="225795" y="17995"/>
                  </a:moveTo>
                  <a:lnTo>
                    <a:pt x="226669" y="16870"/>
                  </a:lnTo>
                  <a:cubicBezTo>
                    <a:pt x="226669" y="16870"/>
                    <a:pt x="226669" y="16870"/>
                    <a:pt x="226669" y="16870"/>
                  </a:cubicBezTo>
                  <a:cubicBezTo>
                    <a:pt x="226969" y="16308"/>
                    <a:pt x="227219" y="15720"/>
                    <a:pt x="227419" y="15121"/>
                  </a:cubicBezTo>
                  <a:cubicBezTo>
                    <a:pt x="227469" y="14408"/>
                    <a:pt x="227469" y="13709"/>
                    <a:pt x="227419" y="12996"/>
                  </a:cubicBezTo>
                  <a:cubicBezTo>
                    <a:pt x="227831" y="10735"/>
                    <a:pt x="227619" y="8398"/>
                    <a:pt x="226794" y="6249"/>
                  </a:cubicBezTo>
                  <a:cubicBezTo>
                    <a:pt x="225620" y="1776"/>
                    <a:pt x="221047" y="-898"/>
                    <a:pt x="216573" y="277"/>
                  </a:cubicBezTo>
                  <a:cubicBezTo>
                    <a:pt x="215774" y="489"/>
                    <a:pt x="214999" y="814"/>
                    <a:pt x="214299" y="1251"/>
                  </a:cubicBezTo>
                  <a:lnTo>
                    <a:pt x="209427" y="4125"/>
                  </a:lnTo>
                  <a:lnTo>
                    <a:pt x="5140" y="124452"/>
                  </a:lnTo>
                  <a:cubicBezTo>
                    <a:pt x="442" y="127651"/>
                    <a:pt x="-1295" y="133748"/>
                    <a:pt x="1017" y="138946"/>
                  </a:cubicBezTo>
                  <a:cubicBezTo>
                    <a:pt x="2191" y="143420"/>
                    <a:pt x="6764" y="146093"/>
                    <a:pt x="11237" y="144919"/>
                  </a:cubicBezTo>
                  <a:cubicBezTo>
                    <a:pt x="12037" y="144707"/>
                    <a:pt x="12812" y="144382"/>
                    <a:pt x="13511" y="143944"/>
                  </a:cubicBezTo>
                  <a:lnTo>
                    <a:pt x="222671" y="20744"/>
                  </a:lnTo>
                  <a:cubicBezTo>
                    <a:pt x="222671" y="20744"/>
                    <a:pt x="223295" y="20744"/>
                    <a:pt x="223546" y="19994"/>
                  </a:cubicBezTo>
                  <a:lnTo>
                    <a:pt x="223546" y="19994"/>
                  </a:lnTo>
                  <a:cubicBezTo>
                    <a:pt x="224358" y="19406"/>
                    <a:pt x="225120" y="18744"/>
                    <a:pt x="225795" y="17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7" name="Freeform: Shape 1916">
              <a:extLst>
                <a:ext uri="{FF2B5EF4-FFF2-40B4-BE49-F238E27FC236}">
                  <a16:creationId xmlns:a16="http://schemas.microsoft.com/office/drawing/2014/main" id="{C4FF3A4B-4E7D-4BA2-89AD-5C5957E5320B}"/>
                </a:ext>
              </a:extLst>
            </p:cNvPr>
            <p:cNvSpPr/>
            <p:nvPr/>
          </p:nvSpPr>
          <p:spPr>
            <a:xfrm>
              <a:off x="7518532" y="4576057"/>
              <a:ext cx="187090" cy="280345"/>
            </a:xfrm>
            <a:custGeom>
              <a:avLst/>
              <a:gdLst>
                <a:gd name="connsiteX0" fmla="*/ 183671 w 187090"/>
                <a:gd name="connsiteY0" fmla="*/ 278139 h 280345"/>
                <a:gd name="connsiteX1" fmla="*/ 185170 w 187090"/>
                <a:gd name="connsiteY1" fmla="*/ 262895 h 280345"/>
                <a:gd name="connsiteX2" fmla="*/ 21241 w 187090"/>
                <a:gd name="connsiteY2" fmla="*/ 11120 h 280345"/>
                <a:gd name="connsiteX3" fmla="*/ 13994 w 187090"/>
                <a:gd name="connsiteY3" fmla="*/ 0 h 280345"/>
                <a:gd name="connsiteX4" fmla="*/ 12495 w 187090"/>
                <a:gd name="connsiteY4" fmla="*/ 15244 h 280345"/>
                <a:gd name="connsiteX5" fmla="*/ 1187 w 187090"/>
                <a:gd name="connsiteY5" fmla="*/ 14981 h 280345"/>
                <a:gd name="connsiteX6" fmla="*/ 0 w 187090"/>
                <a:gd name="connsiteY6" fmla="*/ 13369 h 280345"/>
                <a:gd name="connsiteX7" fmla="*/ 170926 w 187090"/>
                <a:gd name="connsiteY7" fmla="*/ 275765 h 280345"/>
                <a:gd name="connsiteX8" fmla="*/ 181572 w 187090"/>
                <a:gd name="connsiteY8" fmla="*/ 279576 h 280345"/>
                <a:gd name="connsiteX9" fmla="*/ 183671 w 187090"/>
                <a:gd name="connsiteY9" fmla="*/ 278139 h 28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90" h="280345">
                  <a:moveTo>
                    <a:pt x="183671" y="278139"/>
                  </a:moveTo>
                  <a:cubicBezTo>
                    <a:pt x="187594" y="273990"/>
                    <a:pt x="188206" y="267718"/>
                    <a:pt x="185170" y="262895"/>
                  </a:cubicBezTo>
                  <a:lnTo>
                    <a:pt x="21241" y="11120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1"/>
                  </a:cubicBezTo>
                  <a:cubicBezTo>
                    <a:pt x="725" y="14494"/>
                    <a:pt x="325" y="13957"/>
                    <a:pt x="0" y="13369"/>
                  </a:cubicBezTo>
                  <a:lnTo>
                    <a:pt x="170926" y="275765"/>
                  </a:lnTo>
                  <a:cubicBezTo>
                    <a:pt x="172813" y="279763"/>
                    <a:pt x="177586" y="281462"/>
                    <a:pt x="181572" y="279576"/>
                  </a:cubicBezTo>
                  <a:cubicBezTo>
                    <a:pt x="182346" y="279213"/>
                    <a:pt x="183058" y="278726"/>
                    <a:pt x="183671" y="2781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8" name="Freeform: Shape 1917">
              <a:extLst>
                <a:ext uri="{FF2B5EF4-FFF2-40B4-BE49-F238E27FC236}">
                  <a16:creationId xmlns:a16="http://schemas.microsoft.com/office/drawing/2014/main" id="{FAB1ACD2-7EE1-4372-A2F7-714FC2C7FF3D}"/>
                </a:ext>
              </a:extLst>
            </p:cNvPr>
            <p:cNvSpPr/>
            <p:nvPr/>
          </p:nvSpPr>
          <p:spPr>
            <a:xfrm>
              <a:off x="7441019" y="4454894"/>
              <a:ext cx="93426" cy="138329"/>
            </a:xfrm>
            <a:custGeom>
              <a:avLst/>
              <a:gdLst>
                <a:gd name="connsiteX0" fmla="*/ 90007 w 93426"/>
                <a:gd name="connsiteY0" fmla="*/ 136407 h 138329"/>
                <a:gd name="connsiteX1" fmla="*/ 91506 w 93426"/>
                <a:gd name="connsiteY1" fmla="*/ 121164 h 138329"/>
                <a:gd name="connsiteX2" fmla="*/ 87258 w 93426"/>
                <a:gd name="connsiteY2" fmla="*/ 114666 h 138329"/>
                <a:gd name="connsiteX3" fmla="*/ 17913 w 93426"/>
                <a:gd name="connsiteY3" fmla="*/ 7958 h 138329"/>
                <a:gd name="connsiteX4" fmla="*/ 15914 w 93426"/>
                <a:gd name="connsiteY4" fmla="*/ 4835 h 138329"/>
                <a:gd name="connsiteX5" fmla="*/ 15914 w 93426"/>
                <a:gd name="connsiteY5" fmla="*/ 4085 h 138329"/>
                <a:gd name="connsiteX6" fmla="*/ 5031 w 93426"/>
                <a:gd name="connsiteY6" fmla="*/ 1024 h 138329"/>
                <a:gd name="connsiteX7" fmla="*/ 3419 w 93426"/>
                <a:gd name="connsiteY7" fmla="*/ 2211 h 138329"/>
                <a:gd name="connsiteX8" fmla="*/ 1920 w 93426"/>
                <a:gd name="connsiteY8" fmla="*/ 17455 h 138329"/>
                <a:gd name="connsiteX9" fmla="*/ 78012 w 93426"/>
                <a:gd name="connsiteY9" fmla="*/ 134533 h 138329"/>
                <a:gd name="connsiteX10" fmla="*/ 89020 w 93426"/>
                <a:gd name="connsiteY10" fmla="*/ 137132 h 138329"/>
                <a:gd name="connsiteX11" fmla="*/ 90007 w 93426"/>
                <a:gd name="connsiteY11" fmla="*/ 136407 h 13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3426" h="138329">
                  <a:moveTo>
                    <a:pt x="90007" y="136407"/>
                  </a:moveTo>
                  <a:cubicBezTo>
                    <a:pt x="93930" y="132259"/>
                    <a:pt x="94542" y="125986"/>
                    <a:pt x="91506" y="121164"/>
                  </a:cubicBezTo>
                  <a:lnTo>
                    <a:pt x="87258" y="114666"/>
                  </a:lnTo>
                  <a:lnTo>
                    <a:pt x="17913" y="7958"/>
                  </a:lnTo>
                  <a:lnTo>
                    <a:pt x="15914" y="4835"/>
                  </a:lnTo>
                  <a:lnTo>
                    <a:pt x="15914" y="4085"/>
                  </a:lnTo>
                  <a:cubicBezTo>
                    <a:pt x="13753" y="237"/>
                    <a:pt x="8880" y="-1138"/>
                    <a:pt x="5031" y="1024"/>
                  </a:cubicBezTo>
                  <a:cubicBezTo>
                    <a:pt x="4444" y="1349"/>
                    <a:pt x="3907" y="1749"/>
                    <a:pt x="3419" y="2211"/>
                  </a:cubicBezTo>
                  <a:cubicBezTo>
                    <a:pt x="-504" y="6359"/>
                    <a:pt x="-1116" y="12632"/>
                    <a:pt x="1920" y="17455"/>
                  </a:cubicBezTo>
                  <a:lnTo>
                    <a:pt x="78012" y="134533"/>
                  </a:lnTo>
                  <a:cubicBezTo>
                    <a:pt x="80336" y="138294"/>
                    <a:pt x="85259" y="139456"/>
                    <a:pt x="89020" y="137132"/>
                  </a:cubicBezTo>
                  <a:cubicBezTo>
                    <a:pt x="89370" y="136920"/>
                    <a:pt x="89695" y="136670"/>
                    <a:pt x="90007" y="1364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9" name="Freeform: Shape 1918">
              <a:extLst>
                <a:ext uri="{FF2B5EF4-FFF2-40B4-BE49-F238E27FC236}">
                  <a16:creationId xmlns:a16="http://schemas.microsoft.com/office/drawing/2014/main" id="{2EFBA1AA-69BC-4A78-A5C5-015C0602FE08}"/>
                </a:ext>
              </a:extLst>
            </p:cNvPr>
            <p:cNvSpPr/>
            <p:nvPr/>
          </p:nvSpPr>
          <p:spPr>
            <a:xfrm>
              <a:off x="7001553" y="5485681"/>
              <a:ext cx="739007" cy="1233846"/>
            </a:xfrm>
            <a:custGeom>
              <a:avLst/>
              <a:gdLst>
                <a:gd name="connsiteX0" fmla="*/ 736758 w 739007"/>
                <a:gd name="connsiteY0" fmla="*/ 1232272 h 1233846"/>
                <a:gd name="connsiteX1" fmla="*/ 737508 w 739007"/>
                <a:gd name="connsiteY1" fmla="*/ 1232272 h 1233846"/>
                <a:gd name="connsiteX2" fmla="*/ 738133 w 739007"/>
                <a:gd name="connsiteY2" fmla="*/ 1231523 h 1233846"/>
                <a:gd name="connsiteX3" fmla="*/ 739007 w 739007"/>
                <a:gd name="connsiteY3" fmla="*/ 1230398 h 1233846"/>
                <a:gd name="connsiteX4" fmla="*/ 739007 w 739007"/>
                <a:gd name="connsiteY4" fmla="*/ 1230398 h 1233846"/>
                <a:gd name="connsiteX5" fmla="*/ 730136 w 739007"/>
                <a:gd name="connsiteY5" fmla="*/ 1221652 h 1233846"/>
                <a:gd name="connsiteX6" fmla="*/ 726638 w 739007"/>
                <a:gd name="connsiteY6" fmla="*/ 1196662 h 1233846"/>
                <a:gd name="connsiteX7" fmla="*/ 17319 w 739007"/>
                <a:gd name="connsiteY7" fmla="*/ 6386 h 1233846"/>
                <a:gd name="connsiteX8" fmla="*/ 16195 w 739007"/>
                <a:gd name="connsiteY8" fmla="*/ 4512 h 1233846"/>
                <a:gd name="connsiteX9" fmla="*/ 5512 w 739007"/>
                <a:gd name="connsiteY9" fmla="*/ 801 h 1233846"/>
                <a:gd name="connsiteX10" fmla="*/ 3700 w 739007"/>
                <a:gd name="connsiteY10" fmla="*/ 2013 h 1233846"/>
                <a:gd name="connsiteX11" fmla="*/ 202 w 739007"/>
                <a:gd name="connsiteY11" fmla="*/ 13133 h 1233846"/>
                <a:gd name="connsiteX12" fmla="*/ 951 w 739007"/>
                <a:gd name="connsiteY12" fmla="*/ 15133 h 1233846"/>
                <a:gd name="connsiteX13" fmla="*/ 1701 w 739007"/>
                <a:gd name="connsiteY13" fmla="*/ 17007 h 1233846"/>
                <a:gd name="connsiteX14" fmla="*/ 1701 w 739007"/>
                <a:gd name="connsiteY14" fmla="*/ 17007 h 1233846"/>
                <a:gd name="connsiteX15" fmla="*/ 718766 w 739007"/>
                <a:gd name="connsiteY15" fmla="*/ 1219028 h 1233846"/>
                <a:gd name="connsiteX16" fmla="*/ 725013 w 739007"/>
                <a:gd name="connsiteY16" fmla="*/ 1229524 h 1233846"/>
                <a:gd name="connsiteX17" fmla="*/ 735584 w 739007"/>
                <a:gd name="connsiteY17" fmla="*/ 1232997 h 1233846"/>
                <a:gd name="connsiteX18" fmla="*/ 736758 w 739007"/>
                <a:gd name="connsiteY18" fmla="*/ 1232272 h 1233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007" h="1233846">
                  <a:moveTo>
                    <a:pt x="736758" y="1232272"/>
                  </a:moveTo>
                  <a:cubicBezTo>
                    <a:pt x="736758" y="1232272"/>
                    <a:pt x="736758" y="1232272"/>
                    <a:pt x="737508" y="1232272"/>
                  </a:cubicBezTo>
                  <a:lnTo>
                    <a:pt x="738133" y="1231523"/>
                  </a:lnTo>
                  <a:lnTo>
                    <a:pt x="739007" y="1230398"/>
                  </a:lnTo>
                  <a:lnTo>
                    <a:pt x="739007" y="1230398"/>
                  </a:lnTo>
                  <a:cubicBezTo>
                    <a:pt x="734284" y="1230098"/>
                    <a:pt x="730499" y="1226375"/>
                    <a:pt x="730136" y="1221652"/>
                  </a:cubicBezTo>
                  <a:lnTo>
                    <a:pt x="726638" y="1196662"/>
                  </a:lnTo>
                  <a:lnTo>
                    <a:pt x="17319" y="6386"/>
                  </a:lnTo>
                  <a:lnTo>
                    <a:pt x="16195" y="4512"/>
                  </a:lnTo>
                  <a:cubicBezTo>
                    <a:pt x="14270" y="539"/>
                    <a:pt x="9485" y="-1123"/>
                    <a:pt x="5512" y="801"/>
                  </a:cubicBezTo>
                  <a:cubicBezTo>
                    <a:pt x="4849" y="1126"/>
                    <a:pt x="4250" y="1526"/>
                    <a:pt x="3700" y="2013"/>
                  </a:cubicBezTo>
                  <a:cubicBezTo>
                    <a:pt x="776" y="4912"/>
                    <a:pt x="-536" y="9073"/>
                    <a:pt x="202" y="13133"/>
                  </a:cubicBezTo>
                  <a:cubicBezTo>
                    <a:pt x="414" y="13808"/>
                    <a:pt x="664" y="14483"/>
                    <a:pt x="951" y="15133"/>
                  </a:cubicBezTo>
                  <a:cubicBezTo>
                    <a:pt x="1126" y="15782"/>
                    <a:pt x="1376" y="16420"/>
                    <a:pt x="1701" y="17007"/>
                  </a:cubicBezTo>
                  <a:lnTo>
                    <a:pt x="1701" y="17007"/>
                  </a:lnTo>
                  <a:lnTo>
                    <a:pt x="718766" y="1219028"/>
                  </a:lnTo>
                  <a:lnTo>
                    <a:pt x="725013" y="1229524"/>
                  </a:lnTo>
                  <a:cubicBezTo>
                    <a:pt x="726975" y="1233410"/>
                    <a:pt x="731710" y="1234959"/>
                    <a:pt x="735584" y="1232997"/>
                  </a:cubicBezTo>
                  <a:cubicBezTo>
                    <a:pt x="735996" y="1232785"/>
                    <a:pt x="736396" y="1232547"/>
                    <a:pt x="736758" y="12322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0" name="Freeform: Shape 1919">
              <a:extLst>
                <a:ext uri="{FF2B5EF4-FFF2-40B4-BE49-F238E27FC236}">
                  <a16:creationId xmlns:a16="http://schemas.microsoft.com/office/drawing/2014/main" id="{0469A2FA-8AC8-4162-A810-FB1591A5BFCC}"/>
                </a:ext>
              </a:extLst>
            </p:cNvPr>
            <p:cNvSpPr/>
            <p:nvPr/>
          </p:nvSpPr>
          <p:spPr>
            <a:xfrm>
              <a:off x="8942119" y="4430971"/>
              <a:ext cx="37007" cy="323140"/>
            </a:xfrm>
            <a:custGeom>
              <a:avLst/>
              <a:gdLst>
                <a:gd name="connsiteX0" fmla="*/ 17415 w 37007"/>
                <a:gd name="connsiteY0" fmla="*/ 17637 h 323140"/>
                <a:gd name="connsiteX1" fmla="*/ 17415 w 37007"/>
                <a:gd name="connsiteY1" fmla="*/ 14888 h 323140"/>
                <a:gd name="connsiteX2" fmla="*/ 17415 w 37007"/>
                <a:gd name="connsiteY2" fmla="*/ 10015 h 323140"/>
                <a:gd name="connsiteX3" fmla="*/ 13416 w 37007"/>
                <a:gd name="connsiteY3" fmla="*/ 2018 h 323140"/>
                <a:gd name="connsiteX4" fmla="*/ 11667 w 37007"/>
                <a:gd name="connsiteY4" fmla="*/ 894 h 323140"/>
                <a:gd name="connsiteX5" fmla="*/ 7669 w 37007"/>
                <a:gd name="connsiteY5" fmla="*/ 19 h 323140"/>
                <a:gd name="connsiteX6" fmla="*/ 7669 w 37007"/>
                <a:gd name="connsiteY6" fmla="*/ 19 h 323140"/>
                <a:gd name="connsiteX7" fmla="*/ 4545 w 37007"/>
                <a:gd name="connsiteY7" fmla="*/ 1143 h 323140"/>
                <a:gd name="connsiteX8" fmla="*/ 3046 w 37007"/>
                <a:gd name="connsiteY8" fmla="*/ 2393 h 323140"/>
                <a:gd name="connsiteX9" fmla="*/ 1796 w 37007"/>
                <a:gd name="connsiteY9" fmla="*/ 3642 h 323140"/>
                <a:gd name="connsiteX10" fmla="*/ 922 w 37007"/>
                <a:gd name="connsiteY10" fmla="*/ 5267 h 323140"/>
                <a:gd name="connsiteX11" fmla="*/ 47 w 37007"/>
                <a:gd name="connsiteY11" fmla="*/ 7141 h 323140"/>
                <a:gd name="connsiteX12" fmla="*/ 47 w 37007"/>
                <a:gd name="connsiteY12" fmla="*/ 9015 h 323140"/>
                <a:gd name="connsiteX13" fmla="*/ 47 w 37007"/>
                <a:gd name="connsiteY13" fmla="*/ 11264 h 323140"/>
                <a:gd name="connsiteX14" fmla="*/ 47 w 37007"/>
                <a:gd name="connsiteY14" fmla="*/ 11264 h 323140"/>
                <a:gd name="connsiteX15" fmla="*/ 18289 w 37007"/>
                <a:gd name="connsiteY15" fmla="*/ 295276 h 323140"/>
                <a:gd name="connsiteX16" fmla="*/ 18289 w 37007"/>
                <a:gd name="connsiteY16" fmla="*/ 301773 h 323140"/>
                <a:gd name="connsiteX17" fmla="*/ 18914 w 37007"/>
                <a:gd name="connsiteY17" fmla="*/ 313144 h 323140"/>
                <a:gd name="connsiteX18" fmla="*/ 28410 w 37007"/>
                <a:gd name="connsiteY18" fmla="*/ 323140 h 323140"/>
                <a:gd name="connsiteX19" fmla="*/ 28660 w 37007"/>
                <a:gd name="connsiteY19" fmla="*/ 323140 h 323140"/>
                <a:gd name="connsiteX20" fmla="*/ 36906 w 37007"/>
                <a:gd name="connsiteY20" fmla="*/ 311519 h 323140"/>
                <a:gd name="connsiteX21" fmla="*/ 18664 w 37007"/>
                <a:gd name="connsiteY21" fmla="*/ 27133 h 323140"/>
                <a:gd name="connsiteX22" fmla="*/ 18664 w 37007"/>
                <a:gd name="connsiteY22" fmla="*/ 20761 h 32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7007" h="323140">
                  <a:moveTo>
                    <a:pt x="17415" y="17637"/>
                  </a:moveTo>
                  <a:lnTo>
                    <a:pt x="17415" y="14888"/>
                  </a:lnTo>
                  <a:lnTo>
                    <a:pt x="17415" y="10015"/>
                  </a:lnTo>
                  <a:cubicBezTo>
                    <a:pt x="17215" y="6916"/>
                    <a:pt x="15778" y="4030"/>
                    <a:pt x="13416" y="2018"/>
                  </a:cubicBezTo>
                  <a:cubicBezTo>
                    <a:pt x="12916" y="1531"/>
                    <a:pt x="12317" y="1143"/>
                    <a:pt x="11667" y="894"/>
                  </a:cubicBezTo>
                  <a:cubicBezTo>
                    <a:pt x="10442" y="219"/>
                    <a:pt x="9056" y="-81"/>
                    <a:pt x="7669" y="19"/>
                  </a:cubicBezTo>
                  <a:lnTo>
                    <a:pt x="7669" y="19"/>
                  </a:lnTo>
                  <a:cubicBezTo>
                    <a:pt x="6557" y="144"/>
                    <a:pt x="5482" y="531"/>
                    <a:pt x="4545" y="1143"/>
                  </a:cubicBezTo>
                  <a:cubicBezTo>
                    <a:pt x="3970" y="1456"/>
                    <a:pt x="3458" y="1880"/>
                    <a:pt x="3046" y="2393"/>
                  </a:cubicBezTo>
                  <a:cubicBezTo>
                    <a:pt x="2546" y="2705"/>
                    <a:pt x="2109" y="3143"/>
                    <a:pt x="1796" y="3642"/>
                  </a:cubicBezTo>
                  <a:cubicBezTo>
                    <a:pt x="1459" y="4155"/>
                    <a:pt x="1159" y="4704"/>
                    <a:pt x="922" y="5267"/>
                  </a:cubicBezTo>
                  <a:cubicBezTo>
                    <a:pt x="534" y="5842"/>
                    <a:pt x="235" y="6479"/>
                    <a:pt x="47" y="7141"/>
                  </a:cubicBezTo>
                  <a:cubicBezTo>
                    <a:pt x="-16" y="7766"/>
                    <a:pt x="-16" y="8391"/>
                    <a:pt x="47" y="9015"/>
                  </a:cubicBezTo>
                  <a:cubicBezTo>
                    <a:pt x="-16" y="9765"/>
                    <a:pt x="-16" y="10515"/>
                    <a:pt x="47" y="11264"/>
                  </a:cubicBezTo>
                  <a:lnTo>
                    <a:pt x="47" y="11264"/>
                  </a:lnTo>
                  <a:lnTo>
                    <a:pt x="18289" y="295276"/>
                  </a:lnTo>
                  <a:lnTo>
                    <a:pt x="18289" y="301773"/>
                  </a:lnTo>
                  <a:lnTo>
                    <a:pt x="18914" y="313144"/>
                  </a:lnTo>
                  <a:cubicBezTo>
                    <a:pt x="18777" y="318529"/>
                    <a:pt x="23025" y="323002"/>
                    <a:pt x="28410" y="323140"/>
                  </a:cubicBezTo>
                  <a:cubicBezTo>
                    <a:pt x="28485" y="323140"/>
                    <a:pt x="28572" y="323140"/>
                    <a:pt x="28660" y="323140"/>
                  </a:cubicBezTo>
                  <a:cubicBezTo>
                    <a:pt x="34057" y="322065"/>
                    <a:pt x="37668" y="316967"/>
                    <a:pt x="36906" y="311519"/>
                  </a:cubicBezTo>
                  <a:lnTo>
                    <a:pt x="18664" y="27133"/>
                  </a:lnTo>
                  <a:lnTo>
                    <a:pt x="18664" y="207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1" name="Freeform: Shape 1920">
              <a:extLst>
                <a:ext uri="{FF2B5EF4-FFF2-40B4-BE49-F238E27FC236}">
                  <a16:creationId xmlns:a16="http://schemas.microsoft.com/office/drawing/2014/main" id="{4D6A1C59-9191-4278-9C14-94C13363E9E2}"/>
                </a:ext>
              </a:extLst>
            </p:cNvPr>
            <p:cNvSpPr/>
            <p:nvPr/>
          </p:nvSpPr>
          <p:spPr>
            <a:xfrm>
              <a:off x="9749086" y="5211943"/>
              <a:ext cx="469854" cy="281675"/>
            </a:xfrm>
            <a:custGeom>
              <a:avLst/>
              <a:gdLst>
                <a:gd name="connsiteX0" fmla="*/ 1107 w 469854"/>
                <a:gd name="connsiteY0" fmla="*/ 275625 h 281675"/>
                <a:gd name="connsiteX1" fmla="*/ 11477 w 469854"/>
                <a:gd name="connsiteY1" fmla="*/ 281348 h 281675"/>
                <a:gd name="connsiteX2" fmla="*/ 12976 w 469854"/>
                <a:gd name="connsiteY2" fmla="*/ 280748 h 281675"/>
                <a:gd name="connsiteX3" fmla="*/ 462782 w 469854"/>
                <a:gd name="connsiteY3" fmla="*/ 21852 h 281675"/>
                <a:gd name="connsiteX4" fmla="*/ 464656 w 469854"/>
                <a:gd name="connsiteY4" fmla="*/ 20727 h 281675"/>
                <a:gd name="connsiteX5" fmla="*/ 468904 w 469854"/>
                <a:gd name="connsiteY5" fmla="*/ 6358 h 281675"/>
                <a:gd name="connsiteX6" fmla="*/ 458759 w 469854"/>
                <a:gd name="connsiteY6" fmla="*/ 248 h 281675"/>
                <a:gd name="connsiteX7" fmla="*/ 456410 w 469854"/>
                <a:gd name="connsiteY7" fmla="*/ 1235 h 281675"/>
                <a:gd name="connsiteX8" fmla="*/ 445540 w 469854"/>
                <a:gd name="connsiteY8" fmla="*/ 7482 h 281675"/>
                <a:gd name="connsiteX9" fmla="*/ 11227 w 469854"/>
                <a:gd name="connsiteY9" fmla="*/ 257383 h 281675"/>
                <a:gd name="connsiteX10" fmla="*/ 5230 w 469854"/>
                <a:gd name="connsiteY10" fmla="*/ 260881 h 281675"/>
                <a:gd name="connsiteX11" fmla="*/ 1107 w 469854"/>
                <a:gd name="connsiteY11" fmla="*/ 275625 h 281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9854" h="281675">
                  <a:moveTo>
                    <a:pt x="1107" y="275625"/>
                  </a:moveTo>
                  <a:cubicBezTo>
                    <a:pt x="2393" y="280061"/>
                    <a:pt x="7029" y="282623"/>
                    <a:pt x="11477" y="281348"/>
                  </a:cubicBezTo>
                  <a:cubicBezTo>
                    <a:pt x="11989" y="281198"/>
                    <a:pt x="12501" y="280998"/>
                    <a:pt x="12976" y="280748"/>
                  </a:cubicBezTo>
                  <a:lnTo>
                    <a:pt x="462782" y="21852"/>
                  </a:lnTo>
                  <a:lnTo>
                    <a:pt x="464656" y="20727"/>
                  </a:lnTo>
                  <a:cubicBezTo>
                    <a:pt x="469342" y="17578"/>
                    <a:pt x="471129" y="11543"/>
                    <a:pt x="468904" y="6358"/>
                  </a:cubicBezTo>
                  <a:cubicBezTo>
                    <a:pt x="467792" y="1872"/>
                    <a:pt x="463244" y="-864"/>
                    <a:pt x="458759" y="248"/>
                  </a:cubicBezTo>
                  <a:cubicBezTo>
                    <a:pt x="457934" y="460"/>
                    <a:pt x="457134" y="785"/>
                    <a:pt x="456410" y="1235"/>
                  </a:cubicBezTo>
                  <a:lnTo>
                    <a:pt x="445540" y="7482"/>
                  </a:lnTo>
                  <a:lnTo>
                    <a:pt x="11227" y="257383"/>
                  </a:lnTo>
                  <a:lnTo>
                    <a:pt x="5230" y="260881"/>
                  </a:lnTo>
                  <a:cubicBezTo>
                    <a:pt x="407" y="264105"/>
                    <a:pt x="-1355" y="270365"/>
                    <a:pt x="1107" y="275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2" name="Freeform: Shape 1921">
              <a:extLst>
                <a:ext uri="{FF2B5EF4-FFF2-40B4-BE49-F238E27FC236}">
                  <a16:creationId xmlns:a16="http://schemas.microsoft.com/office/drawing/2014/main" id="{51DC47F3-1C4F-4B8C-853B-526DDFF8A1B2}"/>
                </a:ext>
              </a:extLst>
            </p:cNvPr>
            <p:cNvSpPr/>
            <p:nvPr/>
          </p:nvSpPr>
          <p:spPr>
            <a:xfrm>
              <a:off x="7933602" y="3831872"/>
              <a:ext cx="266209" cy="380917"/>
            </a:xfrm>
            <a:custGeom>
              <a:avLst/>
              <a:gdLst>
                <a:gd name="connsiteX0" fmla="*/ 260637 w 266209"/>
                <a:gd name="connsiteY0" fmla="*/ 376331 h 380917"/>
                <a:gd name="connsiteX1" fmla="*/ 261512 w 266209"/>
                <a:gd name="connsiteY1" fmla="*/ 377581 h 380917"/>
                <a:gd name="connsiteX2" fmla="*/ 263511 w 266209"/>
                <a:gd name="connsiteY2" fmla="*/ 380330 h 380917"/>
                <a:gd name="connsiteX3" fmla="*/ 265423 w 266209"/>
                <a:gd name="connsiteY3" fmla="*/ 380667 h 380917"/>
                <a:gd name="connsiteX4" fmla="*/ 265760 w 266209"/>
                <a:gd name="connsiteY4" fmla="*/ 380330 h 380917"/>
                <a:gd name="connsiteX5" fmla="*/ 265760 w 266209"/>
                <a:gd name="connsiteY5" fmla="*/ 377706 h 380917"/>
                <a:gd name="connsiteX6" fmla="*/ 265760 w 266209"/>
                <a:gd name="connsiteY6" fmla="*/ 377706 h 380917"/>
                <a:gd name="connsiteX7" fmla="*/ 264886 w 266209"/>
                <a:gd name="connsiteY7" fmla="*/ 376581 h 380917"/>
                <a:gd name="connsiteX8" fmla="*/ 236648 w 266209"/>
                <a:gd name="connsiteY8" fmla="*/ 336347 h 380917"/>
                <a:gd name="connsiteX9" fmla="*/ 25239 w 266209"/>
                <a:gd name="connsiteY9" fmla="*/ 33593 h 380917"/>
                <a:gd name="connsiteX10" fmla="*/ 2124 w 266209"/>
                <a:gd name="connsiteY10" fmla="*/ 356 h 380917"/>
                <a:gd name="connsiteX11" fmla="*/ 2124 w 266209"/>
                <a:gd name="connsiteY11" fmla="*/ 356 h 380917"/>
                <a:gd name="connsiteX12" fmla="*/ 375 w 266209"/>
                <a:gd name="connsiteY12" fmla="*/ 356 h 380917"/>
                <a:gd name="connsiteX13" fmla="*/ 375 w 266209"/>
                <a:gd name="connsiteY13" fmla="*/ 356 h 380917"/>
                <a:gd name="connsiteX14" fmla="*/ 375 w 266209"/>
                <a:gd name="connsiteY14" fmla="*/ 2855 h 380917"/>
                <a:gd name="connsiteX15" fmla="*/ 25364 w 266209"/>
                <a:gd name="connsiteY15" fmla="*/ 38466 h 380917"/>
                <a:gd name="connsiteX16" fmla="*/ 232525 w 266209"/>
                <a:gd name="connsiteY16" fmla="*/ 336347 h 38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6209" h="380917">
                  <a:moveTo>
                    <a:pt x="260637" y="376331"/>
                  </a:moveTo>
                  <a:lnTo>
                    <a:pt x="261512" y="377581"/>
                  </a:lnTo>
                  <a:lnTo>
                    <a:pt x="263511" y="380330"/>
                  </a:lnTo>
                  <a:cubicBezTo>
                    <a:pt x="263949" y="380955"/>
                    <a:pt x="264811" y="381104"/>
                    <a:pt x="265423" y="380667"/>
                  </a:cubicBezTo>
                  <a:cubicBezTo>
                    <a:pt x="265560" y="380567"/>
                    <a:pt x="265673" y="380455"/>
                    <a:pt x="265760" y="380330"/>
                  </a:cubicBezTo>
                  <a:cubicBezTo>
                    <a:pt x="266360" y="379555"/>
                    <a:pt x="266360" y="378481"/>
                    <a:pt x="265760" y="377706"/>
                  </a:cubicBezTo>
                  <a:lnTo>
                    <a:pt x="265760" y="377706"/>
                  </a:lnTo>
                  <a:lnTo>
                    <a:pt x="264886" y="376581"/>
                  </a:lnTo>
                  <a:lnTo>
                    <a:pt x="236648" y="336347"/>
                  </a:lnTo>
                  <a:lnTo>
                    <a:pt x="25239" y="33593"/>
                  </a:lnTo>
                  <a:lnTo>
                    <a:pt x="2124" y="356"/>
                  </a:lnTo>
                  <a:lnTo>
                    <a:pt x="2124" y="356"/>
                  </a:lnTo>
                  <a:cubicBezTo>
                    <a:pt x="1637" y="-119"/>
                    <a:pt x="862" y="-119"/>
                    <a:pt x="375" y="356"/>
                  </a:cubicBezTo>
                  <a:cubicBezTo>
                    <a:pt x="375" y="356"/>
                    <a:pt x="375" y="356"/>
                    <a:pt x="375" y="356"/>
                  </a:cubicBezTo>
                  <a:cubicBezTo>
                    <a:pt x="-125" y="1118"/>
                    <a:pt x="-125" y="2093"/>
                    <a:pt x="375" y="2855"/>
                  </a:cubicBezTo>
                  <a:lnTo>
                    <a:pt x="25364" y="38466"/>
                  </a:lnTo>
                  <a:lnTo>
                    <a:pt x="232525" y="336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3" name="Freeform: Shape 1922">
              <a:extLst>
                <a:ext uri="{FF2B5EF4-FFF2-40B4-BE49-F238E27FC236}">
                  <a16:creationId xmlns:a16="http://schemas.microsoft.com/office/drawing/2014/main" id="{A7464C7B-6719-4F44-8DD1-7D5679FCA8B9}"/>
                </a:ext>
              </a:extLst>
            </p:cNvPr>
            <p:cNvSpPr/>
            <p:nvPr/>
          </p:nvSpPr>
          <p:spPr>
            <a:xfrm>
              <a:off x="12045105" y="3320050"/>
              <a:ext cx="42748" cy="290767"/>
            </a:xfrm>
            <a:custGeom>
              <a:avLst/>
              <a:gdLst>
                <a:gd name="connsiteX0" fmla="*/ 220 w 42748"/>
                <a:gd name="connsiteY0" fmla="*/ 278272 h 290767"/>
                <a:gd name="connsiteX1" fmla="*/ 8217 w 42748"/>
                <a:gd name="connsiteY1" fmla="*/ 290767 h 290767"/>
                <a:gd name="connsiteX2" fmla="*/ 18088 w 42748"/>
                <a:gd name="connsiteY2" fmla="*/ 281146 h 290767"/>
                <a:gd name="connsiteX3" fmla="*/ 18088 w 42748"/>
                <a:gd name="connsiteY3" fmla="*/ 281146 h 290767"/>
                <a:gd name="connsiteX4" fmla="*/ 19712 w 42748"/>
                <a:gd name="connsiteY4" fmla="*/ 262028 h 290767"/>
                <a:gd name="connsiteX5" fmla="*/ 42702 w 42748"/>
                <a:gd name="connsiteY5" fmla="*/ 11004 h 290767"/>
                <a:gd name="connsiteX6" fmla="*/ 42702 w 42748"/>
                <a:gd name="connsiteY6" fmla="*/ 11004 h 290767"/>
                <a:gd name="connsiteX7" fmla="*/ 42702 w 42748"/>
                <a:gd name="connsiteY7" fmla="*/ 8879 h 290767"/>
                <a:gd name="connsiteX8" fmla="*/ 42702 w 42748"/>
                <a:gd name="connsiteY8" fmla="*/ 6880 h 290767"/>
                <a:gd name="connsiteX9" fmla="*/ 41952 w 42748"/>
                <a:gd name="connsiteY9" fmla="*/ 5131 h 290767"/>
                <a:gd name="connsiteX10" fmla="*/ 40828 w 42748"/>
                <a:gd name="connsiteY10" fmla="*/ 3382 h 290767"/>
                <a:gd name="connsiteX11" fmla="*/ 35330 w 42748"/>
                <a:gd name="connsiteY11" fmla="*/ 8 h 290767"/>
                <a:gd name="connsiteX12" fmla="*/ 25459 w 42748"/>
                <a:gd name="connsiteY12" fmla="*/ 9117 h 290767"/>
                <a:gd name="connsiteX13" fmla="*/ 25459 w 42748"/>
                <a:gd name="connsiteY13" fmla="*/ 9629 h 290767"/>
                <a:gd name="connsiteX14" fmla="*/ 25459 w 42748"/>
                <a:gd name="connsiteY14" fmla="*/ 15252 h 290767"/>
                <a:gd name="connsiteX15" fmla="*/ 25459 w 42748"/>
                <a:gd name="connsiteY15" fmla="*/ 18251 h 29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748" h="290767">
                  <a:moveTo>
                    <a:pt x="220" y="278272"/>
                  </a:moveTo>
                  <a:cubicBezTo>
                    <a:pt x="-941" y="283920"/>
                    <a:pt x="2607" y="289468"/>
                    <a:pt x="8217" y="290767"/>
                  </a:cubicBezTo>
                  <a:cubicBezTo>
                    <a:pt x="13602" y="290842"/>
                    <a:pt x="18013" y="286531"/>
                    <a:pt x="18088" y="281146"/>
                  </a:cubicBezTo>
                  <a:cubicBezTo>
                    <a:pt x="18088" y="281146"/>
                    <a:pt x="18088" y="281146"/>
                    <a:pt x="18088" y="281146"/>
                  </a:cubicBezTo>
                  <a:lnTo>
                    <a:pt x="19712" y="262028"/>
                  </a:lnTo>
                  <a:lnTo>
                    <a:pt x="42702" y="11004"/>
                  </a:lnTo>
                  <a:lnTo>
                    <a:pt x="42702" y="11004"/>
                  </a:lnTo>
                  <a:cubicBezTo>
                    <a:pt x="42765" y="10291"/>
                    <a:pt x="42765" y="9592"/>
                    <a:pt x="42702" y="8879"/>
                  </a:cubicBezTo>
                  <a:lnTo>
                    <a:pt x="42702" y="6880"/>
                  </a:lnTo>
                  <a:lnTo>
                    <a:pt x="41952" y="5131"/>
                  </a:lnTo>
                  <a:lnTo>
                    <a:pt x="40828" y="3382"/>
                  </a:lnTo>
                  <a:cubicBezTo>
                    <a:pt x="39504" y="1582"/>
                    <a:pt x="37529" y="383"/>
                    <a:pt x="35330" y="8"/>
                  </a:cubicBezTo>
                  <a:cubicBezTo>
                    <a:pt x="30095" y="-204"/>
                    <a:pt x="25672" y="3881"/>
                    <a:pt x="25459" y="9117"/>
                  </a:cubicBezTo>
                  <a:cubicBezTo>
                    <a:pt x="25459" y="9292"/>
                    <a:pt x="25459" y="9454"/>
                    <a:pt x="25459" y="9629"/>
                  </a:cubicBezTo>
                  <a:lnTo>
                    <a:pt x="25459" y="15252"/>
                  </a:lnTo>
                  <a:lnTo>
                    <a:pt x="25459" y="18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4" name="Freeform: Shape 1923">
              <a:extLst>
                <a:ext uri="{FF2B5EF4-FFF2-40B4-BE49-F238E27FC236}">
                  <a16:creationId xmlns:a16="http://schemas.microsoft.com/office/drawing/2014/main" id="{B5B83879-74E3-462B-B47D-6343FAD4C58A}"/>
                </a:ext>
              </a:extLst>
            </p:cNvPr>
            <p:cNvSpPr/>
            <p:nvPr/>
          </p:nvSpPr>
          <p:spPr>
            <a:xfrm>
              <a:off x="7697660" y="6452405"/>
              <a:ext cx="52255" cy="262424"/>
            </a:xfrm>
            <a:custGeom>
              <a:avLst/>
              <a:gdLst>
                <a:gd name="connsiteX0" fmla="*/ 5917 w 52255"/>
                <a:gd name="connsiteY0" fmla="*/ 1279 h 262424"/>
                <a:gd name="connsiteX1" fmla="*/ 169 w 52255"/>
                <a:gd name="connsiteY1" fmla="*/ 13024 h 262424"/>
                <a:gd name="connsiteX2" fmla="*/ 30781 w 52255"/>
                <a:gd name="connsiteY2" fmla="*/ 228688 h 262424"/>
                <a:gd name="connsiteX3" fmla="*/ 34280 w 52255"/>
                <a:gd name="connsiteY3" fmla="*/ 253678 h 262424"/>
                <a:gd name="connsiteX4" fmla="*/ 43151 w 52255"/>
                <a:gd name="connsiteY4" fmla="*/ 262424 h 262424"/>
                <a:gd name="connsiteX5" fmla="*/ 44650 w 52255"/>
                <a:gd name="connsiteY5" fmla="*/ 262424 h 262424"/>
                <a:gd name="connsiteX6" fmla="*/ 52022 w 52255"/>
                <a:gd name="connsiteY6" fmla="*/ 249929 h 262424"/>
                <a:gd name="connsiteX7" fmla="*/ 17912 w 52255"/>
                <a:gd name="connsiteY7" fmla="*/ 8900 h 262424"/>
                <a:gd name="connsiteX8" fmla="*/ 14288 w 52255"/>
                <a:gd name="connsiteY8" fmla="*/ 2028 h 262424"/>
                <a:gd name="connsiteX9" fmla="*/ 8291 w 52255"/>
                <a:gd name="connsiteY9" fmla="*/ 29 h 262424"/>
                <a:gd name="connsiteX10" fmla="*/ 7541 w 52255"/>
                <a:gd name="connsiteY10" fmla="*/ 29 h 262424"/>
                <a:gd name="connsiteX11" fmla="*/ 5917 w 52255"/>
                <a:gd name="connsiteY11" fmla="*/ 1279 h 26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55" h="262424">
                  <a:moveTo>
                    <a:pt x="5917" y="1279"/>
                  </a:moveTo>
                  <a:cubicBezTo>
                    <a:pt x="1656" y="3540"/>
                    <a:pt x="-668" y="8276"/>
                    <a:pt x="169" y="13024"/>
                  </a:cubicBezTo>
                  <a:lnTo>
                    <a:pt x="30781" y="228688"/>
                  </a:lnTo>
                  <a:lnTo>
                    <a:pt x="34280" y="253678"/>
                  </a:lnTo>
                  <a:cubicBezTo>
                    <a:pt x="34642" y="258401"/>
                    <a:pt x="38428" y="262125"/>
                    <a:pt x="43151" y="262424"/>
                  </a:cubicBezTo>
                  <a:lnTo>
                    <a:pt x="44650" y="262424"/>
                  </a:lnTo>
                  <a:cubicBezTo>
                    <a:pt x="49973" y="260800"/>
                    <a:pt x="53171" y="255377"/>
                    <a:pt x="52022" y="249929"/>
                  </a:cubicBezTo>
                  <a:lnTo>
                    <a:pt x="17912" y="8900"/>
                  </a:lnTo>
                  <a:cubicBezTo>
                    <a:pt x="17537" y="6264"/>
                    <a:pt x="16262" y="3828"/>
                    <a:pt x="14288" y="2028"/>
                  </a:cubicBezTo>
                  <a:cubicBezTo>
                    <a:pt x="12651" y="566"/>
                    <a:pt x="10477" y="-158"/>
                    <a:pt x="8291" y="29"/>
                  </a:cubicBezTo>
                  <a:lnTo>
                    <a:pt x="7541" y="29"/>
                  </a:lnTo>
                  <a:cubicBezTo>
                    <a:pt x="6941" y="354"/>
                    <a:pt x="6392" y="779"/>
                    <a:pt x="5917" y="12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5" name="Freeform: Shape 1924">
              <a:extLst>
                <a:ext uri="{FF2B5EF4-FFF2-40B4-BE49-F238E27FC236}">
                  <a16:creationId xmlns:a16="http://schemas.microsoft.com/office/drawing/2014/main" id="{1B6F5F50-3B24-4200-88B5-4B52CA6F09CA}"/>
                </a:ext>
              </a:extLst>
            </p:cNvPr>
            <p:cNvSpPr/>
            <p:nvPr/>
          </p:nvSpPr>
          <p:spPr>
            <a:xfrm>
              <a:off x="10865960" y="6622491"/>
              <a:ext cx="12119" cy="249774"/>
            </a:xfrm>
            <a:custGeom>
              <a:avLst/>
              <a:gdLst>
                <a:gd name="connsiteX0" fmla="*/ 11995 w 12119"/>
                <a:gd name="connsiteY0" fmla="*/ 12620 h 249774"/>
                <a:gd name="connsiteX1" fmla="*/ 11995 w 12119"/>
                <a:gd name="connsiteY1" fmla="*/ 2124 h 249774"/>
                <a:gd name="connsiteX2" fmla="*/ 10495 w 12119"/>
                <a:gd name="connsiteY2" fmla="*/ 0 h 249774"/>
                <a:gd name="connsiteX3" fmla="*/ 8871 w 12119"/>
                <a:gd name="connsiteY3" fmla="*/ 1862 h 249774"/>
                <a:gd name="connsiteX4" fmla="*/ 8871 w 12119"/>
                <a:gd name="connsiteY4" fmla="*/ 1874 h 249774"/>
                <a:gd name="connsiteX5" fmla="*/ 8871 w 12119"/>
                <a:gd name="connsiteY5" fmla="*/ 12370 h 249774"/>
                <a:gd name="connsiteX6" fmla="*/ 8871 w 12119"/>
                <a:gd name="connsiteY6" fmla="*/ 15494 h 249774"/>
                <a:gd name="connsiteX7" fmla="*/ 0 w 12119"/>
                <a:gd name="connsiteY7" fmla="*/ 249775 h 249774"/>
                <a:gd name="connsiteX8" fmla="*/ 3249 w 12119"/>
                <a:gd name="connsiteY8" fmla="*/ 249775 h 249774"/>
                <a:gd name="connsiteX9" fmla="*/ 12120 w 12119"/>
                <a:gd name="connsiteY9" fmla="*/ 13494 h 249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119" h="249774">
                  <a:moveTo>
                    <a:pt x="11995" y="12620"/>
                  </a:moveTo>
                  <a:lnTo>
                    <a:pt x="11995" y="2124"/>
                  </a:lnTo>
                  <a:cubicBezTo>
                    <a:pt x="12082" y="1149"/>
                    <a:pt x="11445" y="237"/>
                    <a:pt x="10495" y="0"/>
                  </a:cubicBezTo>
                  <a:cubicBezTo>
                    <a:pt x="9533" y="62"/>
                    <a:pt x="8809" y="900"/>
                    <a:pt x="8871" y="1862"/>
                  </a:cubicBezTo>
                  <a:cubicBezTo>
                    <a:pt x="8871" y="1874"/>
                    <a:pt x="8871" y="1874"/>
                    <a:pt x="8871" y="1874"/>
                  </a:cubicBezTo>
                  <a:lnTo>
                    <a:pt x="8871" y="12370"/>
                  </a:lnTo>
                  <a:lnTo>
                    <a:pt x="8871" y="15494"/>
                  </a:lnTo>
                  <a:lnTo>
                    <a:pt x="0" y="249775"/>
                  </a:lnTo>
                  <a:lnTo>
                    <a:pt x="3249" y="249775"/>
                  </a:lnTo>
                  <a:lnTo>
                    <a:pt x="12120" y="134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6" name="Freeform: Shape 1925">
              <a:extLst>
                <a:ext uri="{FF2B5EF4-FFF2-40B4-BE49-F238E27FC236}">
                  <a16:creationId xmlns:a16="http://schemas.microsoft.com/office/drawing/2014/main" id="{CEA58CE4-DE2B-46D1-A60F-AC542C88BB7D}"/>
                </a:ext>
              </a:extLst>
            </p:cNvPr>
            <p:cNvSpPr/>
            <p:nvPr/>
          </p:nvSpPr>
          <p:spPr>
            <a:xfrm>
              <a:off x="12078861" y="5638251"/>
              <a:ext cx="126145" cy="154321"/>
            </a:xfrm>
            <a:custGeom>
              <a:avLst/>
              <a:gdLst>
                <a:gd name="connsiteX0" fmla="*/ 8946 w 126145"/>
                <a:gd name="connsiteY0" fmla="*/ 8004 h 154321"/>
                <a:gd name="connsiteX1" fmla="*/ 2699 w 126145"/>
                <a:gd name="connsiteY1" fmla="*/ 507 h 154321"/>
                <a:gd name="connsiteX2" fmla="*/ 587 w 126145"/>
                <a:gd name="connsiteY2" fmla="*/ 370 h 154321"/>
                <a:gd name="connsiteX3" fmla="*/ 450 w 126145"/>
                <a:gd name="connsiteY3" fmla="*/ 507 h 154321"/>
                <a:gd name="connsiteX4" fmla="*/ 450 w 126145"/>
                <a:gd name="connsiteY4" fmla="*/ 3131 h 154321"/>
                <a:gd name="connsiteX5" fmla="*/ 6697 w 126145"/>
                <a:gd name="connsiteY5" fmla="*/ 10628 h 154321"/>
                <a:gd name="connsiteX6" fmla="*/ 9446 w 126145"/>
                <a:gd name="connsiteY6" fmla="*/ 13877 h 154321"/>
                <a:gd name="connsiteX7" fmla="*/ 126146 w 126145"/>
                <a:gd name="connsiteY7" fmla="*/ 154321 h 154321"/>
                <a:gd name="connsiteX8" fmla="*/ 126146 w 126145"/>
                <a:gd name="connsiteY8" fmla="*/ 148948 h 154321"/>
                <a:gd name="connsiteX9" fmla="*/ 8946 w 126145"/>
                <a:gd name="connsiteY9" fmla="*/ 9129 h 15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145" h="154321">
                  <a:moveTo>
                    <a:pt x="8946" y="8004"/>
                  </a:moveTo>
                  <a:lnTo>
                    <a:pt x="2699" y="507"/>
                  </a:lnTo>
                  <a:cubicBezTo>
                    <a:pt x="2149" y="-117"/>
                    <a:pt x="1200" y="-168"/>
                    <a:pt x="587" y="370"/>
                  </a:cubicBezTo>
                  <a:cubicBezTo>
                    <a:pt x="538" y="420"/>
                    <a:pt x="487" y="457"/>
                    <a:pt x="450" y="507"/>
                  </a:cubicBezTo>
                  <a:cubicBezTo>
                    <a:pt x="-150" y="1282"/>
                    <a:pt x="-150" y="2357"/>
                    <a:pt x="450" y="3131"/>
                  </a:cubicBezTo>
                  <a:lnTo>
                    <a:pt x="6697" y="10628"/>
                  </a:lnTo>
                  <a:lnTo>
                    <a:pt x="9446" y="13877"/>
                  </a:lnTo>
                  <a:lnTo>
                    <a:pt x="126146" y="154321"/>
                  </a:lnTo>
                  <a:lnTo>
                    <a:pt x="126146" y="148948"/>
                  </a:lnTo>
                  <a:lnTo>
                    <a:pt x="8946" y="91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7" name="Freeform: Shape 1926">
              <a:extLst>
                <a:ext uri="{FF2B5EF4-FFF2-40B4-BE49-F238E27FC236}">
                  <a16:creationId xmlns:a16="http://schemas.microsoft.com/office/drawing/2014/main" id="{DFC2AFCA-7EAA-4024-A913-DBB11347E943}"/>
                </a:ext>
              </a:extLst>
            </p:cNvPr>
            <p:cNvSpPr/>
            <p:nvPr/>
          </p:nvSpPr>
          <p:spPr>
            <a:xfrm>
              <a:off x="8134621" y="6320986"/>
              <a:ext cx="67364" cy="551280"/>
            </a:xfrm>
            <a:custGeom>
              <a:avLst/>
              <a:gdLst>
                <a:gd name="connsiteX0" fmla="*/ 2893 w 67364"/>
                <a:gd name="connsiteY0" fmla="*/ 2625 h 551280"/>
                <a:gd name="connsiteX1" fmla="*/ 2893 w 67364"/>
                <a:gd name="connsiteY1" fmla="*/ 1250 h 551280"/>
                <a:gd name="connsiteX2" fmla="*/ 2893 w 67364"/>
                <a:gd name="connsiteY2" fmla="*/ 1250 h 551280"/>
                <a:gd name="connsiteX3" fmla="*/ 1269 w 67364"/>
                <a:gd name="connsiteY3" fmla="*/ 1 h 551280"/>
                <a:gd name="connsiteX4" fmla="*/ 19 w 67364"/>
                <a:gd name="connsiteY4" fmla="*/ 2250 h 551280"/>
                <a:gd name="connsiteX5" fmla="*/ 19 w 67364"/>
                <a:gd name="connsiteY5" fmla="*/ 2250 h 551280"/>
                <a:gd name="connsiteX6" fmla="*/ 1143 w 67364"/>
                <a:gd name="connsiteY6" fmla="*/ 12121 h 551280"/>
                <a:gd name="connsiteX7" fmla="*/ 63616 w 67364"/>
                <a:gd name="connsiteY7" fmla="*/ 551281 h 551280"/>
                <a:gd name="connsiteX8" fmla="*/ 67365 w 67364"/>
                <a:gd name="connsiteY8" fmla="*/ 551281 h 551280"/>
                <a:gd name="connsiteX9" fmla="*/ 4892 w 67364"/>
                <a:gd name="connsiteY9" fmla="*/ 11621 h 55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364" h="551280">
                  <a:moveTo>
                    <a:pt x="2893" y="2625"/>
                  </a:moveTo>
                  <a:lnTo>
                    <a:pt x="2893" y="1250"/>
                  </a:lnTo>
                  <a:lnTo>
                    <a:pt x="2893" y="1250"/>
                  </a:lnTo>
                  <a:cubicBezTo>
                    <a:pt x="2718" y="500"/>
                    <a:pt x="2043" y="-24"/>
                    <a:pt x="1269" y="1"/>
                  </a:cubicBezTo>
                  <a:cubicBezTo>
                    <a:pt x="394" y="1"/>
                    <a:pt x="-106" y="1125"/>
                    <a:pt x="19" y="2250"/>
                  </a:cubicBezTo>
                  <a:lnTo>
                    <a:pt x="19" y="2250"/>
                  </a:lnTo>
                  <a:lnTo>
                    <a:pt x="1143" y="12121"/>
                  </a:lnTo>
                  <a:lnTo>
                    <a:pt x="63616" y="551281"/>
                  </a:lnTo>
                  <a:lnTo>
                    <a:pt x="67365" y="551281"/>
                  </a:lnTo>
                  <a:lnTo>
                    <a:pt x="4892" y="116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8" name="Freeform: Shape 1927">
              <a:extLst>
                <a:ext uri="{FF2B5EF4-FFF2-40B4-BE49-F238E27FC236}">
                  <a16:creationId xmlns:a16="http://schemas.microsoft.com/office/drawing/2014/main" id="{D8503479-A504-4A7E-AEB1-2D6A24C703EB}"/>
                </a:ext>
              </a:extLst>
            </p:cNvPr>
            <p:cNvSpPr/>
            <p:nvPr/>
          </p:nvSpPr>
          <p:spPr>
            <a:xfrm>
              <a:off x="10198567" y="1820406"/>
              <a:ext cx="2808" cy="324598"/>
            </a:xfrm>
            <a:custGeom>
              <a:avLst/>
              <a:gdLst>
                <a:gd name="connsiteX0" fmla="*/ 1680 w 2808"/>
                <a:gd name="connsiteY0" fmla="*/ 0 h 324598"/>
                <a:gd name="connsiteX1" fmla="*/ 56 w 2808"/>
                <a:gd name="connsiteY1" fmla="*/ 1999 h 324598"/>
                <a:gd name="connsiteX2" fmla="*/ 56 w 2808"/>
                <a:gd name="connsiteY2" fmla="*/ 12370 h 324598"/>
                <a:gd name="connsiteX3" fmla="*/ 56 w 2808"/>
                <a:gd name="connsiteY3" fmla="*/ 322122 h 324598"/>
                <a:gd name="connsiteX4" fmla="*/ 56 w 2808"/>
                <a:gd name="connsiteY4" fmla="*/ 323621 h 324598"/>
                <a:gd name="connsiteX5" fmla="*/ 56 w 2808"/>
                <a:gd name="connsiteY5" fmla="*/ 323621 h 324598"/>
                <a:gd name="connsiteX6" fmla="*/ 56 w 2808"/>
                <a:gd name="connsiteY6" fmla="*/ 324496 h 324598"/>
                <a:gd name="connsiteX7" fmla="*/ 1181 w 2808"/>
                <a:gd name="connsiteY7" fmla="*/ 324496 h 324598"/>
                <a:gd name="connsiteX8" fmla="*/ 2805 w 2808"/>
                <a:gd name="connsiteY8" fmla="*/ 322634 h 324598"/>
                <a:gd name="connsiteX9" fmla="*/ 2805 w 2808"/>
                <a:gd name="connsiteY9" fmla="*/ 322621 h 324598"/>
                <a:gd name="connsiteX10" fmla="*/ 2805 w 2808"/>
                <a:gd name="connsiteY10" fmla="*/ 321747 h 324598"/>
                <a:gd name="connsiteX11" fmla="*/ 2805 w 2808"/>
                <a:gd name="connsiteY11" fmla="*/ 11495 h 324598"/>
                <a:gd name="connsiteX12" fmla="*/ 2805 w 2808"/>
                <a:gd name="connsiteY12" fmla="*/ 1125 h 324598"/>
                <a:gd name="connsiteX13" fmla="*/ 1680 w 2808"/>
                <a:gd name="connsiteY13" fmla="*/ 0 h 324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" h="324598">
                  <a:moveTo>
                    <a:pt x="1680" y="0"/>
                  </a:moveTo>
                  <a:cubicBezTo>
                    <a:pt x="694" y="125"/>
                    <a:pt x="-19" y="1012"/>
                    <a:pt x="56" y="1999"/>
                  </a:cubicBezTo>
                  <a:lnTo>
                    <a:pt x="56" y="12370"/>
                  </a:lnTo>
                  <a:lnTo>
                    <a:pt x="56" y="322122"/>
                  </a:lnTo>
                  <a:lnTo>
                    <a:pt x="56" y="323621"/>
                  </a:lnTo>
                  <a:lnTo>
                    <a:pt x="56" y="323621"/>
                  </a:lnTo>
                  <a:cubicBezTo>
                    <a:pt x="-19" y="323908"/>
                    <a:pt x="-19" y="324208"/>
                    <a:pt x="56" y="324496"/>
                  </a:cubicBezTo>
                  <a:cubicBezTo>
                    <a:pt x="419" y="324633"/>
                    <a:pt x="818" y="324633"/>
                    <a:pt x="1181" y="324496"/>
                  </a:cubicBezTo>
                  <a:cubicBezTo>
                    <a:pt x="2143" y="324433"/>
                    <a:pt x="2867" y="323596"/>
                    <a:pt x="2805" y="322634"/>
                  </a:cubicBezTo>
                  <a:cubicBezTo>
                    <a:pt x="2805" y="322621"/>
                    <a:pt x="2805" y="322621"/>
                    <a:pt x="2805" y="322621"/>
                  </a:cubicBezTo>
                  <a:lnTo>
                    <a:pt x="2805" y="321747"/>
                  </a:lnTo>
                  <a:lnTo>
                    <a:pt x="2805" y="11495"/>
                  </a:lnTo>
                  <a:lnTo>
                    <a:pt x="2805" y="1125"/>
                  </a:lnTo>
                  <a:cubicBezTo>
                    <a:pt x="2618" y="600"/>
                    <a:pt x="2205" y="187"/>
                    <a:pt x="168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9" name="Freeform: Shape 1928">
              <a:extLst>
                <a:ext uri="{FF2B5EF4-FFF2-40B4-BE49-F238E27FC236}">
                  <a16:creationId xmlns:a16="http://schemas.microsoft.com/office/drawing/2014/main" id="{D471B71E-2986-40F3-8FC3-69E8B30D4686}"/>
                </a:ext>
              </a:extLst>
            </p:cNvPr>
            <p:cNvSpPr/>
            <p:nvPr/>
          </p:nvSpPr>
          <p:spPr>
            <a:xfrm>
              <a:off x="8618915" y="3951489"/>
              <a:ext cx="36644" cy="31458"/>
            </a:xfrm>
            <a:custGeom>
              <a:avLst/>
              <a:gdLst>
                <a:gd name="connsiteX0" fmla="*/ 16758 w 36644"/>
                <a:gd name="connsiteY0" fmla="*/ 28181 h 31458"/>
                <a:gd name="connsiteX1" fmla="*/ 22756 w 36644"/>
                <a:gd name="connsiteY1" fmla="*/ 25058 h 31458"/>
                <a:gd name="connsiteX2" fmla="*/ 25255 w 36644"/>
                <a:gd name="connsiteY2" fmla="*/ 23808 h 31458"/>
                <a:gd name="connsiteX3" fmla="*/ 31252 w 36644"/>
                <a:gd name="connsiteY3" fmla="*/ 20684 h 31458"/>
                <a:gd name="connsiteX4" fmla="*/ 36000 w 36644"/>
                <a:gd name="connsiteY4" fmla="*/ 6440 h 31458"/>
                <a:gd name="connsiteX5" fmla="*/ 25692 w 36644"/>
                <a:gd name="connsiteY5" fmla="*/ 255 h 31458"/>
                <a:gd name="connsiteX6" fmla="*/ 24130 w 36644"/>
                <a:gd name="connsiteY6" fmla="*/ 817 h 31458"/>
                <a:gd name="connsiteX7" fmla="*/ 4389 w 36644"/>
                <a:gd name="connsiteY7" fmla="*/ 11063 h 31458"/>
                <a:gd name="connsiteX8" fmla="*/ 4389 w 36644"/>
                <a:gd name="connsiteY8" fmla="*/ 11063 h 31458"/>
                <a:gd name="connsiteX9" fmla="*/ 3639 w 36644"/>
                <a:gd name="connsiteY9" fmla="*/ 11688 h 31458"/>
                <a:gd name="connsiteX10" fmla="*/ 2140 w 36644"/>
                <a:gd name="connsiteY10" fmla="*/ 12937 h 31458"/>
                <a:gd name="connsiteX11" fmla="*/ 2140 w 36644"/>
                <a:gd name="connsiteY11" fmla="*/ 13562 h 31458"/>
                <a:gd name="connsiteX12" fmla="*/ 1515 w 36644"/>
                <a:gd name="connsiteY12" fmla="*/ 14812 h 31458"/>
                <a:gd name="connsiteX13" fmla="*/ 515 w 36644"/>
                <a:gd name="connsiteY13" fmla="*/ 16436 h 31458"/>
                <a:gd name="connsiteX14" fmla="*/ 515 w 36644"/>
                <a:gd name="connsiteY14" fmla="*/ 16436 h 31458"/>
                <a:gd name="connsiteX15" fmla="*/ 515 w 36644"/>
                <a:gd name="connsiteY15" fmla="*/ 17935 h 31458"/>
                <a:gd name="connsiteX16" fmla="*/ 515 w 36644"/>
                <a:gd name="connsiteY16" fmla="*/ 17935 h 31458"/>
                <a:gd name="connsiteX17" fmla="*/ 515 w 36644"/>
                <a:gd name="connsiteY17" fmla="*/ 25058 h 31458"/>
                <a:gd name="connsiteX18" fmla="*/ 10848 w 36644"/>
                <a:gd name="connsiteY18" fmla="*/ 31193 h 31458"/>
                <a:gd name="connsiteX19" fmla="*/ 12010 w 36644"/>
                <a:gd name="connsiteY19" fmla="*/ 30805 h 31458"/>
                <a:gd name="connsiteX20" fmla="*/ 12010 w 36644"/>
                <a:gd name="connsiteY20" fmla="*/ 30805 h 31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6644" h="31458">
                  <a:moveTo>
                    <a:pt x="16758" y="28181"/>
                  </a:moveTo>
                  <a:lnTo>
                    <a:pt x="22756" y="25058"/>
                  </a:lnTo>
                  <a:lnTo>
                    <a:pt x="25255" y="23808"/>
                  </a:lnTo>
                  <a:lnTo>
                    <a:pt x="31252" y="20684"/>
                  </a:lnTo>
                  <a:cubicBezTo>
                    <a:pt x="35825" y="17523"/>
                    <a:pt x="37762" y="11713"/>
                    <a:pt x="36000" y="6440"/>
                  </a:cubicBezTo>
                  <a:cubicBezTo>
                    <a:pt x="34863" y="1892"/>
                    <a:pt x="30253" y="-882"/>
                    <a:pt x="25692" y="255"/>
                  </a:cubicBezTo>
                  <a:cubicBezTo>
                    <a:pt x="25155" y="392"/>
                    <a:pt x="24630" y="580"/>
                    <a:pt x="24130" y="817"/>
                  </a:cubicBezTo>
                  <a:lnTo>
                    <a:pt x="4389" y="11063"/>
                  </a:lnTo>
                  <a:lnTo>
                    <a:pt x="4389" y="11063"/>
                  </a:lnTo>
                  <a:cubicBezTo>
                    <a:pt x="4389" y="11063"/>
                    <a:pt x="4389" y="11063"/>
                    <a:pt x="3639" y="11688"/>
                  </a:cubicBezTo>
                  <a:cubicBezTo>
                    <a:pt x="3064" y="12000"/>
                    <a:pt x="2552" y="12425"/>
                    <a:pt x="2140" y="12937"/>
                  </a:cubicBezTo>
                  <a:lnTo>
                    <a:pt x="2140" y="13562"/>
                  </a:lnTo>
                  <a:cubicBezTo>
                    <a:pt x="1852" y="13937"/>
                    <a:pt x="1640" y="14362"/>
                    <a:pt x="1515" y="14812"/>
                  </a:cubicBezTo>
                  <a:cubicBezTo>
                    <a:pt x="1115" y="15312"/>
                    <a:pt x="778" y="15849"/>
                    <a:pt x="515" y="16436"/>
                  </a:cubicBezTo>
                  <a:lnTo>
                    <a:pt x="515" y="16436"/>
                  </a:lnTo>
                  <a:cubicBezTo>
                    <a:pt x="515" y="16436"/>
                    <a:pt x="515" y="17435"/>
                    <a:pt x="515" y="17935"/>
                  </a:cubicBezTo>
                  <a:lnTo>
                    <a:pt x="515" y="17935"/>
                  </a:lnTo>
                  <a:cubicBezTo>
                    <a:pt x="-172" y="20259"/>
                    <a:pt x="-172" y="22733"/>
                    <a:pt x="515" y="25058"/>
                  </a:cubicBezTo>
                  <a:cubicBezTo>
                    <a:pt x="1678" y="29606"/>
                    <a:pt x="6300" y="32355"/>
                    <a:pt x="10848" y="31193"/>
                  </a:cubicBezTo>
                  <a:cubicBezTo>
                    <a:pt x="11248" y="31093"/>
                    <a:pt x="11636" y="30968"/>
                    <a:pt x="12010" y="30805"/>
                  </a:cubicBezTo>
                  <a:lnTo>
                    <a:pt x="12010" y="308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0" name="Freeform: Shape 1929">
              <a:extLst>
                <a:ext uri="{FF2B5EF4-FFF2-40B4-BE49-F238E27FC236}">
                  <a16:creationId xmlns:a16="http://schemas.microsoft.com/office/drawing/2014/main" id="{8D4D0F09-DC19-461F-BFE2-AEC440D7C18E}"/>
                </a:ext>
              </a:extLst>
            </p:cNvPr>
            <p:cNvSpPr/>
            <p:nvPr/>
          </p:nvSpPr>
          <p:spPr>
            <a:xfrm>
              <a:off x="9815945" y="5551167"/>
              <a:ext cx="38042" cy="33888"/>
            </a:xfrm>
            <a:custGeom>
              <a:avLst/>
              <a:gdLst>
                <a:gd name="connsiteX0" fmla="*/ 31205 w 38042"/>
                <a:gd name="connsiteY0" fmla="*/ 126 h 33888"/>
                <a:gd name="connsiteX1" fmla="*/ 26207 w 38042"/>
                <a:gd name="connsiteY1" fmla="*/ 876 h 33888"/>
                <a:gd name="connsiteX2" fmla="*/ 5091 w 38042"/>
                <a:gd name="connsiteY2" fmla="*/ 13371 h 33888"/>
                <a:gd name="connsiteX3" fmla="*/ 1343 w 38042"/>
                <a:gd name="connsiteY3" fmla="*/ 17619 h 33888"/>
                <a:gd name="connsiteX4" fmla="*/ 94 w 38042"/>
                <a:gd name="connsiteY4" fmla="*/ 22617 h 33888"/>
                <a:gd name="connsiteX5" fmla="*/ 94 w 38042"/>
                <a:gd name="connsiteY5" fmla="*/ 25866 h 33888"/>
                <a:gd name="connsiteX6" fmla="*/ 94 w 38042"/>
                <a:gd name="connsiteY6" fmla="*/ 25866 h 33888"/>
                <a:gd name="connsiteX7" fmla="*/ 94 w 38042"/>
                <a:gd name="connsiteY7" fmla="*/ 27740 h 33888"/>
                <a:gd name="connsiteX8" fmla="*/ 1093 w 38042"/>
                <a:gd name="connsiteY8" fmla="*/ 29364 h 33888"/>
                <a:gd name="connsiteX9" fmla="*/ 11564 w 38042"/>
                <a:gd name="connsiteY9" fmla="*/ 33138 h 33888"/>
                <a:gd name="connsiteX10" fmla="*/ 12089 w 38042"/>
                <a:gd name="connsiteY10" fmla="*/ 32863 h 33888"/>
                <a:gd name="connsiteX11" fmla="*/ 33204 w 38042"/>
                <a:gd name="connsiteY11" fmla="*/ 20368 h 33888"/>
                <a:gd name="connsiteX12" fmla="*/ 37078 w 38042"/>
                <a:gd name="connsiteY12" fmla="*/ 15495 h 33888"/>
                <a:gd name="connsiteX13" fmla="*/ 37078 w 38042"/>
                <a:gd name="connsiteY13" fmla="*/ 5874 h 33888"/>
                <a:gd name="connsiteX14" fmla="*/ 37078 w 38042"/>
                <a:gd name="connsiteY14" fmla="*/ 5124 h 33888"/>
                <a:gd name="connsiteX15" fmla="*/ 34704 w 38042"/>
                <a:gd name="connsiteY15" fmla="*/ 1875 h 33888"/>
                <a:gd name="connsiteX16" fmla="*/ 31205 w 38042"/>
                <a:gd name="connsiteY16" fmla="*/ 126 h 33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42" h="33888">
                  <a:moveTo>
                    <a:pt x="31205" y="126"/>
                  </a:moveTo>
                  <a:cubicBezTo>
                    <a:pt x="29506" y="-186"/>
                    <a:pt x="27744" y="89"/>
                    <a:pt x="26207" y="876"/>
                  </a:cubicBezTo>
                  <a:lnTo>
                    <a:pt x="5091" y="13371"/>
                  </a:lnTo>
                  <a:cubicBezTo>
                    <a:pt x="3442" y="14383"/>
                    <a:pt x="2143" y="15857"/>
                    <a:pt x="1343" y="17619"/>
                  </a:cubicBezTo>
                  <a:cubicBezTo>
                    <a:pt x="618" y="19193"/>
                    <a:pt x="193" y="20893"/>
                    <a:pt x="94" y="22617"/>
                  </a:cubicBezTo>
                  <a:cubicBezTo>
                    <a:pt x="-31" y="23691"/>
                    <a:pt x="-31" y="24791"/>
                    <a:pt x="94" y="25866"/>
                  </a:cubicBezTo>
                  <a:lnTo>
                    <a:pt x="94" y="25866"/>
                  </a:lnTo>
                  <a:cubicBezTo>
                    <a:pt x="31" y="26490"/>
                    <a:pt x="31" y="27115"/>
                    <a:pt x="94" y="27740"/>
                  </a:cubicBezTo>
                  <a:cubicBezTo>
                    <a:pt x="356" y="28327"/>
                    <a:pt x="693" y="28864"/>
                    <a:pt x="1093" y="29364"/>
                  </a:cubicBezTo>
                  <a:cubicBezTo>
                    <a:pt x="2942" y="33300"/>
                    <a:pt x="7640" y="34987"/>
                    <a:pt x="11564" y="33138"/>
                  </a:cubicBezTo>
                  <a:cubicBezTo>
                    <a:pt x="11739" y="33051"/>
                    <a:pt x="11914" y="32963"/>
                    <a:pt x="12089" y="32863"/>
                  </a:cubicBezTo>
                  <a:lnTo>
                    <a:pt x="33204" y="20368"/>
                  </a:lnTo>
                  <a:cubicBezTo>
                    <a:pt x="34954" y="19156"/>
                    <a:pt x="36290" y="17469"/>
                    <a:pt x="37078" y="15495"/>
                  </a:cubicBezTo>
                  <a:cubicBezTo>
                    <a:pt x="38365" y="12421"/>
                    <a:pt x="38365" y="8947"/>
                    <a:pt x="37078" y="5874"/>
                  </a:cubicBezTo>
                  <a:lnTo>
                    <a:pt x="37078" y="5124"/>
                  </a:lnTo>
                  <a:cubicBezTo>
                    <a:pt x="36465" y="3924"/>
                    <a:pt x="35666" y="2825"/>
                    <a:pt x="34704" y="1875"/>
                  </a:cubicBezTo>
                  <a:cubicBezTo>
                    <a:pt x="33679" y="1038"/>
                    <a:pt x="32492" y="438"/>
                    <a:pt x="31205" y="1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1" name="Freeform: Shape 1930">
              <a:extLst>
                <a:ext uri="{FF2B5EF4-FFF2-40B4-BE49-F238E27FC236}">
                  <a16:creationId xmlns:a16="http://schemas.microsoft.com/office/drawing/2014/main" id="{6E05B628-5C5C-43CE-A13B-F5A13D0FBBD3}"/>
                </a:ext>
              </a:extLst>
            </p:cNvPr>
            <p:cNvSpPr/>
            <p:nvPr/>
          </p:nvSpPr>
          <p:spPr>
            <a:xfrm>
              <a:off x="8131517" y="6214135"/>
              <a:ext cx="31158" cy="147360"/>
            </a:xfrm>
            <a:custGeom>
              <a:avLst/>
              <a:gdLst>
                <a:gd name="connsiteX0" fmla="*/ 30362 w 31158"/>
                <a:gd name="connsiteY0" fmla="*/ 142712 h 147360"/>
                <a:gd name="connsiteX1" fmla="*/ 31112 w 31158"/>
                <a:gd name="connsiteY1" fmla="*/ 140962 h 147360"/>
                <a:gd name="connsiteX2" fmla="*/ 31112 w 31158"/>
                <a:gd name="connsiteY2" fmla="*/ 138963 h 147360"/>
                <a:gd name="connsiteX3" fmla="*/ 31112 w 31158"/>
                <a:gd name="connsiteY3" fmla="*/ 136714 h 147360"/>
                <a:gd name="connsiteX4" fmla="*/ 31112 w 31158"/>
                <a:gd name="connsiteY4" fmla="*/ 134840 h 147360"/>
                <a:gd name="connsiteX5" fmla="*/ 31112 w 31158"/>
                <a:gd name="connsiteY5" fmla="*/ 130841 h 147360"/>
                <a:gd name="connsiteX6" fmla="*/ 27238 w 31158"/>
                <a:gd name="connsiteY6" fmla="*/ 97480 h 147360"/>
                <a:gd name="connsiteX7" fmla="*/ 27238 w 31158"/>
                <a:gd name="connsiteY7" fmla="*/ 93481 h 147360"/>
                <a:gd name="connsiteX8" fmla="*/ 18367 w 31158"/>
                <a:gd name="connsiteY8" fmla="*/ 17136 h 147360"/>
                <a:gd name="connsiteX9" fmla="*/ 17492 w 31158"/>
                <a:gd name="connsiteY9" fmla="*/ 9265 h 147360"/>
                <a:gd name="connsiteX10" fmla="*/ 7522 w 31158"/>
                <a:gd name="connsiteY10" fmla="*/ 6 h 147360"/>
                <a:gd name="connsiteX11" fmla="*/ 7372 w 31158"/>
                <a:gd name="connsiteY11" fmla="*/ 18 h 147360"/>
                <a:gd name="connsiteX12" fmla="*/ 4373 w 31158"/>
                <a:gd name="connsiteY12" fmla="*/ 1268 h 147360"/>
                <a:gd name="connsiteX13" fmla="*/ 2874 w 31158"/>
                <a:gd name="connsiteY13" fmla="*/ 2643 h 147360"/>
                <a:gd name="connsiteX14" fmla="*/ 1624 w 31158"/>
                <a:gd name="connsiteY14" fmla="*/ 4017 h 147360"/>
                <a:gd name="connsiteX15" fmla="*/ 875 w 31158"/>
                <a:gd name="connsiteY15" fmla="*/ 5641 h 147360"/>
                <a:gd name="connsiteX16" fmla="*/ 0 w 31158"/>
                <a:gd name="connsiteY16" fmla="*/ 7640 h 147360"/>
                <a:gd name="connsiteX17" fmla="*/ 0 w 31158"/>
                <a:gd name="connsiteY17" fmla="*/ 9515 h 147360"/>
                <a:gd name="connsiteX18" fmla="*/ 0 w 31158"/>
                <a:gd name="connsiteY18" fmla="*/ 11764 h 147360"/>
                <a:gd name="connsiteX19" fmla="*/ 0 w 31158"/>
                <a:gd name="connsiteY19" fmla="*/ 11764 h 147360"/>
                <a:gd name="connsiteX20" fmla="*/ 10620 w 31158"/>
                <a:gd name="connsiteY20" fmla="*/ 102727 h 147360"/>
                <a:gd name="connsiteX21" fmla="*/ 10620 w 31158"/>
                <a:gd name="connsiteY21" fmla="*/ 106726 h 147360"/>
                <a:gd name="connsiteX22" fmla="*/ 11620 w 31158"/>
                <a:gd name="connsiteY22" fmla="*/ 114973 h 147360"/>
                <a:gd name="connsiteX23" fmla="*/ 11620 w 31158"/>
                <a:gd name="connsiteY23" fmla="*/ 114973 h 147360"/>
                <a:gd name="connsiteX24" fmla="*/ 12619 w 31158"/>
                <a:gd name="connsiteY24" fmla="*/ 122720 h 147360"/>
                <a:gd name="connsiteX25" fmla="*/ 13494 w 31158"/>
                <a:gd name="connsiteY25" fmla="*/ 130966 h 147360"/>
                <a:gd name="connsiteX26" fmla="*/ 14369 w 31158"/>
                <a:gd name="connsiteY26" fmla="*/ 138089 h 147360"/>
                <a:gd name="connsiteX27" fmla="*/ 23840 w 31158"/>
                <a:gd name="connsiteY27" fmla="*/ 147360 h 147360"/>
                <a:gd name="connsiteX28" fmla="*/ 24490 w 31158"/>
                <a:gd name="connsiteY28" fmla="*/ 147335 h 147360"/>
                <a:gd name="connsiteX29" fmla="*/ 27488 w 31158"/>
                <a:gd name="connsiteY29" fmla="*/ 146085 h 147360"/>
                <a:gd name="connsiteX30" fmla="*/ 28987 w 31158"/>
                <a:gd name="connsiteY30" fmla="*/ 144711 h 147360"/>
                <a:gd name="connsiteX31" fmla="*/ 30112 w 31158"/>
                <a:gd name="connsiteY31" fmla="*/ 143461 h 147360"/>
                <a:gd name="connsiteX32" fmla="*/ 30362 w 31158"/>
                <a:gd name="connsiteY32" fmla="*/ 142712 h 14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58" h="147360">
                  <a:moveTo>
                    <a:pt x="30362" y="142712"/>
                  </a:moveTo>
                  <a:cubicBezTo>
                    <a:pt x="30662" y="142149"/>
                    <a:pt x="30912" y="141562"/>
                    <a:pt x="31112" y="140962"/>
                  </a:cubicBezTo>
                  <a:cubicBezTo>
                    <a:pt x="31174" y="140300"/>
                    <a:pt x="31174" y="139625"/>
                    <a:pt x="31112" y="138963"/>
                  </a:cubicBezTo>
                  <a:cubicBezTo>
                    <a:pt x="31174" y="138213"/>
                    <a:pt x="31174" y="137464"/>
                    <a:pt x="31112" y="136714"/>
                  </a:cubicBezTo>
                  <a:lnTo>
                    <a:pt x="31112" y="134840"/>
                  </a:lnTo>
                  <a:lnTo>
                    <a:pt x="31112" y="130841"/>
                  </a:lnTo>
                  <a:lnTo>
                    <a:pt x="27238" y="97480"/>
                  </a:lnTo>
                  <a:lnTo>
                    <a:pt x="27238" y="93481"/>
                  </a:lnTo>
                  <a:lnTo>
                    <a:pt x="18367" y="17136"/>
                  </a:lnTo>
                  <a:lnTo>
                    <a:pt x="17492" y="9265"/>
                  </a:lnTo>
                  <a:cubicBezTo>
                    <a:pt x="17293" y="3954"/>
                    <a:pt x="12832" y="-181"/>
                    <a:pt x="7522" y="6"/>
                  </a:cubicBezTo>
                  <a:cubicBezTo>
                    <a:pt x="7472" y="18"/>
                    <a:pt x="7422" y="18"/>
                    <a:pt x="7372" y="18"/>
                  </a:cubicBezTo>
                  <a:cubicBezTo>
                    <a:pt x="6310" y="281"/>
                    <a:pt x="5310" y="706"/>
                    <a:pt x="4373" y="1268"/>
                  </a:cubicBezTo>
                  <a:cubicBezTo>
                    <a:pt x="3811" y="1655"/>
                    <a:pt x="3311" y="2117"/>
                    <a:pt x="2874" y="2643"/>
                  </a:cubicBezTo>
                  <a:cubicBezTo>
                    <a:pt x="2399" y="3042"/>
                    <a:pt x="1974" y="3505"/>
                    <a:pt x="1624" y="4017"/>
                  </a:cubicBezTo>
                  <a:cubicBezTo>
                    <a:pt x="1299" y="4517"/>
                    <a:pt x="1050" y="5067"/>
                    <a:pt x="875" y="5641"/>
                  </a:cubicBezTo>
                  <a:cubicBezTo>
                    <a:pt x="512" y="6266"/>
                    <a:pt x="212" y="6941"/>
                    <a:pt x="0" y="7640"/>
                  </a:cubicBezTo>
                  <a:cubicBezTo>
                    <a:pt x="0" y="7640"/>
                    <a:pt x="0" y="8765"/>
                    <a:pt x="0" y="9515"/>
                  </a:cubicBezTo>
                  <a:cubicBezTo>
                    <a:pt x="0" y="10264"/>
                    <a:pt x="0" y="11014"/>
                    <a:pt x="0" y="11764"/>
                  </a:cubicBezTo>
                  <a:cubicBezTo>
                    <a:pt x="0" y="12513"/>
                    <a:pt x="0" y="11764"/>
                    <a:pt x="0" y="11764"/>
                  </a:cubicBezTo>
                  <a:lnTo>
                    <a:pt x="10620" y="102727"/>
                  </a:lnTo>
                  <a:lnTo>
                    <a:pt x="10620" y="106726"/>
                  </a:lnTo>
                  <a:lnTo>
                    <a:pt x="11620" y="114973"/>
                  </a:lnTo>
                  <a:lnTo>
                    <a:pt x="11620" y="114973"/>
                  </a:lnTo>
                  <a:lnTo>
                    <a:pt x="12619" y="122720"/>
                  </a:lnTo>
                  <a:lnTo>
                    <a:pt x="13494" y="130966"/>
                  </a:lnTo>
                  <a:lnTo>
                    <a:pt x="14369" y="138089"/>
                  </a:lnTo>
                  <a:cubicBezTo>
                    <a:pt x="14419" y="143261"/>
                    <a:pt x="18654" y="147422"/>
                    <a:pt x="23840" y="147360"/>
                  </a:cubicBezTo>
                  <a:cubicBezTo>
                    <a:pt x="24052" y="147360"/>
                    <a:pt x="24277" y="147347"/>
                    <a:pt x="24490" y="147335"/>
                  </a:cubicBezTo>
                  <a:cubicBezTo>
                    <a:pt x="25576" y="147160"/>
                    <a:pt x="26601" y="146735"/>
                    <a:pt x="27488" y="146085"/>
                  </a:cubicBezTo>
                  <a:lnTo>
                    <a:pt x="28987" y="144711"/>
                  </a:lnTo>
                  <a:cubicBezTo>
                    <a:pt x="29425" y="144361"/>
                    <a:pt x="29800" y="143936"/>
                    <a:pt x="30112" y="143461"/>
                  </a:cubicBezTo>
                  <a:cubicBezTo>
                    <a:pt x="30199" y="143212"/>
                    <a:pt x="30287" y="142961"/>
                    <a:pt x="30362" y="1427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2" name="Freeform: Shape 1931">
              <a:extLst>
                <a:ext uri="{FF2B5EF4-FFF2-40B4-BE49-F238E27FC236}">
                  <a16:creationId xmlns:a16="http://schemas.microsoft.com/office/drawing/2014/main" id="{17C4FBEB-B6AE-4966-BCCC-68DF4EF9CE39}"/>
                </a:ext>
              </a:extLst>
            </p:cNvPr>
            <p:cNvSpPr/>
            <p:nvPr/>
          </p:nvSpPr>
          <p:spPr>
            <a:xfrm>
              <a:off x="8453199" y="6030508"/>
              <a:ext cx="28098" cy="146535"/>
            </a:xfrm>
            <a:custGeom>
              <a:avLst/>
              <a:gdLst>
                <a:gd name="connsiteX0" fmla="*/ 14298 w 28098"/>
                <a:gd name="connsiteY0" fmla="*/ 2093 h 146535"/>
                <a:gd name="connsiteX1" fmla="*/ 12924 w 28098"/>
                <a:gd name="connsiteY1" fmla="*/ 1218 h 146535"/>
                <a:gd name="connsiteX2" fmla="*/ 11299 w 28098"/>
                <a:gd name="connsiteY2" fmla="*/ 94 h 146535"/>
                <a:gd name="connsiteX3" fmla="*/ 9925 w 28098"/>
                <a:gd name="connsiteY3" fmla="*/ 94 h 146535"/>
                <a:gd name="connsiteX4" fmla="*/ 7926 w 28098"/>
                <a:gd name="connsiteY4" fmla="*/ 94 h 146535"/>
                <a:gd name="connsiteX5" fmla="*/ 7926 w 28098"/>
                <a:gd name="connsiteY5" fmla="*/ 94 h 146535"/>
                <a:gd name="connsiteX6" fmla="*/ 6676 w 28098"/>
                <a:gd name="connsiteY6" fmla="*/ 94 h 146535"/>
                <a:gd name="connsiteX7" fmla="*/ 54 w 28098"/>
                <a:gd name="connsiteY7" fmla="*/ 11214 h 146535"/>
                <a:gd name="connsiteX8" fmla="*/ 54 w 28098"/>
                <a:gd name="connsiteY8" fmla="*/ 11214 h 146535"/>
                <a:gd name="connsiteX9" fmla="*/ 1304 w 28098"/>
                <a:gd name="connsiteY9" fmla="*/ 23709 h 146535"/>
                <a:gd name="connsiteX10" fmla="*/ 1304 w 28098"/>
                <a:gd name="connsiteY10" fmla="*/ 25709 h 146535"/>
                <a:gd name="connsiteX11" fmla="*/ 9800 w 28098"/>
                <a:gd name="connsiteY11" fmla="*/ 113174 h 146535"/>
                <a:gd name="connsiteX12" fmla="*/ 12049 w 28098"/>
                <a:gd name="connsiteY12" fmla="*/ 137289 h 146535"/>
                <a:gd name="connsiteX13" fmla="*/ 12049 w 28098"/>
                <a:gd name="connsiteY13" fmla="*/ 138788 h 146535"/>
                <a:gd name="connsiteX14" fmla="*/ 13298 w 28098"/>
                <a:gd name="connsiteY14" fmla="*/ 142287 h 146535"/>
                <a:gd name="connsiteX15" fmla="*/ 14173 w 28098"/>
                <a:gd name="connsiteY15" fmla="*/ 143536 h 146535"/>
                <a:gd name="connsiteX16" fmla="*/ 15672 w 28098"/>
                <a:gd name="connsiteY16" fmla="*/ 144911 h 146535"/>
                <a:gd name="connsiteX17" fmla="*/ 17047 w 28098"/>
                <a:gd name="connsiteY17" fmla="*/ 145911 h 146535"/>
                <a:gd name="connsiteX18" fmla="*/ 18671 w 28098"/>
                <a:gd name="connsiteY18" fmla="*/ 146535 h 146535"/>
                <a:gd name="connsiteX19" fmla="*/ 21545 w 28098"/>
                <a:gd name="connsiteY19" fmla="*/ 146535 h 146535"/>
                <a:gd name="connsiteX20" fmla="*/ 21545 w 28098"/>
                <a:gd name="connsiteY20" fmla="*/ 146535 h 146535"/>
                <a:gd name="connsiteX21" fmla="*/ 23294 w 28098"/>
                <a:gd name="connsiteY21" fmla="*/ 145911 h 146535"/>
                <a:gd name="connsiteX22" fmla="*/ 24793 w 28098"/>
                <a:gd name="connsiteY22" fmla="*/ 144911 h 146535"/>
                <a:gd name="connsiteX23" fmla="*/ 26168 w 28098"/>
                <a:gd name="connsiteY23" fmla="*/ 143662 h 146535"/>
                <a:gd name="connsiteX24" fmla="*/ 27292 w 28098"/>
                <a:gd name="connsiteY24" fmla="*/ 141912 h 146535"/>
                <a:gd name="connsiteX25" fmla="*/ 28042 w 28098"/>
                <a:gd name="connsiteY25" fmla="*/ 140163 h 146535"/>
                <a:gd name="connsiteX26" fmla="*/ 28042 w 28098"/>
                <a:gd name="connsiteY26" fmla="*/ 138164 h 146535"/>
                <a:gd name="connsiteX27" fmla="*/ 28042 w 28098"/>
                <a:gd name="connsiteY27" fmla="*/ 136039 h 146535"/>
                <a:gd name="connsiteX28" fmla="*/ 28042 w 28098"/>
                <a:gd name="connsiteY28" fmla="*/ 134790 h 146535"/>
                <a:gd name="connsiteX29" fmla="*/ 28042 w 28098"/>
                <a:gd name="connsiteY29" fmla="*/ 131791 h 146535"/>
                <a:gd name="connsiteX30" fmla="*/ 15547 w 28098"/>
                <a:gd name="connsiteY30" fmla="*/ 7591 h 146535"/>
                <a:gd name="connsiteX31" fmla="*/ 15547 w 28098"/>
                <a:gd name="connsiteY31" fmla="*/ 7591 h 146535"/>
                <a:gd name="connsiteX32" fmla="*/ 15547 w 28098"/>
                <a:gd name="connsiteY32" fmla="*/ 6716 h 146535"/>
                <a:gd name="connsiteX33" fmla="*/ 15547 w 28098"/>
                <a:gd name="connsiteY33" fmla="*/ 4592 h 146535"/>
                <a:gd name="connsiteX34" fmla="*/ 14923 w 28098"/>
                <a:gd name="connsiteY34" fmla="*/ 3592 h 146535"/>
                <a:gd name="connsiteX35" fmla="*/ 14923 w 28098"/>
                <a:gd name="connsiteY35" fmla="*/ 2842 h 146535"/>
                <a:gd name="connsiteX36" fmla="*/ 14298 w 28098"/>
                <a:gd name="connsiteY36" fmla="*/ 2093 h 1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8098" h="146535">
                  <a:moveTo>
                    <a:pt x="14298" y="2093"/>
                  </a:moveTo>
                  <a:cubicBezTo>
                    <a:pt x="13886" y="1731"/>
                    <a:pt x="13423" y="1431"/>
                    <a:pt x="12924" y="1218"/>
                  </a:cubicBezTo>
                  <a:cubicBezTo>
                    <a:pt x="12436" y="768"/>
                    <a:pt x="11887" y="394"/>
                    <a:pt x="11299" y="94"/>
                  </a:cubicBezTo>
                  <a:lnTo>
                    <a:pt x="9925" y="94"/>
                  </a:lnTo>
                  <a:cubicBezTo>
                    <a:pt x="9263" y="-31"/>
                    <a:pt x="8588" y="-31"/>
                    <a:pt x="7926" y="94"/>
                  </a:cubicBezTo>
                  <a:lnTo>
                    <a:pt x="7926" y="94"/>
                  </a:lnTo>
                  <a:lnTo>
                    <a:pt x="6676" y="94"/>
                  </a:lnTo>
                  <a:cubicBezTo>
                    <a:pt x="2266" y="1943"/>
                    <a:pt x="-421" y="6454"/>
                    <a:pt x="54" y="11214"/>
                  </a:cubicBezTo>
                  <a:lnTo>
                    <a:pt x="54" y="11214"/>
                  </a:lnTo>
                  <a:lnTo>
                    <a:pt x="1304" y="23709"/>
                  </a:lnTo>
                  <a:lnTo>
                    <a:pt x="1304" y="25709"/>
                  </a:lnTo>
                  <a:lnTo>
                    <a:pt x="9800" y="113174"/>
                  </a:lnTo>
                  <a:lnTo>
                    <a:pt x="12049" y="137289"/>
                  </a:lnTo>
                  <a:cubicBezTo>
                    <a:pt x="12049" y="137289"/>
                    <a:pt x="12049" y="138288"/>
                    <a:pt x="12049" y="138788"/>
                  </a:cubicBezTo>
                  <a:cubicBezTo>
                    <a:pt x="12261" y="140013"/>
                    <a:pt x="12674" y="141200"/>
                    <a:pt x="13298" y="142287"/>
                  </a:cubicBezTo>
                  <a:cubicBezTo>
                    <a:pt x="13636" y="142674"/>
                    <a:pt x="13923" y="143087"/>
                    <a:pt x="14173" y="143536"/>
                  </a:cubicBezTo>
                  <a:cubicBezTo>
                    <a:pt x="14610" y="144061"/>
                    <a:pt x="15110" y="144524"/>
                    <a:pt x="15672" y="144911"/>
                  </a:cubicBezTo>
                  <a:lnTo>
                    <a:pt x="17047" y="145911"/>
                  </a:lnTo>
                  <a:lnTo>
                    <a:pt x="18671" y="146535"/>
                  </a:lnTo>
                  <a:lnTo>
                    <a:pt x="21545" y="146535"/>
                  </a:lnTo>
                  <a:lnTo>
                    <a:pt x="21545" y="146535"/>
                  </a:lnTo>
                  <a:lnTo>
                    <a:pt x="23294" y="145911"/>
                  </a:lnTo>
                  <a:lnTo>
                    <a:pt x="24793" y="144911"/>
                  </a:lnTo>
                  <a:lnTo>
                    <a:pt x="26168" y="143662"/>
                  </a:lnTo>
                  <a:lnTo>
                    <a:pt x="27292" y="141912"/>
                  </a:lnTo>
                  <a:lnTo>
                    <a:pt x="28042" y="140163"/>
                  </a:lnTo>
                  <a:cubicBezTo>
                    <a:pt x="28117" y="139501"/>
                    <a:pt x="28117" y="138826"/>
                    <a:pt x="28042" y="138164"/>
                  </a:cubicBezTo>
                  <a:cubicBezTo>
                    <a:pt x="28104" y="137451"/>
                    <a:pt x="28104" y="136752"/>
                    <a:pt x="28042" y="136039"/>
                  </a:cubicBezTo>
                  <a:cubicBezTo>
                    <a:pt x="28104" y="135627"/>
                    <a:pt x="28104" y="135202"/>
                    <a:pt x="28042" y="134790"/>
                  </a:cubicBezTo>
                  <a:lnTo>
                    <a:pt x="28042" y="131791"/>
                  </a:lnTo>
                  <a:lnTo>
                    <a:pt x="15547" y="7591"/>
                  </a:lnTo>
                  <a:cubicBezTo>
                    <a:pt x="15547" y="7591"/>
                    <a:pt x="15547" y="7591"/>
                    <a:pt x="15547" y="7591"/>
                  </a:cubicBezTo>
                  <a:cubicBezTo>
                    <a:pt x="15622" y="7303"/>
                    <a:pt x="15622" y="7003"/>
                    <a:pt x="15547" y="6716"/>
                  </a:cubicBezTo>
                  <a:cubicBezTo>
                    <a:pt x="15622" y="6004"/>
                    <a:pt x="15622" y="5304"/>
                    <a:pt x="15547" y="4592"/>
                  </a:cubicBezTo>
                  <a:cubicBezTo>
                    <a:pt x="15372" y="4242"/>
                    <a:pt x="15160" y="3905"/>
                    <a:pt x="14923" y="3592"/>
                  </a:cubicBezTo>
                  <a:cubicBezTo>
                    <a:pt x="14923" y="3592"/>
                    <a:pt x="14923" y="3592"/>
                    <a:pt x="14923" y="2842"/>
                  </a:cubicBezTo>
                  <a:cubicBezTo>
                    <a:pt x="14735" y="2580"/>
                    <a:pt x="14523" y="2330"/>
                    <a:pt x="14298" y="20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8319105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Picture Placeholder 57" descr="abstract colourful illustration of buildings">
            <a:extLst>
              <a:ext uri="{FF2B5EF4-FFF2-40B4-BE49-F238E27FC236}">
                <a16:creationId xmlns:a16="http://schemas.microsoft.com/office/drawing/2014/main" id="{1DD1F8B0-C735-4424-AEEE-89EF4992D4BE}"/>
              </a:ext>
            </a:extLst>
          </p:cNvPr>
          <p:cNvGrpSpPr/>
          <p:nvPr userDrawn="1"/>
        </p:nvGrpSpPr>
        <p:grpSpPr>
          <a:xfrm>
            <a:off x="8485632" y="182880"/>
            <a:ext cx="3734545" cy="6674797"/>
            <a:chOff x="8485632" y="182880"/>
            <a:chExt cx="3734545" cy="667479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A81CD6-5D93-4594-9E02-67A5952F15CD}"/>
                </a:ext>
              </a:extLst>
            </p:cNvPr>
            <p:cNvSpPr/>
            <p:nvPr/>
          </p:nvSpPr>
          <p:spPr>
            <a:xfrm>
              <a:off x="10104398" y="3236782"/>
              <a:ext cx="1101520" cy="880131"/>
            </a:xfrm>
            <a:custGeom>
              <a:avLst/>
              <a:gdLst>
                <a:gd name="connsiteX0" fmla="*/ 481836 w 1101520"/>
                <a:gd name="connsiteY0" fmla="*/ 880131 h 880131"/>
                <a:gd name="connsiteX1" fmla="*/ 497012 w 1101520"/>
                <a:gd name="connsiteY1" fmla="*/ 872544 h 880131"/>
                <a:gd name="connsiteX2" fmla="*/ 875146 w 1101520"/>
                <a:gd name="connsiteY2" fmla="*/ 695506 h 880131"/>
                <a:gd name="connsiteX3" fmla="*/ 875146 w 1101520"/>
                <a:gd name="connsiteY3" fmla="*/ 695506 h 880131"/>
                <a:gd name="connsiteX4" fmla="*/ 876411 w 1101520"/>
                <a:gd name="connsiteY4" fmla="*/ 695506 h 880131"/>
                <a:gd name="connsiteX5" fmla="*/ 880205 w 1101520"/>
                <a:gd name="connsiteY5" fmla="*/ 695506 h 880131"/>
                <a:gd name="connsiteX6" fmla="*/ 1101520 w 1101520"/>
                <a:gd name="connsiteY6" fmla="*/ 804258 h 880131"/>
                <a:gd name="connsiteX7" fmla="*/ 972525 w 1101520"/>
                <a:gd name="connsiteY7" fmla="*/ 0 h 880131"/>
                <a:gd name="connsiteX8" fmla="*/ 0 w 1101520"/>
                <a:gd name="connsiteY8" fmla="*/ 422362 h 880131"/>
                <a:gd name="connsiteX9" fmla="*/ 45528 w 1101520"/>
                <a:gd name="connsiteY9" fmla="*/ 652511 h 880131"/>
                <a:gd name="connsiteX10" fmla="*/ 481836 w 1101520"/>
                <a:gd name="connsiteY10" fmla="*/ 880131 h 88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20" h="880131">
                  <a:moveTo>
                    <a:pt x="481836" y="880131"/>
                  </a:moveTo>
                  <a:lnTo>
                    <a:pt x="497012" y="872544"/>
                  </a:lnTo>
                  <a:lnTo>
                    <a:pt x="875146" y="695506"/>
                  </a:lnTo>
                  <a:lnTo>
                    <a:pt x="875146" y="695506"/>
                  </a:lnTo>
                  <a:lnTo>
                    <a:pt x="876411" y="695506"/>
                  </a:lnTo>
                  <a:lnTo>
                    <a:pt x="880205" y="695506"/>
                  </a:lnTo>
                  <a:lnTo>
                    <a:pt x="1101520" y="804258"/>
                  </a:lnTo>
                  <a:lnTo>
                    <a:pt x="972525" y="0"/>
                  </a:lnTo>
                  <a:lnTo>
                    <a:pt x="0" y="422362"/>
                  </a:lnTo>
                  <a:lnTo>
                    <a:pt x="45528" y="652511"/>
                  </a:lnTo>
                  <a:lnTo>
                    <a:pt x="481836" y="88013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7AA70F-B66A-45A2-B251-4B30ED5E9627}"/>
                </a:ext>
              </a:extLst>
            </p:cNvPr>
            <p:cNvSpPr/>
            <p:nvPr/>
          </p:nvSpPr>
          <p:spPr>
            <a:xfrm>
              <a:off x="10608998" y="3943669"/>
              <a:ext cx="489424" cy="891512"/>
            </a:xfrm>
            <a:custGeom>
              <a:avLst/>
              <a:gdLst>
                <a:gd name="connsiteX0" fmla="*/ 489424 w 489424"/>
                <a:gd name="connsiteY0" fmla="*/ 710681 h 891512"/>
                <a:gd name="connsiteX1" fmla="*/ 369281 w 489424"/>
                <a:gd name="connsiteY1" fmla="*/ 0 h 891512"/>
                <a:gd name="connsiteX2" fmla="*/ 0 w 489424"/>
                <a:gd name="connsiteY2" fmla="*/ 171980 h 891512"/>
                <a:gd name="connsiteX3" fmla="*/ 131525 w 489424"/>
                <a:gd name="connsiteY3" fmla="*/ 891512 h 891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9424" h="891512">
                  <a:moveTo>
                    <a:pt x="489424" y="710681"/>
                  </a:moveTo>
                  <a:lnTo>
                    <a:pt x="369281" y="0"/>
                  </a:lnTo>
                  <a:lnTo>
                    <a:pt x="0" y="171980"/>
                  </a:lnTo>
                  <a:lnTo>
                    <a:pt x="131525" y="891512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011B5-3181-4160-A071-F73460529704}"/>
                </a:ext>
              </a:extLst>
            </p:cNvPr>
            <p:cNvSpPr/>
            <p:nvPr/>
          </p:nvSpPr>
          <p:spPr>
            <a:xfrm>
              <a:off x="10591293" y="4120707"/>
              <a:ext cx="140377" cy="722061"/>
            </a:xfrm>
            <a:custGeom>
              <a:avLst/>
              <a:gdLst>
                <a:gd name="connsiteX0" fmla="*/ 140378 w 140377"/>
                <a:gd name="connsiteY0" fmla="*/ 718268 h 722061"/>
                <a:gd name="connsiteX1" fmla="*/ 8853 w 140377"/>
                <a:gd name="connsiteY1" fmla="*/ 0 h 722061"/>
                <a:gd name="connsiteX2" fmla="*/ 0 w 140377"/>
                <a:gd name="connsiteY2" fmla="*/ 3794 h 722061"/>
                <a:gd name="connsiteX3" fmla="*/ 131525 w 140377"/>
                <a:gd name="connsiteY3" fmla="*/ 722062 h 72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377" h="722061">
                  <a:moveTo>
                    <a:pt x="140378" y="718268"/>
                  </a:moveTo>
                  <a:lnTo>
                    <a:pt x="8853" y="0"/>
                  </a:lnTo>
                  <a:lnTo>
                    <a:pt x="0" y="3794"/>
                  </a:lnTo>
                  <a:lnTo>
                    <a:pt x="131525" y="722062"/>
                  </a:lnTo>
                  <a:close/>
                </a:path>
              </a:pathLst>
            </a:custGeom>
            <a:solidFill>
              <a:srgbClr val="66B2B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AAB3A-ED5A-4BE4-AA17-19D69D3C7ED5}"/>
                </a:ext>
              </a:extLst>
            </p:cNvPr>
            <p:cNvSpPr/>
            <p:nvPr/>
          </p:nvSpPr>
          <p:spPr>
            <a:xfrm>
              <a:off x="10152456" y="3901939"/>
              <a:ext cx="561509" cy="939564"/>
            </a:xfrm>
            <a:custGeom>
              <a:avLst/>
              <a:gdLst>
                <a:gd name="connsiteX0" fmla="*/ 429985 w 561509"/>
                <a:gd name="connsiteY0" fmla="*/ 222562 h 939564"/>
                <a:gd name="connsiteX1" fmla="*/ 0 w 561509"/>
                <a:gd name="connsiteY1" fmla="*/ 0 h 939564"/>
                <a:gd name="connsiteX2" fmla="*/ 139113 w 561509"/>
                <a:gd name="connsiteY2" fmla="*/ 699299 h 939564"/>
                <a:gd name="connsiteX3" fmla="*/ 561510 w 561509"/>
                <a:gd name="connsiteY3" fmla="*/ 939565 h 939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509" h="939564">
                  <a:moveTo>
                    <a:pt x="429985" y="222562"/>
                  </a:moveTo>
                  <a:lnTo>
                    <a:pt x="0" y="0"/>
                  </a:lnTo>
                  <a:lnTo>
                    <a:pt x="139113" y="699299"/>
                  </a:lnTo>
                  <a:lnTo>
                    <a:pt x="561510" y="939565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FE60A7-2DA7-4C31-9BD0-896F9D2FF18F}"/>
                </a:ext>
              </a:extLst>
            </p:cNvPr>
            <p:cNvSpPr/>
            <p:nvPr/>
          </p:nvSpPr>
          <p:spPr>
            <a:xfrm>
              <a:off x="10614057" y="314393"/>
              <a:ext cx="939643" cy="4584015"/>
            </a:xfrm>
            <a:custGeom>
              <a:avLst/>
              <a:gdLst>
                <a:gd name="connsiteX0" fmla="*/ 600714 w 939643"/>
                <a:gd name="connsiteY0" fmla="*/ 3734234 h 4584015"/>
                <a:gd name="connsiteX1" fmla="*/ 600714 w 939643"/>
                <a:gd name="connsiteY1" fmla="*/ 3734234 h 4584015"/>
                <a:gd name="connsiteX2" fmla="*/ 600714 w 939643"/>
                <a:gd name="connsiteY2" fmla="*/ 3735499 h 4584015"/>
                <a:gd name="connsiteX3" fmla="*/ 600714 w 939643"/>
                <a:gd name="connsiteY3" fmla="*/ 3735499 h 4584015"/>
                <a:gd name="connsiteX4" fmla="*/ 600714 w 939643"/>
                <a:gd name="connsiteY4" fmla="*/ 3735499 h 4584015"/>
                <a:gd name="connsiteX5" fmla="*/ 599450 w 939643"/>
                <a:gd name="connsiteY5" fmla="*/ 3736763 h 4584015"/>
                <a:gd name="connsiteX6" fmla="*/ 599450 w 939643"/>
                <a:gd name="connsiteY6" fmla="*/ 3736763 h 4584015"/>
                <a:gd name="connsiteX7" fmla="*/ 598185 w 939643"/>
                <a:gd name="connsiteY7" fmla="*/ 3736763 h 4584015"/>
                <a:gd name="connsiteX8" fmla="*/ 596920 w 939643"/>
                <a:gd name="connsiteY8" fmla="*/ 3736763 h 4584015"/>
                <a:gd name="connsiteX9" fmla="*/ 595656 w 939643"/>
                <a:gd name="connsiteY9" fmla="*/ 3736763 h 4584015"/>
                <a:gd name="connsiteX10" fmla="*/ 594391 w 939643"/>
                <a:gd name="connsiteY10" fmla="*/ 3736763 h 4584015"/>
                <a:gd name="connsiteX11" fmla="*/ 594391 w 939643"/>
                <a:gd name="connsiteY11" fmla="*/ 3736763 h 4584015"/>
                <a:gd name="connsiteX12" fmla="*/ 374340 w 939643"/>
                <a:gd name="connsiteY12" fmla="*/ 3628011 h 4584015"/>
                <a:gd name="connsiteX13" fmla="*/ 493218 w 939643"/>
                <a:gd name="connsiteY13" fmla="*/ 4339957 h 4584015"/>
                <a:gd name="connsiteX14" fmla="*/ 493218 w 939643"/>
                <a:gd name="connsiteY14" fmla="*/ 4339957 h 4584015"/>
                <a:gd name="connsiteX15" fmla="*/ 493218 w 939643"/>
                <a:gd name="connsiteY15" fmla="*/ 4341221 h 4584015"/>
                <a:gd name="connsiteX16" fmla="*/ 493218 w 939643"/>
                <a:gd name="connsiteY16" fmla="*/ 4342486 h 4584015"/>
                <a:gd name="connsiteX17" fmla="*/ 493218 w 939643"/>
                <a:gd name="connsiteY17" fmla="*/ 4343750 h 4584015"/>
                <a:gd name="connsiteX18" fmla="*/ 493218 w 939643"/>
                <a:gd name="connsiteY18" fmla="*/ 4343750 h 4584015"/>
                <a:gd name="connsiteX19" fmla="*/ 939644 w 939643"/>
                <a:gd name="connsiteY19" fmla="*/ 4584016 h 4584015"/>
                <a:gd name="connsiteX20" fmla="*/ 878940 w 939643"/>
                <a:gd name="connsiteY20" fmla="*/ 4205914 h 4584015"/>
                <a:gd name="connsiteX21" fmla="*/ 824559 w 939643"/>
                <a:gd name="connsiteY21" fmla="*/ 3851838 h 4584015"/>
                <a:gd name="connsiteX22" fmla="*/ 247874 w 939643"/>
                <a:gd name="connsiteY22" fmla="*/ 58170 h 4584015"/>
                <a:gd name="connsiteX23" fmla="*/ 0 w 939643"/>
                <a:gd name="connsiteY23" fmla="*/ 0 h 4584015"/>
                <a:gd name="connsiteX24" fmla="*/ 466660 w 939643"/>
                <a:gd name="connsiteY24" fmla="*/ 2916066 h 4584015"/>
                <a:gd name="connsiteX25" fmla="*/ 600714 w 939643"/>
                <a:gd name="connsiteY25" fmla="*/ 3734234 h 4584015"/>
                <a:gd name="connsiteX26" fmla="*/ 600714 w 939643"/>
                <a:gd name="connsiteY26" fmla="*/ 3734234 h 4584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39643" h="4584015">
                  <a:moveTo>
                    <a:pt x="600714" y="3734234"/>
                  </a:moveTo>
                  <a:lnTo>
                    <a:pt x="600714" y="3734234"/>
                  </a:lnTo>
                  <a:cubicBezTo>
                    <a:pt x="600714" y="3735499"/>
                    <a:pt x="600714" y="3735499"/>
                    <a:pt x="600714" y="3735499"/>
                  </a:cubicBezTo>
                  <a:cubicBezTo>
                    <a:pt x="600714" y="3735499"/>
                    <a:pt x="600714" y="3735499"/>
                    <a:pt x="600714" y="3735499"/>
                  </a:cubicBezTo>
                  <a:lnTo>
                    <a:pt x="600714" y="3735499"/>
                  </a:lnTo>
                  <a:lnTo>
                    <a:pt x="599450" y="3736763"/>
                  </a:lnTo>
                  <a:lnTo>
                    <a:pt x="599450" y="3736763"/>
                  </a:lnTo>
                  <a:lnTo>
                    <a:pt x="598185" y="3736763"/>
                  </a:lnTo>
                  <a:lnTo>
                    <a:pt x="596920" y="3736763"/>
                  </a:lnTo>
                  <a:lnTo>
                    <a:pt x="595656" y="3736763"/>
                  </a:lnTo>
                  <a:lnTo>
                    <a:pt x="594391" y="3736763"/>
                  </a:lnTo>
                  <a:lnTo>
                    <a:pt x="594391" y="3736763"/>
                  </a:lnTo>
                  <a:lnTo>
                    <a:pt x="374340" y="3628011"/>
                  </a:lnTo>
                  <a:lnTo>
                    <a:pt x="493218" y="4339957"/>
                  </a:lnTo>
                  <a:lnTo>
                    <a:pt x="493218" y="4339957"/>
                  </a:lnTo>
                  <a:cubicBezTo>
                    <a:pt x="493218" y="4339957"/>
                    <a:pt x="493218" y="4341221"/>
                    <a:pt x="493218" y="4341221"/>
                  </a:cubicBezTo>
                  <a:cubicBezTo>
                    <a:pt x="493218" y="4341221"/>
                    <a:pt x="493218" y="4341221"/>
                    <a:pt x="493218" y="4342486"/>
                  </a:cubicBezTo>
                  <a:cubicBezTo>
                    <a:pt x="493218" y="4342486"/>
                    <a:pt x="493218" y="4342486"/>
                    <a:pt x="493218" y="4343750"/>
                  </a:cubicBezTo>
                  <a:lnTo>
                    <a:pt x="493218" y="4343750"/>
                  </a:lnTo>
                  <a:lnTo>
                    <a:pt x="939644" y="4584016"/>
                  </a:lnTo>
                  <a:lnTo>
                    <a:pt x="878940" y="4205914"/>
                  </a:lnTo>
                  <a:lnTo>
                    <a:pt x="824559" y="3851838"/>
                  </a:lnTo>
                  <a:lnTo>
                    <a:pt x="247874" y="58170"/>
                  </a:lnTo>
                  <a:lnTo>
                    <a:pt x="0" y="0"/>
                  </a:lnTo>
                  <a:lnTo>
                    <a:pt x="466660" y="2916066"/>
                  </a:lnTo>
                  <a:lnTo>
                    <a:pt x="600714" y="3734234"/>
                  </a:lnTo>
                  <a:lnTo>
                    <a:pt x="600714" y="373423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D621BD3-AD98-439D-AA20-82BDABBC6058}"/>
                </a:ext>
              </a:extLst>
            </p:cNvPr>
            <p:cNvSpPr/>
            <p:nvPr/>
          </p:nvSpPr>
          <p:spPr>
            <a:xfrm>
              <a:off x="9991844" y="4660111"/>
              <a:ext cx="1561857" cy="835169"/>
            </a:xfrm>
            <a:custGeom>
              <a:avLst/>
              <a:gdLst>
                <a:gd name="connsiteX0" fmla="*/ 1114167 w 1561857"/>
                <a:gd name="connsiteY0" fmla="*/ 562 h 835169"/>
                <a:gd name="connsiteX1" fmla="*/ 1114167 w 1561857"/>
                <a:gd name="connsiteY1" fmla="*/ 562 h 835169"/>
                <a:gd name="connsiteX2" fmla="*/ 1114167 w 1561857"/>
                <a:gd name="connsiteY2" fmla="*/ 562 h 835169"/>
                <a:gd name="connsiteX3" fmla="*/ 746151 w 1561857"/>
                <a:gd name="connsiteY3" fmla="*/ 185187 h 835169"/>
                <a:gd name="connsiteX4" fmla="*/ 729710 w 1561857"/>
                <a:gd name="connsiteY4" fmla="*/ 194039 h 835169"/>
                <a:gd name="connsiteX5" fmla="*/ 510923 w 1561857"/>
                <a:gd name="connsiteY5" fmla="*/ 304056 h 835169"/>
                <a:gd name="connsiteX6" fmla="*/ 359164 w 1561857"/>
                <a:gd name="connsiteY6" fmla="*/ 379929 h 835169"/>
                <a:gd name="connsiteX7" fmla="*/ 221316 w 1561857"/>
                <a:gd name="connsiteY7" fmla="*/ 449479 h 835169"/>
                <a:gd name="connsiteX8" fmla="*/ 0 w 1561857"/>
                <a:gd name="connsiteY8" fmla="*/ 562025 h 835169"/>
                <a:gd name="connsiteX9" fmla="*/ 432514 w 1561857"/>
                <a:gd name="connsiteY9" fmla="*/ 835169 h 835169"/>
                <a:gd name="connsiteX10" fmla="*/ 1561857 w 1561857"/>
                <a:gd name="connsiteY10" fmla="*/ 240828 h 835169"/>
                <a:gd name="connsiteX11" fmla="*/ 1561857 w 1561857"/>
                <a:gd name="connsiteY11" fmla="*/ 240828 h 835169"/>
                <a:gd name="connsiteX12" fmla="*/ 1114167 w 1561857"/>
                <a:gd name="connsiteY12" fmla="*/ 562 h 835169"/>
                <a:gd name="connsiteX13" fmla="*/ 1114167 w 1561857"/>
                <a:gd name="connsiteY13" fmla="*/ 562 h 835169"/>
                <a:gd name="connsiteX14" fmla="*/ 1114167 w 1561857"/>
                <a:gd name="connsiteY14" fmla="*/ 562 h 835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61857" h="835169">
                  <a:moveTo>
                    <a:pt x="1114167" y="562"/>
                  </a:moveTo>
                  <a:cubicBezTo>
                    <a:pt x="1114167" y="562"/>
                    <a:pt x="1114167" y="562"/>
                    <a:pt x="1114167" y="562"/>
                  </a:cubicBezTo>
                  <a:lnTo>
                    <a:pt x="1114167" y="562"/>
                  </a:lnTo>
                  <a:lnTo>
                    <a:pt x="746151" y="185187"/>
                  </a:lnTo>
                  <a:lnTo>
                    <a:pt x="729710" y="194039"/>
                  </a:lnTo>
                  <a:lnTo>
                    <a:pt x="510923" y="304056"/>
                  </a:lnTo>
                  <a:lnTo>
                    <a:pt x="359164" y="379929"/>
                  </a:lnTo>
                  <a:lnTo>
                    <a:pt x="221316" y="449479"/>
                  </a:lnTo>
                  <a:lnTo>
                    <a:pt x="0" y="562025"/>
                  </a:lnTo>
                  <a:lnTo>
                    <a:pt x="432514" y="835169"/>
                  </a:lnTo>
                  <a:lnTo>
                    <a:pt x="1561857" y="240828"/>
                  </a:lnTo>
                  <a:lnTo>
                    <a:pt x="1561857" y="240828"/>
                  </a:lnTo>
                  <a:lnTo>
                    <a:pt x="1114167" y="562"/>
                  </a:lnTo>
                  <a:lnTo>
                    <a:pt x="1114167" y="562"/>
                  </a:lnTo>
                  <a:cubicBezTo>
                    <a:pt x="1115432" y="-703"/>
                    <a:pt x="1114167" y="562"/>
                    <a:pt x="1114167" y="562"/>
                  </a:cubicBez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9E99753-FB92-4947-B5C3-A9A1024F6F0D}"/>
                </a:ext>
              </a:extLst>
            </p:cNvPr>
            <p:cNvSpPr/>
            <p:nvPr/>
          </p:nvSpPr>
          <p:spPr>
            <a:xfrm>
              <a:off x="10191660" y="5104532"/>
              <a:ext cx="1058521" cy="924390"/>
            </a:xfrm>
            <a:custGeom>
              <a:avLst/>
              <a:gdLst>
                <a:gd name="connsiteX0" fmla="*/ 235227 w 1058521"/>
                <a:gd name="connsiteY0" fmla="*/ 399599 h 924390"/>
                <a:gd name="connsiteX1" fmla="*/ 0 w 1058521"/>
                <a:gd name="connsiteY1" fmla="*/ 523526 h 924390"/>
                <a:gd name="connsiteX2" fmla="*/ 84732 w 1058521"/>
                <a:gd name="connsiteY2" fmla="*/ 924390 h 924390"/>
                <a:gd name="connsiteX3" fmla="*/ 1058522 w 1058521"/>
                <a:gd name="connsiteY3" fmla="*/ 390748 h 924390"/>
                <a:gd name="connsiteX4" fmla="*/ 992759 w 1058521"/>
                <a:gd name="connsiteY4" fmla="*/ 0 h 92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521" h="924390">
                  <a:moveTo>
                    <a:pt x="235227" y="399599"/>
                  </a:moveTo>
                  <a:lnTo>
                    <a:pt x="0" y="523526"/>
                  </a:lnTo>
                  <a:lnTo>
                    <a:pt x="84732" y="924390"/>
                  </a:lnTo>
                  <a:lnTo>
                    <a:pt x="1058522" y="390748"/>
                  </a:lnTo>
                  <a:lnTo>
                    <a:pt x="992759" y="0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6CA164-B6F8-4C2C-A1B6-FE23C993EBFF}"/>
                </a:ext>
              </a:extLst>
            </p:cNvPr>
            <p:cNvSpPr/>
            <p:nvPr/>
          </p:nvSpPr>
          <p:spPr>
            <a:xfrm>
              <a:off x="11198331" y="4912319"/>
              <a:ext cx="465395" cy="412245"/>
            </a:xfrm>
            <a:custGeom>
              <a:avLst/>
              <a:gdLst>
                <a:gd name="connsiteX0" fmla="*/ 390780 w 465395"/>
                <a:gd name="connsiteY0" fmla="*/ 21498 h 412245"/>
                <a:gd name="connsiteX1" fmla="*/ 390780 w 465395"/>
                <a:gd name="connsiteY1" fmla="*/ 21498 h 412245"/>
                <a:gd name="connsiteX2" fmla="*/ 390780 w 465395"/>
                <a:gd name="connsiteY2" fmla="*/ 21498 h 412245"/>
                <a:gd name="connsiteX3" fmla="*/ 390780 w 465395"/>
                <a:gd name="connsiteY3" fmla="*/ 21498 h 412245"/>
                <a:gd name="connsiteX4" fmla="*/ 390780 w 465395"/>
                <a:gd name="connsiteY4" fmla="*/ 21498 h 412245"/>
                <a:gd name="connsiteX5" fmla="*/ 389516 w 465395"/>
                <a:gd name="connsiteY5" fmla="*/ 20233 h 412245"/>
                <a:gd name="connsiteX6" fmla="*/ 389516 w 465395"/>
                <a:gd name="connsiteY6" fmla="*/ 18968 h 412245"/>
                <a:gd name="connsiteX7" fmla="*/ 389516 w 465395"/>
                <a:gd name="connsiteY7" fmla="*/ 17704 h 412245"/>
                <a:gd name="connsiteX8" fmla="*/ 389516 w 465395"/>
                <a:gd name="connsiteY8" fmla="*/ 17704 h 412245"/>
                <a:gd name="connsiteX9" fmla="*/ 389516 w 465395"/>
                <a:gd name="connsiteY9" fmla="*/ 17704 h 412245"/>
                <a:gd name="connsiteX10" fmla="*/ 389516 w 465395"/>
                <a:gd name="connsiteY10" fmla="*/ 17704 h 412245"/>
                <a:gd name="connsiteX11" fmla="*/ 360429 w 465395"/>
                <a:gd name="connsiteY11" fmla="*/ 0 h 412245"/>
                <a:gd name="connsiteX12" fmla="*/ 0 w 465395"/>
                <a:gd name="connsiteY12" fmla="*/ 189683 h 412245"/>
                <a:gd name="connsiteX13" fmla="*/ 30352 w 465395"/>
                <a:gd name="connsiteY13" fmla="*/ 207387 h 412245"/>
                <a:gd name="connsiteX14" fmla="*/ 392045 w 465395"/>
                <a:gd name="connsiteY14" fmla="*/ 412245 h 412245"/>
                <a:gd name="connsiteX15" fmla="*/ 465396 w 465395"/>
                <a:gd name="connsiteY15" fmla="*/ 371779 h 412245"/>
                <a:gd name="connsiteX16" fmla="*/ 414809 w 465395"/>
                <a:gd name="connsiteY16" fmla="*/ 35407 h 412245"/>
                <a:gd name="connsiteX17" fmla="*/ 390780 w 465395"/>
                <a:gd name="connsiteY17" fmla="*/ 21498 h 412245"/>
                <a:gd name="connsiteX18" fmla="*/ 390780 w 465395"/>
                <a:gd name="connsiteY18" fmla="*/ 21498 h 412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5395" h="412245">
                  <a:moveTo>
                    <a:pt x="390780" y="21498"/>
                  </a:moveTo>
                  <a:lnTo>
                    <a:pt x="390780" y="21498"/>
                  </a:lnTo>
                  <a:cubicBezTo>
                    <a:pt x="390780" y="21498"/>
                    <a:pt x="390780" y="21498"/>
                    <a:pt x="390780" y="21498"/>
                  </a:cubicBezTo>
                  <a:lnTo>
                    <a:pt x="390780" y="21498"/>
                  </a:lnTo>
                  <a:lnTo>
                    <a:pt x="390780" y="21498"/>
                  </a:lnTo>
                  <a:cubicBezTo>
                    <a:pt x="389516" y="20233"/>
                    <a:pt x="389516" y="20233"/>
                    <a:pt x="389516" y="20233"/>
                  </a:cubicBezTo>
                  <a:lnTo>
                    <a:pt x="389516" y="18968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60429" y="0"/>
                  </a:lnTo>
                  <a:lnTo>
                    <a:pt x="0" y="189683"/>
                  </a:lnTo>
                  <a:lnTo>
                    <a:pt x="30352" y="207387"/>
                  </a:lnTo>
                  <a:lnTo>
                    <a:pt x="392045" y="412245"/>
                  </a:lnTo>
                  <a:lnTo>
                    <a:pt x="465396" y="371779"/>
                  </a:lnTo>
                  <a:lnTo>
                    <a:pt x="414809" y="35407"/>
                  </a:lnTo>
                  <a:lnTo>
                    <a:pt x="390780" y="21498"/>
                  </a:lnTo>
                  <a:lnTo>
                    <a:pt x="390780" y="21498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9DF8CAE-04AC-48EC-8136-A1F775294502}"/>
                </a:ext>
              </a:extLst>
            </p:cNvPr>
            <p:cNvSpPr/>
            <p:nvPr/>
          </p:nvSpPr>
          <p:spPr>
            <a:xfrm>
              <a:off x="11195802" y="5110855"/>
              <a:ext cx="85997" cy="379366"/>
            </a:xfrm>
            <a:custGeom>
              <a:avLst/>
              <a:gdLst>
                <a:gd name="connsiteX0" fmla="*/ 63233 w 85997"/>
                <a:gd name="connsiteY0" fmla="*/ 379367 h 379366"/>
                <a:gd name="connsiteX1" fmla="*/ 85997 w 85997"/>
                <a:gd name="connsiteY1" fmla="*/ 367986 h 379366"/>
                <a:gd name="connsiteX2" fmla="*/ 26558 w 85997"/>
                <a:gd name="connsiteY2" fmla="*/ 15174 h 379366"/>
                <a:gd name="connsiteX3" fmla="*/ 0 w 85997"/>
                <a:gd name="connsiteY3" fmla="*/ 0 h 37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997" h="379366">
                  <a:moveTo>
                    <a:pt x="63233" y="379367"/>
                  </a:moveTo>
                  <a:lnTo>
                    <a:pt x="85997" y="367986"/>
                  </a:lnTo>
                  <a:lnTo>
                    <a:pt x="26558" y="1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5A395F-5763-4325-BCD6-1599FA7A5EA6}"/>
                </a:ext>
              </a:extLst>
            </p:cNvPr>
            <p:cNvSpPr/>
            <p:nvPr/>
          </p:nvSpPr>
          <p:spPr>
            <a:xfrm>
              <a:off x="11565083" y="4883235"/>
              <a:ext cx="45527" cy="39200"/>
            </a:xfrm>
            <a:custGeom>
              <a:avLst/>
              <a:gdLst>
                <a:gd name="connsiteX0" fmla="*/ 32881 w 45527"/>
                <a:gd name="connsiteY0" fmla="*/ 39201 h 39200"/>
                <a:gd name="connsiteX1" fmla="*/ 45528 w 45527"/>
                <a:gd name="connsiteY1" fmla="*/ 31614 h 39200"/>
                <a:gd name="connsiteX2" fmla="*/ 40469 w 45527"/>
                <a:gd name="connsiteY2" fmla="*/ 0 h 39200"/>
                <a:gd name="connsiteX3" fmla="*/ 0 w 45527"/>
                <a:gd name="connsiteY3" fmla="*/ 21497 h 3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27" h="39200">
                  <a:moveTo>
                    <a:pt x="32881" y="39201"/>
                  </a:moveTo>
                  <a:lnTo>
                    <a:pt x="45528" y="31614"/>
                  </a:lnTo>
                  <a:lnTo>
                    <a:pt x="40469" y="0"/>
                  </a:lnTo>
                  <a:lnTo>
                    <a:pt x="0" y="2149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FEDFD59-C4DF-4F4E-ADCE-25A0095C59BC}"/>
                </a:ext>
              </a:extLst>
            </p:cNvPr>
            <p:cNvSpPr/>
            <p:nvPr/>
          </p:nvSpPr>
          <p:spPr>
            <a:xfrm>
              <a:off x="9755352" y="5349856"/>
              <a:ext cx="601978" cy="1107751"/>
            </a:xfrm>
            <a:custGeom>
              <a:avLst/>
              <a:gdLst>
                <a:gd name="connsiteX0" fmla="*/ 427456 w 601978"/>
                <a:gd name="connsiteY0" fmla="*/ 278202 h 1107751"/>
                <a:gd name="connsiteX1" fmla="*/ 0 w 601978"/>
                <a:gd name="connsiteY1" fmla="*/ 0 h 1107751"/>
                <a:gd name="connsiteX2" fmla="*/ 182111 w 601978"/>
                <a:gd name="connsiteY2" fmla="*/ 811845 h 1107751"/>
                <a:gd name="connsiteX3" fmla="*/ 601979 w 601978"/>
                <a:gd name="connsiteY3" fmla="*/ 1107751 h 1107751"/>
                <a:gd name="connsiteX4" fmla="*/ 513453 w 601978"/>
                <a:gd name="connsiteY4" fmla="*/ 686654 h 110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978" h="1107751">
                  <a:moveTo>
                    <a:pt x="427456" y="278202"/>
                  </a:moveTo>
                  <a:lnTo>
                    <a:pt x="0" y="0"/>
                  </a:lnTo>
                  <a:lnTo>
                    <a:pt x="182111" y="811845"/>
                  </a:lnTo>
                  <a:lnTo>
                    <a:pt x="601979" y="1107751"/>
                  </a:lnTo>
                  <a:lnTo>
                    <a:pt x="513453" y="68665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81DE40-2F55-4519-946F-9349960DA6B9}"/>
                </a:ext>
              </a:extLst>
            </p:cNvPr>
            <p:cNvSpPr/>
            <p:nvPr/>
          </p:nvSpPr>
          <p:spPr>
            <a:xfrm>
              <a:off x="9829967" y="5193051"/>
              <a:ext cx="87261" cy="91047"/>
            </a:xfrm>
            <a:custGeom>
              <a:avLst/>
              <a:gdLst>
                <a:gd name="connsiteX0" fmla="*/ 0 w 87261"/>
                <a:gd name="connsiteY0" fmla="*/ 0 h 91047"/>
                <a:gd name="connsiteX1" fmla="*/ 18970 w 87261"/>
                <a:gd name="connsiteY1" fmla="*/ 91048 h 91047"/>
                <a:gd name="connsiteX2" fmla="*/ 87262 w 87261"/>
                <a:gd name="connsiteY2" fmla="*/ 55640 h 9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261" h="91047">
                  <a:moveTo>
                    <a:pt x="0" y="0"/>
                  </a:moveTo>
                  <a:lnTo>
                    <a:pt x="18970" y="91048"/>
                  </a:lnTo>
                  <a:lnTo>
                    <a:pt x="87262" y="5564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C3D8F5-80C4-4697-B45F-D626E920C2E9}"/>
                </a:ext>
              </a:extLst>
            </p:cNvPr>
            <p:cNvSpPr/>
            <p:nvPr/>
          </p:nvSpPr>
          <p:spPr>
            <a:xfrm>
              <a:off x="9231782" y="2481842"/>
              <a:ext cx="975054" cy="2761790"/>
            </a:xfrm>
            <a:custGeom>
              <a:avLst/>
              <a:gdLst>
                <a:gd name="connsiteX0" fmla="*/ 748680 w 975054"/>
                <a:gd name="connsiteY0" fmla="*/ 2735235 h 2761790"/>
                <a:gd name="connsiteX1" fmla="*/ 975054 w 975054"/>
                <a:gd name="connsiteY1" fmla="*/ 2621425 h 2761790"/>
                <a:gd name="connsiteX2" fmla="*/ 938379 w 975054"/>
                <a:gd name="connsiteY2" fmla="*/ 2439329 h 2761790"/>
                <a:gd name="connsiteX3" fmla="*/ 700623 w 975054"/>
                <a:gd name="connsiteY3" fmla="*/ 2296434 h 2761790"/>
                <a:gd name="connsiteX4" fmla="*/ 700623 w 975054"/>
                <a:gd name="connsiteY4" fmla="*/ 2296434 h 2761790"/>
                <a:gd name="connsiteX5" fmla="*/ 700623 w 975054"/>
                <a:gd name="connsiteY5" fmla="*/ 2296434 h 2761790"/>
                <a:gd name="connsiteX6" fmla="*/ 700623 w 975054"/>
                <a:gd name="connsiteY6" fmla="*/ 2296434 h 2761790"/>
                <a:gd name="connsiteX7" fmla="*/ 700623 w 975054"/>
                <a:gd name="connsiteY7" fmla="*/ 2296434 h 2761790"/>
                <a:gd name="connsiteX8" fmla="*/ 700623 w 975054"/>
                <a:gd name="connsiteY8" fmla="*/ 2296434 h 2761790"/>
                <a:gd name="connsiteX9" fmla="*/ 700623 w 975054"/>
                <a:gd name="connsiteY9" fmla="*/ 2296434 h 2761790"/>
                <a:gd name="connsiteX10" fmla="*/ 700623 w 975054"/>
                <a:gd name="connsiteY10" fmla="*/ 2296434 h 2761790"/>
                <a:gd name="connsiteX11" fmla="*/ 700623 w 975054"/>
                <a:gd name="connsiteY11" fmla="*/ 2296434 h 2761790"/>
                <a:gd name="connsiteX12" fmla="*/ 700623 w 975054"/>
                <a:gd name="connsiteY12" fmla="*/ 2296434 h 2761790"/>
                <a:gd name="connsiteX13" fmla="*/ 232698 w 975054"/>
                <a:gd name="connsiteY13" fmla="*/ 101164 h 2761790"/>
                <a:gd name="connsiteX14" fmla="*/ 0 w 975054"/>
                <a:gd name="connsiteY14" fmla="*/ 0 h 2761790"/>
                <a:gd name="connsiteX15" fmla="*/ 541275 w 975054"/>
                <a:gd name="connsiteY15" fmla="*/ 2449445 h 2761790"/>
                <a:gd name="connsiteX16" fmla="*/ 548863 w 975054"/>
                <a:gd name="connsiteY16" fmla="*/ 2483588 h 2761790"/>
                <a:gd name="connsiteX17" fmla="*/ 594391 w 975054"/>
                <a:gd name="connsiteY17" fmla="*/ 2698563 h 2761790"/>
                <a:gd name="connsiteX18" fmla="*/ 695564 w 975054"/>
                <a:gd name="connsiteY18" fmla="*/ 2761791 h 2761790"/>
                <a:gd name="connsiteX19" fmla="*/ 748680 w 975054"/>
                <a:gd name="connsiteY19" fmla="*/ 2735235 h 276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75054" h="2761790">
                  <a:moveTo>
                    <a:pt x="748680" y="2735235"/>
                  </a:moveTo>
                  <a:lnTo>
                    <a:pt x="975054" y="2621425"/>
                  </a:lnTo>
                  <a:lnTo>
                    <a:pt x="938379" y="2439329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232698" y="101164"/>
                  </a:lnTo>
                  <a:lnTo>
                    <a:pt x="0" y="0"/>
                  </a:lnTo>
                  <a:lnTo>
                    <a:pt x="541275" y="2449445"/>
                  </a:lnTo>
                  <a:lnTo>
                    <a:pt x="548863" y="2483588"/>
                  </a:lnTo>
                  <a:lnTo>
                    <a:pt x="594391" y="2698563"/>
                  </a:lnTo>
                  <a:lnTo>
                    <a:pt x="695564" y="2761791"/>
                  </a:lnTo>
                  <a:lnTo>
                    <a:pt x="748680" y="2735235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70ED148-8525-41D3-B3EE-C8089A3C4D5F}"/>
                </a:ext>
              </a:extLst>
            </p:cNvPr>
            <p:cNvSpPr/>
            <p:nvPr/>
          </p:nvSpPr>
          <p:spPr>
            <a:xfrm>
              <a:off x="10179013" y="4856679"/>
              <a:ext cx="165670" cy="242794"/>
            </a:xfrm>
            <a:custGeom>
              <a:avLst/>
              <a:gdLst>
                <a:gd name="connsiteX0" fmla="*/ 130260 w 165670"/>
                <a:gd name="connsiteY0" fmla="*/ 0 h 242794"/>
                <a:gd name="connsiteX1" fmla="*/ 0 w 165670"/>
                <a:gd name="connsiteY1" fmla="*/ 64492 h 242794"/>
                <a:gd name="connsiteX2" fmla="*/ 36675 w 165670"/>
                <a:gd name="connsiteY2" fmla="*/ 242795 h 242794"/>
                <a:gd name="connsiteX3" fmla="*/ 165671 w 165670"/>
                <a:gd name="connsiteY3" fmla="*/ 177038 h 24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670" h="242794">
                  <a:moveTo>
                    <a:pt x="130260" y="0"/>
                  </a:moveTo>
                  <a:lnTo>
                    <a:pt x="0" y="64492"/>
                  </a:lnTo>
                  <a:lnTo>
                    <a:pt x="36675" y="242795"/>
                  </a:lnTo>
                  <a:lnTo>
                    <a:pt x="165671" y="17703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5D806-C8C4-444A-882B-41D5955C5AA7}"/>
                </a:ext>
              </a:extLst>
            </p:cNvPr>
            <p:cNvSpPr/>
            <p:nvPr/>
          </p:nvSpPr>
          <p:spPr>
            <a:xfrm>
              <a:off x="9945051" y="4608826"/>
              <a:ext cx="766384" cy="345223"/>
            </a:xfrm>
            <a:custGeom>
              <a:avLst/>
              <a:gdLst>
                <a:gd name="connsiteX0" fmla="*/ 366752 w 766384"/>
                <a:gd name="connsiteY0" fmla="*/ 236472 h 345223"/>
                <a:gd name="connsiteX1" fmla="*/ 369281 w 766384"/>
                <a:gd name="connsiteY1" fmla="*/ 236472 h 345223"/>
                <a:gd name="connsiteX2" fmla="*/ 370546 w 766384"/>
                <a:gd name="connsiteY2" fmla="*/ 236472 h 345223"/>
                <a:gd name="connsiteX3" fmla="*/ 370546 w 766384"/>
                <a:gd name="connsiteY3" fmla="*/ 236472 h 345223"/>
                <a:gd name="connsiteX4" fmla="*/ 557716 w 766384"/>
                <a:gd name="connsiteY4" fmla="*/ 345224 h 345223"/>
                <a:gd name="connsiteX5" fmla="*/ 766385 w 766384"/>
                <a:gd name="connsiteY5" fmla="*/ 240266 h 345223"/>
                <a:gd name="connsiteX6" fmla="*/ 343988 w 766384"/>
                <a:gd name="connsiteY6" fmla="*/ 0 h 345223"/>
                <a:gd name="connsiteX7" fmla="*/ 0 w 766384"/>
                <a:gd name="connsiteY7" fmla="*/ 165657 h 345223"/>
                <a:gd name="connsiteX8" fmla="*/ 230168 w 766384"/>
                <a:gd name="connsiteY8" fmla="*/ 303493 h 345223"/>
                <a:gd name="connsiteX9" fmla="*/ 366752 w 766384"/>
                <a:gd name="connsiteY9" fmla="*/ 236472 h 345223"/>
                <a:gd name="connsiteX10" fmla="*/ 366752 w 766384"/>
                <a:gd name="connsiteY10" fmla="*/ 236472 h 34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6384" h="345223">
                  <a:moveTo>
                    <a:pt x="366752" y="236472"/>
                  </a:moveTo>
                  <a:lnTo>
                    <a:pt x="369281" y="236472"/>
                  </a:lnTo>
                  <a:lnTo>
                    <a:pt x="370546" y="236472"/>
                  </a:lnTo>
                  <a:lnTo>
                    <a:pt x="370546" y="236472"/>
                  </a:lnTo>
                  <a:lnTo>
                    <a:pt x="557716" y="345224"/>
                  </a:lnTo>
                  <a:lnTo>
                    <a:pt x="766385" y="240266"/>
                  </a:lnTo>
                  <a:lnTo>
                    <a:pt x="343988" y="0"/>
                  </a:lnTo>
                  <a:lnTo>
                    <a:pt x="0" y="165657"/>
                  </a:lnTo>
                  <a:lnTo>
                    <a:pt x="230168" y="303493"/>
                  </a:lnTo>
                  <a:lnTo>
                    <a:pt x="366752" y="236472"/>
                  </a:lnTo>
                  <a:lnTo>
                    <a:pt x="366752" y="236472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D88732-D54E-4DE5-A67E-42B508EE1919}"/>
                </a:ext>
              </a:extLst>
            </p:cNvPr>
            <p:cNvSpPr/>
            <p:nvPr/>
          </p:nvSpPr>
          <p:spPr>
            <a:xfrm>
              <a:off x="10319391" y="4859208"/>
              <a:ext cx="171994" cy="170715"/>
            </a:xfrm>
            <a:custGeom>
              <a:avLst/>
              <a:gdLst>
                <a:gd name="connsiteX0" fmla="*/ 34146 w 171994"/>
                <a:gd name="connsiteY0" fmla="*/ 170715 h 170715"/>
                <a:gd name="connsiteX1" fmla="*/ 171994 w 171994"/>
                <a:gd name="connsiteY1" fmla="*/ 101164 h 170715"/>
                <a:gd name="connsiteX2" fmla="*/ 0 w 171994"/>
                <a:gd name="connsiteY2" fmla="*/ 0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994" h="170715">
                  <a:moveTo>
                    <a:pt x="34146" y="170715"/>
                  </a:moveTo>
                  <a:lnTo>
                    <a:pt x="171994" y="1011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E241F14-722A-46E0-9B6B-7239268D3309}"/>
                </a:ext>
              </a:extLst>
            </p:cNvPr>
            <p:cNvSpPr/>
            <p:nvPr/>
          </p:nvSpPr>
          <p:spPr>
            <a:xfrm>
              <a:off x="9757881" y="5227194"/>
              <a:ext cx="657624" cy="393277"/>
            </a:xfrm>
            <a:custGeom>
              <a:avLst/>
              <a:gdLst>
                <a:gd name="connsiteX0" fmla="*/ 657624 w 657624"/>
                <a:gd name="connsiteY0" fmla="*/ 273144 h 393277"/>
                <a:gd name="connsiteX1" fmla="*/ 223845 w 657624"/>
                <a:gd name="connsiteY1" fmla="*/ 0 h 393277"/>
                <a:gd name="connsiteX2" fmla="*/ 171994 w 657624"/>
                <a:gd name="connsiteY2" fmla="*/ 26556 h 393277"/>
                <a:gd name="connsiteX3" fmla="*/ 91056 w 657624"/>
                <a:gd name="connsiteY3" fmla="*/ 67022 h 393277"/>
                <a:gd name="connsiteX4" fmla="*/ 0 w 657624"/>
                <a:gd name="connsiteY4" fmla="*/ 113810 h 393277"/>
                <a:gd name="connsiteX5" fmla="*/ 428720 w 657624"/>
                <a:gd name="connsiteY5" fmla="*/ 393277 h 393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7624" h="393277">
                  <a:moveTo>
                    <a:pt x="657624" y="273144"/>
                  </a:moveTo>
                  <a:lnTo>
                    <a:pt x="223845" y="0"/>
                  </a:lnTo>
                  <a:lnTo>
                    <a:pt x="171994" y="26556"/>
                  </a:lnTo>
                  <a:lnTo>
                    <a:pt x="91056" y="67022"/>
                  </a:lnTo>
                  <a:lnTo>
                    <a:pt x="0" y="113810"/>
                  </a:lnTo>
                  <a:lnTo>
                    <a:pt x="428720" y="393277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7A41D3E-5721-41C2-90F0-AB660DF5DDBA}"/>
                </a:ext>
              </a:extLst>
            </p:cNvPr>
            <p:cNvSpPr/>
            <p:nvPr/>
          </p:nvSpPr>
          <p:spPr>
            <a:xfrm>
              <a:off x="10276393" y="5506661"/>
              <a:ext cx="975054" cy="956004"/>
            </a:xfrm>
            <a:custGeom>
              <a:avLst/>
              <a:gdLst>
                <a:gd name="connsiteX0" fmla="*/ 327547 w 975054"/>
                <a:gd name="connsiteY0" fmla="*/ 362928 h 956004"/>
                <a:gd name="connsiteX1" fmla="*/ 327547 w 975054"/>
                <a:gd name="connsiteY1" fmla="*/ 362928 h 956004"/>
                <a:gd name="connsiteX2" fmla="*/ 327547 w 975054"/>
                <a:gd name="connsiteY2" fmla="*/ 360398 h 956004"/>
                <a:gd name="connsiteX3" fmla="*/ 327547 w 975054"/>
                <a:gd name="connsiteY3" fmla="*/ 359134 h 956004"/>
                <a:gd name="connsiteX4" fmla="*/ 327547 w 975054"/>
                <a:gd name="connsiteY4" fmla="*/ 359134 h 956004"/>
                <a:gd name="connsiteX5" fmla="*/ 327547 w 975054"/>
                <a:gd name="connsiteY5" fmla="*/ 359134 h 956004"/>
                <a:gd name="connsiteX6" fmla="*/ 327547 w 975054"/>
                <a:gd name="connsiteY6" fmla="*/ 359134 h 956004"/>
                <a:gd name="connsiteX7" fmla="*/ 328812 w 975054"/>
                <a:gd name="connsiteY7" fmla="*/ 359134 h 956004"/>
                <a:gd name="connsiteX8" fmla="*/ 328812 w 975054"/>
                <a:gd name="connsiteY8" fmla="*/ 359134 h 956004"/>
                <a:gd name="connsiteX9" fmla="*/ 328812 w 975054"/>
                <a:gd name="connsiteY9" fmla="*/ 359134 h 956004"/>
                <a:gd name="connsiteX10" fmla="*/ 975054 w 975054"/>
                <a:gd name="connsiteY10" fmla="*/ 5058 h 956004"/>
                <a:gd name="connsiteX11" fmla="*/ 973790 w 975054"/>
                <a:gd name="connsiteY11" fmla="*/ 0 h 956004"/>
                <a:gd name="connsiteX12" fmla="*/ 0 w 975054"/>
                <a:gd name="connsiteY12" fmla="*/ 533643 h 956004"/>
                <a:gd name="connsiteX13" fmla="*/ 88526 w 975054"/>
                <a:gd name="connsiteY13" fmla="*/ 956004 h 956004"/>
                <a:gd name="connsiteX14" fmla="*/ 405956 w 975054"/>
                <a:gd name="connsiteY14" fmla="*/ 775173 h 956004"/>
                <a:gd name="connsiteX15" fmla="*/ 325018 w 975054"/>
                <a:gd name="connsiteY15" fmla="*/ 365457 h 956004"/>
                <a:gd name="connsiteX16" fmla="*/ 327547 w 975054"/>
                <a:gd name="connsiteY16" fmla="*/ 362928 h 956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5054" h="956004">
                  <a:moveTo>
                    <a:pt x="327547" y="362928"/>
                  </a:moveTo>
                  <a:lnTo>
                    <a:pt x="327547" y="362928"/>
                  </a:lnTo>
                  <a:lnTo>
                    <a:pt x="327547" y="360398"/>
                  </a:lnTo>
                  <a:cubicBezTo>
                    <a:pt x="327547" y="360398"/>
                    <a:pt x="327547" y="360398"/>
                    <a:pt x="327547" y="359134"/>
                  </a:cubicBezTo>
                  <a:lnTo>
                    <a:pt x="327547" y="359134"/>
                  </a:lnTo>
                  <a:lnTo>
                    <a:pt x="327547" y="359134"/>
                  </a:lnTo>
                  <a:lnTo>
                    <a:pt x="327547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975054" y="5058"/>
                  </a:lnTo>
                  <a:lnTo>
                    <a:pt x="973790" y="0"/>
                  </a:lnTo>
                  <a:lnTo>
                    <a:pt x="0" y="533643"/>
                  </a:lnTo>
                  <a:lnTo>
                    <a:pt x="88526" y="956004"/>
                  </a:lnTo>
                  <a:lnTo>
                    <a:pt x="405956" y="775173"/>
                  </a:lnTo>
                  <a:lnTo>
                    <a:pt x="325018" y="365457"/>
                  </a:lnTo>
                  <a:lnTo>
                    <a:pt x="327547" y="362928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2E32D1-E6D4-4F93-9BD0-4C52A4EF8249}"/>
                </a:ext>
              </a:extLst>
            </p:cNvPr>
            <p:cNvSpPr/>
            <p:nvPr/>
          </p:nvSpPr>
          <p:spPr>
            <a:xfrm>
              <a:off x="11506908" y="4526630"/>
              <a:ext cx="97379" cy="369250"/>
            </a:xfrm>
            <a:custGeom>
              <a:avLst/>
              <a:gdLst>
                <a:gd name="connsiteX0" fmla="*/ 48057 w 97379"/>
                <a:gd name="connsiteY0" fmla="*/ 25291 h 369250"/>
                <a:gd name="connsiteX1" fmla="*/ 0 w 97379"/>
                <a:gd name="connsiteY1" fmla="*/ 0 h 369250"/>
                <a:gd name="connsiteX2" fmla="*/ 55645 w 97379"/>
                <a:gd name="connsiteY2" fmla="*/ 369251 h 369250"/>
                <a:gd name="connsiteX3" fmla="*/ 97379 w 97379"/>
                <a:gd name="connsiteY3" fmla="*/ 346488 h 369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379" h="369250">
                  <a:moveTo>
                    <a:pt x="48057" y="25291"/>
                  </a:moveTo>
                  <a:lnTo>
                    <a:pt x="0" y="0"/>
                  </a:lnTo>
                  <a:lnTo>
                    <a:pt x="55645" y="369251"/>
                  </a:lnTo>
                  <a:lnTo>
                    <a:pt x="97379" y="346488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743DF4-15B7-4319-BC16-009A831534DF}"/>
                </a:ext>
              </a:extLst>
            </p:cNvPr>
            <p:cNvSpPr/>
            <p:nvPr/>
          </p:nvSpPr>
          <p:spPr>
            <a:xfrm>
              <a:off x="11451263" y="4145998"/>
              <a:ext cx="102437" cy="394541"/>
            </a:xfrm>
            <a:custGeom>
              <a:avLst/>
              <a:gdLst>
                <a:gd name="connsiteX0" fmla="*/ 42998 w 102437"/>
                <a:gd name="connsiteY0" fmla="*/ 0 h 394541"/>
                <a:gd name="connsiteX1" fmla="*/ 0 w 102437"/>
                <a:gd name="connsiteY1" fmla="*/ 21498 h 394541"/>
                <a:gd name="connsiteX2" fmla="*/ 53116 w 102437"/>
                <a:gd name="connsiteY2" fmla="*/ 369251 h 394541"/>
                <a:gd name="connsiteX3" fmla="*/ 102438 w 102437"/>
                <a:gd name="connsiteY3" fmla="*/ 394542 h 394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37" h="394541">
                  <a:moveTo>
                    <a:pt x="42998" y="0"/>
                  </a:moveTo>
                  <a:lnTo>
                    <a:pt x="0" y="21498"/>
                  </a:lnTo>
                  <a:lnTo>
                    <a:pt x="53116" y="369251"/>
                  </a:lnTo>
                  <a:lnTo>
                    <a:pt x="102438" y="394542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14EA-04ED-49FC-B9E8-D93418098B85}"/>
                </a:ext>
              </a:extLst>
            </p:cNvPr>
            <p:cNvSpPr/>
            <p:nvPr/>
          </p:nvSpPr>
          <p:spPr>
            <a:xfrm>
              <a:off x="10873313" y="251166"/>
              <a:ext cx="795472" cy="3906213"/>
            </a:xfrm>
            <a:custGeom>
              <a:avLst/>
              <a:gdLst>
                <a:gd name="connsiteX0" fmla="*/ 576686 w 795472"/>
                <a:gd name="connsiteY0" fmla="*/ 3906214 h 3906213"/>
                <a:gd name="connsiteX1" fmla="*/ 619684 w 795472"/>
                <a:gd name="connsiteY1" fmla="*/ 3885981 h 3906213"/>
                <a:gd name="connsiteX2" fmla="*/ 534952 w 795472"/>
                <a:gd name="connsiteY2" fmla="*/ 3321989 h 3906213"/>
                <a:gd name="connsiteX3" fmla="*/ 534952 w 795472"/>
                <a:gd name="connsiteY3" fmla="*/ 3321989 h 3906213"/>
                <a:gd name="connsiteX4" fmla="*/ 534952 w 795472"/>
                <a:gd name="connsiteY4" fmla="*/ 3321989 h 3906213"/>
                <a:gd name="connsiteX5" fmla="*/ 534952 w 795472"/>
                <a:gd name="connsiteY5" fmla="*/ 3321989 h 3906213"/>
                <a:gd name="connsiteX6" fmla="*/ 534952 w 795472"/>
                <a:gd name="connsiteY6" fmla="*/ 3320724 h 3906213"/>
                <a:gd name="connsiteX7" fmla="*/ 534952 w 795472"/>
                <a:gd name="connsiteY7" fmla="*/ 3320724 h 3906213"/>
                <a:gd name="connsiteX8" fmla="*/ 534952 w 795472"/>
                <a:gd name="connsiteY8" fmla="*/ 3320724 h 3906213"/>
                <a:gd name="connsiteX9" fmla="*/ 534952 w 795472"/>
                <a:gd name="connsiteY9" fmla="*/ 3320724 h 3906213"/>
                <a:gd name="connsiteX10" fmla="*/ 534952 w 795472"/>
                <a:gd name="connsiteY10" fmla="*/ 3320724 h 3906213"/>
                <a:gd name="connsiteX11" fmla="*/ 534952 w 795472"/>
                <a:gd name="connsiteY11" fmla="*/ 3320724 h 3906213"/>
                <a:gd name="connsiteX12" fmla="*/ 534952 w 795472"/>
                <a:gd name="connsiteY12" fmla="*/ 3320724 h 3906213"/>
                <a:gd name="connsiteX13" fmla="*/ 536217 w 795472"/>
                <a:gd name="connsiteY13" fmla="*/ 3320724 h 3906213"/>
                <a:gd name="connsiteX14" fmla="*/ 536217 w 795472"/>
                <a:gd name="connsiteY14" fmla="*/ 3320724 h 3906213"/>
                <a:gd name="connsiteX15" fmla="*/ 733504 w 795472"/>
                <a:gd name="connsiteY15" fmla="*/ 3229676 h 3906213"/>
                <a:gd name="connsiteX16" fmla="*/ 689241 w 795472"/>
                <a:gd name="connsiteY16" fmla="*/ 2914802 h 3906213"/>
                <a:gd name="connsiteX17" fmla="*/ 689241 w 795472"/>
                <a:gd name="connsiteY17" fmla="*/ 2914802 h 3906213"/>
                <a:gd name="connsiteX18" fmla="*/ 689241 w 795472"/>
                <a:gd name="connsiteY18" fmla="*/ 2914802 h 3906213"/>
                <a:gd name="connsiteX19" fmla="*/ 689241 w 795472"/>
                <a:gd name="connsiteY19" fmla="*/ 2914802 h 3906213"/>
                <a:gd name="connsiteX20" fmla="*/ 689241 w 795472"/>
                <a:gd name="connsiteY20" fmla="*/ 2914802 h 3906213"/>
                <a:gd name="connsiteX21" fmla="*/ 689241 w 795472"/>
                <a:gd name="connsiteY21" fmla="*/ 2913537 h 3906213"/>
                <a:gd name="connsiteX22" fmla="*/ 689241 w 795472"/>
                <a:gd name="connsiteY22" fmla="*/ 2913537 h 3906213"/>
                <a:gd name="connsiteX23" fmla="*/ 689241 w 795472"/>
                <a:gd name="connsiteY23" fmla="*/ 2913537 h 3906213"/>
                <a:gd name="connsiteX24" fmla="*/ 689241 w 795472"/>
                <a:gd name="connsiteY24" fmla="*/ 2913537 h 3906213"/>
                <a:gd name="connsiteX25" fmla="*/ 689241 w 795472"/>
                <a:gd name="connsiteY25" fmla="*/ 2913537 h 3906213"/>
                <a:gd name="connsiteX26" fmla="*/ 689241 w 795472"/>
                <a:gd name="connsiteY26" fmla="*/ 2913537 h 3906213"/>
                <a:gd name="connsiteX27" fmla="*/ 689241 w 795472"/>
                <a:gd name="connsiteY27" fmla="*/ 2913537 h 3906213"/>
                <a:gd name="connsiteX28" fmla="*/ 690505 w 795472"/>
                <a:gd name="connsiteY28" fmla="*/ 2913537 h 3906213"/>
                <a:gd name="connsiteX29" fmla="*/ 690505 w 795472"/>
                <a:gd name="connsiteY29" fmla="*/ 2913537 h 3906213"/>
                <a:gd name="connsiteX30" fmla="*/ 795472 w 795472"/>
                <a:gd name="connsiteY30" fmla="*/ 2866749 h 3906213"/>
                <a:gd name="connsiteX31" fmla="*/ 660153 w 795472"/>
                <a:gd name="connsiteY31" fmla="*/ 1899363 h 3906213"/>
                <a:gd name="connsiteX32" fmla="*/ 637389 w 795472"/>
                <a:gd name="connsiteY32" fmla="*/ 1729913 h 3906213"/>
                <a:gd name="connsiteX33" fmla="*/ 402162 w 795472"/>
                <a:gd name="connsiteY33" fmla="*/ 0 h 3906213"/>
                <a:gd name="connsiteX34" fmla="*/ 0 w 795472"/>
                <a:gd name="connsiteY34" fmla="*/ 120133 h 3906213"/>
                <a:gd name="connsiteX35" fmla="*/ 576686 w 795472"/>
                <a:gd name="connsiteY35" fmla="*/ 3906214 h 3906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95472" h="3906213">
                  <a:moveTo>
                    <a:pt x="576686" y="3906214"/>
                  </a:moveTo>
                  <a:lnTo>
                    <a:pt x="619684" y="3885981"/>
                  </a:lnTo>
                  <a:lnTo>
                    <a:pt x="534952" y="3321989"/>
                  </a:lnTo>
                  <a:lnTo>
                    <a:pt x="534952" y="3321989"/>
                  </a:lnTo>
                  <a:lnTo>
                    <a:pt x="534952" y="3321989"/>
                  </a:lnTo>
                  <a:cubicBezTo>
                    <a:pt x="534952" y="3321989"/>
                    <a:pt x="534952" y="3321989"/>
                    <a:pt x="534952" y="3321989"/>
                  </a:cubicBezTo>
                  <a:cubicBezTo>
                    <a:pt x="534952" y="3321989"/>
                    <a:pt x="534952" y="3321989"/>
                    <a:pt x="534952" y="3320724"/>
                  </a:cubicBez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6217" y="3320724"/>
                  </a:lnTo>
                  <a:lnTo>
                    <a:pt x="536217" y="3320724"/>
                  </a:lnTo>
                  <a:lnTo>
                    <a:pt x="733504" y="3229676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cubicBezTo>
                    <a:pt x="689241" y="2914802"/>
                    <a:pt x="689241" y="2914802"/>
                    <a:pt x="689241" y="2913537"/>
                  </a:cubicBez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90505" y="2913537"/>
                  </a:lnTo>
                  <a:lnTo>
                    <a:pt x="690505" y="2913537"/>
                  </a:lnTo>
                  <a:lnTo>
                    <a:pt x="795472" y="2866749"/>
                  </a:lnTo>
                  <a:lnTo>
                    <a:pt x="660153" y="1899363"/>
                  </a:lnTo>
                  <a:lnTo>
                    <a:pt x="637389" y="1729913"/>
                  </a:lnTo>
                  <a:lnTo>
                    <a:pt x="402162" y="0"/>
                  </a:lnTo>
                  <a:lnTo>
                    <a:pt x="0" y="120133"/>
                  </a:lnTo>
                  <a:lnTo>
                    <a:pt x="576686" y="390621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5E32A27-6FE6-4843-9523-7CCE772ACBF8}"/>
                </a:ext>
              </a:extLst>
            </p:cNvPr>
            <p:cNvSpPr/>
            <p:nvPr/>
          </p:nvSpPr>
          <p:spPr>
            <a:xfrm>
              <a:off x="11260299" y="5487692"/>
              <a:ext cx="24028" cy="17703"/>
            </a:xfrm>
            <a:custGeom>
              <a:avLst/>
              <a:gdLst>
                <a:gd name="connsiteX0" fmla="*/ 0 w 24028"/>
                <a:gd name="connsiteY0" fmla="*/ 12646 h 17703"/>
                <a:gd name="connsiteX1" fmla="*/ 1265 w 24028"/>
                <a:gd name="connsiteY1" fmla="*/ 17704 h 17703"/>
                <a:gd name="connsiteX2" fmla="*/ 24029 w 24028"/>
                <a:gd name="connsiteY2" fmla="*/ 5058 h 17703"/>
                <a:gd name="connsiteX3" fmla="*/ 22764 w 24028"/>
                <a:gd name="connsiteY3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28" h="17703">
                  <a:moveTo>
                    <a:pt x="0" y="12646"/>
                  </a:moveTo>
                  <a:lnTo>
                    <a:pt x="1265" y="17704"/>
                  </a:lnTo>
                  <a:lnTo>
                    <a:pt x="24029" y="5058"/>
                  </a:lnTo>
                  <a:lnTo>
                    <a:pt x="22764" y="0"/>
                  </a:lnTo>
                  <a:close/>
                </a:path>
              </a:pathLst>
            </a:custGeom>
            <a:solidFill>
              <a:srgbClr val="F2494C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F9B260-9EE2-4535-A676-3A9A7B8D65F7}"/>
                </a:ext>
              </a:extLst>
            </p:cNvPr>
            <p:cNvSpPr/>
            <p:nvPr/>
          </p:nvSpPr>
          <p:spPr>
            <a:xfrm>
              <a:off x="11233741" y="5132352"/>
              <a:ext cx="830882" cy="815638"/>
            </a:xfrm>
            <a:custGeom>
              <a:avLst/>
              <a:gdLst>
                <a:gd name="connsiteX0" fmla="*/ 0 w 830882"/>
                <a:gd name="connsiteY0" fmla="*/ 0 h 815638"/>
                <a:gd name="connsiteX1" fmla="*/ 56910 w 830882"/>
                <a:gd name="connsiteY1" fmla="*/ 347753 h 815638"/>
                <a:gd name="connsiteX2" fmla="*/ 59439 w 830882"/>
                <a:gd name="connsiteY2" fmla="*/ 360398 h 815638"/>
                <a:gd name="connsiteX3" fmla="*/ 830883 w 830882"/>
                <a:gd name="connsiteY3" fmla="*/ 815639 h 815638"/>
                <a:gd name="connsiteX4" fmla="*/ 779032 w 830882"/>
                <a:gd name="connsiteY4" fmla="*/ 441330 h 815638"/>
                <a:gd name="connsiteX5" fmla="*/ 355370 w 830882"/>
                <a:gd name="connsiteY5" fmla="*/ 201064 h 8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882" h="815638">
                  <a:moveTo>
                    <a:pt x="0" y="0"/>
                  </a:moveTo>
                  <a:lnTo>
                    <a:pt x="56910" y="347753"/>
                  </a:lnTo>
                  <a:lnTo>
                    <a:pt x="59439" y="360398"/>
                  </a:lnTo>
                  <a:lnTo>
                    <a:pt x="830883" y="815639"/>
                  </a:lnTo>
                  <a:lnTo>
                    <a:pt x="779032" y="441330"/>
                  </a:lnTo>
                  <a:lnTo>
                    <a:pt x="355370" y="201064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B5B040-0122-495E-B56A-E773D61FBAE6}"/>
                </a:ext>
              </a:extLst>
            </p:cNvPr>
            <p:cNvSpPr/>
            <p:nvPr/>
          </p:nvSpPr>
          <p:spPr>
            <a:xfrm>
              <a:off x="12022890" y="5462401"/>
              <a:ext cx="194757" cy="486854"/>
            </a:xfrm>
            <a:custGeom>
              <a:avLst/>
              <a:gdLst>
                <a:gd name="connsiteX0" fmla="*/ 0 w 194757"/>
                <a:gd name="connsiteY0" fmla="*/ 111281 h 486854"/>
                <a:gd name="connsiteX1" fmla="*/ 51851 w 194757"/>
                <a:gd name="connsiteY1" fmla="*/ 486854 h 486854"/>
                <a:gd name="connsiteX2" fmla="*/ 194758 w 194757"/>
                <a:gd name="connsiteY2" fmla="*/ 402129 h 486854"/>
                <a:gd name="connsiteX3" fmla="*/ 194758 w 194757"/>
                <a:gd name="connsiteY3" fmla="*/ 0 h 486854"/>
                <a:gd name="connsiteX4" fmla="*/ 75880 w 194757"/>
                <a:gd name="connsiteY4" fmla="*/ 67021 h 48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4757" h="486854">
                  <a:moveTo>
                    <a:pt x="0" y="111281"/>
                  </a:moveTo>
                  <a:lnTo>
                    <a:pt x="51851" y="486854"/>
                  </a:lnTo>
                  <a:lnTo>
                    <a:pt x="194758" y="402129"/>
                  </a:lnTo>
                  <a:lnTo>
                    <a:pt x="194758" y="0"/>
                  </a:lnTo>
                  <a:lnTo>
                    <a:pt x="75880" y="67021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DC7F6B-2347-45E0-8421-A83B5307BCE6}"/>
                </a:ext>
              </a:extLst>
            </p:cNvPr>
            <p:cNvSpPr/>
            <p:nvPr/>
          </p:nvSpPr>
          <p:spPr>
            <a:xfrm>
              <a:off x="11600493" y="5291686"/>
              <a:ext cx="486894" cy="274408"/>
            </a:xfrm>
            <a:custGeom>
              <a:avLst/>
              <a:gdLst>
                <a:gd name="connsiteX0" fmla="*/ 0 w 486894"/>
                <a:gd name="connsiteY0" fmla="*/ 37937 h 274408"/>
                <a:gd name="connsiteX1" fmla="*/ 417338 w 486894"/>
                <a:gd name="connsiteY1" fmla="*/ 274409 h 274408"/>
                <a:gd name="connsiteX2" fmla="*/ 486895 w 486894"/>
                <a:gd name="connsiteY2" fmla="*/ 233943 h 274408"/>
                <a:gd name="connsiteX3" fmla="*/ 145436 w 486894"/>
                <a:gd name="connsiteY3" fmla="*/ 42995 h 274408"/>
                <a:gd name="connsiteX4" fmla="*/ 69556 w 486894"/>
                <a:gd name="connsiteY4" fmla="*/ 0 h 27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6894" h="274408">
                  <a:moveTo>
                    <a:pt x="0" y="37937"/>
                  </a:moveTo>
                  <a:lnTo>
                    <a:pt x="417338" y="274409"/>
                  </a:lnTo>
                  <a:lnTo>
                    <a:pt x="486895" y="233943"/>
                  </a:lnTo>
                  <a:lnTo>
                    <a:pt x="145436" y="42995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BD5D9-49A3-4CCD-B680-E9230F628713}"/>
                </a:ext>
              </a:extLst>
            </p:cNvPr>
            <p:cNvSpPr/>
            <p:nvPr/>
          </p:nvSpPr>
          <p:spPr>
            <a:xfrm>
              <a:off x="9469538" y="2436318"/>
              <a:ext cx="813177" cy="2331841"/>
            </a:xfrm>
            <a:custGeom>
              <a:avLst/>
              <a:gdLst>
                <a:gd name="connsiteX0" fmla="*/ 466660 w 813177"/>
                <a:gd name="connsiteY0" fmla="*/ 2331842 h 2331841"/>
                <a:gd name="connsiteX1" fmla="*/ 813178 w 813177"/>
                <a:gd name="connsiteY1" fmla="*/ 2164920 h 2331841"/>
                <a:gd name="connsiteX2" fmla="*/ 671535 w 813177"/>
                <a:gd name="connsiteY2" fmla="*/ 1458033 h 2331841"/>
                <a:gd name="connsiteX3" fmla="*/ 624743 w 813177"/>
                <a:gd name="connsiteY3" fmla="*/ 1221561 h 2331841"/>
                <a:gd name="connsiteX4" fmla="*/ 383192 w 813177"/>
                <a:gd name="connsiteY4" fmla="*/ 0 h 2331841"/>
                <a:gd name="connsiteX5" fmla="*/ 0 w 813177"/>
                <a:gd name="connsiteY5" fmla="*/ 144160 h 233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3177" h="2331841">
                  <a:moveTo>
                    <a:pt x="466660" y="2331842"/>
                  </a:moveTo>
                  <a:lnTo>
                    <a:pt x="813178" y="2164920"/>
                  </a:lnTo>
                  <a:lnTo>
                    <a:pt x="671535" y="1458033"/>
                  </a:lnTo>
                  <a:lnTo>
                    <a:pt x="624743" y="1221561"/>
                  </a:lnTo>
                  <a:lnTo>
                    <a:pt x="383192" y="0"/>
                  </a:lnTo>
                  <a:lnTo>
                    <a:pt x="0" y="144160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32C74D-87D9-412E-B648-F1C6679A71DD}"/>
                </a:ext>
              </a:extLst>
            </p:cNvPr>
            <p:cNvSpPr/>
            <p:nvPr/>
          </p:nvSpPr>
          <p:spPr>
            <a:xfrm>
              <a:off x="11523349" y="1927967"/>
              <a:ext cx="694299" cy="389483"/>
            </a:xfrm>
            <a:custGeom>
              <a:avLst/>
              <a:gdLst>
                <a:gd name="connsiteX0" fmla="*/ 135319 w 694299"/>
                <a:gd name="connsiteY0" fmla="*/ 21497 h 389483"/>
                <a:gd name="connsiteX1" fmla="*/ 130260 w 694299"/>
                <a:gd name="connsiteY1" fmla="*/ 17704 h 389483"/>
                <a:gd name="connsiteX2" fmla="*/ 130260 w 694299"/>
                <a:gd name="connsiteY2" fmla="*/ 17704 h 389483"/>
                <a:gd name="connsiteX3" fmla="*/ 127731 w 694299"/>
                <a:gd name="connsiteY3" fmla="*/ 0 h 389483"/>
                <a:gd name="connsiteX4" fmla="*/ 0 w 694299"/>
                <a:gd name="connsiteY4" fmla="*/ 49318 h 389483"/>
                <a:gd name="connsiteX5" fmla="*/ 22764 w 694299"/>
                <a:gd name="connsiteY5" fmla="*/ 212445 h 389483"/>
                <a:gd name="connsiteX6" fmla="*/ 532422 w 694299"/>
                <a:gd name="connsiteY6" fmla="*/ 389483 h 389483"/>
                <a:gd name="connsiteX7" fmla="*/ 694299 w 694299"/>
                <a:gd name="connsiteY7" fmla="*/ 322462 h 389483"/>
                <a:gd name="connsiteX8" fmla="*/ 694299 w 694299"/>
                <a:gd name="connsiteY8" fmla="*/ 202329 h 389483"/>
                <a:gd name="connsiteX9" fmla="*/ 139113 w 694299"/>
                <a:gd name="connsiteY9" fmla="*/ 17704 h 389483"/>
                <a:gd name="connsiteX10" fmla="*/ 135319 w 694299"/>
                <a:gd name="connsiteY10" fmla="*/ 21497 h 38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4299" h="389483">
                  <a:moveTo>
                    <a:pt x="135319" y="21497"/>
                  </a:moveTo>
                  <a:cubicBezTo>
                    <a:pt x="132789" y="21497"/>
                    <a:pt x="130260" y="20233"/>
                    <a:pt x="130260" y="17704"/>
                  </a:cubicBezTo>
                  <a:cubicBezTo>
                    <a:pt x="130260" y="17704"/>
                    <a:pt x="130260" y="17704"/>
                    <a:pt x="130260" y="17704"/>
                  </a:cubicBezTo>
                  <a:lnTo>
                    <a:pt x="127731" y="0"/>
                  </a:lnTo>
                  <a:lnTo>
                    <a:pt x="0" y="49318"/>
                  </a:lnTo>
                  <a:lnTo>
                    <a:pt x="22764" y="212445"/>
                  </a:lnTo>
                  <a:lnTo>
                    <a:pt x="532422" y="389483"/>
                  </a:lnTo>
                  <a:lnTo>
                    <a:pt x="694299" y="322462"/>
                  </a:lnTo>
                  <a:lnTo>
                    <a:pt x="694299" y="202329"/>
                  </a:lnTo>
                  <a:lnTo>
                    <a:pt x="139113" y="17704"/>
                  </a:lnTo>
                  <a:cubicBezTo>
                    <a:pt x="137848" y="20233"/>
                    <a:pt x="136584" y="21497"/>
                    <a:pt x="135319" y="21497"/>
                  </a:cubicBez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0EF2501-3F36-42E6-A007-66F0D4BD7E06}"/>
                </a:ext>
              </a:extLst>
            </p:cNvPr>
            <p:cNvSpPr/>
            <p:nvPr/>
          </p:nvSpPr>
          <p:spPr>
            <a:xfrm>
              <a:off x="11606817" y="1539748"/>
              <a:ext cx="609566" cy="591812"/>
            </a:xfrm>
            <a:custGeom>
              <a:avLst/>
              <a:gdLst>
                <a:gd name="connsiteX0" fmla="*/ 51851 w 609566"/>
                <a:gd name="connsiteY0" fmla="*/ 381896 h 591812"/>
                <a:gd name="connsiteX1" fmla="*/ 51851 w 609566"/>
                <a:gd name="connsiteY1" fmla="*/ 381896 h 591812"/>
                <a:gd name="connsiteX2" fmla="*/ 54380 w 609566"/>
                <a:gd name="connsiteY2" fmla="*/ 404658 h 591812"/>
                <a:gd name="connsiteX3" fmla="*/ 54380 w 609566"/>
                <a:gd name="connsiteY3" fmla="*/ 407187 h 591812"/>
                <a:gd name="connsiteX4" fmla="*/ 609567 w 609566"/>
                <a:gd name="connsiteY4" fmla="*/ 591812 h 591812"/>
                <a:gd name="connsiteX5" fmla="*/ 609567 w 609566"/>
                <a:gd name="connsiteY5" fmla="*/ 185890 h 591812"/>
                <a:gd name="connsiteX6" fmla="*/ 0 w 609566"/>
                <a:gd name="connsiteY6" fmla="*/ 0 h 591812"/>
                <a:gd name="connsiteX7" fmla="*/ 51851 w 609566"/>
                <a:gd name="connsiteY7" fmla="*/ 381896 h 591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66" h="591812">
                  <a:moveTo>
                    <a:pt x="51851" y="381896"/>
                  </a:moveTo>
                  <a:lnTo>
                    <a:pt x="51851" y="381896"/>
                  </a:lnTo>
                  <a:lnTo>
                    <a:pt x="54380" y="404658"/>
                  </a:lnTo>
                  <a:cubicBezTo>
                    <a:pt x="54380" y="405922"/>
                    <a:pt x="54380" y="405922"/>
                    <a:pt x="54380" y="407187"/>
                  </a:cubicBezTo>
                  <a:lnTo>
                    <a:pt x="609567" y="591812"/>
                  </a:lnTo>
                  <a:lnTo>
                    <a:pt x="609567" y="185890"/>
                  </a:lnTo>
                  <a:lnTo>
                    <a:pt x="0" y="0"/>
                  </a:lnTo>
                  <a:lnTo>
                    <a:pt x="51851" y="3818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30D482-4D81-466B-ACE4-9F71544262AA}"/>
                </a:ext>
              </a:extLst>
            </p:cNvPr>
            <p:cNvSpPr/>
            <p:nvPr/>
          </p:nvSpPr>
          <p:spPr>
            <a:xfrm>
              <a:off x="11548642" y="2150529"/>
              <a:ext cx="617154" cy="1109015"/>
            </a:xfrm>
            <a:custGeom>
              <a:avLst/>
              <a:gdLst>
                <a:gd name="connsiteX0" fmla="*/ 183376 w 617154"/>
                <a:gd name="connsiteY0" fmla="*/ 933242 h 1109015"/>
                <a:gd name="connsiteX1" fmla="*/ 183376 w 617154"/>
                <a:gd name="connsiteY1" fmla="*/ 933242 h 1109015"/>
                <a:gd name="connsiteX2" fmla="*/ 184640 w 617154"/>
                <a:gd name="connsiteY2" fmla="*/ 933242 h 1109015"/>
                <a:gd name="connsiteX3" fmla="*/ 185905 w 617154"/>
                <a:gd name="connsiteY3" fmla="*/ 933242 h 1109015"/>
                <a:gd name="connsiteX4" fmla="*/ 187170 w 617154"/>
                <a:gd name="connsiteY4" fmla="*/ 933242 h 1109015"/>
                <a:gd name="connsiteX5" fmla="*/ 187170 w 617154"/>
                <a:gd name="connsiteY5" fmla="*/ 933242 h 1109015"/>
                <a:gd name="connsiteX6" fmla="*/ 617155 w 617154"/>
                <a:gd name="connsiteY6" fmla="*/ 1109016 h 1109015"/>
                <a:gd name="connsiteX7" fmla="*/ 504600 w 617154"/>
                <a:gd name="connsiteY7" fmla="*/ 175773 h 1109015"/>
                <a:gd name="connsiteX8" fmla="*/ 0 w 617154"/>
                <a:gd name="connsiteY8" fmla="*/ 0 h 1109015"/>
                <a:gd name="connsiteX9" fmla="*/ 132789 w 617154"/>
                <a:gd name="connsiteY9" fmla="*/ 957269 h 1109015"/>
                <a:gd name="connsiteX10" fmla="*/ 183376 w 617154"/>
                <a:gd name="connsiteY10" fmla="*/ 933242 h 110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7154" h="1109015">
                  <a:moveTo>
                    <a:pt x="183376" y="933242"/>
                  </a:moveTo>
                  <a:lnTo>
                    <a:pt x="183376" y="933242"/>
                  </a:lnTo>
                  <a:lnTo>
                    <a:pt x="184640" y="933242"/>
                  </a:lnTo>
                  <a:lnTo>
                    <a:pt x="185905" y="933242"/>
                  </a:lnTo>
                  <a:lnTo>
                    <a:pt x="187170" y="933242"/>
                  </a:lnTo>
                  <a:lnTo>
                    <a:pt x="187170" y="933242"/>
                  </a:lnTo>
                  <a:lnTo>
                    <a:pt x="617155" y="1109016"/>
                  </a:lnTo>
                  <a:lnTo>
                    <a:pt x="504600" y="175773"/>
                  </a:lnTo>
                  <a:lnTo>
                    <a:pt x="0" y="0"/>
                  </a:lnTo>
                  <a:lnTo>
                    <a:pt x="132789" y="957269"/>
                  </a:lnTo>
                  <a:lnTo>
                    <a:pt x="183376" y="933242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C32813-FAE2-4C6C-B4A6-E02140F604A8}"/>
                </a:ext>
              </a:extLst>
            </p:cNvPr>
            <p:cNvSpPr/>
            <p:nvPr/>
          </p:nvSpPr>
          <p:spPr>
            <a:xfrm>
              <a:off x="12060830" y="2260545"/>
              <a:ext cx="156817" cy="1020496"/>
            </a:xfrm>
            <a:custGeom>
              <a:avLst/>
              <a:gdLst>
                <a:gd name="connsiteX0" fmla="*/ 113820 w 156817"/>
                <a:gd name="connsiteY0" fmla="*/ 1002793 h 1020496"/>
                <a:gd name="connsiteX1" fmla="*/ 156818 w 156817"/>
                <a:gd name="connsiteY1" fmla="*/ 1020497 h 1020496"/>
                <a:gd name="connsiteX2" fmla="*/ 156818 w 156817"/>
                <a:gd name="connsiteY2" fmla="*/ 0 h 1020496"/>
                <a:gd name="connsiteX3" fmla="*/ 0 w 156817"/>
                <a:gd name="connsiteY3" fmla="*/ 64492 h 102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817" h="1020496">
                  <a:moveTo>
                    <a:pt x="113820" y="1002793"/>
                  </a:moveTo>
                  <a:lnTo>
                    <a:pt x="156818" y="1020497"/>
                  </a:lnTo>
                  <a:lnTo>
                    <a:pt x="156818" y="0"/>
                  </a:lnTo>
                  <a:lnTo>
                    <a:pt x="0" y="6449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C72CF3-F179-4506-942E-A20AA06D573D}"/>
                </a:ext>
              </a:extLst>
            </p:cNvPr>
            <p:cNvSpPr/>
            <p:nvPr/>
          </p:nvSpPr>
          <p:spPr>
            <a:xfrm>
              <a:off x="10629233" y="191731"/>
              <a:ext cx="632330" cy="170715"/>
            </a:xfrm>
            <a:custGeom>
              <a:avLst/>
              <a:gdLst>
                <a:gd name="connsiteX0" fmla="*/ 632331 w 632330"/>
                <a:gd name="connsiteY0" fmla="*/ 54376 h 170715"/>
                <a:gd name="connsiteX1" fmla="*/ 389516 w 632330"/>
                <a:gd name="connsiteY1" fmla="*/ 0 h 170715"/>
                <a:gd name="connsiteX2" fmla="*/ 0 w 632330"/>
                <a:gd name="connsiteY2" fmla="*/ 113810 h 170715"/>
                <a:gd name="connsiteX3" fmla="*/ 239021 w 632330"/>
                <a:gd name="connsiteY3" fmla="*/ 170715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2330" h="170715">
                  <a:moveTo>
                    <a:pt x="632331" y="54376"/>
                  </a:moveTo>
                  <a:lnTo>
                    <a:pt x="389516" y="0"/>
                  </a:lnTo>
                  <a:lnTo>
                    <a:pt x="0" y="113810"/>
                  </a:lnTo>
                  <a:lnTo>
                    <a:pt x="239021" y="170715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F366EF2-C851-4803-BC43-4EB732ED25B1}"/>
                </a:ext>
              </a:extLst>
            </p:cNvPr>
            <p:cNvSpPr/>
            <p:nvPr/>
          </p:nvSpPr>
          <p:spPr>
            <a:xfrm>
              <a:off x="9235576" y="2332625"/>
              <a:ext cx="608302" cy="240265"/>
            </a:xfrm>
            <a:custGeom>
              <a:avLst/>
              <a:gdLst>
                <a:gd name="connsiteX0" fmla="*/ 608302 w 608302"/>
                <a:gd name="connsiteY0" fmla="*/ 97371 h 240265"/>
                <a:gd name="connsiteX1" fmla="*/ 375605 w 608302"/>
                <a:gd name="connsiteY1" fmla="*/ 0 h 240265"/>
                <a:gd name="connsiteX2" fmla="*/ 0 w 608302"/>
                <a:gd name="connsiteY2" fmla="*/ 139101 h 240265"/>
                <a:gd name="connsiteX3" fmla="*/ 228904 w 608302"/>
                <a:gd name="connsiteY3" fmla="*/ 240266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8302" h="240265">
                  <a:moveTo>
                    <a:pt x="608302" y="97371"/>
                  </a:moveTo>
                  <a:lnTo>
                    <a:pt x="375605" y="0"/>
                  </a:lnTo>
                  <a:lnTo>
                    <a:pt x="0" y="139101"/>
                  </a:lnTo>
                  <a:lnTo>
                    <a:pt x="228904" y="240266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A5592C-23FD-4742-B61E-78849BE5E6BD}"/>
                </a:ext>
              </a:extLst>
            </p:cNvPr>
            <p:cNvSpPr/>
            <p:nvPr/>
          </p:nvSpPr>
          <p:spPr>
            <a:xfrm>
              <a:off x="11608081" y="4924965"/>
              <a:ext cx="3794" cy="5058"/>
            </a:xfrm>
            <a:custGeom>
              <a:avLst/>
              <a:gdLst>
                <a:gd name="connsiteX0" fmla="*/ 3794 w 3794"/>
                <a:gd name="connsiteY0" fmla="*/ 5058 h 5058"/>
                <a:gd name="connsiteX1" fmla="*/ 3794 w 3794"/>
                <a:gd name="connsiteY1" fmla="*/ 0 h 5058"/>
                <a:gd name="connsiteX2" fmla="*/ 0 w 3794"/>
                <a:gd name="connsiteY2" fmla="*/ 2529 h 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94" h="5058">
                  <a:moveTo>
                    <a:pt x="3794" y="5058"/>
                  </a:moveTo>
                  <a:lnTo>
                    <a:pt x="3794" y="0"/>
                  </a:lnTo>
                  <a:lnTo>
                    <a:pt x="0" y="2529"/>
                  </a:lnTo>
                  <a:close/>
                </a:path>
              </a:pathLst>
            </a:custGeom>
            <a:solidFill>
              <a:srgbClr val="0A405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081EBB2-6885-4685-87D6-054AB7ADCDFE}"/>
                </a:ext>
              </a:extLst>
            </p:cNvPr>
            <p:cNvSpPr/>
            <p:nvPr/>
          </p:nvSpPr>
          <p:spPr>
            <a:xfrm>
              <a:off x="10620380" y="5500338"/>
              <a:ext cx="1597267" cy="1093840"/>
            </a:xfrm>
            <a:custGeom>
              <a:avLst/>
              <a:gdLst>
                <a:gd name="connsiteX0" fmla="*/ 1453096 w 1597267"/>
                <a:gd name="connsiteY0" fmla="*/ 460298 h 1093840"/>
                <a:gd name="connsiteX1" fmla="*/ 1453096 w 1597267"/>
                <a:gd name="connsiteY1" fmla="*/ 460298 h 1093840"/>
                <a:gd name="connsiteX2" fmla="*/ 1453096 w 1597267"/>
                <a:gd name="connsiteY2" fmla="*/ 460298 h 1093840"/>
                <a:gd name="connsiteX3" fmla="*/ 1453096 w 1597267"/>
                <a:gd name="connsiteY3" fmla="*/ 460298 h 1093840"/>
                <a:gd name="connsiteX4" fmla="*/ 1450567 w 1597267"/>
                <a:gd name="connsiteY4" fmla="*/ 460298 h 1093840"/>
                <a:gd name="connsiteX5" fmla="*/ 1450567 w 1597267"/>
                <a:gd name="connsiteY5" fmla="*/ 460298 h 1093840"/>
                <a:gd name="connsiteX6" fmla="*/ 1450567 w 1597267"/>
                <a:gd name="connsiteY6" fmla="*/ 460298 h 1093840"/>
                <a:gd name="connsiteX7" fmla="*/ 671535 w 1597267"/>
                <a:gd name="connsiteY7" fmla="*/ 0 h 1093840"/>
                <a:gd name="connsiteX8" fmla="*/ 642448 w 1597267"/>
                <a:gd name="connsiteY8" fmla="*/ 15175 h 1093840"/>
                <a:gd name="connsiteX9" fmla="*/ 0 w 1597267"/>
                <a:gd name="connsiteY9" fmla="*/ 367986 h 1093840"/>
                <a:gd name="connsiteX10" fmla="*/ 1115432 w 1597267"/>
                <a:gd name="connsiteY10" fmla="*/ 1093841 h 1093840"/>
                <a:gd name="connsiteX11" fmla="*/ 1597268 w 1597267"/>
                <a:gd name="connsiteY11" fmla="*/ 797935 h 1093840"/>
                <a:gd name="connsiteX12" fmla="*/ 1597268 w 1597267"/>
                <a:gd name="connsiteY12" fmla="*/ 375573 h 1093840"/>
                <a:gd name="connsiteX13" fmla="*/ 1453096 w 1597267"/>
                <a:gd name="connsiteY13" fmla="*/ 460298 h 1093840"/>
                <a:gd name="connsiteX14" fmla="*/ 1453096 w 1597267"/>
                <a:gd name="connsiteY14" fmla="*/ 460298 h 109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7267" h="1093840">
                  <a:moveTo>
                    <a:pt x="1453096" y="460298"/>
                  </a:moveTo>
                  <a:lnTo>
                    <a:pt x="1453096" y="460298"/>
                  </a:lnTo>
                  <a:lnTo>
                    <a:pt x="1453096" y="460298"/>
                  </a:lnTo>
                  <a:lnTo>
                    <a:pt x="1453096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671535" y="0"/>
                  </a:lnTo>
                  <a:lnTo>
                    <a:pt x="642448" y="15175"/>
                  </a:lnTo>
                  <a:lnTo>
                    <a:pt x="0" y="367986"/>
                  </a:lnTo>
                  <a:lnTo>
                    <a:pt x="1115432" y="1093841"/>
                  </a:lnTo>
                  <a:lnTo>
                    <a:pt x="1597268" y="797935"/>
                  </a:lnTo>
                  <a:lnTo>
                    <a:pt x="1597268" y="375573"/>
                  </a:lnTo>
                  <a:lnTo>
                    <a:pt x="1453096" y="460298"/>
                  </a:lnTo>
                  <a:lnTo>
                    <a:pt x="1453096" y="460298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788D7ED-ED6D-452D-ADD1-807D9C8494DC}"/>
                </a:ext>
              </a:extLst>
            </p:cNvPr>
            <p:cNvSpPr/>
            <p:nvPr/>
          </p:nvSpPr>
          <p:spPr>
            <a:xfrm>
              <a:off x="11418382" y="3579477"/>
              <a:ext cx="323753" cy="1742558"/>
            </a:xfrm>
            <a:custGeom>
              <a:avLst/>
              <a:gdLst>
                <a:gd name="connsiteX0" fmla="*/ 145436 w 323753"/>
                <a:gd name="connsiteY0" fmla="*/ 968650 h 1742558"/>
                <a:gd name="connsiteX1" fmla="*/ 194758 w 323753"/>
                <a:gd name="connsiteY1" fmla="*/ 1296170 h 1742558"/>
                <a:gd name="connsiteX2" fmla="*/ 201081 w 323753"/>
                <a:gd name="connsiteY2" fmla="*/ 1337900 h 1742558"/>
                <a:gd name="connsiteX3" fmla="*/ 201081 w 323753"/>
                <a:gd name="connsiteY3" fmla="*/ 1337900 h 1742558"/>
                <a:gd name="connsiteX4" fmla="*/ 204875 w 323753"/>
                <a:gd name="connsiteY4" fmla="*/ 1358133 h 1742558"/>
                <a:gd name="connsiteX5" fmla="*/ 204875 w 323753"/>
                <a:gd name="connsiteY5" fmla="*/ 1358133 h 1742558"/>
                <a:gd name="connsiteX6" fmla="*/ 204875 w 323753"/>
                <a:gd name="connsiteY6" fmla="*/ 1358133 h 1742558"/>
                <a:gd name="connsiteX7" fmla="*/ 204875 w 323753"/>
                <a:gd name="connsiteY7" fmla="*/ 1364456 h 1742558"/>
                <a:gd name="connsiteX8" fmla="*/ 256726 w 323753"/>
                <a:gd name="connsiteY8" fmla="*/ 1704621 h 1742558"/>
                <a:gd name="connsiteX9" fmla="*/ 323753 w 323753"/>
                <a:gd name="connsiteY9" fmla="*/ 1742558 h 1742558"/>
                <a:gd name="connsiteX10" fmla="*/ 72086 w 323753"/>
                <a:gd name="connsiteY10" fmla="*/ 32879 h 1742558"/>
                <a:gd name="connsiteX11" fmla="*/ 0 w 323753"/>
                <a:gd name="connsiteY11" fmla="*/ 0 h 1742558"/>
                <a:gd name="connsiteX12" fmla="*/ 84732 w 323753"/>
                <a:gd name="connsiteY12" fmla="*/ 558934 h 174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753" h="1742558">
                  <a:moveTo>
                    <a:pt x="145436" y="968650"/>
                  </a:moveTo>
                  <a:lnTo>
                    <a:pt x="194758" y="1296170"/>
                  </a:lnTo>
                  <a:lnTo>
                    <a:pt x="201081" y="1337900"/>
                  </a:lnTo>
                  <a:lnTo>
                    <a:pt x="201081" y="1337900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64456"/>
                  </a:lnTo>
                  <a:lnTo>
                    <a:pt x="256726" y="1704621"/>
                  </a:lnTo>
                  <a:lnTo>
                    <a:pt x="323753" y="1742558"/>
                  </a:lnTo>
                  <a:lnTo>
                    <a:pt x="72086" y="32879"/>
                  </a:lnTo>
                  <a:lnTo>
                    <a:pt x="0" y="0"/>
                  </a:lnTo>
                  <a:lnTo>
                    <a:pt x="84732" y="55893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DCE3913-018F-4295-95A6-9375940EA09F}"/>
                </a:ext>
              </a:extLst>
            </p:cNvPr>
            <p:cNvSpPr/>
            <p:nvPr/>
          </p:nvSpPr>
          <p:spPr>
            <a:xfrm>
              <a:off x="11424705" y="3092623"/>
              <a:ext cx="792943" cy="681595"/>
            </a:xfrm>
            <a:custGeom>
              <a:avLst/>
              <a:gdLst>
                <a:gd name="connsiteX0" fmla="*/ 532423 w 792943"/>
                <a:gd name="connsiteY0" fmla="*/ 230149 h 681595"/>
                <a:gd name="connsiteX1" fmla="*/ 532423 w 792943"/>
                <a:gd name="connsiteY1" fmla="*/ 230149 h 681595"/>
                <a:gd name="connsiteX2" fmla="*/ 532423 w 792943"/>
                <a:gd name="connsiteY2" fmla="*/ 230149 h 681595"/>
                <a:gd name="connsiteX3" fmla="*/ 532423 w 792943"/>
                <a:gd name="connsiteY3" fmla="*/ 231414 h 681595"/>
                <a:gd name="connsiteX4" fmla="*/ 531158 w 792943"/>
                <a:gd name="connsiteY4" fmla="*/ 232678 h 681595"/>
                <a:gd name="connsiteX5" fmla="*/ 531158 w 792943"/>
                <a:gd name="connsiteY5" fmla="*/ 232678 h 681595"/>
                <a:gd name="connsiteX6" fmla="*/ 531158 w 792943"/>
                <a:gd name="connsiteY6" fmla="*/ 232678 h 681595"/>
                <a:gd name="connsiteX7" fmla="*/ 190964 w 792943"/>
                <a:gd name="connsiteY7" fmla="*/ 389483 h 681595"/>
                <a:gd name="connsiteX8" fmla="*/ 0 w 792943"/>
                <a:gd name="connsiteY8" fmla="*/ 478002 h 681595"/>
                <a:gd name="connsiteX9" fmla="*/ 70821 w 792943"/>
                <a:gd name="connsiteY9" fmla="*/ 509616 h 681595"/>
                <a:gd name="connsiteX10" fmla="*/ 230169 w 792943"/>
                <a:gd name="connsiteY10" fmla="*/ 435007 h 681595"/>
                <a:gd name="connsiteX11" fmla="*/ 231433 w 792943"/>
                <a:gd name="connsiteY11" fmla="*/ 435007 h 681595"/>
                <a:gd name="connsiteX12" fmla="*/ 231433 w 792943"/>
                <a:gd name="connsiteY12" fmla="*/ 435007 h 681595"/>
                <a:gd name="connsiteX13" fmla="*/ 233962 w 792943"/>
                <a:gd name="connsiteY13" fmla="*/ 435007 h 681595"/>
                <a:gd name="connsiteX14" fmla="*/ 787884 w 792943"/>
                <a:gd name="connsiteY14" fmla="*/ 681596 h 681595"/>
                <a:gd name="connsiteX15" fmla="*/ 792943 w 792943"/>
                <a:gd name="connsiteY15" fmla="*/ 679066 h 681595"/>
                <a:gd name="connsiteX16" fmla="*/ 792943 w 792943"/>
                <a:gd name="connsiteY16" fmla="*/ 198535 h 681595"/>
                <a:gd name="connsiteX17" fmla="*/ 743621 w 792943"/>
                <a:gd name="connsiteY17" fmla="*/ 178302 h 681595"/>
                <a:gd name="connsiteX18" fmla="*/ 308577 w 792943"/>
                <a:gd name="connsiteY18" fmla="*/ 0 h 681595"/>
                <a:gd name="connsiteX19" fmla="*/ 252932 w 792943"/>
                <a:gd name="connsiteY19" fmla="*/ 25291 h 681595"/>
                <a:gd name="connsiteX20" fmla="*/ 155553 w 792943"/>
                <a:gd name="connsiteY20" fmla="*/ 68286 h 681595"/>
                <a:gd name="connsiteX21" fmla="*/ 531158 w 792943"/>
                <a:gd name="connsiteY21" fmla="*/ 225091 h 681595"/>
                <a:gd name="connsiteX22" fmla="*/ 531158 w 792943"/>
                <a:gd name="connsiteY22" fmla="*/ 225091 h 681595"/>
                <a:gd name="connsiteX23" fmla="*/ 532423 w 792943"/>
                <a:gd name="connsiteY23" fmla="*/ 225091 h 681595"/>
                <a:gd name="connsiteX24" fmla="*/ 532423 w 792943"/>
                <a:gd name="connsiteY24" fmla="*/ 226355 h 681595"/>
                <a:gd name="connsiteX25" fmla="*/ 532423 w 792943"/>
                <a:gd name="connsiteY25" fmla="*/ 226355 h 681595"/>
                <a:gd name="connsiteX26" fmla="*/ 532423 w 792943"/>
                <a:gd name="connsiteY26" fmla="*/ 226355 h 681595"/>
                <a:gd name="connsiteX27" fmla="*/ 532423 w 792943"/>
                <a:gd name="connsiteY27" fmla="*/ 227620 h 681595"/>
                <a:gd name="connsiteX28" fmla="*/ 532423 w 792943"/>
                <a:gd name="connsiteY28" fmla="*/ 227620 h 68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92943" h="681595">
                  <a:moveTo>
                    <a:pt x="532423" y="230149"/>
                  </a:moveTo>
                  <a:lnTo>
                    <a:pt x="532423" y="230149"/>
                  </a:lnTo>
                  <a:lnTo>
                    <a:pt x="532423" y="230149"/>
                  </a:lnTo>
                  <a:cubicBezTo>
                    <a:pt x="532423" y="231414"/>
                    <a:pt x="532423" y="231414"/>
                    <a:pt x="532423" y="231414"/>
                  </a:cubicBezTo>
                  <a:cubicBezTo>
                    <a:pt x="532423" y="231414"/>
                    <a:pt x="532423" y="231414"/>
                    <a:pt x="531158" y="232678"/>
                  </a:cubicBezTo>
                  <a:lnTo>
                    <a:pt x="531158" y="232678"/>
                  </a:lnTo>
                  <a:lnTo>
                    <a:pt x="531158" y="232678"/>
                  </a:lnTo>
                  <a:lnTo>
                    <a:pt x="190964" y="389483"/>
                  </a:lnTo>
                  <a:lnTo>
                    <a:pt x="0" y="478002"/>
                  </a:lnTo>
                  <a:lnTo>
                    <a:pt x="70821" y="509616"/>
                  </a:lnTo>
                  <a:lnTo>
                    <a:pt x="230169" y="435007"/>
                  </a:lnTo>
                  <a:lnTo>
                    <a:pt x="231433" y="435007"/>
                  </a:lnTo>
                  <a:lnTo>
                    <a:pt x="231433" y="435007"/>
                  </a:lnTo>
                  <a:lnTo>
                    <a:pt x="233962" y="435007"/>
                  </a:lnTo>
                  <a:lnTo>
                    <a:pt x="787884" y="681596"/>
                  </a:lnTo>
                  <a:lnTo>
                    <a:pt x="792943" y="679066"/>
                  </a:lnTo>
                  <a:lnTo>
                    <a:pt x="792943" y="198535"/>
                  </a:lnTo>
                  <a:lnTo>
                    <a:pt x="743621" y="178302"/>
                  </a:lnTo>
                  <a:lnTo>
                    <a:pt x="308577" y="0"/>
                  </a:lnTo>
                  <a:lnTo>
                    <a:pt x="252932" y="25291"/>
                  </a:lnTo>
                  <a:lnTo>
                    <a:pt x="155553" y="68286"/>
                  </a:lnTo>
                  <a:lnTo>
                    <a:pt x="531158" y="225091"/>
                  </a:lnTo>
                  <a:lnTo>
                    <a:pt x="531158" y="225091"/>
                  </a:lnTo>
                  <a:lnTo>
                    <a:pt x="532423" y="225091"/>
                  </a:lnTo>
                  <a:lnTo>
                    <a:pt x="532423" y="226355"/>
                  </a:lnTo>
                  <a:lnTo>
                    <a:pt x="532423" y="226355"/>
                  </a:lnTo>
                  <a:lnTo>
                    <a:pt x="532423" y="226355"/>
                  </a:lnTo>
                  <a:cubicBezTo>
                    <a:pt x="532423" y="226355"/>
                    <a:pt x="532423" y="227620"/>
                    <a:pt x="532423" y="227620"/>
                  </a:cubicBezTo>
                  <a:lnTo>
                    <a:pt x="532423" y="227620"/>
                  </a:lnTo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2BA7C6C-9DFE-497D-89FA-34ED8B1EC3EE}"/>
                </a:ext>
              </a:extLst>
            </p:cNvPr>
            <p:cNvSpPr/>
            <p:nvPr/>
          </p:nvSpPr>
          <p:spPr>
            <a:xfrm>
              <a:off x="11616934" y="1406970"/>
              <a:ext cx="600714" cy="307287"/>
            </a:xfrm>
            <a:custGeom>
              <a:avLst/>
              <a:gdLst>
                <a:gd name="connsiteX0" fmla="*/ 0 w 600714"/>
                <a:gd name="connsiteY0" fmla="*/ 125191 h 307287"/>
                <a:gd name="connsiteX1" fmla="*/ 600714 w 600714"/>
                <a:gd name="connsiteY1" fmla="*/ 307287 h 307287"/>
                <a:gd name="connsiteX2" fmla="*/ 600714 w 600714"/>
                <a:gd name="connsiteY2" fmla="*/ 75873 h 307287"/>
                <a:gd name="connsiteX3" fmla="*/ 340194 w 600714"/>
                <a:gd name="connsiteY3" fmla="*/ 0 h 3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714" h="307287">
                  <a:moveTo>
                    <a:pt x="0" y="125191"/>
                  </a:moveTo>
                  <a:lnTo>
                    <a:pt x="600714" y="307287"/>
                  </a:lnTo>
                  <a:lnTo>
                    <a:pt x="600714" y="75873"/>
                  </a:lnTo>
                  <a:lnTo>
                    <a:pt x="340194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CC40397-DA9E-4BC1-9002-29D35F66B2C9}"/>
                </a:ext>
              </a:extLst>
            </p:cNvPr>
            <p:cNvSpPr/>
            <p:nvPr/>
          </p:nvSpPr>
          <p:spPr>
            <a:xfrm>
              <a:off x="10615322" y="5878440"/>
              <a:ext cx="1155900" cy="976237"/>
            </a:xfrm>
            <a:custGeom>
              <a:avLst/>
              <a:gdLst>
                <a:gd name="connsiteX0" fmla="*/ 0 w 1155900"/>
                <a:gd name="connsiteY0" fmla="*/ 0 h 976237"/>
                <a:gd name="connsiteX1" fmla="*/ 78409 w 1155900"/>
                <a:gd name="connsiteY1" fmla="*/ 403393 h 976237"/>
                <a:gd name="connsiteX2" fmla="*/ 87262 w 1155900"/>
                <a:gd name="connsiteY2" fmla="*/ 446389 h 976237"/>
                <a:gd name="connsiteX3" fmla="*/ 870087 w 1155900"/>
                <a:gd name="connsiteY3" fmla="*/ 976237 h 976237"/>
                <a:gd name="connsiteX4" fmla="*/ 1155901 w 1155900"/>
                <a:gd name="connsiteY4" fmla="*/ 976237 h 976237"/>
                <a:gd name="connsiteX5" fmla="*/ 1115432 w 1155900"/>
                <a:gd name="connsiteY5" fmla="*/ 723326 h 9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55900" h="976237">
                  <a:moveTo>
                    <a:pt x="0" y="0"/>
                  </a:moveTo>
                  <a:lnTo>
                    <a:pt x="78409" y="403393"/>
                  </a:lnTo>
                  <a:lnTo>
                    <a:pt x="87262" y="446389"/>
                  </a:lnTo>
                  <a:lnTo>
                    <a:pt x="870087" y="976237"/>
                  </a:lnTo>
                  <a:lnTo>
                    <a:pt x="1155901" y="976237"/>
                  </a:lnTo>
                  <a:lnTo>
                    <a:pt x="1115432" y="72332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59F5B8-DD94-4FF1-AEC4-0E5740519829}"/>
                </a:ext>
              </a:extLst>
            </p:cNvPr>
            <p:cNvSpPr/>
            <p:nvPr/>
          </p:nvSpPr>
          <p:spPr>
            <a:xfrm>
              <a:off x="11740871" y="6308389"/>
              <a:ext cx="476777" cy="546287"/>
            </a:xfrm>
            <a:custGeom>
              <a:avLst/>
              <a:gdLst>
                <a:gd name="connsiteX0" fmla="*/ 39205 w 476777"/>
                <a:gd name="connsiteY0" fmla="*/ 546288 h 546287"/>
                <a:gd name="connsiteX1" fmla="*/ 476778 w 476777"/>
                <a:gd name="connsiteY1" fmla="*/ 546288 h 546287"/>
                <a:gd name="connsiteX2" fmla="*/ 476778 w 476777"/>
                <a:gd name="connsiteY2" fmla="*/ 507087 h 546287"/>
                <a:gd name="connsiteX3" fmla="*/ 476778 w 476777"/>
                <a:gd name="connsiteY3" fmla="*/ 0 h 546287"/>
                <a:gd name="connsiteX4" fmla="*/ 0 w 476777"/>
                <a:gd name="connsiteY4" fmla="*/ 293377 h 54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6777" h="546287">
                  <a:moveTo>
                    <a:pt x="39205" y="546288"/>
                  </a:moveTo>
                  <a:lnTo>
                    <a:pt x="476778" y="546288"/>
                  </a:lnTo>
                  <a:lnTo>
                    <a:pt x="476778" y="507087"/>
                  </a:lnTo>
                  <a:lnTo>
                    <a:pt x="476778" y="0"/>
                  </a:lnTo>
                  <a:lnTo>
                    <a:pt x="0" y="293377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35A48E4-FFB3-4E28-A5CB-63EA26A6490A}"/>
                </a:ext>
              </a:extLst>
            </p:cNvPr>
            <p:cNvSpPr/>
            <p:nvPr/>
          </p:nvSpPr>
          <p:spPr>
            <a:xfrm>
              <a:off x="11662462" y="3541540"/>
              <a:ext cx="555186" cy="1876601"/>
            </a:xfrm>
            <a:custGeom>
              <a:avLst/>
              <a:gdLst>
                <a:gd name="connsiteX0" fmla="*/ 0 w 555186"/>
                <a:gd name="connsiteY0" fmla="*/ 0 h 1876601"/>
                <a:gd name="connsiteX1" fmla="*/ 240286 w 555186"/>
                <a:gd name="connsiteY1" fmla="*/ 1703357 h 1876601"/>
                <a:gd name="connsiteX2" fmla="*/ 555187 w 555186"/>
                <a:gd name="connsiteY2" fmla="*/ 1876601 h 1876601"/>
                <a:gd name="connsiteX3" fmla="*/ 555187 w 555186"/>
                <a:gd name="connsiteY3" fmla="*/ 313610 h 1876601"/>
                <a:gd name="connsiteX4" fmla="*/ 546334 w 555186"/>
                <a:gd name="connsiteY4" fmla="*/ 241530 h 18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5186" h="1876601">
                  <a:moveTo>
                    <a:pt x="0" y="0"/>
                  </a:moveTo>
                  <a:lnTo>
                    <a:pt x="240286" y="1703357"/>
                  </a:lnTo>
                  <a:lnTo>
                    <a:pt x="555187" y="1876601"/>
                  </a:lnTo>
                  <a:lnTo>
                    <a:pt x="555187" y="313610"/>
                  </a:lnTo>
                  <a:lnTo>
                    <a:pt x="546334" y="241530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644793-61B0-471D-8676-D52B4446A6A8}"/>
                </a:ext>
              </a:extLst>
            </p:cNvPr>
            <p:cNvSpPr/>
            <p:nvPr/>
          </p:nvSpPr>
          <p:spPr>
            <a:xfrm>
              <a:off x="11758576" y="5252485"/>
              <a:ext cx="459072" cy="268086"/>
            </a:xfrm>
            <a:custGeom>
              <a:avLst/>
              <a:gdLst>
                <a:gd name="connsiteX0" fmla="*/ 0 w 459072"/>
                <a:gd name="connsiteY0" fmla="*/ 78403 h 268086"/>
                <a:gd name="connsiteX1" fmla="*/ 337665 w 459072"/>
                <a:gd name="connsiteY1" fmla="*/ 268086 h 268086"/>
                <a:gd name="connsiteX2" fmla="*/ 459072 w 459072"/>
                <a:gd name="connsiteY2" fmla="*/ 198535 h 268086"/>
                <a:gd name="connsiteX3" fmla="*/ 459072 w 459072"/>
                <a:gd name="connsiteY3" fmla="*/ 175773 h 268086"/>
                <a:gd name="connsiteX4" fmla="*/ 140378 w 459072"/>
                <a:gd name="connsiteY4" fmla="*/ 0 h 268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072" h="268086">
                  <a:moveTo>
                    <a:pt x="0" y="78403"/>
                  </a:moveTo>
                  <a:lnTo>
                    <a:pt x="337665" y="268086"/>
                  </a:lnTo>
                  <a:lnTo>
                    <a:pt x="459072" y="198535"/>
                  </a:lnTo>
                  <a:lnTo>
                    <a:pt x="459072" y="175773"/>
                  </a:lnTo>
                  <a:lnTo>
                    <a:pt x="140378" y="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ECC36AA-98AF-4342-9FB2-83273979DA2D}"/>
                </a:ext>
              </a:extLst>
            </p:cNvPr>
            <p:cNvSpPr/>
            <p:nvPr/>
          </p:nvSpPr>
          <p:spPr>
            <a:xfrm>
              <a:off x="11500585" y="3540276"/>
              <a:ext cx="393309" cy="1783024"/>
            </a:xfrm>
            <a:custGeom>
              <a:avLst/>
              <a:gdLst>
                <a:gd name="connsiteX0" fmla="*/ 393310 w 393309"/>
                <a:gd name="connsiteY0" fmla="*/ 1704621 h 1783024"/>
                <a:gd name="connsiteX1" fmla="*/ 151759 w 393309"/>
                <a:gd name="connsiteY1" fmla="*/ 0 h 1783024"/>
                <a:gd name="connsiteX2" fmla="*/ 0 w 393309"/>
                <a:gd name="connsiteY2" fmla="*/ 70815 h 1783024"/>
                <a:gd name="connsiteX3" fmla="*/ 251668 w 393309"/>
                <a:gd name="connsiteY3" fmla="*/ 1783024 h 1783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309" h="1783024">
                  <a:moveTo>
                    <a:pt x="393310" y="1704621"/>
                  </a:moveTo>
                  <a:lnTo>
                    <a:pt x="151759" y="0"/>
                  </a:lnTo>
                  <a:lnTo>
                    <a:pt x="0" y="70815"/>
                  </a:lnTo>
                  <a:lnTo>
                    <a:pt x="251668" y="1783024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97E4D7-5A9D-4AC3-A66F-A87C1AAEF8E3}"/>
                </a:ext>
              </a:extLst>
            </p:cNvPr>
            <p:cNvSpPr/>
            <p:nvPr/>
          </p:nvSpPr>
          <p:spPr>
            <a:xfrm>
              <a:off x="11573935" y="3168496"/>
              <a:ext cx="369281" cy="304758"/>
            </a:xfrm>
            <a:custGeom>
              <a:avLst/>
              <a:gdLst>
                <a:gd name="connsiteX0" fmla="*/ 369281 w 369281"/>
                <a:gd name="connsiteY0" fmla="*/ 155540 h 304758"/>
                <a:gd name="connsiteX1" fmla="*/ 0 w 369281"/>
                <a:gd name="connsiteY1" fmla="*/ 0 h 304758"/>
                <a:gd name="connsiteX2" fmla="*/ 42999 w 369281"/>
                <a:gd name="connsiteY2" fmla="*/ 304758 h 30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281" h="304758">
                  <a:moveTo>
                    <a:pt x="369281" y="155540"/>
                  </a:moveTo>
                  <a:lnTo>
                    <a:pt x="0" y="0"/>
                  </a:lnTo>
                  <a:lnTo>
                    <a:pt x="42999" y="30475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FD8AE7B-489C-440A-9466-E15143EE28DE}"/>
                </a:ext>
              </a:extLst>
            </p:cNvPr>
            <p:cNvSpPr/>
            <p:nvPr/>
          </p:nvSpPr>
          <p:spPr>
            <a:xfrm>
              <a:off x="11504379" y="4515249"/>
              <a:ext cx="50586" cy="36672"/>
            </a:xfrm>
            <a:custGeom>
              <a:avLst/>
              <a:gdLst>
                <a:gd name="connsiteX0" fmla="*/ 50586 w 50586"/>
                <a:gd name="connsiteY0" fmla="*/ 35407 h 36672"/>
                <a:gd name="connsiteX1" fmla="*/ 49322 w 50586"/>
                <a:gd name="connsiteY1" fmla="*/ 25291 h 36672"/>
                <a:gd name="connsiteX2" fmla="*/ 0 w 50586"/>
                <a:gd name="connsiteY2" fmla="*/ 0 h 36672"/>
                <a:gd name="connsiteX3" fmla="*/ 1265 w 50586"/>
                <a:gd name="connsiteY3" fmla="*/ 2529 h 36672"/>
                <a:gd name="connsiteX4" fmla="*/ 2529 w 50586"/>
                <a:gd name="connsiteY4" fmla="*/ 11381 h 36672"/>
                <a:gd name="connsiteX5" fmla="*/ 50586 w 50586"/>
                <a:gd name="connsiteY5" fmla="*/ 36672 h 3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586" h="36672">
                  <a:moveTo>
                    <a:pt x="50586" y="35407"/>
                  </a:moveTo>
                  <a:lnTo>
                    <a:pt x="49322" y="25291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2529" y="11381"/>
                  </a:lnTo>
                  <a:lnTo>
                    <a:pt x="50586" y="3667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80640F-CFE5-4481-AA78-BA83BCA42356}"/>
                </a:ext>
              </a:extLst>
            </p:cNvPr>
            <p:cNvSpPr/>
            <p:nvPr/>
          </p:nvSpPr>
          <p:spPr>
            <a:xfrm>
              <a:off x="8485632" y="555162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562"/>
                    <a:pt x="0" y="562"/>
                  </a:cubicBez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19C4AD-13B4-4003-B6A7-09B15CF5371E}"/>
                </a:ext>
              </a:extLst>
            </p:cNvPr>
            <p:cNvSpPr/>
            <p:nvPr/>
          </p:nvSpPr>
          <p:spPr>
            <a:xfrm>
              <a:off x="8488161" y="4926229"/>
              <a:ext cx="1276043" cy="624690"/>
            </a:xfrm>
            <a:custGeom>
              <a:avLst/>
              <a:gdLst>
                <a:gd name="connsiteX0" fmla="*/ 1272250 w 1276043"/>
                <a:gd name="connsiteY0" fmla="*/ 0 h 624690"/>
                <a:gd name="connsiteX1" fmla="*/ 0 w 1276043"/>
                <a:gd name="connsiteY1" fmla="*/ 619632 h 624690"/>
                <a:gd name="connsiteX2" fmla="*/ 0 w 1276043"/>
                <a:gd name="connsiteY2" fmla="*/ 619632 h 624690"/>
                <a:gd name="connsiteX3" fmla="*/ 5059 w 1276043"/>
                <a:gd name="connsiteY3" fmla="*/ 619632 h 624690"/>
                <a:gd name="connsiteX4" fmla="*/ 11382 w 1276043"/>
                <a:gd name="connsiteY4" fmla="*/ 624691 h 624690"/>
                <a:gd name="connsiteX5" fmla="*/ 1276044 w 1276043"/>
                <a:gd name="connsiteY5" fmla="*/ 10116 h 624690"/>
                <a:gd name="connsiteX6" fmla="*/ 1274779 w 1276043"/>
                <a:gd name="connsiteY6" fmla="*/ 3794 h 624690"/>
                <a:gd name="connsiteX7" fmla="*/ 1272250 w 1276043"/>
                <a:gd name="connsiteY7" fmla="*/ 0 h 62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043" h="624690">
                  <a:moveTo>
                    <a:pt x="1272250" y="0"/>
                  </a:moveTo>
                  <a:lnTo>
                    <a:pt x="0" y="619632"/>
                  </a:lnTo>
                  <a:lnTo>
                    <a:pt x="0" y="619632"/>
                  </a:lnTo>
                  <a:cubicBezTo>
                    <a:pt x="1265" y="618368"/>
                    <a:pt x="3794" y="618368"/>
                    <a:pt x="5059" y="619632"/>
                  </a:cubicBezTo>
                  <a:lnTo>
                    <a:pt x="11382" y="624691"/>
                  </a:lnTo>
                  <a:lnTo>
                    <a:pt x="1276044" y="10116"/>
                  </a:lnTo>
                  <a:lnTo>
                    <a:pt x="1274779" y="3794"/>
                  </a:lnTo>
                  <a:lnTo>
                    <a:pt x="1272250" y="0"/>
                  </a:ln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B7DB351-770D-4969-B22A-929ED38BE853}"/>
                </a:ext>
              </a:extLst>
            </p:cNvPr>
            <p:cNvSpPr/>
            <p:nvPr/>
          </p:nvSpPr>
          <p:spPr>
            <a:xfrm>
              <a:off x="8486896" y="5544913"/>
              <a:ext cx="1773055" cy="1309763"/>
            </a:xfrm>
            <a:custGeom>
              <a:avLst/>
              <a:gdLst>
                <a:gd name="connsiteX0" fmla="*/ 1265 w 1773055"/>
                <a:gd name="connsiteY0" fmla="*/ 948 h 1309763"/>
                <a:gd name="connsiteX1" fmla="*/ 1265 w 1773055"/>
                <a:gd name="connsiteY1" fmla="*/ 948 h 1309763"/>
                <a:gd name="connsiteX2" fmla="*/ 1265 w 1773055"/>
                <a:gd name="connsiteY2" fmla="*/ 948 h 1309763"/>
                <a:gd name="connsiteX3" fmla="*/ 1265 w 1773055"/>
                <a:gd name="connsiteY3" fmla="*/ 948 h 1309763"/>
                <a:gd name="connsiteX4" fmla="*/ 1265 w 1773055"/>
                <a:gd name="connsiteY4" fmla="*/ 948 h 1309763"/>
                <a:gd name="connsiteX5" fmla="*/ 0 w 1773055"/>
                <a:gd name="connsiteY5" fmla="*/ 3477 h 1309763"/>
                <a:gd name="connsiteX6" fmla="*/ 0 w 1773055"/>
                <a:gd name="connsiteY6" fmla="*/ 4742 h 1309763"/>
                <a:gd name="connsiteX7" fmla="*/ 0 w 1773055"/>
                <a:gd name="connsiteY7" fmla="*/ 6007 h 1309763"/>
                <a:gd name="connsiteX8" fmla="*/ 0 w 1773055"/>
                <a:gd name="connsiteY8" fmla="*/ 7271 h 1309763"/>
                <a:gd name="connsiteX9" fmla="*/ 0 w 1773055"/>
                <a:gd name="connsiteY9" fmla="*/ 7271 h 1309763"/>
                <a:gd name="connsiteX10" fmla="*/ 0 w 1773055"/>
                <a:gd name="connsiteY10" fmla="*/ 8536 h 1309763"/>
                <a:gd name="connsiteX11" fmla="*/ 0 w 1773055"/>
                <a:gd name="connsiteY11" fmla="*/ 8536 h 1309763"/>
                <a:gd name="connsiteX12" fmla="*/ 0 w 1773055"/>
                <a:gd name="connsiteY12" fmla="*/ 8536 h 1309763"/>
                <a:gd name="connsiteX13" fmla="*/ 1757880 w 1773055"/>
                <a:gd name="connsiteY13" fmla="*/ 1309764 h 1309763"/>
                <a:gd name="connsiteX14" fmla="*/ 1773056 w 1773055"/>
                <a:gd name="connsiteY14" fmla="*/ 1309764 h 1309763"/>
                <a:gd name="connsiteX15" fmla="*/ 12647 w 1773055"/>
                <a:gd name="connsiteY15" fmla="*/ 6007 h 1309763"/>
                <a:gd name="connsiteX16" fmla="*/ 6323 w 1773055"/>
                <a:gd name="connsiteY16" fmla="*/ 948 h 1309763"/>
                <a:gd name="connsiteX17" fmla="*/ 1265 w 1773055"/>
                <a:gd name="connsiteY17" fmla="*/ 948 h 130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73055" h="1309763">
                  <a:moveTo>
                    <a:pt x="1265" y="948"/>
                  </a:moveTo>
                  <a:lnTo>
                    <a:pt x="1265" y="948"/>
                  </a:lnTo>
                  <a:lnTo>
                    <a:pt x="1265" y="948"/>
                  </a:lnTo>
                  <a:lnTo>
                    <a:pt x="1265" y="948"/>
                  </a:lnTo>
                  <a:cubicBezTo>
                    <a:pt x="0" y="948"/>
                    <a:pt x="0" y="948"/>
                    <a:pt x="1265" y="948"/>
                  </a:cubicBezTo>
                  <a:cubicBezTo>
                    <a:pt x="0" y="2213"/>
                    <a:pt x="0" y="2213"/>
                    <a:pt x="0" y="3477"/>
                  </a:cubicBezTo>
                  <a:cubicBezTo>
                    <a:pt x="0" y="3477"/>
                    <a:pt x="0" y="3477"/>
                    <a:pt x="0" y="4742"/>
                  </a:cubicBezTo>
                  <a:lnTo>
                    <a:pt x="0" y="6007"/>
                  </a:lnTo>
                  <a:cubicBezTo>
                    <a:pt x="0" y="6007"/>
                    <a:pt x="0" y="7271"/>
                    <a:pt x="0" y="7271"/>
                  </a:cubicBezTo>
                  <a:cubicBezTo>
                    <a:pt x="0" y="7271"/>
                    <a:pt x="0" y="7271"/>
                    <a:pt x="0" y="7271"/>
                  </a:cubicBezTo>
                  <a:lnTo>
                    <a:pt x="0" y="8536"/>
                  </a:lnTo>
                  <a:lnTo>
                    <a:pt x="0" y="8536"/>
                  </a:lnTo>
                  <a:lnTo>
                    <a:pt x="0" y="8536"/>
                  </a:lnTo>
                  <a:lnTo>
                    <a:pt x="1757880" y="1309764"/>
                  </a:lnTo>
                  <a:lnTo>
                    <a:pt x="1773056" y="1309764"/>
                  </a:lnTo>
                  <a:lnTo>
                    <a:pt x="12647" y="6007"/>
                  </a:lnTo>
                  <a:lnTo>
                    <a:pt x="6323" y="948"/>
                  </a:lnTo>
                  <a:cubicBezTo>
                    <a:pt x="5059" y="-316"/>
                    <a:pt x="2529" y="-316"/>
                    <a:pt x="1265" y="948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F41C205-D48D-4550-A6F3-0E61FC671EB6}"/>
                </a:ext>
              </a:extLst>
            </p:cNvPr>
            <p:cNvSpPr/>
            <p:nvPr/>
          </p:nvSpPr>
          <p:spPr>
            <a:xfrm>
              <a:off x="10170161" y="4921171"/>
              <a:ext cx="45527" cy="182095"/>
            </a:xfrm>
            <a:custGeom>
              <a:avLst/>
              <a:gdLst>
                <a:gd name="connsiteX0" fmla="*/ 45528 w 45527"/>
                <a:gd name="connsiteY0" fmla="*/ 178302 h 182095"/>
                <a:gd name="connsiteX1" fmla="*/ 8853 w 45527"/>
                <a:gd name="connsiteY1" fmla="*/ 0 h 182095"/>
                <a:gd name="connsiteX2" fmla="*/ 5059 w 45527"/>
                <a:gd name="connsiteY2" fmla="*/ 1264 h 182095"/>
                <a:gd name="connsiteX3" fmla="*/ 5059 w 45527"/>
                <a:gd name="connsiteY3" fmla="*/ 1264 h 182095"/>
                <a:gd name="connsiteX4" fmla="*/ 3794 w 45527"/>
                <a:gd name="connsiteY4" fmla="*/ 1264 h 182095"/>
                <a:gd name="connsiteX5" fmla="*/ 2529 w 45527"/>
                <a:gd name="connsiteY5" fmla="*/ 1264 h 182095"/>
                <a:gd name="connsiteX6" fmla="*/ 1265 w 45527"/>
                <a:gd name="connsiteY6" fmla="*/ 1264 h 182095"/>
                <a:gd name="connsiteX7" fmla="*/ 1265 w 45527"/>
                <a:gd name="connsiteY7" fmla="*/ 1264 h 182095"/>
                <a:gd name="connsiteX8" fmla="*/ 0 w 45527"/>
                <a:gd name="connsiteY8" fmla="*/ 0 h 182095"/>
                <a:gd name="connsiteX9" fmla="*/ 36675 w 45527"/>
                <a:gd name="connsiteY9" fmla="*/ 182096 h 182095"/>
                <a:gd name="connsiteX10" fmla="*/ 40469 w 45527"/>
                <a:gd name="connsiteY10" fmla="*/ 180831 h 182095"/>
                <a:gd name="connsiteX11" fmla="*/ 45528 w 45527"/>
                <a:gd name="connsiteY11" fmla="*/ 178302 h 182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27" h="182095">
                  <a:moveTo>
                    <a:pt x="45528" y="178302"/>
                  </a:move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1265" y="1264"/>
                  </a:lnTo>
                  <a:lnTo>
                    <a:pt x="1265" y="1264"/>
                  </a:lnTo>
                  <a:lnTo>
                    <a:pt x="0" y="0"/>
                  </a:lnTo>
                  <a:lnTo>
                    <a:pt x="36675" y="182096"/>
                  </a:lnTo>
                  <a:lnTo>
                    <a:pt x="40469" y="180831"/>
                  </a:lnTo>
                  <a:lnTo>
                    <a:pt x="45528" y="17830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9004E5B-F4FF-4C3F-8FED-BE22325414AF}"/>
                </a:ext>
              </a:extLst>
            </p:cNvPr>
            <p:cNvSpPr/>
            <p:nvPr/>
          </p:nvSpPr>
          <p:spPr>
            <a:xfrm>
              <a:off x="9826173" y="5180405"/>
              <a:ext cx="101172" cy="68285"/>
            </a:xfrm>
            <a:custGeom>
              <a:avLst/>
              <a:gdLst>
                <a:gd name="connsiteX0" fmla="*/ 98644 w 101172"/>
                <a:gd name="connsiteY0" fmla="*/ 65757 h 68285"/>
                <a:gd name="connsiteX1" fmla="*/ 101173 w 101172"/>
                <a:gd name="connsiteY1" fmla="*/ 64492 h 68285"/>
                <a:gd name="connsiteX2" fmla="*/ 0 w 101172"/>
                <a:gd name="connsiteY2" fmla="*/ 0 h 68285"/>
                <a:gd name="connsiteX3" fmla="*/ 1265 w 101172"/>
                <a:gd name="connsiteY3" fmla="*/ 2529 h 68285"/>
                <a:gd name="connsiteX4" fmla="*/ 3794 w 101172"/>
                <a:gd name="connsiteY4" fmla="*/ 12646 h 68285"/>
                <a:gd name="connsiteX5" fmla="*/ 91056 w 101172"/>
                <a:gd name="connsiteY5" fmla="*/ 68286 h 68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172" h="68285">
                  <a:moveTo>
                    <a:pt x="98644" y="65757"/>
                  </a:moveTo>
                  <a:lnTo>
                    <a:pt x="101173" y="64492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3794" y="12646"/>
                  </a:lnTo>
                  <a:lnTo>
                    <a:pt x="91056" y="6828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1D9EFE7-1282-450F-AA1E-403406294146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13C893A-6005-408B-B0EE-AD85A35C6110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B080AF4-2481-4CC9-B79D-B3B542693FD6}"/>
                </a:ext>
              </a:extLst>
            </p:cNvPr>
            <p:cNvSpPr/>
            <p:nvPr/>
          </p:nvSpPr>
          <p:spPr>
            <a:xfrm>
              <a:off x="9932404" y="4774483"/>
              <a:ext cx="241550" cy="147952"/>
            </a:xfrm>
            <a:custGeom>
              <a:avLst/>
              <a:gdLst>
                <a:gd name="connsiteX0" fmla="*/ 239021 w 241550"/>
                <a:gd name="connsiteY0" fmla="*/ 147953 h 147952"/>
                <a:gd name="connsiteX1" fmla="*/ 236492 w 241550"/>
                <a:gd name="connsiteY1" fmla="*/ 145424 h 147952"/>
                <a:gd name="connsiteX2" fmla="*/ 239021 w 241550"/>
                <a:gd name="connsiteY2" fmla="*/ 139101 h 147952"/>
                <a:gd name="connsiteX3" fmla="*/ 239021 w 241550"/>
                <a:gd name="connsiteY3" fmla="*/ 139101 h 147952"/>
                <a:gd name="connsiteX4" fmla="*/ 241550 w 241550"/>
                <a:gd name="connsiteY4" fmla="*/ 137837 h 147952"/>
                <a:gd name="connsiteX5" fmla="*/ 11382 w 241550"/>
                <a:gd name="connsiteY5" fmla="*/ 0 h 147952"/>
                <a:gd name="connsiteX6" fmla="*/ 3794 w 241550"/>
                <a:gd name="connsiteY6" fmla="*/ 3794 h 147952"/>
                <a:gd name="connsiteX7" fmla="*/ 3794 w 241550"/>
                <a:gd name="connsiteY7" fmla="*/ 3794 h 147952"/>
                <a:gd name="connsiteX8" fmla="*/ 3794 w 241550"/>
                <a:gd name="connsiteY8" fmla="*/ 3794 h 147952"/>
                <a:gd name="connsiteX9" fmla="*/ 1265 w 241550"/>
                <a:gd name="connsiteY9" fmla="*/ 3794 h 147952"/>
                <a:gd name="connsiteX10" fmla="*/ 0 w 241550"/>
                <a:gd name="connsiteY10" fmla="*/ 3794 h 147952"/>
                <a:gd name="connsiteX11" fmla="*/ 0 w 241550"/>
                <a:gd name="connsiteY11" fmla="*/ 3794 h 147952"/>
                <a:gd name="connsiteX12" fmla="*/ 0 w 241550"/>
                <a:gd name="connsiteY12" fmla="*/ 3794 h 147952"/>
                <a:gd name="connsiteX13" fmla="*/ 239021 w 241550"/>
                <a:gd name="connsiteY13" fmla="*/ 147953 h 147952"/>
                <a:gd name="connsiteX14" fmla="*/ 239021 w 241550"/>
                <a:gd name="connsiteY14" fmla="*/ 147953 h 147952"/>
                <a:gd name="connsiteX15" fmla="*/ 239021 w 241550"/>
                <a:gd name="connsiteY15" fmla="*/ 147953 h 14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1550" h="147952">
                  <a:moveTo>
                    <a:pt x="239021" y="147953"/>
                  </a:moveTo>
                  <a:cubicBezTo>
                    <a:pt x="237756" y="147953"/>
                    <a:pt x="237756" y="146689"/>
                    <a:pt x="236492" y="145424"/>
                  </a:cubicBezTo>
                  <a:cubicBezTo>
                    <a:pt x="235227" y="142895"/>
                    <a:pt x="236492" y="140366"/>
                    <a:pt x="239021" y="139101"/>
                  </a:cubicBezTo>
                  <a:cubicBezTo>
                    <a:pt x="239021" y="139101"/>
                    <a:pt x="239021" y="139101"/>
                    <a:pt x="239021" y="139101"/>
                  </a:cubicBezTo>
                  <a:lnTo>
                    <a:pt x="241550" y="137837"/>
                  </a:lnTo>
                  <a:lnTo>
                    <a:pt x="11382" y="0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1265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239021" y="147953"/>
                  </a:lnTo>
                  <a:lnTo>
                    <a:pt x="239021" y="147953"/>
                  </a:lnTo>
                  <a:lnTo>
                    <a:pt x="239021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31D7954-29FC-41B7-A500-C5CD4DAB0FF6}"/>
                </a:ext>
              </a:extLst>
            </p:cNvPr>
            <p:cNvSpPr/>
            <p:nvPr/>
          </p:nvSpPr>
          <p:spPr>
            <a:xfrm>
              <a:off x="10167135" y="4846562"/>
              <a:ext cx="143402" cy="78402"/>
            </a:xfrm>
            <a:custGeom>
              <a:avLst/>
              <a:gdLst>
                <a:gd name="connsiteX0" fmla="*/ 140874 w 143402"/>
                <a:gd name="connsiteY0" fmla="*/ 3794 h 78402"/>
                <a:gd name="connsiteX1" fmla="*/ 140874 w 143402"/>
                <a:gd name="connsiteY1" fmla="*/ 3794 h 78402"/>
                <a:gd name="connsiteX2" fmla="*/ 140874 w 143402"/>
                <a:gd name="connsiteY2" fmla="*/ 2529 h 78402"/>
                <a:gd name="connsiteX3" fmla="*/ 140874 w 143402"/>
                <a:gd name="connsiteY3" fmla="*/ 1265 h 78402"/>
                <a:gd name="connsiteX4" fmla="*/ 140874 w 143402"/>
                <a:gd name="connsiteY4" fmla="*/ 1265 h 78402"/>
                <a:gd name="connsiteX5" fmla="*/ 140874 w 143402"/>
                <a:gd name="connsiteY5" fmla="*/ 1265 h 78402"/>
                <a:gd name="connsiteX6" fmla="*/ 140874 w 143402"/>
                <a:gd name="connsiteY6" fmla="*/ 0 h 78402"/>
                <a:gd name="connsiteX7" fmla="*/ 142138 w 143402"/>
                <a:gd name="connsiteY7" fmla="*/ 0 h 78402"/>
                <a:gd name="connsiteX8" fmla="*/ 143403 w 143402"/>
                <a:gd name="connsiteY8" fmla="*/ 0 h 78402"/>
                <a:gd name="connsiteX9" fmla="*/ 143403 w 143402"/>
                <a:gd name="connsiteY9" fmla="*/ 0 h 78402"/>
                <a:gd name="connsiteX10" fmla="*/ 143403 w 143402"/>
                <a:gd name="connsiteY10" fmla="*/ 0 h 78402"/>
                <a:gd name="connsiteX11" fmla="*/ 5555 w 143402"/>
                <a:gd name="connsiteY11" fmla="*/ 68286 h 78402"/>
                <a:gd name="connsiteX12" fmla="*/ 3025 w 143402"/>
                <a:gd name="connsiteY12" fmla="*/ 69551 h 78402"/>
                <a:gd name="connsiteX13" fmla="*/ 496 w 143402"/>
                <a:gd name="connsiteY13" fmla="*/ 75873 h 78402"/>
                <a:gd name="connsiteX14" fmla="*/ 496 w 143402"/>
                <a:gd name="connsiteY14" fmla="*/ 75873 h 78402"/>
                <a:gd name="connsiteX15" fmla="*/ 3025 w 143402"/>
                <a:gd name="connsiteY15" fmla="*/ 78403 h 78402"/>
                <a:gd name="connsiteX16" fmla="*/ 4290 w 143402"/>
                <a:gd name="connsiteY16" fmla="*/ 78403 h 78402"/>
                <a:gd name="connsiteX17" fmla="*/ 5555 w 143402"/>
                <a:gd name="connsiteY17" fmla="*/ 78403 h 78402"/>
                <a:gd name="connsiteX18" fmla="*/ 6819 w 143402"/>
                <a:gd name="connsiteY18" fmla="*/ 78403 h 78402"/>
                <a:gd name="connsiteX19" fmla="*/ 6819 w 143402"/>
                <a:gd name="connsiteY19" fmla="*/ 78403 h 78402"/>
                <a:gd name="connsiteX20" fmla="*/ 10613 w 143402"/>
                <a:gd name="connsiteY20" fmla="*/ 77138 h 78402"/>
                <a:gd name="connsiteX21" fmla="*/ 142138 w 143402"/>
                <a:gd name="connsiteY21" fmla="*/ 12646 h 78402"/>
                <a:gd name="connsiteX22" fmla="*/ 140874 w 143402"/>
                <a:gd name="connsiteY22" fmla="*/ 3794 h 7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3402" h="78402">
                  <a:moveTo>
                    <a:pt x="140874" y="3794"/>
                  </a:moveTo>
                  <a:lnTo>
                    <a:pt x="140874" y="3794"/>
                  </a:lnTo>
                  <a:cubicBezTo>
                    <a:pt x="140874" y="2529"/>
                    <a:pt x="140874" y="2529"/>
                    <a:pt x="140874" y="2529"/>
                  </a:cubicBezTo>
                  <a:cubicBezTo>
                    <a:pt x="140874" y="2529"/>
                    <a:pt x="140874" y="2529"/>
                    <a:pt x="140874" y="1265"/>
                  </a:cubicBezTo>
                  <a:lnTo>
                    <a:pt x="140874" y="1265"/>
                  </a:lnTo>
                  <a:lnTo>
                    <a:pt x="140874" y="1265"/>
                  </a:lnTo>
                  <a:lnTo>
                    <a:pt x="140874" y="0"/>
                  </a:lnTo>
                  <a:lnTo>
                    <a:pt x="142138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5555" y="68286"/>
                  </a:lnTo>
                  <a:lnTo>
                    <a:pt x="3025" y="69551"/>
                  </a:lnTo>
                  <a:cubicBezTo>
                    <a:pt x="496" y="70815"/>
                    <a:pt x="-769" y="73344"/>
                    <a:pt x="496" y="75873"/>
                  </a:cubicBezTo>
                  <a:cubicBezTo>
                    <a:pt x="496" y="75873"/>
                    <a:pt x="496" y="75873"/>
                    <a:pt x="496" y="75873"/>
                  </a:cubicBezTo>
                  <a:cubicBezTo>
                    <a:pt x="496" y="77138"/>
                    <a:pt x="1761" y="77138"/>
                    <a:pt x="3025" y="78403"/>
                  </a:cubicBezTo>
                  <a:lnTo>
                    <a:pt x="4290" y="78403"/>
                  </a:lnTo>
                  <a:lnTo>
                    <a:pt x="5555" y="78403"/>
                  </a:lnTo>
                  <a:lnTo>
                    <a:pt x="6819" y="78403"/>
                  </a:lnTo>
                  <a:lnTo>
                    <a:pt x="6819" y="78403"/>
                  </a:lnTo>
                  <a:lnTo>
                    <a:pt x="10613" y="77138"/>
                  </a:lnTo>
                  <a:lnTo>
                    <a:pt x="142138" y="12646"/>
                  </a:lnTo>
                  <a:lnTo>
                    <a:pt x="14087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77C8B33-B6C0-4081-BC43-8BE7D518D92D}"/>
                </a:ext>
              </a:extLst>
            </p:cNvPr>
            <p:cNvSpPr/>
            <p:nvPr/>
          </p:nvSpPr>
          <p:spPr>
            <a:xfrm>
              <a:off x="10313068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4EFD38A-956A-4459-9C14-B0925E7F2420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FAC83FA-5655-48B6-8B05-E85B94347F92}"/>
                </a:ext>
              </a:extLst>
            </p:cNvPr>
            <p:cNvSpPr/>
            <p:nvPr/>
          </p:nvSpPr>
          <p:spPr>
            <a:xfrm>
              <a:off x="10600146" y="4115649"/>
              <a:ext cx="140377" cy="723326"/>
            </a:xfrm>
            <a:custGeom>
              <a:avLst/>
              <a:gdLst>
                <a:gd name="connsiteX0" fmla="*/ 134054 w 140377"/>
                <a:gd name="connsiteY0" fmla="*/ 722062 h 723326"/>
                <a:gd name="connsiteX1" fmla="*/ 140378 w 140377"/>
                <a:gd name="connsiteY1" fmla="*/ 719532 h 723326"/>
                <a:gd name="connsiteX2" fmla="*/ 8853 w 140377"/>
                <a:gd name="connsiteY2" fmla="*/ 0 h 723326"/>
                <a:gd name="connsiteX3" fmla="*/ 5059 w 140377"/>
                <a:gd name="connsiteY3" fmla="*/ 2529 h 723326"/>
                <a:gd name="connsiteX4" fmla="*/ 0 w 140377"/>
                <a:gd name="connsiteY4" fmla="*/ 5058 h 723326"/>
                <a:gd name="connsiteX5" fmla="*/ 131525 w 140377"/>
                <a:gd name="connsiteY5" fmla="*/ 723326 h 72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0377" h="723326">
                  <a:moveTo>
                    <a:pt x="134054" y="722062"/>
                  </a:moveTo>
                  <a:lnTo>
                    <a:pt x="140378" y="719532"/>
                  </a:lnTo>
                  <a:lnTo>
                    <a:pt x="8853" y="0"/>
                  </a:lnTo>
                  <a:lnTo>
                    <a:pt x="5059" y="2529"/>
                  </a:lnTo>
                  <a:lnTo>
                    <a:pt x="0" y="5058"/>
                  </a:lnTo>
                  <a:lnTo>
                    <a:pt x="131525" y="72332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9A7D6A3-BD12-4BF8-ACCF-9C9CDC13FA66}"/>
                </a:ext>
              </a:extLst>
            </p:cNvPr>
            <p:cNvSpPr/>
            <p:nvPr/>
          </p:nvSpPr>
          <p:spPr>
            <a:xfrm>
              <a:off x="11194537" y="5103267"/>
              <a:ext cx="35410" cy="22761"/>
            </a:xfrm>
            <a:custGeom>
              <a:avLst/>
              <a:gdLst>
                <a:gd name="connsiteX0" fmla="*/ 0 w 35410"/>
                <a:gd name="connsiteY0" fmla="*/ 1265 h 22761"/>
                <a:gd name="connsiteX1" fmla="*/ 1265 w 35410"/>
                <a:gd name="connsiteY1" fmla="*/ 7587 h 22761"/>
                <a:gd name="connsiteX2" fmla="*/ 29087 w 35410"/>
                <a:gd name="connsiteY2" fmla="*/ 22762 h 22761"/>
                <a:gd name="connsiteX3" fmla="*/ 29087 w 35410"/>
                <a:gd name="connsiteY3" fmla="*/ 20233 h 22761"/>
                <a:gd name="connsiteX4" fmla="*/ 29087 w 35410"/>
                <a:gd name="connsiteY4" fmla="*/ 20233 h 22761"/>
                <a:gd name="connsiteX5" fmla="*/ 29087 w 35410"/>
                <a:gd name="connsiteY5" fmla="*/ 18968 h 22761"/>
                <a:gd name="connsiteX6" fmla="*/ 29087 w 35410"/>
                <a:gd name="connsiteY6" fmla="*/ 17704 h 22761"/>
                <a:gd name="connsiteX7" fmla="*/ 29087 w 35410"/>
                <a:gd name="connsiteY7" fmla="*/ 17704 h 22761"/>
                <a:gd name="connsiteX8" fmla="*/ 29087 w 35410"/>
                <a:gd name="connsiteY8" fmla="*/ 17704 h 22761"/>
                <a:gd name="connsiteX9" fmla="*/ 29087 w 35410"/>
                <a:gd name="connsiteY9" fmla="*/ 17704 h 22761"/>
                <a:gd name="connsiteX10" fmla="*/ 30352 w 35410"/>
                <a:gd name="connsiteY10" fmla="*/ 17704 h 22761"/>
                <a:gd name="connsiteX11" fmla="*/ 30352 w 35410"/>
                <a:gd name="connsiteY11" fmla="*/ 17704 h 22761"/>
                <a:gd name="connsiteX12" fmla="*/ 31617 w 35410"/>
                <a:gd name="connsiteY12" fmla="*/ 17704 h 22761"/>
                <a:gd name="connsiteX13" fmla="*/ 32881 w 35410"/>
                <a:gd name="connsiteY13" fmla="*/ 17704 h 22761"/>
                <a:gd name="connsiteX14" fmla="*/ 34146 w 35410"/>
                <a:gd name="connsiteY14" fmla="*/ 17704 h 22761"/>
                <a:gd name="connsiteX15" fmla="*/ 35411 w 35410"/>
                <a:gd name="connsiteY15" fmla="*/ 17704 h 22761"/>
                <a:gd name="connsiteX16" fmla="*/ 6323 w 35410"/>
                <a:gd name="connsiteY16" fmla="*/ 0 h 22761"/>
                <a:gd name="connsiteX17" fmla="*/ 0 w 35410"/>
                <a:gd name="connsiteY17" fmla="*/ 1265 h 2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410" h="22761">
                  <a:moveTo>
                    <a:pt x="0" y="1265"/>
                  </a:moveTo>
                  <a:lnTo>
                    <a:pt x="1265" y="7587"/>
                  </a:lnTo>
                  <a:lnTo>
                    <a:pt x="29087" y="22762"/>
                  </a:lnTo>
                  <a:lnTo>
                    <a:pt x="29087" y="20233"/>
                  </a:lnTo>
                  <a:lnTo>
                    <a:pt x="29087" y="20233"/>
                  </a:lnTo>
                  <a:cubicBezTo>
                    <a:pt x="29087" y="20233"/>
                    <a:pt x="29087" y="20233"/>
                    <a:pt x="29087" y="18968"/>
                  </a:cubicBezTo>
                  <a:cubicBezTo>
                    <a:pt x="29087" y="18968"/>
                    <a:pt x="29087" y="17704"/>
                    <a:pt x="29087" y="17704"/>
                  </a:cubicBezTo>
                  <a:lnTo>
                    <a:pt x="29087" y="17704"/>
                  </a:lnTo>
                  <a:lnTo>
                    <a:pt x="29087" y="17704"/>
                  </a:lnTo>
                  <a:lnTo>
                    <a:pt x="29087" y="17704"/>
                  </a:lnTo>
                  <a:lnTo>
                    <a:pt x="30352" y="17704"/>
                  </a:lnTo>
                  <a:lnTo>
                    <a:pt x="30352" y="17704"/>
                  </a:lnTo>
                  <a:lnTo>
                    <a:pt x="31617" y="17704"/>
                  </a:lnTo>
                  <a:lnTo>
                    <a:pt x="32881" y="17704"/>
                  </a:lnTo>
                  <a:lnTo>
                    <a:pt x="34146" y="17704"/>
                  </a:lnTo>
                  <a:lnTo>
                    <a:pt x="35411" y="17704"/>
                  </a:lnTo>
                  <a:lnTo>
                    <a:pt x="6323" y="0"/>
                  </a:lnTo>
                  <a:lnTo>
                    <a:pt x="0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64B933-13BC-402D-9C6C-F61A0D3ED9FF}"/>
                </a:ext>
              </a:extLst>
            </p:cNvPr>
            <p:cNvSpPr/>
            <p:nvPr/>
          </p:nvSpPr>
          <p:spPr>
            <a:xfrm>
              <a:off x="10308009" y="4850356"/>
              <a:ext cx="45527" cy="183360"/>
            </a:xfrm>
            <a:custGeom>
              <a:avLst/>
              <a:gdLst>
                <a:gd name="connsiteX0" fmla="*/ 11382 w 45527"/>
                <a:gd name="connsiteY0" fmla="*/ 8852 h 183360"/>
                <a:gd name="connsiteX1" fmla="*/ 2529 w 45527"/>
                <a:gd name="connsiteY1" fmla="*/ 3794 h 183360"/>
                <a:gd name="connsiteX2" fmla="*/ 0 w 45527"/>
                <a:gd name="connsiteY2" fmla="*/ 0 h 183360"/>
                <a:gd name="connsiteX3" fmla="*/ 0 w 45527"/>
                <a:gd name="connsiteY3" fmla="*/ 0 h 183360"/>
                <a:gd name="connsiteX4" fmla="*/ 1265 w 45527"/>
                <a:gd name="connsiteY4" fmla="*/ 6323 h 183360"/>
                <a:gd name="connsiteX5" fmla="*/ 36675 w 45527"/>
                <a:gd name="connsiteY5" fmla="*/ 183361 h 183360"/>
                <a:gd name="connsiteX6" fmla="*/ 40469 w 45527"/>
                <a:gd name="connsiteY6" fmla="*/ 182096 h 183360"/>
                <a:gd name="connsiteX7" fmla="*/ 45528 w 45527"/>
                <a:gd name="connsiteY7" fmla="*/ 179567 h 183360"/>
                <a:gd name="connsiteX8" fmla="*/ 11382 w 45527"/>
                <a:gd name="connsiteY8" fmla="*/ 8852 h 183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27" h="183360">
                  <a:moveTo>
                    <a:pt x="11382" y="8852"/>
                  </a:moveTo>
                  <a:lnTo>
                    <a:pt x="2529" y="3794"/>
                  </a:lnTo>
                  <a:cubicBezTo>
                    <a:pt x="1265" y="2529"/>
                    <a:pt x="0" y="1265"/>
                    <a:pt x="0" y="0"/>
                  </a:cubicBezTo>
                  <a:lnTo>
                    <a:pt x="0" y="0"/>
                  </a:lnTo>
                  <a:lnTo>
                    <a:pt x="1265" y="6323"/>
                  </a:lnTo>
                  <a:lnTo>
                    <a:pt x="36675" y="183361"/>
                  </a:lnTo>
                  <a:lnTo>
                    <a:pt x="40469" y="182096"/>
                  </a:lnTo>
                  <a:lnTo>
                    <a:pt x="45528" y="179567"/>
                  </a:lnTo>
                  <a:lnTo>
                    <a:pt x="11382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283F884-4524-4DC6-B96A-0D891CEFC91C}"/>
                </a:ext>
              </a:extLst>
            </p:cNvPr>
            <p:cNvSpPr/>
            <p:nvPr/>
          </p:nvSpPr>
          <p:spPr>
            <a:xfrm>
              <a:off x="10311803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5711CD4-BDA4-40BC-AA9C-E29C822575A8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CC882F3-59CA-4F4A-B728-C4FC521C8336}"/>
                </a:ext>
              </a:extLst>
            </p:cNvPr>
            <p:cNvSpPr/>
            <p:nvPr/>
          </p:nvSpPr>
          <p:spPr>
            <a:xfrm>
              <a:off x="10308009" y="4846562"/>
              <a:ext cx="193493" cy="113810"/>
            </a:xfrm>
            <a:custGeom>
              <a:avLst/>
              <a:gdLst>
                <a:gd name="connsiteX0" fmla="*/ 11382 w 193493"/>
                <a:gd name="connsiteY0" fmla="*/ 12646 h 113810"/>
                <a:gd name="connsiteX1" fmla="*/ 183376 w 193493"/>
                <a:gd name="connsiteY1" fmla="*/ 113810 h 113810"/>
                <a:gd name="connsiteX2" fmla="*/ 190964 w 193493"/>
                <a:gd name="connsiteY2" fmla="*/ 110017 h 113810"/>
                <a:gd name="connsiteX3" fmla="*/ 193493 w 193493"/>
                <a:gd name="connsiteY3" fmla="*/ 108752 h 113810"/>
                <a:gd name="connsiteX4" fmla="*/ 6323 w 193493"/>
                <a:gd name="connsiteY4" fmla="*/ 0 h 113810"/>
                <a:gd name="connsiteX5" fmla="*/ 6323 w 193493"/>
                <a:gd name="connsiteY5" fmla="*/ 0 h 113810"/>
                <a:gd name="connsiteX6" fmla="*/ 6323 w 193493"/>
                <a:gd name="connsiteY6" fmla="*/ 0 h 113810"/>
                <a:gd name="connsiteX7" fmla="*/ 5059 w 193493"/>
                <a:gd name="connsiteY7" fmla="*/ 0 h 113810"/>
                <a:gd name="connsiteX8" fmla="*/ 2529 w 193493"/>
                <a:gd name="connsiteY8" fmla="*/ 0 h 113810"/>
                <a:gd name="connsiteX9" fmla="*/ 2529 w 193493"/>
                <a:gd name="connsiteY9" fmla="*/ 0 h 113810"/>
                <a:gd name="connsiteX10" fmla="*/ 1265 w 193493"/>
                <a:gd name="connsiteY10" fmla="*/ 0 h 113810"/>
                <a:gd name="connsiteX11" fmla="*/ 0 w 193493"/>
                <a:gd name="connsiteY11" fmla="*/ 0 h 113810"/>
                <a:gd name="connsiteX12" fmla="*/ 0 w 193493"/>
                <a:gd name="connsiteY12" fmla="*/ 1265 h 113810"/>
                <a:gd name="connsiteX13" fmla="*/ 0 w 193493"/>
                <a:gd name="connsiteY13" fmla="*/ 1265 h 113810"/>
                <a:gd name="connsiteX14" fmla="*/ 0 w 193493"/>
                <a:gd name="connsiteY14" fmla="*/ 1265 h 113810"/>
                <a:gd name="connsiteX15" fmla="*/ 0 w 193493"/>
                <a:gd name="connsiteY15" fmla="*/ 2529 h 113810"/>
                <a:gd name="connsiteX16" fmla="*/ 0 w 193493"/>
                <a:gd name="connsiteY16" fmla="*/ 3794 h 113810"/>
                <a:gd name="connsiteX17" fmla="*/ 2529 w 193493"/>
                <a:gd name="connsiteY17" fmla="*/ 7587 h 113810"/>
                <a:gd name="connsiteX18" fmla="*/ 11382 w 193493"/>
                <a:gd name="connsiteY18" fmla="*/ 12646 h 11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3493" h="113810">
                  <a:moveTo>
                    <a:pt x="11382" y="12646"/>
                  </a:moveTo>
                  <a:lnTo>
                    <a:pt x="183376" y="113810"/>
                  </a:lnTo>
                  <a:lnTo>
                    <a:pt x="190964" y="110017"/>
                  </a:lnTo>
                  <a:lnTo>
                    <a:pt x="193493" y="108752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5059" y="0"/>
                  </a:ln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lnTo>
                    <a:pt x="0" y="1265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cubicBezTo>
                    <a:pt x="0" y="5059"/>
                    <a:pt x="1265" y="6323"/>
                    <a:pt x="2529" y="7587"/>
                  </a:cubicBezTo>
                  <a:lnTo>
                    <a:pt x="11382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184B79C-7B5C-444C-9CB7-DC252386E593}"/>
                </a:ext>
              </a:extLst>
            </p:cNvPr>
            <p:cNvSpPr/>
            <p:nvPr/>
          </p:nvSpPr>
          <p:spPr>
            <a:xfrm>
              <a:off x="11194537" y="4911055"/>
              <a:ext cx="365487" cy="194741"/>
            </a:xfrm>
            <a:custGeom>
              <a:avLst/>
              <a:gdLst>
                <a:gd name="connsiteX0" fmla="*/ 365487 w 365487"/>
                <a:gd name="connsiteY0" fmla="*/ 1265 h 194741"/>
                <a:gd name="connsiteX1" fmla="*/ 362958 w 365487"/>
                <a:gd name="connsiteY1" fmla="*/ 0 h 194741"/>
                <a:gd name="connsiteX2" fmla="*/ 362958 w 365487"/>
                <a:gd name="connsiteY2" fmla="*/ 0 h 194741"/>
                <a:gd name="connsiteX3" fmla="*/ 361693 w 365487"/>
                <a:gd name="connsiteY3" fmla="*/ 0 h 194741"/>
                <a:gd name="connsiteX4" fmla="*/ 361693 w 365487"/>
                <a:gd name="connsiteY4" fmla="*/ 0 h 194741"/>
                <a:gd name="connsiteX5" fmla="*/ 0 w 365487"/>
                <a:gd name="connsiteY5" fmla="*/ 190948 h 194741"/>
                <a:gd name="connsiteX6" fmla="*/ 0 w 365487"/>
                <a:gd name="connsiteY6" fmla="*/ 190948 h 194741"/>
                <a:gd name="connsiteX7" fmla="*/ 1265 w 365487"/>
                <a:gd name="connsiteY7" fmla="*/ 194742 h 194741"/>
                <a:gd name="connsiteX8" fmla="*/ 6323 w 365487"/>
                <a:gd name="connsiteY8" fmla="*/ 192213 h 194741"/>
                <a:gd name="connsiteX9" fmla="*/ 365487 w 365487"/>
                <a:gd name="connsiteY9" fmla="*/ 1265 h 19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487" h="194741">
                  <a:moveTo>
                    <a:pt x="365487" y="1265"/>
                  </a:moveTo>
                  <a:lnTo>
                    <a:pt x="362958" y="0"/>
                  </a:lnTo>
                  <a:lnTo>
                    <a:pt x="362958" y="0"/>
                  </a:lnTo>
                  <a:lnTo>
                    <a:pt x="361693" y="0"/>
                  </a:lnTo>
                  <a:lnTo>
                    <a:pt x="361693" y="0"/>
                  </a:lnTo>
                  <a:lnTo>
                    <a:pt x="0" y="190948"/>
                  </a:lnTo>
                  <a:cubicBezTo>
                    <a:pt x="0" y="190948"/>
                    <a:pt x="0" y="190948"/>
                    <a:pt x="0" y="190948"/>
                  </a:cubicBezTo>
                  <a:lnTo>
                    <a:pt x="1265" y="194742"/>
                  </a:lnTo>
                  <a:lnTo>
                    <a:pt x="6323" y="192213"/>
                  </a:lnTo>
                  <a:lnTo>
                    <a:pt x="36548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742FB3F-6A78-4DD2-9D10-BD062F6E783C}"/>
                </a:ext>
              </a:extLst>
            </p:cNvPr>
            <p:cNvSpPr/>
            <p:nvPr/>
          </p:nvSpPr>
          <p:spPr>
            <a:xfrm>
              <a:off x="11733283" y="6601766"/>
              <a:ext cx="48057" cy="252910"/>
            </a:xfrm>
            <a:custGeom>
              <a:avLst/>
              <a:gdLst>
                <a:gd name="connsiteX0" fmla="*/ 5059 w 48057"/>
                <a:gd name="connsiteY0" fmla="*/ 1265 h 252910"/>
                <a:gd name="connsiteX1" fmla="*/ 5059 w 48057"/>
                <a:gd name="connsiteY1" fmla="*/ 1265 h 252910"/>
                <a:gd name="connsiteX2" fmla="*/ 5059 w 48057"/>
                <a:gd name="connsiteY2" fmla="*/ 1265 h 252910"/>
                <a:gd name="connsiteX3" fmla="*/ 5059 w 48057"/>
                <a:gd name="connsiteY3" fmla="*/ 1265 h 252910"/>
                <a:gd name="connsiteX4" fmla="*/ 2529 w 48057"/>
                <a:gd name="connsiteY4" fmla="*/ 1265 h 252910"/>
                <a:gd name="connsiteX5" fmla="*/ 1265 w 48057"/>
                <a:gd name="connsiteY5" fmla="*/ 1265 h 252910"/>
                <a:gd name="connsiteX6" fmla="*/ 1265 w 48057"/>
                <a:gd name="connsiteY6" fmla="*/ 1265 h 252910"/>
                <a:gd name="connsiteX7" fmla="*/ 0 w 48057"/>
                <a:gd name="connsiteY7" fmla="*/ 0 h 252910"/>
                <a:gd name="connsiteX8" fmla="*/ 39205 w 48057"/>
                <a:gd name="connsiteY8" fmla="*/ 252911 h 252910"/>
                <a:gd name="connsiteX9" fmla="*/ 48057 w 48057"/>
                <a:gd name="connsiteY9" fmla="*/ 252911 h 252910"/>
                <a:gd name="connsiteX10" fmla="*/ 8853 w 48057"/>
                <a:gd name="connsiteY10" fmla="*/ 0 h 252910"/>
                <a:gd name="connsiteX11" fmla="*/ 5059 w 48057"/>
                <a:gd name="connsiteY11" fmla="*/ 1265 h 252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057" h="252910">
                  <a:moveTo>
                    <a:pt x="5059" y="1265"/>
                  </a:moveTo>
                  <a:lnTo>
                    <a:pt x="5059" y="1265"/>
                  </a:lnTo>
                  <a:lnTo>
                    <a:pt x="5059" y="1265"/>
                  </a:lnTo>
                  <a:lnTo>
                    <a:pt x="5059" y="1265"/>
                  </a:lnTo>
                  <a:lnTo>
                    <a:pt x="2529" y="1265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39205" y="252911"/>
                  </a:lnTo>
                  <a:lnTo>
                    <a:pt x="48057" y="252911"/>
                  </a:lnTo>
                  <a:lnTo>
                    <a:pt x="885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3C42DD-8298-4452-AC9F-0974CC345149}"/>
                </a:ext>
              </a:extLst>
            </p:cNvPr>
            <p:cNvSpPr/>
            <p:nvPr/>
          </p:nvSpPr>
          <p:spPr>
            <a:xfrm>
              <a:off x="10983338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E791905-E294-4FE8-936E-319C4D08B27F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DFFF5F8-97A6-4E20-AA5F-7C866258E724}"/>
                </a:ext>
              </a:extLst>
            </p:cNvPr>
            <p:cNvSpPr/>
            <p:nvPr/>
          </p:nvSpPr>
          <p:spPr>
            <a:xfrm>
              <a:off x="10601411" y="3933553"/>
              <a:ext cx="378133" cy="184625"/>
            </a:xfrm>
            <a:custGeom>
              <a:avLst/>
              <a:gdLst>
                <a:gd name="connsiteX0" fmla="*/ 6323 w 378133"/>
                <a:gd name="connsiteY0" fmla="*/ 178302 h 184625"/>
                <a:gd name="connsiteX1" fmla="*/ 3794 w 378133"/>
                <a:gd name="connsiteY1" fmla="*/ 184625 h 184625"/>
                <a:gd name="connsiteX2" fmla="*/ 7588 w 378133"/>
                <a:gd name="connsiteY2" fmla="*/ 183361 h 184625"/>
                <a:gd name="connsiteX3" fmla="*/ 376869 w 378133"/>
                <a:gd name="connsiteY3" fmla="*/ 10116 h 184625"/>
                <a:gd name="connsiteX4" fmla="*/ 375605 w 378133"/>
                <a:gd name="connsiteY4" fmla="*/ 3794 h 184625"/>
                <a:gd name="connsiteX5" fmla="*/ 375605 w 378133"/>
                <a:gd name="connsiteY5" fmla="*/ 3794 h 184625"/>
                <a:gd name="connsiteX6" fmla="*/ 375605 w 378133"/>
                <a:gd name="connsiteY6" fmla="*/ 2529 h 184625"/>
                <a:gd name="connsiteX7" fmla="*/ 375605 w 378133"/>
                <a:gd name="connsiteY7" fmla="*/ 1265 h 184625"/>
                <a:gd name="connsiteX8" fmla="*/ 375605 w 378133"/>
                <a:gd name="connsiteY8" fmla="*/ 1265 h 184625"/>
                <a:gd name="connsiteX9" fmla="*/ 375605 w 378133"/>
                <a:gd name="connsiteY9" fmla="*/ 1265 h 184625"/>
                <a:gd name="connsiteX10" fmla="*/ 375605 w 378133"/>
                <a:gd name="connsiteY10" fmla="*/ 0 h 184625"/>
                <a:gd name="connsiteX11" fmla="*/ 376869 w 378133"/>
                <a:gd name="connsiteY11" fmla="*/ 0 h 184625"/>
                <a:gd name="connsiteX12" fmla="*/ 378134 w 378133"/>
                <a:gd name="connsiteY12" fmla="*/ 0 h 184625"/>
                <a:gd name="connsiteX13" fmla="*/ 378134 w 378133"/>
                <a:gd name="connsiteY13" fmla="*/ 0 h 184625"/>
                <a:gd name="connsiteX14" fmla="*/ 0 w 378133"/>
                <a:gd name="connsiteY14" fmla="*/ 177038 h 184625"/>
                <a:gd name="connsiteX15" fmla="*/ 6323 w 378133"/>
                <a:gd name="connsiteY15" fmla="*/ 178302 h 184625"/>
                <a:gd name="connsiteX16" fmla="*/ 6323 w 378133"/>
                <a:gd name="connsiteY16" fmla="*/ 178302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8133" h="184625">
                  <a:moveTo>
                    <a:pt x="6323" y="178302"/>
                  </a:moveTo>
                  <a:cubicBezTo>
                    <a:pt x="7588" y="180831"/>
                    <a:pt x="6323" y="183361"/>
                    <a:pt x="3794" y="184625"/>
                  </a:cubicBezTo>
                  <a:lnTo>
                    <a:pt x="7588" y="183361"/>
                  </a:lnTo>
                  <a:lnTo>
                    <a:pt x="376869" y="10116"/>
                  </a:lnTo>
                  <a:lnTo>
                    <a:pt x="375605" y="3794"/>
                  </a:lnTo>
                  <a:lnTo>
                    <a:pt x="375605" y="3794"/>
                  </a:lnTo>
                  <a:cubicBezTo>
                    <a:pt x="375605" y="3794"/>
                    <a:pt x="375605" y="2529"/>
                    <a:pt x="375605" y="2529"/>
                  </a:cubicBezTo>
                  <a:cubicBezTo>
                    <a:pt x="375605" y="2529"/>
                    <a:pt x="375605" y="2529"/>
                    <a:pt x="375605" y="1265"/>
                  </a:cubicBezTo>
                  <a:lnTo>
                    <a:pt x="375605" y="1265"/>
                  </a:lnTo>
                  <a:lnTo>
                    <a:pt x="375605" y="1265"/>
                  </a:lnTo>
                  <a:lnTo>
                    <a:pt x="375605" y="0"/>
                  </a:lnTo>
                  <a:lnTo>
                    <a:pt x="376869" y="0"/>
                  </a:lnTo>
                  <a:lnTo>
                    <a:pt x="378134" y="0"/>
                  </a:lnTo>
                  <a:lnTo>
                    <a:pt x="378134" y="0"/>
                  </a:lnTo>
                  <a:lnTo>
                    <a:pt x="0" y="177038"/>
                  </a:lnTo>
                  <a:cubicBezTo>
                    <a:pt x="0" y="175773"/>
                    <a:pt x="3794" y="175773"/>
                    <a:pt x="6323" y="178302"/>
                  </a:cubicBezTo>
                  <a:cubicBezTo>
                    <a:pt x="5059" y="177038"/>
                    <a:pt x="6323" y="177038"/>
                    <a:pt x="6323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67EC6BC-55F4-4E87-8A9A-B1D16EA33B96}"/>
                </a:ext>
              </a:extLst>
            </p:cNvPr>
            <p:cNvSpPr/>
            <p:nvPr/>
          </p:nvSpPr>
          <p:spPr>
            <a:xfrm>
              <a:off x="10584970" y="4108830"/>
              <a:ext cx="23260" cy="15670"/>
            </a:xfrm>
            <a:custGeom>
              <a:avLst/>
              <a:gdLst>
                <a:gd name="connsiteX0" fmla="*/ 3794 w 23260"/>
                <a:gd name="connsiteY0" fmla="*/ 9348 h 15670"/>
                <a:gd name="connsiteX1" fmla="*/ 3794 w 23260"/>
                <a:gd name="connsiteY1" fmla="*/ 9348 h 15670"/>
                <a:gd name="connsiteX2" fmla="*/ 3794 w 23260"/>
                <a:gd name="connsiteY2" fmla="*/ 9348 h 15670"/>
                <a:gd name="connsiteX3" fmla="*/ 5059 w 23260"/>
                <a:gd name="connsiteY3" fmla="*/ 10612 h 15670"/>
                <a:gd name="connsiteX4" fmla="*/ 5059 w 23260"/>
                <a:gd name="connsiteY4" fmla="*/ 11877 h 15670"/>
                <a:gd name="connsiteX5" fmla="*/ 5059 w 23260"/>
                <a:gd name="connsiteY5" fmla="*/ 11877 h 15670"/>
                <a:gd name="connsiteX6" fmla="*/ 6323 w 23260"/>
                <a:gd name="connsiteY6" fmla="*/ 15671 h 15670"/>
                <a:gd name="connsiteX7" fmla="*/ 15176 w 23260"/>
                <a:gd name="connsiteY7" fmla="*/ 11877 h 15670"/>
                <a:gd name="connsiteX8" fmla="*/ 20235 w 23260"/>
                <a:gd name="connsiteY8" fmla="*/ 9348 h 15670"/>
                <a:gd name="connsiteX9" fmla="*/ 22764 w 23260"/>
                <a:gd name="connsiteY9" fmla="*/ 3025 h 15670"/>
                <a:gd name="connsiteX10" fmla="*/ 16441 w 23260"/>
                <a:gd name="connsiteY10" fmla="*/ 496 h 15670"/>
                <a:gd name="connsiteX11" fmla="*/ 0 w 23260"/>
                <a:gd name="connsiteY11" fmla="*/ 6819 h 15670"/>
                <a:gd name="connsiteX12" fmla="*/ 2529 w 23260"/>
                <a:gd name="connsiteY12" fmla="*/ 8084 h 15670"/>
                <a:gd name="connsiteX13" fmla="*/ 3794 w 23260"/>
                <a:gd name="connsiteY13" fmla="*/ 9348 h 1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260" h="15670">
                  <a:moveTo>
                    <a:pt x="3794" y="9348"/>
                  </a:moveTo>
                  <a:lnTo>
                    <a:pt x="3794" y="9348"/>
                  </a:lnTo>
                  <a:lnTo>
                    <a:pt x="3794" y="9348"/>
                  </a:lnTo>
                  <a:lnTo>
                    <a:pt x="5059" y="10612"/>
                  </a:lnTo>
                  <a:lnTo>
                    <a:pt x="5059" y="11877"/>
                  </a:lnTo>
                  <a:lnTo>
                    <a:pt x="5059" y="11877"/>
                  </a:lnTo>
                  <a:lnTo>
                    <a:pt x="6323" y="15671"/>
                  </a:lnTo>
                  <a:lnTo>
                    <a:pt x="15176" y="11877"/>
                  </a:lnTo>
                  <a:lnTo>
                    <a:pt x="20235" y="9348"/>
                  </a:lnTo>
                  <a:cubicBezTo>
                    <a:pt x="22764" y="8084"/>
                    <a:pt x="24028" y="5554"/>
                    <a:pt x="22764" y="3025"/>
                  </a:cubicBezTo>
                  <a:cubicBezTo>
                    <a:pt x="21499" y="496"/>
                    <a:pt x="18970" y="-769"/>
                    <a:pt x="16441" y="496"/>
                  </a:cubicBezTo>
                  <a:lnTo>
                    <a:pt x="0" y="6819"/>
                  </a:lnTo>
                  <a:lnTo>
                    <a:pt x="2529" y="8084"/>
                  </a:lnTo>
                  <a:cubicBezTo>
                    <a:pt x="1265" y="8084"/>
                    <a:pt x="3794" y="8084"/>
                    <a:pt x="3794" y="934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D989A2C-B640-4813-AD82-A6CA267292D7}"/>
                </a:ext>
              </a:extLst>
            </p:cNvPr>
            <p:cNvSpPr/>
            <p:nvPr/>
          </p:nvSpPr>
          <p:spPr>
            <a:xfrm>
              <a:off x="10103134" y="3226666"/>
              <a:ext cx="972524" cy="432478"/>
            </a:xfrm>
            <a:custGeom>
              <a:avLst/>
              <a:gdLst>
                <a:gd name="connsiteX0" fmla="*/ 1265 w 972524"/>
                <a:gd name="connsiteY0" fmla="*/ 432478 h 432478"/>
                <a:gd name="connsiteX1" fmla="*/ 972525 w 972524"/>
                <a:gd name="connsiteY1" fmla="*/ 8852 h 432478"/>
                <a:gd name="connsiteX2" fmla="*/ 971260 w 972524"/>
                <a:gd name="connsiteY2" fmla="*/ 3794 h 432478"/>
                <a:gd name="connsiteX3" fmla="*/ 971260 w 972524"/>
                <a:gd name="connsiteY3" fmla="*/ 0 h 432478"/>
                <a:gd name="connsiteX4" fmla="*/ 0 w 972524"/>
                <a:gd name="connsiteY4" fmla="*/ 423626 h 432478"/>
                <a:gd name="connsiteX5" fmla="*/ 1265 w 972524"/>
                <a:gd name="connsiteY5" fmla="*/ 428685 h 4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72524" h="432478">
                  <a:moveTo>
                    <a:pt x="1265" y="432478"/>
                  </a:moveTo>
                  <a:lnTo>
                    <a:pt x="972525" y="8852"/>
                  </a:lnTo>
                  <a:lnTo>
                    <a:pt x="971260" y="3794"/>
                  </a:lnTo>
                  <a:lnTo>
                    <a:pt x="971260" y="0"/>
                  </a:lnTo>
                  <a:lnTo>
                    <a:pt x="0" y="423626"/>
                  </a:lnTo>
                  <a:lnTo>
                    <a:pt x="1265" y="4286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947C583-E94D-4D18-9AF3-1AD4D5525AF6}"/>
                </a:ext>
              </a:extLst>
            </p:cNvPr>
            <p:cNvSpPr/>
            <p:nvPr/>
          </p:nvSpPr>
          <p:spPr>
            <a:xfrm>
              <a:off x="10582441" y="4120707"/>
              <a:ext cx="141642" cy="724590"/>
            </a:xfrm>
            <a:custGeom>
              <a:avLst/>
              <a:gdLst>
                <a:gd name="connsiteX0" fmla="*/ 137848 w 141642"/>
                <a:gd name="connsiteY0" fmla="*/ 724591 h 724590"/>
                <a:gd name="connsiteX1" fmla="*/ 141642 w 141642"/>
                <a:gd name="connsiteY1" fmla="*/ 723326 h 724590"/>
                <a:gd name="connsiteX2" fmla="*/ 10117 w 141642"/>
                <a:gd name="connsiteY2" fmla="*/ 3794 h 724590"/>
                <a:gd name="connsiteX3" fmla="*/ 8853 w 141642"/>
                <a:gd name="connsiteY3" fmla="*/ 0 h 724590"/>
                <a:gd name="connsiteX4" fmla="*/ 8853 w 141642"/>
                <a:gd name="connsiteY4" fmla="*/ 0 h 724590"/>
                <a:gd name="connsiteX5" fmla="*/ 8853 w 141642"/>
                <a:gd name="connsiteY5" fmla="*/ 3794 h 724590"/>
                <a:gd name="connsiteX6" fmla="*/ 2529 w 141642"/>
                <a:gd name="connsiteY6" fmla="*/ 6323 h 724590"/>
                <a:gd name="connsiteX7" fmla="*/ 2529 w 141642"/>
                <a:gd name="connsiteY7" fmla="*/ 6323 h 724590"/>
                <a:gd name="connsiteX8" fmla="*/ 0 w 141642"/>
                <a:gd name="connsiteY8" fmla="*/ 5058 h 724590"/>
                <a:gd name="connsiteX9" fmla="*/ 131525 w 141642"/>
                <a:gd name="connsiteY9" fmla="*/ 722062 h 724590"/>
                <a:gd name="connsiteX10" fmla="*/ 137848 w 141642"/>
                <a:gd name="connsiteY10" fmla="*/ 724591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642" h="724590">
                  <a:moveTo>
                    <a:pt x="137848" y="724591"/>
                  </a:moveTo>
                  <a:lnTo>
                    <a:pt x="141642" y="723326"/>
                  </a:lnTo>
                  <a:lnTo>
                    <a:pt x="10117" y="3794"/>
                  </a:lnTo>
                  <a:lnTo>
                    <a:pt x="8853" y="0"/>
                  </a:lnTo>
                  <a:lnTo>
                    <a:pt x="8853" y="0"/>
                  </a:lnTo>
                  <a:cubicBezTo>
                    <a:pt x="8853" y="1265"/>
                    <a:pt x="8853" y="2529"/>
                    <a:pt x="8853" y="3794"/>
                  </a:cubicBezTo>
                  <a:cubicBezTo>
                    <a:pt x="7588" y="6323"/>
                    <a:pt x="5059" y="6323"/>
                    <a:pt x="2529" y="6323"/>
                  </a:cubicBezTo>
                  <a:cubicBezTo>
                    <a:pt x="2529" y="6323"/>
                    <a:pt x="2529" y="6323"/>
                    <a:pt x="2529" y="6323"/>
                  </a:cubicBezTo>
                  <a:lnTo>
                    <a:pt x="0" y="5058"/>
                  </a:lnTo>
                  <a:lnTo>
                    <a:pt x="131525" y="722062"/>
                  </a:lnTo>
                  <a:lnTo>
                    <a:pt x="137848" y="72459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73C9466-CA74-4025-94EC-F5B728FD7A3E}"/>
                </a:ext>
              </a:extLst>
            </p:cNvPr>
            <p:cNvSpPr/>
            <p:nvPr/>
          </p:nvSpPr>
          <p:spPr>
            <a:xfrm>
              <a:off x="9817320" y="5182934"/>
              <a:ext cx="31616" cy="104958"/>
            </a:xfrm>
            <a:custGeom>
              <a:avLst/>
              <a:gdLst>
                <a:gd name="connsiteX0" fmla="*/ 31617 w 31616"/>
                <a:gd name="connsiteY0" fmla="*/ 101164 h 104958"/>
                <a:gd name="connsiteX1" fmla="*/ 11382 w 31616"/>
                <a:gd name="connsiteY1" fmla="*/ 11381 h 104958"/>
                <a:gd name="connsiteX2" fmla="*/ 8853 w 31616"/>
                <a:gd name="connsiteY2" fmla="*/ 0 h 104958"/>
                <a:gd name="connsiteX3" fmla="*/ 5059 w 31616"/>
                <a:gd name="connsiteY3" fmla="*/ 5058 h 104958"/>
                <a:gd name="connsiteX4" fmla="*/ 5059 w 31616"/>
                <a:gd name="connsiteY4" fmla="*/ 5058 h 104958"/>
                <a:gd name="connsiteX5" fmla="*/ 0 w 31616"/>
                <a:gd name="connsiteY5" fmla="*/ 1265 h 104958"/>
                <a:gd name="connsiteX6" fmla="*/ 0 w 31616"/>
                <a:gd name="connsiteY6" fmla="*/ 1265 h 104958"/>
                <a:gd name="connsiteX7" fmla="*/ 22764 w 31616"/>
                <a:gd name="connsiteY7" fmla="*/ 104958 h 104958"/>
                <a:gd name="connsiteX8" fmla="*/ 26558 w 31616"/>
                <a:gd name="connsiteY8" fmla="*/ 103694 h 104958"/>
                <a:gd name="connsiteX9" fmla="*/ 31617 w 31616"/>
                <a:gd name="connsiteY9" fmla="*/ 101164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04958">
                  <a:moveTo>
                    <a:pt x="31617" y="101164"/>
                  </a:moveTo>
                  <a:lnTo>
                    <a:pt x="11382" y="11381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22764" y="104958"/>
                  </a:lnTo>
                  <a:lnTo>
                    <a:pt x="26558" y="103694"/>
                  </a:lnTo>
                  <a:lnTo>
                    <a:pt x="31617" y="1011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0D80E9-85C7-4BCE-A4A6-AA10B9443A62}"/>
                </a:ext>
              </a:extLst>
            </p:cNvPr>
            <p:cNvSpPr/>
            <p:nvPr/>
          </p:nvSpPr>
          <p:spPr>
            <a:xfrm>
              <a:off x="11184419" y="5100738"/>
              <a:ext cx="74615" cy="395806"/>
            </a:xfrm>
            <a:custGeom>
              <a:avLst/>
              <a:gdLst>
                <a:gd name="connsiteX0" fmla="*/ 11382 w 74615"/>
                <a:gd name="connsiteY0" fmla="*/ 10117 h 395806"/>
                <a:gd name="connsiteX1" fmla="*/ 10117 w 74615"/>
                <a:gd name="connsiteY1" fmla="*/ 3794 h 395806"/>
                <a:gd name="connsiteX2" fmla="*/ 8853 w 74615"/>
                <a:gd name="connsiteY2" fmla="*/ 0 h 395806"/>
                <a:gd name="connsiteX3" fmla="*/ 8853 w 74615"/>
                <a:gd name="connsiteY3" fmla="*/ 0 h 395806"/>
                <a:gd name="connsiteX4" fmla="*/ 0 w 74615"/>
                <a:gd name="connsiteY4" fmla="*/ 5058 h 395806"/>
                <a:gd name="connsiteX5" fmla="*/ 65763 w 74615"/>
                <a:gd name="connsiteY5" fmla="*/ 395806 h 395806"/>
                <a:gd name="connsiteX6" fmla="*/ 68292 w 74615"/>
                <a:gd name="connsiteY6" fmla="*/ 394542 h 395806"/>
                <a:gd name="connsiteX7" fmla="*/ 74615 w 74615"/>
                <a:gd name="connsiteY7" fmla="*/ 390748 h 395806"/>
                <a:gd name="connsiteX8" fmla="*/ 11382 w 74615"/>
                <a:gd name="connsiteY8" fmla="*/ 10117 h 39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615" h="395806">
                  <a:moveTo>
                    <a:pt x="11382" y="10117"/>
                  </a:moveTo>
                  <a:lnTo>
                    <a:pt x="10117" y="3794"/>
                  </a:lnTo>
                  <a:lnTo>
                    <a:pt x="8853" y="0"/>
                  </a:lnTo>
                  <a:cubicBezTo>
                    <a:pt x="8853" y="0"/>
                    <a:pt x="8853" y="0"/>
                    <a:pt x="8853" y="0"/>
                  </a:cubicBezTo>
                  <a:lnTo>
                    <a:pt x="0" y="5058"/>
                  </a:lnTo>
                  <a:lnTo>
                    <a:pt x="65763" y="395806"/>
                  </a:lnTo>
                  <a:lnTo>
                    <a:pt x="68292" y="394542"/>
                  </a:lnTo>
                  <a:lnTo>
                    <a:pt x="74615" y="390748"/>
                  </a:lnTo>
                  <a:lnTo>
                    <a:pt x="11382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39B436B-529B-44B5-A950-D1CE124F3279}"/>
                </a:ext>
              </a:extLst>
            </p:cNvPr>
            <p:cNvSpPr/>
            <p:nvPr/>
          </p:nvSpPr>
          <p:spPr>
            <a:xfrm>
              <a:off x="11449998" y="4137146"/>
              <a:ext cx="44263" cy="30349"/>
            </a:xfrm>
            <a:custGeom>
              <a:avLst/>
              <a:gdLst>
                <a:gd name="connsiteX0" fmla="*/ 1265 w 44263"/>
                <a:gd name="connsiteY0" fmla="*/ 30349 h 30349"/>
                <a:gd name="connsiteX1" fmla="*/ 44263 w 44263"/>
                <a:gd name="connsiteY1" fmla="*/ 8852 h 30349"/>
                <a:gd name="connsiteX2" fmla="*/ 44263 w 44263"/>
                <a:gd name="connsiteY2" fmla="*/ 3794 h 30349"/>
                <a:gd name="connsiteX3" fmla="*/ 42999 w 44263"/>
                <a:gd name="connsiteY3" fmla="*/ 0 h 30349"/>
                <a:gd name="connsiteX4" fmla="*/ 0 w 44263"/>
                <a:gd name="connsiteY4" fmla="*/ 21497 h 30349"/>
                <a:gd name="connsiteX5" fmla="*/ 1265 w 44263"/>
                <a:gd name="connsiteY5" fmla="*/ 26555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263" h="30349">
                  <a:moveTo>
                    <a:pt x="1265" y="30349"/>
                  </a:moveTo>
                  <a:lnTo>
                    <a:pt x="44263" y="8852"/>
                  </a:lnTo>
                  <a:lnTo>
                    <a:pt x="44263" y="3794"/>
                  </a:lnTo>
                  <a:lnTo>
                    <a:pt x="42999" y="0"/>
                  </a:lnTo>
                  <a:lnTo>
                    <a:pt x="0" y="21497"/>
                  </a:lnTo>
                  <a:lnTo>
                    <a:pt x="1265" y="2655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47E7AD0-3359-4B88-B849-85B776ED5FF0}"/>
                </a:ext>
              </a:extLst>
            </p:cNvPr>
            <p:cNvSpPr/>
            <p:nvPr/>
          </p:nvSpPr>
          <p:spPr>
            <a:xfrm>
              <a:off x="11214771" y="4049892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1265"/>
                    <a:pt x="0" y="12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C41B442-9954-453D-80F1-ECA1218A00A4}"/>
                </a:ext>
              </a:extLst>
            </p:cNvPr>
            <p:cNvSpPr/>
            <p:nvPr/>
          </p:nvSpPr>
          <p:spPr>
            <a:xfrm>
              <a:off x="10984603" y="3931024"/>
              <a:ext cx="223845" cy="121397"/>
            </a:xfrm>
            <a:custGeom>
              <a:avLst/>
              <a:gdLst>
                <a:gd name="connsiteX0" fmla="*/ 2529 w 223845"/>
                <a:gd name="connsiteY0" fmla="*/ 5058 h 121397"/>
                <a:gd name="connsiteX1" fmla="*/ 3794 w 223845"/>
                <a:gd name="connsiteY1" fmla="*/ 13910 h 121397"/>
                <a:gd name="connsiteX2" fmla="*/ 223845 w 223845"/>
                <a:gd name="connsiteY2" fmla="*/ 121397 h 121397"/>
                <a:gd name="connsiteX3" fmla="*/ 223845 w 223845"/>
                <a:gd name="connsiteY3" fmla="*/ 121397 h 121397"/>
                <a:gd name="connsiteX4" fmla="*/ 221316 w 223845"/>
                <a:gd name="connsiteY4" fmla="*/ 117604 h 121397"/>
                <a:gd name="connsiteX5" fmla="*/ 220051 w 223845"/>
                <a:gd name="connsiteY5" fmla="*/ 108752 h 121397"/>
                <a:gd name="connsiteX6" fmla="*/ 0 w 223845"/>
                <a:gd name="connsiteY6" fmla="*/ 0 h 121397"/>
                <a:gd name="connsiteX7" fmla="*/ 0 w 223845"/>
                <a:gd name="connsiteY7" fmla="*/ 0 h 121397"/>
                <a:gd name="connsiteX8" fmla="*/ 2529 w 223845"/>
                <a:gd name="connsiteY8" fmla="*/ 5058 h 12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845" h="121397">
                  <a:moveTo>
                    <a:pt x="2529" y="5058"/>
                  </a:moveTo>
                  <a:lnTo>
                    <a:pt x="3794" y="13910"/>
                  </a:lnTo>
                  <a:lnTo>
                    <a:pt x="223845" y="121397"/>
                  </a:lnTo>
                  <a:lnTo>
                    <a:pt x="223845" y="121397"/>
                  </a:lnTo>
                  <a:cubicBezTo>
                    <a:pt x="222580" y="121397"/>
                    <a:pt x="221316" y="120133"/>
                    <a:pt x="221316" y="117604"/>
                  </a:cubicBezTo>
                  <a:lnTo>
                    <a:pt x="220051" y="10875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265" y="1265"/>
                    <a:pt x="1265" y="2529"/>
                    <a:pt x="252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6A6689-DAE2-416A-A9D3-C4F66229AFE3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8D1E467-CADB-41DA-BFBD-130617E0EC7E}"/>
                </a:ext>
              </a:extLst>
            </p:cNvPr>
            <p:cNvSpPr/>
            <p:nvPr/>
          </p:nvSpPr>
          <p:spPr>
            <a:xfrm>
              <a:off x="10980809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0643B74-4147-4BAE-87F5-CE3292D80FA0}"/>
                </a:ext>
              </a:extLst>
            </p:cNvPr>
            <p:cNvSpPr/>
            <p:nvPr/>
          </p:nvSpPr>
          <p:spPr>
            <a:xfrm>
              <a:off x="10978280" y="3934255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E0F5BC0-95AF-41EC-A47E-1653D6E66160}"/>
                </a:ext>
              </a:extLst>
            </p:cNvPr>
            <p:cNvSpPr/>
            <p:nvPr/>
          </p:nvSpPr>
          <p:spPr>
            <a:xfrm>
              <a:off x="9743970" y="5338475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4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EFD4A6-82AA-43B0-846D-95545C182534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938AC6B-2CF2-4650-AD2A-B02E1E74685F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59058E-A9E8-4CFD-849F-AFDA210B1ECD}"/>
                </a:ext>
              </a:extLst>
            </p:cNvPr>
            <p:cNvSpPr/>
            <p:nvPr/>
          </p:nvSpPr>
          <p:spPr>
            <a:xfrm>
              <a:off x="9743970" y="5343533"/>
              <a:ext cx="193493" cy="824490"/>
            </a:xfrm>
            <a:custGeom>
              <a:avLst/>
              <a:gdLst>
                <a:gd name="connsiteX0" fmla="*/ 185905 w 193493"/>
                <a:gd name="connsiteY0" fmla="*/ 818168 h 824490"/>
                <a:gd name="connsiteX1" fmla="*/ 192229 w 193493"/>
                <a:gd name="connsiteY1" fmla="*/ 816903 h 824490"/>
                <a:gd name="connsiteX2" fmla="*/ 192229 w 193493"/>
                <a:gd name="connsiteY2" fmla="*/ 816903 h 824490"/>
                <a:gd name="connsiteX3" fmla="*/ 193493 w 193493"/>
                <a:gd name="connsiteY3" fmla="*/ 818168 h 824490"/>
                <a:gd name="connsiteX4" fmla="*/ 11382 w 193493"/>
                <a:gd name="connsiteY4" fmla="*/ 7587 h 824490"/>
                <a:gd name="connsiteX5" fmla="*/ 1265 w 193493"/>
                <a:gd name="connsiteY5" fmla="*/ 1265 h 824490"/>
                <a:gd name="connsiteX6" fmla="*/ 1265 w 193493"/>
                <a:gd name="connsiteY6" fmla="*/ 1265 h 824490"/>
                <a:gd name="connsiteX7" fmla="*/ 0 w 193493"/>
                <a:gd name="connsiteY7" fmla="*/ 0 h 824490"/>
                <a:gd name="connsiteX8" fmla="*/ 0 w 193493"/>
                <a:gd name="connsiteY8" fmla="*/ 0 h 824490"/>
                <a:gd name="connsiteX9" fmla="*/ 0 w 193493"/>
                <a:gd name="connsiteY9" fmla="*/ 0 h 824490"/>
                <a:gd name="connsiteX10" fmla="*/ 0 w 193493"/>
                <a:gd name="connsiteY10" fmla="*/ 0 h 824490"/>
                <a:gd name="connsiteX11" fmla="*/ 0 w 193493"/>
                <a:gd name="connsiteY11" fmla="*/ 0 h 824490"/>
                <a:gd name="connsiteX12" fmla="*/ 0 w 193493"/>
                <a:gd name="connsiteY12" fmla="*/ 0 h 824490"/>
                <a:gd name="connsiteX13" fmla="*/ 185905 w 193493"/>
                <a:gd name="connsiteY13" fmla="*/ 823226 h 824490"/>
                <a:gd name="connsiteX14" fmla="*/ 185905 w 193493"/>
                <a:gd name="connsiteY14" fmla="*/ 824490 h 824490"/>
                <a:gd name="connsiteX15" fmla="*/ 185905 w 193493"/>
                <a:gd name="connsiteY15" fmla="*/ 818168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3493" h="824490">
                  <a:moveTo>
                    <a:pt x="185905" y="818168"/>
                  </a:moveTo>
                  <a:cubicBezTo>
                    <a:pt x="187170" y="815639"/>
                    <a:pt x="189699" y="815639"/>
                    <a:pt x="192229" y="816903"/>
                  </a:cubicBezTo>
                  <a:cubicBezTo>
                    <a:pt x="192229" y="816903"/>
                    <a:pt x="192229" y="816903"/>
                    <a:pt x="192229" y="816903"/>
                  </a:cubicBezTo>
                  <a:lnTo>
                    <a:pt x="193493" y="818168"/>
                  </a:lnTo>
                  <a:lnTo>
                    <a:pt x="11382" y="7587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5905" y="823226"/>
                  </a:lnTo>
                  <a:cubicBezTo>
                    <a:pt x="185905" y="823226"/>
                    <a:pt x="185905" y="823226"/>
                    <a:pt x="185905" y="824490"/>
                  </a:cubicBezTo>
                  <a:cubicBezTo>
                    <a:pt x="184641" y="821961"/>
                    <a:pt x="184641" y="819432"/>
                    <a:pt x="185905" y="8181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85F0943-E7DE-451C-A91A-9274AA7C0AFE}"/>
                </a:ext>
              </a:extLst>
            </p:cNvPr>
            <p:cNvSpPr/>
            <p:nvPr/>
          </p:nvSpPr>
          <p:spPr>
            <a:xfrm>
              <a:off x="9745235" y="5342268"/>
              <a:ext cx="442631" cy="288318"/>
            </a:xfrm>
            <a:custGeom>
              <a:avLst/>
              <a:gdLst>
                <a:gd name="connsiteX0" fmla="*/ 437573 w 442631"/>
                <a:gd name="connsiteY0" fmla="*/ 284525 h 288318"/>
                <a:gd name="connsiteX1" fmla="*/ 437573 w 442631"/>
                <a:gd name="connsiteY1" fmla="*/ 284525 h 288318"/>
                <a:gd name="connsiteX2" fmla="*/ 437573 w 442631"/>
                <a:gd name="connsiteY2" fmla="*/ 284525 h 288318"/>
                <a:gd name="connsiteX3" fmla="*/ 437573 w 442631"/>
                <a:gd name="connsiteY3" fmla="*/ 283260 h 288318"/>
                <a:gd name="connsiteX4" fmla="*/ 437573 w 442631"/>
                <a:gd name="connsiteY4" fmla="*/ 281996 h 288318"/>
                <a:gd name="connsiteX5" fmla="*/ 437573 w 442631"/>
                <a:gd name="connsiteY5" fmla="*/ 280732 h 288318"/>
                <a:gd name="connsiteX6" fmla="*/ 438838 w 442631"/>
                <a:gd name="connsiteY6" fmla="*/ 280732 h 288318"/>
                <a:gd name="connsiteX7" fmla="*/ 440102 w 442631"/>
                <a:gd name="connsiteY7" fmla="*/ 280732 h 288318"/>
                <a:gd name="connsiteX8" fmla="*/ 440102 w 442631"/>
                <a:gd name="connsiteY8" fmla="*/ 280732 h 288318"/>
                <a:gd name="connsiteX9" fmla="*/ 442632 w 442631"/>
                <a:gd name="connsiteY9" fmla="*/ 279467 h 288318"/>
                <a:gd name="connsiteX10" fmla="*/ 12647 w 442631"/>
                <a:gd name="connsiteY10" fmla="*/ 0 h 288318"/>
                <a:gd name="connsiteX11" fmla="*/ 5059 w 442631"/>
                <a:gd name="connsiteY11" fmla="*/ 3794 h 288318"/>
                <a:gd name="connsiteX12" fmla="*/ 0 w 442631"/>
                <a:gd name="connsiteY12" fmla="*/ 3794 h 288318"/>
                <a:gd name="connsiteX13" fmla="*/ 0 w 442631"/>
                <a:gd name="connsiteY13" fmla="*/ 3794 h 288318"/>
                <a:gd name="connsiteX14" fmla="*/ 10117 w 442631"/>
                <a:gd name="connsiteY14" fmla="*/ 10116 h 288318"/>
                <a:gd name="connsiteX15" fmla="*/ 437573 w 442631"/>
                <a:gd name="connsiteY15" fmla="*/ 288319 h 288318"/>
                <a:gd name="connsiteX16" fmla="*/ 437573 w 442631"/>
                <a:gd name="connsiteY16" fmla="*/ 284525 h 288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42631" h="288318">
                  <a:moveTo>
                    <a:pt x="437573" y="284525"/>
                  </a:moveTo>
                  <a:lnTo>
                    <a:pt x="437573" y="284525"/>
                  </a:lnTo>
                  <a:cubicBezTo>
                    <a:pt x="437573" y="284525"/>
                    <a:pt x="437573" y="283260"/>
                    <a:pt x="437573" y="284525"/>
                  </a:cubicBezTo>
                  <a:lnTo>
                    <a:pt x="437573" y="283260"/>
                  </a:lnTo>
                  <a:lnTo>
                    <a:pt x="437573" y="281996"/>
                  </a:lnTo>
                  <a:lnTo>
                    <a:pt x="437573" y="280732"/>
                  </a:lnTo>
                  <a:lnTo>
                    <a:pt x="438838" y="280732"/>
                  </a:lnTo>
                  <a:cubicBezTo>
                    <a:pt x="438838" y="280732"/>
                    <a:pt x="438838" y="280732"/>
                    <a:pt x="440102" y="280732"/>
                  </a:cubicBezTo>
                  <a:cubicBezTo>
                    <a:pt x="441367" y="280732"/>
                    <a:pt x="440102" y="280732"/>
                    <a:pt x="440102" y="280732"/>
                  </a:cubicBezTo>
                  <a:lnTo>
                    <a:pt x="442632" y="279467"/>
                  </a:lnTo>
                  <a:lnTo>
                    <a:pt x="12647" y="0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10117" y="10116"/>
                  </a:lnTo>
                  <a:lnTo>
                    <a:pt x="437573" y="288319"/>
                  </a:lnTo>
                  <a:lnTo>
                    <a:pt x="437573" y="28452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81CC6BE-D9AF-4606-B25C-593CA30C6592}"/>
                </a:ext>
              </a:extLst>
            </p:cNvPr>
            <p:cNvSpPr/>
            <p:nvPr/>
          </p:nvSpPr>
          <p:spPr>
            <a:xfrm>
              <a:off x="9742705" y="5339739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C70DEDB-3B0D-4986-8E3F-E9C1252CACF2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185D106-0A13-49DF-8756-5818253783CA}"/>
                </a:ext>
              </a:extLst>
            </p:cNvPr>
            <p:cNvSpPr/>
            <p:nvPr/>
          </p:nvSpPr>
          <p:spPr>
            <a:xfrm>
              <a:off x="9743970" y="534100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85EB70F-EDDF-4465-BC2F-F433299307DE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B20A7D1-0404-4777-AB79-A711D279C620}"/>
                </a:ext>
              </a:extLst>
            </p:cNvPr>
            <p:cNvSpPr/>
            <p:nvPr/>
          </p:nvSpPr>
          <p:spPr>
            <a:xfrm>
              <a:off x="10181543" y="5628058"/>
              <a:ext cx="93584" cy="409716"/>
            </a:xfrm>
            <a:custGeom>
              <a:avLst/>
              <a:gdLst>
                <a:gd name="connsiteX0" fmla="*/ 87262 w 93584"/>
                <a:gd name="connsiteY0" fmla="*/ 407187 h 409716"/>
                <a:gd name="connsiteX1" fmla="*/ 87262 w 93584"/>
                <a:gd name="connsiteY1" fmla="*/ 407187 h 409716"/>
                <a:gd name="connsiteX2" fmla="*/ 87262 w 93584"/>
                <a:gd name="connsiteY2" fmla="*/ 405923 h 409716"/>
                <a:gd name="connsiteX3" fmla="*/ 88526 w 93584"/>
                <a:gd name="connsiteY3" fmla="*/ 404658 h 409716"/>
                <a:gd name="connsiteX4" fmla="*/ 88526 w 93584"/>
                <a:gd name="connsiteY4" fmla="*/ 404658 h 409716"/>
                <a:gd name="connsiteX5" fmla="*/ 88526 w 93584"/>
                <a:gd name="connsiteY5" fmla="*/ 404658 h 409716"/>
                <a:gd name="connsiteX6" fmla="*/ 93585 w 93584"/>
                <a:gd name="connsiteY6" fmla="*/ 402129 h 409716"/>
                <a:gd name="connsiteX7" fmla="*/ 8853 w 93584"/>
                <a:gd name="connsiteY7" fmla="*/ 1265 h 409716"/>
                <a:gd name="connsiteX8" fmla="*/ 6323 w 93584"/>
                <a:gd name="connsiteY8" fmla="*/ 2529 h 409716"/>
                <a:gd name="connsiteX9" fmla="*/ 0 w 93584"/>
                <a:gd name="connsiteY9" fmla="*/ 1265 h 409716"/>
                <a:gd name="connsiteX10" fmla="*/ 0 w 93584"/>
                <a:gd name="connsiteY10" fmla="*/ 0 h 409716"/>
                <a:gd name="connsiteX11" fmla="*/ 0 w 93584"/>
                <a:gd name="connsiteY11" fmla="*/ 0 h 409716"/>
                <a:gd name="connsiteX12" fmla="*/ 0 w 93584"/>
                <a:gd name="connsiteY12" fmla="*/ 1265 h 409716"/>
                <a:gd name="connsiteX13" fmla="*/ 85997 w 93584"/>
                <a:gd name="connsiteY13" fmla="*/ 409716 h 409716"/>
                <a:gd name="connsiteX14" fmla="*/ 85997 w 93584"/>
                <a:gd name="connsiteY14" fmla="*/ 409716 h 409716"/>
                <a:gd name="connsiteX15" fmla="*/ 85997 w 93584"/>
                <a:gd name="connsiteY15" fmla="*/ 408451 h 409716"/>
                <a:gd name="connsiteX16" fmla="*/ 87262 w 93584"/>
                <a:gd name="connsiteY16" fmla="*/ 407187 h 409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3584" h="409716">
                  <a:moveTo>
                    <a:pt x="87262" y="407187"/>
                  </a:moveTo>
                  <a:lnTo>
                    <a:pt x="87262" y="407187"/>
                  </a:lnTo>
                  <a:lnTo>
                    <a:pt x="87262" y="405923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93585" y="402129"/>
                  </a:lnTo>
                  <a:lnTo>
                    <a:pt x="8853" y="1265"/>
                  </a:lnTo>
                  <a:lnTo>
                    <a:pt x="6323" y="2529"/>
                  </a:ln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1265"/>
                  </a:lnTo>
                  <a:lnTo>
                    <a:pt x="85997" y="409716"/>
                  </a:lnTo>
                  <a:lnTo>
                    <a:pt x="85997" y="409716"/>
                  </a:lnTo>
                  <a:cubicBezTo>
                    <a:pt x="85997" y="409716"/>
                    <a:pt x="85997" y="409716"/>
                    <a:pt x="85997" y="408451"/>
                  </a:cubicBezTo>
                  <a:lnTo>
                    <a:pt x="87262" y="4071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F916049-7D3D-40FD-9D6B-348C5F75B172}"/>
                </a:ext>
              </a:extLst>
            </p:cNvPr>
            <p:cNvSpPr/>
            <p:nvPr/>
          </p:nvSpPr>
          <p:spPr>
            <a:xfrm>
              <a:off x="10361125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4B0776E-C654-45B2-BBD3-EDDF415E2F97}"/>
                </a:ext>
              </a:extLst>
            </p:cNvPr>
            <p:cNvSpPr/>
            <p:nvPr/>
          </p:nvSpPr>
          <p:spPr>
            <a:xfrm>
              <a:off x="10364919" y="64727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A833F4B-39B7-43AC-AEBE-06A81FEC7AE7}"/>
                </a:ext>
              </a:extLst>
            </p:cNvPr>
            <p:cNvSpPr/>
            <p:nvPr/>
          </p:nvSpPr>
          <p:spPr>
            <a:xfrm>
              <a:off x="10268804" y="6037774"/>
              <a:ext cx="98643" cy="424890"/>
            </a:xfrm>
            <a:custGeom>
              <a:avLst/>
              <a:gdLst>
                <a:gd name="connsiteX0" fmla="*/ 6323 w 98643"/>
                <a:gd name="connsiteY0" fmla="*/ 2529 h 424890"/>
                <a:gd name="connsiteX1" fmla="*/ 0 w 98643"/>
                <a:gd name="connsiteY1" fmla="*/ 1265 h 424890"/>
                <a:gd name="connsiteX2" fmla="*/ 0 w 98643"/>
                <a:gd name="connsiteY2" fmla="*/ 0 h 424890"/>
                <a:gd name="connsiteX3" fmla="*/ 0 w 98643"/>
                <a:gd name="connsiteY3" fmla="*/ 0 h 424890"/>
                <a:gd name="connsiteX4" fmla="*/ 88526 w 98643"/>
                <a:gd name="connsiteY4" fmla="*/ 419833 h 424890"/>
                <a:gd name="connsiteX5" fmla="*/ 96114 w 98643"/>
                <a:gd name="connsiteY5" fmla="*/ 424891 h 424890"/>
                <a:gd name="connsiteX6" fmla="*/ 98644 w 98643"/>
                <a:gd name="connsiteY6" fmla="*/ 423626 h 424890"/>
                <a:gd name="connsiteX7" fmla="*/ 10117 w 98643"/>
                <a:gd name="connsiteY7" fmla="*/ 1265 h 424890"/>
                <a:gd name="connsiteX8" fmla="*/ 6323 w 98643"/>
                <a:gd name="connsiteY8" fmla="*/ 2529 h 42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643" h="424890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88526" y="419833"/>
                  </a:lnTo>
                  <a:lnTo>
                    <a:pt x="96114" y="424891"/>
                  </a:lnTo>
                  <a:lnTo>
                    <a:pt x="98644" y="423626"/>
                  </a:lnTo>
                  <a:lnTo>
                    <a:pt x="10117" y="1265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8D4242-0672-4B3F-8DE4-2B9F2DE45922}"/>
                </a:ext>
              </a:extLst>
            </p:cNvPr>
            <p:cNvSpPr/>
            <p:nvPr/>
          </p:nvSpPr>
          <p:spPr>
            <a:xfrm>
              <a:off x="11562553" y="4873118"/>
              <a:ext cx="42998" cy="30349"/>
            </a:xfrm>
            <a:custGeom>
              <a:avLst/>
              <a:gdLst>
                <a:gd name="connsiteX0" fmla="*/ 42998 w 42998"/>
                <a:gd name="connsiteY0" fmla="*/ 10117 h 30349"/>
                <a:gd name="connsiteX1" fmla="*/ 41734 w 42998"/>
                <a:gd name="connsiteY1" fmla="*/ 3794 h 30349"/>
                <a:gd name="connsiteX2" fmla="*/ 41734 w 42998"/>
                <a:gd name="connsiteY2" fmla="*/ 0 h 30349"/>
                <a:gd name="connsiteX3" fmla="*/ 0 w 42998"/>
                <a:gd name="connsiteY3" fmla="*/ 21498 h 30349"/>
                <a:gd name="connsiteX4" fmla="*/ 1265 w 42998"/>
                <a:gd name="connsiteY4" fmla="*/ 27820 h 30349"/>
                <a:gd name="connsiteX5" fmla="*/ 1265 w 42998"/>
                <a:gd name="connsiteY5" fmla="*/ 27820 h 30349"/>
                <a:gd name="connsiteX6" fmla="*/ 1265 w 42998"/>
                <a:gd name="connsiteY6" fmla="*/ 29085 h 30349"/>
                <a:gd name="connsiteX7" fmla="*/ 1265 w 42998"/>
                <a:gd name="connsiteY7" fmla="*/ 29085 h 30349"/>
                <a:gd name="connsiteX8" fmla="*/ 2529 w 42998"/>
                <a:gd name="connsiteY8" fmla="*/ 30349 h 30349"/>
                <a:gd name="connsiteX9" fmla="*/ 42998 w 42998"/>
                <a:gd name="connsiteY9" fmla="*/ 10117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8" h="30349">
                  <a:moveTo>
                    <a:pt x="42998" y="10117"/>
                  </a:moveTo>
                  <a:lnTo>
                    <a:pt x="41734" y="3794"/>
                  </a:lnTo>
                  <a:lnTo>
                    <a:pt x="41734" y="0"/>
                  </a:lnTo>
                  <a:lnTo>
                    <a:pt x="0" y="21498"/>
                  </a:lnTo>
                  <a:lnTo>
                    <a:pt x="1265" y="27820"/>
                  </a:lnTo>
                  <a:lnTo>
                    <a:pt x="1265" y="27820"/>
                  </a:lnTo>
                  <a:cubicBezTo>
                    <a:pt x="1265" y="27820"/>
                    <a:pt x="1265" y="27820"/>
                    <a:pt x="1265" y="29085"/>
                  </a:cubicBezTo>
                  <a:lnTo>
                    <a:pt x="1265" y="29085"/>
                  </a:lnTo>
                  <a:lnTo>
                    <a:pt x="2529" y="30349"/>
                  </a:lnTo>
                  <a:lnTo>
                    <a:pt x="42998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013DE24-5708-4E87-A72D-8933EBF9D6F9}"/>
                </a:ext>
              </a:extLst>
            </p:cNvPr>
            <p:cNvSpPr/>
            <p:nvPr/>
          </p:nvSpPr>
          <p:spPr>
            <a:xfrm>
              <a:off x="11107275" y="465940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6A862A-2489-4EDA-871D-0F57F85F0010}"/>
                </a:ext>
              </a:extLst>
            </p:cNvPr>
            <p:cNvSpPr/>
            <p:nvPr/>
          </p:nvSpPr>
          <p:spPr>
            <a:xfrm>
              <a:off x="10978280" y="3931024"/>
              <a:ext cx="128995" cy="724590"/>
            </a:xfrm>
            <a:custGeom>
              <a:avLst/>
              <a:gdLst>
                <a:gd name="connsiteX0" fmla="*/ 1265 w 128995"/>
                <a:gd name="connsiteY0" fmla="*/ 1265 h 724590"/>
                <a:gd name="connsiteX1" fmla="*/ 1265 w 128995"/>
                <a:gd name="connsiteY1" fmla="*/ 1265 h 724590"/>
                <a:gd name="connsiteX2" fmla="*/ 1265 w 128995"/>
                <a:gd name="connsiteY2" fmla="*/ 1265 h 724590"/>
                <a:gd name="connsiteX3" fmla="*/ 0 w 128995"/>
                <a:gd name="connsiteY3" fmla="*/ 2529 h 724590"/>
                <a:gd name="connsiteX4" fmla="*/ 0 w 128995"/>
                <a:gd name="connsiteY4" fmla="*/ 3794 h 724590"/>
                <a:gd name="connsiteX5" fmla="*/ 0 w 128995"/>
                <a:gd name="connsiteY5" fmla="*/ 5058 h 724590"/>
                <a:gd name="connsiteX6" fmla="*/ 0 w 128995"/>
                <a:gd name="connsiteY6" fmla="*/ 5058 h 724590"/>
                <a:gd name="connsiteX7" fmla="*/ 1265 w 128995"/>
                <a:gd name="connsiteY7" fmla="*/ 11381 h 724590"/>
                <a:gd name="connsiteX8" fmla="*/ 120143 w 128995"/>
                <a:gd name="connsiteY8" fmla="*/ 722062 h 724590"/>
                <a:gd name="connsiteX9" fmla="*/ 122672 w 128995"/>
                <a:gd name="connsiteY9" fmla="*/ 720797 h 724590"/>
                <a:gd name="connsiteX10" fmla="*/ 128995 w 128995"/>
                <a:gd name="connsiteY10" fmla="*/ 723326 h 724590"/>
                <a:gd name="connsiteX11" fmla="*/ 128995 w 128995"/>
                <a:gd name="connsiteY11" fmla="*/ 723326 h 724590"/>
                <a:gd name="connsiteX12" fmla="*/ 128995 w 128995"/>
                <a:gd name="connsiteY12" fmla="*/ 724591 h 724590"/>
                <a:gd name="connsiteX13" fmla="*/ 128995 w 128995"/>
                <a:gd name="connsiteY13" fmla="*/ 724591 h 724590"/>
                <a:gd name="connsiteX14" fmla="*/ 10117 w 128995"/>
                <a:gd name="connsiteY14" fmla="*/ 12646 h 724590"/>
                <a:gd name="connsiteX15" fmla="*/ 8853 w 128995"/>
                <a:gd name="connsiteY15" fmla="*/ 3794 h 724590"/>
                <a:gd name="connsiteX16" fmla="*/ 6323 w 128995"/>
                <a:gd name="connsiteY16" fmla="*/ 0 h 724590"/>
                <a:gd name="connsiteX17" fmla="*/ 3794 w 128995"/>
                <a:gd name="connsiteY17" fmla="*/ 0 h 724590"/>
                <a:gd name="connsiteX18" fmla="*/ 2529 w 128995"/>
                <a:gd name="connsiteY18" fmla="*/ 0 h 724590"/>
                <a:gd name="connsiteX19" fmla="*/ 1265 w 128995"/>
                <a:gd name="connsiteY19" fmla="*/ 1265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995" h="724590">
                  <a:moveTo>
                    <a:pt x="1265" y="1265"/>
                  </a:moveTo>
                  <a:lnTo>
                    <a:pt x="1265" y="1265"/>
                  </a:lnTo>
                  <a:lnTo>
                    <a:pt x="1265" y="1265"/>
                  </a:lnTo>
                  <a:cubicBezTo>
                    <a:pt x="0" y="2529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5058"/>
                    <a:pt x="0" y="5058"/>
                  </a:cubicBezTo>
                  <a:lnTo>
                    <a:pt x="0" y="5058"/>
                  </a:lnTo>
                  <a:lnTo>
                    <a:pt x="1265" y="11381"/>
                  </a:lnTo>
                  <a:lnTo>
                    <a:pt x="120143" y="722062"/>
                  </a:lnTo>
                  <a:lnTo>
                    <a:pt x="122672" y="720797"/>
                  </a:lnTo>
                  <a:cubicBezTo>
                    <a:pt x="125201" y="719532"/>
                    <a:pt x="127731" y="720797"/>
                    <a:pt x="128995" y="723326"/>
                  </a:cubicBezTo>
                  <a:cubicBezTo>
                    <a:pt x="128995" y="723326"/>
                    <a:pt x="128995" y="723326"/>
                    <a:pt x="128995" y="723326"/>
                  </a:cubicBezTo>
                  <a:cubicBezTo>
                    <a:pt x="128995" y="723326"/>
                    <a:pt x="128995" y="724591"/>
                    <a:pt x="128995" y="724591"/>
                  </a:cubicBezTo>
                  <a:lnTo>
                    <a:pt x="128995" y="724591"/>
                  </a:lnTo>
                  <a:lnTo>
                    <a:pt x="10117" y="12646"/>
                  </a:lnTo>
                  <a:lnTo>
                    <a:pt x="8853" y="3794"/>
                  </a:lnTo>
                  <a:cubicBezTo>
                    <a:pt x="8853" y="2529"/>
                    <a:pt x="7588" y="1265"/>
                    <a:pt x="6323" y="0"/>
                  </a:cubicBezTo>
                  <a:lnTo>
                    <a:pt x="3794" y="0"/>
                  </a:lnTo>
                  <a:lnTo>
                    <a:pt x="2529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19F6166C-C375-4C8B-8E19-25139C3AEA96}"/>
                </a:ext>
              </a:extLst>
            </p:cNvPr>
            <p:cNvSpPr/>
            <p:nvPr/>
          </p:nvSpPr>
          <p:spPr>
            <a:xfrm>
              <a:off x="11252711" y="5500338"/>
              <a:ext cx="8852" cy="10116"/>
            </a:xfrm>
            <a:custGeom>
              <a:avLst/>
              <a:gdLst>
                <a:gd name="connsiteX0" fmla="*/ 5059 w 8852"/>
                <a:gd name="connsiteY0" fmla="*/ 1265 h 10116"/>
                <a:gd name="connsiteX1" fmla="*/ 0 w 8852"/>
                <a:gd name="connsiteY1" fmla="*/ 5058 h 10116"/>
                <a:gd name="connsiteX2" fmla="*/ 0 w 8852"/>
                <a:gd name="connsiteY2" fmla="*/ 10116 h 10116"/>
                <a:gd name="connsiteX3" fmla="*/ 3794 w 8852"/>
                <a:gd name="connsiteY3" fmla="*/ 7587 h 10116"/>
                <a:gd name="connsiteX4" fmla="*/ 8853 w 8852"/>
                <a:gd name="connsiteY4" fmla="*/ 5058 h 10116"/>
                <a:gd name="connsiteX5" fmla="*/ 7588 w 8852"/>
                <a:gd name="connsiteY5" fmla="*/ 0 h 1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2" h="10116">
                  <a:moveTo>
                    <a:pt x="5059" y="1265"/>
                  </a:moveTo>
                  <a:lnTo>
                    <a:pt x="0" y="5058"/>
                  </a:lnTo>
                  <a:lnTo>
                    <a:pt x="0" y="10116"/>
                  </a:lnTo>
                  <a:lnTo>
                    <a:pt x="3794" y="7587"/>
                  </a:lnTo>
                  <a:lnTo>
                    <a:pt x="8853" y="5058"/>
                  </a:lnTo>
                  <a:lnTo>
                    <a:pt x="758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C1C2460-965E-423A-A8E4-5BE02E57F220}"/>
                </a:ext>
              </a:extLst>
            </p:cNvPr>
            <p:cNvSpPr/>
            <p:nvPr/>
          </p:nvSpPr>
          <p:spPr>
            <a:xfrm>
              <a:off x="10735465" y="4652611"/>
              <a:ext cx="373075" cy="193951"/>
            </a:xfrm>
            <a:custGeom>
              <a:avLst/>
              <a:gdLst>
                <a:gd name="connsiteX0" fmla="*/ 365487 w 373075"/>
                <a:gd name="connsiteY0" fmla="*/ 474 h 193951"/>
                <a:gd name="connsiteX1" fmla="*/ 362958 w 373075"/>
                <a:gd name="connsiteY1" fmla="*/ 1739 h 193951"/>
                <a:gd name="connsiteX2" fmla="*/ 5059 w 373075"/>
                <a:gd name="connsiteY2" fmla="*/ 182570 h 193951"/>
                <a:gd name="connsiteX3" fmla="*/ 0 w 373075"/>
                <a:gd name="connsiteY3" fmla="*/ 185100 h 193951"/>
                <a:gd name="connsiteX4" fmla="*/ 6323 w 373075"/>
                <a:gd name="connsiteY4" fmla="*/ 187628 h 193951"/>
                <a:gd name="connsiteX5" fmla="*/ 3794 w 373075"/>
                <a:gd name="connsiteY5" fmla="*/ 193951 h 193951"/>
                <a:gd name="connsiteX6" fmla="*/ 370546 w 373075"/>
                <a:gd name="connsiteY6" fmla="*/ 9326 h 193951"/>
                <a:gd name="connsiteX7" fmla="*/ 370546 w 373075"/>
                <a:gd name="connsiteY7" fmla="*/ 9326 h 193951"/>
                <a:gd name="connsiteX8" fmla="*/ 371811 w 373075"/>
                <a:gd name="connsiteY8" fmla="*/ 9326 h 193951"/>
                <a:gd name="connsiteX9" fmla="*/ 373075 w 373075"/>
                <a:gd name="connsiteY9" fmla="*/ 9326 h 193951"/>
                <a:gd name="connsiteX10" fmla="*/ 373075 w 373075"/>
                <a:gd name="connsiteY10" fmla="*/ 9326 h 193951"/>
                <a:gd name="connsiteX11" fmla="*/ 373075 w 373075"/>
                <a:gd name="connsiteY11" fmla="*/ 8062 h 193951"/>
                <a:gd name="connsiteX12" fmla="*/ 373075 w 373075"/>
                <a:gd name="connsiteY12" fmla="*/ 6797 h 193951"/>
                <a:gd name="connsiteX13" fmla="*/ 373075 w 373075"/>
                <a:gd name="connsiteY13" fmla="*/ 5532 h 193951"/>
                <a:gd name="connsiteX14" fmla="*/ 373075 w 373075"/>
                <a:gd name="connsiteY14" fmla="*/ 4268 h 193951"/>
                <a:gd name="connsiteX15" fmla="*/ 365487 w 373075"/>
                <a:gd name="connsiteY15" fmla="*/ 474 h 193951"/>
                <a:gd name="connsiteX16" fmla="*/ 365487 w 373075"/>
                <a:gd name="connsiteY16" fmla="*/ 474 h 19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3075" h="193951">
                  <a:moveTo>
                    <a:pt x="365487" y="474"/>
                  </a:moveTo>
                  <a:lnTo>
                    <a:pt x="362958" y="1739"/>
                  </a:lnTo>
                  <a:lnTo>
                    <a:pt x="5059" y="182570"/>
                  </a:lnTo>
                  <a:lnTo>
                    <a:pt x="0" y="185100"/>
                  </a:lnTo>
                  <a:cubicBezTo>
                    <a:pt x="2529" y="183835"/>
                    <a:pt x="5059" y="185100"/>
                    <a:pt x="6323" y="187628"/>
                  </a:cubicBezTo>
                  <a:cubicBezTo>
                    <a:pt x="7588" y="190158"/>
                    <a:pt x="6323" y="192687"/>
                    <a:pt x="3794" y="193951"/>
                  </a:cubicBezTo>
                  <a:lnTo>
                    <a:pt x="370546" y="9326"/>
                  </a:lnTo>
                  <a:lnTo>
                    <a:pt x="370546" y="9326"/>
                  </a:lnTo>
                  <a:cubicBezTo>
                    <a:pt x="370546" y="9326"/>
                    <a:pt x="370546" y="9326"/>
                    <a:pt x="371811" y="9326"/>
                  </a:cubicBezTo>
                  <a:cubicBezTo>
                    <a:pt x="371811" y="9326"/>
                    <a:pt x="371811" y="9326"/>
                    <a:pt x="373075" y="9326"/>
                  </a:cubicBezTo>
                  <a:lnTo>
                    <a:pt x="373075" y="9326"/>
                  </a:lnTo>
                  <a:cubicBezTo>
                    <a:pt x="373075" y="9326"/>
                    <a:pt x="373075" y="9326"/>
                    <a:pt x="373075" y="8062"/>
                  </a:cubicBezTo>
                  <a:cubicBezTo>
                    <a:pt x="373075" y="8062"/>
                    <a:pt x="373075" y="8062"/>
                    <a:pt x="373075" y="6797"/>
                  </a:cubicBezTo>
                  <a:cubicBezTo>
                    <a:pt x="373075" y="6797"/>
                    <a:pt x="373075" y="5532"/>
                    <a:pt x="373075" y="5532"/>
                  </a:cubicBezTo>
                  <a:cubicBezTo>
                    <a:pt x="373075" y="5532"/>
                    <a:pt x="373075" y="4268"/>
                    <a:pt x="373075" y="4268"/>
                  </a:cubicBezTo>
                  <a:cubicBezTo>
                    <a:pt x="370546" y="474"/>
                    <a:pt x="368017" y="-790"/>
                    <a:pt x="365487" y="474"/>
                  </a:cubicBezTo>
                  <a:cubicBezTo>
                    <a:pt x="365487" y="474"/>
                    <a:pt x="365487" y="474"/>
                    <a:pt x="365487" y="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9ECA219-A58D-4895-A4D0-C4F9417C2C68}"/>
                </a:ext>
              </a:extLst>
            </p:cNvPr>
            <p:cNvSpPr/>
            <p:nvPr/>
          </p:nvSpPr>
          <p:spPr>
            <a:xfrm>
              <a:off x="10424358" y="4899674"/>
              <a:ext cx="1130607" cy="601928"/>
            </a:xfrm>
            <a:custGeom>
              <a:avLst/>
              <a:gdLst>
                <a:gd name="connsiteX0" fmla="*/ 768914 w 1130607"/>
                <a:gd name="connsiteY0" fmla="*/ 201064 h 601928"/>
                <a:gd name="connsiteX1" fmla="*/ 1130608 w 1130607"/>
                <a:gd name="connsiteY1" fmla="*/ 10116 h 601928"/>
                <a:gd name="connsiteX2" fmla="*/ 1129343 w 1130607"/>
                <a:gd name="connsiteY2" fmla="*/ 3794 h 601928"/>
                <a:gd name="connsiteX3" fmla="*/ 1129343 w 1130607"/>
                <a:gd name="connsiteY3" fmla="*/ 0 h 601928"/>
                <a:gd name="connsiteX4" fmla="*/ 0 w 1130607"/>
                <a:gd name="connsiteY4" fmla="*/ 594341 h 601928"/>
                <a:gd name="connsiteX5" fmla="*/ 2529 w 1130607"/>
                <a:gd name="connsiteY5" fmla="*/ 595606 h 601928"/>
                <a:gd name="connsiteX6" fmla="*/ 2529 w 1130607"/>
                <a:gd name="connsiteY6" fmla="*/ 595606 h 601928"/>
                <a:gd name="connsiteX7" fmla="*/ 2529 w 1130607"/>
                <a:gd name="connsiteY7" fmla="*/ 595606 h 601928"/>
                <a:gd name="connsiteX8" fmla="*/ 3794 w 1130607"/>
                <a:gd name="connsiteY8" fmla="*/ 596871 h 601928"/>
                <a:gd name="connsiteX9" fmla="*/ 3794 w 1130607"/>
                <a:gd name="connsiteY9" fmla="*/ 596871 h 601928"/>
                <a:gd name="connsiteX10" fmla="*/ 3794 w 1130607"/>
                <a:gd name="connsiteY10" fmla="*/ 596871 h 601928"/>
                <a:gd name="connsiteX11" fmla="*/ 3794 w 1130607"/>
                <a:gd name="connsiteY11" fmla="*/ 598135 h 601928"/>
                <a:gd name="connsiteX12" fmla="*/ 3794 w 1130607"/>
                <a:gd name="connsiteY12" fmla="*/ 599400 h 601928"/>
                <a:gd name="connsiteX13" fmla="*/ 3794 w 1130607"/>
                <a:gd name="connsiteY13" fmla="*/ 600664 h 601928"/>
                <a:gd name="connsiteX14" fmla="*/ 3794 w 1130607"/>
                <a:gd name="connsiteY14" fmla="*/ 601929 h 601928"/>
                <a:gd name="connsiteX15" fmla="*/ 3794 w 1130607"/>
                <a:gd name="connsiteY15" fmla="*/ 601929 h 601928"/>
                <a:gd name="connsiteX16" fmla="*/ 3794 w 1130607"/>
                <a:gd name="connsiteY16" fmla="*/ 601929 h 601928"/>
                <a:gd name="connsiteX17" fmla="*/ 3794 w 1130607"/>
                <a:gd name="connsiteY17" fmla="*/ 601929 h 601928"/>
                <a:gd name="connsiteX18" fmla="*/ 2529 w 1130607"/>
                <a:gd name="connsiteY18" fmla="*/ 601929 h 601928"/>
                <a:gd name="connsiteX19" fmla="*/ 2529 w 1130607"/>
                <a:gd name="connsiteY19" fmla="*/ 601929 h 601928"/>
                <a:gd name="connsiteX20" fmla="*/ 760062 w 1130607"/>
                <a:gd name="connsiteY20" fmla="*/ 202329 h 601928"/>
                <a:gd name="connsiteX21" fmla="*/ 768914 w 1130607"/>
                <a:gd name="connsiteY21" fmla="*/ 201064 h 60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30607" h="601928">
                  <a:moveTo>
                    <a:pt x="768914" y="201064"/>
                  </a:moveTo>
                  <a:lnTo>
                    <a:pt x="1130608" y="10116"/>
                  </a:lnTo>
                  <a:cubicBezTo>
                    <a:pt x="1130608" y="7587"/>
                    <a:pt x="1130608" y="6323"/>
                    <a:pt x="1129343" y="3794"/>
                  </a:cubicBezTo>
                  <a:lnTo>
                    <a:pt x="1129343" y="0"/>
                  </a:lnTo>
                  <a:lnTo>
                    <a:pt x="0" y="594341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3794" y="596871"/>
                  </a:lnTo>
                  <a:lnTo>
                    <a:pt x="3794" y="596871"/>
                  </a:lnTo>
                  <a:lnTo>
                    <a:pt x="3794" y="596871"/>
                  </a:lnTo>
                  <a:cubicBezTo>
                    <a:pt x="3794" y="596871"/>
                    <a:pt x="3794" y="596871"/>
                    <a:pt x="3794" y="598135"/>
                  </a:cubicBezTo>
                  <a:cubicBezTo>
                    <a:pt x="3794" y="598135"/>
                    <a:pt x="3794" y="598135"/>
                    <a:pt x="3794" y="599400"/>
                  </a:cubicBezTo>
                  <a:cubicBezTo>
                    <a:pt x="3794" y="599400"/>
                    <a:pt x="3794" y="599400"/>
                    <a:pt x="3794" y="600664"/>
                  </a:cubicBezTo>
                  <a:lnTo>
                    <a:pt x="3794" y="601929"/>
                  </a:lnTo>
                  <a:lnTo>
                    <a:pt x="3794" y="601929"/>
                  </a:lnTo>
                  <a:lnTo>
                    <a:pt x="3794" y="601929"/>
                  </a:lnTo>
                  <a:cubicBezTo>
                    <a:pt x="3794" y="601929"/>
                    <a:pt x="3794" y="601929"/>
                    <a:pt x="3794" y="601929"/>
                  </a:cubicBezTo>
                  <a:cubicBezTo>
                    <a:pt x="3794" y="601929"/>
                    <a:pt x="3794" y="601929"/>
                    <a:pt x="2529" y="601929"/>
                  </a:cubicBezTo>
                  <a:lnTo>
                    <a:pt x="2529" y="601929"/>
                  </a:lnTo>
                  <a:lnTo>
                    <a:pt x="760062" y="202329"/>
                  </a:lnTo>
                  <a:lnTo>
                    <a:pt x="768914" y="2010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E84A8EA-4ABB-43FA-9D2E-69034A465429}"/>
                </a:ext>
              </a:extLst>
            </p:cNvPr>
            <p:cNvSpPr/>
            <p:nvPr/>
          </p:nvSpPr>
          <p:spPr>
            <a:xfrm>
              <a:off x="11252711" y="5477576"/>
              <a:ext cx="29087" cy="24026"/>
            </a:xfrm>
            <a:custGeom>
              <a:avLst/>
              <a:gdLst>
                <a:gd name="connsiteX0" fmla="*/ 6323 w 29087"/>
                <a:gd name="connsiteY0" fmla="*/ 12646 h 24026"/>
                <a:gd name="connsiteX1" fmla="*/ 0 w 29087"/>
                <a:gd name="connsiteY1" fmla="*/ 16439 h 24026"/>
                <a:gd name="connsiteX2" fmla="*/ 6323 w 29087"/>
                <a:gd name="connsiteY2" fmla="*/ 17704 h 24026"/>
                <a:gd name="connsiteX3" fmla="*/ 5059 w 29087"/>
                <a:gd name="connsiteY3" fmla="*/ 24026 h 24026"/>
                <a:gd name="connsiteX4" fmla="*/ 3794 w 29087"/>
                <a:gd name="connsiteY4" fmla="*/ 24026 h 24026"/>
                <a:gd name="connsiteX5" fmla="*/ 6323 w 29087"/>
                <a:gd name="connsiteY5" fmla="*/ 22762 h 24026"/>
                <a:gd name="connsiteX6" fmla="*/ 29087 w 29087"/>
                <a:gd name="connsiteY6" fmla="*/ 10116 h 24026"/>
                <a:gd name="connsiteX7" fmla="*/ 27823 w 29087"/>
                <a:gd name="connsiteY7" fmla="*/ 3794 h 24026"/>
                <a:gd name="connsiteX8" fmla="*/ 27823 w 29087"/>
                <a:gd name="connsiteY8" fmla="*/ 0 h 24026"/>
                <a:gd name="connsiteX9" fmla="*/ 6323 w 29087"/>
                <a:gd name="connsiteY9" fmla="*/ 12646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87" h="24026">
                  <a:moveTo>
                    <a:pt x="6323" y="12646"/>
                  </a:moveTo>
                  <a:lnTo>
                    <a:pt x="0" y="16439"/>
                  </a:lnTo>
                  <a:cubicBezTo>
                    <a:pt x="2529" y="15174"/>
                    <a:pt x="5059" y="15174"/>
                    <a:pt x="6323" y="17704"/>
                  </a:cubicBezTo>
                  <a:cubicBezTo>
                    <a:pt x="7588" y="20233"/>
                    <a:pt x="7588" y="22762"/>
                    <a:pt x="5059" y="24026"/>
                  </a:cubicBezTo>
                  <a:cubicBezTo>
                    <a:pt x="5059" y="24026"/>
                    <a:pt x="3794" y="24026"/>
                    <a:pt x="3794" y="24026"/>
                  </a:cubicBezTo>
                  <a:lnTo>
                    <a:pt x="6323" y="22762"/>
                  </a:lnTo>
                  <a:lnTo>
                    <a:pt x="29087" y="10116"/>
                  </a:lnTo>
                  <a:lnTo>
                    <a:pt x="27823" y="3794"/>
                  </a:lnTo>
                  <a:lnTo>
                    <a:pt x="27823" y="0"/>
                  </a:lnTo>
                  <a:lnTo>
                    <a:pt x="6323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442DB2-247B-4F6C-AE2E-E989FC7FE81A}"/>
                </a:ext>
              </a:extLst>
            </p:cNvPr>
            <p:cNvSpPr/>
            <p:nvPr/>
          </p:nvSpPr>
          <p:spPr>
            <a:xfrm>
              <a:off x="10720289" y="4832156"/>
              <a:ext cx="21995" cy="18199"/>
            </a:xfrm>
            <a:custGeom>
              <a:avLst/>
              <a:gdLst>
                <a:gd name="connsiteX0" fmla="*/ 3794 w 21995"/>
                <a:gd name="connsiteY0" fmla="*/ 10612 h 18199"/>
                <a:gd name="connsiteX1" fmla="*/ 0 w 21995"/>
                <a:gd name="connsiteY1" fmla="*/ 11877 h 18199"/>
                <a:gd name="connsiteX2" fmla="*/ 2529 w 21995"/>
                <a:gd name="connsiteY2" fmla="*/ 13142 h 18199"/>
                <a:gd name="connsiteX3" fmla="*/ 2529 w 21995"/>
                <a:gd name="connsiteY3" fmla="*/ 13142 h 18199"/>
                <a:gd name="connsiteX4" fmla="*/ 3794 w 21995"/>
                <a:gd name="connsiteY4" fmla="*/ 13142 h 18199"/>
                <a:gd name="connsiteX5" fmla="*/ 3794 w 21995"/>
                <a:gd name="connsiteY5" fmla="*/ 13142 h 18199"/>
                <a:gd name="connsiteX6" fmla="*/ 3794 w 21995"/>
                <a:gd name="connsiteY6" fmla="*/ 13142 h 18199"/>
                <a:gd name="connsiteX7" fmla="*/ 3794 w 21995"/>
                <a:gd name="connsiteY7" fmla="*/ 13142 h 18199"/>
                <a:gd name="connsiteX8" fmla="*/ 3794 w 21995"/>
                <a:gd name="connsiteY8" fmla="*/ 14406 h 18199"/>
                <a:gd name="connsiteX9" fmla="*/ 3794 w 21995"/>
                <a:gd name="connsiteY9" fmla="*/ 15671 h 18199"/>
                <a:gd name="connsiteX10" fmla="*/ 3794 w 21995"/>
                <a:gd name="connsiteY10" fmla="*/ 16935 h 18199"/>
                <a:gd name="connsiteX11" fmla="*/ 3794 w 21995"/>
                <a:gd name="connsiteY11" fmla="*/ 18200 h 18199"/>
                <a:gd name="connsiteX12" fmla="*/ 3794 w 21995"/>
                <a:gd name="connsiteY12" fmla="*/ 18200 h 18199"/>
                <a:gd name="connsiteX13" fmla="*/ 3794 w 21995"/>
                <a:gd name="connsiteY13" fmla="*/ 18200 h 18199"/>
                <a:gd name="connsiteX14" fmla="*/ 3794 w 21995"/>
                <a:gd name="connsiteY14" fmla="*/ 18200 h 18199"/>
                <a:gd name="connsiteX15" fmla="*/ 2529 w 21995"/>
                <a:gd name="connsiteY15" fmla="*/ 18200 h 18199"/>
                <a:gd name="connsiteX16" fmla="*/ 2529 w 21995"/>
                <a:gd name="connsiteY16" fmla="*/ 18200 h 18199"/>
                <a:gd name="connsiteX17" fmla="*/ 18970 w 21995"/>
                <a:gd name="connsiteY17" fmla="*/ 9348 h 18199"/>
                <a:gd name="connsiteX18" fmla="*/ 21499 w 21995"/>
                <a:gd name="connsiteY18" fmla="*/ 3025 h 18199"/>
                <a:gd name="connsiteX19" fmla="*/ 15176 w 21995"/>
                <a:gd name="connsiteY19" fmla="*/ 496 h 18199"/>
                <a:gd name="connsiteX20" fmla="*/ 15176 w 21995"/>
                <a:gd name="connsiteY20" fmla="*/ 496 h 18199"/>
                <a:gd name="connsiteX21" fmla="*/ 11382 w 21995"/>
                <a:gd name="connsiteY21" fmla="*/ 1760 h 18199"/>
                <a:gd name="connsiteX22" fmla="*/ 3794 w 21995"/>
                <a:gd name="connsiteY22" fmla="*/ 10612 h 1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995" h="18199">
                  <a:moveTo>
                    <a:pt x="3794" y="10612"/>
                  </a:moveTo>
                  <a:lnTo>
                    <a:pt x="0" y="11877"/>
                  </a:lnTo>
                  <a:lnTo>
                    <a:pt x="2529" y="13142"/>
                  </a:lnTo>
                  <a:lnTo>
                    <a:pt x="2529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3142"/>
                  </a:cubicBezTo>
                  <a:lnTo>
                    <a:pt x="3794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4406"/>
                  </a:cubicBezTo>
                  <a:cubicBezTo>
                    <a:pt x="3794" y="14406"/>
                    <a:pt x="3794" y="14406"/>
                    <a:pt x="3794" y="15671"/>
                  </a:cubicBezTo>
                  <a:cubicBezTo>
                    <a:pt x="3794" y="15671"/>
                    <a:pt x="3794" y="15671"/>
                    <a:pt x="3794" y="16935"/>
                  </a:cubicBezTo>
                  <a:cubicBezTo>
                    <a:pt x="3794" y="16935"/>
                    <a:pt x="3794" y="16935"/>
                    <a:pt x="3794" y="18200"/>
                  </a:cubicBezTo>
                  <a:lnTo>
                    <a:pt x="3794" y="18200"/>
                  </a:lnTo>
                  <a:lnTo>
                    <a:pt x="3794" y="18200"/>
                  </a:lnTo>
                  <a:lnTo>
                    <a:pt x="3794" y="18200"/>
                  </a:lnTo>
                  <a:lnTo>
                    <a:pt x="2529" y="18200"/>
                  </a:lnTo>
                  <a:lnTo>
                    <a:pt x="2529" y="18200"/>
                  </a:lnTo>
                  <a:lnTo>
                    <a:pt x="18970" y="9348"/>
                  </a:lnTo>
                  <a:cubicBezTo>
                    <a:pt x="21499" y="8083"/>
                    <a:pt x="22764" y="5554"/>
                    <a:pt x="21499" y="3025"/>
                  </a:cubicBezTo>
                  <a:cubicBezTo>
                    <a:pt x="20235" y="496"/>
                    <a:pt x="17705" y="-769"/>
                    <a:pt x="15176" y="496"/>
                  </a:cubicBezTo>
                  <a:lnTo>
                    <a:pt x="15176" y="496"/>
                  </a:lnTo>
                  <a:lnTo>
                    <a:pt x="11382" y="1760"/>
                  </a:lnTo>
                  <a:lnTo>
                    <a:pt x="3794" y="1061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6F05C06-D1EB-472E-8E57-F01633E528B3}"/>
                </a:ext>
              </a:extLst>
            </p:cNvPr>
            <p:cNvSpPr/>
            <p:nvPr/>
          </p:nvSpPr>
          <p:spPr>
            <a:xfrm>
              <a:off x="10271334" y="5493184"/>
              <a:ext cx="988965" cy="547949"/>
            </a:xfrm>
            <a:custGeom>
              <a:avLst/>
              <a:gdLst>
                <a:gd name="connsiteX0" fmla="*/ 988965 w 988965"/>
                <a:gd name="connsiteY0" fmla="*/ 2095 h 547949"/>
                <a:gd name="connsiteX1" fmla="*/ 982642 w 988965"/>
                <a:gd name="connsiteY1" fmla="*/ 831 h 547949"/>
                <a:gd name="connsiteX2" fmla="*/ 980113 w 988965"/>
                <a:gd name="connsiteY2" fmla="*/ 2095 h 547949"/>
                <a:gd name="connsiteX3" fmla="*/ 6323 w 988965"/>
                <a:gd name="connsiteY3" fmla="*/ 535738 h 547949"/>
                <a:gd name="connsiteX4" fmla="*/ 1265 w 988965"/>
                <a:gd name="connsiteY4" fmla="*/ 538267 h 547949"/>
                <a:gd name="connsiteX5" fmla="*/ 1265 w 988965"/>
                <a:gd name="connsiteY5" fmla="*/ 538267 h 547949"/>
                <a:gd name="connsiteX6" fmla="*/ 1265 w 988965"/>
                <a:gd name="connsiteY6" fmla="*/ 538267 h 547949"/>
                <a:gd name="connsiteX7" fmla="*/ 0 w 988965"/>
                <a:gd name="connsiteY7" fmla="*/ 539532 h 547949"/>
                <a:gd name="connsiteX8" fmla="*/ 0 w 988965"/>
                <a:gd name="connsiteY8" fmla="*/ 540796 h 547949"/>
                <a:gd name="connsiteX9" fmla="*/ 0 w 988965"/>
                <a:gd name="connsiteY9" fmla="*/ 542061 h 547949"/>
                <a:gd name="connsiteX10" fmla="*/ 0 w 988965"/>
                <a:gd name="connsiteY10" fmla="*/ 543325 h 547949"/>
                <a:gd name="connsiteX11" fmla="*/ 0 w 988965"/>
                <a:gd name="connsiteY11" fmla="*/ 544590 h 547949"/>
                <a:gd name="connsiteX12" fmla="*/ 0 w 988965"/>
                <a:gd name="connsiteY12" fmla="*/ 545854 h 547949"/>
                <a:gd name="connsiteX13" fmla="*/ 6323 w 988965"/>
                <a:gd name="connsiteY13" fmla="*/ 547119 h 547949"/>
                <a:gd name="connsiteX14" fmla="*/ 8853 w 988965"/>
                <a:gd name="connsiteY14" fmla="*/ 545854 h 547949"/>
                <a:gd name="connsiteX15" fmla="*/ 982642 w 988965"/>
                <a:gd name="connsiteY15" fmla="*/ 12212 h 547949"/>
                <a:gd name="connsiteX16" fmla="*/ 988965 w 988965"/>
                <a:gd name="connsiteY16" fmla="*/ 8418 h 547949"/>
                <a:gd name="connsiteX17" fmla="*/ 988965 w 988965"/>
                <a:gd name="connsiteY17" fmla="*/ 2095 h 54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88965" h="547949">
                  <a:moveTo>
                    <a:pt x="988965" y="2095"/>
                  </a:moveTo>
                  <a:cubicBezTo>
                    <a:pt x="987701" y="-434"/>
                    <a:pt x="985172" y="-434"/>
                    <a:pt x="982642" y="831"/>
                  </a:cubicBezTo>
                  <a:lnTo>
                    <a:pt x="980113" y="2095"/>
                  </a:lnTo>
                  <a:lnTo>
                    <a:pt x="6323" y="535738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0" y="539532"/>
                  </a:lnTo>
                  <a:lnTo>
                    <a:pt x="0" y="540796"/>
                  </a:lnTo>
                  <a:lnTo>
                    <a:pt x="0" y="542061"/>
                  </a:lnTo>
                  <a:lnTo>
                    <a:pt x="0" y="543325"/>
                  </a:lnTo>
                  <a:cubicBezTo>
                    <a:pt x="0" y="543325"/>
                    <a:pt x="0" y="543325"/>
                    <a:pt x="0" y="544590"/>
                  </a:cubicBezTo>
                  <a:cubicBezTo>
                    <a:pt x="0" y="544590"/>
                    <a:pt x="0" y="545854"/>
                    <a:pt x="0" y="545854"/>
                  </a:cubicBezTo>
                  <a:cubicBezTo>
                    <a:pt x="1265" y="548383"/>
                    <a:pt x="3794" y="548383"/>
                    <a:pt x="6323" y="547119"/>
                  </a:cubicBezTo>
                  <a:lnTo>
                    <a:pt x="8853" y="545854"/>
                  </a:lnTo>
                  <a:lnTo>
                    <a:pt x="982642" y="12212"/>
                  </a:lnTo>
                  <a:lnTo>
                    <a:pt x="988965" y="8418"/>
                  </a:lnTo>
                  <a:cubicBezTo>
                    <a:pt x="988965" y="7153"/>
                    <a:pt x="988965" y="4624"/>
                    <a:pt x="988965" y="209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0A45588-668D-475A-B79F-E113595B8144}"/>
                </a:ext>
              </a:extLst>
            </p:cNvPr>
            <p:cNvSpPr/>
            <p:nvPr/>
          </p:nvSpPr>
          <p:spPr>
            <a:xfrm>
              <a:off x="10724083" y="484782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F84E816-E5F5-4E04-AAB0-7B84484B9863}"/>
                </a:ext>
              </a:extLst>
            </p:cNvPr>
            <p:cNvSpPr/>
            <p:nvPr/>
          </p:nvSpPr>
          <p:spPr>
            <a:xfrm>
              <a:off x="10498973" y="4850356"/>
              <a:ext cx="222580" cy="115074"/>
            </a:xfrm>
            <a:custGeom>
              <a:avLst/>
              <a:gdLst>
                <a:gd name="connsiteX0" fmla="*/ 218787 w 222580"/>
                <a:gd name="connsiteY0" fmla="*/ 3794 h 115074"/>
                <a:gd name="connsiteX1" fmla="*/ 211198 w 222580"/>
                <a:gd name="connsiteY1" fmla="*/ 0 h 115074"/>
                <a:gd name="connsiteX2" fmla="*/ 2529 w 222580"/>
                <a:gd name="connsiteY2" fmla="*/ 104958 h 115074"/>
                <a:gd name="connsiteX3" fmla="*/ 0 w 222580"/>
                <a:gd name="connsiteY3" fmla="*/ 106223 h 115074"/>
                <a:gd name="connsiteX4" fmla="*/ 6323 w 222580"/>
                <a:gd name="connsiteY4" fmla="*/ 108752 h 115074"/>
                <a:gd name="connsiteX5" fmla="*/ 3794 w 222580"/>
                <a:gd name="connsiteY5" fmla="*/ 115075 h 115074"/>
                <a:gd name="connsiteX6" fmla="*/ 3794 w 222580"/>
                <a:gd name="connsiteY6" fmla="*/ 115075 h 115074"/>
                <a:gd name="connsiteX7" fmla="*/ 222581 w 222580"/>
                <a:gd name="connsiteY7" fmla="*/ 5058 h 115074"/>
                <a:gd name="connsiteX8" fmla="*/ 222581 w 222580"/>
                <a:gd name="connsiteY8" fmla="*/ 5058 h 115074"/>
                <a:gd name="connsiteX9" fmla="*/ 218787 w 222580"/>
                <a:gd name="connsiteY9" fmla="*/ 3794 h 115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2580" h="115074">
                  <a:moveTo>
                    <a:pt x="218787" y="3794"/>
                  </a:moveTo>
                  <a:lnTo>
                    <a:pt x="211198" y="0"/>
                  </a:lnTo>
                  <a:lnTo>
                    <a:pt x="2529" y="104958"/>
                  </a:lnTo>
                  <a:lnTo>
                    <a:pt x="0" y="106223"/>
                  </a:lnTo>
                  <a:cubicBezTo>
                    <a:pt x="2529" y="104958"/>
                    <a:pt x="5059" y="106223"/>
                    <a:pt x="6323" y="108752"/>
                  </a:cubicBezTo>
                  <a:cubicBezTo>
                    <a:pt x="7588" y="111281"/>
                    <a:pt x="6323" y="113810"/>
                    <a:pt x="3794" y="115075"/>
                  </a:cubicBezTo>
                  <a:cubicBezTo>
                    <a:pt x="3794" y="115075"/>
                    <a:pt x="3794" y="115075"/>
                    <a:pt x="3794" y="115075"/>
                  </a:cubicBezTo>
                  <a:lnTo>
                    <a:pt x="222581" y="5058"/>
                  </a:lnTo>
                  <a:lnTo>
                    <a:pt x="222581" y="5058"/>
                  </a:lnTo>
                  <a:cubicBezTo>
                    <a:pt x="221316" y="5058"/>
                    <a:pt x="220051" y="5058"/>
                    <a:pt x="218787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97EB405-2AF7-4BDD-8B33-381393928162}"/>
                </a:ext>
              </a:extLst>
            </p:cNvPr>
            <p:cNvSpPr/>
            <p:nvPr/>
          </p:nvSpPr>
          <p:spPr>
            <a:xfrm>
              <a:off x="8714535" y="5480105"/>
              <a:ext cx="1922285" cy="1375837"/>
            </a:xfrm>
            <a:custGeom>
              <a:avLst/>
              <a:gdLst>
                <a:gd name="connsiteX0" fmla="*/ 0 w 1922285"/>
                <a:gd name="connsiteY0" fmla="*/ 2529 h 1375837"/>
                <a:gd name="connsiteX1" fmla="*/ 0 w 1922285"/>
                <a:gd name="connsiteY1" fmla="*/ 2529 h 1375837"/>
                <a:gd name="connsiteX2" fmla="*/ 1905845 w 1922285"/>
                <a:gd name="connsiteY2" fmla="*/ 1375837 h 1375837"/>
                <a:gd name="connsiteX3" fmla="*/ 1922286 w 1922285"/>
                <a:gd name="connsiteY3" fmla="*/ 1375837 h 1375837"/>
                <a:gd name="connsiteX4" fmla="*/ 11382 w 1922285"/>
                <a:gd name="connsiteY4" fmla="*/ 0 h 1375837"/>
                <a:gd name="connsiteX5" fmla="*/ 5059 w 1922285"/>
                <a:gd name="connsiteY5" fmla="*/ 3794 h 1375837"/>
                <a:gd name="connsiteX6" fmla="*/ 0 w 1922285"/>
                <a:gd name="connsiteY6" fmla="*/ 2529 h 1375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2285" h="1375837">
                  <a:moveTo>
                    <a:pt x="0" y="2529"/>
                  </a:moveTo>
                  <a:lnTo>
                    <a:pt x="0" y="2529"/>
                  </a:lnTo>
                  <a:lnTo>
                    <a:pt x="1905845" y="1375837"/>
                  </a:lnTo>
                  <a:lnTo>
                    <a:pt x="1922286" y="1375837"/>
                  </a:lnTo>
                  <a:lnTo>
                    <a:pt x="11382" y="0"/>
                  </a:lnTo>
                  <a:lnTo>
                    <a:pt x="5059" y="3794"/>
                  </a:lnTo>
                  <a:cubicBezTo>
                    <a:pt x="2529" y="3794"/>
                    <a:pt x="1265" y="3794"/>
                    <a:pt x="0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4658B5A4-FCA1-4599-8834-59AA8E9B6D6F}"/>
                </a:ext>
              </a:extLst>
            </p:cNvPr>
            <p:cNvSpPr/>
            <p:nvPr/>
          </p:nvSpPr>
          <p:spPr>
            <a:xfrm>
              <a:off x="8713271" y="547631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52F9744-12A6-4F6C-83BA-1C34001F6A36}"/>
                </a:ext>
              </a:extLst>
            </p:cNvPr>
            <p:cNvSpPr/>
            <p:nvPr/>
          </p:nvSpPr>
          <p:spPr>
            <a:xfrm>
              <a:off x="8713271" y="4960372"/>
              <a:ext cx="1055992" cy="520681"/>
            </a:xfrm>
            <a:custGeom>
              <a:avLst/>
              <a:gdLst>
                <a:gd name="connsiteX0" fmla="*/ 1054728 w 1055992"/>
                <a:gd name="connsiteY0" fmla="*/ 0 h 520681"/>
                <a:gd name="connsiteX1" fmla="*/ 1265 w 1055992"/>
                <a:gd name="connsiteY1" fmla="*/ 513410 h 520681"/>
                <a:gd name="connsiteX2" fmla="*/ 1265 w 1055992"/>
                <a:gd name="connsiteY2" fmla="*/ 513410 h 520681"/>
                <a:gd name="connsiteX3" fmla="*/ 1265 w 1055992"/>
                <a:gd name="connsiteY3" fmla="*/ 513410 h 520681"/>
                <a:gd name="connsiteX4" fmla="*/ 0 w 1055992"/>
                <a:gd name="connsiteY4" fmla="*/ 513410 h 520681"/>
                <a:gd name="connsiteX5" fmla="*/ 0 w 1055992"/>
                <a:gd name="connsiteY5" fmla="*/ 513410 h 520681"/>
                <a:gd name="connsiteX6" fmla="*/ 0 w 1055992"/>
                <a:gd name="connsiteY6" fmla="*/ 514674 h 520681"/>
                <a:gd name="connsiteX7" fmla="*/ 0 w 1055992"/>
                <a:gd name="connsiteY7" fmla="*/ 515939 h 520681"/>
                <a:gd name="connsiteX8" fmla="*/ 0 w 1055992"/>
                <a:gd name="connsiteY8" fmla="*/ 517204 h 520681"/>
                <a:gd name="connsiteX9" fmla="*/ 0 w 1055992"/>
                <a:gd name="connsiteY9" fmla="*/ 518468 h 520681"/>
                <a:gd name="connsiteX10" fmla="*/ 0 w 1055992"/>
                <a:gd name="connsiteY10" fmla="*/ 518468 h 520681"/>
                <a:gd name="connsiteX11" fmla="*/ 0 w 1055992"/>
                <a:gd name="connsiteY11" fmla="*/ 518468 h 520681"/>
                <a:gd name="connsiteX12" fmla="*/ 0 w 1055992"/>
                <a:gd name="connsiteY12" fmla="*/ 519733 h 520681"/>
                <a:gd name="connsiteX13" fmla="*/ 0 w 1055992"/>
                <a:gd name="connsiteY13" fmla="*/ 519733 h 520681"/>
                <a:gd name="connsiteX14" fmla="*/ 5059 w 1055992"/>
                <a:gd name="connsiteY14" fmla="*/ 519733 h 520681"/>
                <a:gd name="connsiteX15" fmla="*/ 11382 w 1055992"/>
                <a:gd name="connsiteY15" fmla="*/ 515939 h 520681"/>
                <a:gd name="connsiteX16" fmla="*/ 1055993 w 1055992"/>
                <a:gd name="connsiteY16" fmla="*/ 6323 h 520681"/>
                <a:gd name="connsiteX17" fmla="*/ 1054728 w 1055992"/>
                <a:gd name="connsiteY17" fmla="*/ 0 h 520681"/>
                <a:gd name="connsiteX18" fmla="*/ 1054728 w 1055992"/>
                <a:gd name="connsiteY18" fmla="*/ 0 h 520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55992" h="520681">
                  <a:moveTo>
                    <a:pt x="1054728" y="0"/>
                  </a:moveTo>
                  <a:lnTo>
                    <a:pt x="1265" y="513410"/>
                  </a:lnTo>
                  <a:lnTo>
                    <a:pt x="1265" y="513410"/>
                  </a:lnTo>
                  <a:lnTo>
                    <a:pt x="1265" y="513410"/>
                  </a:lnTo>
                  <a:lnTo>
                    <a:pt x="0" y="513410"/>
                  </a:lnTo>
                  <a:lnTo>
                    <a:pt x="0" y="513410"/>
                  </a:lnTo>
                  <a:cubicBezTo>
                    <a:pt x="0" y="513410"/>
                    <a:pt x="0" y="513410"/>
                    <a:pt x="0" y="514674"/>
                  </a:cubicBezTo>
                  <a:cubicBezTo>
                    <a:pt x="0" y="514674"/>
                    <a:pt x="0" y="514674"/>
                    <a:pt x="0" y="515939"/>
                  </a:cubicBezTo>
                  <a:cubicBezTo>
                    <a:pt x="0" y="515939"/>
                    <a:pt x="0" y="515939"/>
                    <a:pt x="0" y="517204"/>
                  </a:cubicBezTo>
                  <a:cubicBezTo>
                    <a:pt x="0" y="517204"/>
                    <a:pt x="0" y="518468"/>
                    <a:pt x="0" y="518468"/>
                  </a:cubicBezTo>
                  <a:lnTo>
                    <a:pt x="0" y="518468"/>
                  </a:lnTo>
                  <a:lnTo>
                    <a:pt x="0" y="518468"/>
                  </a:lnTo>
                  <a:lnTo>
                    <a:pt x="0" y="519733"/>
                  </a:lnTo>
                  <a:lnTo>
                    <a:pt x="0" y="519733"/>
                  </a:lnTo>
                  <a:cubicBezTo>
                    <a:pt x="1265" y="520997"/>
                    <a:pt x="3794" y="520997"/>
                    <a:pt x="5059" y="519733"/>
                  </a:cubicBezTo>
                  <a:lnTo>
                    <a:pt x="11382" y="515939"/>
                  </a:lnTo>
                  <a:lnTo>
                    <a:pt x="1055993" y="6323"/>
                  </a:lnTo>
                  <a:lnTo>
                    <a:pt x="1054728" y="0"/>
                  </a:lnTo>
                  <a:lnTo>
                    <a:pt x="105472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BBC9079-ACC2-4AB2-AEB5-FDE4B0A83D73}"/>
                </a:ext>
              </a:extLst>
            </p:cNvPr>
            <p:cNvSpPr/>
            <p:nvPr/>
          </p:nvSpPr>
          <p:spPr>
            <a:xfrm>
              <a:off x="12017831" y="5525629"/>
              <a:ext cx="80938" cy="46788"/>
            </a:xfrm>
            <a:custGeom>
              <a:avLst/>
              <a:gdLst>
                <a:gd name="connsiteX0" fmla="*/ 69556 w 80938"/>
                <a:gd name="connsiteY0" fmla="*/ 0 h 46788"/>
                <a:gd name="connsiteX1" fmla="*/ 0 w 80938"/>
                <a:gd name="connsiteY1" fmla="*/ 40466 h 46788"/>
                <a:gd name="connsiteX2" fmla="*/ 2529 w 80938"/>
                <a:gd name="connsiteY2" fmla="*/ 41730 h 46788"/>
                <a:gd name="connsiteX3" fmla="*/ 2529 w 80938"/>
                <a:gd name="connsiteY3" fmla="*/ 41730 h 46788"/>
                <a:gd name="connsiteX4" fmla="*/ 3794 w 80938"/>
                <a:gd name="connsiteY4" fmla="*/ 41730 h 46788"/>
                <a:gd name="connsiteX5" fmla="*/ 3794 w 80938"/>
                <a:gd name="connsiteY5" fmla="*/ 41730 h 46788"/>
                <a:gd name="connsiteX6" fmla="*/ 3794 w 80938"/>
                <a:gd name="connsiteY6" fmla="*/ 42995 h 46788"/>
                <a:gd name="connsiteX7" fmla="*/ 3794 w 80938"/>
                <a:gd name="connsiteY7" fmla="*/ 44259 h 46788"/>
                <a:gd name="connsiteX8" fmla="*/ 3794 w 80938"/>
                <a:gd name="connsiteY8" fmla="*/ 44259 h 46788"/>
                <a:gd name="connsiteX9" fmla="*/ 3794 w 80938"/>
                <a:gd name="connsiteY9" fmla="*/ 46789 h 46788"/>
                <a:gd name="connsiteX10" fmla="*/ 80939 w 80938"/>
                <a:gd name="connsiteY10" fmla="*/ 2529 h 46788"/>
                <a:gd name="connsiteX11" fmla="*/ 80939 w 80938"/>
                <a:gd name="connsiteY11" fmla="*/ 2529 h 46788"/>
                <a:gd name="connsiteX12" fmla="*/ 79674 w 80938"/>
                <a:gd name="connsiteY12" fmla="*/ 2529 h 46788"/>
                <a:gd name="connsiteX13" fmla="*/ 78409 w 80938"/>
                <a:gd name="connsiteY13" fmla="*/ 2529 h 46788"/>
                <a:gd name="connsiteX14" fmla="*/ 77144 w 80938"/>
                <a:gd name="connsiteY14" fmla="*/ 2529 h 46788"/>
                <a:gd name="connsiteX15" fmla="*/ 77144 w 80938"/>
                <a:gd name="connsiteY15" fmla="*/ 2529 h 46788"/>
                <a:gd name="connsiteX16" fmla="*/ 69556 w 80938"/>
                <a:gd name="connsiteY16" fmla="*/ 0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0938" h="46788">
                  <a:moveTo>
                    <a:pt x="69556" y="0"/>
                  </a:moveTo>
                  <a:lnTo>
                    <a:pt x="0" y="40466"/>
                  </a:lnTo>
                  <a:lnTo>
                    <a:pt x="2529" y="41730"/>
                  </a:lnTo>
                  <a:lnTo>
                    <a:pt x="2529" y="41730"/>
                  </a:lnTo>
                  <a:lnTo>
                    <a:pt x="3794" y="41730"/>
                  </a:lnTo>
                  <a:lnTo>
                    <a:pt x="3794" y="41730"/>
                  </a:lnTo>
                  <a:lnTo>
                    <a:pt x="3794" y="42995"/>
                  </a:lnTo>
                  <a:lnTo>
                    <a:pt x="3794" y="44259"/>
                  </a:lnTo>
                  <a:lnTo>
                    <a:pt x="3794" y="44259"/>
                  </a:lnTo>
                  <a:lnTo>
                    <a:pt x="3794" y="46789"/>
                  </a:lnTo>
                  <a:lnTo>
                    <a:pt x="80939" y="2529"/>
                  </a:lnTo>
                  <a:lnTo>
                    <a:pt x="80939" y="2529"/>
                  </a:lnTo>
                  <a:lnTo>
                    <a:pt x="79674" y="2529"/>
                  </a:lnTo>
                  <a:lnTo>
                    <a:pt x="78409" y="2529"/>
                  </a:lnTo>
                  <a:lnTo>
                    <a:pt x="77144" y="2529"/>
                  </a:lnTo>
                  <a:lnTo>
                    <a:pt x="77144" y="2529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2E8EF1D-5FB6-4BD8-A236-105E82184168}"/>
                </a:ext>
              </a:extLst>
            </p:cNvPr>
            <p:cNvSpPr/>
            <p:nvPr/>
          </p:nvSpPr>
          <p:spPr>
            <a:xfrm>
              <a:off x="12068418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2EF745E-CA55-4B89-9E54-1D04CE1A745B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C67F27-5A12-4CFB-9980-4CC027813238}"/>
                </a:ext>
              </a:extLst>
            </p:cNvPr>
            <p:cNvSpPr/>
            <p:nvPr/>
          </p:nvSpPr>
          <p:spPr>
            <a:xfrm>
              <a:off x="12072212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9FD6053-8124-400A-8B4F-4203A057F1D3}"/>
                </a:ext>
              </a:extLst>
            </p:cNvPr>
            <p:cNvSpPr/>
            <p:nvPr/>
          </p:nvSpPr>
          <p:spPr>
            <a:xfrm>
              <a:off x="12012773" y="5569888"/>
              <a:ext cx="61968" cy="381896"/>
            </a:xfrm>
            <a:custGeom>
              <a:avLst/>
              <a:gdLst>
                <a:gd name="connsiteX0" fmla="*/ 8853 w 61968"/>
                <a:gd name="connsiteY0" fmla="*/ 0 h 381896"/>
                <a:gd name="connsiteX1" fmla="*/ 5059 w 61968"/>
                <a:gd name="connsiteY1" fmla="*/ 5058 h 381896"/>
                <a:gd name="connsiteX2" fmla="*/ 2529 w 61968"/>
                <a:gd name="connsiteY2" fmla="*/ 5058 h 381896"/>
                <a:gd name="connsiteX3" fmla="*/ 0 w 61968"/>
                <a:gd name="connsiteY3" fmla="*/ 3794 h 381896"/>
                <a:gd name="connsiteX4" fmla="*/ 51851 w 61968"/>
                <a:gd name="connsiteY4" fmla="*/ 378102 h 381896"/>
                <a:gd name="connsiteX5" fmla="*/ 58175 w 61968"/>
                <a:gd name="connsiteY5" fmla="*/ 381896 h 381896"/>
                <a:gd name="connsiteX6" fmla="*/ 61968 w 61968"/>
                <a:gd name="connsiteY6" fmla="*/ 379367 h 381896"/>
                <a:gd name="connsiteX7" fmla="*/ 10118 w 61968"/>
                <a:gd name="connsiteY7" fmla="*/ 3794 h 381896"/>
                <a:gd name="connsiteX8" fmla="*/ 8853 w 61968"/>
                <a:gd name="connsiteY8" fmla="*/ 0 h 381896"/>
                <a:gd name="connsiteX9" fmla="*/ 8853 w 61968"/>
                <a:gd name="connsiteY9" fmla="*/ 0 h 381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68" h="381896">
                  <a:moveTo>
                    <a:pt x="8853" y="0"/>
                  </a:moveTo>
                  <a:cubicBezTo>
                    <a:pt x="8853" y="2529"/>
                    <a:pt x="7588" y="5058"/>
                    <a:pt x="5059" y="5058"/>
                  </a:cubicBezTo>
                  <a:cubicBezTo>
                    <a:pt x="3794" y="5058"/>
                    <a:pt x="2529" y="5058"/>
                    <a:pt x="2529" y="5058"/>
                  </a:cubicBezTo>
                  <a:lnTo>
                    <a:pt x="0" y="3794"/>
                  </a:lnTo>
                  <a:lnTo>
                    <a:pt x="51851" y="378102"/>
                  </a:lnTo>
                  <a:lnTo>
                    <a:pt x="58175" y="381896"/>
                  </a:lnTo>
                  <a:lnTo>
                    <a:pt x="61968" y="379367"/>
                  </a:lnTo>
                  <a:lnTo>
                    <a:pt x="10118" y="3794"/>
                  </a:lnTo>
                  <a:lnTo>
                    <a:pt x="8853" y="0"/>
                  </a:lnTo>
                  <a:lnTo>
                    <a:pt x="885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29627B-0673-49C2-BE95-1D15DD02A329}"/>
                </a:ext>
              </a:extLst>
            </p:cNvPr>
            <p:cNvSpPr/>
            <p:nvPr/>
          </p:nvSpPr>
          <p:spPr>
            <a:xfrm>
              <a:off x="11228683" y="5119706"/>
              <a:ext cx="362958" cy="216239"/>
            </a:xfrm>
            <a:custGeom>
              <a:avLst/>
              <a:gdLst>
                <a:gd name="connsiteX0" fmla="*/ 359164 w 362958"/>
                <a:gd name="connsiteY0" fmla="*/ 212446 h 216239"/>
                <a:gd name="connsiteX1" fmla="*/ 359164 w 362958"/>
                <a:gd name="connsiteY1" fmla="*/ 212446 h 216239"/>
                <a:gd name="connsiteX2" fmla="*/ 359164 w 362958"/>
                <a:gd name="connsiteY2" fmla="*/ 212446 h 216239"/>
                <a:gd name="connsiteX3" fmla="*/ 359164 w 362958"/>
                <a:gd name="connsiteY3" fmla="*/ 212446 h 216239"/>
                <a:gd name="connsiteX4" fmla="*/ 359164 w 362958"/>
                <a:gd name="connsiteY4" fmla="*/ 209916 h 216239"/>
                <a:gd name="connsiteX5" fmla="*/ 359164 w 362958"/>
                <a:gd name="connsiteY5" fmla="*/ 208652 h 216239"/>
                <a:gd name="connsiteX6" fmla="*/ 359164 w 362958"/>
                <a:gd name="connsiteY6" fmla="*/ 208652 h 216239"/>
                <a:gd name="connsiteX7" fmla="*/ 359164 w 362958"/>
                <a:gd name="connsiteY7" fmla="*/ 208652 h 216239"/>
                <a:gd name="connsiteX8" fmla="*/ 360429 w 362958"/>
                <a:gd name="connsiteY8" fmla="*/ 208652 h 216239"/>
                <a:gd name="connsiteX9" fmla="*/ 360429 w 362958"/>
                <a:gd name="connsiteY9" fmla="*/ 208652 h 216239"/>
                <a:gd name="connsiteX10" fmla="*/ 360429 w 362958"/>
                <a:gd name="connsiteY10" fmla="*/ 208652 h 216239"/>
                <a:gd name="connsiteX11" fmla="*/ 362958 w 362958"/>
                <a:gd name="connsiteY11" fmla="*/ 207387 h 216239"/>
                <a:gd name="connsiteX12" fmla="*/ 1265 w 362958"/>
                <a:gd name="connsiteY12" fmla="*/ 0 h 216239"/>
                <a:gd name="connsiteX13" fmla="*/ 0 w 362958"/>
                <a:gd name="connsiteY13" fmla="*/ 0 h 216239"/>
                <a:gd name="connsiteX14" fmla="*/ 2529 w 362958"/>
                <a:gd name="connsiteY14" fmla="*/ 3794 h 216239"/>
                <a:gd name="connsiteX15" fmla="*/ 3794 w 362958"/>
                <a:gd name="connsiteY15" fmla="*/ 13910 h 216239"/>
                <a:gd name="connsiteX16" fmla="*/ 359164 w 362958"/>
                <a:gd name="connsiteY16" fmla="*/ 216239 h 216239"/>
                <a:gd name="connsiteX17" fmla="*/ 359164 w 362958"/>
                <a:gd name="connsiteY17" fmla="*/ 216239 h 216239"/>
                <a:gd name="connsiteX18" fmla="*/ 359164 w 362958"/>
                <a:gd name="connsiteY18" fmla="*/ 216239 h 216239"/>
                <a:gd name="connsiteX19" fmla="*/ 359164 w 362958"/>
                <a:gd name="connsiteY19" fmla="*/ 212446 h 21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2958" h="216239">
                  <a:moveTo>
                    <a:pt x="359164" y="212446"/>
                  </a:moveTo>
                  <a:lnTo>
                    <a:pt x="359164" y="212446"/>
                  </a:lnTo>
                  <a:lnTo>
                    <a:pt x="359164" y="212446"/>
                  </a:lnTo>
                  <a:cubicBezTo>
                    <a:pt x="359164" y="212446"/>
                    <a:pt x="359164" y="212446"/>
                    <a:pt x="359164" y="212446"/>
                  </a:cubicBezTo>
                  <a:lnTo>
                    <a:pt x="359164" y="209916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2958" y="207387"/>
                  </a:lnTo>
                  <a:lnTo>
                    <a:pt x="1265" y="0"/>
                  </a:lnTo>
                  <a:lnTo>
                    <a:pt x="0" y="0"/>
                  </a:lnTo>
                  <a:cubicBezTo>
                    <a:pt x="1265" y="0"/>
                    <a:pt x="2529" y="2529"/>
                    <a:pt x="2529" y="3794"/>
                  </a:cubicBezTo>
                  <a:lnTo>
                    <a:pt x="3794" y="13910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24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D756B47-CACD-4380-9550-9D968429188B}"/>
                </a:ext>
              </a:extLst>
            </p:cNvPr>
            <p:cNvSpPr/>
            <p:nvPr/>
          </p:nvSpPr>
          <p:spPr>
            <a:xfrm>
              <a:off x="11222359" y="5120971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C669A9-10A2-4BCB-922B-1DA27769B8D8}"/>
                </a:ext>
              </a:extLst>
            </p:cNvPr>
            <p:cNvSpPr/>
            <p:nvPr/>
          </p:nvSpPr>
          <p:spPr>
            <a:xfrm>
              <a:off x="11601758" y="4927494"/>
              <a:ext cx="11382" cy="8851"/>
            </a:xfrm>
            <a:custGeom>
              <a:avLst/>
              <a:gdLst>
                <a:gd name="connsiteX0" fmla="*/ 0 w 11382"/>
                <a:gd name="connsiteY0" fmla="*/ 2529 h 8851"/>
                <a:gd name="connsiteX1" fmla="*/ 11382 w 11382"/>
                <a:gd name="connsiteY1" fmla="*/ 8852 h 8851"/>
                <a:gd name="connsiteX2" fmla="*/ 10117 w 11382"/>
                <a:gd name="connsiteY2" fmla="*/ 2529 h 8851"/>
                <a:gd name="connsiteX3" fmla="*/ 6323 w 11382"/>
                <a:gd name="connsiteY3" fmla="*/ 0 h 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82" h="8851">
                  <a:moveTo>
                    <a:pt x="0" y="2529"/>
                  </a:moveTo>
                  <a:lnTo>
                    <a:pt x="11382" y="8852"/>
                  </a:lnTo>
                  <a:lnTo>
                    <a:pt x="10117" y="2529"/>
                  </a:lnTo>
                  <a:lnTo>
                    <a:pt x="632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FF7AAA5-4842-4188-900F-F9F3AB3CD5BF}"/>
                </a:ext>
              </a:extLst>
            </p:cNvPr>
            <p:cNvSpPr/>
            <p:nvPr/>
          </p:nvSpPr>
          <p:spPr>
            <a:xfrm>
              <a:off x="11589111" y="5330887"/>
              <a:ext cx="433076" cy="244582"/>
            </a:xfrm>
            <a:custGeom>
              <a:avLst/>
              <a:gdLst>
                <a:gd name="connsiteX0" fmla="*/ 5059 w 433076"/>
                <a:gd name="connsiteY0" fmla="*/ 2529 h 244582"/>
                <a:gd name="connsiteX1" fmla="*/ 0 w 433076"/>
                <a:gd name="connsiteY1" fmla="*/ 2529 h 244582"/>
                <a:gd name="connsiteX2" fmla="*/ 0 w 433076"/>
                <a:gd name="connsiteY2" fmla="*/ 2529 h 244582"/>
                <a:gd name="connsiteX3" fmla="*/ 423662 w 433076"/>
                <a:gd name="connsiteY3" fmla="*/ 242795 h 244582"/>
                <a:gd name="connsiteX4" fmla="*/ 426191 w 433076"/>
                <a:gd name="connsiteY4" fmla="*/ 244059 h 244582"/>
                <a:gd name="connsiteX5" fmla="*/ 432514 w 433076"/>
                <a:gd name="connsiteY5" fmla="*/ 242795 h 244582"/>
                <a:gd name="connsiteX6" fmla="*/ 432514 w 433076"/>
                <a:gd name="connsiteY6" fmla="*/ 240266 h 244582"/>
                <a:gd name="connsiteX7" fmla="*/ 432514 w 433076"/>
                <a:gd name="connsiteY7" fmla="*/ 239001 h 244582"/>
                <a:gd name="connsiteX8" fmla="*/ 432514 w 433076"/>
                <a:gd name="connsiteY8" fmla="*/ 237736 h 244582"/>
                <a:gd name="connsiteX9" fmla="*/ 432514 w 433076"/>
                <a:gd name="connsiteY9" fmla="*/ 237736 h 244582"/>
                <a:gd name="connsiteX10" fmla="*/ 431250 w 433076"/>
                <a:gd name="connsiteY10" fmla="*/ 237736 h 244582"/>
                <a:gd name="connsiteX11" fmla="*/ 431250 w 433076"/>
                <a:gd name="connsiteY11" fmla="*/ 237736 h 244582"/>
                <a:gd name="connsiteX12" fmla="*/ 428720 w 433076"/>
                <a:gd name="connsiteY12" fmla="*/ 236472 h 244582"/>
                <a:gd name="connsiteX13" fmla="*/ 11382 w 433076"/>
                <a:gd name="connsiteY13" fmla="*/ 0 h 244582"/>
                <a:gd name="connsiteX14" fmla="*/ 5059 w 433076"/>
                <a:gd name="connsiteY14" fmla="*/ 2529 h 244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3076" h="244582">
                  <a:moveTo>
                    <a:pt x="5059" y="2529"/>
                  </a:moveTo>
                  <a:cubicBezTo>
                    <a:pt x="3794" y="3794"/>
                    <a:pt x="1265" y="3794"/>
                    <a:pt x="0" y="2529"/>
                  </a:cubicBezTo>
                  <a:lnTo>
                    <a:pt x="0" y="2529"/>
                  </a:lnTo>
                  <a:lnTo>
                    <a:pt x="423662" y="242795"/>
                  </a:lnTo>
                  <a:lnTo>
                    <a:pt x="426191" y="244059"/>
                  </a:lnTo>
                  <a:cubicBezTo>
                    <a:pt x="428720" y="245324"/>
                    <a:pt x="431250" y="244059"/>
                    <a:pt x="432514" y="242795"/>
                  </a:cubicBezTo>
                  <a:cubicBezTo>
                    <a:pt x="432514" y="241530"/>
                    <a:pt x="433779" y="240266"/>
                    <a:pt x="432514" y="240266"/>
                  </a:cubicBezTo>
                  <a:lnTo>
                    <a:pt x="432514" y="239001"/>
                  </a:lnTo>
                  <a:lnTo>
                    <a:pt x="432514" y="237736"/>
                  </a:lnTo>
                  <a:lnTo>
                    <a:pt x="432514" y="237736"/>
                  </a:lnTo>
                  <a:lnTo>
                    <a:pt x="431250" y="237736"/>
                  </a:lnTo>
                  <a:lnTo>
                    <a:pt x="431250" y="237736"/>
                  </a:lnTo>
                  <a:lnTo>
                    <a:pt x="428720" y="236472"/>
                  </a:lnTo>
                  <a:lnTo>
                    <a:pt x="11382" y="0"/>
                  </a:lnTo>
                  <a:lnTo>
                    <a:pt x="5059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50C6AD8-3CB7-40D4-AB53-617373E203E3}"/>
                </a:ext>
              </a:extLst>
            </p:cNvPr>
            <p:cNvSpPr/>
            <p:nvPr/>
          </p:nvSpPr>
          <p:spPr>
            <a:xfrm>
              <a:off x="11586898" y="5327796"/>
              <a:ext cx="948" cy="562"/>
            </a:xfrm>
            <a:custGeom>
              <a:avLst/>
              <a:gdLst>
                <a:gd name="connsiteX0" fmla="*/ 949 w 948"/>
                <a:gd name="connsiteY0" fmla="*/ 562 h 562"/>
                <a:gd name="connsiteX1" fmla="*/ 949 w 948"/>
                <a:gd name="connsiteY1" fmla="*/ 562 h 562"/>
                <a:gd name="connsiteX2" fmla="*/ 949 w 948"/>
                <a:gd name="connsiteY2" fmla="*/ 562 h 562"/>
                <a:gd name="connsiteX3" fmla="*/ 949 w 948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562">
                  <a:moveTo>
                    <a:pt x="949" y="562"/>
                  </a:moveTo>
                  <a:cubicBezTo>
                    <a:pt x="949" y="562"/>
                    <a:pt x="949" y="562"/>
                    <a:pt x="949" y="562"/>
                  </a:cubicBezTo>
                  <a:lnTo>
                    <a:pt x="949" y="562"/>
                  </a:lnTo>
                  <a:cubicBezTo>
                    <a:pt x="-316" y="-703"/>
                    <a:pt x="-316" y="562"/>
                    <a:pt x="949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4C7BD07-C5BB-43CF-92CC-EE1835242D65}"/>
                </a:ext>
              </a:extLst>
            </p:cNvPr>
            <p:cNvSpPr/>
            <p:nvPr/>
          </p:nvSpPr>
          <p:spPr>
            <a:xfrm>
              <a:off x="10181543" y="5500338"/>
              <a:ext cx="245344" cy="129508"/>
            </a:xfrm>
            <a:custGeom>
              <a:avLst/>
              <a:gdLst>
                <a:gd name="connsiteX0" fmla="*/ 7588 w 245344"/>
                <a:gd name="connsiteY0" fmla="*/ 128985 h 129508"/>
                <a:gd name="connsiteX1" fmla="*/ 10117 w 245344"/>
                <a:gd name="connsiteY1" fmla="*/ 127720 h 129508"/>
                <a:gd name="connsiteX2" fmla="*/ 245344 w 245344"/>
                <a:gd name="connsiteY2" fmla="*/ 3794 h 129508"/>
                <a:gd name="connsiteX3" fmla="*/ 245344 w 245344"/>
                <a:gd name="connsiteY3" fmla="*/ 3794 h 129508"/>
                <a:gd name="connsiteX4" fmla="*/ 240286 w 245344"/>
                <a:gd name="connsiteY4" fmla="*/ 3794 h 129508"/>
                <a:gd name="connsiteX5" fmla="*/ 233962 w 245344"/>
                <a:gd name="connsiteY5" fmla="*/ 0 h 129508"/>
                <a:gd name="connsiteX6" fmla="*/ 5059 w 245344"/>
                <a:gd name="connsiteY6" fmla="*/ 120133 h 129508"/>
                <a:gd name="connsiteX7" fmla="*/ 2529 w 245344"/>
                <a:gd name="connsiteY7" fmla="*/ 121397 h 129508"/>
                <a:gd name="connsiteX8" fmla="*/ 2529 w 245344"/>
                <a:gd name="connsiteY8" fmla="*/ 121397 h 129508"/>
                <a:gd name="connsiteX9" fmla="*/ 1265 w 245344"/>
                <a:gd name="connsiteY9" fmla="*/ 121397 h 129508"/>
                <a:gd name="connsiteX10" fmla="*/ 0 w 245344"/>
                <a:gd name="connsiteY10" fmla="*/ 121397 h 129508"/>
                <a:gd name="connsiteX11" fmla="*/ 0 w 245344"/>
                <a:gd name="connsiteY11" fmla="*/ 122662 h 129508"/>
                <a:gd name="connsiteX12" fmla="*/ 0 w 245344"/>
                <a:gd name="connsiteY12" fmla="*/ 123926 h 129508"/>
                <a:gd name="connsiteX13" fmla="*/ 0 w 245344"/>
                <a:gd name="connsiteY13" fmla="*/ 125191 h 129508"/>
                <a:gd name="connsiteX14" fmla="*/ 0 w 245344"/>
                <a:gd name="connsiteY14" fmla="*/ 126456 h 129508"/>
                <a:gd name="connsiteX15" fmla="*/ 0 w 245344"/>
                <a:gd name="connsiteY15" fmla="*/ 127720 h 129508"/>
                <a:gd name="connsiteX16" fmla="*/ 7588 w 245344"/>
                <a:gd name="connsiteY16" fmla="*/ 128985 h 129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344" h="129508">
                  <a:moveTo>
                    <a:pt x="7588" y="128985"/>
                  </a:moveTo>
                  <a:lnTo>
                    <a:pt x="10117" y="127720"/>
                  </a:lnTo>
                  <a:lnTo>
                    <a:pt x="245344" y="3794"/>
                  </a:lnTo>
                  <a:lnTo>
                    <a:pt x="245344" y="3794"/>
                  </a:lnTo>
                  <a:cubicBezTo>
                    <a:pt x="244080" y="5058"/>
                    <a:pt x="241550" y="5058"/>
                    <a:pt x="240286" y="3794"/>
                  </a:cubicBezTo>
                  <a:lnTo>
                    <a:pt x="233962" y="0"/>
                  </a:lnTo>
                  <a:lnTo>
                    <a:pt x="5059" y="120133"/>
                  </a:lnTo>
                  <a:lnTo>
                    <a:pt x="2529" y="121397"/>
                  </a:lnTo>
                  <a:lnTo>
                    <a:pt x="2529" y="121397"/>
                  </a:lnTo>
                  <a:cubicBezTo>
                    <a:pt x="2529" y="121397"/>
                    <a:pt x="2529" y="121397"/>
                    <a:pt x="1265" y="121397"/>
                  </a:cubicBezTo>
                  <a:lnTo>
                    <a:pt x="0" y="121397"/>
                  </a:lnTo>
                  <a:lnTo>
                    <a:pt x="0" y="122662"/>
                  </a:lnTo>
                  <a:lnTo>
                    <a:pt x="0" y="123926"/>
                  </a:lnTo>
                  <a:lnTo>
                    <a:pt x="0" y="125191"/>
                  </a:lnTo>
                  <a:cubicBezTo>
                    <a:pt x="0" y="125191"/>
                    <a:pt x="0" y="126456"/>
                    <a:pt x="0" y="126456"/>
                  </a:cubicBezTo>
                  <a:cubicBezTo>
                    <a:pt x="0" y="126456"/>
                    <a:pt x="0" y="127720"/>
                    <a:pt x="0" y="127720"/>
                  </a:cubicBezTo>
                  <a:cubicBezTo>
                    <a:pt x="2529" y="128985"/>
                    <a:pt x="5059" y="130249"/>
                    <a:pt x="7588" y="12898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E42A45-4E6D-4E38-BE7A-E87E6E259C4C}"/>
                </a:ext>
              </a:extLst>
            </p:cNvPr>
            <p:cNvSpPr/>
            <p:nvPr/>
          </p:nvSpPr>
          <p:spPr>
            <a:xfrm>
              <a:off x="10428152" y="5497808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C300EE9-F97E-4E6D-9431-8D3C178CE3FE}"/>
                </a:ext>
              </a:extLst>
            </p:cNvPr>
            <p:cNvSpPr/>
            <p:nvPr/>
          </p:nvSpPr>
          <p:spPr>
            <a:xfrm>
              <a:off x="9981726" y="5220871"/>
              <a:ext cx="446425" cy="284525"/>
            </a:xfrm>
            <a:custGeom>
              <a:avLst/>
              <a:gdLst>
                <a:gd name="connsiteX0" fmla="*/ 445161 w 446425"/>
                <a:gd name="connsiteY0" fmla="*/ 283260 h 284525"/>
                <a:gd name="connsiteX1" fmla="*/ 445161 w 446425"/>
                <a:gd name="connsiteY1" fmla="*/ 283260 h 284525"/>
                <a:gd name="connsiteX2" fmla="*/ 445161 w 446425"/>
                <a:gd name="connsiteY2" fmla="*/ 283260 h 284525"/>
                <a:gd name="connsiteX3" fmla="*/ 445161 w 446425"/>
                <a:gd name="connsiteY3" fmla="*/ 283260 h 284525"/>
                <a:gd name="connsiteX4" fmla="*/ 445161 w 446425"/>
                <a:gd name="connsiteY4" fmla="*/ 283260 h 284525"/>
                <a:gd name="connsiteX5" fmla="*/ 446426 w 446425"/>
                <a:gd name="connsiteY5" fmla="*/ 280732 h 284525"/>
                <a:gd name="connsiteX6" fmla="*/ 446426 w 446425"/>
                <a:gd name="connsiteY6" fmla="*/ 279467 h 284525"/>
                <a:gd name="connsiteX7" fmla="*/ 446426 w 446425"/>
                <a:gd name="connsiteY7" fmla="*/ 278202 h 284525"/>
                <a:gd name="connsiteX8" fmla="*/ 446426 w 446425"/>
                <a:gd name="connsiteY8" fmla="*/ 276938 h 284525"/>
                <a:gd name="connsiteX9" fmla="*/ 446426 w 446425"/>
                <a:gd name="connsiteY9" fmla="*/ 275673 h 284525"/>
                <a:gd name="connsiteX10" fmla="*/ 445161 w 446425"/>
                <a:gd name="connsiteY10" fmla="*/ 274409 h 284525"/>
                <a:gd name="connsiteX11" fmla="*/ 445161 w 446425"/>
                <a:gd name="connsiteY11" fmla="*/ 274409 h 284525"/>
                <a:gd name="connsiteX12" fmla="*/ 445161 w 446425"/>
                <a:gd name="connsiteY12" fmla="*/ 274409 h 284525"/>
                <a:gd name="connsiteX13" fmla="*/ 442632 w 446425"/>
                <a:gd name="connsiteY13" fmla="*/ 273144 h 284525"/>
                <a:gd name="connsiteX14" fmla="*/ 10117 w 446425"/>
                <a:gd name="connsiteY14" fmla="*/ 0 h 284525"/>
                <a:gd name="connsiteX15" fmla="*/ 2529 w 446425"/>
                <a:gd name="connsiteY15" fmla="*/ 3794 h 284525"/>
                <a:gd name="connsiteX16" fmla="*/ 0 w 446425"/>
                <a:gd name="connsiteY16" fmla="*/ 5058 h 284525"/>
                <a:gd name="connsiteX17" fmla="*/ 433779 w 446425"/>
                <a:gd name="connsiteY17" fmla="*/ 278202 h 284525"/>
                <a:gd name="connsiteX18" fmla="*/ 440102 w 446425"/>
                <a:gd name="connsiteY18" fmla="*/ 281996 h 284525"/>
                <a:gd name="connsiteX19" fmla="*/ 445161 w 446425"/>
                <a:gd name="connsiteY19" fmla="*/ 283260 h 28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6425" h="284525">
                  <a:moveTo>
                    <a:pt x="445161" y="283260"/>
                  </a:moveTo>
                  <a:cubicBezTo>
                    <a:pt x="445161" y="283260"/>
                    <a:pt x="445161" y="283260"/>
                    <a:pt x="445161" y="283260"/>
                  </a:cubicBezTo>
                  <a:cubicBezTo>
                    <a:pt x="446426" y="281996"/>
                    <a:pt x="446426" y="281996"/>
                    <a:pt x="445161" y="283260"/>
                  </a:cubicBezTo>
                  <a:lnTo>
                    <a:pt x="445161" y="283260"/>
                  </a:lnTo>
                  <a:lnTo>
                    <a:pt x="445161" y="283260"/>
                  </a:lnTo>
                  <a:lnTo>
                    <a:pt x="446426" y="280732"/>
                  </a:lnTo>
                  <a:cubicBezTo>
                    <a:pt x="446426" y="280732"/>
                    <a:pt x="446426" y="280732"/>
                    <a:pt x="446426" y="279467"/>
                  </a:cubicBezTo>
                  <a:cubicBezTo>
                    <a:pt x="446426" y="279467"/>
                    <a:pt x="446426" y="279467"/>
                    <a:pt x="446426" y="278202"/>
                  </a:cubicBezTo>
                  <a:cubicBezTo>
                    <a:pt x="446426" y="278202"/>
                    <a:pt x="446426" y="278202"/>
                    <a:pt x="446426" y="276938"/>
                  </a:cubicBezTo>
                  <a:cubicBezTo>
                    <a:pt x="446426" y="276938"/>
                    <a:pt x="446426" y="276938"/>
                    <a:pt x="446426" y="275673"/>
                  </a:cubicBezTo>
                  <a:lnTo>
                    <a:pt x="445161" y="274409"/>
                  </a:lnTo>
                  <a:lnTo>
                    <a:pt x="445161" y="274409"/>
                  </a:lnTo>
                  <a:lnTo>
                    <a:pt x="445161" y="274409"/>
                  </a:lnTo>
                  <a:lnTo>
                    <a:pt x="442632" y="273144"/>
                  </a:lnTo>
                  <a:lnTo>
                    <a:pt x="10117" y="0"/>
                  </a:lnTo>
                  <a:lnTo>
                    <a:pt x="2529" y="3794"/>
                  </a:lnTo>
                  <a:lnTo>
                    <a:pt x="0" y="5058"/>
                  </a:lnTo>
                  <a:lnTo>
                    <a:pt x="433779" y="278202"/>
                  </a:lnTo>
                  <a:lnTo>
                    <a:pt x="440102" y="281996"/>
                  </a:lnTo>
                  <a:cubicBezTo>
                    <a:pt x="442632" y="285790"/>
                    <a:pt x="443896" y="284525"/>
                    <a:pt x="445161" y="28326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46A1C2C-5814-42DD-BBB1-1679A5F59253}"/>
                </a:ext>
              </a:extLst>
            </p:cNvPr>
            <p:cNvSpPr/>
            <p:nvPr/>
          </p:nvSpPr>
          <p:spPr>
            <a:xfrm>
              <a:off x="10287774" y="4602503"/>
              <a:ext cx="436308" cy="252595"/>
            </a:xfrm>
            <a:custGeom>
              <a:avLst/>
              <a:gdLst>
                <a:gd name="connsiteX0" fmla="*/ 429985 w 436308"/>
                <a:gd name="connsiteY0" fmla="*/ 251647 h 252595"/>
                <a:gd name="connsiteX1" fmla="*/ 435044 w 436308"/>
                <a:gd name="connsiteY1" fmla="*/ 251647 h 252595"/>
                <a:gd name="connsiteX2" fmla="*/ 436308 w 436308"/>
                <a:gd name="connsiteY2" fmla="*/ 251647 h 252595"/>
                <a:gd name="connsiteX3" fmla="*/ 436308 w 436308"/>
                <a:gd name="connsiteY3" fmla="*/ 251647 h 252595"/>
                <a:gd name="connsiteX4" fmla="*/ 436308 w 436308"/>
                <a:gd name="connsiteY4" fmla="*/ 251647 h 252595"/>
                <a:gd name="connsiteX5" fmla="*/ 436308 w 436308"/>
                <a:gd name="connsiteY5" fmla="*/ 251647 h 252595"/>
                <a:gd name="connsiteX6" fmla="*/ 436308 w 436308"/>
                <a:gd name="connsiteY6" fmla="*/ 250382 h 252595"/>
                <a:gd name="connsiteX7" fmla="*/ 436308 w 436308"/>
                <a:gd name="connsiteY7" fmla="*/ 249118 h 252595"/>
                <a:gd name="connsiteX8" fmla="*/ 436308 w 436308"/>
                <a:gd name="connsiteY8" fmla="*/ 247853 h 252595"/>
                <a:gd name="connsiteX9" fmla="*/ 436308 w 436308"/>
                <a:gd name="connsiteY9" fmla="*/ 246588 h 252595"/>
                <a:gd name="connsiteX10" fmla="*/ 436308 w 436308"/>
                <a:gd name="connsiteY10" fmla="*/ 245324 h 252595"/>
                <a:gd name="connsiteX11" fmla="*/ 436308 w 436308"/>
                <a:gd name="connsiteY11" fmla="*/ 245324 h 252595"/>
                <a:gd name="connsiteX12" fmla="*/ 435044 w 436308"/>
                <a:gd name="connsiteY12" fmla="*/ 245324 h 252595"/>
                <a:gd name="connsiteX13" fmla="*/ 435044 w 436308"/>
                <a:gd name="connsiteY13" fmla="*/ 245324 h 252595"/>
                <a:gd name="connsiteX14" fmla="*/ 432514 w 436308"/>
                <a:gd name="connsiteY14" fmla="*/ 244059 h 252595"/>
                <a:gd name="connsiteX15" fmla="*/ 426191 w 436308"/>
                <a:gd name="connsiteY15" fmla="*/ 240266 h 252595"/>
                <a:gd name="connsiteX16" fmla="*/ 3794 w 436308"/>
                <a:gd name="connsiteY16" fmla="*/ 0 h 252595"/>
                <a:gd name="connsiteX17" fmla="*/ 3794 w 436308"/>
                <a:gd name="connsiteY17" fmla="*/ 2529 h 252595"/>
                <a:gd name="connsiteX18" fmla="*/ 3794 w 436308"/>
                <a:gd name="connsiteY18" fmla="*/ 2529 h 252595"/>
                <a:gd name="connsiteX19" fmla="*/ 3794 w 436308"/>
                <a:gd name="connsiteY19" fmla="*/ 3794 h 252595"/>
                <a:gd name="connsiteX20" fmla="*/ 3794 w 436308"/>
                <a:gd name="connsiteY20" fmla="*/ 5058 h 252595"/>
                <a:gd name="connsiteX21" fmla="*/ 3794 w 436308"/>
                <a:gd name="connsiteY21" fmla="*/ 6323 h 252595"/>
                <a:gd name="connsiteX22" fmla="*/ 3794 w 436308"/>
                <a:gd name="connsiteY22" fmla="*/ 7587 h 252595"/>
                <a:gd name="connsiteX23" fmla="*/ 3794 w 436308"/>
                <a:gd name="connsiteY23" fmla="*/ 7587 h 252595"/>
                <a:gd name="connsiteX24" fmla="*/ 2529 w 436308"/>
                <a:gd name="connsiteY24" fmla="*/ 7587 h 252595"/>
                <a:gd name="connsiteX25" fmla="*/ 2529 w 436308"/>
                <a:gd name="connsiteY25" fmla="*/ 7587 h 252595"/>
                <a:gd name="connsiteX26" fmla="*/ 0 w 436308"/>
                <a:gd name="connsiteY26" fmla="*/ 8852 h 252595"/>
                <a:gd name="connsiteX27" fmla="*/ 422397 w 436308"/>
                <a:gd name="connsiteY27" fmla="*/ 249118 h 252595"/>
                <a:gd name="connsiteX28" fmla="*/ 429985 w 436308"/>
                <a:gd name="connsiteY28" fmla="*/ 251647 h 252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6308" h="252595">
                  <a:moveTo>
                    <a:pt x="429985" y="251647"/>
                  </a:moveTo>
                  <a:cubicBezTo>
                    <a:pt x="431250" y="252911"/>
                    <a:pt x="433779" y="252911"/>
                    <a:pt x="435044" y="251647"/>
                  </a:cubicBez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cubicBezTo>
                    <a:pt x="436308" y="251647"/>
                    <a:pt x="436308" y="251647"/>
                    <a:pt x="436308" y="250382"/>
                  </a:cubicBezTo>
                  <a:cubicBezTo>
                    <a:pt x="436308" y="250382"/>
                    <a:pt x="436308" y="250382"/>
                    <a:pt x="436308" y="249118"/>
                  </a:cubicBezTo>
                  <a:cubicBezTo>
                    <a:pt x="436308" y="249118"/>
                    <a:pt x="436308" y="249118"/>
                    <a:pt x="436308" y="247853"/>
                  </a:cubicBezTo>
                  <a:cubicBezTo>
                    <a:pt x="436308" y="247853"/>
                    <a:pt x="436308" y="247853"/>
                    <a:pt x="436308" y="246588"/>
                  </a:cubicBezTo>
                  <a:cubicBezTo>
                    <a:pt x="436308" y="246588"/>
                    <a:pt x="436308" y="246588"/>
                    <a:pt x="436308" y="245324"/>
                  </a:cubicBezTo>
                  <a:cubicBezTo>
                    <a:pt x="436308" y="245324"/>
                    <a:pt x="436308" y="245324"/>
                    <a:pt x="436308" y="245324"/>
                  </a:cubicBezTo>
                  <a:lnTo>
                    <a:pt x="435044" y="245324"/>
                  </a:lnTo>
                  <a:lnTo>
                    <a:pt x="435044" y="245324"/>
                  </a:lnTo>
                  <a:lnTo>
                    <a:pt x="432514" y="244059"/>
                  </a:lnTo>
                  <a:lnTo>
                    <a:pt x="426191" y="240266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lnTo>
                    <a:pt x="3794" y="3794"/>
                  </a:lnTo>
                  <a:cubicBezTo>
                    <a:pt x="3794" y="3794"/>
                    <a:pt x="3794" y="3794"/>
                    <a:pt x="3794" y="5058"/>
                  </a:cubicBezTo>
                  <a:lnTo>
                    <a:pt x="3794" y="6323"/>
                  </a:ln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0" y="8852"/>
                  </a:lnTo>
                  <a:lnTo>
                    <a:pt x="422397" y="249118"/>
                  </a:lnTo>
                  <a:lnTo>
                    <a:pt x="429985" y="25164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1A608B-C2A2-460A-BEA8-F55068DBA166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529C5330-27E2-4C88-99A4-183E45289CA4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6708AF7-1B31-4F52-8773-7A9D09F8540E}"/>
                </a:ext>
              </a:extLst>
            </p:cNvPr>
            <p:cNvSpPr/>
            <p:nvPr/>
          </p:nvSpPr>
          <p:spPr>
            <a:xfrm>
              <a:off x="9934934" y="4601238"/>
              <a:ext cx="354105" cy="178302"/>
            </a:xfrm>
            <a:custGeom>
              <a:avLst/>
              <a:gdLst>
                <a:gd name="connsiteX0" fmla="*/ 0 w 354105"/>
                <a:gd name="connsiteY0" fmla="*/ 178302 h 178302"/>
                <a:gd name="connsiteX1" fmla="*/ 0 w 354105"/>
                <a:gd name="connsiteY1" fmla="*/ 178302 h 178302"/>
                <a:gd name="connsiteX2" fmla="*/ 7588 w 354105"/>
                <a:gd name="connsiteY2" fmla="*/ 174509 h 178302"/>
                <a:gd name="connsiteX3" fmla="*/ 351576 w 354105"/>
                <a:gd name="connsiteY3" fmla="*/ 8852 h 178302"/>
                <a:gd name="connsiteX4" fmla="*/ 354105 w 354105"/>
                <a:gd name="connsiteY4" fmla="*/ 7587 h 178302"/>
                <a:gd name="connsiteX5" fmla="*/ 354105 w 354105"/>
                <a:gd name="connsiteY5" fmla="*/ 7587 h 178302"/>
                <a:gd name="connsiteX6" fmla="*/ 352841 w 354105"/>
                <a:gd name="connsiteY6" fmla="*/ 7587 h 178302"/>
                <a:gd name="connsiteX7" fmla="*/ 347782 w 354105"/>
                <a:gd name="connsiteY7" fmla="*/ 3794 h 178302"/>
                <a:gd name="connsiteX8" fmla="*/ 347782 w 354105"/>
                <a:gd name="connsiteY8" fmla="*/ 3794 h 178302"/>
                <a:gd name="connsiteX9" fmla="*/ 346517 w 354105"/>
                <a:gd name="connsiteY9" fmla="*/ 0 h 178302"/>
                <a:gd name="connsiteX10" fmla="*/ 1265 w 354105"/>
                <a:gd name="connsiteY10" fmla="*/ 166922 h 178302"/>
                <a:gd name="connsiteX11" fmla="*/ 2529 w 354105"/>
                <a:gd name="connsiteY11" fmla="*/ 173244 h 178302"/>
                <a:gd name="connsiteX12" fmla="*/ 0 w 354105"/>
                <a:gd name="connsiteY12" fmla="*/ 178302 h 178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4105" h="178302">
                  <a:moveTo>
                    <a:pt x="0" y="178302"/>
                  </a:moveTo>
                  <a:lnTo>
                    <a:pt x="0" y="178302"/>
                  </a:lnTo>
                  <a:lnTo>
                    <a:pt x="7588" y="174509"/>
                  </a:lnTo>
                  <a:lnTo>
                    <a:pt x="351576" y="8852"/>
                  </a:lnTo>
                  <a:lnTo>
                    <a:pt x="354105" y="7587"/>
                  </a:lnTo>
                  <a:lnTo>
                    <a:pt x="354105" y="7587"/>
                  </a:lnTo>
                  <a:cubicBezTo>
                    <a:pt x="354105" y="7587"/>
                    <a:pt x="352841" y="7587"/>
                    <a:pt x="352841" y="7587"/>
                  </a:cubicBezTo>
                  <a:cubicBezTo>
                    <a:pt x="350311" y="7587"/>
                    <a:pt x="347782" y="6323"/>
                    <a:pt x="347782" y="3794"/>
                  </a:cubicBezTo>
                  <a:cubicBezTo>
                    <a:pt x="347782" y="3794"/>
                    <a:pt x="347782" y="3794"/>
                    <a:pt x="347782" y="3794"/>
                  </a:cubicBezTo>
                  <a:lnTo>
                    <a:pt x="346517" y="0"/>
                  </a:lnTo>
                  <a:lnTo>
                    <a:pt x="1265" y="166922"/>
                  </a:lnTo>
                  <a:lnTo>
                    <a:pt x="2529" y="173244"/>
                  </a:lnTo>
                  <a:cubicBezTo>
                    <a:pt x="2529" y="175773"/>
                    <a:pt x="1265" y="177038"/>
                    <a:pt x="0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949C869-C5A3-4A74-912A-7E176F0F924A}"/>
                </a:ext>
              </a:extLst>
            </p:cNvPr>
            <p:cNvSpPr/>
            <p:nvPr/>
          </p:nvSpPr>
          <p:spPr>
            <a:xfrm>
              <a:off x="11544848" y="2140412"/>
              <a:ext cx="509658" cy="184625"/>
            </a:xfrm>
            <a:custGeom>
              <a:avLst/>
              <a:gdLst>
                <a:gd name="connsiteX0" fmla="*/ 507129 w 509658"/>
                <a:gd name="connsiteY0" fmla="*/ 180832 h 184625"/>
                <a:gd name="connsiteX1" fmla="*/ 507129 w 509658"/>
                <a:gd name="connsiteY1" fmla="*/ 180832 h 184625"/>
                <a:gd name="connsiteX2" fmla="*/ 507129 w 509658"/>
                <a:gd name="connsiteY2" fmla="*/ 179567 h 184625"/>
                <a:gd name="connsiteX3" fmla="*/ 507129 w 509658"/>
                <a:gd name="connsiteY3" fmla="*/ 179567 h 184625"/>
                <a:gd name="connsiteX4" fmla="*/ 508394 w 509658"/>
                <a:gd name="connsiteY4" fmla="*/ 178302 h 184625"/>
                <a:gd name="connsiteX5" fmla="*/ 508394 w 509658"/>
                <a:gd name="connsiteY5" fmla="*/ 178302 h 184625"/>
                <a:gd name="connsiteX6" fmla="*/ 509659 w 509658"/>
                <a:gd name="connsiteY6" fmla="*/ 177038 h 184625"/>
                <a:gd name="connsiteX7" fmla="*/ 0 w 509658"/>
                <a:gd name="connsiteY7" fmla="*/ 0 h 184625"/>
                <a:gd name="connsiteX8" fmla="*/ 0 w 509658"/>
                <a:gd name="connsiteY8" fmla="*/ 2529 h 184625"/>
                <a:gd name="connsiteX9" fmla="*/ 2529 w 509658"/>
                <a:gd name="connsiteY9" fmla="*/ 8852 h 184625"/>
                <a:gd name="connsiteX10" fmla="*/ 507129 w 509658"/>
                <a:gd name="connsiteY10" fmla="*/ 184625 h 184625"/>
                <a:gd name="connsiteX11" fmla="*/ 507129 w 509658"/>
                <a:gd name="connsiteY11" fmla="*/ 182096 h 184625"/>
                <a:gd name="connsiteX12" fmla="*/ 507129 w 509658"/>
                <a:gd name="connsiteY12" fmla="*/ 182096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9658" h="184625">
                  <a:moveTo>
                    <a:pt x="507129" y="180832"/>
                  </a:moveTo>
                  <a:lnTo>
                    <a:pt x="507129" y="180832"/>
                  </a:lnTo>
                  <a:cubicBezTo>
                    <a:pt x="507129" y="179567"/>
                    <a:pt x="507129" y="179567"/>
                    <a:pt x="507129" y="179567"/>
                  </a:cubicBezTo>
                  <a:cubicBezTo>
                    <a:pt x="507129" y="179567"/>
                    <a:pt x="507129" y="179567"/>
                    <a:pt x="507129" y="179567"/>
                  </a:cubicBezTo>
                  <a:lnTo>
                    <a:pt x="508394" y="178302"/>
                  </a:lnTo>
                  <a:lnTo>
                    <a:pt x="508394" y="178302"/>
                  </a:lnTo>
                  <a:lnTo>
                    <a:pt x="509659" y="177038"/>
                  </a:lnTo>
                  <a:lnTo>
                    <a:pt x="0" y="0"/>
                  </a:lnTo>
                  <a:lnTo>
                    <a:pt x="0" y="2529"/>
                  </a:lnTo>
                  <a:lnTo>
                    <a:pt x="2529" y="8852"/>
                  </a:lnTo>
                  <a:lnTo>
                    <a:pt x="507129" y="184625"/>
                  </a:lnTo>
                  <a:lnTo>
                    <a:pt x="507129" y="182096"/>
                  </a:lnTo>
                  <a:lnTo>
                    <a:pt x="507129" y="182096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085354F-6939-4CA3-A8E5-1D20F7C4BEA6}"/>
                </a:ext>
              </a:extLst>
            </p:cNvPr>
            <p:cNvSpPr/>
            <p:nvPr/>
          </p:nvSpPr>
          <p:spPr>
            <a:xfrm>
              <a:off x="11522084" y="1919115"/>
              <a:ext cx="128995" cy="58169"/>
            </a:xfrm>
            <a:custGeom>
              <a:avLst/>
              <a:gdLst>
                <a:gd name="connsiteX0" fmla="*/ 1265 w 128995"/>
                <a:gd name="connsiteY0" fmla="*/ 58169 h 58169"/>
                <a:gd name="connsiteX1" fmla="*/ 128995 w 128995"/>
                <a:gd name="connsiteY1" fmla="*/ 8852 h 58169"/>
                <a:gd name="connsiteX2" fmla="*/ 127731 w 128995"/>
                <a:gd name="connsiteY2" fmla="*/ 3794 h 58169"/>
                <a:gd name="connsiteX3" fmla="*/ 127731 w 128995"/>
                <a:gd name="connsiteY3" fmla="*/ 0 h 58169"/>
                <a:gd name="connsiteX4" fmla="*/ 0 w 128995"/>
                <a:gd name="connsiteY4" fmla="*/ 49318 h 58169"/>
                <a:gd name="connsiteX5" fmla="*/ 1265 w 128995"/>
                <a:gd name="connsiteY5" fmla="*/ 54376 h 5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995" h="58169">
                  <a:moveTo>
                    <a:pt x="1265" y="58169"/>
                  </a:moveTo>
                  <a:lnTo>
                    <a:pt x="128995" y="8852"/>
                  </a:lnTo>
                  <a:lnTo>
                    <a:pt x="127731" y="3794"/>
                  </a:lnTo>
                  <a:lnTo>
                    <a:pt x="127731" y="0"/>
                  </a:lnTo>
                  <a:lnTo>
                    <a:pt x="0" y="49318"/>
                  </a:lnTo>
                  <a:lnTo>
                    <a:pt x="1265" y="5437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72EF7BB-B9D5-4118-867D-28C07869E8C1}"/>
                </a:ext>
              </a:extLst>
            </p:cNvPr>
            <p:cNvSpPr/>
            <p:nvPr/>
          </p:nvSpPr>
          <p:spPr>
            <a:xfrm>
              <a:off x="12050713" y="2322508"/>
              <a:ext cx="123937" cy="940829"/>
            </a:xfrm>
            <a:custGeom>
              <a:avLst/>
              <a:gdLst>
                <a:gd name="connsiteX0" fmla="*/ 1265 w 123937"/>
                <a:gd name="connsiteY0" fmla="*/ 3794 h 940829"/>
                <a:gd name="connsiteX1" fmla="*/ 113820 w 123937"/>
                <a:gd name="connsiteY1" fmla="*/ 937036 h 940829"/>
                <a:gd name="connsiteX2" fmla="*/ 121408 w 123937"/>
                <a:gd name="connsiteY2" fmla="*/ 939565 h 940829"/>
                <a:gd name="connsiteX3" fmla="*/ 123937 w 123937"/>
                <a:gd name="connsiteY3" fmla="*/ 940830 h 940829"/>
                <a:gd name="connsiteX4" fmla="*/ 10118 w 123937"/>
                <a:gd name="connsiteY4" fmla="*/ 2529 h 940829"/>
                <a:gd name="connsiteX5" fmla="*/ 6323 w 123937"/>
                <a:gd name="connsiteY5" fmla="*/ 3794 h 940829"/>
                <a:gd name="connsiteX6" fmla="*/ 0 w 123937"/>
                <a:gd name="connsiteY6" fmla="*/ 1265 h 940829"/>
                <a:gd name="connsiteX7" fmla="*/ 0 w 123937"/>
                <a:gd name="connsiteY7" fmla="*/ 0 h 940829"/>
                <a:gd name="connsiteX8" fmla="*/ 0 w 123937"/>
                <a:gd name="connsiteY8" fmla="*/ 0 h 940829"/>
                <a:gd name="connsiteX9" fmla="*/ 1265 w 123937"/>
                <a:gd name="connsiteY9" fmla="*/ 3794 h 94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3937" h="940829">
                  <a:moveTo>
                    <a:pt x="1265" y="3794"/>
                  </a:moveTo>
                  <a:lnTo>
                    <a:pt x="113820" y="937036"/>
                  </a:lnTo>
                  <a:lnTo>
                    <a:pt x="121408" y="939565"/>
                  </a:lnTo>
                  <a:lnTo>
                    <a:pt x="123937" y="940830"/>
                  </a:lnTo>
                  <a:lnTo>
                    <a:pt x="10118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8D425C0-ACA9-4DA0-9C01-E36D35C3FCEC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95B9AB2-C26E-4501-AA0D-6D5052593E80}"/>
                </a:ext>
              </a:extLst>
            </p:cNvPr>
            <p:cNvSpPr/>
            <p:nvPr/>
          </p:nvSpPr>
          <p:spPr>
            <a:xfrm>
              <a:off x="10608998" y="30174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203AA5B-50BB-4E35-BFAC-D8766D1CCD1D}"/>
                </a:ext>
              </a:extLst>
            </p:cNvPr>
            <p:cNvSpPr/>
            <p:nvPr/>
          </p:nvSpPr>
          <p:spPr>
            <a:xfrm>
              <a:off x="10615322" y="305541"/>
              <a:ext cx="252932" cy="64492"/>
            </a:xfrm>
            <a:custGeom>
              <a:avLst/>
              <a:gdLst>
                <a:gd name="connsiteX0" fmla="*/ 249139 w 252932"/>
                <a:gd name="connsiteY0" fmla="*/ 61963 h 64492"/>
                <a:gd name="connsiteX1" fmla="*/ 249139 w 252932"/>
                <a:gd name="connsiteY1" fmla="*/ 61963 h 64492"/>
                <a:gd name="connsiteX2" fmla="*/ 249139 w 252932"/>
                <a:gd name="connsiteY2" fmla="*/ 60699 h 64492"/>
                <a:gd name="connsiteX3" fmla="*/ 249139 w 252932"/>
                <a:gd name="connsiteY3" fmla="*/ 59434 h 64492"/>
                <a:gd name="connsiteX4" fmla="*/ 249139 w 252932"/>
                <a:gd name="connsiteY4" fmla="*/ 58170 h 64492"/>
                <a:gd name="connsiteX5" fmla="*/ 249139 w 252932"/>
                <a:gd name="connsiteY5" fmla="*/ 56905 h 64492"/>
                <a:gd name="connsiteX6" fmla="*/ 250403 w 252932"/>
                <a:gd name="connsiteY6" fmla="*/ 56905 h 64492"/>
                <a:gd name="connsiteX7" fmla="*/ 251668 w 252932"/>
                <a:gd name="connsiteY7" fmla="*/ 56905 h 64492"/>
                <a:gd name="connsiteX8" fmla="*/ 251668 w 252932"/>
                <a:gd name="connsiteY8" fmla="*/ 56905 h 64492"/>
                <a:gd name="connsiteX9" fmla="*/ 252932 w 252932"/>
                <a:gd name="connsiteY9" fmla="*/ 56905 h 64492"/>
                <a:gd name="connsiteX10" fmla="*/ 12647 w 252932"/>
                <a:gd name="connsiteY10" fmla="*/ 0 h 64492"/>
                <a:gd name="connsiteX11" fmla="*/ 0 w 252932"/>
                <a:gd name="connsiteY11" fmla="*/ 3794 h 64492"/>
                <a:gd name="connsiteX12" fmla="*/ 0 w 252932"/>
                <a:gd name="connsiteY12" fmla="*/ 6323 h 64492"/>
                <a:gd name="connsiteX13" fmla="*/ 247874 w 252932"/>
                <a:gd name="connsiteY13" fmla="*/ 64492 h 64492"/>
                <a:gd name="connsiteX14" fmla="*/ 249139 w 252932"/>
                <a:gd name="connsiteY14" fmla="*/ 61963 h 6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2932" h="64492">
                  <a:moveTo>
                    <a:pt x="249139" y="61963"/>
                  </a:moveTo>
                  <a:lnTo>
                    <a:pt x="249139" y="61963"/>
                  </a:lnTo>
                  <a:cubicBezTo>
                    <a:pt x="249139" y="60699"/>
                    <a:pt x="249139" y="60699"/>
                    <a:pt x="249139" y="60699"/>
                  </a:cubicBezTo>
                  <a:cubicBezTo>
                    <a:pt x="249139" y="60699"/>
                    <a:pt x="249139" y="60699"/>
                    <a:pt x="249139" y="59434"/>
                  </a:cubicBezTo>
                  <a:cubicBezTo>
                    <a:pt x="249139" y="59434"/>
                    <a:pt x="249139" y="59434"/>
                    <a:pt x="249139" y="58170"/>
                  </a:cubicBezTo>
                  <a:cubicBezTo>
                    <a:pt x="249139" y="58170"/>
                    <a:pt x="249139" y="58170"/>
                    <a:pt x="249139" y="56905"/>
                  </a:cubicBezTo>
                  <a:cubicBezTo>
                    <a:pt x="249139" y="56905"/>
                    <a:pt x="249139" y="56905"/>
                    <a:pt x="250403" y="56905"/>
                  </a:cubicBezTo>
                  <a:lnTo>
                    <a:pt x="251668" y="56905"/>
                  </a:lnTo>
                  <a:lnTo>
                    <a:pt x="251668" y="56905"/>
                  </a:lnTo>
                  <a:lnTo>
                    <a:pt x="252932" y="56905"/>
                  </a:lnTo>
                  <a:lnTo>
                    <a:pt x="12647" y="0"/>
                  </a:lnTo>
                  <a:lnTo>
                    <a:pt x="0" y="3794"/>
                  </a:lnTo>
                  <a:lnTo>
                    <a:pt x="0" y="6323"/>
                  </a:lnTo>
                  <a:lnTo>
                    <a:pt x="247874" y="64492"/>
                  </a:lnTo>
                  <a:lnTo>
                    <a:pt x="249139" y="619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A95263A-807B-438A-8C12-52BBB65E0240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78BA0F7-1F00-4859-92FE-D060EB791F84}"/>
                </a:ext>
              </a:extLst>
            </p:cNvPr>
            <p:cNvSpPr/>
            <p:nvPr/>
          </p:nvSpPr>
          <p:spPr>
            <a:xfrm>
              <a:off x="10610263" y="182880"/>
              <a:ext cx="408485" cy="126455"/>
            </a:xfrm>
            <a:custGeom>
              <a:avLst/>
              <a:gdLst>
                <a:gd name="connsiteX0" fmla="*/ 0 w 408485"/>
                <a:gd name="connsiteY0" fmla="*/ 118868 h 126455"/>
                <a:gd name="connsiteX1" fmla="*/ 5059 w 408485"/>
                <a:gd name="connsiteY1" fmla="*/ 122662 h 126455"/>
                <a:gd name="connsiteX2" fmla="*/ 5059 w 408485"/>
                <a:gd name="connsiteY2" fmla="*/ 122662 h 126455"/>
                <a:gd name="connsiteX3" fmla="*/ 6323 w 408485"/>
                <a:gd name="connsiteY3" fmla="*/ 126456 h 126455"/>
                <a:gd name="connsiteX4" fmla="*/ 18970 w 408485"/>
                <a:gd name="connsiteY4" fmla="*/ 122662 h 126455"/>
                <a:gd name="connsiteX5" fmla="*/ 408486 w 408485"/>
                <a:gd name="connsiteY5" fmla="*/ 8852 h 126455"/>
                <a:gd name="connsiteX6" fmla="*/ 407221 w 408485"/>
                <a:gd name="connsiteY6" fmla="*/ 8852 h 126455"/>
                <a:gd name="connsiteX7" fmla="*/ 403427 w 408485"/>
                <a:gd name="connsiteY7" fmla="*/ 3794 h 126455"/>
                <a:gd name="connsiteX8" fmla="*/ 407221 w 408485"/>
                <a:gd name="connsiteY8" fmla="*/ 0 h 126455"/>
                <a:gd name="connsiteX9" fmla="*/ 407221 w 408485"/>
                <a:gd name="connsiteY9" fmla="*/ 0 h 126455"/>
                <a:gd name="connsiteX10" fmla="*/ 0 w 408485"/>
                <a:gd name="connsiteY10" fmla="*/ 118868 h 126455"/>
                <a:gd name="connsiteX11" fmla="*/ 0 w 408485"/>
                <a:gd name="connsiteY11" fmla="*/ 118868 h 126455"/>
                <a:gd name="connsiteX12" fmla="*/ 0 w 408485"/>
                <a:gd name="connsiteY12" fmla="*/ 118868 h 126455"/>
                <a:gd name="connsiteX13" fmla="*/ 0 w 408485"/>
                <a:gd name="connsiteY13" fmla="*/ 118868 h 126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8485" h="126455">
                  <a:moveTo>
                    <a:pt x="0" y="118868"/>
                  </a:moveTo>
                  <a:cubicBezTo>
                    <a:pt x="2529" y="118868"/>
                    <a:pt x="5059" y="120133"/>
                    <a:pt x="5059" y="122662"/>
                  </a:cubicBezTo>
                  <a:cubicBezTo>
                    <a:pt x="5059" y="122662"/>
                    <a:pt x="5059" y="122662"/>
                    <a:pt x="5059" y="122662"/>
                  </a:cubicBezTo>
                  <a:lnTo>
                    <a:pt x="6323" y="126456"/>
                  </a:lnTo>
                  <a:lnTo>
                    <a:pt x="18970" y="122662"/>
                  </a:lnTo>
                  <a:lnTo>
                    <a:pt x="408486" y="8852"/>
                  </a:lnTo>
                  <a:lnTo>
                    <a:pt x="407221" y="8852"/>
                  </a:lnTo>
                  <a:cubicBezTo>
                    <a:pt x="404692" y="8852"/>
                    <a:pt x="403427" y="6323"/>
                    <a:pt x="403427" y="3794"/>
                  </a:cubicBezTo>
                  <a:cubicBezTo>
                    <a:pt x="403427" y="2529"/>
                    <a:pt x="404692" y="1265"/>
                    <a:pt x="407221" y="0"/>
                  </a:cubicBezTo>
                  <a:lnTo>
                    <a:pt x="407221" y="0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8102ACB-6B14-4418-A562-0C3092A57277}"/>
                </a:ext>
              </a:extLst>
            </p:cNvPr>
            <p:cNvSpPr/>
            <p:nvPr/>
          </p:nvSpPr>
          <p:spPr>
            <a:xfrm>
              <a:off x="11284328" y="244843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403E1B8-DC3F-458E-AF46-251D5206D4DE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D2A264B2-7D25-44AB-9CFD-546F85E50CB3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C6E7DD1-647B-4243-A05E-3890C6BC8B0A}"/>
                </a:ext>
              </a:extLst>
            </p:cNvPr>
            <p:cNvSpPr/>
            <p:nvPr/>
          </p:nvSpPr>
          <p:spPr>
            <a:xfrm>
              <a:off x="11013690" y="182880"/>
              <a:ext cx="268108" cy="63227"/>
            </a:xfrm>
            <a:custGeom>
              <a:avLst/>
              <a:gdLst>
                <a:gd name="connsiteX0" fmla="*/ 0 w 268108"/>
                <a:gd name="connsiteY0" fmla="*/ 3794 h 63227"/>
                <a:gd name="connsiteX1" fmla="*/ 3794 w 268108"/>
                <a:gd name="connsiteY1" fmla="*/ 8852 h 63227"/>
                <a:gd name="connsiteX2" fmla="*/ 5059 w 268108"/>
                <a:gd name="connsiteY2" fmla="*/ 8852 h 63227"/>
                <a:gd name="connsiteX3" fmla="*/ 247874 w 268108"/>
                <a:gd name="connsiteY3" fmla="*/ 63228 h 63227"/>
                <a:gd name="connsiteX4" fmla="*/ 265579 w 268108"/>
                <a:gd name="connsiteY4" fmla="*/ 58170 h 63227"/>
                <a:gd name="connsiteX5" fmla="*/ 268108 w 268108"/>
                <a:gd name="connsiteY5" fmla="*/ 58170 h 63227"/>
                <a:gd name="connsiteX6" fmla="*/ 6323 w 268108"/>
                <a:gd name="connsiteY6" fmla="*/ 0 h 63227"/>
                <a:gd name="connsiteX7" fmla="*/ 3794 w 268108"/>
                <a:gd name="connsiteY7" fmla="*/ 0 h 63227"/>
                <a:gd name="connsiteX8" fmla="*/ 0 w 268108"/>
                <a:gd name="connsiteY8" fmla="*/ 3794 h 63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108" h="63227">
                  <a:moveTo>
                    <a:pt x="0" y="3794"/>
                  </a:moveTo>
                  <a:cubicBezTo>
                    <a:pt x="0" y="6323"/>
                    <a:pt x="1265" y="8852"/>
                    <a:pt x="3794" y="8852"/>
                  </a:cubicBezTo>
                  <a:lnTo>
                    <a:pt x="5059" y="8852"/>
                  </a:lnTo>
                  <a:lnTo>
                    <a:pt x="247874" y="63228"/>
                  </a:lnTo>
                  <a:lnTo>
                    <a:pt x="265579" y="58170"/>
                  </a:lnTo>
                  <a:lnTo>
                    <a:pt x="268108" y="58170"/>
                  </a:lnTo>
                  <a:lnTo>
                    <a:pt x="6323" y="0"/>
                  </a:lnTo>
                  <a:lnTo>
                    <a:pt x="3794" y="0"/>
                  </a:lnTo>
                  <a:cubicBezTo>
                    <a:pt x="2529" y="0"/>
                    <a:pt x="1265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C1C3463-0CDE-4AF9-AFF8-AF889464435A}"/>
                </a:ext>
              </a:extLst>
            </p:cNvPr>
            <p:cNvSpPr/>
            <p:nvPr/>
          </p:nvSpPr>
          <p:spPr>
            <a:xfrm>
              <a:off x="10868254" y="241049"/>
              <a:ext cx="411015" cy="128984"/>
            </a:xfrm>
            <a:custGeom>
              <a:avLst/>
              <a:gdLst>
                <a:gd name="connsiteX0" fmla="*/ 0 w 411015"/>
                <a:gd name="connsiteY0" fmla="*/ 121397 h 128984"/>
                <a:gd name="connsiteX1" fmla="*/ 0 w 411015"/>
                <a:gd name="connsiteY1" fmla="*/ 121397 h 128984"/>
                <a:gd name="connsiteX2" fmla="*/ 0 w 411015"/>
                <a:gd name="connsiteY2" fmla="*/ 121397 h 128984"/>
                <a:gd name="connsiteX3" fmla="*/ 6323 w 411015"/>
                <a:gd name="connsiteY3" fmla="*/ 125191 h 128984"/>
                <a:gd name="connsiteX4" fmla="*/ 6323 w 411015"/>
                <a:gd name="connsiteY4" fmla="*/ 125191 h 128984"/>
                <a:gd name="connsiteX5" fmla="*/ 7588 w 411015"/>
                <a:gd name="connsiteY5" fmla="*/ 128985 h 128984"/>
                <a:gd name="connsiteX6" fmla="*/ 409751 w 411015"/>
                <a:gd name="connsiteY6" fmla="*/ 8852 h 128984"/>
                <a:gd name="connsiteX7" fmla="*/ 407221 w 411015"/>
                <a:gd name="connsiteY7" fmla="*/ 5058 h 128984"/>
                <a:gd name="connsiteX8" fmla="*/ 411015 w 411015"/>
                <a:gd name="connsiteY8" fmla="*/ 0 h 128984"/>
                <a:gd name="connsiteX9" fmla="*/ 411015 w 411015"/>
                <a:gd name="connsiteY9" fmla="*/ 0 h 128984"/>
                <a:gd name="connsiteX10" fmla="*/ 393310 w 411015"/>
                <a:gd name="connsiteY10" fmla="*/ 5058 h 128984"/>
                <a:gd name="connsiteX11" fmla="*/ 1265 w 411015"/>
                <a:gd name="connsiteY11" fmla="*/ 121397 h 128984"/>
                <a:gd name="connsiteX12" fmla="*/ 0 w 411015"/>
                <a:gd name="connsiteY12" fmla="*/ 121397 h 12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1015" h="128984">
                  <a:moveTo>
                    <a:pt x="0" y="121397"/>
                  </a:moveTo>
                  <a:lnTo>
                    <a:pt x="0" y="121397"/>
                  </a:lnTo>
                  <a:lnTo>
                    <a:pt x="0" y="121397"/>
                  </a:lnTo>
                  <a:cubicBezTo>
                    <a:pt x="3794" y="121397"/>
                    <a:pt x="6323" y="122662"/>
                    <a:pt x="6323" y="125191"/>
                  </a:cubicBezTo>
                  <a:cubicBezTo>
                    <a:pt x="6323" y="125191"/>
                    <a:pt x="6323" y="125191"/>
                    <a:pt x="6323" y="125191"/>
                  </a:cubicBezTo>
                  <a:lnTo>
                    <a:pt x="7588" y="128985"/>
                  </a:lnTo>
                  <a:lnTo>
                    <a:pt x="409751" y="8852"/>
                  </a:lnTo>
                  <a:lnTo>
                    <a:pt x="407221" y="5058"/>
                  </a:lnTo>
                  <a:cubicBezTo>
                    <a:pt x="407221" y="2529"/>
                    <a:pt x="408486" y="0"/>
                    <a:pt x="411015" y="0"/>
                  </a:cubicBezTo>
                  <a:lnTo>
                    <a:pt x="411015" y="0"/>
                  </a:lnTo>
                  <a:lnTo>
                    <a:pt x="393310" y="5058"/>
                  </a:lnTo>
                  <a:lnTo>
                    <a:pt x="1265" y="121397"/>
                  </a:lnTo>
                  <a:lnTo>
                    <a:pt x="0" y="1213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74BBFC9-3ADE-416B-93CB-BFCB167A8EC5}"/>
                </a:ext>
              </a:extLst>
            </p:cNvPr>
            <p:cNvSpPr/>
            <p:nvPr/>
          </p:nvSpPr>
          <p:spPr>
            <a:xfrm>
              <a:off x="11284328" y="24357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1F054F3-A6DC-46D1-96EF-FAA0A7630F37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28277E0-1AF6-4FE7-B8E3-2E77A9261918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3E0C87D-A04E-4446-80E8-C03951024E59}"/>
                </a:ext>
              </a:extLst>
            </p:cNvPr>
            <p:cNvSpPr/>
            <p:nvPr/>
          </p:nvSpPr>
          <p:spPr>
            <a:xfrm>
              <a:off x="10864460" y="363711"/>
              <a:ext cx="586802" cy="3802520"/>
            </a:xfrm>
            <a:custGeom>
              <a:avLst/>
              <a:gdLst>
                <a:gd name="connsiteX0" fmla="*/ 581744 w 586802"/>
                <a:gd name="connsiteY0" fmla="*/ 3796197 h 3802520"/>
                <a:gd name="connsiteX1" fmla="*/ 586803 w 586802"/>
                <a:gd name="connsiteY1" fmla="*/ 3799991 h 3802520"/>
                <a:gd name="connsiteX2" fmla="*/ 586803 w 586802"/>
                <a:gd name="connsiteY2" fmla="*/ 3799991 h 3802520"/>
                <a:gd name="connsiteX3" fmla="*/ 585538 w 586802"/>
                <a:gd name="connsiteY3" fmla="*/ 3793668 h 3802520"/>
                <a:gd name="connsiteX4" fmla="*/ 10117 w 586802"/>
                <a:gd name="connsiteY4" fmla="*/ 7587 h 3802520"/>
                <a:gd name="connsiteX5" fmla="*/ 8853 w 586802"/>
                <a:gd name="connsiteY5" fmla="*/ 3794 h 3802520"/>
                <a:gd name="connsiteX6" fmla="*/ 3794 w 586802"/>
                <a:gd name="connsiteY6" fmla="*/ 0 h 3802520"/>
                <a:gd name="connsiteX7" fmla="*/ 3794 w 586802"/>
                <a:gd name="connsiteY7" fmla="*/ 0 h 3802520"/>
                <a:gd name="connsiteX8" fmla="*/ 2529 w 586802"/>
                <a:gd name="connsiteY8" fmla="*/ 0 h 3802520"/>
                <a:gd name="connsiteX9" fmla="*/ 1265 w 586802"/>
                <a:gd name="connsiteY9" fmla="*/ 0 h 3802520"/>
                <a:gd name="connsiteX10" fmla="*/ 0 w 586802"/>
                <a:gd name="connsiteY10" fmla="*/ 0 h 3802520"/>
                <a:gd name="connsiteX11" fmla="*/ 0 w 586802"/>
                <a:gd name="connsiteY11" fmla="*/ 1265 h 3802520"/>
                <a:gd name="connsiteX12" fmla="*/ 0 w 586802"/>
                <a:gd name="connsiteY12" fmla="*/ 2529 h 3802520"/>
                <a:gd name="connsiteX13" fmla="*/ 0 w 586802"/>
                <a:gd name="connsiteY13" fmla="*/ 3794 h 3802520"/>
                <a:gd name="connsiteX14" fmla="*/ 0 w 586802"/>
                <a:gd name="connsiteY14" fmla="*/ 5058 h 3802520"/>
                <a:gd name="connsiteX15" fmla="*/ 0 w 586802"/>
                <a:gd name="connsiteY15" fmla="*/ 6323 h 3802520"/>
                <a:gd name="connsiteX16" fmla="*/ 0 w 586802"/>
                <a:gd name="connsiteY16" fmla="*/ 8852 h 3802520"/>
                <a:gd name="connsiteX17" fmla="*/ 577950 w 586802"/>
                <a:gd name="connsiteY17" fmla="*/ 3802520 h 3802520"/>
                <a:gd name="connsiteX18" fmla="*/ 581744 w 586802"/>
                <a:gd name="connsiteY18" fmla="*/ 3796197 h 3802520"/>
                <a:gd name="connsiteX19" fmla="*/ 581744 w 586802"/>
                <a:gd name="connsiteY19" fmla="*/ 3796197 h 3802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86802" h="3802520">
                  <a:moveTo>
                    <a:pt x="581744" y="3796197"/>
                  </a:moveTo>
                  <a:cubicBezTo>
                    <a:pt x="584274" y="3796197"/>
                    <a:pt x="586803" y="3797462"/>
                    <a:pt x="586803" y="3799991"/>
                  </a:cubicBezTo>
                  <a:cubicBezTo>
                    <a:pt x="586803" y="3799991"/>
                    <a:pt x="586803" y="3799991"/>
                    <a:pt x="586803" y="3799991"/>
                  </a:cubicBezTo>
                  <a:lnTo>
                    <a:pt x="585538" y="3793668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0" y="0"/>
                    <a:pt x="0" y="0"/>
                    <a:pt x="0" y="1265"/>
                  </a:cubicBez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3794"/>
                    <a:pt x="0" y="5058"/>
                  </a:cubicBezTo>
                  <a:lnTo>
                    <a:pt x="0" y="6323"/>
                  </a:lnTo>
                  <a:lnTo>
                    <a:pt x="0" y="8852"/>
                  </a:lnTo>
                  <a:lnTo>
                    <a:pt x="577950" y="3802520"/>
                  </a:lnTo>
                  <a:cubicBezTo>
                    <a:pt x="576686" y="3799991"/>
                    <a:pt x="577950" y="3797462"/>
                    <a:pt x="581744" y="3796197"/>
                  </a:cubicBezTo>
                  <a:cubicBezTo>
                    <a:pt x="580480" y="3796197"/>
                    <a:pt x="581744" y="3796197"/>
                    <a:pt x="581744" y="379619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6A69362-3DD5-4271-9B61-3DB87662996C}"/>
                </a:ext>
              </a:extLst>
            </p:cNvPr>
            <p:cNvSpPr/>
            <p:nvPr/>
          </p:nvSpPr>
          <p:spPr>
            <a:xfrm>
              <a:off x="10142338" y="3894352"/>
              <a:ext cx="149230" cy="714970"/>
            </a:xfrm>
            <a:custGeom>
              <a:avLst/>
              <a:gdLst>
                <a:gd name="connsiteX0" fmla="*/ 146701 w 149230"/>
                <a:gd name="connsiteY0" fmla="*/ 714474 h 714970"/>
                <a:gd name="connsiteX1" fmla="*/ 147965 w 149230"/>
                <a:gd name="connsiteY1" fmla="*/ 714474 h 714970"/>
                <a:gd name="connsiteX2" fmla="*/ 149230 w 149230"/>
                <a:gd name="connsiteY2" fmla="*/ 714474 h 714970"/>
                <a:gd name="connsiteX3" fmla="*/ 149230 w 149230"/>
                <a:gd name="connsiteY3" fmla="*/ 714474 h 714970"/>
                <a:gd name="connsiteX4" fmla="*/ 149230 w 149230"/>
                <a:gd name="connsiteY4" fmla="*/ 713210 h 714970"/>
                <a:gd name="connsiteX5" fmla="*/ 149230 w 149230"/>
                <a:gd name="connsiteY5" fmla="*/ 711945 h 714970"/>
                <a:gd name="connsiteX6" fmla="*/ 149230 w 149230"/>
                <a:gd name="connsiteY6" fmla="*/ 710681 h 714970"/>
                <a:gd name="connsiteX7" fmla="*/ 149230 w 149230"/>
                <a:gd name="connsiteY7" fmla="*/ 709416 h 714970"/>
                <a:gd name="connsiteX8" fmla="*/ 149230 w 149230"/>
                <a:gd name="connsiteY8" fmla="*/ 709416 h 714970"/>
                <a:gd name="connsiteX9" fmla="*/ 149230 w 149230"/>
                <a:gd name="connsiteY9" fmla="*/ 706887 h 714970"/>
                <a:gd name="connsiteX10" fmla="*/ 10117 w 149230"/>
                <a:gd name="connsiteY10" fmla="*/ 7587 h 714970"/>
                <a:gd name="connsiteX11" fmla="*/ 1265 w 149230"/>
                <a:gd name="connsiteY11" fmla="*/ 2529 h 714970"/>
                <a:gd name="connsiteX12" fmla="*/ 1265 w 149230"/>
                <a:gd name="connsiteY12" fmla="*/ 2529 h 714970"/>
                <a:gd name="connsiteX13" fmla="*/ 0 w 149230"/>
                <a:gd name="connsiteY13" fmla="*/ 2529 h 714970"/>
                <a:gd name="connsiteX14" fmla="*/ 0 w 149230"/>
                <a:gd name="connsiteY14" fmla="*/ 2529 h 714970"/>
                <a:gd name="connsiteX15" fmla="*/ 0 w 149230"/>
                <a:gd name="connsiteY15" fmla="*/ 1265 h 714970"/>
                <a:gd name="connsiteX16" fmla="*/ 0 w 149230"/>
                <a:gd name="connsiteY16" fmla="*/ 0 h 714970"/>
                <a:gd name="connsiteX17" fmla="*/ 0 w 149230"/>
                <a:gd name="connsiteY17" fmla="*/ 0 h 714970"/>
                <a:gd name="connsiteX18" fmla="*/ 140378 w 149230"/>
                <a:gd name="connsiteY18" fmla="*/ 708151 h 714970"/>
                <a:gd name="connsiteX19" fmla="*/ 141642 w 149230"/>
                <a:gd name="connsiteY19" fmla="*/ 711945 h 714970"/>
                <a:gd name="connsiteX20" fmla="*/ 146701 w 149230"/>
                <a:gd name="connsiteY20" fmla="*/ 714474 h 71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9230" h="714970">
                  <a:moveTo>
                    <a:pt x="146701" y="714474"/>
                  </a:moveTo>
                  <a:cubicBezTo>
                    <a:pt x="146701" y="714474"/>
                    <a:pt x="147965" y="714474"/>
                    <a:pt x="147965" y="714474"/>
                  </a:cubicBezTo>
                  <a:lnTo>
                    <a:pt x="149230" y="714474"/>
                  </a:lnTo>
                  <a:lnTo>
                    <a:pt x="149230" y="714474"/>
                  </a:lnTo>
                  <a:cubicBezTo>
                    <a:pt x="149230" y="714474"/>
                    <a:pt x="149230" y="714474"/>
                    <a:pt x="149230" y="713210"/>
                  </a:cubicBezTo>
                  <a:lnTo>
                    <a:pt x="149230" y="711945"/>
                  </a:lnTo>
                  <a:cubicBezTo>
                    <a:pt x="149230" y="711945"/>
                    <a:pt x="149230" y="711945"/>
                    <a:pt x="149230" y="710681"/>
                  </a:cubicBezTo>
                  <a:lnTo>
                    <a:pt x="149230" y="709416"/>
                  </a:lnTo>
                  <a:lnTo>
                    <a:pt x="149230" y="709416"/>
                  </a:lnTo>
                  <a:lnTo>
                    <a:pt x="149230" y="706887"/>
                  </a:lnTo>
                  <a:lnTo>
                    <a:pt x="10117" y="7587"/>
                  </a:lnTo>
                  <a:lnTo>
                    <a:pt x="1265" y="2529"/>
                  </a:lnTo>
                  <a:lnTo>
                    <a:pt x="1265" y="2529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0378" y="708151"/>
                  </a:lnTo>
                  <a:lnTo>
                    <a:pt x="141642" y="711945"/>
                  </a:lnTo>
                  <a:cubicBezTo>
                    <a:pt x="142907" y="714474"/>
                    <a:pt x="144171" y="715739"/>
                    <a:pt x="146701" y="714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213592A-A4E0-469D-BC03-4F3027C991C5}"/>
                </a:ext>
              </a:extLst>
            </p:cNvPr>
            <p:cNvSpPr/>
            <p:nvPr/>
          </p:nvSpPr>
          <p:spPr>
            <a:xfrm>
              <a:off x="9460686" y="2580478"/>
              <a:ext cx="477273" cy="2199062"/>
            </a:xfrm>
            <a:custGeom>
              <a:avLst/>
              <a:gdLst>
                <a:gd name="connsiteX0" fmla="*/ 471719 w 477273"/>
                <a:gd name="connsiteY0" fmla="*/ 2199063 h 2199062"/>
                <a:gd name="connsiteX1" fmla="*/ 474248 w 477273"/>
                <a:gd name="connsiteY1" fmla="*/ 2199063 h 2199062"/>
                <a:gd name="connsiteX2" fmla="*/ 474248 w 477273"/>
                <a:gd name="connsiteY2" fmla="*/ 2199063 h 2199062"/>
                <a:gd name="connsiteX3" fmla="*/ 476778 w 477273"/>
                <a:gd name="connsiteY3" fmla="*/ 2194005 h 2199062"/>
                <a:gd name="connsiteX4" fmla="*/ 475513 w 477273"/>
                <a:gd name="connsiteY4" fmla="*/ 2187682 h 2199062"/>
                <a:gd name="connsiteX5" fmla="*/ 8853 w 477273"/>
                <a:gd name="connsiteY5" fmla="*/ 0 h 2199062"/>
                <a:gd name="connsiteX6" fmla="*/ 5059 w 477273"/>
                <a:gd name="connsiteY6" fmla="*/ 1264 h 2199062"/>
                <a:gd name="connsiteX7" fmla="*/ 5059 w 477273"/>
                <a:gd name="connsiteY7" fmla="*/ 1264 h 2199062"/>
                <a:gd name="connsiteX8" fmla="*/ 5059 w 477273"/>
                <a:gd name="connsiteY8" fmla="*/ 1264 h 2199062"/>
                <a:gd name="connsiteX9" fmla="*/ 3794 w 477273"/>
                <a:gd name="connsiteY9" fmla="*/ 1264 h 2199062"/>
                <a:gd name="connsiteX10" fmla="*/ 2529 w 477273"/>
                <a:gd name="connsiteY10" fmla="*/ 1264 h 2199062"/>
                <a:gd name="connsiteX11" fmla="*/ 2529 w 477273"/>
                <a:gd name="connsiteY11" fmla="*/ 1264 h 2199062"/>
                <a:gd name="connsiteX12" fmla="*/ 0 w 477273"/>
                <a:gd name="connsiteY12" fmla="*/ 0 h 2199062"/>
                <a:gd name="connsiteX13" fmla="*/ 467925 w 477273"/>
                <a:gd name="connsiteY13" fmla="*/ 2195270 h 2199062"/>
                <a:gd name="connsiteX14" fmla="*/ 467925 w 477273"/>
                <a:gd name="connsiteY14" fmla="*/ 2195270 h 2199062"/>
                <a:gd name="connsiteX15" fmla="*/ 467925 w 477273"/>
                <a:gd name="connsiteY15" fmla="*/ 2195270 h 2199062"/>
                <a:gd name="connsiteX16" fmla="*/ 467925 w 477273"/>
                <a:gd name="connsiteY16" fmla="*/ 2196534 h 2199062"/>
                <a:gd name="connsiteX17" fmla="*/ 467925 w 477273"/>
                <a:gd name="connsiteY17" fmla="*/ 2196534 h 2199062"/>
                <a:gd name="connsiteX18" fmla="*/ 467925 w 477273"/>
                <a:gd name="connsiteY18" fmla="*/ 2196534 h 2199062"/>
                <a:gd name="connsiteX19" fmla="*/ 467925 w 477273"/>
                <a:gd name="connsiteY19" fmla="*/ 2196534 h 2199062"/>
                <a:gd name="connsiteX20" fmla="*/ 467925 w 477273"/>
                <a:gd name="connsiteY20" fmla="*/ 2196534 h 2199062"/>
                <a:gd name="connsiteX21" fmla="*/ 467925 w 477273"/>
                <a:gd name="connsiteY21" fmla="*/ 2196534 h 2199062"/>
                <a:gd name="connsiteX22" fmla="*/ 471719 w 477273"/>
                <a:gd name="connsiteY22" fmla="*/ 2199063 h 219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7273" h="2199062">
                  <a:moveTo>
                    <a:pt x="471719" y="2199063"/>
                  </a:moveTo>
                  <a:lnTo>
                    <a:pt x="474248" y="2199063"/>
                  </a:lnTo>
                  <a:lnTo>
                    <a:pt x="474248" y="2199063"/>
                  </a:lnTo>
                  <a:cubicBezTo>
                    <a:pt x="476778" y="2197798"/>
                    <a:pt x="478042" y="2196534"/>
                    <a:pt x="476778" y="2194005"/>
                  </a:cubicBezTo>
                  <a:lnTo>
                    <a:pt x="475513" y="2187682"/>
                  </a:ln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2529" y="1264"/>
                  </a:lnTo>
                  <a:lnTo>
                    <a:pt x="0" y="0"/>
                  </a:lnTo>
                  <a:lnTo>
                    <a:pt x="467925" y="2195270"/>
                  </a:lnTo>
                  <a:lnTo>
                    <a:pt x="467925" y="2195270"/>
                  </a:lnTo>
                  <a:lnTo>
                    <a:pt x="467925" y="2195270"/>
                  </a:lnTo>
                  <a:cubicBezTo>
                    <a:pt x="467925" y="2195270"/>
                    <a:pt x="467925" y="2195270"/>
                    <a:pt x="467925" y="2196534"/>
                  </a:cubicBez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71719" y="21990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5C959864-A517-4BC5-AE06-2C84782B43E9}"/>
                </a:ext>
              </a:extLst>
            </p:cNvPr>
            <p:cNvSpPr/>
            <p:nvPr/>
          </p:nvSpPr>
          <p:spPr>
            <a:xfrm>
              <a:off x="10142338" y="3890558"/>
              <a:ext cx="447690" cy="235730"/>
            </a:xfrm>
            <a:custGeom>
              <a:avLst/>
              <a:gdLst>
                <a:gd name="connsiteX0" fmla="*/ 10117 w 447690"/>
                <a:gd name="connsiteY0" fmla="*/ 11381 h 235730"/>
                <a:gd name="connsiteX1" fmla="*/ 438838 w 447690"/>
                <a:gd name="connsiteY1" fmla="*/ 233943 h 235730"/>
                <a:gd name="connsiteX2" fmla="*/ 441367 w 447690"/>
                <a:gd name="connsiteY2" fmla="*/ 235207 h 235730"/>
                <a:gd name="connsiteX3" fmla="*/ 447690 w 447690"/>
                <a:gd name="connsiteY3" fmla="*/ 233943 h 235730"/>
                <a:gd name="connsiteX4" fmla="*/ 447690 w 447690"/>
                <a:gd name="connsiteY4" fmla="*/ 233943 h 235730"/>
                <a:gd name="connsiteX5" fmla="*/ 447690 w 447690"/>
                <a:gd name="connsiteY5" fmla="*/ 230149 h 235730"/>
                <a:gd name="connsiteX6" fmla="*/ 447690 w 447690"/>
                <a:gd name="connsiteY6" fmla="*/ 228884 h 235730"/>
                <a:gd name="connsiteX7" fmla="*/ 447690 w 447690"/>
                <a:gd name="connsiteY7" fmla="*/ 227620 h 235730"/>
                <a:gd name="connsiteX8" fmla="*/ 447690 w 447690"/>
                <a:gd name="connsiteY8" fmla="*/ 227620 h 235730"/>
                <a:gd name="connsiteX9" fmla="*/ 446426 w 447690"/>
                <a:gd name="connsiteY9" fmla="*/ 227620 h 235730"/>
                <a:gd name="connsiteX10" fmla="*/ 446426 w 447690"/>
                <a:gd name="connsiteY10" fmla="*/ 227620 h 235730"/>
                <a:gd name="connsiteX11" fmla="*/ 443896 w 447690"/>
                <a:gd name="connsiteY11" fmla="*/ 226355 h 235730"/>
                <a:gd name="connsiteX12" fmla="*/ 7588 w 447690"/>
                <a:gd name="connsiteY12" fmla="*/ 0 h 235730"/>
                <a:gd name="connsiteX13" fmla="*/ 7588 w 447690"/>
                <a:gd name="connsiteY13" fmla="*/ 2529 h 235730"/>
                <a:gd name="connsiteX14" fmla="*/ 3794 w 447690"/>
                <a:gd name="connsiteY14" fmla="*/ 7587 h 235730"/>
                <a:gd name="connsiteX15" fmla="*/ 3794 w 447690"/>
                <a:gd name="connsiteY15" fmla="*/ 7587 h 235730"/>
                <a:gd name="connsiteX16" fmla="*/ 0 w 447690"/>
                <a:gd name="connsiteY16" fmla="*/ 7587 h 235730"/>
                <a:gd name="connsiteX17" fmla="*/ 0 w 447690"/>
                <a:gd name="connsiteY17" fmla="*/ 7587 h 235730"/>
                <a:gd name="connsiteX18" fmla="*/ 10117 w 447690"/>
                <a:gd name="connsiteY18" fmla="*/ 11381 h 23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7690" h="235730">
                  <a:moveTo>
                    <a:pt x="10117" y="11381"/>
                  </a:moveTo>
                  <a:lnTo>
                    <a:pt x="438838" y="233943"/>
                  </a:lnTo>
                  <a:lnTo>
                    <a:pt x="441367" y="235207"/>
                  </a:lnTo>
                  <a:cubicBezTo>
                    <a:pt x="443896" y="236472"/>
                    <a:pt x="446426" y="235207"/>
                    <a:pt x="447690" y="233943"/>
                  </a:cubicBezTo>
                  <a:cubicBezTo>
                    <a:pt x="447690" y="233943"/>
                    <a:pt x="447690" y="233943"/>
                    <a:pt x="447690" y="233943"/>
                  </a:cubicBezTo>
                  <a:cubicBezTo>
                    <a:pt x="447690" y="232678"/>
                    <a:pt x="447690" y="231414"/>
                    <a:pt x="447690" y="230149"/>
                  </a:cubicBezTo>
                  <a:lnTo>
                    <a:pt x="447690" y="228884"/>
                  </a:lnTo>
                  <a:lnTo>
                    <a:pt x="447690" y="227620"/>
                  </a:lnTo>
                  <a:lnTo>
                    <a:pt x="447690" y="227620"/>
                  </a:lnTo>
                  <a:lnTo>
                    <a:pt x="446426" y="227620"/>
                  </a:lnTo>
                  <a:lnTo>
                    <a:pt x="446426" y="227620"/>
                  </a:lnTo>
                  <a:lnTo>
                    <a:pt x="443896" y="226355"/>
                  </a:lnTo>
                  <a:lnTo>
                    <a:pt x="7588" y="0"/>
                  </a:lnTo>
                  <a:lnTo>
                    <a:pt x="7588" y="2529"/>
                  </a:lnTo>
                  <a:cubicBezTo>
                    <a:pt x="7588" y="5058"/>
                    <a:pt x="6323" y="7587"/>
                    <a:pt x="3794" y="7587"/>
                  </a:cubicBezTo>
                  <a:cubicBezTo>
                    <a:pt x="3794" y="7587"/>
                    <a:pt x="3794" y="7587"/>
                    <a:pt x="3794" y="7587"/>
                  </a:cubicBezTo>
                  <a:cubicBezTo>
                    <a:pt x="2529" y="7587"/>
                    <a:pt x="1265" y="7587"/>
                    <a:pt x="0" y="7587"/>
                  </a:cubicBezTo>
                  <a:lnTo>
                    <a:pt x="0" y="7587"/>
                  </a:lnTo>
                  <a:lnTo>
                    <a:pt x="10117" y="113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D6111D2-9CB4-409B-B160-39E9AF58ADD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519C5CA1-5FCA-4AAD-B166-E610A1F39BFB}"/>
                </a:ext>
              </a:extLst>
            </p:cNvPr>
            <p:cNvSpPr/>
            <p:nvPr/>
          </p:nvSpPr>
          <p:spPr>
            <a:xfrm>
              <a:off x="9611180" y="2323773"/>
              <a:ext cx="247873" cy="104958"/>
            </a:xfrm>
            <a:custGeom>
              <a:avLst/>
              <a:gdLst>
                <a:gd name="connsiteX0" fmla="*/ 3794 w 247873"/>
                <a:gd name="connsiteY0" fmla="*/ 2529 h 104958"/>
                <a:gd name="connsiteX1" fmla="*/ 1265 w 247873"/>
                <a:gd name="connsiteY1" fmla="*/ 8852 h 104958"/>
                <a:gd name="connsiteX2" fmla="*/ 0 w 247873"/>
                <a:gd name="connsiteY2" fmla="*/ 8852 h 104958"/>
                <a:gd name="connsiteX3" fmla="*/ 232698 w 247873"/>
                <a:gd name="connsiteY3" fmla="*/ 104958 h 104958"/>
                <a:gd name="connsiteX4" fmla="*/ 244080 w 247873"/>
                <a:gd name="connsiteY4" fmla="*/ 101164 h 104958"/>
                <a:gd name="connsiteX5" fmla="*/ 246609 w 247873"/>
                <a:gd name="connsiteY5" fmla="*/ 101164 h 104958"/>
                <a:gd name="connsiteX6" fmla="*/ 247874 w 247873"/>
                <a:gd name="connsiteY6" fmla="*/ 101164 h 104958"/>
                <a:gd name="connsiteX7" fmla="*/ 247874 w 247873"/>
                <a:gd name="connsiteY7" fmla="*/ 101164 h 104958"/>
                <a:gd name="connsiteX8" fmla="*/ 3794 w 247873"/>
                <a:gd name="connsiteY8" fmla="*/ 0 h 104958"/>
                <a:gd name="connsiteX9" fmla="*/ 2529 w 247873"/>
                <a:gd name="connsiteY9" fmla="*/ 0 h 104958"/>
                <a:gd name="connsiteX10" fmla="*/ 3794 w 247873"/>
                <a:gd name="connsiteY10" fmla="*/ 2529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7873" h="104958">
                  <a:moveTo>
                    <a:pt x="3794" y="2529"/>
                  </a:moveTo>
                  <a:cubicBezTo>
                    <a:pt x="5059" y="5058"/>
                    <a:pt x="3794" y="7587"/>
                    <a:pt x="1265" y="8852"/>
                  </a:cubicBezTo>
                  <a:lnTo>
                    <a:pt x="0" y="8852"/>
                  </a:lnTo>
                  <a:lnTo>
                    <a:pt x="232698" y="104958"/>
                  </a:lnTo>
                  <a:lnTo>
                    <a:pt x="244080" y="101164"/>
                  </a:lnTo>
                  <a:lnTo>
                    <a:pt x="246609" y="101164"/>
                  </a:lnTo>
                  <a:lnTo>
                    <a:pt x="247874" y="101164"/>
                  </a:lnTo>
                  <a:lnTo>
                    <a:pt x="247874" y="101164"/>
                  </a:lnTo>
                  <a:lnTo>
                    <a:pt x="3794" y="0"/>
                  </a:lnTo>
                  <a:lnTo>
                    <a:pt x="2529" y="0"/>
                  </a:lnTo>
                  <a:cubicBezTo>
                    <a:pt x="2529" y="0"/>
                    <a:pt x="3794" y="1264"/>
                    <a:pt x="379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90ED717-9703-4C40-9971-A5527E250D16}"/>
                </a:ext>
              </a:extLst>
            </p:cNvPr>
            <p:cNvSpPr/>
            <p:nvPr/>
          </p:nvSpPr>
          <p:spPr>
            <a:xfrm>
              <a:off x="9859054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8FD26BE-31FF-4DDC-A764-C2E8BAB54ADD}"/>
                </a:ext>
              </a:extLst>
            </p:cNvPr>
            <p:cNvSpPr/>
            <p:nvPr/>
          </p:nvSpPr>
          <p:spPr>
            <a:xfrm>
              <a:off x="9465744" y="2426202"/>
              <a:ext cx="390780" cy="155540"/>
            </a:xfrm>
            <a:custGeom>
              <a:avLst/>
              <a:gdLst>
                <a:gd name="connsiteX0" fmla="*/ 1265 w 390780"/>
                <a:gd name="connsiteY0" fmla="*/ 146689 h 155540"/>
                <a:gd name="connsiteX1" fmla="*/ 3794 w 390780"/>
                <a:gd name="connsiteY1" fmla="*/ 153011 h 155540"/>
                <a:gd name="connsiteX2" fmla="*/ 3794 w 390780"/>
                <a:gd name="connsiteY2" fmla="*/ 153011 h 155540"/>
                <a:gd name="connsiteX3" fmla="*/ 1265 w 390780"/>
                <a:gd name="connsiteY3" fmla="*/ 155540 h 155540"/>
                <a:gd name="connsiteX4" fmla="*/ 5059 w 390780"/>
                <a:gd name="connsiteY4" fmla="*/ 154276 h 155540"/>
                <a:gd name="connsiteX5" fmla="*/ 388251 w 390780"/>
                <a:gd name="connsiteY5" fmla="*/ 10116 h 155540"/>
                <a:gd name="connsiteX6" fmla="*/ 386986 w 390780"/>
                <a:gd name="connsiteY6" fmla="*/ 5058 h 155540"/>
                <a:gd name="connsiteX7" fmla="*/ 390780 w 390780"/>
                <a:gd name="connsiteY7" fmla="*/ 0 h 155540"/>
                <a:gd name="connsiteX8" fmla="*/ 390780 w 390780"/>
                <a:gd name="connsiteY8" fmla="*/ 0 h 155540"/>
                <a:gd name="connsiteX9" fmla="*/ 379399 w 390780"/>
                <a:gd name="connsiteY9" fmla="*/ 3794 h 155540"/>
                <a:gd name="connsiteX10" fmla="*/ 0 w 390780"/>
                <a:gd name="connsiteY10" fmla="*/ 147953 h 155540"/>
                <a:gd name="connsiteX11" fmla="*/ 1265 w 390780"/>
                <a:gd name="connsiteY11" fmla="*/ 147953 h 15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0780" h="155540">
                  <a:moveTo>
                    <a:pt x="1265" y="146689"/>
                  </a:moveTo>
                  <a:cubicBezTo>
                    <a:pt x="3794" y="147953"/>
                    <a:pt x="5059" y="150482"/>
                    <a:pt x="3794" y="153011"/>
                  </a:cubicBezTo>
                  <a:cubicBezTo>
                    <a:pt x="3794" y="153011"/>
                    <a:pt x="3794" y="153011"/>
                    <a:pt x="3794" y="153011"/>
                  </a:cubicBezTo>
                  <a:cubicBezTo>
                    <a:pt x="3794" y="154276"/>
                    <a:pt x="2529" y="155540"/>
                    <a:pt x="1265" y="155540"/>
                  </a:cubicBezTo>
                  <a:lnTo>
                    <a:pt x="5059" y="154276"/>
                  </a:lnTo>
                  <a:lnTo>
                    <a:pt x="388251" y="10116"/>
                  </a:lnTo>
                  <a:lnTo>
                    <a:pt x="386986" y="5058"/>
                  </a:lnTo>
                  <a:cubicBezTo>
                    <a:pt x="386986" y="2529"/>
                    <a:pt x="388251" y="0"/>
                    <a:pt x="390780" y="0"/>
                  </a:cubicBezTo>
                  <a:lnTo>
                    <a:pt x="390780" y="0"/>
                  </a:lnTo>
                  <a:lnTo>
                    <a:pt x="379399" y="3794"/>
                  </a:lnTo>
                  <a:lnTo>
                    <a:pt x="0" y="147953"/>
                  </a:lnTo>
                  <a:lnTo>
                    <a:pt x="1265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0456AA5-F34A-48AF-B01C-13A340E7B8B6}"/>
                </a:ext>
              </a:extLst>
            </p:cNvPr>
            <p:cNvSpPr/>
            <p:nvPr/>
          </p:nvSpPr>
          <p:spPr>
            <a:xfrm>
              <a:off x="9465744" y="258174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ED8EF453-B590-491E-B870-000DF7AEBB3A}"/>
                </a:ext>
              </a:extLst>
            </p:cNvPr>
            <p:cNvSpPr/>
            <p:nvPr/>
          </p:nvSpPr>
          <p:spPr>
            <a:xfrm>
              <a:off x="9859054" y="24274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326BD7A-9A99-4C53-8F90-B5543BC79E5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6880A75-21C5-43CC-9B81-9CA4CB1DE0FD}"/>
                </a:ext>
              </a:extLst>
            </p:cNvPr>
            <p:cNvSpPr/>
            <p:nvPr/>
          </p:nvSpPr>
          <p:spPr>
            <a:xfrm>
              <a:off x="9857789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81B885-DC4A-449C-81D3-65DB5E6526D4}"/>
                </a:ext>
              </a:extLst>
            </p:cNvPr>
            <p:cNvSpPr/>
            <p:nvPr/>
          </p:nvSpPr>
          <p:spPr>
            <a:xfrm>
              <a:off x="9219135" y="246919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9D1E256-B706-47EB-A251-E67F9323D382}"/>
                </a:ext>
              </a:extLst>
            </p:cNvPr>
            <p:cNvSpPr/>
            <p:nvPr/>
          </p:nvSpPr>
          <p:spPr>
            <a:xfrm>
              <a:off x="9219135" y="2470461"/>
              <a:ext cx="12646" cy="562"/>
            </a:xfrm>
            <a:custGeom>
              <a:avLst/>
              <a:gdLst>
                <a:gd name="connsiteX0" fmla="*/ 0 w 12646"/>
                <a:gd name="connsiteY0" fmla="*/ 0 h 562"/>
                <a:gd name="connsiteX1" fmla="*/ 0 w 12646"/>
                <a:gd name="connsiteY1" fmla="*/ 0 h 562"/>
                <a:gd name="connsiteX2" fmla="*/ 0 w 12646"/>
                <a:gd name="connsiteY2" fmla="*/ 0 h 562"/>
                <a:gd name="connsiteX3" fmla="*/ 0 w 12646"/>
                <a:gd name="connsiteY3" fmla="*/ 0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126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C689689-2A4C-4B9D-A2BA-69167F7F42CC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7AD66D2-B768-4576-AE88-44A51C5BFC4B}"/>
                </a:ext>
              </a:extLst>
            </p:cNvPr>
            <p:cNvSpPr/>
            <p:nvPr/>
          </p:nvSpPr>
          <p:spPr>
            <a:xfrm>
              <a:off x="9220400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5B8F631-758E-4240-B884-FE02B9F5D55A}"/>
                </a:ext>
              </a:extLst>
            </p:cNvPr>
            <p:cNvSpPr/>
            <p:nvPr/>
          </p:nvSpPr>
          <p:spPr>
            <a:xfrm>
              <a:off x="9230517" y="2470461"/>
              <a:ext cx="238252" cy="111280"/>
            </a:xfrm>
            <a:custGeom>
              <a:avLst/>
              <a:gdLst>
                <a:gd name="connsiteX0" fmla="*/ 232698 w 238252"/>
                <a:gd name="connsiteY0" fmla="*/ 111281 h 111280"/>
                <a:gd name="connsiteX1" fmla="*/ 232698 w 238252"/>
                <a:gd name="connsiteY1" fmla="*/ 111281 h 111280"/>
                <a:gd name="connsiteX2" fmla="*/ 232698 w 238252"/>
                <a:gd name="connsiteY2" fmla="*/ 111281 h 111280"/>
                <a:gd name="connsiteX3" fmla="*/ 235227 w 238252"/>
                <a:gd name="connsiteY3" fmla="*/ 111281 h 111280"/>
                <a:gd name="connsiteX4" fmla="*/ 235227 w 238252"/>
                <a:gd name="connsiteY4" fmla="*/ 111281 h 111280"/>
                <a:gd name="connsiteX5" fmla="*/ 235227 w 238252"/>
                <a:gd name="connsiteY5" fmla="*/ 111281 h 111280"/>
                <a:gd name="connsiteX6" fmla="*/ 237756 w 238252"/>
                <a:gd name="connsiteY6" fmla="*/ 108752 h 111280"/>
                <a:gd name="connsiteX7" fmla="*/ 235227 w 238252"/>
                <a:gd name="connsiteY7" fmla="*/ 102429 h 111280"/>
                <a:gd name="connsiteX8" fmla="*/ 235227 w 238252"/>
                <a:gd name="connsiteY8" fmla="*/ 102429 h 111280"/>
                <a:gd name="connsiteX9" fmla="*/ 233962 w 238252"/>
                <a:gd name="connsiteY9" fmla="*/ 101164 h 111280"/>
                <a:gd name="connsiteX10" fmla="*/ 6323 w 238252"/>
                <a:gd name="connsiteY10" fmla="*/ 0 h 111280"/>
                <a:gd name="connsiteX11" fmla="*/ 0 w 238252"/>
                <a:gd name="connsiteY11" fmla="*/ 2529 h 111280"/>
                <a:gd name="connsiteX12" fmla="*/ 1265 w 238252"/>
                <a:gd name="connsiteY12" fmla="*/ 7587 h 111280"/>
                <a:gd name="connsiteX13" fmla="*/ 231433 w 238252"/>
                <a:gd name="connsiteY13" fmla="*/ 110017 h 111280"/>
                <a:gd name="connsiteX14" fmla="*/ 232698 w 238252"/>
                <a:gd name="connsiteY14" fmla="*/ 111281 h 11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8252" h="111280">
                  <a:moveTo>
                    <a:pt x="232698" y="111281"/>
                  </a:moveTo>
                  <a:lnTo>
                    <a:pt x="232698" y="111281"/>
                  </a:lnTo>
                  <a:lnTo>
                    <a:pt x="232698" y="111281"/>
                  </a:lnTo>
                  <a:lnTo>
                    <a:pt x="235227" y="111281"/>
                  </a:lnTo>
                  <a:lnTo>
                    <a:pt x="235227" y="111281"/>
                  </a:lnTo>
                  <a:lnTo>
                    <a:pt x="235227" y="111281"/>
                  </a:lnTo>
                  <a:cubicBezTo>
                    <a:pt x="236492" y="111281"/>
                    <a:pt x="237756" y="110017"/>
                    <a:pt x="237756" y="108752"/>
                  </a:cubicBezTo>
                  <a:cubicBezTo>
                    <a:pt x="239021" y="106223"/>
                    <a:pt x="237756" y="103694"/>
                    <a:pt x="235227" y="102429"/>
                  </a:cubicBezTo>
                  <a:cubicBezTo>
                    <a:pt x="235227" y="102429"/>
                    <a:pt x="235227" y="102429"/>
                    <a:pt x="235227" y="102429"/>
                  </a:cubicBezTo>
                  <a:lnTo>
                    <a:pt x="233962" y="101164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1265" y="7587"/>
                  </a:lnTo>
                  <a:lnTo>
                    <a:pt x="231433" y="110017"/>
                  </a:lnTo>
                  <a:lnTo>
                    <a:pt x="232698" y="1112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64C04F-ABEB-4FAB-948D-4DAC86E6BBA5}"/>
                </a:ext>
              </a:extLst>
            </p:cNvPr>
            <p:cNvSpPr/>
            <p:nvPr/>
          </p:nvSpPr>
          <p:spPr>
            <a:xfrm>
              <a:off x="11587847" y="49274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6B11188-39FC-4DA9-872A-0CB14226C9ED}"/>
                </a:ext>
              </a:extLst>
            </p:cNvPr>
            <p:cNvSpPr/>
            <p:nvPr/>
          </p:nvSpPr>
          <p:spPr>
            <a:xfrm>
              <a:off x="11590376" y="4930023"/>
              <a:ext cx="25293" cy="17703"/>
            </a:xfrm>
            <a:custGeom>
              <a:avLst/>
              <a:gdLst>
                <a:gd name="connsiteX0" fmla="*/ 10117 w 25293"/>
                <a:gd name="connsiteY0" fmla="*/ 1265 h 17703"/>
                <a:gd name="connsiteX1" fmla="*/ 10117 w 25293"/>
                <a:gd name="connsiteY1" fmla="*/ 1265 h 17703"/>
                <a:gd name="connsiteX2" fmla="*/ 5059 w 25293"/>
                <a:gd name="connsiteY2" fmla="*/ 3794 h 17703"/>
                <a:gd name="connsiteX3" fmla="*/ 0 w 25293"/>
                <a:gd name="connsiteY3" fmla="*/ 3794 h 17703"/>
                <a:gd name="connsiteX4" fmla="*/ 0 w 25293"/>
                <a:gd name="connsiteY4" fmla="*/ 3794 h 17703"/>
                <a:gd name="connsiteX5" fmla="*/ 25293 w 25293"/>
                <a:gd name="connsiteY5" fmla="*/ 17704 h 17703"/>
                <a:gd name="connsiteX6" fmla="*/ 25293 w 25293"/>
                <a:gd name="connsiteY6" fmla="*/ 15175 h 17703"/>
                <a:gd name="connsiteX7" fmla="*/ 24028 w 25293"/>
                <a:gd name="connsiteY7" fmla="*/ 8852 h 17703"/>
                <a:gd name="connsiteX8" fmla="*/ 24028 w 25293"/>
                <a:gd name="connsiteY8" fmla="*/ 8852 h 17703"/>
                <a:gd name="connsiteX9" fmla="*/ 24028 w 25293"/>
                <a:gd name="connsiteY9" fmla="*/ 6323 h 17703"/>
                <a:gd name="connsiteX10" fmla="*/ 12647 w 25293"/>
                <a:gd name="connsiteY10" fmla="*/ 0 h 17703"/>
                <a:gd name="connsiteX11" fmla="*/ 10117 w 25293"/>
                <a:gd name="connsiteY11" fmla="*/ 1265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3" h="17703">
                  <a:moveTo>
                    <a:pt x="10117" y="1265"/>
                  </a:moveTo>
                  <a:lnTo>
                    <a:pt x="10117" y="1265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25293" y="17704"/>
                  </a:lnTo>
                  <a:lnTo>
                    <a:pt x="25293" y="15175"/>
                  </a:lnTo>
                  <a:lnTo>
                    <a:pt x="24028" y="8852"/>
                  </a:lnTo>
                  <a:lnTo>
                    <a:pt x="24028" y="8852"/>
                  </a:lnTo>
                  <a:lnTo>
                    <a:pt x="24028" y="6323"/>
                  </a:lnTo>
                  <a:lnTo>
                    <a:pt x="12647" y="0"/>
                  </a:lnTo>
                  <a:lnTo>
                    <a:pt x="1011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BE2B2A2-4207-4DAE-8B50-1008D6CFA3D8}"/>
                </a:ext>
              </a:extLst>
            </p:cNvPr>
            <p:cNvSpPr/>
            <p:nvPr/>
          </p:nvSpPr>
          <p:spPr>
            <a:xfrm>
              <a:off x="11553701" y="4902203"/>
              <a:ext cx="42998" cy="24026"/>
            </a:xfrm>
            <a:custGeom>
              <a:avLst/>
              <a:gdLst>
                <a:gd name="connsiteX0" fmla="*/ 2529 w 42998"/>
                <a:gd name="connsiteY0" fmla="*/ 7587 h 24026"/>
                <a:gd name="connsiteX1" fmla="*/ 2529 w 42998"/>
                <a:gd name="connsiteY1" fmla="*/ 7587 h 24026"/>
                <a:gd name="connsiteX2" fmla="*/ 2529 w 42998"/>
                <a:gd name="connsiteY2" fmla="*/ 7587 h 24026"/>
                <a:gd name="connsiteX3" fmla="*/ 2529 w 42998"/>
                <a:gd name="connsiteY3" fmla="*/ 7587 h 24026"/>
                <a:gd name="connsiteX4" fmla="*/ 5059 w 42998"/>
                <a:gd name="connsiteY4" fmla="*/ 8852 h 24026"/>
                <a:gd name="connsiteX5" fmla="*/ 34146 w 42998"/>
                <a:gd name="connsiteY5" fmla="*/ 24026 h 24026"/>
                <a:gd name="connsiteX6" fmla="*/ 35410 w 42998"/>
                <a:gd name="connsiteY6" fmla="*/ 22762 h 24026"/>
                <a:gd name="connsiteX7" fmla="*/ 40469 w 42998"/>
                <a:gd name="connsiteY7" fmla="*/ 20233 h 24026"/>
                <a:gd name="connsiteX8" fmla="*/ 40469 w 42998"/>
                <a:gd name="connsiteY8" fmla="*/ 20233 h 24026"/>
                <a:gd name="connsiteX9" fmla="*/ 42998 w 42998"/>
                <a:gd name="connsiteY9" fmla="*/ 18968 h 24026"/>
                <a:gd name="connsiteX10" fmla="*/ 10117 w 42998"/>
                <a:gd name="connsiteY10" fmla="*/ 1264 h 24026"/>
                <a:gd name="connsiteX11" fmla="*/ 8853 w 42998"/>
                <a:gd name="connsiteY11" fmla="*/ 0 h 24026"/>
                <a:gd name="connsiteX12" fmla="*/ 5059 w 42998"/>
                <a:gd name="connsiteY12" fmla="*/ 3794 h 24026"/>
                <a:gd name="connsiteX13" fmla="*/ 0 w 42998"/>
                <a:gd name="connsiteY13" fmla="*/ 2529 h 24026"/>
                <a:gd name="connsiteX14" fmla="*/ 2529 w 42998"/>
                <a:gd name="connsiteY14" fmla="*/ 758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998" h="24026">
                  <a:moveTo>
                    <a:pt x="2529" y="7587"/>
                  </a:moveTo>
                  <a:lnTo>
                    <a:pt x="2529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5059" y="8852"/>
                  </a:lnTo>
                  <a:lnTo>
                    <a:pt x="34146" y="24026"/>
                  </a:lnTo>
                  <a:cubicBezTo>
                    <a:pt x="34146" y="24026"/>
                    <a:pt x="35410" y="22762"/>
                    <a:pt x="35410" y="22762"/>
                  </a:cubicBezTo>
                  <a:lnTo>
                    <a:pt x="40469" y="20233"/>
                  </a:lnTo>
                  <a:lnTo>
                    <a:pt x="40469" y="20233"/>
                  </a:lnTo>
                  <a:lnTo>
                    <a:pt x="42998" y="18968"/>
                  </a:lnTo>
                  <a:lnTo>
                    <a:pt x="10117" y="1264"/>
                  </a:lnTo>
                  <a:lnTo>
                    <a:pt x="8853" y="0"/>
                  </a:lnTo>
                  <a:cubicBezTo>
                    <a:pt x="8853" y="2529"/>
                    <a:pt x="7588" y="3794"/>
                    <a:pt x="5059" y="3794"/>
                  </a:cubicBezTo>
                  <a:cubicBezTo>
                    <a:pt x="3794" y="3794"/>
                    <a:pt x="1265" y="3794"/>
                    <a:pt x="0" y="2529"/>
                  </a:cubicBezTo>
                  <a:cubicBezTo>
                    <a:pt x="0" y="3794"/>
                    <a:pt x="0" y="6323"/>
                    <a:pt x="2529" y="758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F6C2A52-5D5E-49BE-BBDF-AD625FCCA2F2}"/>
                </a:ext>
              </a:extLst>
            </p:cNvPr>
            <p:cNvSpPr/>
            <p:nvPr/>
          </p:nvSpPr>
          <p:spPr>
            <a:xfrm>
              <a:off x="11587847" y="4922435"/>
              <a:ext cx="11381" cy="11065"/>
            </a:xfrm>
            <a:custGeom>
              <a:avLst/>
              <a:gdLst>
                <a:gd name="connsiteX0" fmla="*/ 0 w 11381"/>
                <a:gd name="connsiteY0" fmla="*/ 6323 h 11065"/>
                <a:gd name="connsiteX1" fmla="*/ 0 w 11381"/>
                <a:gd name="connsiteY1" fmla="*/ 6323 h 11065"/>
                <a:gd name="connsiteX2" fmla="*/ 0 w 11381"/>
                <a:gd name="connsiteY2" fmla="*/ 8852 h 11065"/>
                <a:gd name="connsiteX3" fmla="*/ 0 w 11381"/>
                <a:gd name="connsiteY3" fmla="*/ 10117 h 11065"/>
                <a:gd name="connsiteX4" fmla="*/ 0 w 11381"/>
                <a:gd name="connsiteY4" fmla="*/ 10117 h 11065"/>
                <a:gd name="connsiteX5" fmla="*/ 0 w 11381"/>
                <a:gd name="connsiteY5" fmla="*/ 10117 h 11065"/>
                <a:gd name="connsiteX6" fmla="*/ 0 w 11381"/>
                <a:gd name="connsiteY6" fmla="*/ 10117 h 11065"/>
                <a:gd name="connsiteX7" fmla="*/ 1265 w 11381"/>
                <a:gd name="connsiteY7" fmla="*/ 10117 h 11065"/>
                <a:gd name="connsiteX8" fmla="*/ 6323 w 11381"/>
                <a:gd name="connsiteY8" fmla="*/ 10117 h 11065"/>
                <a:gd name="connsiteX9" fmla="*/ 11382 w 11381"/>
                <a:gd name="connsiteY9" fmla="*/ 7587 h 11065"/>
                <a:gd name="connsiteX10" fmla="*/ 11382 w 11381"/>
                <a:gd name="connsiteY10" fmla="*/ 7587 h 11065"/>
                <a:gd name="connsiteX11" fmla="*/ 5059 w 11381"/>
                <a:gd name="connsiteY11" fmla="*/ 6323 h 11065"/>
                <a:gd name="connsiteX12" fmla="*/ 7588 w 11381"/>
                <a:gd name="connsiteY12" fmla="*/ 0 h 11065"/>
                <a:gd name="connsiteX13" fmla="*/ 7588 w 11381"/>
                <a:gd name="connsiteY13" fmla="*/ 0 h 11065"/>
                <a:gd name="connsiteX14" fmla="*/ 7588 w 11381"/>
                <a:gd name="connsiteY14" fmla="*/ 0 h 11065"/>
                <a:gd name="connsiteX15" fmla="*/ 2529 w 11381"/>
                <a:gd name="connsiteY15" fmla="*/ 2529 h 11065"/>
                <a:gd name="connsiteX16" fmla="*/ 1265 w 11381"/>
                <a:gd name="connsiteY16" fmla="*/ 3794 h 11065"/>
                <a:gd name="connsiteX17" fmla="*/ 1265 w 11381"/>
                <a:gd name="connsiteY17" fmla="*/ 3794 h 11065"/>
                <a:gd name="connsiteX18" fmla="*/ 0 w 11381"/>
                <a:gd name="connsiteY18" fmla="*/ 6323 h 11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1" h="11065">
                  <a:moveTo>
                    <a:pt x="0" y="6323"/>
                  </a:moveTo>
                  <a:lnTo>
                    <a:pt x="0" y="6323"/>
                  </a:lnTo>
                  <a:lnTo>
                    <a:pt x="0" y="8852"/>
                  </a:lnTo>
                  <a:cubicBezTo>
                    <a:pt x="0" y="8852"/>
                    <a:pt x="0" y="8852"/>
                    <a:pt x="0" y="10117"/>
                  </a:cubicBezTo>
                  <a:lnTo>
                    <a:pt x="0" y="10117"/>
                  </a:lnTo>
                  <a:lnTo>
                    <a:pt x="0" y="10117"/>
                  </a:lnTo>
                  <a:cubicBezTo>
                    <a:pt x="0" y="10117"/>
                    <a:pt x="0" y="10117"/>
                    <a:pt x="0" y="10117"/>
                  </a:cubicBezTo>
                  <a:lnTo>
                    <a:pt x="1265" y="10117"/>
                  </a:lnTo>
                  <a:cubicBezTo>
                    <a:pt x="2529" y="11381"/>
                    <a:pt x="5059" y="11381"/>
                    <a:pt x="6323" y="10117"/>
                  </a:cubicBezTo>
                  <a:lnTo>
                    <a:pt x="11382" y="7587"/>
                  </a:lnTo>
                  <a:lnTo>
                    <a:pt x="11382" y="7587"/>
                  </a:lnTo>
                  <a:cubicBezTo>
                    <a:pt x="8853" y="8852"/>
                    <a:pt x="6323" y="7587"/>
                    <a:pt x="5059" y="6323"/>
                  </a:cubicBezTo>
                  <a:cubicBezTo>
                    <a:pt x="3794" y="3794"/>
                    <a:pt x="5059" y="1265"/>
                    <a:pt x="7588" y="0"/>
                  </a:cubicBezTo>
                  <a:lnTo>
                    <a:pt x="7588" y="0"/>
                  </a:lnTo>
                  <a:lnTo>
                    <a:pt x="7588" y="0"/>
                  </a:lnTo>
                  <a:lnTo>
                    <a:pt x="2529" y="2529"/>
                  </a:lnTo>
                  <a:cubicBezTo>
                    <a:pt x="2529" y="2529"/>
                    <a:pt x="1265" y="3794"/>
                    <a:pt x="1265" y="3794"/>
                  </a:cubicBezTo>
                  <a:lnTo>
                    <a:pt x="1265" y="3794"/>
                  </a:lnTo>
                  <a:cubicBezTo>
                    <a:pt x="0" y="3794"/>
                    <a:pt x="0" y="6323"/>
                    <a:pt x="0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C48C81E4-9C86-4B83-ACE7-7FD91DBEC72D}"/>
                </a:ext>
              </a:extLst>
            </p:cNvPr>
            <p:cNvSpPr/>
            <p:nvPr/>
          </p:nvSpPr>
          <p:spPr>
            <a:xfrm>
              <a:off x="12211325" y="3771689"/>
              <a:ext cx="5058" cy="6322"/>
            </a:xfrm>
            <a:custGeom>
              <a:avLst/>
              <a:gdLst>
                <a:gd name="connsiteX0" fmla="*/ 3794 w 5058"/>
                <a:gd name="connsiteY0" fmla="*/ 3794 h 6322"/>
                <a:gd name="connsiteX1" fmla="*/ 3794 w 5058"/>
                <a:gd name="connsiteY1" fmla="*/ 3794 h 6322"/>
                <a:gd name="connsiteX2" fmla="*/ 3794 w 5058"/>
                <a:gd name="connsiteY2" fmla="*/ 3794 h 6322"/>
                <a:gd name="connsiteX3" fmla="*/ 3794 w 5058"/>
                <a:gd name="connsiteY3" fmla="*/ 3794 h 6322"/>
                <a:gd name="connsiteX4" fmla="*/ 5059 w 5058"/>
                <a:gd name="connsiteY4" fmla="*/ 5059 h 6322"/>
                <a:gd name="connsiteX5" fmla="*/ 5059 w 5058"/>
                <a:gd name="connsiteY5" fmla="*/ 6323 h 6322"/>
                <a:gd name="connsiteX6" fmla="*/ 5059 w 5058"/>
                <a:gd name="connsiteY6" fmla="*/ 6323 h 6322"/>
                <a:gd name="connsiteX7" fmla="*/ 5059 w 5058"/>
                <a:gd name="connsiteY7" fmla="*/ 0 h 6322"/>
                <a:gd name="connsiteX8" fmla="*/ 0 w 5058"/>
                <a:gd name="connsiteY8" fmla="*/ 2529 h 6322"/>
                <a:gd name="connsiteX9" fmla="*/ 3794 w 5058"/>
                <a:gd name="connsiteY9" fmla="*/ 3794 h 6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58" h="6322">
                  <a:moveTo>
                    <a:pt x="3794" y="3794"/>
                  </a:move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5059" y="5059"/>
                  </a:lnTo>
                  <a:lnTo>
                    <a:pt x="5059" y="6323"/>
                  </a:lnTo>
                  <a:lnTo>
                    <a:pt x="5059" y="6323"/>
                  </a:lnTo>
                  <a:lnTo>
                    <a:pt x="5059" y="0"/>
                  </a:lnTo>
                  <a:lnTo>
                    <a:pt x="0" y="2529"/>
                  </a:lnTo>
                  <a:lnTo>
                    <a:pt x="379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BCB685E-FBE0-4BCD-BA0B-F7D5A7775D99}"/>
                </a:ext>
              </a:extLst>
            </p:cNvPr>
            <p:cNvSpPr/>
            <p:nvPr/>
          </p:nvSpPr>
          <p:spPr>
            <a:xfrm>
              <a:off x="11670050" y="5284099"/>
              <a:ext cx="75879" cy="53111"/>
            </a:xfrm>
            <a:custGeom>
              <a:avLst/>
              <a:gdLst>
                <a:gd name="connsiteX0" fmla="*/ 73350 w 75879"/>
                <a:gd name="connsiteY0" fmla="*/ 46789 h 53111"/>
                <a:gd name="connsiteX1" fmla="*/ 72086 w 75879"/>
                <a:gd name="connsiteY1" fmla="*/ 37937 h 53111"/>
                <a:gd name="connsiteX2" fmla="*/ 3794 w 75879"/>
                <a:gd name="connsiteY2" fmla="*/ 0 h 53111"/>
                <a:gd name="connsiteX3" fmla="*/ 3794 w 75879"/>
                <a:gd name="connsiteY3" fmla="*/ 2529 h 53111"/>
                <a:gd name="connsiteX4" fmla="*/ 3794 w 75879"/>
                <a:gd name="connsiteY4" fmla="*/ 2529 h 53111"/>
                <a:gd name="connsiteX5" fmla="*/ 3794 w 75879"/>
                <a:gd name="connsiteY5" fmla="*/ 3794 h 53111"/>
                <a:gd name="connsiteX6" fmla="*/ 3794 w 75879"/>
                <a:gd name="connsiteY6" fmla="*/ 5058 h 53111"/>
                <a:gd name="connsiteX7" fmla="*/ 3794 w 75879"/>
                <a:gd name="connsiteY7" fmla="*/ 6323 h 53111"/>
                <a:gd name="connsiteX8" fmla="*/ 3794 w 75879"/>
                <a:gd name="connsiteY8" fmla="*/ 7587 h 53111"/>
                <a:gd name="connsiteX9" fmla="*/ 3794 w 75879"/>
                <a:gd name="connsiteY9" fmla="*/ 7587 h 53111"/>
                <a:gd name="connsiteX10" fmla="*/ 2529 w 75879"/>
                <a:gd name="connsiteY10" fmla="*/ 8852 h 53111"/>
                <a:gd name="connsiteX11" fmla="*/ 2529 w 75879"/>
                <a:gd name="connsiteY11" fmla="*/ 8852 h 53111"/>
                <a:gd name="connsiteX12" fmla="*/ 0 w 75879"/>
                <a:gd name="connsiteY12" fmla="*/ 10117 h 53111"/>
                <a:gd name="connsiteX13" fmla="*/ 75880 w 75879"/>
                <a:gd name="connsiteY13" fmla="*/ 53112 h 53111"/>
                <a:gd name="connsiteX14" fmla="*/ 75880 w 75879"/>
                <a:gd name="connsiteY14" fmla="*/ 53112 h 53111"/>
                <a:gd name="connsiteX15" fmla="*/ 75880 w 75879"/>
                <a:gd name="connsiteY15" fmla="*/ 53112 h 53111"/>
                <a:gd name="connsiteX16" fmla="*/ 75880 w 75879"/>
                <a:gd name="connsiteY16" fmla="*/ 53112 h 53111"/>
                <a:gd name="connsiteX17" fmla="*/ 75880 w 75879"/>
                <a:gd name="connsiteY17" fmla="*/ 53112 h 53111"/>
                <a:gd name="connsiteX18" fmla="*/ 75880 w 75879"/>
                <a:gd name="connsiteY18" fmla="*/ 53112 h 53111"/>
                <a:gd name="connsiteX19" fmla="*/ 75880 w 75879"/>
                <a:gd name="connsiteY19" fmla="*/ 53112 h 53111"/>
                <a:gd name="connsiteX20" fmla="*/ 75880 w 75879"/>
                <a:gd name="connsiteY20" fmla="*/ 53112 h 53111"/>
                <a:gd name="connsiteX21" fmla="*/ 75880 w 75879"/>
                <a:gd name="connsiteY21" fmla="*/ 51847 h 53111"/>
                <a:gd name="connsiteX22" fmla="*/ 73350 w 75879"/>
                <a:gd name="connsiteY22" fmla="*/ 46789 h 5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879" h="53111">
                  <a:moveTo>
                    <a:pt x="73350" y="46789"/>
                  </a:moveTo>
                  <a:lnTo>
                    <a:pt x="72086" y="37937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2529"/>
                    <a:pt x="3794" y="3794"/>
                  </a:cubicBezTo>
                  <a:cubicBezTo>
                    <a:pt x="3794" y="3794"/>
                    <a:pt x="3794" y="3794"/>
                    <a:pt x="3794" y="5058"/>
                  </a:cubicBezTo>
                  <a:cubicBezTo>
                    <a:pt x="3794" y="5058"/>
                    <a:pt x="3794" y="5058"/>
                    <a:pt x="3794" y="6323"/>
                  </a:cubicBez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cubicBezTo>
                    <a:pt x="75880" y="53112"/>
                    <a:pt x="75880" y="53112"/>
                    <a:pt x="75880" y="51847"/>
                  </a:cubicBezTo>
                  <a:lnTo>
                    <a:pt x="73350" y="4678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DCDB0F2A-DFD0-4387-A70E-3A3BFBE86D15}"/>
                </a:ext>
              </a:extLst>
            </p:cNvPr>
            <p:cNvSpPr/>
            <p:nvPr/>
          </p:nvSpPr>
          <p:spPr>
            <a:xfrm>
              <a:off x="11409529" y="35693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2AEDFB-AF4D-4870-BD51-DC9F4801AE72}"/>
                </a:ext>
              </a:extLst>
            </p:cNvPr>
            <p:cNvSpPr/>
            <p:nvPr/>
          </p:nvSpPr>
          <p:spPr>
            <a:xfrm>
              <a:off x="11410794" y="35680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1EA63AA-F8E8-47A5-ADAB-961BA7208550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D60CDE2-41F2-415F-8674-F6929476401F}"/>
                </a:ext>
              </a:extLst>
            </p:cNvPr>
            <p:cNvSpPr/>
            <p:nvPr/>
          </p:nvSpPr>
          <p:spPr>
            <a:xfrm>
              <a:off x="11418382" y="3571890"/>
              <a:ext cx="75879" cy="40465"/>
            </a:xfrm>
            <a:custGeom>
              <a:avLst/>
              <a:gdLst>
                <a:gd name="connsiteX0" fmla="*/ 0 w 75879"/>
                <a:gd name="connsiteY0" fmla="*/ 7587 h 40465"/>
                <a:gd name="connsiteX1" fmla="*/ 72086 w 75879"/>
                <a:gd name="connsiteY1" fmla="*/ 40466 h 40465"/>
                <a:gd name="connsiteX2" fmla="*/ 72086 w 75879"/>
                <a:gd name="connsiteY2" fmla="*/ 37937 h 40465"/>
                <a:gd name="connsiteX3" fmla="*/ 72086 w 75879"/>
                <a:gd name="connsiteY3" fmla="*/ 37937 h 40465"/>
                <a:gd name="connsiteX4" fmla="*/ 72086 w 75879"/>
                <a:gd name="connsiteY4" fmla="*/ 36672 h 40465"/>
                <a:gd name="connsiteX5" fmla="*/ 72086 w 75879"/>
                <a:gd name="connsiteY5" fmla="*/ 35407 h 40465"/>
                <a:gd name="connsiteX6" fmla="*/ 72086 w 75879"/>
                <a:gd name="connsiteY6" fmla="*/ 34143 h 40465"/>
                <a:gd name="connsiteX7" fmla="*/ 73350 w 75879"/>
                <a:gd name="connsiteY7" fmla="*/ 34143 h 40465"/>
                <a:gd name="connsiteX8" fmla="*/ 74615 w 75879"/>
                <a:gd name="connsiteY8" fmla="*/ 34143 h 40465"/>
                <a:gd name="connsiteX9" fmla="*/ 74615 w 75879"/>
                <a:gd name="connsiteY9" fmla="*/ 34143 h 40465"/>
                <a:gd name="connsiteX10" fmla="*/ 75880 w 75879"/>
                <a:gd name="connsiteY10" fmla="*/ 32879 h 40465"/>
                <a:gd name="connsiteX11" fmla="*/ 6323 w 75879"/>
                <a:gd name="connsiteY11" fmla="*/ 0 h 40465"/>
                <a:gd name="connsiteX12" fmla="*/ 0 w 75879"/>
                <a:gd name="connsiteY12" fmla="*/ 2529 h 40465"/>
                <a:gd name="connsiteX13" fmla="*/ 0 w 75879"/>
                <a:gd name="connsiteY13" fmla="*/ 7587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879" h="40465">
                  <a:moveTo>
                    <a:pt x="0" y="7587"/>
                  </a:moveTo>
                  <a:lnTo>
                    <a:pt x="72086" y="40466"/>
                  </a:lnTo>
                  <a:lnTo>
                    <a:pt x="72086" y="37937"/>
                  </a:lnTo>
                  <a:lnTo>
                    <a:pt x="72086" y="37937"/>
                  </a:lnTo>
                  <a:cubicBezTo>
                    <a:pt x="72086" y="37937"/>
                    <a:pt x="72086" y="36672"/>
                    <a:pt x="72086" y="36672"/>
                  </a:cubicBezTo>
                  <a:cubicBezTo>
                    <a:pt x="72086" y="36672"/>
                    <a:pt x="72086" y="36672"/>
                    <a:pt x="72086" y="35407"/>
                  </a:cubicBezTo>
                  <a:lnTo>
                    <a:pt x="72086" y="34143"/>
                  </a:lnTo>
                  <a:lnTo>
                    <a:pt x="73350" y="34143"/>
                  </a:lnTo>
                  <a:lnTo>
                    <a:pt x="74615" y="34143"/>
                  </a:lnTo>
                  <a:lnTo>
                    <a:pt x="74615" y="34143"/>
                  </a:lnTo>
                  <a:lnTo>
                    <a:pt x="75880" y="32879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0" y="75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315C6AD-99AA-441E-B71A-DB8918345705}"/>
                </a:ext>
              </a:extLst>
            </p:cNvPr>
            <p:cNvSpPr/>
            <p:nvPr/>
          </p:nvSpPr>
          <p:spPr>
            <a:xfrm>
              <a:off x="11589111" y="5282834"/>
              <a:ext cx="85997" cy="49001"/>
            </a:xfrm>
            <a:custGeom>
              <a:avLst/>
              <a:gdLst>
                <a:gd name="connsiteX0" fmla="*/ 77144 w 85997"/>
                <a:gd name="connsiteY0" fmla="*/ 3794 h 49001"/>
                <a:gd name="connsiteX1" fmla="*/ 77144 w 85997"/>
                <a:gd name="connsiteY1" fmla="*/ 0 h 49001"/>
                <a:gd name="connsiteX2" fmla="*/ 3794 w 85997"/>
                <a:gd name="connsiteY2" fmla="*/ 40466 h 49001"/>
                <a:gd name="connsiteX3" fmla="*/ 1265 w 85997"/>
                <a:gd name="connsiteY3" fmla="*/ 41731 h 49001"/>
                <a:gd name="connsiteX4" fmla="*/ 1265 w 85997"/>
                <a:gd name="connsiteY4" fmla="*/ 41731 h 49001"/>
                <a:gd name="connsiteX5" fmla="*/ 1265 w 85997"/>
                <a:gd name="connsiteY5" fmla="*/ 41731 h 49001"/>
                <a:gd name="connsiteX6" fmla="*/ 0 w 85997"/>
                <a:gd name="connsiteY6" fmla="*/ 41731 h 49001"/>
                <a:gd name="connsiteX7" fmla="*/ 0 w 85997"/>
                <a:gd name="connsiteY7" fmla="*/ 42995 h 49001"/>
                <a:gd name="connsiteX8" fmla="*/ 0 w 85997"/>
                <a:gd name="connsiteY8" fmla="*/ 44259 h 49001"/>
                <a:gd name="connsiteX9" fmla="*/ 0 w 85997"/>
                <a:gd name="connsiteY9" fmla="*/ 45524 h 49001"/>
                <a:gd name="connsiteX10" fmla="*/ 0 w 85997"/>
                <a:gd name="connsiteY10" fmla="*/ 46789 h 49001"/>
                <a:gd name="connsiteX11" fmla="*/ 0 w 85997"/>
                <a:gd name="connsiteY11" fmla="*/ 46789 h 49001"/>
                <a:gd name="connsiteX12" fmla="*/ 0 w 85997"/>
                <a:gd name="connsiteY12" fmla="*/ 46789 h 49001"/>
                <a:gd name="connsiteX13" fmla="*/ 1265 w 85997"/>
                <a:gd name="connsiteY13" fmla="*/ 48053 h 49001"/>
                <a:gd name="connsiteX14" fmla="*/ 1265 w 85997"/>
                <a:gd name="connsiteY14" fmla="*/ 48053 h 49001"/>
                <a:gd name="connsiteX15" fmla="*/ 6323 w 85997"/>
                <a:gd name="connsiteY15" fmla="*/ 48053 h 49001"/>
                <a:gd name="connsiteX16" fmla="*/ 13911 w 85997"/>
                <a:gd name="connsiteY16" fmla="*/ 44259 h 49001"/>
                <a:gd name="connsiteX17" fmla="*/ 83468 w 85997"/>
                <a:gd name="connsiteY17" fmla="*/ 6323 h 49001"/>
                <a:gd name="connsiteX18" fmla="*/ 85997 w 85997"/>
                <a:gd name="connsiteY18" fmla="*/ 5059 h 49001"/>
                <a:gd name="connsiteX19" fmla="*/ 85997 w 85997"/>
                <a:gd name="connsiteY19" fmla="*/ 5059 h 49001"/>
                <a:gd name="connsiteX20" fmla="*/ 84732 w 85997"/>
                <a:gd name="connsiteY20" fmla="*/ 5059 h 49001"/>
                <a:gd name="connsiteX21" fmla="*/ 77144 w 85997"/>
                <a:gd name="connsiteY21" fmla="*/ 3794 h 49001"/>
                <a:gd name="connsiteX22" fmla="*/ 77144 w 85997"/>
                <a:gd name="connsiteY22" fmla="*/ 3794 h 49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5997" h="49001">
                  <a:moveTo>
                    <a:pt x="77144" y="3794"/>
                  </a:moveTo>
                  <a:lnTo>
                    <a:pt x="77144" y="0"/>
                  </a:lnTo>
                  <a:lnTo>
                    <a:pt x="3794" y="40466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0" y="41731"/>
                  </a:lnTo>
                  <a:cubicBezTo>
                    <a:pt x="0" y="41731"/>
                    <a:pt x="0" y="41731"/>
                    <a:pt x="0" y="42995"/>
                  </a:cubicBezTo>
                  <a:lnTo>
                    <a:pt x="0" y="44259"/>
                  </a:lnTo>
                  <a:lnTo>
                    <a:pt x="0" y="45524"/>
                  </a:lnTo>
                  <a:cubicBezTo>
                    <a:pt x="0" y="45524"/>
                    <a:pt x="0" y="45524"/>
                    <a:pt x="0" y="46789"/>
                  </a:cubicBezTo>
                  <a:cubicBezTo>
                    <a:pt x="0" y="48053"/>
                    <a:pt x="0" y="46789"/>
                    <a:pt x="0" y="46789"/>
                  </a:cubicBezTo>
                  <a:lnTo>
                    <a:pt x="0" y="46789"/>
                  </a:lnTo>
                  <a:lnTo>
                    <a:pt x="1265" y="48053"/>
                  </a:lnTo>
                  <a:lnTo>
                    <a:pt x="1265" y="48053"/>
                  </a:lnTo>
                  <a:cubicBezTo>
                    <a:pt x="2529" y="49318"/>
                    <a:pt x="5059" y="49318"/>
                    <a:pt x="6323" y="48053"/>
                  </a:cubicBezTo>
                  <a:lnTo>
                    <a:pt x="13911" y="44259"/>
                  </a:lnTo>
                  <a:lnTo>
                    <a:pt x="83468" y="6323"/>
                  </a:lnTo>
                  <a:lnTo>
                    <a:pt x="85997" y="5059"/>
                  </a:lnTo>
                  <a:lnTo>
                    <a:pt x="85997" y="5059"/>
                  </a:lnTo>
                  <a:cubicBezTo>
                    <a:pt x="85997" y="5059"/>
                    <a:pt x="84732" y="5059"/>
                    <a:pt x="84732" y="5059"/>
                  </a:cubicBezTo>
                  <a:cubicBezTo>
                    <a:pt x="80938" y="7587"/>
                    <a:pt x="78409" y="6323"/>
                    <a:pt x="77144" y="3794"/>
                  </a:cubicBezTo>
                  <a:cubicBezTo>
                    <a:pt x="77144" y="3794"/>
                    <a:pt x="77144" y="3794"/>
                    <a:pt x="77144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A51097C-F330-4645-AFD1-FF294065362A}"/>
                </a:ext>
              </a:extLst>
            </p:cNvPr>
            <p:cNvSpPr/>
            <p:nvPr/>
          </p:nvSpPr>
          <p:spPr>
            <a:xfrm>
              <a:off x="11601758" y="1398118"/>
              <a:ext cx="355370" cy="132778"/>
            </a:xfrm>
            <a:custGeom>
              <a:avLst/>
              <a:gdLst>
                <a:gd name="connsiteX0" fmla="*/ 0 w 355370"/>
                <a:gd name="connsiteY0" fmla="*/ 128985 h 132778"/>
                <a:gd name="connsiteX1" fmla="*/ 2529 w 355370"/>
                <a:gd name="connsiteY1" fmla="*/ 128985 h 132778"/>
                <a:gd name="connsiteX2" fmla="*/ 15176 w 355370"/>
                <a:gd name="connsiteY2" fmla="*/ 132778 h 132778"/>
                <a:gd name="connsiteX3" fmla="*/ 355370 w 355370"/>
                <a:gd name="connsiteY3" fmla="*/ 8852 h 132778"/>
                <a:gd name="connsiteX4" fmla="*/ 354105 w 355370"/>
                <a:gd name="connsiteY4" fmla="*/ 8852 h 132778"/>
                <a:gd name="connsiteX5" fmla="*/ 350311 w 355370"/>
                <a:gd name="connsiteY5" fmla="*/ 3794 h 132778"/>
                <a:gd name="connsiteX6" fmla="*/ 354105 w 355370"/>
                <a:gd name="connsiteY6" fmla="*/ 0 h 132778"/>
                <a:gd name="connsiteX7" fmla="*/ 354105 w 355370"/>
                <a:gd name="connsiteY7" fmla="*/ 0 h 132778"/>
                <a:gd name="connsiteX8" fmla="*/ 0 w 355370"/>
                <a:gd name="connsiteY8" fmla="*/ 128985 h 132778"/>
                <a:gd name="connsiteX9" fmla="*/ 0 w 355370"/>
                <a:gd name="connsiteY9" fmla="*/ 128985 h 132778"/>
                <a:gd name="connsiteX10" fmla="*/ 0 w 355370"/>
                <a:gd name="connsiteY10" fmla="*/ 128985 h 132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5370" h="132778">
                  <a:moveTo>
                    <a:pt x="0" y="128985"/>
                  </a:moveTo>
                  <a:lnTo>
                    <a:pt x="2529" y="128985"/>
                  </a:lnTo>
                  <a:lnTo>
                    <a:pt x="15176" y="132778"/>
                  </a:lnTo>
                  <a:lnTo>
                    <a:pt x="355370" y="8852"/>
                  </a:lnTo>
                  <a:lnTo>
                    <a:pt x="354105" y="8852"/>
                  </a:lnTo>
                  <a:cubicBezTo>
                    <a:pt x="351576" y="7587"/>
                    <a:pt x="350311" y="5058"/>
                    <a:pt x="350311" y="3794"/>
                  </a:cubicBezTo>
                  <a:cubicBezTo>
                    <a:pt x="350311" y="2529"/>
                    <a:pt x="351576" y="1265"/>
                    <a:pt x="354105" y="0"/>
                  </a:cubicBezTo>
                  <a:lnTo>
                    <a:pt x="354105" y="0"/>
                  </a:lnTo>
                  <a:lnTo>
                    <a:pt x="0" y="128985"/>
                  </a:lnTo>
                  <a:lnTo>
                    <a:pt x="0" y="128985"/>
                  </a:lnTo>
                  <a:lnTo>
                    <a:pt x="0" y="1289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56A12B6-F198-4B01-A5DE-9535A629D176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9A5AA77-5D60-435C-8092-8B5229948A58}"/>
                </a:ext>
              </a:extLst>
            </p:cNvPr>
            <p:cNvSpPr/>
            <p:nvPr/>
          </p:nvSpPr>
          <p:spPr>
            <a:xfrm>
              <a:off x="11599229" y="15296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54267BC-3CC2-42E9-8763-45CA72805C0B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2F28861E-D54E-42AD-BDF0-07C95B4A70DF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ACC3BE0-0988-42AF-A381-AE37AFEEBC53}"/>
                </a:ext>
              </a:extLst>
            </p:cNvPr>
            <p:cNvSpPr/>
            <p:nvPr/>
          </p:nvSpPr>
          <p:spPr>
            <a:xfrm>
              <a:off x="11599229" y="1528367"/>
              <a:ext cx="562" cy="12645"/>
            </a:xfrm>
            <a:custGeom>
              <a:avLst/>
              <a:gdLst>
                <a:gd name="connsiteX0" fmla="*/ 0 w 562"/>
                <a:gd name="connsiteY0" fmla="*/ 0 h 12645"/>
                <a:gd name="connsiteX1" fmla="*/ 0 w 562"/>
                <a:gd name="connsiteY1" fmla="*/ 0 h 12645"/>
                <a:gd name="connsiteX2" fmla="*/ 0 w 562"/>
                <a:gd name="connsiteY2" fmla="*/ 0 h 12645"/>
                <a:gd name="connsiteX3" fmla="*/ 0 w 562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65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E42D473-4C12-4C5E-98F6-6E2FFCC85E41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C79FEDDC-2976-4889-BB61-D57C072EE439}"/>
                </a:ext>
              </a:extLst>
            </p:cNvPr>
            <p:cNvSpPr/>
            <p:nvPr/>
          </p:nvSpPr>
          <p:spPr>
            <a:xfrm>
              <a:off x="11597964" y="153216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4E813-98C1-405C-B411-F61308089404}"/>
                </a:ext>
              </a:extLst>
            </p:cNvPr>
            <p:cNvSpPr/>
            <p:nvPr/>
          </p:nvSpPr>
          <p:spPr>
            <a:xfrm>
              <a:off x="11604287" y="1527103"/>
              <a:ext cx="614625" cy="197270"/>
            </a:xfrm>
            <a:custGeom>
              <a:avLst/>
              <a:gdLst>
                <a:gd name="connsiteX0" fmla="*/ 0 w 614625"/>
                <a:gd name="connsiteY0" fmla="*/ 0 h 197270"/>
                <a:gd name="connsiteX1" fmla="*/ 0 w 614625"/>
                <a:gd name="connsiteY1" fmla="*/ 0 h 197270"/>
                <a:gd name="connsiteX2" fmla="*/ 3794 w 614625"/>
                <a:gd name="connsiteY2" fmla="*/ 3794 h 197270"/>
                <a:gd name="connsiteX3" fmla="*/ 5059 w 614625"/>
                <a:gd name="connsiteY3" fmla="*/ 11381 h 197270"/>
                <a:gd name="connsiteX4" fmla="*/ 614626 w 614625"/>
                <a:gd name="connsiteY4" fmla="*/ 197271 h 197270"/>
                <a:gd name="connsiteX5" fmla="*/ 614626 w 614625"/>
                <a:gd name="connsiteY5" fmla="*/ 187154 h 197270"/>
                <a:gd name="connsiteX6" fmla="*/ 13911 w 614625"/>
                <a:gd name="connsiteY6" fmla="*/ 3794 h 197270"/>
                <a:gd name="connsiteX7" fmla="*/ 0 w 614625"/>
                <a:gd name="connsiteY7" fmla="*/ 0 h 197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4625" h="197270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2529" y="2529"/>
                    <a:pt x="3794" y="3794"/>
                  </a:cubicBezTo>
                  <a:lnTo>
                    <a:pt x="5059" y="11381"/>
                  </a:lnTo>
                  <a:lnTo>
                    <a:pt x="614626" y="197271"/>
                  </a:lnTo>
                  <a:lnTo>
                    <a:pt x="614626" y="187154"/>
                  </a:lnTo>
                  <a:lnTo>
                    <a:pt x="13911" y="37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3A56C94-0A8C-42F9-BCD3-9B595C0FA261}"/>
                </a:ext>
              </a:extLst>
            </p:cNvPr>
            <p:cNvSpPr/>
            <p:nvPr/>
          </p:nvSpPr>
          <p:spPr>
            <a:xfrm>
              <a:off x="12053242" y="2250429"/>
              <a:ext cx="166935" cy="76369"/>
            </a:xfrm>
            <a:custGeom>
              <a:avLst/>
              <a:gdLst>
                <a:gd name="connsiteX0" fmla="*/ 0 w 166935"/>
                <a:gd name="connsiteY0" fmla="*/ 72080 h 76369"/>
                <a:gd name="connsiteX1" fmla="*/ 0 w 166935"/>
                <a:gd name="connsiteY1" fmla="*/ 73344 h 76369"/>
                <a:gd name="connsiteX2" fmla="*/ 6323 w 166935"/>
                <a:gd name="connsiteY2" fmla="*/ 75873 h 76369"/>
                <a:gd name="connsiteX3" fmla="*/ 10117 w 166935"/>
                <a:gd name="connsiteY3" fmla="*/ 74609 h 76369"/>
                <a:gd name="connsiteX4" fmla="*/ 166935 w 166935"/>
                <a:gd name="connsiteY4" fmla="*/ 10116 h 76369"/>
                <a:gd name="connsiteX5" fmla="*/ 166935 w 166935"/>
                <a:gd name="connsiteY5" fmla="*/ 0 h 76369"/>
                <a:gd name="connsiteX6" fmla="*/ 5059 w 166935"/>
                <a:gd name="connsiteY6" fmla="*/ 67022 h 76369"/>
                <a:gd name="connsiteX7" fmla="*/ 2529 w 166935"/>
                <a:gd name="connsiteY7" fmla="*/ 68286 h 76369"/>
                <a:gd name="connsiteX8" fmla="*/ 2529 w 166935"/>
                <a:gd name="connsiteY8" fmla="*/ 68286 h 76369"/>
                <a:gd name="connsiteX9" fmla="*/ 1265 w 166935"/>
                <a:gd name="connsiteY9" fmla="*/ 69551 h 76369"/>
                <a:gd name="connsiteX10" fmla="*/ 1265 w 166935"/>
                <a:gd name="connsiteY10" fmla="*/ 69551 h 76369"/>
                <a:gd name="connsiteX11" fmla="*/ 1265 w 166935"/>
                <a:gd name="connsiteY11" fmla="*/ 70815 h 76369"/>
                <a:gd name="connsiteX12" fmla="*/ 1265 w 166935"/>
                <a:gd name="connsiteY12" fmla="*/ 72080 h 76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35" h="76369">
                  <a:moveTo>
                    <a:pt x="0" y="72080"/>
                  </a:moveTo>
                  <a:cubicBezTo>
                    <a:pt x="0" y="72080"/>
                    <a:pt x="0" y="73344"/>
                    <a:pt x="0" y="73344"/>
                  </a:cubicBezTo>
                  <a:cubicBezTo>
                    <a:pt x="1265" y="75873"/>
                    <a:pt x="3794" y="77138"/>
                    <a:pt x="6323" y="75873"/>
                  </a:cubicBezTo>
                  <a:lnTo>
                    <a:pt x="10117" y="74609"/>
                  </a:lnTo>
                  <a:lnTo>
                    <a:pt x="166935" y="10116"/>
                  </a:lnTo>
                  <a:lnTo>
                    <a:pt x="166935" y="0"/>
                  </a:lnTo>
                  <a:lnTo>
                    <a:pt x="5059" y="67022"/>
                  </a:lnTo>
                  <a:lnTo>
                    <a:pt x="2529" y="68286"/>
                  </a:lnTo>
                  <a:lnTo>
                    <a:pt x="2529" y="68286"/>
                  </a:lnTo>
                  <a:lnTo>
                    <a:pt x="1265" y="69551"/>
                  </a:lnTo>
                  <a:cubicBezTo>
                    <a:pt x="1265" y="69551"/>
                    <a:pt x="1265" y="69551"/>
                    <a:pt x="1265" y="69551"/>
                  </a:cubicBezTo>
                  <a:cubicBezTo>
                    <a:pt x="1265" y="69551"/>
                    <a:pt x="1265" y="69551"/>
                    <a:pt x="1265" y="70815"/>
                  </a:cubicBezTo>
                  <a:lnTo>
                    <a:pt x="1265" y="72080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C974CC2-43A2-4962-8071-509A4E048E9A}"/>
                </a:ext>
              </a:extLst>
            </p:cNvPr>
            <p:cNvSpPr/>
            <p:nvPr/>
          </p:nvSpPr>
          <p:spPr>
            <a:xfrm>
              <a:off x="12070947" y="5863265"/>
              <a:ext cx="145436" cy="97370"/>
            </a:xfrm>
            <a:custGeom>
              <a:avLst/>
              <a:gdLst>
                <a:gd name="connsiteX0" fmla="*/ 0 w 145436"/>
                <a:gd name="connsiteY0" fmla="*/ 88519 h 97370"/>
                <a:gd name="connsiteX1" fmla="*/ 2529 w 145436"/>
                <a:gd name="connsiteY1" fmla="*/ 89783 h 97370"/>
                <a:gd name="connsiteX2" fmla="*/ 3794 w 145436"/>
                <a:gd name="connsiteY2" fmla="*/ 96106 h 97370"/>
                <a:gd name="connsiteX3" fmla="*/ 3794 w 145436"/>
                <a:gd name="connsiteY3" fmla="*/ 96106 h 97370"/>
                <a:gd name="connsiteX4" fmla="*/ 1265 w 145436"/>
                <a:gd name="connsiteY4" fmla="*/ 97371 h 97370"/>
                <a:gd name="connsiteX5" fmla="*/ 1265 w 145436"/>
                <a:gd name="connsiteY5" fmla="*/ 97371 h 97370"/>
                <a:gd name="connsiteX6" fmla="*/ 1265 w 145436"/>
                <a:gd name="connsiteY6" fmla="*/ 97371 h 97370"/>
                <a:gd name="connsiteX7" fmla="*/ 1265 w 145436"/>
                <a:gd name="connsiteY7" fmla="*/ 97371 h 97370"/>
                <a:gd name="connsiteX8" fmla="*/ 145436 w 145436"/>
                <a:gd name="connsiteY8" fmla="*/ 11381 h 97370"/>
                <a:gd name="connsiteX9" fmla="*/ 145436 w 145436"/>
                <a:gd name="connsiteY9" fmla="*/ 0 h 97370"/>
                <a:gd name="connsiteX10" fmla="*/ 2529 w 145436"/>
                <a:gd name="connsiteY10" fmla="*/ 84725 h 97370"/>
                <a:gd name="connsiteX11" fmla="*/ 0 w 145436"/>
                <a:gd name="connsiteY11" fmla="*/ 88519 h 97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436" h="97370">
                  <a:moveTo>
                    <a:pt x="0" y="88519"/>
                  </a:moveTo>
                  <a:lnTo>
                    <a:pt x="2529" y="89783"/>
                  </a:lnTo>
                  <a:cubicBezTo>
                    <a:pt x="5059" y="91048"/>
                    <a:pt x="5059" y="93577"/>
                    <a:pt x="3794" y="96106"/>
                  </a:cubicBezTo>
                  <a:cubicBezTo>
                    <a:pt x="3794" y="96106"/>
                    <a:pt x="3794" y="96106"/>
                    <a:pt x="3794" y="96106"/>
                  </a:cubicBezTo>
                  <a:cubicBezTo>
                    <a:pt x="3794" y="97371"/>
                    <a:pt x="2529" y="97371"/>
                    <a:pt x="1265" y="97371"/>
                  </a:cubicBezTo>
                  <a:lnTo>
                    <a:pt x="1265" y="97371"/>
                  </a:lnTo>
                  <a:lnTo>
                    <a:pt x="1265" y="97371"/>
                  </a:lnTo>
                  <a:lnTo>
                    <a:pt x="1265" y="97371"/>
                  </a:lnTo>
                  <a:lnTo>
                    <a:pt x="145436" y="11381"/>
                  </a:lnTo>
                  <a:lnTo>
                    <a:pt x="145436" y="0"/>
                  </a:lnTo>
                  <a:lnTo>
                    <a:pt x="2529" y="84725"/>
                  </a:lnTo>
                  <a:lnTo>
                    <a:pt x="0" y="8851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920DD07-E263-4C17-ADD8-28FDE30D3572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E94C0A1-E0F6-4F0D-A67D-8969509FE9DC}"/>
                </a:ext>
              </a:extLst>
            </p:cNvPr>
            <p:cNvSpPr/>
            <p:nvPr/>
          </p:nvSpPr>
          <p:spPr>
            <a:xfrm>
              <a:off x="12069683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CEBFFEF-9D6E-4340-B9C7-07CD8E2DD35A}"/>
                </a:ext>
              </a:extLst>
            </p:cNvPr>
            <p:cNvSpPr/>
            <p:nvPr/>
          </p:nvSpPr>
          <p:spPr>
            <a:xfrm>
              <a:off x="11289386" y="5492750"/>
              <a:ext cx="784614" cy="471679"/>
            </a:xfrm>
            <a:custGeom>
              <a:avLst/>
              <a:gdLst>
                <a:gd name="connsiteX0" fmla="*/ 3794 w 784614"/>
                <a:gd name="connsiteY0" fmla="*/ 0 h 471679"/>
                <a:gd name="connsiteX1" fmla="*/ 3794 w 784614"/>
                <a:gd name="connsiteY1" fmla="*/ 2529 h 471679"/>
                <a:gd name="connsiteX2" fmla="*/ 3794 w 784614"/>
                <a:gd name="connsiteY2" fmla="*/ 2529 h 471679"/>
                <a:gd name="connsiteX3" fmla="*/ 3794 w 784614"/>
                <a:gd name="connsiteY3" fmla="*/ 3794 h 471679"/>
                <a:gd name="connsiteX4" fmla="*/ 3794 w 784614"/>
                <a:gd name="connsiteY4" fmla="*/ 5058 h 471679"/>
                <a:gd name="connsiteX5" fmla="*/ 3794 w 784614"/>
                <a:gd name="connsiteY5" fmla="*/ 6323 h 471679"/>
                <a:gd name="connsiteX6" fmla="*/ 3794 w 784614"/>
                <a:gd name="connsiteY6" fmla="*/ 7587 h 471679"/>
                <a:gd name="connsiteX7" fmla="*/ 3794 w 784614"/>
                <a:gd name="connsiteY7" fmla="*/ 7587 h 471679"/>
                <a:gd name="connsiteX8" fmla="*/ 2529 w 784614"/>
                <a:gd name="connsiteY8" fmla="*/ 8852 h 471679"/>
                <a:gd name="connsiteX9" fmla="*/ 2529 w 784614"/>
                <a:gd name="connsiteY9" fmla="*/ 8852 h 471679"/>
                <a:gd name="connsiteX10" fmla="*/ 0 w 784614"/>
                <a:gd name="connsiteY10" fmla="*/ 10117 h 471679"/>
                <a:gd name="connsiteX11" fmla="*/ 777767 w 784614"/>
                <a:gd name="connsiteY11" fmla="*/ 471680 h 471679"/>
                <a:gd name="connsiteX12" fmla="*/ 777767 w 784614"/>
                <a:gd name="connsiteY12" fmla="*/ 471680 h 471679"/>
                <a:gd name="connsiteX13" fmla="*/ 779032 w 784614"/>
                <a:gd name="connsiteY13" fmla="*/ 471680 h 471679"/>
                <a:gd name="connsiteX14" fmla="*/ 780296 w 784614"/>
                <a:gd name="connsiteY14" fmla="*/ 471680 h 471679"/>
                <a:gd name="connsiteX15" fmla="*/ 781561 w 784614"/>
                <a:gd name="connsiteY15" fmla="*/ 471680 h 471679"/>
                <a:gd name="connsiteX16" fmla="*/ 781561 w 784614"/>
                <a:gd name="connsiteY16" fmla="*/ 471680 h 471679"/>
                <a:gd name="connsiteX17" fmla="*/ 784090 w 784614"/>
                <a:gd name="connsiteY17" fmla="*/ 470415 h 471679"/>
                <a:gd name="connsiteX18" fmla="*/ 782826 w 784614"/>
                <a:gd name="connsiteY18" fmla="*/ 464092 h 471679"/>
                <a:gd name="connsiteX19" fmla="*/ 782826 w 784614"/>
                <a:gd name="connsiteY19" fmla="*/ 464092 h 471679"/>
                <a:gd name="connsiteX20" fmla="*/ 780296 w 784614"/>
                <a:gd name="connsiteY20" fmla="*/ 462828 h 471679"/>
                <a:gd name="connsiteX21" fmla="*/ 775238 w 784614"/>
                <a:gd name="connsiteY21" fmla="*/ 456505 h 471679"/>
                <a:gd name="connsiteX22" fmla="*/ 3794 w 784614"/>
                <a:gd name="connsiteY22" fmla="*/ 0 h 471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84614" h="471679">
                  <a:moveTo>
                    <a:pt x="3794" y="0"/>
                  </a:move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5058"/>
                  </a:lnTo>
                  <a:lnTo>
                    <a:pt x="3794" y="6323"/>
                  </a:lnTo>
                  <a:lnTo>
                    <a:pt x="3794" y="7587"/>
                  </a:ln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77767" y="471680"/>
                  </a:lnTo>
                  <a:lnTo>
                    <a:pt x="777767" y="471680"/>
                  </a:lnTo>
                  <a:lnTo>
                    <a:pt x="779032" y="471680"/>
                  </a:lnTo>
                  <a:lnTo>
                    <a:pt x="780296" y="471680"/>
                  </a:lnTo>
                  <a:lnTo>
                    <a:pt x="781561" y="471680"/>
                  </a:lnTo>
                  <a:lnTo>
                    <a:pt x="781561" y="471680"/>
                  </a:lnTo>
                  <a:cubicBezTo>
                    <a:pt x="782826" y="471680"/>
                    <a:pt x="782826" y="470415"/>
                    <a:pt x="784090" y="470415"/>
                  </a:cubicBezTo>
                  <a:cubicBezTo>
                    <a:pt x="785355" y="467886"/>
                    <a:pt x="784090" y="465357"/>
                    <a:pt x="782826" y="464092"/>
                  </a:cubicBezTo>
                  <a:cubicBezTo>
                    <a:pt x="782826" y="464092"/>
                    <a:pt x="782826" y="464092"/>
                    <a:pt x="782826" y="464092"/>
                  </a:cubicBezTo>
                  <a:lnTo>
                    <a:pt x="780296" y="462828"/>
                  </a:lnTo>
                  <a:lnTo>
                    <a:pt x="775238" y="456505"/>
                  </a:lnTo>
                  <a:lnTo>
                    <a:pt x="3794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B8D6FA7-A1EB-443C-8D9E-731DD604B9A0}"/>
                </a:ext>
              </a:extLst>
            </p:cNvPr>
            <p:cNvSpPr/>
            <p:nvPr/>
          </p:nvSpPr>
          <p:spPr>
            <a:xfrm>
              <a:off x="10605205" y="586705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223B664-7EEA-467F-93BB-B356D7EB2706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078A29CF-05CC-4235-BD1D-5C3CED85ADA7}"/>
                </a:ext>
              </a:extLst>
            </p:cNvPr>
            <p:cNvSpPr/>
            <p:nvPr/>
          </p:nvSpPr>
          <p:spPr>
            <a:xfrm>
              <a:off x="10614057" y="5868324"/>
              <a:ext cx="1121754" cy="734707"/>
            </a:xfrm>
            <a:custGeom>
              <a:avLst/>
              <a:gdLst>
                <a:gd name="connsiteX0" fmla="*/ 1265 w 1121754"/>
                <a:gd name="connsiteY0" fmla="*/ 10116 h 734707"/>
                <a:gd name="connsiteX1" fmla="*/ 1117961 w 1121754"/>
                <a:gd name="connsiteY1" fmla="*/ 733443 h 734707"/>
                <a:gd name="connsiteX2" fmla="*/ 1119225 w 1121754"/>
                <a:gd name="connsiteY2" fmla="*/ 734707 h 734707"/>
                <a:gd name="connsiteX3" fmla="*/ 1119225 w 1121754"/>
                <a:gd name="connsiteY3" fmla="*/ 734707 h 734707"/>
                <a:gd name="connsiteX4" fmla="*/ 1116696 w 1121754"/>
                <a:gd name="connsiteY4" fmla="*/ 728384 h 734707"/>
                <a:gd name="connsiteX5" fmla="*/ 1119225 w 1121754"/>
                <a:gd name="connsiteY5" fmla="*/ 725855 h 734707"/>
                <a:gd name="connsiteX6" fmla="*/ 1121755 w 1121754"/>
                <a:gd name="connsiteY6" fmla="*/ 724590 h 734707"/>
                <a:gd name="connsiteX7" fmla="*/ 3794 w 1121754"/>
                <a:gd name="connsiteY7" fmla="*/ 0 h 734707"/>
                <a:gd name="connsiteX8" fmla="*/ 0 w 1121754"/>
                <a:gd name="connsiteY8" fmla="*/ 2529 h 734707"/>
                <a:gd name="connsiteX9" fmla="*/ 1265 w 1121754"/>
                <a:gd name="connsiteY9" fmla="*/ 10116 h 734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1754" h="734707">
                  <a:moveTo>
                    <a:pt x="1265" y="10116"/>
                  </a:moveTo>
                  <a:lnTo>
                    <a:pt x="1117961" y="733443"/>
                  </a:lnTo>
                  <a:lnTo>
                    <a:pt x="1119225" y="734707"/>
                  </a:lnTo>
                  <a:lnTo>
                    <a:pt x="1119225" y="734707"/>
                  </a:lnTo>
                  <a:cubicBezTo>
                    <a:pt x="1116696" y="733443"/>
                    <a:pt x="1116696" y="730913"/>
                    <a:pt x="1116696" y="728384"/>
                  </a:cubicBezTo>
                  <a:cubicBezTo>
                    <a:pt x="1116696" y="727120"/>
                    <a:pt x="1117961" y="727120"/>
                    <a:pt x="1119225" y="725855"/>
                  </a:cubicBezTo>
                  <a:lnTo>
                    <a:pt x="1121755" y="724590"/>
                  </a:lnTo>
                  <a:lnTo>
                    <a:pt x="3794" y="0"/>
                  </a:lnTo>
                  <a:lnTo>
                    <a:pt x="0" y="2529"/>
                  </a:lnTo>
                  <a:lnTo>
                    <a:pt x="1265" y="1011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EFD900A-DD27-4FC3-8A43-B54784A05891}"/>
                </a:ext>
              </a:extLst>
            </p:cNvPr>
            <p:cNvSpPr/>
            <p:nvPr/>
          </p:nvSpPr>
          <p:spPr>
            <a:xfrm>
              <a:off x="11730753" y="6298273"/>
              <a:ext cx="485630" cy="306022"/>
            </a:xfrm>
            <a:custGeom>
              <a:avLst/>
              <a:gdLst>
                <a:gd name="connsiteX0" fmla="*/ 2529 w 485630"/>
                <a:gd name="connsiteY0" fmla="*/ 297171 h 306022"/>
                <a:gd name="connsiteX1" fmla="*/ 0 w 485630"/>
                <a:gd name="connsiteY1" fmla="*/ 303493 h 306022"/>
                <a:gd name="connsiteX2" fmla="*/ 2529 w 485630"/>
                <a:gd name="connsiteY2" fmla="*/ 306022 h 306022"/>
                <a:gd name="connsiteX3" fmla="*/ 3794 w 485630"/>
                <a:gd name="connsiteY3" fmla="*/ 306022 h 306022"/>
                <a:gd name="connsiteX4" fmla="*/ 5059 w 485630"/>
                <a:gd name="connsiteY4" fmla="*/ 306022 h 306022"/>
                <a:gd name="connsiteX5" fmla="*/ 6323 w 485630"/>
                <a:gd name="connsiteY5" fmla="*/ 306022 h 306022"/>
                <a:gd name="connsiteX6" fmla="*/ 6323 w 485630"/>
                <a:gd name="connsiteY6" fmla="*/ 306022 h 306022"/>
                <a:gd name="connsiteX7" fmla="*/ 6323 w 485630"/>
                <a:gd name="connsiteY7" fmla="*/ 306022 h 306022"/>
                <a:gd name="connsiteX8" fmla="*/ 8852 w 485630"/>
                <a:gd name="connsiteY8" fmla="*/ 304758 h 306022"/>
                <a:gd name="connsiteX9" fmla="*/ 485630 w 485630"/>
                <a:gd name="connsiteY9" fmla="*/ 11381 h 306022"/>
                <a:gd name="connsiteX10" fmla="*/ 485630 w 485630"/>
                <a:gd name="connsiteY10" fmla="*/ 0 h 306022"/>
                <a:gd name="connsiteX11" fmla="*/ 5059 w 485630"/>
                <a:gd name="connsiteY11" fmla="*/ 295906 h 306022"/>
                <a:gd name="connsiteX12" fmla="*/ 2529 w 485630"/>
                <a:gd name="connsiteY12" fmla="*/ 297171 h 306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85630" h="306022">
                  <a:moveTo>
                    <a:pt x="2529" y="297171"/>
                  </a:moveTo>
                  <a:cubicBezTo>
                    <a:pt x="0" y="298435"/>
                    <a:pt x="0" y="300964"/>
                    <a:pt x="0" y="303493"/>
                  </a:cubicBezTo>
                  <a:cubicBezTo>
                    <a:pt x="0" y="304758"/>
                    <a:pt x="1265" y="304758"/>
                    <a:pt x="2529" y="306022"/>
                  </a:cubicBezTo>
                  <a:lnTo>
                    <a:pt x="3794" y="306022"/>
                  </a:lnTo>
                  <a:lnTo>
                    <a:pt x="5059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8852" y="304758"/>
                  </a:lnTo>
                  <a:lnTo>
                    <a:pt x="485630" y="11381"/>
                  </a:lnTo>
                  <a:lnTo>
                    <a:pt x="485630" y="0"/>
                  </a:lnTo>
                  <a:lnTo>
                    <a:pt x="5059" y="295906"/>
                  </a:lnTo>
                  <a:lnTo>
                    <a:pt x="2529" y="29717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5D477731-E9FB-4192-A86D-3770D22990CB}"/>
                </a:ext>
              </a:extLst>
            </p:cNvPr>
            <p:cNvSpPr/>
            <p:nvPr/>
          </p:nvSpPr>
          <p:spPr>
            <a:xfrm>
              <a:off x="11898953" y="5244897"/>
              <a:ext cx="319959" cy="182096"/>
            </a:xfrm>
            <a:custGeom>
              <a:avLst/>
              <a:gdLst>
                <a:gd name="connsiteX0" fmla="*/ 3794 w 319959"/>
                <a:gd name="connsiteY0" fmla="*/ 2529 h 182096"/>
                <a:gd name="connsiteX1" fmla="*/ 3794 w 319959"/>
                <a:gd name="connsiteY1" fmla="*/ 2529 h 182096"/>
                <a:gd name="connsiteX2" fmla="*/ 3794 w 319959"/>
                <a:gd name="connsiteY2" fmla="*/ 3794 h 182096"/>
                <a:gd name="connsiteX3" fmla="*/ 3794 w 319959"/>
                <a:gd name="connsiteY3" fmla="*/ 3794 h 182096"/>
                <a:gd name="connsiteX4" fmla="*/ 3794 w 319959"/>
                <a:gd name="connsiteY4" fmla="*/ 5059 h 182096"/>
                <a:gd name="connsiteX5" fmla="*/ 3794 w 319959"/>
                <a:gd name="connsiteY5" fmla="*/ 5059 h 182096"/>
                <a:gd name="connsiteX6" fmla="*/ 3794 w 319959"/>
                <a:gd name="connsiteY6" fmla="*/ 5059 h 182096"/>
                <a:gd name="connsiteX7" fmla="*/ 2529 w 319959"/>
                <a:gd name="connsiteY7" fmla="*/ 5059 h 182096"/>
                <a:gd name="connsiteX8" fmla="*/ 2529 w 319959"/>
                <a:gd name="connsiteY8" fmla="*/ 5059 h 182096"/>
                <a:gd name="connsiteX9" fmla="*/ 0 w 319959"/>
                <a:gd name="connsiteY9" fmla="*/ 6323 h 182096"/>
                <a:gd name="connsiteX10" fmla="*/ 319960 w 319959"/>
                <a:gd name="connsiteY10" fmla="*/ 182096 h 182096"/>
                <a:gd name="connsiteX11" fmla="*/ 319960 w 319959"/>
                <a:gd name="connsiteY11" fmla="*/ 173244 h 182096"/>
                <a:gd name="connsiteX12" fmla="*/ 5059 w 319959"/>
                <a:gd name="connsiteY12" fmla="*/ 0 h 182096"/>
                <a:gd name="connsiteX13" fmla="*/ 3794 w 319959"/>
                <a:gd name="connsiteY13" fmla="*/ 2529 h 18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9959" h="182096">
                  <a:moveTo>
                    <a:pt x="3794" y="2529"/>
                  </a:move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3794"/>
                  </a:lnTo>
                  <a:lnTo>
                    <a:pt x="3794" y="5059"/>
                  </a:lnTo>
                  <a:lnTo>
                    <a:pt x="3794" y="5059"/>
                  </a:lnTo>
                  <a:lnTo>
                    <a:pt x="3794" y="5059"/>
                  </a:lnTo>
                  <a:cubicBezTo>
                    <a:pt x="3794" y="5059"/>
                    <a:pt x="3794" y="5059"/>
                    <a:pt x="2529" y="5059"/>
                  </a:cubicBezTo>
                  <a:lnTo>
                    <a:pt x="2529" y="5059"/>
                  </a:lnTo>
                  <a:lnTo>
                    <a:pt x="0" y="6323"/>
                  </a:lnTo>
                  <a:lnTo>
                    <a:pt x="319960" y="182096"/>
                  </a:lnTo>
                  <a:lnTo>
                    <a:pt x="319960" y="173244"/>
                  </a:lnTo>
                  <a:lnTo>
                    <a:pt x="5059" y="0"/>
                  </a:lnTo>
                  <a:lnTo>
                    <a:pt x="3794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B2ED1FD-6089-459A-8750-99E4BDF42169}"/>
                </a:ext>
              </a:extLst>
            </p:cNvPr>
            <p:cNvSpPr/>
            <p:nvPr/>
          </p:nvSpPr>
          <p:spPr>
            <a:xfrm>
              <a:off x="11657403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B65E4A2-D97D-4C0C-8EBD-C5DC6BCDB2D0}"/>
                </a:ext>
              </a:extLst>
            </p:cNvPr>
            <p:cNvSpPr/>
            <p:nvPr/>
          </p:nvSpPr>
          <p:spPr>
            <a:xfrm>
              <a:off x="11658668" y="3526366"/>
              <a:ext cx="555186" cy="252911"/>
            </a:xfrm>
            <a:custGeom>
              <a:avLst/>
              <a:gdLst>
                <a:gd name="connsiteX0" fmla="*/ 1265 w 555186"/>
                <a:gd name="connsiteY0" fmla="*/ 3794 h 252911"/>
                <a:gd name="connsiteX1" fmla="*/ 1265 w 555186"/>
                <a:gd name="connsiteY1" fmla="*/ 3794 h 252911"/>
                <a:gd name="connsiteX2" fmla="*/ 1265 w 555186"/>
                <a:gd name="connsiteY2" fmla="*/ 3794 h 252911"/>
                <a:gd name="connsiteX3" fmla="*/ 1265 w 555186"/>
                <a:gd name="connsiteY3" fmla="*/ 3794 h 252911"/>
                <a:gd name="connsiteX4" fmla="*/ 1265 w 555186"/>
                <a:gd name="connsiteY4" fmla="*/ 5058 h 252911"/>
                <a:gd name="connsiteX5" fmla="*/ 1265 w 555186"/>
                <a:gd name="connsiteY5" fmla="*/ 5058 h 252911"/>
                <a:gd name="connsiteX6" fmla="*/ 2529 w 555186"/>
                <a:gd name="connsiteY6" fmla="*/ 12646 h 252911"/>
                <a:gd name="connsiteX7" fmla="*/ 548863 w 555186"/>
                <a:gd name="connsiteY7" fmla="*/ 252911 h 252911"/>
                <a:gd name="connsiteX8" fmla="*/ 548863 w 555186"/>
                <a:gd name="connsiteY8" fmla="*/ 250382 h 252911"/>
                <a:gd name="connsiteX9" fmla="*/ 552657 w 555186"/>
                <a:gd name="connsiteY9" fmla="*/ 245324 h 252911"/>
                <a:gd name="connsiteX10" fmla="*/ 555186 w 555186"/>
                <a:gd name="connsiteY10" fmla="*/ 245324 h 252911"/>
                <a:gd name="connsiteX11" fmla="*/ 555186 w 555186"/>
                <a:gd name="connsiteY11" fmla="*/ 245324 h 252911"/>
                <a:gd name="connsiteX12" fmla="*/ 553922 w 555186"/>
                <a:gd name="connsiteY12" fmla="*/ 244060 h 252911"/>
                <a:gd name="connsiteX13" fmla="*/ 0 w 555186"/>
                <a:gd name="connsiteY13" fmla="*/ 0 h 252911"/>
                <a:gd name="connsiteX14" fmla="*/ 0 w 555186"/>
                <a:gd name="connsiteY14" fmla="*/ 0 h 252911"/>
                <a:gd name="connsiteX15" fmla="*/ 0 w 555186"/>
                <a:gd name="connsiteY15" fmla="*/ 0 h 252911"/>
                <a:gd name="connsiteX16" fmla="*/ 1265 w 555186"/>
                <a:gd name="connsiteY16" fmla="*/ 3794 h 252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55186" h="252911">
                  <a:moveTo>
                    <a:pt x="1265" y="3794"/>
                  </a:moveTo>
                  <a:lnTo>
                    <a:pt x="1265" y="3794"/>
                  </a:lnTo>
                  <a:lnTo>
                    <a:pt x="1265" y="3794"/>
                  </a:lnTo>
                  <a:lnTo>
                    <a:pt x="1265" y="3794"/>
                  </a:lnTo>
                  <a:cubicBezTo>
                    <a:pt x="1265" y="5058"/>
                    <a:pt x="1265" y="5058"/>
                    <a:pt x="1265" y="5058"/>
                  </a:cubicBezTo>
                  <a:cubicBezTo>
                    <a:pt x="1265" y="5058"/>
                    <a:pt x="1265" y="5058"/>
                    <a:pt x="1265" y="5058"/>
                  </a:cubicBezTo>
                  <a:lnTo>
                    <a:pt x="2529" y="12646"/>
                  </a:lnTo>
                  <a:lnTo>
                    <a:pt x="548863" y="252911"/>
                  </a:lnTo>
                  <a:lnTo>
                    <a:pt x="548863" y="250382"/>
                  </a:lnTo>
                  <a:cubicBezTo>
                    <a:pt x="548863" y="247853"/>
                    <a:pt x="550128" y="245324"/>
                    <a:pt x="552657" y="245324"/>
                  </a:cubicBezTo>
                  <a:cubicBezTo>
                    <a:pt x="553922" y="245324"/>
                    <a:pt x="555186" y="245324"/>
                    <a:pt x="555186" y="245324"/>
                  </a:cubicBezTo>
                  <a:lnTo>
                    <a:pt x="555186" y="245324"/>
                  </a:lnTo>
                  <a:lnTo>
                    <a:pt x="553922" y="24406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51154505-84BD-4CDC-A871-9E66CFD8527E}"/>
                </a:ext>
              </a:extLst>
            </p:cNvPr>
            <p:cNvSpPr/>
            <p:nvPr/>
          </p:nvSpPr>
          <p:spPr>
            <a:xfrm>
              <a:off x="1165613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33DA2AFC-7B83-43F5-913D-FD6658D78B3D}"/>
                </a:ext>
              </a:extLst>
            </p:cNvPr>
            <p:cNvSpPr/>
            <p:nvPr/>
          </p:nvSpPr>
          <p:spPr>
            <a:xfrm>
              <a:off x="12210060" y="3776186"/>
              <a:ext cx="8852" cy="81493"/>
            </a:xfrm>
            <a:custGeom>
              <a:avLst/>
              <a:gdLst>
                <a:gd name="connsiteX0" fmla="*/ 7588 w 8852"/>
                <a:gd name="connsiteY0" fmla="*/ 1826 h 81493"/>
                <a:gd name="connsiteX1" fmla="*/ 7588 w 8852"/>
                <a:gd name="connsiteY1" fmla="*/ 1826 h 81493"/>
                <a:gd name="connsiteX2" fmla="*/ 7588 w 8852"/>
                <a:gd name="connsiteY2" fmla="*/ 562 h 81493"/>
                <a:gd name="connsiteX3" fmla="*/ 7588 w 8852"/>
                <a:gd name="connsiteY3" fmla="*/ 562 h 81493"/>
                <a:gd name="connsiteX4" fmla="*/ 6323 w 8852"/>
                <a:gd name="connsiteY4" fmla="*/ 562 h 81493"/>
                <a:gd name="connsiteX5" fmla="*/ 3794 w 8852"/>
                <a:gd name="connsiteY5" fmla="*/ 562 h 81493"/>
                <a:gd name="connsiteX6" fmla="*/ 0 w 8852"/>
                <a:gd name="connsiteY6" fmla="*/ 5620 h 81493"/>
                <a:gd name="connsiteX7" fmla="*/ 0 w 8852"/>
                <a:gd name="connsiteY7" fmla="*/ 8149 h 81493"/>
                <a:gd name="connsiteX8" fmla="*/ 8853 w 8852"/>
                <a:gd name="connsiteY8" fmla="*/ 81494 h 81493"/>
                <a:gd name="connsiteX9" fmla="*/ 7588 w 8852"/>
                <a:gd name="connsiteY9" fmla="*/ 1826 h 81493"/>
                <a:gd name="connsiteX10" fmla="*/ 7588 w 8852"/>
                <a:gd name="connsiteY10" fmla="*/ 1826 h 8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52" h="81493">
                  <a:moveTo>
                    <a:pt x="7588" y="1826"/>
                  </a:moveTo>
                  <a:lnTo>
                    <a:pt x="7588" y="1826"/>
                  </a:lnTo>
                  <a:lnTo>
                    <a:pt x="7588" y="562"/>
                  </a:lnTo>
                  <a:lnTo>
                    <a:pt x="7588" y="562"/>
                  </a:lnTo>
                  <a:lnTo>
                    <a:pt x="6323" y="562"/>
                  </a:lnTo>
                  <a:cubicBezTo>
                    <a:pt x="5059" y="562"/>
                    <a:pt x="3794" y="-703"/>
                    <a:pt x="3794" y="562"/>
                  </a:cubicBezTo>
                  <a:cubicBezTo>
                    <a:pt x="1265" y="562"/>
                    <a:pt x="0" y="3091"/>
                    <a:pt x="0" y="5620"/>
                  </a:cubicBezTo>
                  <a:lnTo>
                    <a:pt x="0" y="8149"/>
                  </a:lnTo>
                  <a:lnTo>
                    <a:pt x="8853" y="81494"/>
                  </a:lnTo>
                  <a:lnTo>
                    <a:pt x="7588" y="1826"/>
                  </a:lnTo>
                  <a:cubicBezTo>
                    <a:pt x="8853" y="3091"/>
                    <a:pt x="7588" y="1826"/>
                    <a:pt x="7588" y="182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BAB6178-07C8-445C-880E-958D76F1F5DC}"/>
                </a:ext>
              </a:extLst>
            </p:cNvPr>
            <p:cNvSpPr/>
            <p:nvPr/>
          </p:nvSpPr>
          <p:spPr>
            <a:xfrm>
              <a:off x="11492997" y="3530160"/>
              <a:ext cx="161876" cy="82196"/>
            </a:xfrm>
            <a:custGeom>
              <a:avLst/>
              <a:gdLst>
                <a:gd name="connsiteX0" fmla="*/ 0 w 161876"/>
                <a:gd name="connsiteY0" fmla="*/ 74609 h 82196"/>
                <a:gd name="connsiteX1" fmla="*/ 1265 w 161876"/>
                <a:gd name="connsiteY1" fmla="*/ 74609 h 82196"/>
                <a:gd name="connsiteX2" fmla="*/ 6323 w 161876"/>
                <a:gd name="connsiteY2" fmla="*/ 78402 h 82196"/>
                <a:gd name="connsiteX3" fmla="*/ 6323 w 161876"/>
                <a:gd name="connsiteY3" fmla="*/ 78402 h 82196"/>
                <a:gd name="connsiteX4" fmla="*/ 6323 w 161876"/>
                <a:gd name="connsiteY4" fmla="*/ 82196 h 82196"/>
                <a:gd name="connsiteX5" fmla="*/ 159347 w 161876"/>
                <a:gd name="connsiteY5" fmla="*/ 11381 h 82196"/>
                <a:gd name="connsiteX6" fmla="*/ 158083 w 161876"/>
                <a:gd name="connsiteY6" fmla="*/ 5058 h 82196"/>
                <a:gd name="connsiteX7" fmla="*/ 161877 w 161876"/>
                <a:gd name="connsiteY7" fmla="*/ 0 h 82196"/>
                <a:gd name="connsiteX8" fmla="*/ 160612 w 161876"/>
                <a:gd name="connsiteY8" fmla="*/ 0 h 82196"/>
                <a:gd name="connsiteX9" fmla="*/ 1265 w 161876"/>
                <a:gd name="connsiteY9" fmla="*/ 73344 h 82196"/>
                <a:gd name="connsiteX10" fmla="*/ 0 w 161876"/>
                <a:gd name="connsiteY10" fmla="*/ 74609 h 82196"/>
                <a:gd name="connsiteX11" fmla="*/ 0 w 161876"/>
                <a:gd name="connsiteY11" fmla="*/ 74609 h 8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1876" h="82196">
                  <a:moveTo>
                    <a:pt x="0" y="74609"/>
                  </a:moveTo>
                  <a:lnTo>
                    <a:pt x="1265" y="74609"/>
                  </a:lnTo>
                  <a:cubicBezTo>
                    <a:pt x="3794" y="74609"/>
                    <a:pt x="6323" y="75873"/>
                    <a:pt x="6323" y="78402"/>
                  </a:cubicBezTo>
                  <a:cubicBezTo>
                    <a:pt x="6323" y="78402"/>
                    <a:pt x="6323" y="78402"/>
                    <a:pt x="6323" y="78402"/>
                  </a:cubicBezTo>
                  <a:lnTo>
                    <a:pt x="6323" y="82196"/>
                  </a:lnTo>
                  <a:lnTo>
                    <a:pt x="159347" y="11381"/>
                  </a:lnTo>
                  <a:lnTo>
                    <a:pt x="158083" y="5058"/>
                  </a:lnTo>
                  <a:cubicBezTo>
                    <a:pt x="158083" y="2529"/>
                    <a:pt x="159347" y="0"/>
                    <a:pt x="161877" y="0"/>
                  </a:cubicBezTo>
                  <a:lnTo>
                    <a:pt x="160612" y="0"/>
                  </a:lnTo>
                  <a:lnTo>
                    <a:pt x="1265" y="73344"/>
                  </a:lnTo>
                  <a:lnTo>
                    <a:pt x="0" y="74609"/>
                  </a:lnTo>
                  <a:lnTo>
                    <a:pt x="0" y="7460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2CA074D-AE93-4BD3-8A9E-D0EFE2296E79}"/>
                </a:ext>
              </a:extLst>
            </p:cNvPr>
            <p:cNvSpPr/>
            <p:nvPr/>
          </p:nvSpPr>
          <p:spPr>
            <a:xfrm>
              <a:off x="1165866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6A139F-7FDC-4E14-8A32-E35DE6F36883}"/>
                </a:ext>
              </a:extLst>
            </p:cNvPr>
            <p:cNvSpPr/>
            <p:nvPr/>
          </p:nvSpPr>
          <p:spPr>
            <a:xfrm>
              <a:off x="11661197" y="3531424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5"/>
                    <a:pt x="0" y="1265"/>
                    <a:pt x="0" y="0"/>
                  </a:cubicBezTo>
                  <a:cubicBezTo>
                    <a:pt x="0" y="1265"/>
                    <a:pt x="0" y="126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DB9D68D-07A2-4F79-A56A-8AC332B792ED}"/>
                </a:ext>
              </a:extLst>
            </p:cNvPr>
            <p:cNvSpPr/>
            <p:nvPr/>
          </p:nvSpPr>
          <p:spPr>
            <a:xfrm>
              <a:off x="11656138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73F57B-89EF-468C-9D51-82DC62B2C85D}"/>
                </a:ext>
              </a:extLst>
            </p:cNvPr>
            <p:cNvSpPr/>
            <p:nvPr/>
          </p:nvSpPr>
          <p:spPr>
            <a:xfrm>
              <a:off x="11652344" y="3531424"/>
              <a:ext cx="250403" cy="1716002"/>
            </a:xfrm>
            <a:custGeom>
              <a:avLst/>
              <a:gdLst>
                <a:gd name="connsiteX0" fmla="*/ 0 w 250403"/>
                <a:gd name="connsiteY0" fmla="*/ 3794 h 1716002"/>
                <a:gd name="connsiteX1" fmla="*/ 1265 w 250403"/>
                <a:gd name="connsiteY1" fmla="*/ 10117 h 1716002"/>
                <a:gd name="connsiteX2" fmla="*/ 241550 w 250403"/>
                <a:gd name="connsiteY2" fmla="*/ 1714738 h 1716002"/>
                <a:gd name="connsiteX3" fmla="*/ 244080 w 250403"/>
                <a:gd name="connsiteY3" fmla="*/ 1713474 h 1716002"/>
                <a:gd name="connsiteX4" fmla="*/ 250403 w 250403"/>
                <a:gd name="connsiteY4" fmla="*/ 1714738 h 1716002"/>
                <a:gd name="connsiteX5" fmla="*/ 250403 w 250403"/>
                <a:gd name="connsiteY5" fmla="*/ 1714738 h 1716002"/>
                <a:gd name="connsiteX6" fmla="*/ 250403 w 250403"/>
                <a:gd name="connsiteY6" fmla="*/ 1716003 h 1716002"/>
                <a:gd name="connsiteX7" fmla="*/ 250403 w 250403"/>
                <a:gd name="connsiteY7" fmla="*/ 1716003 h 1716002"/>
                <a:gd name="connsiteX8" fmla="*/ 250403 w 250403"/>
                <a:gd name="connsiteY8" fmla="*/ 1713474 h 1716002"/>
                <a:gd name="connsiteX9" fmla="*/ 10117 w 250403"/>
                <a:gd name="connsiteY9" fmla="*/ 10117 h 1716002"/>
                <a:gd name="connsiteX10" fmla="*/ 8853 w 250403"/>
                <a:gd name="connsiteY10" fmla="*/ 2529 h 1716002"/>
                <a:gd name="connsiteX11" fmla="*/ 8853 w 250403"/>
                <a:gd name="connsiteY11" fmla="*/ 2529 h 1716002"/>
                <a:gd name="connsiteX12" fmla="*/ 8853 w 250403"/>
                <a:gd name="connsiteY12" fmla="*/ 1265 h 1716002"/>
                <a:gd name="connsiteX13" fmla="*/ 8853 w 250403"/>
                <a:gd name="connsiteY13" fmla="*/ 0 h 1716002"/>
                <a:gd name="connsiteX14" fmla="*/ 8853 w 250403"/>
                <a:gd name="connsiteY14" fmla="*/ 0 h 1716002"/>
                <a:gd name="connsiteX15" fmla="*/ 7588 w 250403"/>
                <a:gd name="connsiteY15" fmla="*/ 0 h 1716002"/>
                <a:gd name="connsiteX16" fmla="*/ 7588 w 250403"/>
                <a:gd name="connsiteY16" fmla="*/ 0 h 1716002"/>
                <a:gd name="connsiteX17" fmla="*/ 5059 w 250403"/>
                <a:gd name="connsiteY17" fmla="*/ 0 h 1716002"/>
                <a:gd name="connsiteX18" fmla="*/ 5059 w 250403"/>
                <a:gd name="connsiteY18" fmla="*/ 0 h 1716002"/>
                <a:gd name="connsiteX19" fmla="*/ 5059 w 250403"/>
                <a:gd name="connsiteY19" fmla="*/ 0 h 1716002"/>
                <a:gd name="connsiteX20" fmla="*/ 0 w 250403"/>
                <a:gd name="connsiteY20" fmla="*/ 3794 h 171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0403" h="1716002">
                  <a:moveTo>
                    <a:pt x="0" y="3794"/>
                  </a:moveTo>
                  <a:lnTo>
                    <a:pt x="1265" y="10117"/>
                  </a:lnTo>
                  <a:lnTo>
                    <a:pt x="241550" y="1714738"/>
                  </a:lnTo>
                  <a:lnTo>
                    <a:pt x="244080" y="1713474"/>
                  </a:lnTo>
                  <a:cubicBezTo>
                    <a:pt x="246609" y="1712209"/>
                    <a:pt x="249139" y="1713474"/>
                    <a:pt x="250403" y="1714738"/>
                  </a:cubicBezTo>
                  <a:cubicBezTo>
                    <a:pt x="250403" y="1714738"/>
                    <a:pt x="250403" y="1714738"/>
                    <a:pt x="250403" y="1714738"/>
                  </a:cubicBezTo>
                  <a:cubicBezTo>
                    <a:pt x="250403" y="1714738"/>
                    <a:pt x="250403" y="1716003"/>
                    <a:pt x="250403" y="1716003"/>
                  </a:cubicBezTo>
                  <a:lnTo>
                    <a:pt x="250403" y="1716003"/>
                  </a:lnTo>
                  <a:lnTo>
                    <a:pt x="250403" y="1713474"/>
                  </a:lnTo>
                  <a:lnTo>
                    <a:pt x="10117" y="10117"/>
                  </a:lnTo>
                  <a:lnTo>
                    <a:pt x="8853" y="2529"/>
                  </a:lnTo>
                  <a:lnTo>
                    <a:pt x="8853" y="2529"/>
                  </a:lnTo>
                  <a:cubicBezTo>
                    <a:pt x="8853" y="2529"/>
                    <a:pt x="8853" y="2529"/>
                    <a:pt x="8853" y="1265"/>
                  </a:cubicBez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7588" y="0"/>
                  </a:lnTo>
                  <a:lnTo>
                    <a:pt x="5059" y="0"/>
                  </a:lnTo>
                  <a:lnTo>
                    <a:pt x="5059" y="0"/>
                  </a:lnTo>
                  <a:lnTo>
                    <a:pt x="5059" y="0"/>
                  </a:lnTo>
                  <a:cubicBezTo>
                    <a:pt x="2529" y="0"/>
                    <a:pt x="0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DB86795-C74D-4CE1-9A94-6B1BBEB92AE8}"/>
                </a:ext>
              </a:extLst>
            </p:cNvPr>
            <p:cNvSpPr/>
            <p:nvPr/>
          </p:nvSpPr>
          <p:spPr>
            <a:xfrm>
              <a:off x="11745929" y="53346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89FC6E8-7686-4D3D-B8D0-FD8566B77AD1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3E07FB1F-D5E1-41DF-8A4B-4E9AF4AF0391}"/>
                </a:ext>
              </a:extLst>
            </p:cNvPr>
            <p:cNvSpPr/>
            <p:nvPr/>
          </p:nvSpPr>
          <p:spPr>
            <a:xfrm>
              <a:off x="11489203" y="3603504"/>
              <a:ext cx="260520" cy="1727383"/>
            </a:xfrm>
            <a:custGeom>
              <a:avLst/>
              <a:gdLst>
                <a:gd name="connsiteX0" fmla="*/ 254197 w 260520"/>
                <a:gd name="connsiteY0" fmla="*/ 1727384 h 1727383"/>
                <a:gd name="connsiteX1" fmla="*/ 254197 w 260520"/>
                <a:gd name="connsiteY1" fmla="*/ 1727384 h 1727383"/>
                <a:gd name="connsiteX2" fmla="*/ 254197 w 260520"/>
                <a:gd name="connsiteY2" fmla="*/ 1727384 h 1727383"/>
                <a:gd name="connsiteX3" fmla="*/ 254197 w 260520"/>
                <a:gd name="connsiteY3" fmla="*/ 1727384 h 1727383"/>
                <a:gd name="connsiteX4" fmla="*/ 254197 w 260520"/>
                <a:gd name="connsiteY4" fmla="*/ 1726119 h 1727383"/>
                <a:gd name="connsiteX5" fmla="*/ 254197 w 260520"/>
                <a:gd name="connsiteY5" fmla="*/ 1724854 h 1727383"/>
                <a:gd name="connsiteX6" fmla="*/ 254197 w 260520"/>
                <a:gd name="connsiteY6" fmla="*/ 1724854 h 1727383"/>
                <a:gd name="connsiteX7" fmla="*/ 254197 w 260520"/>
                <a:gd name="connsiteY7" fmla="*/ 1724854 h 1727383"/>
                <a:gd name="connsiteX8" fmla="*/ 254197 w 260520"/>
                <a:gd name="connsiteY8" fmla="*/ 1723590 h 1727383"/>
                <a:gd name="connsiteX9" fmla="*/ 254197 w 260520"/>
                <a:gd name="connsiteY9" fmla="*/ 1723590 h 1727383"/>
                <a:gd name="connsiteX10" fmla="*/ 254197 w 260520"/>
                <a:gd name="connsiteY10" fmla="*/ 1723590 h 1727383"/>
                <a:gd name="connsiteX11" fmla="*/ 260520 w 260520"/>
                <a:gd name="connsiteY11" fmla="*/ 1719796 h 1727383"/>
                <a:gd name="connsiteX12" fmla="*/ 8853 w 260520"/>
                <a:gd name="connsiteY12" fmla="*/ 7587 h 1727383"/>
                <a:gd name="connsiteX13" fmla="*/ 8853 w 260520"/>
                <a:gd name="connsiteY13" fmla="*/ 3794 h 1727383"/>
                <a:gd name="connsiteX14" fmla="*/ 3794 w 260520"/>
                <a:gd name="connsiteY14" fmla="*/ 0 h 1727383"/>
                <a:gd name="connsiteX15" fmla="*/ 3794 w 260520"/>
                <a:gd name="connsiteY15" fmla="*/ 0 h 1727383"/>
                <a:gd name="connsiteX16" fmla="*/ 2529 w 260520"/>
                <a:gd name="connsiteY16" fmla="*/ 0 h 1727383"/>
                <a:gd name="connsiteX17" fmla="*/ 1265 w 260520"/>
                <a:gd name="connsiteY17" fmla="*/ 0 h 1727383"/>
                <a:gd name="connsiteX18" fmla="*/ 0 w 260520"/>
                <a:gd name="connsiteY18" fmla="*/ 0 h 1727383"/>
                <a:gd name="connsiteX19" fmla="*/ 0 w 260520"/>
                <a:gd name="connsiteY19" fmla="*/ 1265 h 1727383"/>
                <a:gd name="connsiteX20" fmla="*/ 0 w 260520"/>
                <a:gd name="connsiteY20" fmla="*/ 2529 h 1727383"/>
                <a:gd name="connsiteX21" fmla="*/ 0 w 260520"/>
                <a:gd name="connsiteY21" fmla="*/ 3794 h 1727383"/>
                <a:gd name="connsiteX22" fmla="*/ 0 w 260520"/>
                <a:gd name="connsiteY22" fmla="*/ 3794 h 1727383"/>
                <a:gd name="connsiteX23" fmla="*/ 0 w 260520"/>
                <a:gd name="connsiteY23" fmla="*/ 6323 h 1727383"/>
                <a:gd name="connsiteX24" fmla="*/ 251668 w 260520"/>
                <a:gd name="connsiteY24" fmla="*/ 1716003 h 1727383"/>
                <a:gd name="connsiteX25" fmla="*/ 254197 w 260520"/>
                <a:gd name="connsiteY25" fmla="*/ 1727384 h 172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60520" h="1727383">
                  <a:moveTo>
                    <a:pt x="254197" y="1727384"/>
                  </a:moveTo>
                  <a:lnTo>
                    <a:pt x="254197" y="1727384"/>
                  </a:lnTo>
                  <a:lnTo>
                    <a:pt x="254197" y="1727384"/>
                  </a:lnTo>
                  <a:cubicBezTo>
                    <a:pt x="254197" y="1727384"/>
                    <a:pt x="254197" y="1727384"/>
                    <a:pt x="254197" y="1727384"/>
                  </a:cubicBezTo>
                  <a:cubicBezTo>
                    <a:pt x="254197" y="1726119"/>
                    <a:pt x="254197" y="1726119"/>
                    <a:pt x="254197" y="1726119"/>
                  </a:cubicBezTo>
                  <a:cubicBezTo>
                    <a:pt x="254197" y="1726119"/>
                    <a:pt x="254197" y="1726119"/>
                    <a:pt x="254197" y="1724854"/>
                  </a:cubicBezTo>
                  <a:lnTo>
                    <a:pt x="254197" y="1724854"/>
                  </a:lnTo>
                  <a:lnTo>
                    <a:pt x="254197" y="1724854"/>
                  </a:lnTo>
                  <a:lnTo>
                    <a:pt x="254197" y="1723590"/>
                  </a:lnTo>
                  <a:cubicBezTo>
                    <a:pt x="254197" y="1723590"/>
                    <a:pt x="254197" y="1723590"/>
                    <a:pt x="254197" y="1723590"/>
                  </a:cubicBezTo>
                  <a:lnTo>
                    <a:pt x="254197" y="1723590"/>
                  </a:lnTo>
                  <a:lnTo>
                    <a:pt x="260520" y="171979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251668" y="1716003"/>
                  </a:lnTo>
                  <a:lnTo>
                    <a:pt x="254197" y="172738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DFCBDCC-2CBC-4438-A812-4D6E074F2267}"/>
                </a:ext>
              </a:extLst>
            </p:cNvPr>
            <p:cNvSpPr/>
            <p:nvPr/>
          </p:nvSpPr>
          <p:spPr>
            <a:xfrm>
              <a:off x="11745929" y="5330887"/>
              <a:ext cx="350311" cy="198535"/>
            </a:xfrm>
            <a:custGeom>
              <a:avLst/>
              <a:gdLst>
                <a:gd name="connsiteX0" fmla="*/ 0 w 350311"/>
                <a:gd name="connsiteY0" fmla="*/ 3794 h 198535"/>
                <a:gd name="connsiteX1" fmla="*/ 0 w 350311"/>
                <a:gd name="connsiteY1" fmla="*/ 3794 h 198535"/>
                <a:gd name="connsiteX2" fmla="*/ 0 w 350311"/>
                <a:gd name="connsiteY2" fmla="*/ 3794 h 198535"/>
                <a:gd name="connsiteX3" fmla="*/ 341459 w 350311"/>
                <a:gd name="connsiteY3" fmla="*/ 194742 h 198535"/>
                <a:gd name="connsiteX4" fmla="*/ 349047 w 350311"/>
                <a:gd name="connsiteY4" fmla="*/ 198535 h 198535"/>
                <a:gd name="connsiteX5" fmla="*/ 349047 w 350311"/>
                <a:gd name="connsiteY5" fmla="*/ 198535 h 198535"/>
                <a:gd name="connsiteX6" fmla="*/ 346518 w 350311"/>
                <a:gd name="connsiteY6" fmla="*/ 197271 h 198535"/>
                <a:gd name="connsiteX7" fmla="*/ 347782 w 350311"/>
                <a:gd name="connsiteY7" fmla="*/ 190948 h 198535"/>
                <a:gd name="connsiteX8" fmla="*/ 350311 w 350311"/>
                <a:gd name="connsiteY8" fmla="*/ 189683 h 198535"/>
                <a:gd name="connsiteX9" fmla="*/ 11382 w 350311"/>
                <a:gd name="connsiteY9" fmla="*/ 0 h 198535"/>
                <a:gd name="connsiteX10" fmla="*/ 3794 w 350311"/>
                <a:gd name="connsiteY10" fmla="*/ 3794 h 198535"/>
                <a:gd name="connsiteX11" fmla="*/ 0 w 350311"/>
                <a:gd name="connsiteY11" fmla="*/ 3794 h 19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311" h="198535">
                  <a:moveTo>
                    <a:pt x="0" y="3794"/>
                  </a:moveTo>
                  <a:lnTo>
                    <a:pt x="0" y="3794"/>
                  </a:lnTo>
                  <a:lnTo>
                    <a:pt x="0" y="3794"/>
                  </a:lnTo>
                  <a:lnTo>
                    <a:pt x="341459" y="194742"/>
                  </a:lnTo>
                  <a:lnTo>
                    <a:pt x="349047" y="198535"/>
                  </a:lnTo>
                  <a:lnTo>
                    <a:pt x="349047" y="198535"/>
                  </a:lnTo>
                  <a:cubicBezTo>
                    <a:pt x="347782" y="198535"/>
                    <a:pt x="347782" y="197271"/>
                    <a:pt x="346518" y="197271"/>
                  </a:cubicBezTo>
                  <a:cubicBezTo>
                    <a:pt x="345253" y="194742"/>
                    <a:pt x="346518" y="192212"/>
                    <a:pt x="347782" y="190948"/>
                  </a:cubicBezTo>
                  <a:lnTo>
                    <a:pt x="350311" y="189683"/>
                  </a:lnTo>
                  <a:lnTo>
                    <a:pt x="11382" y="0"/>
                  </a:lnTo>
                  <a:lnTo>
                    <a:pt x="3794" y="3794"/>
                  </a:lnTo>
                  <a:cubicBezTo>
                    <a:pt x="2529" y="3794"/>
                    <a:pt x="1265" y="3794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AB4CDF7-361B-405A-8C2C-2F7319296996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AEF906C-20E0-42C1-9137-ACCCCF8FE39A}"/>
                </a:ext>
              </a:extLst>
            </p:cNvPr>
            <p:cNvSpPr/>
            <p:nvPr/>
          </p:nvSpPr>
          <p:spPr>
            <a:xfrm>
              <a:off x="11744665" y="5331590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38AA424-343C-4E3A-BA34-ECAC8E91859C}"/>
                </a:ext>
              </a:extLst>
            </p:cNvPr>
            <p:cNvSpPr/>
            <p:nvPr/>
          </p:nvSpPr>
          <p:spPr>
            <a:xfrm>
              <a:off x="11744665" y="532835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B6EDD74-D585-43FC-9748-33B9A3337686}"/>
                </a:ext>
              </a:extLst>
            </p:cNvPr>
            <p:cNvSpPr/>
            <p:nvPr/>
          </p:nvSpPr>
          <p:spPr>
            <a:xfrm>
              <a:off x="11561289" y="3164703"/>
              <a:ext cx="54380" cy="312345"/>
            </a:xfrm>
            <a:custGeom>
              <a:avLst/>
              <a:gdLst>
                <a:gd name="connsiteX0" fmla="*/ 46792 w 54380"/>
                <a:gd name="connsiteY0" fmla="*/ 312345 h 312345"/>
                <a:gd name="connsiteX1" fmla="*/ 49322 w 54380"/>
                <a:gd name="connsiteY1" fmla="*/ 311081 h 312345"/>
                <a:gd name="connsiteX2" fmla="*/ 54380 w 54380"/>
                <a:gd name="connsiteY2" fmla="*/ 308552 h 312345"/>
                <a:gd name="connsiteX3" fmla="*/ 11382 w 54380"/>
                <a:gd name="connsiteY3" fmla="*/ 5058 h 312345"/>
                <a:gd name="connsiteX4" fmla="*/ 3794 w 54380"/>
                <a:gd name="connsiteY4" fmla="*/ 2529 h 312345"/>
                <a:gd name="connsiteX5" fmla="*/ 2529 w 54380"/>
                <a:gd name="connsiteY5" fmla="*/ 2529 h 312345"/>
                <a:gd name="connsiteX6" fmla="*/ 1265 w 54380"/>
                <a:gd name="connsiteY6" fmla="*/ 2529 h 312345"/>
                <a:gd name="connsiteX7" fmla="*/ 0 w 54380"/>
                <a:gd name="connsiteY7" fmla="*/ 1264 h 312345"/>
                <a:gd name="connsiteX8" fmla="*/ 0 w 54380"/>
                <a:gd name="connsiteY8" fmla="*/ 1264 h 312345"/>
                <a:gd name="connsiteX9" fmla="*/ 0 w 54380"/>
                <a:gd name="connsiteY9" fmla="*/ 1264 h 312345"/>
                <a:gd name="connsiteX10" fmla="*/ 0 w 54380"/>
                <a:gd name="connsiteY10" fmla="*/ 0 h 312345"/>
                <a:gd name="connsiteX11" fmla="*/ 0 w 54380"/>
                <a:gd name="connsiteY11" fmla="*/ 0 h 312345"/>
                <a:gd name="connsiteX12" fmla="*/ 46792 w 54380"/>
                <a:gd name="connsiteY12" fmla="*/ 312345 h 31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380" h="312345">
                  <a:moveTo>
                    <a:pt x="46792" y="312345"/>
                  </a:moveTo>
                  <a:lnTo>
                    <a:pt x="49322" y="311081"/>
                  </a:lnTo>
                  <a:lnTo>
                    <a:pt x="54380" y="308552"/>
                  </a:lnTo>
                  <a:lnTo>
                    <a:pt x="11382" y="5058"/>
                  </a:lnTo>
                  <a:lnTo>
                    <a:pt x="3794" y="2529"/>
                  </a:lnTo>
                  <a:lnTo>
                    <a:pt x="2529" y="2529"/>
                  </a:lnTo>
                  <a:lnTo>
                    <a:pt x="1265" y="2529"/>
                  </a:lnTo>
                  <a:cubicBezTo>
                    <a:pt x="1265" y="2529"/>
                    <a:pt x="1265" y="1264"/>
                    <a:pt x="0" y="1264"/>
                  </a:cubicBezTo>
                  <a:lnTo>
                    <a:pt x="0" y="1264"/>
                  </a:lnTo>
                  <a:lnTo>
                    <a:pt x="0" y="1264"/>
                  </a:lnTo>
                  <a:cubicBezTo>
                    <a:pt x="0" y="1264"/>
                    <a:pt x="0" y="0"/>
                    <a:pt x="0" y="0"/>
                  </a:cubicBezTo>
                  <a:lnTo>
                    <a:pt x="0" y="0"/>
                  </a:lnTo>
                  <a:lnTo>
                    <a:pt x="46792" y="31234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011B45D-DDFB-4469-8033-DC91D61C0DE3}"/>
                </a:ext>
              </a:extLst>
            </p:cNvPr>
            <p:cNvSpPr/>
            <p:nvPr/>
          </p:nvSpPr>
          <p:spPr>
            <a:xfrm>
              <a:off x="11566347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A054F1-619E-4C88-983B-BFD04A1B7EE9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FCC07B4B-48E6-4FF5-AEB8-0B99D650BFE0}"/>
                </a:ext>
              </a:extLst>
            </p:cNvPr>
            <p:cNvSpPr/>
            <p:nvPr/>
          </p:nvSpPr>
          <p:spPr>
            <a:xfrm>
              <a:off x="11958393" y="33253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7A91F53-875B-49C4-B4A2-1459B941959F}"/>
                </a:ext>
              </a:extLst>
            </p:cNvPr>
            <p:cNvSpPr/>
            <p:nvPr/>
          </p:nvSpPr>
          <p:spPr>
            <a:xfrm>
              <a:off x="11566347" y="3160909"/>
              <a:ext cx="390780" cy="161863"/>
            </a:xfrm>
            <a:custGeom>
              <a:avLst/>
              <a:gdLst>
                <a:gd name="connsiteX0" fmla="*/ 0 w 390780"/>
                <a:gd name="connsiteY0" fmla="*/ 5058 h 161863"/>
                <a:gd name="connsiteX1" fmla="*/ 0 w 390780"/>
                <a:gd name="connsiteY1" fmla="*/ 5058 h 161863"/>
                <a:gd name="connsiteX2" fmla="*/ 7588 w 390780"/>
                <a:gd name="connsiteY2" fmla="*/ 7587 h 161863"/>
                <a:gd name="connsiteX3" fmla="*/ 376869 w 390780"/>
                <a:gd name="connsiteY3" fmla="*/ 161863 h 161863"/>
                <a:gd name="connsiteX4" fmla="*/ 386987 w 390780"/>
                <a:gd name="connsiteY4" fmla="*/ 156805 h 161863"/>
                <a:gd name="connsiteX5" fmla="*/ 390780 w 390780"/>
                <a:gd name="connsiteY5" fmla="*/ 156805 h 161863"/>
                <a:gd name="connsiteX6" fmla="*/ 390780 w 390780"/>
                <a:gd name="connsiteY6" fmla="*/ 156805 h 161863"/>
                <a:gd name="connsiteX7" fmla="*/ 13911 w 390780"/>
                <a:gd name="connsiteY7" fmla="*/ 0 h 161863"/>
                <a:gd name="connsiteX8" fmla="*/ 3794 w 390780"/>
                <a:gd name="connsiteY8" fmla="*/ 3794 h 161863"/>
                <a:gd name="connsiteX9" fmla="*/ 0 w 390780"/>
                <a:gd name="connsiteY9" fmla="*/ 5058 h 16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780" h="161863">
                  <a:moveTo>
                    <a:pt x="0" y="5058"/>
                  </a:moveTo>
                  <a:lnTo>
                    <a:pt x="0" y="5058"/>
                  </a:lnTo>
                  <a:lnTo>
                    <a:pt x="7588" y="7587"/>
                  </a:lnTo>
                  <a:lnTo>
                    <a:pt x="376869" y="161863"/>
                  </a:lnTo>
                  <a:lnTo>
                    <a:pt x="386987" y="156805"/>
                  </a:lnTo>
                  <a:cubicBezTo>
                    <a:pt x="388251" y="155540"/>
                    <a:pt x="389516" y="155540"/>
                    <a:pt x="390780" y="156805"/>
                  </a:cubicBezTo>
                  <a:lnTo>
                    <a:pt x="390780" y="156805"/>
                  </a:lnTo>
                  <a:lnTo>
                    <a:pt x="13911" y="0"/>
                  </a:lnTo>
                  <a:lnTo>
                    <a:pt x="3794" y="3794"/>
                  </a:lnTo>
                  <a:cubicBezTo>
                    <a:pt x="2529" y="5058"/>
                    <a:pt x="1265" y="5058"/>
                    <a:pt x="0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0687C56-A0C3-4458-BE60-E626EEEA5C9A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989B43-335C-4530-9CA0-C7DA71B6DDA5}"/>
                </a:ext>
              </a:extLst>
            </p:cNvPr>
            <p:cNvSpPr/>
            <p:nvPr/>
          </p:nvSpPr>
          <p:spPr>
            <a:xfrm>
              <a:off x="11565083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E68BE0F-5BEA-4AEE-9587-BDC12857B62E}"/>
                </a:ext>
              </a:extLst>
            </p:cNvPr>
            <p:cNvSpPr/>
            <p:nvPr/>
          </p:nvSpPr>
          <p:spPr>
            <a:xfrm>
              <a:off x="11592905" y="4914848"/>
              <a:ext cx="17705" cy="17269"/>
            </a:xfrm>
            <a:custGeom>
              <a:avLst/>
              <a:gdLst>
                <a:gd name="connsiteX0" fmla="*/ 2529 w 17705"/>
                <a:gd name="connsiteY0" fmla="*/ 8852 h 17269"/>
                <a:gd name="connsiteX1" fmla="*/ 2529 w 17705"/>
                <a:gd name="connsiteY1" fmla="*/ 8852 h 17269"/>
                <a:gd name="connsiteX2" fmla="*/ 0 w 17705"/>
                <a:gd name="connsiteY2" fmla="*/ 15174 h 17269"/>
                <a:gd name="connsiteX3" fmla="*/ 6323 w 17705"/>
                <a:gd name="connsiteY3" fmla="*/ 16439 h 17269"/>
                <a:gd name="connsiteX4" fmla="*/ 6323 w 17705"/>
                <a:gd name="connsiteY4" fmla="*/ 16439 h 17269"/>
                <a:gd name="connsiteX5" fmla="*/ 6323 w 17705"/>
                <a:gd name="connsiteY5" fmla="*/ 16439 h 17269"/>
                <a:gd name="connsiteX6" fmla="*/ 7588 w 17705"/>
                <a:gd name="connsiteY6" fmla="*/ 15174 h 17269"/>
                <a:gd name="connsiteX7" fmla="*/ 13911 w 17705"/>
                <a:gd name="connsiteY7" fmla="*/ 12646 h 17269"/>
                <a:gd name="connsiteX8" fmla="*/ 17705 w 17705"/>
                <a:gd name="connsiteY8" fmla="*/ 10116 h 17269"/>
                <a:gd name="connsiteX9" fmla="*/ 16441 w 17705"/>
                <a:gd name="connsiteY9" fmla="*/ 3794 h 17269"/>
                <a:gd name="connsiteX10" fmla="*/ 16441 w 17705"/>
                <a:gd name="connsiteY10" fmla="*/ 3794 h 17269"/>
                <a:gd name="connsiteX11" fmla="*/ 16441 w 17705"/>
                <a:gd name="connsiteY11" fmla="*/ 0 h 17269"/>
                <a:gd name="connsiteX12" fmla="*/ 3794 w 17705"/>
                <a:gd name="connsiteY12" fmla="*/ 6323 h 17269"/>
                <a:gd name="connsiteX13" fmla="*/ 2529 w 17705"/>
                <a:gd name="connsiteY13" fmla="*/ 8852 h 17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17269">
                  <a:moveTo>
                    <a:pt x="2529" y="8852"/>
                  </a:moveTo>
                  <a:lnTo>
                    <a:pt x="2529" y="8852"/>
                  </a:lnTo>
                  <a:cubicBezTo>
                    <a:pt x="0" y="10116"/>
                    <a:pt x="0" y="12646"/>
                    <a:pt x="0" y="15174"/>
                  </a:cubicBezTo>
                  <a:cubicBezTo>
                    <a:pt x="1265" y="17704"/>
                    <a:pt x="3794" y="17704"/>
                    <a:pt x="6323" y="16439"/>
                  </a:cubicBezTo>
                  <a:lnTo>
                    <a:pt x="6323" y="16439"/>
                  </a:lnTo>
                  <a:lnTo>
                    <a:pt x="6323" y="16439"/>
                  </a:lnTo>
                  <a:lnTo>
                    <a:pt x="7588" y="15174"/>
                  </a:lnTo>
                  <a:lnTo>
                    <a:pt x="13911" y="12646"/>
                  </a:lnTo>
                  <a:lnTo>
                    <a:pt x="17705" y="10116"/>
                  </a:lnTo>
                  <a:lnTo>
                    <a:pt x="16441" y="3794"/>
                  </a:lnTo>
                  <a:lnTo>
                    <a:pt x="16441" y="3794"/>
                  </a:lnTo>
                  <a:lnTo>
                    <a:pt x="16441" y="0"/>
                  </a:lnTo>
                  <a:lnTo>
                    <a:pt x="3794" y="6323"/>
                  </a:lnTo>
                  <a:lnTo>
                    <a:pt x="2529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D275A21-E52A-470A-B6FA-2C118B6E8124}"/>
                </a:ext>
              </a:extLst>
            </p:cNvPr>
            <p:cNvSpPr/>
            <p:nvPr/>
          </p:nvSpPr>
          <p:spPr>
            <a:xfrm>
              <a:off x="11745929" y="5243633"/>
              <a:ext cx="156818" cy="91996"/>
            </a:xfrm>
            <a:custGeom>
              <a:avLst/>
              <a:gdLst>
                <a:gd name="connsiteX0" fmla="*/ 150495 w 156818"/>
                <a:gd name="connsiteY0" fmla="*/ 0 h 91996"/>
                <a:gd name="connsiteX1" fmla="*/ 147966 w 156818"/>
                <a:gd name="connsiteY1" fmla="*/ 1264 h 91996"/>
                <a:gd name="connsiteX2" fmla="*/ 6323 w 156818"/>
                <a:gd name="connsiteY2" fmla="*/ 79667 h 91996"/>
                <a:gd name="connsiteX3" fmla="*/ 0 w 156818"/>
                <a:gd name="connsiteY3" fmla="*/ 83460 h 91996"/>
                <a:gd name="connsiteX4" fmla="*/ 0 w 156818"/>
                <a:gd name="connsiteY4" fmla="*/ 83460 h 91996"/>
                <a:gd name="connsiteX5" fmla="*/ 0 w 156818"/>
                <a:gd name="connsiteY5" fmla="*/ 83460 h 91996"/>
                <a:gd name="connsiteX6" fmla="*/ 0 w 156818"/>
                <a:gd name="connsiteY6" fmla="*/ 84725 h 91996"/>
                <a:gd name="connsiteX7" fmla="*/ 0 w 156818"/>
                <a:gd name="connsiteY7" fmla="*/ 85990 h 91996"/>
                <a:gd name="connsiteX8" fmla="*/ 0 w 156818"/>
                <a:gd name="connsiteY8" fmla="*/ 87254 h 91996"/>
                <a:gd name="connsiteX9" fmla="*/ 0 w 156818"/>
                <a:gd name="connsiteY9" fmla="*/ 88519 h 91996"/>
                <a:gd name="connsiteX10" fmla="*/ 0 w 156818"/>
                <a:gd name="connsiteY10" fmla="*/ 89783 h 91996"/>
                <a:gd name="connsiteX11" fmla="*/ 0 w 156818"/>
                <a:gd name="connsiteY11" fmla="*/ 91048 h 91996"/>
                <a:gd name="connsiteX12" fmla="*/ 0 w 156818"/>
                <a:gd name="connsiteY12" fmla="*/ 91048 h 91996"/>
                <a:gd name="connsiteX13" fmla="*/ 0 w 156818"/>
                <a:gd name="connsiteY13" fmla="*/ 91048 h 91996"/>
                <a:gd name="connsiteX14" fmla="*/ 0 w 156818"/>
                <a:gd name="connsiteY14" fmla="*/ 91048 h 91996"/>
                <a:gd name="connsiteX15" fmla="*/ 0 w 156818"/>
                <a:gd name="connsiteY15" fmla="*/ 91048 h 91996"/>
                <a:gd name="connsiteX16" fmla="*/ 0 w 156818"/>
                <a:gd name="connsiteY16" fmla="*/ 91048 h 91996"/>
                <a:gd name="connsiteX17" fmla="*/ 0 w 156818"/>
                <a:gd name="connsiteY17" fmla="*/ 91048 h 91996"/>
                <a:gd name="connsiteX18" fmla="*/ 5059 w 156818"/>
                <a:gd name="connsiteY18" fmla="*/ 91048 h 91996"/>
                <a:gd name="connsiteX19" fmla="*/ 12647 w 156818"/>
                <a:gd name="connsiteY19" fmla="*/ 87254 h 91996"/>
                <a:gd name="connsiteX20" fmla="*/ 153024 w 156818"/>
                <a:gd name="connsiteY20" fmla="*/ 10116 h 91996"/>
                <a:gd name="connsiteX21" fmla="*/ 155554 w 156818"/>
                <a:gd name="connsiteY21" fmla="*/ 8852 h 91996"/>
                <a:gd name="connsiteX22" fmla="*/ 155554 w 156818"/>
                <a:gd name="connsiteY22" fmla="*/ 8852 h 91996"/>
                <a:gd name="connsiteX23" fmla="*/ 156818 w 156818"/>
                <a:gd name="connsiteY23" fmla="*/ 8852 h 91996"/>
                <a:gd name="connsiteX24" fmla="*/ 156818 w 156818"/>
                <a:gd name="connsiteY24" fmla="*/ 8852 h 91996"/>
                <a:gd name="connsiteX25" fmla="*/ 156818 w 156818"/>
                <a:gd name="connsiteY25" fmla="*/ 8852 h 91996"/>
                <a:gd name="connsiteX26" fmla="*/ 156818 w 156818"/>
                <a:gd name="connsiteY26" fmla="*/ 7587 h 91996"/>
                <a:gd name="connsiteX27" fmla="*/ 156818 w 156818"/>
                <a:gd name="connsiteY27" fmla="*/ 7587 h 91996"/>
                <a:gd name="connsiteX28" fmla="*/ 156818 w 156818"/>
                <a:gd name="connsiteY28" fmla="*/ 6323 h 91996"/>
                <a:gd name="connsiteX29" fmla="*/ 156818 w 156818"/>
                <a:gd name="connsiteY29" fmla="*/ 5058 h 91996"/>
                <a:gd name="connsiteX30" fmla="*/ 150495 w 156818"/>
                <a:gd name="connsiteY30" fmla="*/ 0 h 9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6818" h="91996">
                  <a:moveTo>
                    <a:pt x="150495" y="0"/>
                  </a:moveTo>
                  <a:lnTo>
                    <a:pt x="147966" y="1264"/>
                  </a:lnTo>
                  <a:lnTo>
                    <a:pt x="6323" y="79667"/>
                  </a:lnTo>
                  <a:lnTo>
                    <a:pt x="0" y="83460"/>
                  </a:lnTo>
                  <a:lnTo>
                    <a:pt x="0" y="83460"/>
                  </a:lnTo>
                  <a:cubicBezTo>
                    <a:pt x="0" y="83460"/>
                    <a:pt x="0" y="83460"/>
                    <a:pt x="0" y="83460"/>
                  </a:cubicBezTo>
                  <a:lnTo>
                    <a:pt x="0" y="84725"/>
                  </a:lnTo>
                  <a:lnTo>
                    <a:pt x="0" y="85990"/>
                  </a:lnTo>
                  <a:cubicBezTo>
                    <a:pt x="0" y="85990"/>
                    <a:pt x="0" y="85990"/>
                    <a:pt x="0" y="87254"/>
                  </a:cubicBezTo>
                  <a:cubicBezTo>
                    <a:pt x="0" y="87254"/>
                    <a:pt x="0" y="87254"/>
                    <a:pt x="0" y="88519"/>
                  </a:cubicBezTo>
                  <a:cubicBezTo>
                    <a:pt x="0" y="88519"/>
                    <a:pt x="0" y="88519"/>
                    <a:pt x="0" y="89783"/>
                  </a:cubicBezTo>
                  <a:cubicBezTo>
                    <a:pt x="0" y="89783"/>
                    <a:pt x="0" y="91048"/>
                    <a:pt x="0" y="91048"/>
                  </a:cubicBez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cubicBezTo>
                    <a:pt x="1265" y="92312"/>
                    <a:pt x="3794" y="92312"/>
                    <a:pt x="5059" y="91048"/>
                  </a:cubicBezTo>
                  <a:lnTo>
                    <a:pt x="12647" y="87254"/>
                  </a:lnTo>
                  <a:lnTo>
                    <a:pt x="153024" y="10116"/>
                  </a:lnTo>
                  <a:lnTo>
                    <a:pt x="155554" y="8852"/>
                  </a:lnTo>
                  <a:lnTo>
                    <a:pt x="155554" y="8852"/>
                  </a:lnTo>
                  <a:cubicBezTo>
                    <a:pt x="155554" y="8852"/>
                    <a:pt x="156818" y="8852"/>
                    <a:pt x="156818" y="8852"/>
                  </a:cubicBezTo>
                  <a:lnTo>
                    <a:pt x="156818" y="8852"/>
                  </a:lnTo>
                  <a:lnTo>
                    <a:pt x="156818" y="8852"/>
                  </a:lnTo>
                  <a:lnTo>
                    <a:pt x="156818" y="7587"/>
                  </a:lnTo>
                  <a:lnTo>
                    <a:pt x="156818" y="7587"/>
                  </a:lnTo>
                  <a:cubicBezTo>
                    <a:pt x="156818" y="7587"/>
                    <a:pt x="156818" y="6323"/>
                    <a:pt x="156818" y="6323"/>
                  </a:cubicBezTo>
                  <a:cubicBezTo>
                    <a:pt x="156818" y="6323"/>
                    <a:pt x="156818" y="5058"/>
                    <a:pt x="156818" y="5058"/>
                  </a:cubicBezTo>
                  <a:cubicBezTo>
                    <a:pt x="153024" y="0"/>
                    <a:pt x="151759" y="0"/>
                    <a:pt x="150495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B6B69980-4BEB-42F3-BF7F-F8C8DE32AE58}"/>
                </a:ext>
              </a:extLst>
            </p:cNvPr>
            <p:cNvSpPr/>
            <p:nvPr/>
          </p:nvSpPr>
          <p:spPr>
            <a:xfrm>
              <a:off x="12092881" y="5449755"/>
              <a:ext cx="126032" cy="79666"/>
            </a:xfrm>
            <a:custGeom>
              <a:avLst/>
              <a:gdLst>
                <a:gd name="connsiteX0" fmla="*/ 2095 w 126032"/>
                <a:gd name="connsiteY0" fmla="*/ 72080 h 79666"/>
                <a:gd name="connsiteX1" fmla="*/ 830 w 126032"/>
                <a:gd name="connsiteY1" fmla="*/ 78403 h 79666"/>
                <a:gd name="connsiteX2" fmla="*/ 3360 w 126032"/>
                <a:gd name="connsiteY2" fmla="*/ 79667 h 79666"/>
                <a:gd name="connsiteX3" fmla="*/ 4625 w 126032"/>
                <a:gd name="connsiteY3" fmla="*/ 79667 h 79666"/>
                <a:gd name="connsiteX4" fmla="*/ 5889 w 126032"/>
                <a:gd name="connsiteY4" fmla="*/ 79667 h 79666"/>
                <a:gd name="connsiteX5" fmla="*/ 7154 w 126032"/>
                <a:gd name="connsiteY5" fmla="*/ 79667 h 79666"/>
                <a:gd name="connsiteX6" fmla="*/ 7154 w 126032"/>
                <a:gd name="connsiteY6" fmla="*/ 79667 h 79666"/>
                <a:gd name="connsiteX7" fmla="*/ 126032 w 126032"/>
                <a:gd name="connsiteY7" fmla="*/ 11381 h 79666"/>
                <a:gd name="connsiteX8" fmla="*/ 126032 w 126032"/>
                <a:gd name="connsiteY8" fmla="*/ 0 h 79666"/>
                <a:gd name="connsiteX9" fmla="*/ 4625 w 126032"/>
                <a:gd name="connsiteY9" fmla="*/ 69551 h 79666"/>
                <a:gd name="connsiteX10" fmla="*/ 2095 w 126032"/>
                <a:gd name="connsiteY10" fmla="*/ 72080 h 79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032" h="79666">
                  <a:moveTo>
                    <a:pt x="2095" y="72080"/>
                  </a:moveTo>
                  <a:cubicBezTo>
                    <a:pt x="-434" y="73344"/>
                    <a:pt x="-434" y="75873"/>
                    <a:pt x="830" y="78403"/>
                  </a:cubicBezTo>
                  <a:cubicBezTo>
                    <a:pt x="830" y="79667"/>
                    <a:pt x="2095" y="79667"/>
                    <a:pt x="3360" y="79667"/>
                  </a:cubicBezTo>
                  <a:lnTo>
                    <a:pt x="4625" y="79667"/>
                  </a:lnTo>
                  <a:lnTo>
                    <a:pt x="5889" y="79667"/>
                  </a:lnTo>
                  <a:lnTo>
                    <a:pt x="7154" y="79667"/>
                  </a:lnTo>
                  <a:lnTo>
                    <a:pt x="7154" y="79667"/>
                  </a:lnTo>
                  <a:lnTo>
                    <a:pt x="126032" y="11381"/>
                  </a:lnTo>
                  <a:lnTo>
                    <a:pt x="126032" y="0"/>
                  </a:lnTo>
                  <a:lnTo>
                    <a:pt x="4625" y="69551"/>
                  </a:lnTo>
                  <a:lnTo>
                    <a:pt x="2095" y="7208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B39D33D-54BB-467C-8DD7-845314A288B0}"/>
                </a:ext>
              </a:extLst>
            </p:cNvPr>
            <p:cNvSpPr/>
            <p:nvPr/>
          </p:nvSpPr>
          <p:spPr>
            <a:xfrm>
              <a:off x="10694995" y="6322299"/>
              <a:ext cx="789149" cy="531113"/>
            </a:xfrm>
            <a:custGeom>
              <a:avLst/>
              <a:gdLst>
                <a:gd name="connsiteX0" fmla="*/ 7588 w 789149"/>
                <a:gd name="connsiteY0" fmla="*/ 3794 h 531113"/>
                <a:gd name="connsiteX1" fmla="*/ 3794 w 789149"/>
                <a:gd name="connsiteY1" fmla="*/ 8852 h 531113"/>
                <a:gd name="connsiteX2" fmla="*/ 3794 w 789149"/>
                <a:gd name="connsiteY2" fmla="*/ 8852 h 531113"/>
                <a:gd name="connsiteX3" fmla="*/ 0 w 789149"/>
                <a:gd name="connsiteY3" fmla="*/ 7587 h 531113"/>
                <a:gd name="connsiteX4" fmla="*/ 772708 w 789149"/>
                <a:gd name="connsiteY4" fmla="*/ 531114 h 531113"/>
                <a:gd name="connsiteX5" fmla="*/ 789149 w 789149"/>
                <a:gd name="connsiteY5" fmla="*/ 531114 h 531113"/>
                <a:gd name="connsiteX6" fmla="*/ 6323 w 789149"/>
                <a:gd name="connsiteY6" fmla="*/ 0 h 531113"/>
                <a:gd name="connsiteX7" fmla="*/ 7588 w 789149"/>
                <a:gd name="connsiteY7" fmla="*/ 3794 h 531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9149" h="531113">
                  <a:moveTo>
                    <a:pt x="7588" y="3794"/>
                  </a:moveTo>
                  <a:cubicBezTo>
                    <a:pt x="7588" y="6323"/>
                    <a:pt x="6323" y="8852"/>
                    <a:pt x="3794" y="8852"/>
                  </a:cubicBezTo>
                  <a:cubicBezTo>
                    <a:pt x="3794" y="8852"/>
                    <a:pt x="3794" y="8852"/>
                    <a:pt x="3794" y="8852"/>
                  </a:cubicBezTo>
                  <a:cubicBezTo>
                    <a:pt x="2529" y="8852"/>
                    <a:pt x="1265" y="8852"/>
                    <a:pt x="0" y="7587"/>
                  </a:cubicBezTo>
                  <a:lnTo>
                    <a:pt x="772708" y="531114"/>
                  </a:lnTo>
                  <a:lnTo>
                    <a:pt x="789149" y="531114"/>
                  </a:lnTo>
                  <a:lnTo>
                    <a:pt x="6323" y="0"/>
                  </a:lnTo>
                  <a:lnTo>
                    <a:pt x="7588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5573E499-74AD-420D-B859-2D9773FCFCDD}"/>
                </a:ext>
              </a:extLst>
            </p:cNvPr>
            <p:cNvSpPr/>
            <p:nvPr/>
          </p:nvSpPr>
          <p:spPr>
            <a:xfrm>
              <a:off x="10364919" y="6280569"/>
              <a:ext cx="322488" cy="190947"/>
            </a:xfrm>
            <a:custGeom>
              <a:avLst/>
              <a:gdLst>
                <a:gd name="connsiteX0" fmla="*/ 319959 w 322488"/>
                <a:gd name="connsiteY0" fmla="*/ 0 h 190947"/>
                <a:gd name="connsiteX1" fmla="*/ 2529 w 322488"/>
                <a:gd name="connsiteY1" fmla="*/ 180831 h 190947"/>
                <a:gd name="connsiteX2" fmla="*/ 0 w 322488"/>
                <a:gd name="connsiteY2" fmla="*/ 182096 h 190947"/>
                <a:gd name="connsiteX3" fmla="*/ 2529 w 322488"/>
                <a:gd name="connsiteY3" fmla="*/ 183361 h 190947"/>
                <a:gd name="connsiteX4" fmla="*/ 3794 w 322488"/>
                <a:gd name="connsiteY4" fmla="*/ 189683 h 190947"/>
                <a:gd name="connsiteX5" fmla="*/ 1265 w 322488"/>
                <a:gd name="connsiteY5" fmla="*/ 190948 h 190947"/>
                <a:gd name="connsiteX6" fmla="*/ 2529 w 322488"/>
                <a:gd name="connsiteY6" fmla="*/ 190948 h 190947"/>
                <a:gd name="connsiteX7" fmla="*/ 322489 w 322488"/>
                <a:gd name="connsiteY7" fmla="*/ 8852 h 190947"/>
                <a:gd name="connsiteX8" fmla="*/ 321224 w 322488"/>
                <a:gd name="connsiteY8" fmla="*/ 2529 h 190947"/>
                <a:gd name="connsiteX9" fmla="*/ 319959 w 322488"/>
                <a:gd name="connsiteY9" fmla="*/ 0 h 190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2488" h="190947">
                  <a:moveTo>
                    <a:pt x="319959" y="0"/>
                  </a:moveTo>
                  <a:lnTo>
                    <a:pt x="2529" y="180831"/>
                  </a:lnTo>
                  <a:lnTo>
                    <a:pt x="0" y="182096"/>
                  </a:lnTo>
                  <a:lnTo>
                    <a:pt x="2529" y="183361"/>
                  </a:lnTo>
                  <a:cubicBezTo>
                    <a:pt x="5059" y="184625"/>
                    <a:pt x="5059" y="187154"/>
                    <a:pt x="3794" y="189683"/>
                  </a:cubicBezTo>
                  <a:cubicBezTo>
                    <a:pt x="3794" y="190948"/>
                    <a:pt x="2529" y="190948"/>
                    <a:pt x="1265" y="190948"/>
                  </a:cubicBezTo>
                  <a:lnTo>
                    <a:pt x="2529" y="190948"/>
                  </a:lnTo>
                  <a:lnTo>
                    <a:pt x="322489" y="8852"/>
                  </a:lnTo>
                  <a:lnTo>
                    <a:pt x="321224" y="2529"/>
                  </a:lnTo>
                  <a:lnTo>
                    <a:pt x="3199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92CBB22-E2C7-4B1A-9D67-A91049D6D1FA}"/>
                </a:ext>
              </a:extLst>
            </p:cNvPr>
            <p:cNvSpPr/>
            <p:nvPr/>
          </p:nvSpPr>
          <p:spPr>
            <a:xfrm>
              <a:off x="10362389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8B07029-F336-41D2-B14F-4F0CC7B75D87}"/>
                </a:ext>
              </a:extLst>
            </p:cNvPr>
            <p:cNvSpPr/>
            <p:nvPr/>
          </p:nvSpPr>
          <p:spPr>
            <a:xfrm>
              <a:off x="9928927" y="6159605"/>
              <a:ext cx="438521" cy="313175"/>
            </a:xfrm>
            <a:custGeom>
              <a:avLst/>
              <a:gdLst>
                <a:gd name="connsiteX0" fmla="*/ 438522 w 438521"/>
                <a:gd name="connsiteY0" fmla="*/ 304324 h 313175"/>
                <a:gd name="connsiteX1" fmla="*/ 435992 w 438521"/>
                <a:gd name="connsiteY1" fmla="*/ 303060 h 313175"/>
                <a:gd name="connsiteX2" fmla="*/ 428404 w 438521"/>
                <a:gd name="connsiteY2" fmla="*/ 298001 h 313175"/>
                <a:gd name="connsiteX3" fmla="*/ 8537 w 438521"/>
                <a:gd name="connsiteY3" fmla="*/ 2095 h 313175"/>
                <a:gd name="connsiteX4" fmla="*/ 7272 w 438521"/>
                <a:gd name="connsiteY4" fmla="*/ 831 h 313175"/>
                <a:gd name="connsiteX5" fmla="*/ 948 w 438521"/>
                <a:gd name="connsiteY5" fmla="*/ 2095 h 313175"/>
                <a:gd name="connsiteX6" fmla="*/ 948 w 438521"/>
                <a:gd name="connsiteY6" fmla="*/ 2095 h 313175"/>
                <a:gd name="connsiteX7" fmla="*/ 948 w 438521"/>
                <a:gd name="connsiteY7" fmla="*/ 7153 h 313175"/>
                <a:gd name="connsiteX8" fmla="*/ 948 w 438521"/>
                <a:gd name="connsiteY8" fmla="*/ 8418 h 313175"/>
                <a:gd name="connsiteX9" fmla="*/ 2213 w 438521"/>
                <a:gd name="connsiteY9" fmla="*/ 9682 h 313175"/>
                <a:gd name="connsiteX10" fmla="*/ 2213 w 438521"/>
                <a:gd name="connsiteY10" fmla="*/ 9682 h 313175"/>
                <a:gd name="connsiteX11" fmla="*/ 432198 w 438521"/>
                <a:gd name="connsiteY11" fmla="*/ 313176 h 313175"/>
                <a:gd name="connsiteX12" fmla="*/ 432198 w 438521"/>
                <a:gd name="connsiteY12" fmla="*/ 313176 h 313175"/>
                <a:gd name="connsiteX13" fmla="*/ 432198 w 438521"/>
                <a:gd name="connsiteY13" fmla="*/ 313176 h 313175"/>
                <a:gd name="connsiteX14" fmla="*/ 433463 w 438521"/>
                <a:gd name="connsiteY14" fmla="*/ 313176 h 313175"/>
                <a:gd name="connsiteX15" fmla="*/ 435992 w 438521"/>
                <a:gd name="connsiteY15" fmla="*/ 313176 h 313175"/>
                <a:gd name="connsiteX16" fmla="*/ 435992 w 438521"/>
                <a:gd name="connsiteY16" fmla="*/ 313176 h 313175"/>
                <a:gd name="connsiteX17" fmla="*/ 435992 w 438521"/>
                <a:gd name="connsiteY17" fmla="*/ 313176 h 313175"/>
                <a:gd name="connsiteX18" fmla="*/ 438522 w 438521"/>
                <a:gd name="connsiteY18" fmla="*/ 304324 h 313175"/>
                <a:gd name="connsiteX19" fmla="*/ 435992 w 438521"/>
                <a:gd name="connsiteY19" fmla="*/ 303060 h 313175"/>
                <a:gd name="connsiteX20" fmla="*/ 438522 w 438521"/>
                <a:gd name="connsiteY20" fmla="*/ 304324 h 3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38521" h="313175">
                  <a:moveTo>
                    <a:pt x="438522" y="304324"/>
                  </a:moveTo>
                  <a:lnTo>
                    <a:pt x="435992" y="303060"/>
                  </a:lnTo>
                  <a:lnTo>
                    <a:pt x="428404" y="298001"/>
                  </a:lnTo>
                  <a:lnTo>
                    <a:pt x="8537" y="2095"/>
                  </a:lnTo>
                  <a:lnTo>
                    <a:pt x="7272" y="831"/>
                  </a:lnTo>
                  <a:cubicBezTo>
                    <a:pt x="4743" y="-434"/>
                    <a:pt x="2213" y="-434"/>
                    <a:pt x="948" y="2095"/>
                  </a:cubicBezTo>
                  <a:cubicBezTo>
                    <a:pt x="948" y="2095"/>
                    <a:pt x="948" y="2095"/>
                    <a:pt x="948" y="2095"/>
                  </a:cubicBezTo>
                  <a:cubicBezTo>
                    <a:pt x="-316" y="3360"/>
                    <a:pt x="-316" y="4624"/>
                    <a:pt x="948" y="7153"/>
                  </a:cubicBezTo>
                  <a:lnTo>
                    <a:pt x="948" y="8418"/>
                  </a:lnTo>
                  <a:lnTo>
                    <a:pt x="2213" y="9682"/>
                  </a:lnTo>
                  <a:lnTo>
                    <a:pt x="2213" y="9682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3463" y="313176"/>
                  </a:lnTo>
                  <a:lnTo>
                    <a:pt x="435992" y="313176"/>
                  </a:lnTo>
                  <a:lnTo>
                    <a:pt x="435992" y="313176"/>
                  </a:lnTo>
                  <a:lnTo>
                    <a:pt x="435992" y="313176"/>
                  </a:lnTo>
                  <a:cubicBezTo>
                    <a:pt x="437257" y="310647"/>
                    <a:pt x="438522" y="308118"/>
                    <a:pt x="438522" y="304324"/>
                  </a:cubicBezTo>
                  <a:cubicBezTo>
                    <a:pt x="437257" y="304324"/>
                    <a:pt x="437257" y="304324"/>
                    <a:pt x="435992" y="303060"/>
                  </a:cubicBezTo>
                  <a:lnTo>
                    <a:pt x="438522" y="30432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8062039-FCDB-4F3C-BF88-A71F5DBB16C9}"/>
                </a:ext>
              </a:extLst>
            </p:cNvPr>
            <p:cNvSpPr/>
            <p:nvPr/>
          </p:nvSpPr>
          <p:spPr>
            <a:xfrm>
              <a:off x="9217871" y="2471726"/>
              <a:ext cx="552657" cy="2458296"/>
            </a:xfrm>
            <a:custGeom>
              <a:avLst/>
              <a:gdLst>
                <a:gd name="connsiteX0" fmla="*/ 547598 w 552657"/>
                <a:gd name="connsiteY0" fmla="*/ 2453239 h 2458296"/>
                <a:gd name="connsiteX1" fmla="*/ 552657 w 552657"/>
                <a:gd name="connsiteY1" fmla="*/ 2457032 h 2458296"/>
                <a:gd name="connsiteX2" fmla="*/ 552657 w 552657"/>
                <a:gd name="connsiteY2" fmla="*/ 2457032 h 2458296"/>
                <a:gd name="connsiteX3" fmla="*/ 11382 w 552657"/>
                <a:gd name="connsiteY3" fmla="*/ 7587 h 2458296"/>
                <a:gd name="connsiteX4" fmla="*/ 10117 w 552657"/>
                <a:gd name="connsiteY4" fmla="*/ 2529 h 2458296"/>
                <a:gd name="connsiteX5" fmla="*/ 6323 w 552657"/>
                <a:gd name="connsiteY5" fmla="*/ 3794 h 2458296"/>
                <a:gd name="connsiteX6" fmla="*/ 0 w 552657"/>
                <a:gd name="connsiteY6" fmla="*/ 1265 h 2458296"/>
                <a:gd name="connsiteX7" fmla="*/ 0 w 552657"/>
                <a:gd name="connsiteY7" fmla="*/ 1265 h 2458296"/>
                <a:gd name="connsiteX8" fmla="*/ 0 w 552657"/>
                <a:gd name="connsiteY8" fmla="*/ 0 h 2458296"/>
                <a:gd name="connsiteX9" fmla="*/ 0 w 552657"/>
                <a:gd name="connsiteY9" fmla="*/ 0 h 2458296"/>
                <a:gd name="connsiteX10" fmla="*/ 0 w 552657"/>
                <a:gd name="connsiteY10" fmla="*/ 0 h 2458296"/>
                <a:gd name="connsiteX11" fmla="*/ 542540 w 552657"/>
                <a:gd name="connsiteY11" fmla="*/ 2454504 h 2458296"/>
                <a:gd name="connsiteX12" fmla="*/ 543805 w 552657"/>
                <a:gd name="connsiteY12" fmla="*/ 2458297 h 2458296"/>
                <a:gd name="connsiteX13" fmla="*/ 547598 w 552657"/>
                <a:gd name="connsiteY13" fmla="*/ 2453239 h 2458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2657" h="2458296">
                  <a:moveTo>
                    <a:pt x="547598" y="2453239"/>
                  </a:moveTo>
                  <a:cubicBezTo>
                    <a:pt x="550128" y="2453239"/>
                    <a:pt x="552657" y="2454504"/>
                    <a:pt x="552657" y="2457032"/>
                  </a:cubicBezTo>
                  <a:cubicBezTo>
                    <a:pt x="552657" y="2457032"/>
                    <a:pt x="552657" y="2457032"/>
                    <a:pt x="552657" y="2457032"/>
                  </a:cubicBezTo>
                  <a:lnTo>
                    <a:pt x="11382" y="7587"/>
                  </a:lnTo>
                  <a:lnTo>
                    <a:pt x="10117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42540" y="2454504"/>
                  </a:lnTo>
                  <a:lnTo>
                    <a:pt x="543805" y="2458297"/>
                  </a:lnTo>
                  <a:cubicBezTo>
                    <a:pt x="543805" y="2455768"/>
                    <a:pt x="545069" y="2453239"/>
                    <a:pt x="547598" y="245323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D157834-92B7-4366-A503-C388AECC88F3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3DDDEBB-3ABB-41DD-9CC0-E724575D5E47}"/>
                </a:ext>
              </a:extLst>
            </p:cNvPr>
            <p:cNvSpPr/>
            <p:nvPr/>
          </p:nvSpPr>
          <p:spPr>
            <a:xfrm>
              <a:off x="9219135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A949B89-4925-4EAC-8AA0-2DE0ED6756D0}"/>
                </a:ext>
              </a:extLst>
            </p:cNvPr>
            <p:cNvSpPr/>
            <p:nvPr/>
          </p:nvSpPr>
          <p:spPr>
            <a:xfrm>
              <a:off x="9219135" y="2469197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0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025B45F2-0E2A-445B-B2CF-ADDA64269245}"/>
                </a:ext>
              </a:extLst>
            </p:cNvPr>
            <p:cNvSpPr/>
            <p:nvPr/>
          </p:nvSpPr>
          <p:spPr>
            <a:xfrm>
              <a:off x="10684878" y="6281833"/>
              <a:ext cx="17705" cy="49317"/>
            </a:xfrm>
            <a:custGeom>
              <a:avLst/>
              <a:gdLst>
                <a:gd name="connsiteX0" fmla="*/ 17705 w 17705"/>
                <a:gd name="connsiteY0" fmla="*/ 44259 h 49317"/>
                <a:gd name="connsiteX1" fmla="*/ 17705 w 17705"/>
                <a:gd name="connsiteY1" fmla="*/ 42995 h 49317"/>
                <a:gd name="connsiteX2" fmla="*/ 8853 w 17705"/>
                <a:gd name="connsiteY2" fmla="*/ 0 h 49317"/>
                <a:gd name="connsiteX3" fmla="*/ 5059 w 17705"/>
                <a:gd name="connsiteY3" fmla="*/ 5059 h 49317"/>
                <a:gd name="connsiteX4" fmla="*/ 0 w 17705"/>
                <a:gd name="connsiteY4" fmla="*/ 1265 h 49317"/>
                <a:gd name="connsiteX5" fmla="*/ 1265 w 17705"/>
                <a:gd name="connsiteY5" fmla="*/ 7587 h 49317"/>
                <a:gd name="connsiteX6" fmla="*/ 8853 w 17705"/>
                <a:gd name="connsiteY6" fmla="*/ 45524 h 49317"/>
                <a:gd name="connsiteX7" fmla="*/ 8853 w 17705"/>
                <a:gd name="connsiteY7" fmla="*/ 45524 h 49317"/>
                <a:gd name="connsiteX8" fmla="*/ 8853 w 17705"/>
                <a:gd name="connsiteY8" fmla="*/ 45524 h 49317"/>
                <a:gd name="connsiteX9" fmla="*/ 10117 w 17705"/>
                <a:gd name="connsiteY9" fmla="*/ 46789 h 49317"/>
                <a:gd name="connsiteX10" fmla="*/ 11382 w 17705"/>
                <a:gd name="connsiteY10" fmla="*/ 48053 h 49317"/>
                <a:gd name="connsiteX11" fmla="*/ 11382 w 17705"/>
                <a:gd name="connsiteY11" fmla="*/ 48053 h 49317"/>
                <a:gd name="connsiteX12" fmla="*/ 15176 w 17705"/>
                <a:gd name="connsiteY12" fmla="*/ 49318 h 49317"/>
                <a:gd name="connsiteX13" fmla="*/ 17705 w 17705"/>
                <a:gd name="connsiteY13" fmla="*/ 44259 h 4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49317">
                  <a:moveTo>
                    <a:pt x="17705" y="44259"/>
                  </a:moveTo>
                  <a:lnTo>
                    <a:pt x="17705" y="42995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2529" y="5059"/>
                    <a:pt x="1265" y="3794"/>
                    <a:pt x="0" y="1265"/>
                  </a:cubicBezTo>
                  <a:lnTo>
                    <a:pt x="1265" y="7587"/>
                  </a:lnTo>
                  <a:lnTo>
                    <a:pt x="8853" y="45524"/>
                  </a:lnTo>
                  <a:lnTo>
                    <a:pt x="8853" y="45524"/>
                  </a:lnTo>
                  <a:lnTo>
                    <a:pt x="8853" y="45524"/>
                  </a:lnTo>
                  <a:cubicBezTo>
                    <a:pt x="8853" y="45524"/>
                    <a:pt x="8853" y="46789"/>
                    <a:pt x="10117" y="46789"/>
                  </a:cubicBezTo>
                  <a:cubicBezTo>
                    <a:pt x="10117" y="46789"/>
                    <a:pt x="10117" y="48053"/>
                    <a:pt x="11382" y="48053"/>
                  </a:cubicBezTo>
                  <a:lnTo>
                    <a:pt x="11382" y="48053"/>
                  </a:lnTo>
                  <a:cubicBezTo>
                    <a:pt x="12647" y="49318"/>
                    <a:pt x="13911" y="49318"/>
                    <a:pt x="15176" y="49318"/>
                  </a:cubicBezTo>
                  <a:cubicBezTo>
                    <a:pt x="16441" y="48053"/>
                    <a:pt x="17705" y="46789"/>
                    <a:pt x="17705" y="442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76728C5-9D49-48A7-9E36-74EF8BA972D8}"/>
                </a:ext>
              </a:extLst>
            </p:cNvPr>
            <p:cNvSpPr/>
            <p:nvPr/>
          </p:nvSpPr>
          <p:spPr>
            <a:xfrm>
              <a:off x="10603940" y="5870852"/>
              <a:ext cx="92320" cy="416535"/>
            </a:xfrm>
            <a:custGeom>
              <a:avLst/>
              <a:gdLst>
                <a:gd name="connsiteX0" fmla="*/ 6323 w 92320"/>
                <a:gd name="connsiteY0" fmla="*/ 2529 h 416535"/>
                <a:gd name="connsiteX1" fmla="*/ 0 w 92320"/>
                <a:gd name="connsiteY1" fmla="*/ 1265 h 416535"/>
                <a:gd name="connsiteX2" fmla="*/ 0 w 92320"/>
                <a:gd name="connsiteY2" fmla="*/ 0 h 416535"/>
                <a:gd name="connsiteX3" fmla="*/ 0 w 92320"/>
                <a:gd name="connsiteY3" fmla="*/ 0 h 416535"/>
                <a:gd name="connsiteX4" fmla="*/ 0 w 92320"/>
                <a:gd name="connsiteY4" fmla="*/ 0 h 416535"/>
                <a:gd name="connsiteX5" fmla="*/ 80938 w 92320"/>
                <a:gd name="connsiteY5" fmla="*/ 409716 h 416535"/>
                <a:gd name="connsiteX6" fmla="*/ 82203 w 92320"/>
                <a:gd name="connsiteY6" fmla="*/ 413510 h 416535"/>
                <a:gd name="connsiteX7" fmla="*/ 88526 w 92320"/>
                <a:gd name="connsiteY7" fmla="*/ 416039 h 416535"/>
                <a:gd name="connsiteX8" fmla="*/ 92320 w 92320"/>
                <a:gd name="connsiteY8" fmla="*/ 410981 h 416535"/>
                <a:gd name="connsiteX9" fmla="*/ 13911 w 92320"/>
                <a:gd name="connsiteY9" fmla="*/ 7587 h 416535"/>
                <a:gd name="connsiteX10" fmla="*/ 12647 w 92320"/>
                <a:gd name="connsiteY10" fmla="*/ 0 h 416535"/>
                <a:gd name="connsiteX11" fmla="*/ 6323 w 92320"/>
                <a:gd name="connsiteY11" fmla="*/ 2529 h 41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320" h="416535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80938" y="409716"/>
                  </a:lnTo>
                  <a:lnTo>
                    <a:pt x="82203" y="413510"/>
                  </a:lnTo>
                  <a:cubicBezTo>
                    <a:pt x="83468" y="416039"/>
                    <a:pt x="85997" y="417304"/>
                    <a:pt x="88526" y="416039"/>
                  </a:cubicBezTo>
                  <a:cubicBezTo>
                    <a:pt x="91056" y="414775"/>
                    <a:pt x="92320" y="413510"/>
                    <a:pt x="92320" y="410981"/>
                  </a:cubicBezTo>
                  <a:lnTo>
                    <a:pt x="13911" y="7587"/>
                  </a:lnTo>
                  <a:lnTo>
                    <a:pt x="12647" y="0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4FFC976-01F0-4C0D-915D-18ADF71F265F}"/>
                </a:ext>
              </a:extLst>
            </p:cNvPr>
            <p:cNvSpPr/>
            <p:nvPr/>
          </p:nvSpPr>
          <p:spPr>
            <a:xfrm>
              <a:off x="10605205" y="58657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90278A1-7B7A-439D-8155-402D3512D533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5BDAEFE-17BE-4764-A3AF-F30324B2329F}"/>
                </a:ext>
              </a:extLst>
            </p:cNvPr>
            <p:cNvSpPr/>
            <p:nvPr/>
          </p:nvSpPr>
          <p:spPr>
            <a:xfrm>
              <a:off x="10603940" y="5866497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  <a:gd name="connsiteX4" fmla="*/ 0 w 12646"/>
                <a:gd name="connsiteY4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05CA17E-3C92-48FF-9391-DEB9DC7B81A5}"/>
                </a:ext>
              </a:extLst>
            </p:cNvPr>
            <p:cNvSpPr/>
            <p:nvPr/>
          </p:nvSpPr>
          <p:spPr>
            <a:xfrm>
              <a:off x="11223624" y="5118442"/>
              <a:ext cx="67027" cy="362927"/>
            </a:xfrm>
            <a:custGeom>
              <a:avLst/>
              <a:gdLst>
                <a:gd name="connsiteX0" fmla="*/ 5059 w 67027"/>
                <a:gd name="connsiteY0" fmla="*/ 0 h 362927"/>
                <a:gd name="connsiteX1" fmla="*/ 5059 w 67027"/>
                <a:gd name="connsiteY1" fmla="*/ 0 h 362927"/>
                <a:gd name="connsiteX2" fmla="*/ 2529 w 67027"/>
                <a:gd name="connsiteY2" fmla="*/ 0 h 362927"/>
                <a:gd name="connsiteX3" fmla="*/ 1265 w 67027"/>
                <a:gd name="connsiteY3" fmla="*/ 0 h 362927"/>
                <a:gd name="connsiteX4" fmla="*/ 1265 w 67027"/>
                <a:gd name="connsiteY4" fmla="*/ 0 h 362927"/>
                <a:gd name="connsiteX5" fmla="*/ 0 w 67027"/>
                <a:gd name="connsiteY5" fmla="*/ 0 h 362927"/>
                <a:gd name="connsiteX6" fmla="*/ 0 w 67027"/>
                <a:gd name="connsiteY6" fmla="*/ 0 h 362927"/>
                <a:gd name="connsiteX7" fmla="*/ 0 w 67027"/>
                <a:gd name="connsiteY7" fmla="*/ 1265 h 362927"/>
                <a:gd name="connsiteX8" fmla="*/ 0 w 67027"/>
                <a:gd name="connsiteY8" fmla="*/ 2529 h 362927"/>
                <a:gd name="connsiteX9" fmla="*/ 0 w 67027"/>
                <a:gd name="connsiteY9" fmla="*/ 3794 h 362927"/>
                <a:gd name="connsiteX10" fmla="*/ 0 w 67027"/>
                <a:gd name="connsiteY10" fmla="*/ 3794 h 362927"/>
                <a:gd name="connsiteX11" fmla="*/ 0 w 67027"/>
                <a:gd name="connsiteY11" fmla="*/ 6323 h 362927"/>
                <a:gd name="connsiteX12" fmla="*/ 58175 w 67027"/>
                <a:gd name="connsiteY12" fmla="*/ 359134 h 362927"/>
                <a:gd name="connsiteX13" fmla="*/ 58175 w 67027"/>
                <a:gd name="connsiteY13" fmla="*/ 362928 h 362927"/>
                <a:gd name="connsiteX14" fmla="*/ 61968 w 67027"/>
                <a:gd name="connsiteY14" fmla="*/ 357870 h 362927"/>
                <a:gd name="connsiteX15" fmla="*/ 61968 w 67027"/>
                <a:gd name="connsiteY15" fmla="*/ 357870 h 362927"/>
                <a:gd name="connsiteX16" fmla="*/ 67027 w 67027"/>
                <a:gd name="connsiteY16" fmla="*/ 361663 h 362927"/>
                <a:gd name="connsiteX17" fmla="*/ 67027 w 67027"/>
                <a:gd name="connsiteY17" fmla="*/ 361663 h 362927"/>
                <a:gd name="connsiteX18" fmla="*/ 8853 w 67027"/>
                <a:gd name="connsiteY18" fmla="*/ 13910 h 362927"/>
                <a:gd name="connsiteX19" fmla="*/ 7588 w 67027"/>
                <a:gd name="connsiteY19" fmla="*/ 3794 h 362927"/>
                <a:gd name="connsiteX20" fmla="*/ 5059 w 67027"/>
                <a:gd name="connsiteY20" fmla="*/ 0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027" h="362927">
                  <a:moveTo>
                    <a:pt x="5059" y="0"/>
                  </a:moveTo>
                  <a:lnTo>
                    <a:pt x="505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58175" y="359134"/>
                  </a:lnTo>
                  <a:lnTo>
                    <a:pt x="58175" y="362928"/>
                  </a:lnTo>
                  <a:cubicBezTo>
                    <a:pt x="58175" y="360398"/>
                    <a:pt x="59439" y="357870"/>
                    <a:pt x="61968" y="357870"/>
                  </a:cubicBezTo>
                  <a:cubicBezTo>
                    <a:pt x="61968" y="357870"/>
                    <a:pt x="61968" y="357870"/>
                    <a:pt x="61968" y="357870"/>
                  </a:cubicBezTo>
                  <a:cubicBezTo>
                    <a:pt x="64498" y="357870"/>
                    <a:pt x="67027" y="359134"/>
                    <a:pt x="67027" y="361663"/>
                  </a:cubicBezTo>
                  <a:cubicBezTo>
                    <a:pt x="67027" y="361663"/>
                    <a:pt x="67027" y="361663"/>
                    <a:pt x="67027" y="361663"/>
                  </a:cubicBezTo>
                  <a:lnTo>
                    <a:pt x="8853" y="13910"/>
                  </a:lnTo>
                  <a:lnTo>
                    <a:pt x="7588" y="3794"/>
                  </a:lnTo>
                  <a:cubicBezTo>
                    <a:pt x="8853" y="1265"/>
                    <a:pt x="7588" y="1265"/>
                    <a:pt x="5059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E92CDAB-8CB6-4B5C-9D5D-A043B938C05E}"/>
                </a:ext>
              </a:extLst>
            </p:cNvPr>
            <p:cNvSpPr/>
            <p:nvPr/>
          </p:nvSpPr>
          <p:spPr>
            <a:xfrm>
              <a:off x="11281799" y="5476311"/>
              <a:ext cx="11381" cy="17703"/>
            </a:xfrm>
            <a:custGeom>
              <a:avLst/>
              <a:gdLst>
                <a:gd name="connsiteX0" fmla="*/ 3794 w 11381"/>
                <a:gd name="connsiteY0" fmla="*/ 0 h 17703"/>
                <a:gd name="connsiteX1" fmla="*/ 0 w 11381"/>
                <a:gd name="connsiteY1" fmla="*/ 5058 h 17703"/>
                <a:gd name="connsiteX2" fmla="*/ 0 w 11381"/>
                <a:gd name="connsiteY2" fmla="*/ 5058 h 17703"/>
                <a:gd name="connsiteX3" fmla="*/ 1265 w 11381"/>
                <a:gd name="connsiteY3" fmla="*/ 11381 h 17703"/>
                <a:gd name="connsiteX4" fmla="*/ 2529 w 11381"/>
                <a:gd name="connsiteY4" fmla="*/ 16439 h 17703"/>
                <a:gd name="connsiteX5" fmla="*/ 5059 w 11381"/>
                <a:gd name="connsiteY5" fmla="*/ 15174 h 17703"/>
                <a:gd name="connsiteX6" fmla="*/ 11382 w 11381"/>
                <a:gd name="connsiteY6" fmla="*/ 16439 h 17703"/>
                <a:gd name="connsiteX7" fmla="*/ 11382 w 11381"/>
                <a:gd name="connsiteY7" fmla="*/ 16439 h 17703"/>
                <a:gd name="connsiteX8" fmla="*/ 11382 w 11381"/>
                <a:gd name="connsiteY8" fmla="*/ 17704 h 17703"/>
                <a:gd name="connsiteX9" fmla="*/ 11382 w 11381"/>
                <a:gd name="connsiteY9" fmla="*/ 17704 h 17703"/>
                <a:gd name="connsiteX10" fmla="*/ 11382 w 11381"/>
                <a:gd name="connsiteY10" fmla="*/ 15174 h 17703"/>
                <a:gd name="connsiteX11" fmla="*/ 8853 w 11381"/>
                <a:gd name="connsiteY11" fmla="*/ 2529 h 17703"/>
                <a:gd name="connsiteX12" fmla="*/ 3794 w 11381"/>
                <a:gd name="connsiteY12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81" h="17703">
                  <a:moveTo>
                    <a:pt x="3794" y="0"/>
                  </a:moveTo>
                  <a:cubicBezTo>
                    <a:pt x="1265" y="0"/>
                    <a:pt x="0" y="2529"/>
                    <a:pt x="0" y="5058"/>
                  </a:cubicBezTo>
                  <a:cubicBezTo>
                    <a:pt x="0" y="5058"/>
                    <a:pt x="0" y="5058"/>
                    <a:pt x="0" y="5058"/>
                  </a:cubicBezTo>
                  <a:lnTo>
                    <a:pt x="1265" y="11381"/>
                  </a:lnTo>
                  <a:lnTo>
                    <a:pt x="2529" y="16439"/>
                  </a:lnTo>
                  <a:lnTo>
                    <a:pt x="5059" y="15174"/>
                  </a:lnTo>
                  <a:cubicBezTo>
                    <a:pt x="7588" y="13910"/>
                    <a:pt x="10117" y="15174"/>
                    <a:pt x="11382" y="16439"/>
                  </a:cubicBezTo>
                  <a:cubicBezTo>
                    <a:pt x="11382" y="16439"/>
                    <a:pt x="11382" y="16439"/>
                    <a:pt x="11382" y="16439"/>
                  </a:cubicBezTo>
                  <a:cubicBezTo>
                    <a:pt x="11382" y="16439"/>
                    <a:pt x="11382" y="17704"/>
                    <a:pt x="11382" y="17704"/>
                  </a:cubicBezTo>
                  <a:lnTo>
                    <a:pt x="11382" y="17704"/>
                  </a:lnTo>
                  <a:lnTo>
                    <a:pt x="11382" y="15174"/>
                  </a:lnTo>
                  <a:lnTo>
                    <a:pt x="8853" y="2529"/>
                  </a:lnTo>
                  <a:cubicBezTo>
                    <a:pt x="8853" y="1265"/>
                    <a:pt x="6323" y="0"/>
                    <a:pt x="3794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372F58AF-4F40-491E-AE6E-D36E485E7860}"/>
                </a:ext>
              </a:extLst>
            </p:cNvPr>
            <p:cNvSpPr/>
            <p:nvPr/>
          </p:nvSpPr>
          <p:spPr>
            <a:xfrm>
              <a:off x="11496791" y="4517778"/>
              <a:ext cx="67026" cy="388742"/>
            </a:xfrm>
            <a:custGeom>
              <a:avLst/>
              <a:gdLst>
                <a:gd name="connsiteX0" fmla="*/ 56910 w 67026"/>
                <a:gd name="connsiteY0" fmla="*/ 385690 h 388742"/>
                <a:gd name="connsiteX1" fmla="*/ 58174 w 67026"/>
                <a:gd name="connsiteY1" fmla="*/ 386954 h 388742"/>
                <a:gd name="connsiteX2" fmla="*/ 63233 w 67026"/>
                <a:gd name="connsiteY2" fmla="*/ 388219 h 388742"/>
                <a:gd name="connsiteX3" fmla="*/ 67027 w 67026"/>
                <a:gd name="connsiteY3" fmla="*/ 384425 h 388742"/>
                <a:gd name="connsiteX4" fmla="*/ 67027 w 67026"/>
                <a:gd name="connsiteY4" fmla="*/ 384425 h 388742"/>
                <a:gd name="connsiteX5" fmla="*/ 67027 w 67026"/>
                <a:gd name="connsiteY5" fmla="*/ 383161 h 388742"/>
                <a:gd name="connsiteX6" fmla="*/ 67027 w 67026"/>
                <a:gd name="connsiteY6" fmla="*/ 383161 h 388742"/>
                <a:gd name="connsiteX7" fmla="*/ 65762 w 67026"/>
                <a:gd name="connsiteY7" fmla="*/ 376838 h 388742"/>
                <a:gd name="connsiteX8" fmla="*/ 10117 w 67026"/>
                <a:gd name="connsiteY8" fmla="*/ 8852 h 388742"/>
                <a:gd name="connsiteX9" fmla="*/ 8853 w 67026"/>
                <a:gd name="connsiteY9" fmla="*/ 0 h 388742"/>
                <a:gd name="connsiteX10" fmla="*/ 5059 w 67026"/>
                <a:gd name="connsiteY10" fmla="*/ 5059 h 388742"/>
                <a:gd name="connsiteX11" fmla="*/ 5059 w 67026"/>
                <a:gd name="connsiteY11" fmla="*/ 5059 h 388742"/>
                <a:gd name="connsiteX12" fmla="*/ 0 w 67026"/>
                <a:gd name="connsiteY12" fmla="*/ 1265 h 388742"/>
                <a:gd name="connsiteX13" fmla="*/ 58174 w 67026"/>
                <a:gd name="connsiteY13" fmla="*/ 380631 h 388742"/>
                <a:gd name="connsiteX14" fmla="*/ 58174 w 67026"/>
                <a:gd name="connsiteY14" fmla="*/ 380631 h 388742"/>
                <a:gd name="connsiteX15" fmla="*/ 56910 w 67026"/>
                <a:gd name="connsiteY15" fmla="*/ 385690 h 388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7026" h="388742">
                  <a:moveTo>
                    <a:pt x="56910" y="385690"/>
                  </a:moveTo>
                  <a:cubicBezTo>
                    <a:pt x="56910" y="386954"/>
                    <a:pt x="56910" y="386954"/>
                    <a:pt x="58174" y="386954"/>
                  </a:cubicBezTo>
                  <a:cubicBezTo>
                    <a:pt x="59439" y="388219"/>
                    <a:pt x="60704" y="389484"/>
                    <a:pt x="63233" y="388219"/>
                  </a:cubicBezTo>
                  <a:cubicBezTo>
                    <a:pt x="65762" y="388219"/>
                    <a:pt x="67027" y="386954"/>
                    <a:pt x="67027" y="384425"/>
                  </a:cubicBezTo>
                  <a:lnTo>
                    <a:pt x="67027" y="384425"/>
                  </a:lnTo>
                  <a:cubicBezTo>
                    <a:pt x="67027" y="384425"/>
                    <a:pt x="67027" y="384425"/>
                    <a:pt x="67027" y="383161"/>
                  </a:cubicBezTo>
                  <a:lnTo>
                    <a:pt x="67027" y="383161"/>
                  </a:lnTo>
                  <a:lnTo>
                    <a:pt x="65762" y="376838"/>
                  </a:lnTo>
                  <a:lnTo>
                    <a:pt x="10117" y="8852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5059" y="5059"/>
                    <a:pt x="5059" y="5059"/>
                    <a:pt x="5059" y="5059"/>
                  </a:cubicBezTo>
                  <a:cubicBezTo>
                    <a:pt x="2529" y="5059"/>
                    <a:pt x="0" y="3794"/>
                    <a:pt x="0" y="1265"/>
                  </a:cubicBezTo>
                  <a:lnTo>
                    <a:pt x="58174" y="380631"/>
                  </a:lnTo>
                  <a:lnTo>
                    <a:pt x="58174" y="380631"/>
                  </a:lnTo>
                  <a:lnTo>
                    <a:pt x="56910" y="38569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34114D10-427D-4702-8234-54B82156DFB3}"/>
                </a:ext>
              </a:extLst>
            </p:cNvPr>
            <p:cNvSpPr/>
            <p:nvPr/>
          </p:nvSpPr>
          <p:spPr>
            <a:xfrm>
              <a:off x="11442411" y="4161173"/>
              <a:ext cx="61968" cy="362927"/>
            </a:xfrm>
            <a:custGeom>
              <a:avLst/>
              <a:gdLst>
                <a:gd name="connsiteX0" fmla="*/ 58174 w 61968"/>
                <a:gd name="connsiteY0" fmla="*/ 362927 h 362927"/>
                <a:gd name="connsiteX1" fmla="*/ 61968 w 61968"/>
                <a:gd name="connsiteY1" fmla="*/ 357869 h 362927"/>
                <a:gd name="connsiteX2" fmla="*/ 61968 w 61968"/>
                <a:gd name="connsiteY2" fmla="*/ 357869 h 362927"/>
                <a:gd name="connsiteX3" fmla="*/ 61968 w 61968"/>
                <a:gd name="connsiteY3" fmla="*/ 355340 h 362927"/>
                <a:gd name="connsiteX4" fmla="*/ 8853 w 61968"/>
                <a:gd name="connsiteY4" fmla="*/ 7587 h 362927"/>
                <a:gd name="connsiteX5" fmla="*/ 8853 w 61968"/>
                <a:gd name="connsiteY5" fmla="*/ 3794 h 362927"/>
                <a:gd name="connsiteX6" fmla="*/ 3794 w 61968"/>
                <a:gd name="connsiteY6" fmla="*/ 0 h 362927"/>
                <a:gd name="connsiteX7" fmla="*/ 3794 w 61968"/>
                <a:gd name="connsiteY7" fmla="*/ 0 h 362927"/>
                <a:gd name="connsiteX8" fmla="*/ 0 w 61968"/>
                <a:gd name="connsiteY8" fmla="*/ 5058 h 362927"/>
                <a:gd name="connsiteX9" fmla="*/ 54380 w 61968"/>
                <a:gd name="connsiteY9" fmla="*/ 359134 h 362927"/>
                <a:gd name="connsiteX10" fmla="*/ 58174 w 61968"/>
                <a:gd name="connsiteY10" fmla="*/ 362927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968" h="362927">
                  <a:moveTo>
                    <a:pt x="58174" y="362927"/>
                  </a:moveTo>
                  <a:cubicBezTo>
                    <a:pt x="60704" y="362927"/>
                    <a:pt x="61968" y="360398"/>
                    <a:pt x="61968" y="357869"/>
                  </a:cubicBezTo>
                  <a:cubicBezTo>
                    <a:pt x="61968" y="357869"/>
                    <a:pt x="61968" y="357869"/>
                    <a:pt x="61968" y="357869"/>
                  </a:cubicBezTo>
                  <a:lnTo>
                    <a:pt x="61968" y="355340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54380" y="359134"/>
                  </a:lnTo>
                  <a:cubicBezTo>
                    <a:pt x="54380" y="360398"/>
                    <a:pt x="56910" y="361663"/>
                    <a:pt x="58174" y="36292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606FF94C-3860-4BF5-BE27-508A3394186D}"/>
                </a:ext>
              </a:extLst>
            </p:cNvPr>
            <p:cNvSpPr/>
            <p:nvPr/>
          </p:nvSpPr>
          <p:spPr>
            <a:xfrm>
              <a:off x="9979197" y="5100738"/>
              <a:ext cx="233962" cy="125190"/>
            </a:xfrm>
            <a:custGeom>
              <a:avLst/>
              <a:gdLst>
                <a:gd name="connsiteX0" fmla="*/ 7588 w 233962"/>
                <a:gd name="connsiteY0" fmla="*/ 118868 h 125190"/>
                <a:gd name="connsiteX1" fmla="*/ 5059 w 233962"/>
                <a:gd name="connsiteY1" fmla="*/ 125191 h 125190"/>
                <a:gd name="connsiteX2" fmla="*/ 5059 w 233962"/>
                <a:gd name="connsiteY2" fmla="*/ 125191 h 125190"/>
                <a:gd name="connsiteX3" fmla="*/ 12647 w 233962"/>
                <a:gd name="connsiteY3" fmla="*/ 121397 h 125190"/>
                <a:gd name="connsiteX4" fmla="*/ 233963 w 233962"/>
                <a:gd name="connsiteY4" fmla="*/ 8852 h 125190"/>
                <a:gd name="connsiteX5" fmla="*/ 227639 w 233962"/>
                <a:gd name="connsiteY5" fmla="*/ 6323 h 125190"/>
                <a:gd name="connsiteX6" fmla="*/ 230168 w 233962"/>
                <a:gd name="connsiteY6" fmla="*/ 0 h 125190"/>
                <a:gd name="connsiteX7" fmla="*/ 226374 w 233962"/>
                <a:gd name="connsiteY7" fmla="*/ 1265 h 125190"/>
                <a:gd name="connsiteX8" fmla="*/ 0 w 233962"/>
                <a:gd name="connsiteY8" fmla="*/ 115075 h 125190"/>
                <a:gd name="connsiteX9" fmla="*/ 7588 w 233962"/>
                <a:gd name="connsiteY9" fmla="*/ 118868 h 125190"/>
                <a:gd name="connsiteX10" fmla="*/ 7588 w 233962"/>
                <a:gd name="connsiteY10" fmla="*/ 118868 h 12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962" h="125190">
                  <a:moveTo>
                    <a:pt x="7588" y="118868"/>
                  </a:moveTo>
                  <a:cubicBezTo>
                    <a:pt x="8853" y="121397"/>
                    <a:pt x="7588" y="123927"/>
                    <a:pt x="5059" y="125191"/>
                  </a:cubicBezTo>
                  <a:cubicBezTo>
                    <a:pt x="5059" y="125191"/>
                    <a:pt x="5059" y="125191"/>
                    <a:pt x="5059" y="125191"/>
                  </a:cubicBezTo>
                  <a:lnTo>
                    <a:pt x="12647" y="121397"/>
                  </a:lnTo>
                  <a:lnTo>
                    <a:pt x="233963" y="8852"/>
                  </a:lnTo>
                  <a:cubicBezTo>
                    <a:pt x="231433" y="10117"/>
                    <a:pt x="228904" y="8852"/>
                    <a:pt x="227639" y="6323"/>
                  </a:cubicBezTo>
                  <a:cubicBezTo>
                    <a:pt x="226374" y="3794"/>
                    <a:pt x="227639" y="1265"/>
                    <a:pt x="230168" y="0"/>
                  </a:cubicBezTo>
                  <a:lnTo>
                    <a:pt x="226374" y="1265"/>
                  </a:lnTo>
                  <a:lnTo>
                    <a:pt x="0" y="115075"/>
                  </a:lnTo>
                  <a:cubicBezTo>
                    <a:pt x="3794" y="115075"/>
                    <a:pt x="6323" y="116339"/>
                    <a:pt x="7588" y="118868"/>
                  </a:cubicBezTo>
                  <a:cubicBezTo>
                    <a:pt x="7588" y="118868"/>
                    <a:pt x="7588" y="118868"/>
                    <a:pt x="7588" y="1188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3FE72A3-2342-4E33-BCE4-19DC47C70703}"/>
                </a:ext>
              </a:extLst>
            </p:cNvPr>
            <p:cNvSpPr/>
            <p:nvPr/>
          </p:nvSpPr>
          <p:spPr>
            <a:xfrm>
              <a:off x="9924817" y="5216581"/>
              <a:ext cx="62464" cy="37168"/>
            </a:xfrm>
            <a:custGeom>
              <a:avLst/>
              <a:gdLst>
                <a:gd name="connsiteX0" fmla="*/ 61968 w 62464"/>
                <a:gd name="connsiteY0" fmla="*/ 3025 h 37168"/>
                <a:gd name="connsiteX1" fmla="*/ 55645 w 62464"/>
                <a:gd name="connsiteY1" fmla="*/ 496 h 37168"/>
                <a:gd name="connsiteX2" fmla="*/ 55645 w 62464"/>
                <a:gd name="connsiteY2" fmla="*/ 496 h 37168"/>
                <a:gd name="connsiteX3" fmla="*/ 2529 w 62464"/>
                <a:gd name="connsiteY3" fmla="*/ 27052 h 37168"/>
                <a:gd name="connsiteX4" fmla="*/ 0 w 62464"/>
                <a:gd name="connsiteY4" fmla="*/ 28316 h 37168"/>
                <a:gd name="connsiteX5" fmla="*/ 6323 w 62464"/>
                <a:gd name="connsiteY5" fmla="*/ 30845 h 37168"/>
                <a:gd name="connsiteX6" fmla="*/ 6323 w 62464"/>
                <a:gd name="connsiteY6" fmla="*/ 30845 h 37168"/>
                <a:gd name="connsiteX7" fmla="*/ 3794 w 62464"/>
                <a:gd name="connsiteY7" fmla="*/ 37168 h 37168"/>
                <a:gd name="connsiteX8" fmla="*/ 3794 w 62464"/>
                <a:gd name="connsiteY8" fmla="*/ 37168 h 37168"/>
                <a:gd name="connsiteX9" fmla="*/ 56910 w 62464"/>
                <a:gd name="connsiteY9" fmla="*/ 10612 h 37168"/>
                <a:gd name="connsiteX10" fmla="*/ 59439 w 62464"/>
                <a:gd name="connsiteY10" fmla="*/ 9348 h 37168"/>
                <a:gd name="connsiteX11" fmla="*/ 61968 w 62464"/>
                <a:gd name="connsiteY11" fmla="*/ 3025 h 37168"/>
                <a:gd name="connsiteX12" fmla="*/ 61968 w 62464"/>
                <a:gd name="connsiteY12" fmla="*/ 3025 h 3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2464" h="37168">
                  <a:moveTo>
                    <a:pt x="61968" y="3025"/>
                  </a:moveTo>
                  <a:cubicBezTo>
                    <a:pt x="60704" y="496"/>
                    <a:pt x="58174" y="-769"/>
                    <a:pt x="55645" y="496"/>
                  </a:cubicBezTo>
                  <a:cubicBezTo>
                    <a:pt x="55645" y="496"/>
                    <a:pt x="55645" y="496"/>
                    <a:pt x="55645" y="496"/>
                  </a:cubicBezTo>
                  <a:lnTo>
                    <a:pt x="2529" y="27052"/>
                  </a:lnTo>
                  <a:lnTo>
                    <a:pt x="0" y="28316"/>
                  </a:lnTo>
                  <a:cubicBezTo>
                    <a:pt x="2529" y="27052"/>
                    <a:pt x="5059" y="28316"/>
                    <a:pt x="6323" y="30845"/>
                  </a:cubicBezTo>
                  <a:cubicBezTo>
                    <a:pt x="6323" y="30845"/>
                    <a:pt x="6323" y="30845"/>
                    <a:pt x="6323" y="30845"/>
                  </a:cubicBezTo>
                  <a:cubicBezTo>
                    <a:pt x="7588" y="33375"/>
                    <a:pt x="6323" y="35904"/>
                    <a:pt x="3794" y="37168"/>
                  </a:cubicBezTo>
                  <a:cubicBezTo>
                    <a:pt x="3794" y="37168"/>
                    <a:pt x="3794" y="37168"/>
                    <a:pt x="3794" y="37168"/>
                  </a:cubicBezTo>
                  <a:lnTo>
                    <a:pt x="56910" y="10612"/>
                  </a:lnTo>
                  <a:lnTo>
                    <a:pt x="59439" y="9348"/>
                  </a:lnTo>
                  <a:cubicBezTo>
                    <a:pt x="61968" y="8084"/>
                    <a:pt x="63233" y="5554"/>
                    <a:pt x="61968" y="3025"/>
                  </a:cubicBezTo>
                  <a:cubicBezTo>
                    <a:pt x="61968" y="3025"/>
                    <a:pt x="61968" y="3025"/>
                    <a:pt x="6196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86801D0E-90F9-42AC-8276-1B08BBF37D7A}"/>
                </a:ext>
              </a:extLst>
            </p:cNvPr>
            <p:cNvSpPr/>
            <p:nvPr/>
          </p:nvSpPr>
          <p:spPr>
            <a:xfrm>
              <a:off x="11074394" y="3229195"/>
              <a:ext cx="140377" cy="824490"/>
            </a:xfrm>
            <a:custGeom>
              <a:avLst/>
              <a:gdLst>
                <a:gd name="connsiteX0" fmla="*/ 131525 w 140377"/>
                <a:gd name="connsiteY0" fmla="*/ 820697 h 824490"/>
                <a:gd name="connsiteX1" fmla="*/ 134054 w 140377"/>
                <a:gd name="connsiteY1" fmla="*/ 824491 h 824490"/>
                <a:gd name="connsiteX2" fmla="*/ 135319 w 140377"/>
                <a:gd name="connsiteY2" fmla="*/ 824491 h 824490"/>
                <a:gd name="connsiteX3" fmla="*/ 136584 w 140377"/>
                <a:gd name="connsiteY3" fmla="*/ 824491 h 824490"/>
                <a:gd name="connsiteX4" fmla="*/ 137848 w 140377"/>
                <a:gd name="connsiteY4" fmla="*/ 824491 h 824490"/>
                <a:gd name="connsiteX5" fmla="*/ 139113 w 140377"/>
                <a:gd name="connsiteY5" fmla="*/ 824491 h 824490"/>
                <a:gd name="connsiteX6" fmla="*/ 139113 w 140377"/>
                <a:gd name="connsiteY6" fmla="*/ 824491 h 824490"/>
                <a:gd name="connsiteX7" fmla="*/ 140378 w 140377"/>
                <a:gd name="connsiteY7" fmla="*/ 823226 h 824490"/>
                <a:gd name="connsiteX8" fmla="*/ 140378 w 140377"/>
                <a:gd name="connsiteY8" fmla="*/ 821961 h 824490"/>
                <a:gd name="connsiteX9" fmla="*/ 140378 w 140377"/>
                <a:gd name="connsiteY9" fmla="*/ 820697 h 824490"/>
                <a:gd name="connsiteX10" fmla="*/ 140378 w 140377"/>
                <a:gd name="connsiteY10" fmla="*/ 819433 h 824490"/>
                <a:gd name="connsiteX11" fmla="*/ 8853 w 140377"/>
                <a:gd name="connsiteY11" fmla="*/ 0 h 824490"/>
                <a:gd name="connsiteX12" fmla="*/ 5059 w 140377"/>
                <a:gd name="connsiteY12" fmla="*/ 5058 h 824490"/>
                <a:gd name="connsiteX13" fmla="*/ 0 w 140377"/>
                <a:gd name="connsiteY13" fmla="*/ 1265 h 824490"/>
                <a:gd name="connsiteX14" fmla="*/ 0 w 140377"/>
                <a:gd name="connsiteY14" fmla="*/ 1265 h 824490"/>
                <a:gd name="connsiteX15" fmla="*/ 1265 w 140377"/>
                <a:gd name="connsiteY15" fmla="*/ 7587 h 824490"/>
                <a:gd name="connsiteX16" fmla="*/ 131525 w 140377"/>
                <a:gd name="connsiteY16" fmla="*/ 811845 h 824490"/>
                <a:gd name="connsiteX17" fmla="*/ 131525 w 140377"/>
                <a:gd name="connsiteY17" fmla="*/ 820697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0377" h="824490">
                  <a:moveTo>
                    <a:pt x="131525" y="820697"/>
                  </a:moveTo>
                  <a:cubicBezTo>
                    <a:pt x="131525" y="821961"/>
                    <a:pt x="132789" y="823226"/>
                    <a:pt x="134054" y="824491"/>
                  </a:cubicBezTo>
                  <a:lnTo>
                    <a:pt x="135319" y="824491"/>
                  </a:lnTo>
                  <a:lnTo>
                    <a:pt x="136584" y="824491"/>
                  </a:lnTo>
                  <a:lnTo>
                    <a:pt x="137848" y="824491"/>
                  </a:lnTo>
                  <a:lnTo>
                    <a:pt x="139113" y="824491"/>
                  </a:lnTo>
                  <a:lnTo>
                    <a:pt x="139113" y="824491"/>
                  </a:lnTo>
                  <a:lnTo>
                    <a:pt x="140378" y="823226"/>
                  </a:lnTo>
                  <a:lnTo>
                    <a:pt x="140378" y="821961"/>
                  </a:lnTo>
                  <a:cubicBezTo>
                    <a:pt x="140378" y="821961"/>
                    <a:pt x="140378" y="821961"/>
                    <a:pt x="140378" y="820697"/>
                  </a:cubicBezTo>
                  <a:lnTo>
                    <a:pt x="140378" y="819433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lnTo>
                    <a:pt x="131525" y="811845"/>
                  </a:lnTo>
                  <a:lnTo>
                    <a:pt x="131525" y="8206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E30260F-6AB4-463C-8291-FC82BC4CEAF6}"/>
                </a:ext>
              </a:extLst>
            </p:cNvPr>
            <p:cNvSpPr/>
            <p:nvPr/>
          </p:nvSpPr>
          <p:spPr>
            <a:xfrm>
              <a:off x="10606469" y="301748"/>
              <a:ext cx="476777" cy="2932505"/>
            </a:xfrm>
            <a:custGeom>
              <a:avLst/>
              <a:gdLst>
                <a:gd name="connsiteX0" fmla="*/ 472984 w 476777"/>
                <a:gd name="connsiteY0" fmla="*/ 2932506 h 2932505"/>
                <a:gd name="connsiteX1" fmla="*/ 476777 w 476777"/>
                <a:gd name="connsiteY1" fmla="*/ 2927447 h 2932505"/>
                <a:gd name="connsiteX2" fmla="*/ 10117 w 476777"/>
                <a:gd name="connsiteY2" fmla="*/ 11381 h 2932505"/>
                <a:gd name="connsiteX3" fmla="*/ 10117 w 476777"/>
                <a:gd name="connsiteY3" fmla="*/ 7587 h 2932505"/>
                <a:gd name="connsiteX4" fmla="*/ 8853 w 476777"/>
                <a:gd name="connsiteY4" fmla="*/ 3794 h 2932505"/>
                <a:gd name="connsiteX5" fmla="*/ 3794 w 476777"/>
                <a:gd name="connsiteY5" fmla="*/ 0 h 2932505"/>
                <a:gd name="connsiteX6" fmla="*/ 3794 w 476777"/>
                <a:gd name="connsiteY6" fmla="*/ 0 h 2932505"/>
                <a:gd name="connsiteX7" fmla="*/ 2529 w 476777"/>
                <a:gd name="connsiteY7" fmla="*/ 0 h 2932505"/>
                <a:gd name="connsiteX8" fmla="*/ 1265 w 476777"/>
                <a:gd name="connsiteY8" fmla="*/ 0 h 2932505"/>
                <a:gd name="connsiteX9" fmla="*/ 1265 w 476777"/>
                <a:gd name="connsiteY9" fmla="*/ 0 h 2932505"/>
                <a:gd name="connsiteX10" fmla="*/ 0 w 476777"/>
                <a:gd name="connsiteY10" fmla="*/ 0 h 2932505"/>
                <a:gd name="connsiteX11" fmla="*/ 0 w 476777"/>
                <a:gd name="connsiteY11" fmla="*/ 0 h 2932505"/>
                <a:gd name="connsiteX12" fmla="*/ 0 w 476777"/>
                <a:gd name="connsiteY12" fmla="*/ 0 h 2932505"/>
                <a:gd name="connsiteX13" fmla="*/ 0 w 476777"/>
                <a:gd name="connsiteY13" fmla="*/ 1265 h 2932505"/>
                <a:gd name="connsiteX14" fmla="*/ 0 w 476777"/>
                <a:gd name="connsiteY14" fmla="*/ 1265 h 2932505"/>
                <a:gd name="connsiteX15" fmla="*/ 0 w 476777"/>
                <a:gd name="connsiteY15" fmla="*/ 2529 h 2932505"/>
                <a:gd name="connsiteX16" fmla="*/ 0 w 476777"/>
                <a:gd name="connsiteY16" fmla="*/ 3794 h 2932505"/>
                <a:gd name="connsiteX17" fmla="*/ 467925 w 476777"/>
                <a:gd name="connsiteY17" fmla="*/ 2923654 h 2932505"/>
                <a:gd name="connsiteX18" fmla="*/ 469190 w 476777"/>
                <a:gd name="connsiteY18" fmla="*/ 2927447 h 2932505"/>
                <a:gd name="connsiteX19" fmla="*/ 472984 w 476777"/>
                <a:gd name="connsiteY19" fmla="*/ 2932506 h 2932505"/>
                <a:gd name="connsiteX20" fmla="*/ 472984 w 476777"/>
                <a:gd name="connsiteY20" fmla="*/ 2932506 h 2932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76777" h="2932505">
                  <a:moveTo>
                    <a:pt x="472984" y="2932506"/>
                  </a:moveTo>
                  <a:cubicBezTo>
                    <a:pt x="475513" y="2932506"/>
                    <a:pt x="476777" y="2929977"/>
                    <a:pt x="476777" y="2927447"/>
                  </a:cubicBezTo>
                  <a:lnTo>
                    <a:pt x="10117" y="11381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467925" y="2923654"/>
                  </a:lnTo>
                  <a:lnTo>
                    <a:pt x="469190" y="2927447"/>
                  </a:lnTo>
                  <a:cubicBezTo>
                    <a:pt x="469190" y="2927447"/>
                    <a:pt x="470454" y="2929977"/>
                    <a:pt x="472984" y="2932506"/>
                  </a:cubicBezTo>
                  <a:cubicBezTo>
                    <a:pt x="472984" y="2931241"/>
                    <a:pt x="472984" y="2932506"/>
                    <a:pt x="472984" y="293250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0912091-330A-4908-BE7B-3D97D0BA1014}"/>
                </a:ext>
              </a:extLst>
            </p:cNvPr>
            <p:cNvSpPr/>
            <p:nvPr/>
          </p:nvSpPr>
          <p:spPr>
            <a:xfrm>
              <a:off x="11537260" y="2142941"/>
              <a:ext cx="141642" cy="968650"/>
            </a:xfrm>
            <a:custGeom>
              <a:avLst/>
              <a:gdLst>
                <a:gd name="connsiteX0" fmla="*/ 136584 w 141642"/>
                <a:gd name="connsiteY0" fmla="*/ 967385 h 968650"/>
                <a:gd name="connsiteX1" fmla="*/ 141642 w 141642"/>
                <a:gd name="connsiteY1" fmla="*/ 964856 h 968650"/>
                <a:gd name="connsiteX2" fmla="*/ 8853 w 141642"/>
                <a:gd name="connsiteY2" fmla="*/ 7587 h 968650"/>
                <a:gd name="connsiteX3" fmla="*/ 8853 w 141642"/>
                <a:gd name="connsiteY3" fmla="*/ 0 h 968650"/>
                <a:gd name="connsiteX4" fmla="*/ 5059 w 141642"/>
                <a:gd name="connsiteY4" fmla="*/ 5058 h 968650"/>
                <a:gd name="connsiteX5" fmla="*/ 5059 w 141642"/>
                <a:gd name="connsiteY5" fmla="*/ 5058 h 968650"/>
                <a:gd name="connsiteX6" fmla="*/ 0 w 141642"/>
                <a:gd name="connsiteY6" fmla="*/ 1265 h 968650"/>
                <a:gd name="connsiteX7" fmla="*/ 134054 w 141642"/>
                <a:gd name="connsiteY7" fmla="*/ 968650 h 968650"/>
                <a:gd name="connsiteX8" fmla="*/ 136584 w 141642"/>
                <a:gd name="connsiteY8" fmla="*/ 967385 h 96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642" h="968650">
                  <a:moveTo>
                    <a:pt x="136584" y="967385"/>
                  </a:moveTo>
                  <a:lnTo>
                    <a:pt x="141642" y="964856"/>
                  </a:lnTo>
                  <a:lnTo>
                    <a:pt x="8853" y="7587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lnTo>
                    <a:pt x="134054" y="968650"/>
                  </a:lnTo>
                  <a:lnTo>
                    <a:pt x="136584" y="9673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AF21AF2-89BE-4F0A-85A2-E5F0FE76AA03}"/>
                </a:ext>
              </a:extLst>
            </p:cNvPr>
            <p:cNvSpPr/>
            <p:nvPr/>
          </p:nvSpPr>
          <p:spPr>
            <a:xfrm>
              <a:off x="10095546" y="3655351"/>
              <a:ext cx="55645" cy="240265"/>
            </a:xfrm>
            <a:custGeom>
              <a:avLst/>
              <a:gdLst>
                <a:gd name="connsiteX0" fmla="*/ 46792 w 55645"/>
                <a:gd name="connsiteY0" fmla="*/ 239001 h 240265"/>
                <a:gd name="connsiteX1" fmla="*/ 46792 w 55645"/>
                <a:gd name="connsiteY1" fmla="*/ 239001 h 240265"/>
                <a:gd name="connsiteX2" fmla="*/ 46792 w 55645"/>
                <a:gd name="connsiteY2" fmla="*/ 240266 h 240265"/>
                <a:gd name="connsiteX3" fmla="*/ 46792 w 55645"/>
                <a:gd name="connsiteY3" fmla="*/ 240266 h 240265"/>
                <a:gd name="connsiteX4" fmla="*/ 48057 w 55645"/>
                <a:gd name="connsiteY4" fmla="*/ 240266 h 240265"/>
                <a:gd name="connsiteX5" fmla="*/ 51851 w 55645"/>
                <a:gd name="connsiteY5" fmla="*/ 240266 h 240265"/>
                <a:gd name="connsiteX6" fmla="*/ 55645 w 55645"/>
                <a:gd name="connsiteY6" fmla="*/ 235208 h 240265"/>
                <a:gd name="connsiteX7" fmla="*/ 55645 w 55645"/>
                <a:gd name="connsiteY7" fmla="*/ 235208 h 240265"/>
                <a:gd name="connsiteX8" fmla="*/ 55645 w 55645"/>
                <a:gd name="connsiteY8" fmla="*/ 232678 h 240265"/>
                <a:gd name="connsiteX9" fmla="*/ 10117 w 55645"/>
                <a:gd name="connsiteY9" fmla="*/ 3794 h 240265"/>
                <a:gd name="connsiteX10" fmla="*/ 8853 w 55645"/>
                <a:gd name="connsiteY10" fmla="*/ 0 h 240265"/>
                <a:gd name="connsiteX11" fmla="*/ 5059 w 55645"/>
                <a:gd name="connsiteY11" fmla="*/ 5058 h 240265"/>
                <a:gd name="connsiteX12" fmla="*/ 0 w 55645"/>
                <a:gd name="connsiteY12" fmla="*/ 1265 h 240265"/>
                <a:gd name="connsiteX13" fmla="*/ 0 w 55645"/>
                <a:gd name="connsiteY13" fmla="*/ 1265 h 240265"/>
                <a:gd name="connsiteX14" fmla="*/ 46792 w 55645"/>
                <a:gd name="connsiteY14" fmla="*/ 239001 h 240265"/>
                <a:gd name="connsiteX15" fmla="*/ 46792 w 55645"/>
                <a:gd name="connsiteY15" fmla="*/ 239001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45" h="240265">
                  <a:moveTo>
                    <a:pt x="46792" y="239001"/>
                  </a:moveTo>
                  <a:lnTo>
                    <a:pt x="46792" y="239001"/>
                  </a:lnTo>
                  <a:lnTo>
                    <a:pt x="46792" y="240266"/>
                  </a:lnTo>
                  <a:lnTo>
                    <a:pt x="46792" y="240266"/>
                  </a:lnTo>
                  <a:lnTo>
                    <a:pt x="48057" y="240266"/>
                  </a:lnTo>
                  <a:cubicBezTo>
                    <a:pt x="49322" y="240266"/>
                    <a:pt x="50586" y="240266"/>
                    <a:pt x="51851" y="240266"/>
                  </a:cubicBezTo>
                  <a:cubicBezTo>
                    <a:pt x="54380" y="240266"/>
                    <a:pt x="55645" y="237736"/>
                    <a:pt x="55645" y="235208"/>
                  </a:cubicBezTo>
                  <a:cubicBezTo>
                    <a:pt x="55645" y="235208"/>
                    <a:pt x="55645" y="235208"/>
                    <a:pt x="55645" y="235208"/>
                  </a:cubicBezTo>
                  <a:lnTo>
                    <a:pt x="55645" y="232678"/>
                  </a:lnTo>
                  <a:lnTo>
                    <a:pt x="10117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46792" y="239001"/>
                  </a:lnTo>
                  <a:lnTo>
                    <a:pt x="46792" y="23900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989EBF2-5A3F-4858-8F0F-653FB1282F50}"/>
                </a:ext>
              </a:extLst>
            </p:cNvPr>
            <p:cNvSpPr/>
            <p:nvPr/>
          </p:nvSpPr>
          <p:spPr>
            <a:xfrm>
              <a:off x="9851466" y="2423673"/>
              <a:ext cx="252932" cy="1236735"/>
            </a:xfrm>
            <a:custGeom>
              <a:avLst/>
              <a:gdLst>
                <a:gd name="connsiteX0" fmla="*/ 5059 w 252932"/>
                <a:gd name="connsiteY0" fmla="*/ 1265 h 1236735"/>
                <a:gd name="connsiteX1" fmla="*/ 3794 w 252932"/>
                <a:gd name="connsiteY1" fmla="*/ 1265 h 1236735"/>
                <a:gd name="connsiteX2" fmla="*/ 0 w 252932"/>
                <a:gd name="connsiteY2" fmla="*/ 6323 h 1236735"/>
                <a:gd name="connsiteX3" fmla="*/ 1265 w 252932"/>
                <a:gd name="connsiteY3" fmla="*/ 11381 h 1236735"/>
                <a:gd name="connsiteX4" fmla="*/ 244080 w 252932"/>
                <a:gd name="connsiteY4" fmla="*/ 1232942 h 1236735"/>
                <a:gd name="connsiteX5" fmla="*/ 249138 w 252932"/>
                <a:gd name="connsiteY5" fmla="*/ 1236736 h 1236735"/>
                <a:gd name="connsiteX6" fmla="*/ 249138 w 252932"/>
                <a:gd name="connsiteY6" fmla="*/ 1236736 h 1236735"/>
                <a:gd name="connsiteX7" fmla="*/ 252932 w 252932"/>
                <a:gd name="connsiteY7" fmla="*/ 1231678 h 1236735"/>
                <a:gd name="connsiteX8" fmla="*/ 251668 w 252932"/>
                <a:gd name="connsiteY8" fmla="*/ 1225355 h 1236735"/>
                <a:gd name="connsiteX9" fmla="*/ 8853 w 252932"/>
                <a:gd name="connsiteY9" fmla="*/ 3794 h 1236735"/>
                <a:gd name="connsiteX10" fmla="*/ 8853 w 252932"/>
                <a:gd name="connsiteY10" fmla="*/ 3794 h 1236735"/>
                <a:gd name="connsiteX11" fmla="*/ 8853 w 252932"/>
                <a:gd name="connsiteY11" fmla="*/ 2529 h 1236735"/>
                <a:gd name="connsiteX12" fmla="*/ 8853 w 252932"/>
                <a:gd name="connsiteY12" fmla="*/ 2529 h 1236735"/>
                <a:gd name="connsiteX13" fmla="*/ 8853 w 252932"/>
                <a:gd name="connsiteY13" fmla="*/ 1265 h 1236735"/>
                <a:gd name="connsiteX14" fmla="*/ 8853 w 252932"/>
                <a:gd name="connsiteY14" fmla="*/ 0 h 1236735"/>
                <a:gd name="connsiteX15" fmla="*/ 8853 w 252932"/>
                <a:gd name="connsiteY15" fmla="*/ 0 h 1236735"/>
                <a:gd name="connsiteX16" fmla="*/ 7588 w 252932"/>
                <a:gd name="connsiteY16" fmla="*/ 0 h 1236735"/>
                <a:gd name="connsiteX17" fmla="*/ 6323 w 252932"/>
                <a:gd name="connsiteY17" fmla="*/ 0 h 1236735"/>
                <a:gd name="connsiteX18" fmla="*/ 5059 w 252932"/>
                <a:gd name="connsiteY18" fmla="*/ 1265 h 123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52932" h="1236735">
                  <a:moveTo>
                    <a:pt x="5059" y="1265"/>
                  </a:moveTo>
                  <a:lnTo>
                    <a:pt x="3794" y="1265"/>
                  </a:lnTo>
                  <a:cubicBezTo>
                    <a:pt x="1265" y="2529"/>
                    <a:pt x="0" y="3794"/>
                    <a:pt x="0" y="6323"/>
                  </a:cubicBezTo>
                  <a:lnTo>
                    <a:pt x="1265" y="11381"/>
                  </a:lnTo>
                  <a:lnTo>
                    <a:pt x="244080" y="1232942"/>
                  </a:lnTo>
                  <a:cubicBezTo>
                    <a:pt x="244080" y="1235471"/>
                    <a:pt x="246609" y="1236736"/>
                    <a:pt x="249138" y="1236736"/>
                  </a:cubicBezTo>
                  <a:cubicBezTo>
                    <a:pt x="249138" y="1236736"/>
                    <a:pt x="249138" y="1236736"/>
                    <a:pt x="249138" y="1236736"/>
                  </a:cubicBezTo>
                  <a:cubicBezTo>
                    <a:pt x="251668" y="1236736"/>
                    <a:pt x="252932" y="1234207"/>
                    <a:pt x="252932" y="1231678"/>
                  </a:cubicBezTo>
                  <a:lnTo>
                    <a:pt x="251668" y="1225355"/>
                  </a:lnTo>
                  <a:lnTo>
                    <a:pt x="8853" y="3794"/>
                  </a:lnTo>
                  <a:lnTo>
                    <a:pt x="8853" y="3794"/>
                  </a:lnTo>
                  <a:cubicBezTo>
                    <a:pt x="8853" y="3794"/>
                    <a:pt x="8853" y="3794"/>
                    <a:pt x="8853" y="2529"/>
                  </a:cubicBezTo>
                  <a:lnTo>
                    <a:pt x="8853" y="2529"/>
                  </a:lnTo>
                  <a:lnTo>
                    <a:pt x="8853" y="1265"/>
                  </a:ln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632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C962A37-D4A3-4102-890C-04AE3F4981BD}"/>
                </a:ext>
              </a:extLst>
            </p:cNvPr>
            <p:cNvSpPr/>
            <p:nvPr/>
          </p:nvSpPr>
          <p:spPr>
            <a:xfrm>
              <a:off x="11563818" y="3110327"/>
              <a:ext cx="113819" cy="55324"/>
            </a:xfrm>
            <a:custGeom>
              <a:avLst/>
              <a:gdLst>
                <a:gd name="connsiteX0" fmla="*/ 107496 w 113819"/>
                <a:gd name="connsiteY0" fmla="*/ 6323 h 55324"/>
                <a:gd name="connsiteX1" fmla="*/ 110026 w 113819"/>
                <a:gd name="connsiteY1" fmla="*/ 0 h 55324"/>
                <a:gd name="connsiteX2" fmla="*/ 106232 w 113819"/>
                <a:gd name="connsiteY2" fmla="*/ 1265 h 55324"/>
                <a:gd name="connsiteX3" fmla="*/ 1265 w 113819"/>
                <a:gd name="connsiteY3" fmla="*/ 48053 h 55324"/>
                <a:gd name="connsiteX4" fmla="*/ 1265 w 113819"/>
                <a:gd name="connsiteY4" fmla="*/ 48053 h 55324"/>
                <a:gd name="connsiteX5" fmla="*/ 1265 w 113819"/>
                <a:gd name="connsiteY5" fmla="*/ 48053 h 55324"/>
                <a:gd name="connsiteX6" fmla="*/ 0 w 113819"/>
                <a:gd name="connsiteY6" fmla="*/ 49318 h 55324"/>
                <a:gd name="connsiteX7" fmla="*/ 0 w 113819"/>
                <a:gd name="connsiteY7" fmla="*/ 49318 h 55324"/>
                <a:gd name="connsiteX8" fmla="*/ 0 w 113819"/>
                <a:gd name="connsiteY8" fmla="*/ 49318 h 55324"/>
                <a:gd name="connsiteX9" fmla="*/ 0 w 113819"/>
                <a:gd name="connsiteY9" fmla="*/ 50582 h 55324"/>
                <a:gd name="connsiteX10" fmla="*/ 0 w 113819"/>
                <a:gd name="connsiteY10" fmla="*/ 50582 h 55324"/>
                <a:gd name="connsiteX11" fmla="*/ 0 w 113819"/>
                <a:gd name="connsiteY11" fmla="*/ 51847 h 55324"/>
                <a:gd name="connsiteX12" fmla="*/ 0 w 113819"/>
                <a:gd name="connsiteY12" fmla="*/ 51847 h 55324"/>
                <a:gd name="connsiteX13" fmla="*/ 0 w 113819"/>
                <a:gd name="connsiteY13" fmla="*/ 51847 h 55324"/>
                <a:gd name="connsiteX14" fmla="*/ 0 w 113819"/>
                <a:gd name="connsiteY14" fmla="*/ 51847 h 55324"/>
                <a:gd name="connsiteX15" fmla="*/ 0 w 113819"/>
                <a:gd name="connsiteY15" fmla="*/ 51847 h 55324"/>
                <a:gd name="connsiteX16" fmla="*/ 0 w 113819"/>
                <a:gd name="connsiteY16" fmla="*/ 53111 h 55324"/>
                <a:gd name="connsiteX17" fmla="*/ 0 w 113819"/>
                <a:gd name="connsiteY17" fmla="*/ 53111 h 55324"/>
                <a:gd name="connsiteX18" fmla="*/ 0 w 113819"/>
                <a:gd name="connsiteY18" fmla="*/ 53111 h 55324"/>
                <a:gd name="connsiteX19" fmla="*/ 1265 w 113819"/>
                <a:gd name="connsiteY19" fmla="*/ 54376 h 55324"/>
                <a:gd name="connsiteX20" fmla="*/ 2529 w 113819"/>
                <a:gd name="connsiteY20" fmla="*/ 54376 h 55324"/>
                <a:gd name="connsiteX21" fmla="*/ 6323 w 113819"/>
                <a:gd name="connsiteY21" fmla="*/ 54376 h 55324"/>
                <a:gd name="connsiteX22" fmla="*/ 16441 w 113819"/>
                <a:gd name="connsiteY22" fmla="*/ 50582 h 55324"/>
                <a:gd name="connsiteX23" fmla="*/ 113820 w 113819"/>
                <a:gd name="connsiteY23" fmla="*/ 7587 h 55324"/>
                <a:gd name="connsiteX24" fmla="*/ 107496 w 113819"/>
                <a:gd name="connsiteY24" fmla="*/ 6323 h 55324"/>
                <a:gd name="connsiteX25" fmla="*/ 107496 w 113819"/>
                <a:gd name="connsiteY25" fmla="*/ 6323 h 55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3819" h="55324">
                  <a:moveTo>
                    <a:pt x="107496" y="6323"/>
                  </a:moveTo>
                  <a:cubicBezTo>
                    <a:pt x="106232" y="3794"/>
                    <a:pt x="107496" y="1265"/>
                    <a:pt x="110026" y="0"/>
                  </a:cubicBezTo>
                  <a:lnTo>
                    <a:pt x="106232" y="1265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50582"/>
                  </a:lnTo>
                  <a:lnTo>
                    <a:pt x="0" y="50582"/>
                  </a:lnTo>
                  <a:cubicBezTo>
                    <a:pt x="0" y="50582"/>
                    <a:pt x="0" y="50582"/>
                    <a:pt x="0" y="51847"/>
                  </a:cubicBez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cubicBezTo>
                    <a:pt x="0" y="51847"/>
                    <a:pt x="0" y="53111"/>
                    <a:pt x="0" y="53111"/>
                  </a:cubicBezTo>
                  <a:lnTo>
                    <a:pt x="0" y="53111"/>
                  </a:lnTo>
                  <a:lnTo>
                    <a:pt x="0" y="53111"/>
                  </a:lnTo>
                  <a:cubicBezTo>
                    <a:pt x="0" y="53111"/>
                    <a:pt x="0" y="54376"/>
                    <a:pt x="1265" y="54376"/>
                  </a:cubicBezTo>
                  <a:lnTo>
                    <a:pt x="2529" y="54376"/>
                  </a:lnTo>
                  <a:cubicBezTo>
                    <a:pt x="3794" y="55640"/>
                    <a:pt x="5059" y="55640"/>
                    <a:pt x="6323" y="54376"/>
                  </a:cubicBezTo>
                  <a:lnTo>
                    <a:pt x="16441" y="50582"/>
                  </a:lnTo>
                  <a:lnTo>
                    <a:pt x="113820" y="7587"/>
                  </a:lnTo>
                  <a:cubicBezTo>
                    <a:pt x="113820" y="6323"/>
                    <a:pt x="111290" y="7587"/>
                    <a:pt x="107496" y="6323"/>
                  </a:cubicBezTo>
                  <a:cubicBezTo>
                    <a:pt x="108761" y="6323"/>
                    <a:pt x="108761" y="6323"/>
                    <a:pt x="107496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9DE3110-44B5-48E7-80C8-C56215F13904}"/>
                </a:ext>
              </a:extLst>
            </p:cNvPr>
            <p:cNvSpPr/>
            <p:nvPr/>
          </p:nvSpPr>
          <p:spPr>
            <a:xfrm>
              <a:off x="11610611" y="3317714"/>
              <a:ext cx="346517" cy="165656"/>
            </a:xfrm>
            <a:custGeom>
              <a:avLst/>
              <a:gdLst>
                <a:gd name="connsiteX0" fmla="*/ 346517 w 346517"/>
                <a:gd name="connsiteY0" fmla="*/ 5058 h 165656"/>
                <a:gd name="connsiteX1" fmla="*/ 346517 w 346517"/>
                <a:gd name="connsiteY1" fmla="*/ 5058 h 165656"/>
                <a:gd name="connsiteX2" fmla="*/ 346517 w 346517"/>
                <a:gd name="connsiteY2" fmla="*/ 5058 h 165656"/>
                <a:gd name="connsiteX3" fmla="*/ 346517 w 346517"/>
                <a:gd name="connsiteY3" fmla="*/ 5058 h 165656"/>
                <a:gd name="connsiteX4" fmla="*/ 346517 w 346517"/>
                <a:gd name="connsiteY4" fmla="*/ 5058 h 165656"/>
                <a:gd name="connsiteX5" fmla="*/ 346517 w 346517"/>
                <a:gd name="connsiteY5" fmla="*/ 2529 h 165656"/>
                <a:gd name="connsiteX6" fmla="*/ 345253 w 346517"/>
                <a:gd name="connsiteY6" fmla="*/ 2529 h 165656"/>
                <a:gd name="connsiteX7" fmla="*/ 341459 w 346517"/>
                <a:gd name="connsiteY7" fmla="*/ 0 h 165656"/>
                <a:gd name="connsiteX8" fmla="*/ 331341 w 346517"/>
                <a:gd name="connsiteY8" fmla="*/ 5058 h 165656"/>
                <a:gd name="connsiteX9" fmla="*/ 5059 w 346517"/>
                <a:gd name="connsiteY9" fmla="*/ 154276 h 165656"/>
                <a:gd name="connsiteX10" fmla="*/ 0 w 346517"/>
                <a:gd name="connsiteY10" fmla="*/ 156805 h 165656"/>
                <a:gd name="connsiteX11" fmla="*/ 6323 w 346517"/>
                <a:gd name="connsiteY11" fmla="*/ 159334 h 165656"/>
                <a:gd name="connsiteX12" fmla="*/ 6323 w 346517"/>
                <a:gd name="connsiteY12" fmla="*/ 159334 h 165656"/>
                <a:gd name="connsiteX13" fmla="*/ 3794 w 346517"/>
                <a:gd name="connsiteY13" fmla="*/ 165657 h 165656"/>
                <a:gd name="connsiteX14" fmla="*/ 343988 w 346517"/>
                <a:gd name="connsiteY14" fmla="*/ 8852 h 165656"/>
                <a:gd name="connsiteX15" fmla="*/ 343988 w 346517"/>
                <a:gd name="connsiteY15" fmla="*/ 8852 h 165656"/>
                <a:gd name="connsiteX16" fmla="*/ 343988 w 346517"/>
                <a:gd name="connsiteY16" fmla="*/ 8852 h 165656"/>
                <a:gd name="connsiteX17" fmla="*/ 345253 w 346517"/>
                <a:gd name="connsiteY17" fmla="*/ 7587 h 165656"/>
                <a:gd name="connsiteX18" fmla="*/ 345253 w 346517"/>
                <a:gd name="connsiteY18" fmla="*/ 6323 h 165656"/>
                <a:gd name="connsiteX19" fmla="*/ 345253 w 346517"/>
                <a:gd name="connsiteY19" fmla="*/ 5058 h 16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46517" h="165656">
                  <a:moveTo>
                    <a:pt x="346517" y="5058"/>
                  </a:moveTo>
                  <a:lnTo>
                    <a:pt x="346517" y="5058"/>
                  </a:lnTo>
                  <a:cubicBezTo>
                    <a:pt x="346517" y="5058"/>
                    <a:pt x="346517" y="5058"/>
                    <a:pt x="346517" y="5058"/>
                  </a:cubicBezTo>
                  <a:lnTo>
                    <a:pt x="346517" y="5058"/>
                  </a:lnTo>
                  <a:lnTo>
                    <a:pt x="346517" y="5058"/>
                  </a:lnTo>
                  <a:lnTo>
                    <a:pt x="346517" y="2529"/>
                  </a:lnTo>
                  <a:lnTo>
                    <a:pt x="345253" y="2529"/>
                  </a:lnTo>
                  <a:cubicBezTo>
                    <a:pt x="343988" y="1265"/>
                    <a:pt x="342723" y="0"/>
                    <a:pt x="341459" y="0"/>
                  </a:cubicBezTo>
                  <a:lnTo>
                    <a:pt x="331341" y="5058"/>
                  </a:lnTo>
                  <a:lnTo>
                    <a:pt x="5059" y="154276"/>
                  </a:lnTo>
                  <a:lnTo>
                    <a:pt x="0" y="156805"/>
                  </a:lnTo>
                  <a:cubicBezTo>
                    <a:pt x="2529" y="155541"/>
                    <a:pt x="5059" y="156805"/>
                    <a:pt x="6323" y="159334"/>
                  </a:cubicBezTo>
                  <a:cubicBezTo>
                    <a:pt x="6323" y="159334"/>
                    <a:pt x="6323" y="159334"/>
                    <a:pt x="6323" y="159334"/>
                  </a:cubicBezTo>
                  <a:cubicBezTo>
                    <a:pt x="7588" y="161863"/>
                    <a:pt x="6323" y="164392"/>
                    <a:pt x="3794" y="165657"/>
                  </a:cubicBezTo>
                  <a:lnTo>
                    <a:pt x="343988" y="8852"/>
                  </a:lnTo>
                  <a:lnTo>
                    <a:pt x="343988" y="8852"/>
                  </a:lnTo>
                  <a:lnTo>
                    <a:pt x="343988" y="8852"/>
                  </a:lnTo>
                  <a:cubicBezTo>
                    <a:pt x="343988" y="8852"/>
                    <a:pt x="343988" y="8852"/>
                    <a:pt x="345253" y="7587"/>
                  </a:cubicBezTo>
                  <a:cubicBezTo>
                    <a:pt x="345253" y="7587"/>
                    <a:pt x="345253" y="7587"/>
                    <a:pt x="345253" y="6323"/>
                  </a:cubicBezTo>
                  <a:cubicBezTo>
                    <a:pt x="345253" y="6323"/>
                    <a:pt x="345253" y="6323"/>
                    <a:pt x="345253" y="5058"/>
                  </a:cubicBez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C09D723-459C-4BDA-AB23-F27EC65205C3}"/>
                </a:ext>
              </a:extLst>
            </p:cNvPr>
            <p:cNvSpPr/>
            <p:nvPr/>
          </p:nvSpPr>
          <p:spPr>
            <a:xfrm>
              <a:off x="11408265" y="357006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AA5DBA1-C2D1-48FD-A0B7-B1A7D3F1A9D0}"/>
                </a:ext>
              </a:extLst>
            </p:cNvPr>
            <p:cNvSpPr/>
            <p:nvPr/>
          </p:nvSpPr>
          <p:spPr>
            <a:xfrm>
              <a:off x="11409529" y="3568412"/>
              <a:ext cx="562" cy="948"/>
            </a:xfrm>
            <a:custGeom>
              <a:avLst/>
              <a:gdLst>
                <a:gd name="connsiteX0" fmla="*/ 0 w 562"/>
                <a:gd name="connsiteY0" fmla="*/ 948 h 948"/>
                <a:gd name="connsiteX1" fmla="*/ 0 w 562"/>
                <a:gd name="connsiteY1" fmla="*/ 948 h 948"/>
                <a:gd name="connsiteX2" fmla="*/ 0 w 562"/>
                <a:gd name="connsiteY2" fmla="*/ 948 h 948"/>
                <a:gd name="connsiteX3" fmla="*/ 0 w 562"/>
                <a:gd name="connsiteY3" fmla="*/ 948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948">
                  <a:moveTo>
                    <a:pt x="0" y="948"/>
                  </a:moveTo>
                  <a:lnTo>
                    <a:pt x="0" y="948"/>
                  </a:lnTo>
                  <a:cubicBezTo>
                    <a:pt x="0" y="-316"/>
                    <a:pt x="1265" y="-316"/>
                    <a:pt x="0" y="948"/>
                  </a:cubicBezTo>
                  <a:lnTo>
                    <a:pt x="0" y="94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D9AC445-EBA0-497C-9BDF-93C17C37A1FA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025221B-6F47-4619-9C3B-FF6DA1EF441C}"/>
                </a:ext>
              </a:extLst>
            </p:cNvPr>
            <p:cNvSpPr/>
            <p:nvPr/>
          </p:nvSpPr>
          <p:spPr>
            <a:xfrm>
              <a:off x="11412059" y="3475287"/>
              <a:ext cx="206139" cy="100395"/>
            </a:xfrm>
            <a:custGeom>
              <a:avLst/>
              <a:gdLst>
                <a:gd name="connsiteX0" fmla="*/ 206140 w 206139"/>
                <a:gd name="connsiteY0" fmla="*/ 3025 h 100395"/>
                <a:gd name="connsiteX1" fmla="*/ 199817 w 206139"/>
                <a:gd name="connsiteY1" fmla="*/ 496 h 100395"/>
                <a:gd name="connsiteX2" fmla="*/ 199817 w 206139"/>
                <a:gd name="connsiteY2" fmla="*/ 496 h 100395"/>
                <a:gd name="connsiteX3" fmla="*/ 197287 w 206139"/>
                <a:gd name="connsiteY3" fmla="*/ 1761 h 100395"/>
                <a:gd name="connsiteX4" fmla="*/ 0 w 206139"/>
                <a:gd name="connsiteY4" fmla="*/ 92809 h 100395"/>
                <a:gd name="connsiteX5" fmla="*/ 0 w 206139"/>
                <a:gd name="connsiteY5" fmla="*/ 92809 h 100395"/>
                <a:gd name="connsiteX6" fmla="*/ 1265 w 206139"/>
                <a:gd name="connsiteY6" fmla="*/ 92809 h 100395"/>
                <a:gd name="connsiteX7" fmla="*/ 6323 w 206139"/>
                <a:gd name="connsiteY7" fmla="*/ 96602 h 100395"/>
                <a:gd name="connsiteX8" fmla="*/ 6323 w 206139"/>
                <a:gd name="connsiteY8" fmla="*/ 100396 h 100395"/>
                <a:gd name="connsiteX9" fmla="*/ 12647 w 206139"/>
                <a:gd name="connsiteY9" fmla="*/ 97867 h 100395"/>
                <a:gd name="connsiteX10" fmla="*/ 203611 w 206139"/>
                <a:gd name="connsiteY10" fmla="*/ 9348 h 100395"/>
                <a:gd name="connsiteX11" fmla="*/ 206140 w 206139"/>
                <a:gd name="connsiteY11" fmla="*/ 3025 h 10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139" h="100395">
                  <a:moveTo>
                    <a:pt x="206140" y="3025"/>
                  </a:moveTo>
                  <a:cubicBezTo>
                    <a:pt x="204875" y="496"/>
                    <a:pt x="202346" y="-769"/>
                    <a:pt x="199817" y="496"/>
                  </a:cubicBezTo>
                  <a:cubicBezTo>
                    <a:pt x="199817" y="496"/>
                    <a:pt x="199817" y="496"/>
                    <a:pt x="199817" y="496"/>
                  </a:cubicBezTo>
                  <a:lnTo>
                    <a:pt x="197287" y="1761"/>
                  </a:lnTo>
                  <a:lnTo>
                    <a:pt x="0" y="92809"/>
                  </a:lnTo>
                  <a:lnTo>
                    <a:pt x="0" y="92809"/>
                  </a:lnTo>
                  <a:cubicBezTo>
                    <a:pt x="0" y="92809"/>
                    <a:pt x="1265" y="92809"/>
                    <a:pt x="1265" y="92809"/>
                  </a:cubicBezTo>
                  <a:cubicBezTo>
                    <a:pt x="3794" y="92809"/>
                    <a:pt x="6323" y="94073"/>
                    <a:pt x="6323" y="96602"/>
                  </a:cubicBezTo>
                  <a:lnTo>
                    <a:pt x="6323" y="100396"/>
                  </a:lnTo>
                  <a:lnTo>
                    <a:pt x="12647" y="97867"/>
                  </a:lnTo>
                  <a:lnTo>
                    <a:pt x="203611" y="9348"/>
                  </a:lnTo>
                  <a:cubicBezTo>
                    <a:pt x="204875" y="8084"/>
                    <a:pt x="206140" y="5554"/>
                    <a:pt x="206140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9460C3C-C890-4A17-ADE5-3E3A7448260C}"/>
                </a:ext>
              </a:extLst>
            </p:cNvPr>
            <p:cNvSpPr/>
            <p:nvPr/>
          </p:nvSpPr>
          <p:spPr>
            <a:xfrm>
              <a:off x="11952998" y="1398118"/>
              <a:ext cx="265915" cy="83460"/>
            </a:xfrm>
            <a:custGeom>
              <a:avLst/>
              <a:gdLst>
                <a:gd name="connsiteX0" fmla="*/ 5395 w 265915"/>
                <a:gd name="connsiteY0" fmla="*/ 0 h 83460"/>
                <a:gd name="connsiteX1" fmla="*/ 4130 w 265915"/>
                <a:gd name="connsiteY1" fmla="*/ 0 h 83460"/>
                <a:gd name="connsiteX2" fmla="*/ 336 w 265915"/>
                <a:gd name="connsiteY2" fmla="*/ 3794 h 83460"/>
                <a:gd name="connsiteX3" fmla="*/ 4130 w 265915"/>
                <a:gd name="connsiteY3" fmla="*/ 8852 h 83460"/>
                <a:gd name="connsiteX4" fmla="*/ 5395 w 265915"/>
                <a:gd name="connsiteY4" fmla="*/ 8852 h 83460"/>
                <a:gd name="connsiteX5" fmla="*/ 265915 w 265915"/>
                <a:gd name="connsiteY5" fmla="*/ 83461 h 83460"/>
                <a:gd name="connsiteX6" fmla="*/ 265915 w 265915"/>
                <a:gd name="connsiteY6" fmla="*/ 74609 h 83460"/>
                <a:gd name="connsiteX7" fmla="*/ 5395 w 265915"/>
                <a:gd name="connsiteY7" fmla="*/ 0 h 83460"/>
                <a:gd name="connsiteX8" fmla="*/ 5395 w 265915"/>
                <a:gd name="connsiteY8" fmla="*/ 0 h 8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15" h="83460">
                  <a:moveTo>
                    <a:pt x="5395" y="0"/>
                  </a:moveTo>
                  <a:lnTo>
                    <a:pt x="4130" y="0"/>
                  </a:lnTo>
                  <a:cubicBezTo>
                    <a:pt x="2866" y="0"/>
                    <a:pt x="1601" y="1265"/>
                    <a:pt x="336" y="3794"/>
                  </a:cubicBezTo>
                  <a:cubicBezTo>
                    <a:pt x="-928" y="6323"/>
                    <a:pt x="1601" y="8852"/>
                    <a:pt x="4130" y="8852"/>
                  </a:cubicBezTo>
                  <a:lnTo>
                    <a:pt x="5395" y="8852"/>
                  </a:lnTo>
                  <a:lnTo>
                    <a:pt x="265915" y="83461"/>
                  </a:lnTo>
                  <a:lnTo>
                    <a:pt x="265915" y="74609"/>
                  </a:lnTo>
                  <a:lnTo>
                    <a:pt x="5395" y="0"/>
                  </a:lnTo>
                  <a:lnTo>
                    <a:pt x="539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F1547BD-4969-43CA-A93E-BAE41DDDAAE5}"/>
                </a:ext>
              </a:extLst>
            </p:cNvPr>
            <p:cNvSpPr/>
            <p:nvPr/>
          </p:nvSpPr>
          <p:spPr>
            <a:xfrm>
              <a:off x="11649815" y="1922909"/>
              <a:ext cx="12646" cy="27820"/>
            </a:xfrm>
            <a:custGeom>
              <a:avLst/>
              <a:gdLst>
                <a:gd name="connsiteX0" fmla="*/ 5059 w 12646"/>
                <a:gd name="connsiteY0" fmla="*/ 3794 h 27820"/>
                <a:gd name="connsiteX1" fmla="*/ 0 w 12646"/>
                <a:gd name="connsiteY1" fmla="*/ 0 h 27820"/>
                <a:gd name="connsiteX2" fmla="*/ 0 w 12646"/>
                <a:gd name="connsiteY2" fmla="*/ 0 h 27820"/>
                <a:gd name="connsiteX3" fmla="*/ 1265 w 12646"/>
                <a:gd name="connsiteY3" fmla="*/ 6323 h 27820"/>
                <a:gd name="connsiteX4" fmla="*/ 3794 w 12646"/>
                <a:gd name="connsiteY4" fmla="*/ 24026 h 27820"/>
                <a:gd name="connsiteX5" fmla="*/ 8853 w 12646"/>
                <a:gd name="connsiteY5" fmla="*/ 27820 h 27820"/>
                <a:gd name="connsiteX6" fmla="*/ 12647 w 12646"/>
                <a:gd name="connsiteY6" fmla="*/ 25291 h 27820"/>
                <a:gd name="connsiteX7" fmla="*/ 12647 w 12646"/>
                <a:gd name="connsiteY7" fmla="*/ 22762 h 27820"/>
                <a:gd name="connsiteX8" fmla="*/ 10117 w 12646"/>
                <a:gd name="connsiteY8" fmla="*/ 0 h 27820"/>
                <a:gd name="connsiteX9" fmla="*/ 5059 w 12646"/>
                <a:gd name="connsiteY9" fmla="*/ 3794 h 2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46" h="27820">
                  <a:moveTo>
                    <a:pt x="5059" y="3794"/>
                  </a:moveTo>
                  <a:cubicBezTo>
                    <a:pt x="2529" y="3794"/>
                    <a:pt x="0" y="2529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65" y="6323"/>
                  </a:lnTo>
                  <a:lnTo>
                    <a:pt x="3794" y="24026"/>
                  </a:lnTo>
                  <a:cubicBezTo>
                    <a:pt x="3794" y="26556"/>
                    <a:pt x="6323" y="27820"/>
                    <a:pt x="8853" y="27820"/>
                  </a:cubicBezTo>
                  <a:cubicBezTo>
                    <a:pt x="10117" y="27820"/>
                    <a:pt x="12647" y="26556"/>
                    <a:pt x="12647" y="25291"/>
                  </a:cubicBezTo>
                  <a:cubicBezTo>
                    <a:pt x="12647" y="24026"/>
                    <a:pt x="12647" y="24026"/>
                    <a:pt x="12647" y="22762"/>
                  </a:cubicBezTo>
                  <a:lnTo>
                    <a:pt x="10117" y="0"/>
                  </a:lnTo>
                  <a:cubicBezTo>
                    <a:pt x="8853" y="1264"/>
                    <a:pt x="7588" y="3794"/>
                    <a:pt x="5059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8ED1C21B-AE7E-430A-A628-7803D0DBBBB2}"/>
                </a:ext>
              </a:extLst>
            </p:cNvPr>
            <p:cNvSpPr/>
            <p:nvPr/>
          </p:nvSpPr>
          <p:spPr>
            <a:xfrm>
              <a:off x="11599229" y="1527103"/>
              <a:ext cx="59439" cy="399599"/>
            </a:xfrm>
            <a:custGeom>
              <a:avLst/>
              <a:gdLst>
                <a:gd name="connsiteX0" fmla="*/ 55645 w 59439"/>
                <a:gd name="connsiteY0" fmla="*/ 399600 h 399599"/>
                <a:gd name="connsiteX1" fmla="*/ 59439 w 59439"/>
                <a:gd name="connsiteY1" fmla="*/ 394541 h 399599"/>
                <a:gd name="connsiteX2" fmla="*/ 59439 w 59439"/>
                <a:gd name="connsiteY2" fmla="*/ 394541 h 399599"/>
                <a:gd name="connsiteX3" fmla="*/ 59439 w 59439"/>
                <a:gd name="connsiteY3" fmla="*/ 394541 h 399599"/>
                <a:gd name="connsiteX4" fmla="*/ 8853 w 59439"/>
                <a:gd name="connsiteY4" fmla="*/ 11381 h 399599"/>
                <a:gd name="connsiteX5" fmla="*/ 7588 w 59439"/>
                <a:gd name="connsiteY5" fmla="*/ 3794 h 399599"/>
                <a:gd name="connsiteX6" fmla="*/ 3794 w 59439"/>
                <a:gd name="connsiteY6" fmla="*/ 0 h 399599"/>
                <a:gd name="connsiteX7" fmla="*/ 2529 w 59439"/>
                <a:gd name="connsiteY7" fmla="*/ 0 h 399599"/>
                <a:gd name="connsiteX8" fmla="*/ 2529 w 59439"/>
                <a:gd name="connsiteY8" fmla="*/ 0 h 399599"/>
                <a:gd name="connsiteX9" fmla="*/ 1265 w 59439"/>
                <a:gd name="connsiteY9" fmla="*/ 0 h 399599"/>
                <a:gd name="connsiteX10" fmla="*/ 1265 w 59439"/>
                <a:gd name="connsiteY10" fmla="*/ 0 h 399599"/>
                <a:gd name="connsiteX11" fmla="*/ 1265 w 59439"/>
                <a:gd name="connsiteY11" fmla="*/ 0 h 399599"/>
                <a:gd name="connsiteX12" fmla="*/ 0 w 59439"/>
                <a:gd name="connsiteY12" fmla="*/ 1265 h 399599"/>
                <a:gd name="connsiteX13" fmla="*/ 0 w 59439"/>
                <a:gd name="connsiteY13" fmla="*/ 1265 h 399599"/>
                <a:gd name="connsiteX14" fmla="*/ 0 w 59439"/>
                <a:gd name="connsiteY14" fmla="*/ 1265 h 399599"/>
                <a:gd name="connsiteX15" fmla="*/ 0 w 59439"/>
                <a:gd name="connsiteY15" fmla="*/ 2529 h 399599"/>
                <a:gd name="connsiteX16" fmla="*/ 0 w 59439"/>
                <a:gd name="connsiteY16" fmla="*/ 2529 h 399599"/>
                <a:gd name="connsiteX17" fmla="*/ 0 w 59439"/>
                <a:gd name="connsiteY17" fmla="*/ 2529 h 399599"/>
                <a:gd name="connsiteX18" fmla="*/ 0 w 59439"/>
                <a:gd name="connsiteY18" fmla="*/ 3794 h 399599"/>
                <a:gd name="connsiteX19" fmla="*/ 0 w 59439"/>
                <a:gd name="connsiteY19" fmla="*/ 3794 h 399599"/>
                <a:gd name="connsiteX20" fmla="*/ 51851 w 59439"/>
                <a:gd name="connsiteY20" fmla="*/ 389483 h 399599"/>
                <a:gd name="connsiteX21" fmla="*/ 51851 w 59439"/>
                <a:gd name="connsiteY21" fmla="*/ 393277 h 399599"/>
                <a:gd name="connsiteX22" fmla="*/ 55645 w 59439"/>
                <a:gd name="connsiteY22" fmla="*/ 399600 h 399599"/>
                <a:gd name="connsiteX23" fmla="*/ 55645 w 59439"/>
                <a:gd name="connsiteY23" fmla="*/ 399600 h 39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439" h="399599">
                  <a:moveTo>
                    <a:pt x="55645" y="399600"/>
                  </a:moveTo>
                  <a:cubicBezTo>
                    <a:pt x="58175" y="399600"/>
                    <a:pt x="59439" y="397071"/>
                    <a:pt x="59439" y="394541"/>
                  </a:cubicBezTo>
                  <a:cubicBezTo>
                    <a:pt x="59439" y="394541"/>
                    <a:pt x="59439" y="394541"/>
                    <a:pt x="59439" y="394541"/>
                  </a:cubicBezTo>
                  <a:lnTo>
                    <a:pt x="59439" y="394541"/>
                  </a:lnTo>
                  <a:lnTo>
                    <a:pt x="8853" y="11381"/>
                  </a:lnTo>
                  <a:lnTo>
                    <a:pt x="7588" y="3794"/>
                  </a:lnTo>
                  <a:cubicBezTo>
                    <a:pt x="7588" y="2529"/>
                    <a:pt x="6323" y="0"/>
                    <a:pt x="3794" y="0"/>
                  </a:cubicBez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1265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51851" y="389483"/>
                  </a:lnTo>
                  <a:lnTo>
                    <a:pt x="51851" y="393277"/>
                  </a:lnTo>
                  <a:cubicBezTo>
                    <a:pt x="51851" y="395806"/>
                    <a:pt x="53116" y="398335"/>
                    <a:pt x="55645" y="399600"/>
                  </a:cubicBezTo>
                  <a:cubicBezTo>
                    <a:pt x="55645" y="399600"/>
                    <a:pt x="55645" y="399600"/>
                    <a:pt x="55645" y="39960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45E0039-68C7-4B33-95D2-826D828AED2C}"/>
                </a:ext>
              </a:extLst>
            </p:cNvPr>
            <p:cNvSpPr/>
            <p:nvPr/>
          </p:nvSpPr>
          <p:spPr>
            <a:xfrm>
              <a:off x="11256505" y="5490655"/>
              <a:ext cx="36675" cy="26121"/>
            </a:xfrm>
            <a:custGeom>
              <a:avLst/>
              <a:gdLst>
                <a:gd name="connsiteX0" fmla="*/ 35410 w 36675"/>
                <a:gd name="connsiteY0" fmla="*/ 8418 h 26121"/>
                <a:gd name="connsiteX1" fmla="*/ 35410 w 36675"/>
                <a:gd name="connsiteY1" fmla="*/ 8418 h 26121"/>
                <a:gd name="connsiteX2" fmla="*/ 35410 w 36675"/>
                <a:gd name="connsiteY2" fmla="*/ 8418 h 26121"/>
                <a:gd name="connsiteX3" fmla="*/ 36675 w 36675"/>
                <a:gd name="connsiteY3" fmla="*/ 7153 h 26121"/>
                <a:gd name="connsiteX4" fmla="*/ 36675 w 36675"/>
                <a:gd name="connsiteY4" fmla="*/ 5889 h 26121"/>
                <a:gd name="connsiteX5" fmla="*/ 36675 w 36675"/>
                <a:gd name="connsiteY5" fmla="*/ 4624 h 26121"/>
                <a:gd name="connsiteX6" fmla="*/ 36675 w 36675"/>
                <a:gd name="connsiteY6" fmla="*/ 3360 h 26121"/>
                <a:gd name="connsiteX7" fmla="*/ 36675 w 36675"/>
                <a:gd name="connsiteY7" fmla="*/ 2095 h 26121"/>
                <a:gd name="connsiteX8" fmla="*/ 30352 w 36675"/>
                <a:gd name="connsiteY8" fmla="*/ 830 h 26121"/>
                <a:gd name="connsiteX9" fmla="*/ 30352 w 36675"/>
                <a:gd name="connsiteY9" fmla="*/ 830 h 26121"/>
                <a:gd name="connsiteX10" fmla="*/ 27823 w 36675"/>
                <a:gd name="connsiteY10" fmla="*/ 2095 h 26121"/>
                <a:gd name="connsiteX11" fmla="*/ 5059 w 36675"/>
                <a:gd name="connsiteY11" fmla="*/ 14741 h 26121"/>
                <a:gd name="connsiteX12" fmla="*/ 0 w 36675"/>
                <a:gd name="connsiteY12" fmla="*/ 18534 h 26121"/>
                <a:gd name="connsiteX13" fmla="*/ 6323 w 36675"/>
                <a:gd name="connsiteY13" fmla="*/ 19799 h 26121"/>
                <a:gd name="connsiteX14" fmla="*/ 5059 w 36675"/>
                <a:gd name="connsiteY14" fmla="*/ 26122 h 26121"/>
                <a:gd name="connsiteX15" fmla="*/ 34146 w 36675"/>
                <a:gd name="connsiteY15" fmla="*/ 10947 h 26121"/>
                <a:gd name="connsiteX16" fmla="*/ 35410 w 36675"/>
                <a:gd name="connsiteY16" fmla="*/ 8418 h 26121"/>
                <a:gd name="connsiteX17" fmla="*/ 35410 w 36675"/>
                <a:gd name="connsiteY17" fmla="*/ 8418 h 26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675" h="26121">
                  <a:moveTo>
                    <a:pt x="35410" y="8418"/>
                  </a:moveTo>
                  <a:lnTo>
                    <a:pt x="35410" y="8418"/>
                  </a:lnTo>
                  <a:lnTo>
                    <a:pt x="35410" y="8418"/>
                  </a:lnTo>
                  <a:lnTo>
                    <a:pt x="36675" y="7153"/>
                  </a:lnTo>
                  <a:lnTo>
                    <a:pt x="36675" y="5889"/>
                  </a:lnTo>
                  <a:lnTo>
                    <a:pt x="36675" y="4624"/>
                  </a:lnTo>
                  <a:cubicBezTo>
                    <a:pt x="36675" y="4624"/>
                    <a:pt x="36675" y="3360"/>
                    <a:pt x="36675" y="3360"/>
                  </a:cubicBezTo>
                  <a:cubicBezTo>
                    <a:pt x="36675" y="3360"/>
                    <a:pt x="36675" y="2095"/>
                    <a:pt x="36675" y="2095"/>
                  </a:cubicBezTo>
                  <a:cubicBezTo>
                    <a:pt x="35410" y="-434"/>
                    <a:pt x="32881" y="-434"/>
                    <a:pt x="30352" y="830"/>
                  </a:cubicBezTo>
                  <a:cubicBezTo>
                    <a:pt x="30352" y="830"/>
                    <a:pt x="30352" y="830"/>
                    <a:pt x="30352" y="830"/>
                  </a:cubicBezTo>
                  <a:lnTo>
                    <a:pt x="27823" y="2095"/>
                  </a:lnTo>
                  <a:lnTo>
                    <a:pt x="5059" y="14741"/>
                  </a:lnTo>
                  <a:lnTo>
                    <a:pt x="0" y="18534"/>
                  </a:lnTo>
                  <a:cubicBezTo>
                    <a:pt x="2529" y="17270"/>
                    <a:pt x="5059" y="18534"/>
                    <a:pt x="6323" y="19799"/>
                  </a:cubicBezTo>
                  <a:cubicBezTo>
                    <a:pt x="7588" y="22328"/>
                    <a:pt x="6323" y="24857"/>
                    <a:pt x="5059" y="26122"/>
                  </a:cubicBezTo>
                  <a:lnTo>
                    <a:pt x="34146" y="10947"/>
                  </a:lnTo>
                  <a:lnTo>
                    <a:pt x="35410" y="8418"/>
                  </a:lnTo>
                  <a:lnTo>
                    <a:pt x="35410" y="841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4B7E9372-82C5-4E07-AE02-68C0D7D5E769}"/>
                </a:ext>
              </a:extLst>
            </p:cNvPr>
            <p:cNvSpPr/>
            <p:nvPr/>
          </p:nvSpPr>
          <p:spPr>
            <a:xfrm>
              <a:off x="10603940" y="5507925"/>
              <a:ext cx="658380" cy="365022"/>
            </a:xfrm>
            <a:custGeom>
              <a:avLst/>
              <a:gdLst>
                <a:gd name="connsiteX0" fmla="*/ 657624 w 658380"/>
                <a:gd name="connsiteY0" fmla="*/ 2529 h 365022"/>
                <a:gd name="connsiteX1" fmla="*/ 651301 w 658380"/>
                <a:gd name="connsiteY1" fmla="*/ 0 h 365022"/>
                <a:gd name="connsiteX2" fmla="*/ 651301 w 658380"/>
                <a:gd name="connsiteY2" fmla="*/ 0 h 365022"/>
                <a:gd name="connsiteX3" fmla="*/ 648772 w 658380"/>
                <a:gd name="connsiteY3" fmla="*/ 1265 h 365022"/>
                <a:gd name="connsiteX4" fmla="*/ 2529 w 658380"/>
                <a:gd name="connsiteY4" fmla="*/ 355340 h 365022"/>
                <a:gd name="connsiteX5" fmla="*/ 2529 w 658380"/>
                <a:gd name="connsiteY5" fmla="*/ 355340 h 365022"/>
                <a:gd name="connsiteX6" fmla="*/ 1265 w 658380"/>
                <a:gd name="connsiteY6" fmla="*/ 356605 h 365022"/>
                <a:gd name="connsiteX7" fmla="*/ 0 w 658380"/>
                <a:gd name="connsiteY7" fmla="*/ 356605 h 365022"/>
                <a:gd name="connsiteX8" fmla="*/ 0 w 658380"/>
                <a:gd name="connsiteY8" fmla="*/ 357869 h 365022"/>
                <a:gd name="connsiteX9" fmla="*/ 0 w 658380"/>
                <a:gd name="connsiteY9" fmla="*/ 359134 h 365022"/>
                <a:gd name="connsiteX10" fmla="*/ 0 w 658380"/>
                <a:gd name="connsiteY10" fmla="*/ 360398 h 365022"/>
                <a:gd name="connsiteX11" fmla="*/ 0 w 658380"/>
                <a:gd name="connsiteY11" fmla="*/ 360398 h 365022"/>
                <a:gd name="connsiteX12" fmla="*/ 0 w 658380"/>
                <a:gd name="connsiteY12" fmla="*/ 361663 h 365022"/>
                <a:gd name="connsiteX13" fmla="*/ 0 w 658380"/>
                <a:gd name="connsiteY13" fmla="*/ 362927 h 365022"/>
                <a:gd name="connsiteX14" fmla="*/ 6323 w 658380"/>
                <a:gd name="connsiteY14" fmla="*/ 364192 h 365022"/>
                <a:gd name="connsiteX15" fmla="*/ 8853 w 658380"/>
                <a:gd name="connsiteY15" fmla="*/ 362927 h 365022"/>
                <a:gd name="connsiteX16" fmla="*/ 12647 w 658380"/>
                <a:gd name="connsiteY16" fmla="*/ 360398 h 365022"/>
                <a:gd name="connsiteX17" fmla="*/ 655095 w 658380"/>
                <a:gd name="connsiteY17" fmla="*/ 7587 h 365022"/>
                <a:gd name="connsiteX18" fmla="*/ 657624 w 658380"/>
                <a:gd name="connsiteY18" fmla="*/ 2529 h 365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380" h="365022">
                  <a:moveTo>
                    <a:pt x="657624" y="2529"/>
                  </a:moveTo>
                  <a:cubicBezTo>
                    <a:pt x="656359" y="0"/>
                    <a:pt x="653830" y="0"/>
                    <a:pt x="651301" y="0"/>
                  </a:cubicBezTo>
                  <a:cubicBezTo>
                    <a:pt x="651301" y="0"/>
                    <a:pt x="651301" y="0"/>
                    <a:pt x="651301" y="0"/>
                  </a:cubicBezTo>
                  <a:lnTo>
                    <a:pt x="648772" y="1265"/>
                  </a:lnTo>
                  <a:lnTo>
                    <a:pt x="2529" y="355340"/>
                  </a:lnTo>
                  <a:lnTo>
                    <a:pt x="2529" y="355340"/>
                  </a:lnTo>
                  <a:lnTo>
                    <a:pt x="1265" y="356605"/>
                  </a:lnTo>
                  <a:lnTo>
                    <a:pt x="0" y="356605"/>
                  </a:lnTo>
                  <a:lnTo>
                    <a:pt x="0" y="357869"/>
                  </a:lnTo>
                  <a:cubicBezTo>
                    <a:pt x="0" y="357869"/>
                    <a:pt x="0" y="357869"/>
                    <a:pt x="0" y="359134"/>
                  </a:cubicBezTo>
                  <a:cubicBezTo>
                    <a:pt x="0" y="359134"/>
                    <a:pt x="0" y="359134"/>
                    <a:pt x="0" y="360398"/>
                  </a:cubicBezTo>
                  <a:lnTo>
                    <a:pt x="0" y="360398"/>
                  </a:lnTo>
                  <a:lnTo>
                    <a:pt x="0" y="361663"/>
                  </a:lnTo>
                  <a:cubicBezTo>
                    <a:pt x="0" y="361663"/>
                    <a:pt x="0" y="362927"/>
                    <a:pt x="0" y="362927"/>
                  </a:cubicBezTo>
                  <a:cubicBezTo>
                    <a:pt x="1265" y="365457"/>
                    <a:pt x="3794" y="365457"/>
                    <a:pt x="6323" y="364192"/>
                  </a:cubicBezTo>
                  <a:lnTo>
                    <a:pt x="8853" y="362927"/>
                  </a:lnTo>
                  <a:lnTo>
                    <a:pt x="12647" y="360398"/>
                  </a:lnTo>
                  <a:lnTo>
                    <a:pt x="655095" y="7587"/>
                  </a:lnTo>
                  <a:cubicBezTo>
                    <a:pt x="658889" y="6323"/>
                    <a:pt x="658889" y="3794"/>
                    <a:pt x="65762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E6440300-98D3-441F-932B-E0BD3E642473}"/>
                </a:ext>
              </a:extLst>
            </p:cNvPr>
            <p:cNvSpPr/>
            <p:nvPr/>
          </p:nvSpPr>
          <p:spPr>
            <a:xfrm>
              <a:off x="9761675" y="4924965"/>
              <a:ext cx="16440" cy="40465"/>
            </a:xfrm>
            <a:custGeom>
              <a:avLst/>
              <a:gdLst>
                <a:gd name="connsiteX0" fmla="*/ 11382 w 16440"/>
                <a:gd name="connsiteY0" fmla="*/ 34143 h 40465"/>
                <a:gd name="connsiteX1" fmla="*/ 16441 w 16440"/>
                <a:gd name="connsiteY1" fmla="*/ 37937 h 40465"/>
                <a:gd name="connsiteX2" fmla="*/ 8853 w 16440"/>
                <a:gd name="connsiteY2" fmla="*/ 3794 h 40465"/>
                <a:gd name="connsiteX3" fmla="*/ 3794 w 16440"/>
                <a:gd name="connsiteY3" fmla="*/ 0 h 40465"/>
                <a:gd name="connsiteX4" fmla="*/ 3794 w 16440"/>
                <a:gd name="connsiteY4" fmla="*/ 0 h 40465"/>
                <a:gd name="connsiteX5" fmla="*/ 0 w 16440"/>
                <a:gd name="connsiteY5" fmla="*/ 5058 h 40465"/>
                <a:gd name="connsiteX6" fmla="*/ 1265 w 16440"/>
                <a:gd name="connsiteY6" fmla="*/ 11381 h 40465"/>
                <a:gd name="connsiteX7" fmla="*/ 6323 w 16440"/>
                <a:gd name="connsiteY7" fmla="*/ 36672 h 40465"/>
                <a:gd name="connsiteX8" fmla="*/ 7588 w 16440"/>
                <a:gd name="connsiteY8" fmla="*/ 40466 h 40465"/>
                <a:gd name="connsiteX9" fmla="*/ 11382 w 16440"/>
                <a:gd name="connsiteY9" fmla="*/ 34143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40" h="40465">
                  <a:moveTo>
                    <a:pt x="11382" y="34143"/>
                  </a:moveTo>
                  <a:cubicBezTo>
                    <a:pt x="13911" y="34143"/>
                    <a:pt x="16441" y="35407"/>
                    <a:pt x="16441" y="37937"/>
                  </a:cubicBez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6323" y="36672"/>
                  </a:lnTo>
                  <a:lnTo>
                    <a:pt x="7588" y="40466"/>
                  </a:lnTo>
                  <a:cubicBezTo>
                    <a:pt x="7588" y="36672"/>
                    <a:pt x="8853" y="34143"/>
                    <a:pt x="11382" y="3414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BDBB0F-FD7F-4C33-AD39-36930B7EDEB9}"/>
                </a:ext>
              </a:extLst>
            </p:cNvPr>
            <p:cNvSpPr/>
            <p:nvPr/>
          </p:nvSpPr>
          <p:spPr>
            <a:xfrm>
              <a:off x="9770528" y="4959108"/>
              <a:ext cx="56909" cy="228884"/>
            </a:xfrm>
            <a:custGeom>
              <a:avLst/>
              <a:gdLst>
                <a:gd name="connsiteX0" fmla="*/ 53116 w 56909"/>
                <a:gd name="connsiteY0" fmla="*/ 228884 h 228884"/>
                <a:gd name="connsiteX1" fmla="*/ 56910 w 56909"/>
                <a:gd name="connsiteY1" fmla="*/ 223826 h 228884"/>
                <a:gd name="connsiteX2" fmla="*/ 56910 w 56909"/>
                <a:gd name="connsiteY2" fmla="*/ 223826 h 228884"/>
                <a:gd name="connsiteX3" fmla="*/ 56910 w 56909"/>
                <a:gd name="connsiteY3" fmla="*/ 222562 h 228884"/>
                <a:gd name="connsiteX4" fmla="*/ 8853 w 56909"/>
                <a:gd name="connsiteY4" fmla="*/ 3794 h 228884"/>
                <a:gd name="connsiteX5" fmla="*/ 3794 w 56909"/>
                <a:gd name="connsiteY5" fmla="*/ 0 h 228884"/>
                <a:gd name="connsiteX6" fmla="*/ 0 w 56909"/>
                <a:gd name="connsiteY6" fmla="*/ 5058 h 228884"/>
                <a:gd name="connsiteX7" fmla="*/ 1265 w 56909"/>
                <a:gd name="connsiteY7" fmla="*/ 11381 h 228884"/>
                <a:gd name="connsiteX8" fmla="*/ 49322 w 56909"/>
                <a:gd name="connsiteY8" fmla="*/ 226355 h 228884"/>
                <a:gd name="connsiteX9" fmla="*/ 53116 w 56909"/>
                <a:gd name="connsiteY9" fmla="*/ 228884 h 22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228884">
                  <a:moveTo>
                    <a:pt x="53116" y="228884"/>
                  </a:moveTo>
                  <a:cubicBezTo>
                    <a:pt x="55645" y="228884"/>
                    <a:pt x="56910" y="226355"/>
                    <a:pt x="56910" y="223826"/>
                  </a:cubicBezTo>
                  <a:cubicBezTo>
                    <a:pt x="56910" y="223826"/>
                    <a:pt x="56910" y="223826"/>
                    <a:pt x="56910" y="223826"/>
                  </a:cubicBezTo>
                  <a:lnTo>
                    <a:pt x="56910" y="222562"/>
                  </a:lnTo>
                  <a:lnTo>
                    <a:pt x="8853" y="3794"/>
                  </a:lnTo>
                  <a:cubicBezTo>
                    <a:pt x="8853" y="1264"/>
                    <a:pt x="6323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49322" y="226355"/>
                  </a:lnTo>
                  <a:cubicBezTo>
                    <a:pt x="48057" y="227620"/>
                    <a:pt x="50586" y="228884"/>
                    <a:pt x="53116" y="22888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FEB9728-45EB-4FB8-9DC7-C8BE18338F83}"/>
                </a:ext>
              </a:extLst>
            </p:cNvPr>
            <p:cNvSpPr/>
            <p:nvPr/>
          </p:nvSpPr>
          <p:spPr>
            <a:xfrm>
              <a:off x="10348478" y="4954818"/>
              <a:ext cx="157648" cy="85221"/>
            </a:xfrm>
            <a:custGeom>
              <a:avLst/>
              <a:gdLst>
                <a:gd name="connsiteX0" fmla="*/ 156818 w 157648"/>
                <a:gd name="connsiteY0" fmla="*/ 3025 h 85221"/>
                <a:gd name="connsiteX1" fmla="*/ 150495 w 157648"/>
                <a:gd name="connsiteY1" fmla="*/ 496 h 85221"/>
                <a:gd name="connsiteX2" fmla="*/ 142907 w 157648"/>
                <a:gd name="connsiteY2" fmla="*/ 4290 h 85221"/>
                <a:gd name="connsiteX3" fmla="*/ 5059 w 157648"/>
                <a:gd name="connsiteY3" fmla="*/ 73841 h 85221"/>
                <a:gd name="connsiteX4" fmla="*/ 0 w 157648"/>
                <a:gd name="connsiteY4" fmla="*/ 76369 h 85221"/>
                <a:gd name="connsiteX5" fmla="*/ 6323 w 157648"/>
                <a:gd name="connsiteY5" fmla="*/ 78899 h 85221"/>
                <a:gd name="connsiteX6" fmla="*/ 3794 w 157648"/>
                <a:gd name="connsiteY6" fmla="*/ 85222 h 85221"/>
                <a:gd name="connsiteX7" fmla="*/ 155553 w 157648"/>
                <a:gd name="connsiteY7" fmla="*/ 9348 h 85221"/>
                <a:gd name="connsiteX8" fmla="*/ 156818 w 157648"/>
                <a:gd name="connsiteY8" fmla="*/ 3025 h 85221"/>
                <a:gd name="connsiteX9" fmla="*/ 156818 w 157648"/>
                <a:gd name="connsiteY9" fmla="*/ 3025 h 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648" h="85221">
                  <a:moveTo>
                    <a:pt x="156818" y="3025"/>
                  </a:moveTo>
                  <a:cubicBezTo>
                    <a:pt x="155553" y="496"/>
                    <a:pt x="153024" y="-769"/>
                    <a:pt x="150495" y="496"/>
                  </a:cubicBezTo>
                  <a:lnTo>
                    <a:pt x="142907" y="4290"/>
                  </a:lnTo>
                  <a:lnTo>
                    <a:pt x="5059" y="73841"/>
                  </a:lnTo>
                  <a:lnTo>
                    <a:pt x="0" y="76369"/>
                  </a:lnTo>
                  <a:cubicBezTo>
                    <a:pt x="2529" y="75105"/>
                    <a:pt x="5059" y="76369"/>
                    <a:pt x="6323" y="78899"/>
                  </a:cubicBezTo>
                  <a:cubicBezTo>
                    <a:pt x="7588" y="81428"/>
                    <a:pt x="6323" y="83957"/>
                    <a:pt x="3794" y="85222"/>
                  </a:cubicBezTo>
                  <a:lnTo>
                    <a:pt x="155553" y="9348"/>
                  </a:lnTo>
                  <a:cubicBezTo>
                    <a:pt x="158083" y="8084"/>
                    <a:pt x="158083" y="5554"/>
                    <a:pt x="156818" y="3025"/>
                  </a:cubicBezTo>
                  <a:cubicBezTo>
                    <a:pt x="156818" y="3025"/>
                    <a:pt x="156818" y="3025"/>
                    <a:pt x="15681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401214A-1017-4BDE-A6D7-279B25F152B8}"/>
                </a:ext>
              </a:extLst>
            </p:cNvPr>
            <p:cNvSpPr/>
            <p:nvPr/>
          </p:nvSpPr>
          <p:spPr>
            <a:xfrm>
              <a:off x="10206340" y="5030691"/>
              <a:ext cx="148935" cy="79394"/>
            </a:xfrm>
            <a:custGeom>
              <a:avLst/>
              <a:gdLst>
                <a:gd name="connsiteX0" fmla="*/ 148462 w 148935"/>
                <a:gd name="connsiteY0" fmla="*/ 3025 h 79394"/>
                <a:gd name="connsiteX1" fmla="*/ 142138 w 148935"/>
                <a:gd name="connsiteY1" fmla="*/ 496 h 79394"/>
                <a:gd name="connsiteX2" fmla="*/ 142138 w 148935"/>
                <a:gd name="connsiteY2" fmla="*/ 496 h 79394"/>
                <a:gd name="connsiteX3" fmla="*/ 138344 w 148935"/>
                <a:gd name="connsiteY3" fmla="*/ 1761 h 79394"/>
                <a:gd name="connsiteX4" fmla="*/ 8084 w 148935"/>
                <a:gd name="connsiteY4" fmla="*/ 67518 h 79394"/>
                <a:gd name="connsiteX5" fmla="*/ 3025 w 148935"/>
                <a:gd name="connsiteY5" fmla="*/ 70047 h 79394"/>
                <a:gd name="connsiteX6" fmla="*/ 496 w 148935"/>
                <a:gd name="connsiteY6" fmla="*/ 76369 h 79394"/>
                <a:gd name="connsiteX7" fmla="*/ 6819 w 148935"/>
                <a:gd name="connsiteY7" fmla="*/ 78899 h 79394"/>
                <a:gd name="connsiteX8" fmla="*/ 144668 w 148935"/>
                <a:gd name="connsiteY8" fmla="*/ 9348 h 79394"/>
                <a:gd name="connsiteX9" fmla="*/ 148462 w 148935"/>
                <a:gd name="connsiteY9" fmla="*/ 3025 h 79394"/>
                <a:gd name="connsiteX10" fmla="*/ 148462 w 148935"/>
                <a:gd name="connsiteY10" fmla="*/ 3025 h 7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935" h="79394">
                  <a:moveTo>
                    <a:pt x="148462" y="3025"/>
                  </a:moveTo>
                  <a:cubicBezTo>
                    <a:pt x="147197" y="496"/>
                    <a:pt x="144668" y="-769"/>
                    <a:pt x="142138" y="496"/>
                  </a:cubicBezTo>
                  <a:cubicBezTo>
                    <a:pt x="142138" y="496"/>
                    <a:pt x="142138" y="496"/>
                    <a:pt x="142138" y="496"/>
                  </a:cubicBezTo>
                  <a:lnTo>
                    <a:pt x="138344" y="1761"/>
                  </a:lnTo>
                  <a:lnTo>
                    <a:pt x="8084" y="67518"/>
                  </a:lnTo>
                  <a:lnTo>
                    <a:pt x="3025" y="70047"/>
                  </a:lnTo>
                  <a:cubicBezTo>
                    <a:pt x="496" y="71311"/>
                    <a:pt x="-769" y="73841"/>
                    <a:pt x="496" y="76369"/>
                  </a:cubicBezTo>
                  <a:cubicBezTo>
                    <a:pt x="1761" y="78899"/>
                    <a:pt x="4290" y="80163"/>
                    <a:pt x="6819" y="78899"/>
                  </a:cubicBezTo>
                  <a:lnTo>
                    <a:pt x="144668" y="9348"/>
                  </a:lnTo>
                  <a:cubicBezTo>
                    <a:pt x="148462" y="9348"/>
                    <a:pt x="149726" y="5554"/>
                    <a:pt x="148462" y="3025"/>
                  </a:cubicBezTo>
                  <a:cubicBezTo>
                    <a:pt x="148462" y="4290"/>
                    <a:pt x="148462" y="4290"/>
                    <a:pt x="1484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3ED67F4-ECE0-4C67-BF8A-20EE16AAEEAC}"/>
                </a:ext>
              </a:extLst>
            </p:cNvPr>
            <p:cNvSpPr/>
            <p:nvPr/>
          </p:nvSpPr>
          <p:spPr>
            <a:xfrm>
              <a:off x="9843878" y="5244401"/>
              <a:ext cx="87757" cy="49813"/>
            </a:xfrm>
            <a:custGeom>
              <a:avLst/>
              <a:gdLst>
                <a:gd name="connsiteX0" fmla="*/ 87262 w 87757"/>
                <a:gd name="connsiteY0" fmla="*/ 3025 h 49813"/>
                <a:gd name="connsiteX1" fmla="*/ 80938 w 87757"/>
                <a:gd name="connsiteY1" fmla="*/ 496 h 49813"/>
                <a:gd name="connsiteX2" fmla="*/ 80938 w 87757"/>
                <a:gd name="connsiteY2" fmla="*/ 496 h 49813"/>
                <a:gd name="connsiteX3" fmla="*/ 73350 w 87757"/>
                <a:gd name="connsiteY3" fmla="*/ 4290 h 49813"/>
                <a:gd name="connsiteX4" fmla="*/ 5059 w 87757"/>
                <a:gd name="connsiteY4" fmla="*/ 38433 h 49813"/>
                <a:gd name="connsiteX5" fmla="*/ 0 w 87757"/>
                <a:gd name="connsiteY5" fmla="*/ 40962 h 49813"/>
                <a:gd name="connsiteX6" fmla="*/ 6323 w 87757"/>
                <a:gd name="connsiteY6" fmla="*/ 43491 h 49813"/>
                <a:gd name="connsiteX7" fmla="*/ 6323 w 87757"/>
                <a:gd name="connsiteY7" fmla="*/ 43491 h 49813"/>
                <a:gd name="connsiteX8" fmla="*/ 3794 w 87757"/>
                <a:gd name="connsiteY8" fmla="*/ 49814 h 49813"/>
                <a:gd name="connsiteX9" fmla="*/ 3794 w 87757"/>
                <a:gd name="connsiteY9" fmla="*/ 49814 h 49813"/>
                <a:gd name="connsiteX10" fmla="*/ 84732 w 87757"/>
                <a:gd name="connsiteY10" fmla="*/ 9348 h 49813"/>
                <a:gd name="connsiteX11" fmla="*/ 87262 w 87757"/>
                <a:gd name="connsiteY11" fmla="*/ 3025 h 49813"/>
                <a:gd name="connsiteX12" fmla="*/ 87262 w 87757"/>
                <a:gd name="connsiteY12" fmla="*/ 3025 h 49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7757" h="49813">
                  <a:moveTo>
                    <a:pt x="87262" y="3025"/>
                  </a:moveTo>
                  <a:cubicBezTo>
                    <a:pt x="85997" y="496"/>
                    <a:pt x="83468" y="-768"/>
                    <a:pt x="80938" y="496"/>
                  </a:cubicBezTo>
                  <a:cubicBezTo>
                    <a:pt x="80938" y="496"/>
                    <a:pt x="80938" y="496"/>
                    <a:pt x="80938" y="496"/>
                  </a:cubicBezTo>
                  <a:lnTo>
                    <a:pt x="73350" y="4290"/>
                  </a:lnTo>
                  <a:lnTo>
                    <a:pt x="5059" y="38433"/>
                  </a:lnTo>
                  <a:lnTo>
                    <a:pt x="0" y="40962"/>
                  </a:lnTo>
                  <a:cubicBezTo>
                    <a:pt x="2529" y="39697"/>
                    <a:pt x="5059" y="40962"/>
                    <a:pt x="6323" y="43491"/>
                  </a:cubicBezTo>
                  <a:cubicBezTo>
                    <a:pt x="6323" y="43491"/>
                    <a:pt x="6323" y="43491"/>
                    <a:pt x="6323" y="43491"/>
                  </a:cubicBezTo>
                  <a:cubicBezTo>
                    <a:pt x="7588" y="46020"/>
                    <a:pt x="6323" y="48549"/>
                    <a:pt x="3794" y="49814"/>
                  </a:cubicBezTo>
                  <a:cubicBezTo>
                    <a:pt x="3794" y="49814"/>
                    <a:pt x="3794" y="49814"/>
                    <a:pt x="3794" y="49814"/>
                  </a:cubicBezTo>
                  <a:lnTo>
                    <a:pt x="84732" y="9348"/>
                  </a:lnTo>
                  <a:cubicBezTo>
                    <a:pt x="87262" y="8083"/>
                    <a:pt x="88526" y="5554"/>
                    <a:pt x="87262" y="3025"/>
                  </a:cubicBezTo>
                  <a:cubicBezTo>
                    <a:pt x="87262" y="3025"/>
                    <a:pt x="87262" y="3025"/>
                    <a:pt x="872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2FADDE-6ED9-4C05-8D60-B581FE8BD4DA}"/>
                </a:ext>
              </a:extLst>
            </p:cNvPr>
            <p:cNvSpPr/>
            <p:nvPr/>
          </p:nvSpPr>
          <p:spPr>
            <a:xfrm>
              <a:off x="9743970" y="5284867"/>
              <a:ext cx="107992" cy="59614"/>
            </a:xfrm>
            <a:custGeom>
              <a:avLst/>
              <a:gdLst>
                <a:gd name="connsiteX0" fmla="*/ 0 w 107992"/>
                <a:gd name="connsiteY0" fmla="*/ 57401 h 59614"/>
                <a:gd name="connsiteX1" fmla="*/ 0 w 107992"/>
                <a:gd name="connsiteY1" fmla="*/ 57401 h 59614"/>
                <a:gd name="connsiteX2" fmla="*/ 0 w 107992"/>
                <a:gd name="connsiteY2" fmla="*/ 57401 h 59614"/>
                <a:gd name="connsiteX3" fmla="*/ 1265 w 107992"/>
                <a:gd name="connsiteY3" fmla="*/ 58666 h 59614"/>
                <a:gd name="connsiteX4" fmla="*/ 6323 w 107992"/>
                <a:gd name="connsiteY4" fmla="*/ 58666 h 59614"/>
                <a:gd name="connsiteX5" fmla="*/ 13911 w 107992"/>
                <a:gd name="connsiteY5" fmla="*/ 54872 h 59614"/>
                <a:gd name="connsiteX6" fmla="*/ 104967 w 107992"/>
                <a:gd name="connsiteY6" fmla="*/ 9348 h 59614"/>
                <a:gd name="connsiteX7" fmla="*/ 107496 w 107992"/>
                <a:gd name="connsiteY7" fmla="*/ 3025 h 59614"/>
                <a:gd name="connsiteX8" fmla="*/ 107496 w 107992"/>
                <a:gd name="connsiteY8" fmla="*/ 3025 h 59614"/>
                <a:gd name="connsiteX9" fmla="*/ 101173 w 107992"/>
                <a:gd name="connsiteY9" fmla="*/ 496 h 59614"/>
                <a:gd name="connsiteX10" fmla="*/ 101173 w 107992"/>
                <a:gd name="connsiteY10" fmla="*/ 496 h 59614"/>
                <a:gd name="connsiteX11" fmla="*/ 97379 w 107992"/>
                <a:gd name="connsiteY11" fmla="*/ 1761 h 59614"/>
                <a:gd name="connsiteX12" fmla="*/ 2529 w 107992"/>
                <a:gd name="connsiteY12" fmla="*/ 49814 h 59614"/>
                <a:gd name="connsiteX13" fmla="*/ 2529 w 107992"/>
                <a:gd name="connsiteY13" fmla="*/ 49814 h 59614"/>
                <a:gd name="connsiteX14" fmla="*/ 2529 w 107992"/>
                <a:gd name="connsiteY14" fmla="*/ 49814 h 59614"/>
                <a:gd name="connsiteX15" fmla="*/ 2529 w 107992"/>
                <a:gd name="connsiteY15" fmla="*/ 49814 h 59614"/>
                <a:gd name="connsiteX16" fmla="*/ 2529 w 107992"/>
                <a:gd name="connsiteY16" fmla="*/ 49814 h 59614"/>
                <a:gd name="connsiteX17" fmla="*/ 2529 w 107992"/>
                <a:gd name="connsiteY17" fmla="*/ 51078 h 59614"/>
                <a:gd name="connsiteX18" fmla="*/ 2529 w 107992"/>
                <a:gd name="connsiteY18" fmla="*/ 51078 h 59614"/>
                <a:gd name="connsiteX19" fmla="*/ 2529 w 107992"/>
                <a:gd name="connsiteY19" fmla="*/ 52343 h 59614"/>
                <a:gd name="connsiteX20" fmla="*/ 2529 w 107992"/>
                <a:gd name="connsiteY20" fmla="*/ 52343 h 59614"/>
                <a:gd name="connsiteX21" fmla="*/ 2529 w 107992"/>
                <a:gd name="connsiteY21" fmla="*/ 53608 h 59614"/>
                <a:gd name="connsiteX22" fmla="*/ 2529 w 107992"/>
                <a:gd name="connsiteY22" fmla="*/ 54872 h 59614"/>
                <a:gd name="connsiteX23" fmla="*/ 2529 w 107992"/>
                <a:gd name="connsiteY23" fmla="*/ 56137 h 59614"/>
                <a:gd name="connsiteX24" fmla="*/ 0 w 107992"/>
                <a:gd name="connsiteY24" fmla="*/ 57401 h 59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7992" h="59614">
                  <a:moveTo>
                    <a:pt x="0" y="57401"/>
                  </a:moveTo>
                  <a:lnTo>
                    <a:pt x="0" y="57401"/>
                  </a:lnTo>
                  <a:lnTo>
                    <a:pt x="0" y="57401"/>
                  </a:lnTo>
                  <a:lnTo>
                    <a:pt x="1265" y="58666"/>
                  </a:lnTo>
                  <a:cubicBezTo>
                    <a:pt x="2529" y="59930"/>
                    <a:pt x="5059" y="59930"/>
                    <a:pt x="6323" y="58666"/>
                  </a:cubicBezTo>
                  <a:lnTo>
                    <a:pt x="13911" y="54872"/>
                  </a:lnTo>
                  <a:lnTo>
                    <a:pt x="104967" y="9348"/>
                  </a:lnTo>
                  <a:cubicBezTo>
                    <a:pt x="107496" y="8084"/>
                    <a:pt x="108761" y="5554"/>
                    <a:pt x="107496" y="3025"/>
                  </a:cubicBezTo>
                  <a:cubicBezTo>
                    <a:pt x="107496" y="3025"/>
                    <a:pt x="107496" y="3025"/>
                    <a:pt x="107496" y="3025"/>
                  </a:cubicBezTo>
                  <a:cubicBezTo>
                    <a:pt x="106232" y="496"/>
                    <a:pt x="103702" y="-769"/>
                    <a:pt x="101173" y="496"/>
                  </a:cubicBezTo>
                  <a:cubicBezTo>
                    <a:pt x="101173" y="496"/>
                    <a:pt x="101173" y="496"/>
                    <a:pt x="101173" y="496"/>
                  </a:cubicBezTo>
                  <a:lnTo>
                    <a:pt x="97379" y="1761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51078"/>
                  </a:lnTo>
                  <a:lnTo>
                    <a:pt x="2529" y="51078"/>
                  </a:lnTo>
                  <a:lnTo>
                    <a:pt x="2529" y="52343"/>
                  </a:lnTo>
                  <a:lnTo>
                    <a:pt x="2529" y="52343"/>
                  </a:lnTo>
                  <a:cubicBezTo>
                    <a:pt x="2529" y="52343"/>
                    <a:pt x="2529" y="52343"/>
                    <a:pt x="2529" y="53608"/>
                  </a:cubicBezTo>
                  <a:cubicBezTo>
                    <a:pt x="2529" y="53608"/>
                    <a:pt x="2529" y="54872"/>
                    <a:pt x="2529" y="54872"/>
                  </a:cubicBezTo>
                  <a:cubicBezTo>
                    <a:pt x="2529" y="54872"/>
                    <a:pt x="2529" y="54872"/>
                    <a:pt x="2529" y="56137"/>
                  </a:cubicBezTo>
                  <a:cubicBezTo>
                    <a:pt x="2529" y="57401"/>
                    <a:pt x="0" y="57401"/>
                    <a:pt x="0" y="57401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2415DCF3-E0B1-4E08-8CC0-09C214C82F2D}"/>
                </a:ext>
              </a:extLst>
            </p:cNvPr>
            <p:cNvSpPr/>
            <p:nvPr/>
          </p:nvSpPr>
          <p:spPr>
            <a:xfrm>
              <a:off x="11514496" y="1973491"/>
              <a:ext cx="31616" cy="174508"/>
            </a:xfrm>
            <a:custGeom>
              <a:avLst/>
              <a:gdLst>
                <a:gd name="connsiteX0" fmla="*/ 5059 w 31616"/>
                <a:gd name="connsiteY0" fmla="*/ 5058 h 174508"/>
                <a:gd name="connsiteX1" fmla="*/ 0 w 31616"/>
                <a:gd name="connsiteY1" fmla="*/ 1264 h 174508"/>
                <a:gd name="connsiteX2" fmla="*/ 0 w 31616"/>
                <a:gd name="connsiteY2" fmla="*/ 1264 h 174508"/>
                <a:gd name="connsiteX3" fmla="*/ 22764 w 31616"/>
                <a:gd name="connsiteY3" fmla="*/ 170715 h 174508"/>
                <a:gd name="connsiteX4" fmla="*/ 27823 w 31616"/>
                <a:gd name="connsiteY4" fmla="*/ 174509 h 174508"/>
                <a:gd name="connsiteX5" fmla="*/ 31617 w 31616"/>
                <a:gd name="connsiteY5" fmla="*/ 169450 h 174508"/>
                <a:gd name="connsiteX6" fmla="*/ 31617 w 31616"/>
                <a:gd name="connsiteY6" fmla="*/ 166921 h 174508"/>
                <a:gd name="connsiteX7" fmla="*/ 8853 w 31616"/>
                <a:gd name="connsiteY7" fmla="*/ 3794 h 174508"/>
                <a:gd name="connsiteX8" fmla="*/ 8853 w 31616"/>
                <a:gd name="connsiteY8" fmla="*/ 0 h 174508"/>
                <a:gd name="connsiteX9" fmla="*/ 5059 w 31616"/>
                <a:gd name="connsiteY9" fmla="*/ 5058 h 174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74508">
                  <a:moveTo>
                    <a:pt x="5059" y="5058"/>
                  </a:moveTo>
                  <a:cubicBezTo>
                    <a:pt x="2529" y="5058"/>
                    <a:pt x="0" y="3794"/>
                    <a:pt x="0" y="1264"/>
                  </a:cubicBezTo>
                  <a:cubicBezTo>
                    <a:pt x="0" y="1264"/>
                    <a:pt x="0" y="1264"/>
                    <a:pt x="0" y="1264"/>
                  </a:cubicBezTo>
                  <a:lnTo>
                    <a:pt x="22764" y="170715"/>
                  </a:lnTo>
                  <a:cubicBezTo>
                    <a:pt x="22764" y="173244"/>
                    <a:pt x="25293" y="174509"/>
                    <a:pt x="27823" y="174509"/>
                  </a:cubicBezTo>
                  <a:cubicBezTo>
                    <a:pt x="30352" y="174509"/>
                    <a:pt x="31617" y="171980"/>
                    <a:pt x="31617" y="169450"/>
                  </a:cubicBezTo>
                  <a:lnTo>
                    <a:pt x="31617" y="166921"/>
                  </a:lnTo>
                  <a:lnTo>
                    <a:pt x="8853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813E04D-82C0-4508-8E0C-CB42EF6F9F23}"/>
                </a:ext>
              </a:extLst>
            </p:cNvPr>
            <p:cNvSpPr/>
            <p:nvPr/>
          </p:nvSpPr>
          <p:spPr>
            <a:xfrm>
              <a:off x="11274211" y="241049"/>
              <a:ext cx="247873" cy="1737500"/>
            </a:xfrm>
            <a:custGeom>
              <a:avLst/>
              <a:gdLst>
                <a:gd name="connsiteX0" fmla="*/ 5059 w 247873"/>
                <a:gd name="connsiteY0" fmla="*/ 0 h 1737500"/>
                <a:gd name="connsiteX1" fmla="*/ 5059 w 247873"/>
                <a:gd name="connsiteY1" fmla="*/ 0 h 1737500"/>
                <a:gd name="connsiteX2" fmla="*/ 0 w 247873"/>
                <a:gd name="connsiteY2" fmla="*/ 5058 h 1737500"/>
                <a:gd name="connsiteX3" fmla="*/ 1265 w 247873"/>
                <a:gd name="connsiteY3" fmla="*/ 10116 h 1737500"/>
                <a:gd name="connsiteX4" fmla="*/ 239021 w 247873"/>
                <a:gd name="connsiteY4" fmla="*/ 1733706 h 1737500"/>
                <a:gd name="connsiteX5" fmla="*/ 244080 w 247873"/>
                <a:gd name="connsiteY5" fmla="*/ 1737500 h 1737500"/>
                <a:gd name="connsiteX6" fmla="*/ 244080 w 247873"/>
                <a:gd name="connsiteY6" fmla="*/ 1737500 h 1737500"/>
                <a:gd name="connsiteX7" fmla="*/ 247874 w 247873"/>
                <a:gd name="connsiteY7" fmla="*/ 1732442 h 1737500"/>
                <a:gd name="connsiteX8" fmla="*/ 246609 w 247873"/>
                <a:gd name="connsiteY8" fmla="*/ 1726119 h 1737500"/>
                <a:gd name="connsiteX9" fmla="*/ 10117 w 247873"/>
                <a:gd name="connsiteY9" fmla="*/ 3794 h 1737500"/>
                <a:gd name="connsiteX10" fmla="*/ 10117 w 247873"/>
                <a:gd name="connsiteY10" fmla="*/ 3794 h 1737500"/>
                <a:gd name="connsiteX11" fmla="*/ 10117 w 247873"/>
                <a:gd name="connsiteY11" fmla="*/ 3794 h 1737500"/>
                <a:gd name="connsiteX12" fmla="*/ 10117 w 247873"/>
                <a:gd name="connsiteY12" fmla="*/ 2529 h 1737500"/>
                <a:gd name="connsiteX13" fmla="*/ 10117 w 247873"/>
                <a:gd name="connsiteY13" fmla="*/ 2529 h 1737500"/>
                <a:gd name="connsiteX14" fmla="*/ 10117 w 247873"/>
                <a:gd name="connsiteY14" fmla="*/ 2529 h 1737500"/>
                <a:gd name="connsiteX15" fmla="*/ 8853 w 247873"/>
                <a:gd name="connsiteY15" fmla="*/ 1265 h 1737500"/>
                <a:gd name="connsiteX16" fmla="*/ 8853 w 247873"/>
                <a:gd name="connsiteY16" fmla="*/ 1265 h 1737500"/>
                <a:gd name="connsiteX17" fmla="*/ 8853 w 247873"/>
                <a:gd name="connsiteY17" fmla="*/ 1265 h 1737500"/>
                <a:gd name="connsiteX18" fmla="*/ 7588 w 247873"/>
                <a:gd name="connsiteY18" fmla="*/ 1265 h 1737500"/>
                <a:gd name="connsiteX19" fmla="*/ 6323 w 247873"/>
                <a:gd name="connsiteY19" fmla="*/ 1265 h 1737500"/>
                <a:gd name="connsiteX20" fmla="*/ 6323 w 247873"/>
                <a:gd name="connsiteY20" fmla="*/ 1265 h 1737500"/>
                <a:gd name="connsiteX21" fmla="*/ 5059 w 247873"/>
                <a:gd name="connsiteY21" fmla="*/ 0 h 173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7873" h="1737500">
                  <a:moveTo>
                    <a:pt x="5059" y="0"/>
                  </a:moveTo>
                  <a:lnTo>
                    <a:pt x="5059" y="0"/>
                  </a:lnTo>
                  <a:cubicBezTo>
                    <a:pt x="1265" y="0"/>
                    <a:pt x="0" y="2529"/>
                    <a:pt x="0" y="5058"/>
                  </a:cubicBezTo>
                  <a:lnTo>
                    <a:pt x="1265" y="10116"/>
                  </a:lnTo>
                  <a:lnTo>
                    <a:pt x="239021" y="1733706"/>
                  </a:lnTo>
                  <a:cubicBezTo>
                    <a:pt x="239021" y="1736235"/>
                    <a:pt x="241550" y="1737500"/>
                    <a:pt x="244080" y="1737500"/>
                  </a:cubicBezTo>
                  <a:cubicBezTo>
                    <a:pt x="244080" y="1737500"/>
                    <a:pt x="244080" y="1737500"/>
                    <a:pt x="244080" y="1737500"/>
                  </a:cubicBezTo>
                  <a:cubicBezTo>
                    <a:pt x="246609" y="1737500"/>
                    <a:pt x="247874" y="1734971"/>
                    <a:pt x="247874" y="1732442"/>
                  </a:cubicBezTo>
                  <a:lnTo>
                    <a:pt x="246609" y="1726119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7588" y="1265"/>
                  </a:lnTo>
                  <a:lnTo>
                    <a:pt x="6323" y="1265"/>
                  </a:lnTo>
                  <a:lnTo>
                    <a:pt x="6323" y="1265"/>
                  </a:lnTo>
                  <a:lnTo>
                    <a:pt x="50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AA86525-F079-41A9-950F-54EBC4DB93B2}"/>
                </a:ext>
              </a:extLst>
            </p:cNvPr>
            <p:cNvSpPr/>
            <p:nvPr/>
          </p:nvSpPr>
          <p:spPr>
            <a:xfrm>
              <a:off x="11614404" y="4942668"/>
              <a:ext cx="58174" cy="349017"/>
            </a:xfrm>
            <a:custGeom>
              <a:avLst/>
              <a:gdLst>
                <a:gd name="connsiteX0" fmla="*/ 5059 w 58174"/>
                <a:gd name="connsiteY0" fmla="*/ 6323 h 349017"/>
                <a:gd name="connsiteX1" fmla="*/ 0 w 58174"/>
                <a:gd name="connsiteY1" fmla="*/ 2529 h 349017"/>
                <a:gd name="connsiteX2" fmla="*/ 0 w 58174"/>
                <a:gd name="connsiteY2" fmla="*/ 2529 h 349017"/>
                <a:gd name="connsiteX3" fmla="*/ 0 w 58174"/>
                <a:gd name="connsiteY3" fmla="*/ 5058 h 349017"/>
                <a:gd name="connsiteX4" fmla="*/ 50586 w 58174"/>
                <a:gd name="connsiteY4" fmla="*/ 341430 h 349017"/>
                <a:gd name="connsiteX5" fmla="*/ 50586 w 58174"/>
                <a:gd name="connsiteY5" fmla="*/ 345224 h 349017"/>
                <a:gd name="connsiteX6" fmla="*/ 55645 w 58174"/>
                <a:gd name="connsiteY6" fmla="*/ 349018 h 349017"/>
                <a:gd name="connsiteX7" fmla="*/ 55645 w 58174"/>
                <a:gd name="connsiteY7" fmla="*/ 349018 h 349017"/>
                <a:gd name="connsiteX8" fmla="*/ 56910 w 58174"/>
                <a:gd name="connsiteY8" fmla="*/ 349018 h 349017"/>
                <a:gd name="connsiteX9" fmla="*/ 58175 w 58174"/>
                <a:gd name="connsiteY9" fmla="*/ 347753 h 349017"/>
                <a:gd name="connsiteX10" fmla="*/ 58175 w 58174"/>
                <a:gd name="connsiteY10" fmla="*/ 347753 h 349017"/>
                <a:gd name="connsiteX11" fmla="*/ 58175 w 58174"/>
                <a:gd name="connsiteY11" fmla="*/ 346488 h 349017"/>
                <a:gd name="connsiteX12" fmla="*/ 58175 w 58174"/>
                <a:gd name="connsiteY12" fmla="*/ 345224 h 349017"/>
                <a:gd name="connsiteX13" fmla="*/ 58175 w 58174"/>
                <a:gd name="connsiteY13" fmla="*/ 343959 h 349017"/>
                <a:gd name="connsiteX14" fmla="*/ 58175 w 58174"/>
                <a:gd name="connsiteY14" fmla="*/ 342695 h 349017"/>
                <a:gd name="connsiteX15" fmla="*/ 58175 w 58174"/>
                <a:gd name="connsiteY15" fmla="*/ 342695 h 349017"/>
                <a:gd name="connsiteX16" fmla="*/ 58175 w 58174"/>
                <a:gd name="connsiteY16" fmla="*/ 340166 h 349017"/>
                <a:gd name="connsiteX17" fmla="*/ 7588 w 58174"/>
                <a:gd name="connsiteY17" fmla="*/ 0 h 349017"/>
                <a:gd name="connsiteX18" fmla="*/ 5059 w 58174"/>
                <a:gd name="connsiteY18" fmla="*/ 6323 h 34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8174" h="349017">
                  <a:moveTo>
                    <a:pt x="5059" y="6323"/>
                  </a:moveTo>
                  <a:cubicBezTo>
                    <a:pt x="2529" y="6323"/>
                    <a:pt x="0" y="5058"/>
                    <a:pt x="0" y="2529"/>
                  </a:cubicBezTo>
                  <a:cubicBezTo>
                    <a:pt x="0" y="2529"/>
                    <a:pt x="0" y="2529"/>
                    <a:pt x="0" y="2529"/>
                  </a:cubicBezTo>
                  <a:lnTo>
                    <a:pt x="0" y="5058"/>
                  </a:lnTo>
                  <a:lnTo>
                    <a:pt x="50586" y="341430"/>
                  </a:lnTo>
                  <a:lnTo>
                    <a:pt x="50586" y="345224"/>
                  </a:lnTo>
                  <a:cubicBezTo>
                    <a:pt x="50586" y="347753"/>
                    <a:pt x="53116" y="349018"/>
                    <a:pt x="55645" y="349018"/>
                  </a:cubicBezTo>
                  <a:cubicBezTo>
                    <a:pt x="55645" y="349018"/>
                    <a:pt x="55645" y="349018"/>
                    <a:pt x="55645" y="349018"/>
                  </a:cubicBezTo>
                  <a:cubicBezTo>
                    <a:pt x="55645" y="349018"/>
                    <a:pt x="56910" y="349018"/>
                    <a:pt x="56910" y="349018"/>
                  </a:cubicBezTo>
                  <a:lnTo>
                    <a:pt x="58175" y="347753"/>
                  </a:lnTo>
                  <a:lnTo>
                    <a:pt x="58175" y="347753"/>
                  </a:lnTo>
                  <a:cubicBezTo>
                    <a:pt x="58175" y="347753"/>
                    <a:pt x="58175" y="347753"/>
                    <a:pt x="58175" y="346488"/>
                  </a:cubicBezTo>
                  <a:cubicBezTo>
                    <a:pt x="58175" y="346488"/>
                    <a:pt x="58175" y="346488"/>
                    <a:pt x="58175" y="345224"/>
                  </a:cubicBezTo>
                  <a:cubicBezTo>
                    <a:pt x="58175" y="345224"/>
                    <a:pt x="58175" y="345224"/>
                    <a:pt x="58175" y="343959"/>
                  </a:cubicBezTo>
                  <a:cubicBezTo>
                    <a:pt x="58175" y="343959"/>
                    <a:pt x="58175" y="342695"/>
                    <a:pt x="58175" y="342695"/>
                  </a:cubicBezTo>
                  <a:lnTo>
                    <a:pt x="58175" y="342695"/>
                  </a:lnTo>
                  <a:lnTo>
                    <a:pt x="58175" y="340166"/>
                  </a:lnTo>
                  <a:lnTo>
                    <a:pt x="7588" y="0"/>
                  </a:lnTo>
                  <a:cubicBezTo>
                    <a:pt x="7588" y="3794"/>
                    <a:pt x="6323" y="6323"/>
                    <a:pt x="5059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8AB045CD-8658-4C51-94E5-566412FD48A4}"/>
                </a:ext>
              </a:extLst>
            </p:cNvPr>
            <p:cNvSpPr/>
            <p:nvPr/>
          </p:nvSpPr>
          <p:spPr>
            <a:xfrm>
              <a:off x="11613140" y="4937610"/>
              <a:ext cx="10117" cy="11380"/>
            </a:xfrm>
            <a:custGeom>
              <a:avLst/>
              <a:gdLst>
                <a:gd name="connsiteX0" fmla="*/ 5059 w 10117"/>
                <a:gd name="connsiteY0" fmla="*/ 5058 h 11380"/>
                <a:gd name="connsiteX1" fmla="*/ 0 w 10117"/>
                <a:gd name="connsiteY1" fmla="*/ 1265 h 11380"/>
                <a:gd name="connsiteX2" fmla="*/ 0 w 10117"/>
                <a:gd name="connsiteY2" fmla="*/ 1265 h 11380"/>
                <a:gd name="connsiteX3" fmla="*/ 1265 w 10117"/>
                <a:gd name="connsiteY3" fmla="*/ 7587 h 11380"/>
                <a:gd name="connsiteX4" fmla="*/ 6323 w 10117"/>
                <a:gd name="connsiteY4" fmla="*/ 11381 h 11380"/>
                <a:gd name="connsiteX5" fmla="*/ 6323 w 10117"/>
                <a:gd name="connsiteY5" fmla="*/ 11381 h 11380"/>
                <a:gd name="connsiteX6" fmla="*/ 10117 w 10117"/>
                <a:gd name="connsiteY6" fmla="*/ 6323 h 11380"/>
                <a:gd name="connsiteX7" fmla="*/ 8853 w 10117"/>
                <a:gd name="connsiteY7" fmla="*/ 0 h 11380"/>
                <a:gd name="connsiteX8" fmla="*/ 8853 w 10117"/>
                <a:gd name="connsiteY8" fmla="*/ 0 h 11380"/>
                <a:gd name="connsiteX9" fmla="*/ 5059 w 10117"/>
                <a:gd name="connsiteY9" fmla="*/ 5058 h 1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17" h="11380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cubicBezTo>
                    <a:pt x="1265" y="10116"/>
                    <a:pt x="3794" y="11381"/>
                    <a:pt x="6323" y="11381"/>
                  </a:cubicBezTo>
                  <a:cubicBezTo>
                    <a:pt x="6323" y="11381"/>
                    <a:pt x="6323" y="11381"/>
                    <a:pt x="6323" y="11381"/>
                  </a:cubicBezTo>
                  <a:cubicBezTo>
                    <a:pt x="8853" y="11381"/>
                    <a:pt x="10117" y="8852"/>
                    <a:pt x="10117" y="6323"/>
                  </a:cubicBezTo>
                  <a:lnTo>
                    <a:pt x="8853" y="0"/>
                  </a:lnTo>
                  <a:lnTo>
                    <a:pt x="8853" y="0"/>
                  </a:lnTo>
                  <a:cubicBezTo>
                    <a:pt x="10117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D09532C-F589-487C-BA1A-815D5D36C660}"/>
                </a:ext>
              </a:extLst>
            </p:cNvPr>
            <p:cNvSpPr/>
            <p:nvPr/>
          </p:nvSpPr>
          <p:spPr>
            <a:xfrm>
              <a:off x="11610611" y="4917377"/>
              <a:ext cx="12646" cy="25291"/>
            </a:xfrm>
            <a:custGeom>
              <a:avLst/>
              <a:gdLst>
                <a:gd name="connsiteX0" fmla="*/ 5059 w 12646"/>
                <a:gd name="connsiteY0" fmla="*/ 5058 h 25291"/>
                <a:gd name="connsiteX1" fmla="*/ 0 w 12646"/>
                <a:gd name="connsiteY1" fmla="*/ 1265 h 25291"/>
                <a:gd name="connsiteX2" fmla="*/ 0 w 12646"/>
                <a:gd name="connsiteY2" fmla="*/ 1265 h 25291"/>
                <a:gd name="connsiteX3" fmla="*/ 0 w 12646"/>
                <a:gd name="connsiteY3" fmla="*/ 1265 h 25291"/>
                <a:gd name="connsiteX4" fmla="*/ 1265 w 12646"/>
                <a:gd name="connsiteY4" fmla="*/ 7587 h 25291"/>
                <a:gd name="connsiteX5" fmla="*/ 2529 w 12646"/>
                <a:gd name="connsiteY5" fmla="*/ 12646 h 25291"/>
                <a:gd name="connsiteX6" fmla="*/ 3794 w 12646"/>
                <a:gd name="connsiteY6" fmla="*/ 18968 h 25291"/>
                <a:gd name="connsiteX7" fmla="*/ 3794 w 12646"/>
                <a:gd name="connsiteY7" fmla="*/ 21498 h 25291"/>
                <a:gd name="connsiteX8" fmla="*/ 3794 w 12646"/>
                <a:gd name="connsiteY8" fmla="*/ 21498 h 25291"/>
                <a:gd name="connsiteX9" fmla="*/ 8853 w 12646"/>
                <a:gd name="connsiteY9" fmla="*/ 25291 h 25291"/>
                <a:gd name="connsiteX10" fmla="*/ 8853 w 12646"/>
                <a:gd name="connsiteY10" fmla="*/ 25291 h 25291"/>
                <a:gd name="connsiteX11" fmla="*/ 12647 w 12646"/>
                <a:gd name="connsiteY11" fmla="*/ 20233 h 25291"/>
                <a:gd name="connsiteX12" fmla="*/ 12647 w 12646"/>
                <a:gd name="connsiteY12" fmla="*/ 20233 h 25291"/>
                <a:gd name="connsiteX13" fmla="*/ 10117 w 12646"/>
                <a:gd name="connsiteY13" fmla="*/ 0 h 25291"/>
                <a:gd name="connsiteX14" fmla="*/ 10117 w 12646"/>
                <a:gd name="connsiteY14" fmla="*/ 0 h 25291"/>
                <a:gd name="connsiteX15" fmla="*/ 5059 w 12646"/>
                <a:gd name="connsiteY15" fmla="*/ 5058 h 25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46" h="25291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0" y="1265"/>
                  </a:lnTo>
                  <a:lnTo>
                    <a:pt x="1265" y="7587"/>
                  </a:lnTo>
                  <a:lnTo>
                    <a:pt x="2529" y="12646"/>
                  </a:lnTo>
                  <a:lnTo>
                    <a:pt x="3794" y="18968"/>
                  </a:lnTo>
                  <a:lnTo>
                    <a:pt x="3794" y="21498"/>
                  </a:lnTo>
                  <a:lnTo>
                    <a:pt x="3794" y="21498"/>
                  </a:lnTo>
                  <a:cubicBezTo>
                    <a:pt x="3794" y="24026"/>
                    <a:pt x="6323" y="25291"/>
                    <a:pt x="8853" y="25291"/>
                  </a:cubicBezTo>
                  <a:cubicBezTo>
                    <a:pt x="8853" y="25291"/>
                    <a:pt x="8853" y="25291"/>
                    <a:pt x="8853" y="25291"/>
                  </a:cubicBezTo>
                  <a:cubicBezTo>
                    <a:pt x="11382" y="25291"/>
                    <a:pt x="12647" y="22762"/>
                    <a:pt x="12647" y="20233"/>
                  </a:cubicBezTo>
                  <a:lnTo>
                    <a:pt x="12647" y="20233"/>
                  </a:lnTo>
                  <a:lnTo>
                    <a:pt x="10117" y="0"/>
                  </a:lnTo>
                  <a:lnTo>
                    <a:pt x="10117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FAF7D81-3C62-482A-9A35-835188FB2960}"/>
                </a:ext>
              </a:extLst>
            </p:cNvPr>
            <p:cNvSpPr/>
            <p:nvPr/>
          </p:nvSpPr>
          <p:spPr>
            <a:xfrm>
              <a:off x="11734547" y="3083771"/>
              <a:ext cx="437573" cy="187154"/>
            </a:xfrm>
            <a:custGeom>
              <a:avLst/>
              <a:gdLst>
                <a:gd name="connsiteX0" fmla="*/ 1265 w 437573"/>
                <a:gd name="connsiteY0" fmla="*/ 0 h 187154"/>
                <a:gd name="connsiteX1" fmla="*/ 1265 w 437573"/>
                <a:gd name="connsiteY1" fmla="*/ 0 h 187154"/>
                <a:gd name="connsiteX2" fmla="*/ 3794 w 437573"/>
                <a:gd name="connsiteY2" fmla="*/ 2529 h 187154"/>
                <a:gd name="connsiteX3" fmla="*/ 1265 w 437573"/>
                <a:gd name="connsiteY3" fmla="*/ 8852 h 187154"/>
                <a:gd name="connsiteX4" fmla="*/ 1265 w 437573"/>
                <a:gd name="connsiteY4" fmla="*/ 8852 h 187154"/>
                <a:gd name="connsiteX5" fmla="*/ 0 w 437573"/>
                <a:gd name="connsiteY5" fmla="*/ 10116 h 187154"/>
                <a:gd name="connsiteX6" fmla="*/ 435044 w 437573"/>
                <a:gd name="connsiteY6" fmla="*/ 187154 h 187154"/>
                <a:gd name="connsiteX7" fmla="*/ 432514 w 437573"/>
                <a:gd name="connsiteY7" fmla="*/ 180832 h 187154"/>
                <a:gd name="connsiteX8" fmla="*/ 432514 w 437573"/>
                <a:gd name="connsiteY8" fmla="*/ 180832 h 187154"/>
                <a:gd name="connsiteX9" fmla="*/ 437573 w 437573"/>
                <a:gd name="connsiteY9" fmla="*/ 178302 h 187154"/>
                <a:gd name="connsiteX10" fmla="*/ 437573 w 437573"/>
                <a:gd name="connsiteY10" fmla="*/ 178302 h 187154"/>
                <a:gd name="connsiteX11" fmla="*/ 429985 w 437573"/>
                <a:gd name="connsiteY11" fmla="*/ 175773 h 187154"/>
                <a:gd name="connsiteX12" fmla="*/ 1265 w 437573"/>
                <a:gd name="connsiteY12" fmla="*/ 0 h 18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7573" h="187154">
                  <a:moveTo>
                    <a:pt x="1265" y="0"/>
                  </a:moveTo>
                  <a:lnTo>
                    <a:pt x="1265" y="0"/>
                  </a:lnTo>
                  <a:cubicBezTo>
                    <a:pt x="2529" y="0"/>
                    <a:pt x="3794" y="1265"/>
                    <a:pt x="3794" y="2529"/>
                  </a:cubicBezTo>
                  <a:cubicBezTo>
                    <a:pt x="5059" y="5058"/>
                    <a:pt x="3794" y="7587"/>
                    <a:pt x="1265" y="8852"/>
                  </a:cubicBezTo>
                  <a:cubicBezTo>
                    <a:pt x="1265" y="8852"/>
                    <a:pt x="1265" y="8852"/>
                    <a:pt x="1265" y="8852"/>
                  </a:cubicBezTo>
                  <a:lnTo>
                    <a:pt x="0" y="10116"/>
                  </a:lnTo>
                  <a:lnTo>
                    <a:pt x="435044" y="187154"/>
                  </a:lnTo>
                  <a:cubicBezTo>
                    <a:pt x="432514" y="185890"/>
                    <a:pt x="431250" y="183361"/>
                    <a:pt x="432514" y="180832"/>
                  </a:cubicBezTo>
                  <a:cubicBezTo>
                    <a:pt x="432514" y="180832"/>
                    <a:pt x="432514" y="180832"/>
                    <a:pt x="432514" y="180832"/>
                  </a:cubicBezTo>
                  <a:cubicBezTo>
                    <a:pt x="433779" y="178302"/>
                    <a:pt x="436308" y="177038"/>
                    <a:pt x="437573" y="178302"/>
                  </a:cubicBezTo>
                  <a:cubicBezTo>
                    <a:pt x="437573" y="178302"/>
                    <a:pt x="437573" y="178302"/>
                    <a:pt x="437573" y="178302"/>
                  </a:cubicBezTo>
                  <a:lnTo>
                    <a:pt x="429985" y="175773"/>
                  </a:lnTo>
                  <a:lnTo>
                    <a:pt x="126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0C63FB1-7721-45D1-87A5-6362C55038AF}"/>
                </a:ext>
              </a:extLst>
            </p:cNvPr>
            <p:cNvSpPr/>
            <p:nvPr/>
          </p:nvSpPr>
          <p:spPr>
            <a:xfrm>
              <a:off x="12165301" y="3261577"/>
              <a:ext cx="52347" cy="29580"/>
            </a:xfrm>
            <a:custGeom>
              <a:avLst/>
              <a:gdLst>
                <a:gd name="connsiteX0" fmla="*/ 6819 w 52347"/>
                <a:gd name="connsiteY0" fmla="*/ 496 h 29580"/>
                <a:gd name="connsiteX1" fmla="*/ 496 w 52347"/>
                <a:gd name="connsiteY1" fmla="*/ 3025 h 29580"/>
                <a:gd name="connsiteX2" fmla="*/ 496 w 52347"/>
                <a:gd name="connsiteY2" fmla="*/ 3025 h 29580"/>
                <a:gd name="connsiteX3" fmla="*/ 3026 w 52347"/>
                <a:gd name="connsiteY3" fmla="*/ 9348 h 29580"/>
                <a:gd name="connsiteX4" fmla="*/ 3026 w 52347"/>
                <a:gd name="connsiteY4" fmla="*/ 9348 h 29580"/>
                <a:gd name="connsiteX5" fmla="*/ 52347 w 52347"/>
                <a:gd name="connsiteY5" fmla="*/ 29581 h 29580"/>
                <a:gd name="connsiteX6" fmla="*/ 52347 w 52347"/>
                <a:gd name="connsiteY6" fmla="*/ 19464 h 29580"/>
                <a:gd name="connsiteX7" fmla="*/ 9349 w 52347"/>
                <a:gd name="connsiteY7" fmla="*/ 1761 h 29580"/>
                <a:gd name="connsiteX8" fmla="*/ 6819 w 52347"/>
                <a:gd name="connsiteY8" fmla="*/ 496 h 2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47" h="29580">
                  <a:moveTo>
                    <a:pt x="6819" y="496"/>
                  </a:moveTo>
                  <a:cubicBezTo>
                    <a:pt x="4290" y="-769"/>
                    <a:pt x="1761" y="496"/>
                    <a:pt x="496" y="3025"/>
                  </a:cubicBezTo>
                  <a:cubicBezTo>
                    <a:pt x="496" y="3025"/>
                    <a:pt x="496" y="3025"/>
                    <a:pt x="496" y="3025"/>
                  </a:cubicBezTo>
                  <a:cubicBezTo>
                    <a:pt x="-769" y="5554"/>
                    <a:pt x="496" y="8084"/>
                    <a:pt x="3026" y="9348"/>
                  </a:cubicBezTo>
                  <a:cubicBezTo>
                    <a:pt x="3026" y="9348"/>
                    <a:pt x="3026" y="9348"/>
                    <a:pt x="3026" y="9348"/>
                  </a:cubicBezTo>
                  <a:lnTo>
                    <a:pt x="52347" y="29581"/>
                  </a:lnTo>
                  <a:lnTo>
                    <a:pt x="52347" y="19464"/>
                  </a:lnTo>
                  <a:lnTo>
                    <a:pt x="9349" y="1761"/>
                  </a:lnTo>
                  <a:lnTo>
                    <a:pt x="6819" y="49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9AFCBBF-F344-4A9D-B621-581C8EBF3296}"/>
                </a:ext>
              </a:extLst>
            </p:cNvPr>
            <p:cNvSpPr/>
            <p:nvPr/>
          </p:nvSpPr>
          <p:spPr>
            <a:xfrm>
              <a:off x="11604287" y="4875647"/>
              <a:ext cx="15175" cy="46788"/>
            </a:xfrm>
            <a:custGeom>
              <a:avLst/>
              <a:gdLst>
                <a:gd name="connsiteX0" fmla="*/ 5059 w 15175"/>
                <a:gd name="connsiteY0" fmla="*/ 5058 h 46788"/>
                <a:gd name="connsiteX1" fmla="*/ 0 w 15175"/>
                <a:gd name="connsiteY1" fmla="*/ 1265 h 46788"/>
                <a:gd name="connsiteX2" fmla="*/ 1265 w 15175"/>
                <a:gd name="connsiteY2" fmla="*/ 7587 h 46788"/>
                <a:gd name="connsiteX3" fmla="*/ 6323 w 15175"/>
                <a:gd name="connsiteY3" fmla="*/ 39201 h 46788"/>
                <a:gd name="connsiteX4" fmla="*/ 6323 w 15175"/>
                <a:gd name="connsiteY4" fmla="*/ 42995 h 46788"/>
                <a:gd name="connsiteX5" fmla="*/ 6323 w 15175"/>
                <a:gd name="connsiteY5" fmla="*/ 42995 h 46788"/>
                <a:gd name="connsiteX6" fmla="*/ 11382 w 15175"/>
                <a:gd name="connsiteY6" fmla="*/ 46788 h 46788"/>
                <a:gd name="connsiteX7" fmla="*/ 11382 w 15175"/>
                <a:gd name="connsiteY7" fmla="*/ 46788 h 46788"/>
                <a:gd name="connsiteX8" fmla="*/ 15176 w 15175"/>
                <a:gd name="connsiteY8" fmla="*/ 41730 h 46788"/>
                <a:gd name="connsiteX9" fmla="*/ 15176 w 15175"/>
                <a:gd name="connsiteY9" fmla="*/ 41730 h 46788"/>
                <a:gd name="connsiteX10" fmla="*/ 8853 w 15175"/>
                <a:gd name="connsiteY10" fmla="*/ 0 h 46788"/>
                <a:gd name="connsiteX11" fmla="*/ 5059 w 15175"/>
                <a:gd name="connsiteY11" fmla="*/ 5058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175" h="46788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lnTo>
                    <a:pt x="1265" y="7587"/>
                  </a:lnTo>
                  <a:lnTo>
                    <a:pt x="6323" y="39201"/>
                  </a:lnTo>
                  <a:lnTo>
                    <a:pt x="6323" y="42995"/>
                  </a:lnTo>
                  <a:lnTo>
                    <a:pt x="6323" y="42995"/>
                  </a:lnTo>
                  <a:cubicBezTo>
                    <a:pt x="6323" y="45524"/>
                    <a:pt x="8853" y="46788"/>
                    <a:pt x="11382" y="46788"/>
                  </a:cubicBezTo>
                  <a:cubicBezTo>
                    <a:pt x="11382" y="46788"/>
                    <a:pt x="11382" y="46788"/>
                    <a:pt x="11382" y="46788"/>
                  </a:cubicBezTo>
                  <a:cubicBezTo>
                    <a:pt x="13911" y="46788"/>
                    <a:pt x="15176" y="44259"/>
                    <a:pt x="15176" y="41730"/>
                  </a:cubicBezTo>
                  <a:lnTo>
                    <a:pt x="15176" y="41730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5AE11CC-BDE9-444F-8D77-F58A60EB0666}"/>
                </a:ext>
              </a:extLst>
            </p:cNvPr>
            <p:cNvSpPr/>
            <p:nvPr/>
          </p:nvSpPr>
          <p:spPr>
            <a:xfrm>
              <a:off x="11554965" y="4549391"/>
              <a:ext cx="56909" cy="332578"/>
            </a:xfrm>
            <a:custGeom>
              <a:avLst/>
              <a:gdLst>
                <a:gd name="connsiteX0" fmla="*/ 5059 w 56909"/>
                <a:gd name="connsiteY0" fmla="*/ 5059 h 332578"/>
                <a:gd name="connsiteX1" fmla="*/ 0 w 56909"/>
                <a:gd name="connsiteY1" fmla="*/ 1265 h 332578"/>
                <a:gd name="connsiteX2" fmla="*/ 0 w 56909"/>
                <a:gd name="connsiteY2" fmla="*/ 3794 h 332578"/>
                <a:gd name="connsiteX3" fmla="*/ 48057 w 56909"/>
                <a:gd name="connsiteY3" fmla="*/ 324991 h 332578"/>
                <a:gd name="connsiteX4" fmla="*/ 48057 w 56909"/>
                <a:gd name="connsiteY4" fmla="*/ 328785 h 332578"/>
                <a:gd name="connsiteX5" fmla="*/ 53116 w 56909"/>
                <a:gd name="connsiteY5" fmla="*/ 332578 h 332578"/>
                <a:gd name="connsiteX6" fmla="*/ 56910 w 56909"/>
                <a:gd name="connsiteY6" fmla="*/ 327520 h 332578"/>
                <a:gd name="connsiteX7" fmla="*/ 56910 w 56909"/>
                <a:gd name="connsiteY7" fmla="*/ 327520 h 332578"/>
                <a:gd name="connsiteX8" fmla="*/ 7588 w 56909"/>
                <a:gd name="connsiteY8" fmla="*/ 0 h 332578"/>
                <a:gd name="connsiteX9" fmla="*/ 5059 w 56909"/>
                <a:gd name="connsiteY9" fmla="*/ 5059 h 33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332578">
                  <a:moveTo>
                    <a:pt x="5059" y="5059"/>
                  </a:moveTo>
                  <a:cubicBezTo>
                    <a:pt x="2529" y="5059"/>
                    <a:pt x="0" y="3794"/>
                    <a:pt x="0" y="1265"/>
                  </a:cubicBezTo>
                  <a:lnTo>
                    <a:pt x="0" y="3794"/>
                  </a:lnTo>
                  <a:lnTo>
                    <a:pt x="48057" y="324991"/>
                  </a:lnTo>
                  <a:lnTo>
                    <a:pt x="48057" y="328785"/>
                  </a:lnTo>
                  <a:cubicBezTo>
                    <a:pt x="48057" y="331314"/>
                    <a:pt x="50586" y="332578"/>
                    <a:pt x="53116" y="332578"/>
                  </a:cubicBezTo>
                  <a:cubicBezTo>
                    <a:pt x="55645" y="332578"/>
                    <a:pt x="56910" y="330049"/>
                    <a:pt x="56910" y="327520"/>
                  </a:cubicBezTo>
                  <a:cubicBezTo>
                    <a:pt x="56910" y="327520"/>
                    <a:pt x="56910" y="327520"/>
                    <a:pt x="56910" y="327520"/>
                  </a:cubicBezTo>
                  <a:lnTo>
                    <a:pt x="7588" y="0"/>
                  </a:lnTo>
                  <a:cubicBezTo>
                    <a:pt x="8853" y="1265"/>
                    <a:pt x="7588" y="3794"/>
                    <a:pt x="5059" y="50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C50E220C-A00B-48A9-8179-6BED3B9451A1}"/>
                </a:ext>
              </a:extLst>
            </p:cNvPr>
            <p:cNvSpPr/>
            <p:nvPr/>
          </p:nvSpPr>
          <p:spPr>
            <a:xfrm>
              <a:off x="11492997" y="4137146"/>
              <a:ext cx="71157" cy="416375"/>
            </a:xfrm>
            <a:custGeom>
              <a:avLst/>
              <a:gdLst>
                <a:gd name="connsiteX0" fmla="*/ 60704 w 71157"/>
                <a:gd name="connsiteY0" fmla="*/ 403393 h 416375"/>
                <a:gd name="connsiteX1" fmla="*/ 61968 w 71157"/>
                <a:gd name="connsiteY1" fmla="*/ 412245 h 416375"/>
                <a:gd name="connsiteX2" fmla="*/ 67027 w 71157"/>
                <a:gd name="connsiteY2" fmla="*/ 416039 h 416375"/>
                <a:gd name="connsiteX3" fmla="*/ 70821 w 71157"/>
                <a:gd name="connsiteY3" fmla="*/ 410981 h 416375"/>
                <a:gd name="connsiteX4" fmla="*/ 70821 w 71157"/>
                <a:gd name="connsiteY4" fmla="*/ 409716 h 416375"/>
                <a:gd name="connsiteX5" fmla="*/ 8853 w 71157"/>
                <a:gd name="connsiteY5" fmla="*/ 0 h 416375"/>
                <a:gd name="connsiteX6" fmla="*/ 5059 w 71157"/>
                <a:gd name="connsiteY6" fmla="*/ 5058 h 416375"/>
                <a:gd name="connsiteX7" fmla="*/ 5059 w 71157"/>
                <a:gd name="connsiteY7" fmla="*/ 5058 h 416375"/>
                <a:gd name="connsiteX8" fmla="*/ 0 w 71157"/>
                <a:gd name="connsiteY8" fmla="*/ 1264 h 416375"/>
                <a:gd name="connsiteX9" fmla="*/ 1265 w 71157"/>
                <a:gd name="connsiteY9" fmla="*/ 7587 h 416375"/>
                <a:gd name="connsiteX10" fmla="*/ 60704 w 71157"/>
                <a:gd name="connsiteY10" fmla="*/ 403393 h 4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157" h="416375">
                  <a:moveTo>
                    <a:pt x="60704" y="403393"/>
                  </a:moveTo>
                  <a:lnTo>
                    <a:pt x="61968" y="412245"/>
                  </a:lnTo>
                  <a:cubicBezTo>
                    <a:pt x="61968" y="414774"/>
                    <a:pt x="64498" y="417304"/>
                    <a:pt x="67027" y="416039"/>
                  </a:cubicBezTo>
                  <a:cubicBezTo>
                    <a:pt x="69556" y="416039"/>
                    <a:pt x="72086" y="413510"/>
                    <a:pt x="70821" y="410981"/>
                  </a:cubicBezTo>
                  <a:cubicBezTo>
                    <a:pt x="70821" y="410981"/>
                    <a:pt x="70821" y="410981"/>
                    <a:pt x="70821" y="409716"/>
                  </a:cubicBez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4"/>
                  </a:cubicBezTo>
                  <a:lnTo>
                    <a:pt x="1265" y="7587"/>
                  </a:lnTo>
                  <a:lnTo>
                    <a:pt x="60704" y="40339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F6D69CC-580E-4205-937C-04000EA969B3}"/>
                </a:ext>
              </a:extLst>
            </p:cNvPr>
            <p:cNvSpPr/>
            <p:nvPr/>
          </p:nvSpPr>
          <p:spPr>
            <a:xfrm>
              <a:off x="11409529" y="3566832"/>
              <a:ext cx="93585" cy="576637"/>
            </a:xfrm>
            <a:custGeom>
              <a:avLst/>
              <a:gdLst>
                <a:gd name="connsiteX0" fmla="*/ 1265 w 93585"/>
                <a:gd name="connsiteY0" fmla="*/ 1265 h 576637"/>
                <a:gd name="connsiteX1" fmla="*/ 1265 w 93585"/>
                <a:gd name="connsiteY1" fmla="*/ 1265 h 576637"/>
                <a:gd name="connsiteX2" fmla="*/ 1265 w 93585"/>
                <a:gd name="connsiteY2" fmla="*/ 1265 h 576637"/>
                <a:gd name="connsiteX3" fmla="*/ 1265 w 93585"/>
                <a:gd name="connsiteY3" fmla="*/ 1265 h 576637"/>
                <a:gd name="connsiteX4" fmla="*/ 0 w 93585"/>
                <a:gd name="connsiteY4" fmla="*/ 2529 h 576637"/>
                <a:gd name="connsiteX5" fmla="*/ 0 w 93585"/>
                <a:gd name="connsiteY5" fmla="*/ 3794 h 576637"/>
                <a:gd name="connsiteX6" fmla="*/ 0 w 93585"/>
                <a:gd name="connsiteY6" fmla="*/ 3794 h 576637"/>
                <a:gd name="connsiteX7" fmla="*/ 0 w 93585"/>
                <a:gd name="connsiteY7" fmla="*/ 5058 h 576637"/>
                <a:gd name="connsiteX8" fmla="*/ 84732 w 93585"/>
                <a:gd name="connsiteY8" fmla="*/ 569050 h 576637"/>
                <a:gd name="connsiteX9" fmla="*/ 84732 w 93585"/>
                <a:gd name="connsiteY9" fmla="*/ 572844 h 576637"/>
                <a:gd name="connsiteX10" fmla="*/ 89791 w 93585"/>
                <a:gd name="connsiteY10" fmla="*/ 576638 h 576637"/>
                <a:gd name="connsiteX11" fmla="*/ 93585 w 93585"/>
                <a:gd name="connsiteY11" fmla="*/ 571579 h 576637"/>
                <a:gd name="connsiteX12" fmla="*/ 93585 w 93585"/>
                <a:gd name="connsiteY12" fmla="*/ 571579 h 576637"/>
                <a:gd name="connsiteX13" fmla="*/ 10117 w 93585"/>
                <a:gd name="connsiteY13" fmla="*/ 12646 h 576637"/>
                <a:gd name="connsiteX14" fmla="*/ 8853 w 93585"/>
                <a:gd name="connsiteY14" fmla="*/ 7587 h 576637"/>
                <a:gd name="connsiteX15" fmla="*/ 8853 w 93585"/>
                <a:gd name="connsiteY15" fmla="*/ 3794 h 576637"/>
                <a:gd name="connsiteX16" fmla="*/ 3794 w 93585"/>
                <a:gd name="connsiteY16" fmla="*/ 0 h 576637"/>
                <a:gd name="connsiteX17" fmla="*/ 2529 w 93585"/>
                <a:gd name="connsiteY17" fmla="*/ 0 h 576637"/>
                <a:gd name="connsiteX18" fmla="*/ 1265 w 93585"/>
                <a:gd name="connsiteY18" fmla="*/ 0 h 576637"/>
                <a:gd name="connsiteX19" fmla="*/ 1265 w 93585"/>
                <a:gd name="connsiteY19" fmla="*/ 1265 h 57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3585" h="576637">
                  <a:moveTo>
                    <a:pt x="1265" y="1265"/>
                  </a:moveTo>
                  <a:cubicBezTo>
                    <a:pt x="0" y="1265"/>
                    <a:pt x="0" y="1265"/>
                    <a:pt x="1265" y="1265"/>
                  </a:cubicBezTo>
                  <a:lnTo>
                    <a:pt x="1265" y="1265"/>
                  </a:lnTo>
                  <a:lnTo>
                    <a:pt x="1265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5058"/>
                  </a:lnTo>
                  <a:lnTo>
                    <a:pt x="84732" y="569050"/>
                  </a:lnTo>
                  <a:lnTo>
                    <a:pt x="84732" y="572844"/>
                  </a:lnTo>
                  <a:cubicBezTo>
                    <a:pt x="84732" y="575373"/>
                    <a:pt x="87262" y="576638"/>
                    <a:pt x="89791" y="576638"/>
                  </a:cubicBezTo>
                  <a:cubicBezTo>
                    <a:pt x="92320" y="576638"/>
                    <a:pt x="93585" y="574108"/>
                    <a:pt x="93585" y="571579"/>
                  </a:cubicBezTo>
                  <a:cubicBezTo>
                    <a:pt x="93585" y="571579"/>
                    <a:pt x="93585" y="571579"/>
                    <a:pt x="93585" y="571579"/>
                  </a:cubicBezTo>
                  <a:lnTo>
                    <a:pt x="10117" y="1264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2529" y="0"/>
                    <a:pt x="2529" y="0"/>
                  </a:cubicBezTo>
                  <a:lnTo>
                    <a:pt x="1265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783A8612-8257-41FE-B4C3-92B0B86AAC20}"/>
                </a:ext>
              </a:extLst>
            </p:cNvPr>
            <p:cNvSpPr/>
            <p:nvPr/>
          </p:nvSpPr>
          <p:spPr>
            <a:xfrm>
              <a:off x="9219135" y="2322508"/>
              <a:ext cx="396335" cy="153507"/>
            </a:xfrm>
            <a:custGeom>
              <a:avLst/>
              <a:gdLst>
                <a:gd name="connsiteX0" fmla="*/ 0 w 396335"/>
                <a:gd name="connsiteY0" fmla="*/ 150482 h 153507"/>
                <a:gd name="connsiteX1" fmla="*/ 6323 w 396335"/>
                <a:gd name="connsiteY1" fmla="*/ 153011 h 153507"/>
                <a:gd name="connsiteX2" fmla="*/ 6323 w 396335"/>
                <a:gd name="connsiteY2" fmla="*/ 153011 h 153507"/>
                <a:gd name="connsiteX3" fmla="*/ 10117 w 396335"/>
                <a:gd name="connsiteY3" fmla="*/ 151747 h 153507"/>
                <a:gd name="connsiteX4" fmla="*/ 16441 w 396335"/>
                <a:gd name="connsiteY4" fmla="*/ 149218 h 153507"/>
                <a:gd name="connsiteX5" fmla="*/ 392045 w 396335"/>
                <a:gd name="connsiteY5" fmla="*/ 10116 h 153507"/>
                <a:gd name="connsiteX6" fmla="*/ 393310 w 396335"/>
                <a:gd name="connsiteY6" fmla="*/ 8852 h 153507"/>
                <a:gd name="connsiteX7" fmla="*/ 395839 w 396335"/>
                <a:gd name="connsiteY7" fmla="*/ 2529 h 153507"/>
                <a:gd name="connsiteX8" fmla="*/ 392045 w 396335"/>
                <a:gd name="connsiteY8" fmla="*/ 0 h 153507"/>
                <a:gd name="connsiteX9" fmla="*/ 392045 w 396335"/>
                <a:gd name="connsiteY9" fmla="*/ 0 h 153507"/>
                <a:gd name="connsiteX10" fmla="*/ 390780 w 396335"/>
                <a:gd name="connsiteY10" fmla="*/ 0 h 153507"/>
                <a:gd name="connsiteX11" fmla="*/ 390780 w 396335"/>
                <a:gd name="connsiteY11" fmla="*/ 0 h 153507"/>
                <a:gd name="connsiteX12" fmla="*/ 2529 w 396335"/>
                <a:gd name="connsiteY12" fmla="*/ 142895 h 153507"/>
                <a:gd name="connsiteX13" fmla="*/ 2529 w 396335"/>
                <a:gd name="connsiteY13" fmla="*/ 142895 h 153507"/>
                <a:gd name="connsiteX14" fmla="*/ 2529 w 396335"/>
                <a:gd name="connsiteY14" fmla="*/ 142895 h 153507"/>
                <a:gd name="connsiteX15" fmla="*/ 1265 w 396335"/>
                <a:gd name="connsiteY15" fmla="*/ 142895 h 153507"/>
                <a:gd name="connsiteX16" fmla="*/ 1265 w 396335"/>
                <a:gd name="connsiteY16" fmla="*/ 142895 h 153507"/>
                <a:gd name="connsiteX17" fmla="*/ 1265 w 396335"/>
                <a:gd name="connsiteY17" fmla="*/ 142895 h 153507"/>
                <a:gd name="connsiteX18" fmla="*/ 1265 w 396335"/>
                <a:gd name="connsiteY18" fmla="*/ 144160 h 153507"/>
                <a:gd name="connsiteX19" fmla="*/ 1265 w 396335"/>
                <a:gd name="connsiteY19" fmla="*/ 144160 h 153507"/>
                <a:gd name="connsiteX20" fmla="*/ 1265 w 396335"/>
                <a:gd name="connsiteY20" fmla="*/ 144160 h 153507"/>
                <a:gd name="connsiteX21" fmla="*/ 1265 w 396335"/>
                <a:gd name="connsiteY21" fmla="*/ 145424 h 153507"/>
                <a:gd name="connsiteX22" fmla="*/ 1265 w 396335"/>
                <a:gd name="connsiteY22" fmla="*/ 145424 h 153507"/>
                <a:gd name="connsiteX23" fmla="*/ 1265 w 396335"/>
                <a:gd name="connsiteY23" fmla="*/ 145424 h 153507"/>
                <a:gd name="connsiteX24" fmla="*/ 0 w 396335"/>
                <a:gd name="connsiteY24" fmla="*/ 150482 h 15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6335" h="153507">
                  <a:moveTo>
                    <a:pt x="0" y="150482"/>
                  </a:moveTo>
                  <a:cubicBezTo>
                    <a:pt x="1265" y="153011"/>
                    <a:pt x="3794" y="154276"/>
                    <a:pt x="6323" y="153011"/>
                  </a:cubicBezTo>
                  <a:cubicBezTo>
                    <a:pt x="6323" y="153011"/>
                    <a:pt x="6323" y="153011"/>
                    <a:pt x="6323" y="153011"/>
                  </a:cubicBezTo>
                  <a:lnTo>
                    <a:pt x="10117" y="151747"/>
                  </a:lnTo>
                  <a:lnTo>
                    <a:pt x="16441" y="149218"/>
                  </a:lnTo>
                  <a:lnTo>
                    <a:pt x="392045" y="10116"/>
                  </a:lnTo>
                  <a:lnTo>
                    <a:pt x="393310" y="8852"/>
                  </a:lnTo>
                  <a:cubicBezTo>
                    <a:pt x="395839" y="7587"/>
                    <a:pt x="397104" y="5058"/>
                    <a:pt x="395839" y="2529"/>
                  </a:cubicBezTo>
                  <a:cubicBezTo>
                    <a:pt x="395839" y="1265"/>
                    <a:pt x="394574" y="0"/>
                    <a:pt x="392045" y="0"/>
                  </a:cubicBezTo>
                  <a:lnTo>
                    <a:pt x="392045" y="0"/>
                  </a:lnTo>
                  <a:lnTo>
                    <a:pt x="390780" y="0"/>
                  </a:lnTo>
                  <a:lnTo>
                    <a:pt x="390780" y="0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4160"/>
                  </a:lnTo>
                  <a:lnTo>
                    <a:pt x="1265" y="144160"/>
                  </a:lnTo>
                  <a:lnTo>
                    <a:pt x="1265" y="144160"/>
                  </a:lnTo>
                  <a:cubicBezTo>
                    <a:pt x="1265" y="144160"/>
                    <a:pt x="1265" y="144160"/>
                    <a:pt x="1265" y="145424"/>
                  </a:cubicBezTo>
                  <a:cubicBezTo>
                    <a:pt x="1265" y="146689"/>
                    <a:pt x="1265" y="145424"/>
                    <a:pt x="1265" y="145424"/>
                  </a:cubicBezTo>
                  <a:lnTo>
                    <a:pt x="1265" y="145424"/>
                  </a:lnTo>
                  <a:cubicBezTo>
                    <a:pt x="0" y="146689"/>
                    <a:pt x="0" y="147953"/>
                    <a:pt x="0" y="15048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7BD53-ABF5-43C2-8B21-A0C70E3E67F4}"/>
                </a:ext>
              </a:extLst>
            </p:cNvPr>
            <p:cNvSpPr/>
            <p:nvPr/>
          </p:nvSpPr>
          <p:spPr>
            <a:xfrm>
              <a:off x="11672083" y="3083771"/>
              <a:ext cx="66258" cy="34639"/>
            </a:xfrm>
            <a:custGeom>
              <a:avLst/>
              <a:gdLst>
                <a:gd name="connsiteX0" fmla="*/ 66259 w 66258"/>
                <a:gd name="connsiteY0" fmla="*/ 2529 h 34639"/>
                <a:gd name="connsiteX1" fmla="*/ 63729 w 66258"/>
                <a:gd name="connsiteY1" fmla="*/ 0 h 34639"/>
                <a:gd name="connsiteX2" fmla="*/ 62465 w 66258"/>
                <a:gd name="connsiteY2" fmla="*/ 0 h 34639"/>
                <a:gd name="connsiteX3" fmla="*/ 61200 w 66258"/>
                <a:gd name="connsiteY3" fmla="*/ 0 h 34639"/>
                <a:gd name="connsiteX4" fmla="*/ 59935 w 66258"/>
                <a:gd name="connsiteY4" fmla="*/ 0 h 34639"/>
                <a:gd name="connsiteX5" fmla="*/ 59935 w 66258"/>
                <a:gd name="connsiteY5" fmla="*/ 0 h 34639"/>
                <a:gd name="connsiteX6" fmla="*/ 8084 w 66258"/>
                <a:gd name="connsiteY6" fmla="*/ 22762 h 34639"/>
                <a:gd name="connsiteX7" fmla="*/ 3025 w 66258"/>
                <a:gd name="connsiteY7" fmla="*/ 25291 h 34639"/>
                <a:gd name="connsiteX8" fmla="*/ 496 w 66258"/>
                <a:gd name="connsiteY8" fmla="*/ 31614 h 34639"/>
                <a:gd name="connsiteX9" fmla="*/ 6819 w 66258"/>
                <a:gd name="connsiteY9" fmla="*/ 34143 h 34639"/>
                <a:gd name="connsiteX10" fmla="*/ 62465 w 66258"/>
                <a:gd name="connsiteY10" fmla="*/ 8852 h 34639"/>
                <a:gd name="connsiteX11" fmla="*/ 63729 w 66258"/>
                <a:gd name="connsiteY11" fmla="*/ 7587 h 34639"/>
                <a:gd name="connsiteX12" fmla="*/ 66259 w 66258"/>
                <a:gd name="connsiteY12" fmla="*/ 2529 h 34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6258" h="34639">
                  <a:moveTo>
                    <a:pt x="66259" y="2529"/>
                  </a:moveTo>
                  <a:cubicBezTo>
                    <a:pt x="66259" y="1265"/>
                    <a:pt x="64994" y="0"/>
                    <a:pt x="63729" y="0"/>
                  </a:cubicBezTo>
                  <a:lnTo>
                    <a:pt x="62465" y="0"/>
                  </a:lnTo>
                  <a:lnTo>
                    <a:pt x="61200" y="0"/>
                  </a:lnTo>
                  <a:lnTo>
                    <a:pt x="59935" y="0"/>
                  </a:lnTo>
                  <a:lnTo>
                    <a:pt x="59935" y="0"/>
                  </a:lnTo>
                  <a:lnTo>
                    <a:pt x="8084" y="22762"/>
                  </a:lnTo>
                  <a:lnTo>
                    <a:pt x="3025" y="25291"/>
                  </a:lnTo>
                  <a:cubicBezTo>
                    <a:pt x="496" y="26556"/>
                    <a:pt x="-769" y="29085"/>
                    <a:pt x="496" y="31614"/>
                  </a:cubicBezTo>
                  <a:cubicBezTo>
                    <a:pt x="1761" y="34143"/>
                    <a:pt x="4290" y="35408"/>
                    <a:pt x="6819" y="34143"/>
                  </a:cubicBezTo>
                  <a:lnTo>
                    <a:pt x="62465" y="8852"/>
                  </a:lnTo>
                  <a:lnTo>
                    <a:pt x="63729" y="7587"/>
                  </a:lnTo>
                  <a:cubicBezTo>
                    <a:pt x="66259" y="7587"/>
                    <a:pt x="66259" y="5058"/>
                    <a:pt x="66259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00EF78-D323-4EBB-BB07-D37B417DCB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01501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25CBE32-2EC3-4DF9-98B3-59E7EEBEE7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AC8171A7-4A62-4082-BB37-F060B1FAE2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20D5E97E-C5D9-4025-B1B2-ADCE5B7643E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CD05EF-84C2-444D-81A7-A4B7301F61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40020" y="209748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C26712AD-A0C3-4DCE-B24C-BF72F5E4C6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759955F9-5A50-4ACB-AFC6-6B5497CEC87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48036" y="3823727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6545C2F8-A3FD-49EE-AB32-908F2C67EFD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0107D759-1ED0-454A-9073-F9259B9DD4C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312" y="5532210"/>
            <a:ext cx="3657600" cy="8229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8120F19B-6DB3-475E-9783-DE201F320A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33918876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Picture Placeholder 14">
            <a:extLst>
              <a:ext uri="{FF2B5EF4-FFF2-40B4-BE49-F238E27FC236}">
                <a16:creationId xmlns:a16="http://schemas.microsoft.com/office/drawing/2014/main" id="{BBD085BF-BB0D-4A1D-951A-C9ABE4B40E66}"/>
              </a:ext>
            </a:extLst>
          </p:cNvPr>
          <p:cNvGrpSpPr/>
          <p:nvPr userDrawn="1"/>
        </p:nvGrpSpPr>
        <p:grpSpPr>
          <a:xfrm>
            <a:off x="-1156" y="0"/>
            <a:ext cx="5934204" cy="7014806"/>
            <a:chOff x="-1156" y="0"/>
            <a:chExt cx="5934204" cy="701480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473BFE-AA4B-49BF-ABA4-5993F1E449CD}"/>
                </a:ext>
              </a:extLst>
            </p:cNvPr>
            <p:cNvSpPr/>
            <p:nvPr/>
          </p:nvSpPr>
          <p:spPr>
            <a:xfrm>
              <a:off x="4625752" y="6105443"/>
              <a:ext cx="1280449" cy="830517"/>
            </a:xfrm>
            <a:custGeom>
              <a:avLst/>
              <a:gdLst>
                <a:gd name="connsiteX0" fmla="*/ 0 w 1280449"/>
                <a:gd name="connsiteY0" fmla="*/ 82718 h 830517"/>
                <a:gd name="connsiteX1" fmla="*/ 1126061 w 1280449"/>
                <a:gd name="connsiteY1" fmla="*/ 830517 h 830517"/>
                <a:gd name="connsiteX2" fmla="*/ 1280450 w 1280449"/>
                <a:gd name="connsiteY2" fmla="*/ 830517 h 830517"/>
                <a:gd name="connsiteX3" fmla="*/ 21450 w 1280449"/>
                <a:gd name="connsiteY3" fmla="*/ 0 h 830517"/>
                <a:gd name="connsiteX4" fmla="*/ 0 w 1280449"/>
                <a:gd name="connsiteY4" fmla="*/ 82718 h 83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0449" h="830517">
                  <a:moveTo>
                    <a:pt x="0" y="82718"/>
                  </a:moveTo>
                  <a:lnTo>
                    <a:pt x="1126061" y="830517"/>
                  </a:lnTo>
                  <a:lnTo>
                    <a:pt x="1280450" y="830517"/>
                  </a:lnTo>
                  <a:lnTo>
                    <a:pt x="21450" y="0"/>
                  </a:lnTo>
                  <a:lnTo>
                    <a:pt x="0" y="82718"/>
                  </a:lnTo>
                  <a:close/>
                </a:path>
              </a:pathLst>
            </a:custGeom>
            <a:noFill/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95C30-6A48-4EB9-8337-F11E55DFC2A4}"/>
                </a:ext>
              </a:extLst>
            </p:cNvPr>
            <p:cNvSpPr/>
            <p:nvPr/>
          </p:nvSpPr>
          <p:spPr>
            <a:xfrm>
              <a:off x="-1" y="6580941"/>
              <a:ext cx="14642" cy="98901"/>
            </a:xfrm>
            <a:custGeom>
              <a:avLst/>
              <a:gdLst>
                <a:gd name="connsiteX0" fmla="*/ 0 w 14642"/>
                <a:gd name="connsiteY0" fmla="*/ 5523 h 98901"/>
                <a:gd name="connsiteX1" fmla="*/ 0 w 14642"/>
                <a:gd name="connsiteY1" fmla="*/ 98902 h 98901"/>
                <a:gd name="connsiteX2" fmla="*/ 14643 w 14642"/>
                <a:gd name="connsiteY2" fmla="*/ 0 h 98901"/>
                <a:gd name="connsiteX3" fmla="*/ 0 w 14642"/>
                <a:gd name="connsiteY3" fmla="*/ 5523 h 9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42" h="98901">
                  <a:moveTo>
                    <a:pt x="0" y="5523"/>
                  </a:moveTo>
                  <a:lnTo>
                    <a:pt x="0" y="98902"/>
                  </a:lnTo>
                  <a:lnTo>
                    <a:pt x="14643" y="0"/>
                  </a:lnTo>
                  <a:lnTo>
                    <a:pt x="0" y="5523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5A86FED-CDA5-4AFA-B70E-D85259954B53}"/>
                </a:ext>
              </a:extLst>
            </p:cNvPr>
            <p:cNvSpPr/>
            <p:nvPr/>
          </p:nvSpPr>
          <p:spPr>
            <a:xfrm>
              <a:off x="-1" y="6556409"/>
              <a:ext cx="18367" cy="14770"/>
            </a:xfrm>
            <a:custGeom>
              <a:avLst/>
              <a:gdLst>
                <a:gd name="connsiteX0" fmla="*/ 18367 w 18367"/>
                <a:gd name="connsiteY0" fmla="*/ 0 h 14770"/>
                <a:gd name="connsiteX1" fmla="*/ 0 w 18367"/>
                <a:gd name="connsiteY1" fmla="*/ 6936 h 14770"/>
                <a:gd name="connsiteX2" fmla="*/ 0 w 18367"/>
                <a:gd name="connsiteY2" fmla="*/ 14771 h 14770"/>
                <a:gd name="connsiteX3" fmla="*/ 17083 w 18367"/>
                <a:gd name="connsiteY3" fmla="*/ 8349 h 14770"/>
                <a:gd name="connsiteX4" fmla="*/ 18367 w 18367"/>
                <a:gd name="connsiteY4" fmla="*/ 0 h 14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67" h="14770">
                  <a:moveTo>
                    <a:pt x="18367" y="0"/>
                  </a:moveTo>
                  <a:lnTo>
                    <a:pt x="0" y="6936"/>
                  </a:lnTo>
                  <a:lnTo>
                    <a:pt x="0" y="14771"/>
                  </a:lnTo>
                  <a:lnTo>
                    <a:pt x="17083" y="8349"/>
                  </a:lnTo>
                  <a:lnTo>
                    <a:pt x="18367" y="0"/>
                  </a:lnTo>
                  <a:close/>
                </a:path>
              </a:pathLst>
            </a:custGeom>
            <a:solidFill>
              <a:srgbClr val="F398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1403FC-C5C9-4856-A3FC-61A248BF8415}"/>
                </a:ext>
              </a:extLst>
            </p:cNvPr>
            <p:cNvSpPr/>
            <p:nvPr/>
          </p:nvSpPr>
          <p:spPr>
            <a:xfrm>
              <a:off x="-1" y="6532903"/>
              <a:ext cx="12587" cy="15156"/>
            </a:xfrm>
            <a:custGeom>
              <a:avLst/>
              <a:gdLst>
                <a:gd name="connsiteX0" fmla="*/ 0 w 12587"/>
                <a:gd name="connsiteY0" fmla="*/ 0 h 15156"/>
                <a:gd name="connsiteX1" fmla="*/ 0 w 12587"/>
                <a:gd name="connsiteY1" fmla="*/ 15156 h 15156"/>
                <a:gd name="connsiteX2" fmla="*/ 12587 w 12587"/>
                <a:gd name="connsiteY2" fmla="*/ 10404 h 15156"/>
                <a:gd name="connsiteX3" fmla="*/ 0 w 12587"/>
                <a:gd name="connsiteY3" fmla="*/ 0 h 1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87" h="15156">
                  <a:moveTo>
                    <a:pt x="0" y="0"/>
                  </a:moveTo>
                  <a:lnTo>
                    <a:pt x="0" y="15156"/>
                  </a:lnTo>
                  <a:lnTo>
                    <a:pt x="12587" y="104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83F293-9AE7-4C3D-A7DE-9CBA274953A9}"/>
                </a:ext>
              </a:extLst>
            </p:cNvPr>
            <p:cNvSpPr/>
            <p:nvPr/>
          </p:nvSpPr>
          <p:spPr>
            <a:xfrm>
              <a:off x="-1" y="5964797"/>
              <a:ext cx="314428" cy="971162"/>
            </a:xfrm>
            <a:custGeom>
              <a:avLst/>
              <a:gdLst>
                <a:gd name="connsiteX0" fmla="*/ 187784 w 314428"/>
                <a:gd name="connsiteY0" fmla="*/ 703614 h 971162"/>
                <a:gd name="connsiteX1" fmla="*/ 187784 w 314428"/>
                <a:gd name="connsiteY1" fmla="*/ 703614 h 971162"/>
                <a:gd name="connsiteX2" fmla="*/ 187784 w 314428"/>
                <a:gd name="connsiteY2" fmla="*/ 702587 h 971162"/>
                <a:gd name="connsiteX3" fmla="*/ 187784 w 314428"/>
                <a:gd name="connsiteY3" fmla="*/ 701559 h 971162"/>
                <a:gd name="connsiteX4" fmla="*/ 187784 w 314428"/>
                <a:gd name="connsiteY4" fmla="*/ 700917 h 971162"/>
                <a:gd name="connsiteX5" fmla="*/ 187784 w 314428"/>
                <a:gd name="connsiteY5" fmla="*/ 700917 h 971162"/>
                <a:gd name="connsiteX6" fmla="*/ 187784 w 314428"/>
                <a:gd name="connsiteY6" fmla="*/ 700917 h 971162"/>
                <a:gd name="connsiteX7" fmla="*/ 188426 w 314428"/>
                <a:gd name="connsiteY7" fmla="*/ 700147 h 971162"/>
                <a:gd name="connsiteX8" fmla="*/ 189197 w 314428"/>
                <a:gd name="connsiteY8" fmla="*/ 700147 h 971162"/>
                <a:gd name="connsiteX9" fmla="*/ 190096 w 314428"/>
                <a:gd name="connsiteY9" fmla="*/ 700147 h 971162"/>
                <a:gd name="connsiteX10" fmla="*/ 190738 w 314428"/>
                <a:gd name="connsiteY10" fmla="*/ 700147 h 971162"/>
                <a:gd name="connsiteX11" fmla="*/ 249051 w 314428"/>
                <a:gd name="connsiteY11" fmla="*/ 675742 h 971162"/>
                <a:gd name="connsiteX12" fmla="*/ 314429 w 314428"/>
                <a:gd name="connsiteY12" fmla="*/ 251878 h 971162"/>
                <a:gd name="connsiteX13" fmla="*/ 0 w 314428"/>
                <a:gd name="connsiteY13" fmla="*/ 0 h 971162"/>
                <a:gd name="connsiteX14" fmla="*/ 0 w 314428"/>
                <a:gd name="connsiteY14" fmla="*/ 549097 h 971162"/>
                <a:gd name="connsiteX15" fmla="*/ 31212 w 314428"/>
                <a:gd name="connsiteY15" fmla="*/ 574786 h 971162"/>
                <a:gd name="connsiteX16" fmla="*/ 31212 w 314428"/>
                <a:gd name="connsiteY16" fmla="*/ 574786 h 971162"/>
                <a:gd name="connsiteX17" fmla="*/ 31212 w 314428"/>
                <a:gd name="connsiteY17" fmla="*/ 575556 h 971162"/>
                <a:gd name="connsiteX18" fmla="*/ 31854 w 314428"/>
                <a:gd name="connsiteY18" fmla="*/ 576584 h 971162"/>
                <a:gd name="connsiteX19" fmla="*/ 31854 w 314428"/>
                <a:gd name="connsiteY19" fmla="*/ 577226 h 971162"/>
                <a:gd name="connsiteX20" fmla="*/ 31854 w 314428"/>
                <a:gd name="connsiteY20" fmla="*/ 577226 h 971162"/>
                <a:gd name="connsiteX21" fmla="*/ 31854 w 314428"/>
                <a:gd name="connsiteY21" fmla="*/ 577226 h 971162"/>
                <a:gd name="connsiteX22" fmla="*/ 31854 w 314428"/>
                <a:gd name="connsiteY22" fmla="*/ 578510 h 971162"/>
                <a:gd name="connsiteX23" fmla="*/ 31854 w 314428"/>
                <a:gd name="connsiteY23" fmla="*/ 579538 h 971162"/>
                <a:gd name="connsiteX24" fmla="*/ 31854 w 314428"/>
                <a:gd name="connsiteY24" fmla="*/ 579538 h 971162"/>
                <a:gd name="connsiteX25" fmla="*/ 28386 w 314428"/>
                <a:gd name="connsiteY25" fmla="*/ 603685 h 971162"/>
                <a:gd name="connsiteX26" fmla="*/ 28386 w 314428"/>
                <a:gd name="connsiteY26" fmla="*/ 603685 h 971162"/>
                <a:gd name="connsiteX27" fmla="*/ 28386 w 314428"/>
                <a:gd name="connsiteY27" fmla="*/ 603685 h 971162"/>
                <a:gd name="connsiteX28" fmla="*/ 0 w 314428"/>
                <a:gd name="connsiteY28" fmla="*/ 807526 h 971162"/>
                <a:gd name="connsiteX29" fmla="*/ 0 w 314428"/>
                <a:gd name="connsiteY29" fmla="*/ 971163 h 971162"/>
                <a:gd name="connsiteX30" fmla="*/ 146811 w 314428"/>
                <a:gd name="connsiteY30" fmla="*/ 971163 h 97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4428" h="971162">
                  <a:moveTo>
                    <a:pt x="187784" y="703614"/>
                  </a:moveTo>
                  <a:cubicBezTo>
                    <a:pt x="187784" y="703614"/>
                    <a:pt x="187784" y="703614"/>
                    <a:pt x="187784" y="703614"/>
                  </a:cubicBezTo>
                  <a:lnTo>
                    <a:pt x="187784" y="702587"/>
                  </a:lnTo>
                  <a:lnTo>
                    <a:pt x="187784" y="701559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8426" y="700147"/>
                  </a:lnTo>
                  <a:lnTo>
                    <a:pt x="189197" y="700147"/>
                  </a:lnTo>
                  <a:lnTo>
                    <a:pt x="190096" y="700147"/>
                  </a:lnTo>
                  <a:lnTo>
                    <a:pt x="190738" y="700147"/>
                  </a:lnTo>
                  <a:lnTo>
                    <a:pt x="249051" y="675742"/>
                  </a:lnTo>
                  <a:lnTo>
                    <a:pt x="314429" y="251878"/>
                  </a:lnTo>
                  <a:lnTo>
                    <a:pt x="0" y="0"/>
                  </a:lnTo>
                  <a:lnTo>
                    <a:pt x="0" y="549097"/>
                  </a:lnTo>
                  <a:lnTo>
                    <a:pt x="31212" y="574786"/>
                  </a:lnTo>
                  <a:lnTo>
                    <a:pt x="31212" y="574786"/>
                  </a:lnTo>
                  <a:cubicBezTo>
                    <a:pt x="31212" y="574786"/>
                    <a:pt x="31212" y="574786"/>
                    <a:pt x="31212" y="575556"/>
                  </a:cubicBezTo>
                  <a:lnTo>
                    <a:pt x="31854" y="576584"/>
                  </a:lnTo>
                  <a:cubicBezTo>
                    <a:pt x="31854" y="576584"/>
                    <a:pt x="31854" y="576584"/>
                    <a:pt x="31854" y="577226"/>
                  </a:cubicBezTo>
                  <a:lnTo>
                    <a:pt x="31854" y="577226"/>
                  </a:lnTo>
                  <a:cubicBezTo>
                    <a:pt x="31854" y="577226"/>
                    <a:pt x="31854" y="577226"/>
                    <a:pt x="31854" y="577226"/>
                  </a:cubicBezTo>
                  <a:lnTo>
                    <a:pt x="31854" y="578510"/>
                  </a:lnTo>
                  <a:cubicBezTo>
                    <a:pt x="31917" y="578850"/>
                    <a:pt x="31917" y="579198"/>
                    <a:pt x="31854" y="579538"/>
                  </a:cubicBezTo>
                  <a:lnTo>
                    <a:pt x="31854" y="579538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0" y="807526"/>
                  </a:lnTo>
                  <a:lnTo>
                    <a:pt x="0" y="971163"/>
                  </a:lnTo>
                  <a:lnTo>
                    <a:pt x="146811" y="971163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6F386ED-5277-4170-93B3-583DB7C94E28}"/>
                </a:ext>
              </a:extLst>
            </p:cNvPr>
            <p:cNvSpPr/>
            <p:nvPr/>
          </p:nvSpPr>
          <p:spPr>
            <a:xfrm>
              <a:off x="263564" y="6088103"/>
              <a:ext cx="420908" cy="547170"/>
            </a:xfrm>
            <a:custGeom>
              <a:avLst/>
              <a:gdLst>
                <a:gd name="connsiteX0" fmla="*/ 420908 w 420908"/>
                <a:gd name="connsiteY0" fmla="*/ 0 h 547170"/>
                <a:gd name="connsiteX1" fmla="*/ 64350 w 420908"/>
                <a:gd name="connsiteY1" fmla="*/ 131013 h 547170"/>
                <a:gd name="connsiteX2" fmla="*/ 0 w 420908"/>
                <a:gd name="connsiteY2" fmla="*/ 547171 h 547170"/>
                <a:gd name="connsiteX3" fmla="*/ 353733 w 420908"/>
                <a:gd name="connsiteY3" fmla="*/ 412433 h 547170"/>
                <a:gd name="connsiteX4" fmla="*/ 420908 w 420908"/>
                <a:gd name="connsiteY4" fmla="*/ 0 h 54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0908" h="547170">
                  <a:moveTo>
                    <a:pt x="420908" y="0"/>
                  </a:moveTo>
                  <a:lnTo>
                    <a:pt x="64350" y="131013"/>
                  </a:lnTo>
                  <a:lnTo>
                    <a:pt x="0" y="547171"/>
                  </a:lnTo>
                  <a:lnTo>
                    <a:pt x="353733" y="412433"/>
                  </a:lnTo>
                  <a:lnTo>
                    <a:pt x="42090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9271AC-D823-4A1F-9850-7792D0DA1098}"/>
                </a:ext>
              </a:extLst>
            </p:cNvPr>
            <p:cNvSpPr/>
            <p:nvPr/>
          </p:nvSpPr>
          <p:spPr>
            <a:xfrm>
              <a:off x="160553" y="6682669"/>
              <a:ext cx="344227" cy="253290"/>
            </a:xfrm>
            <a:custGeom>
              <a:avLst/>
              <a:gdLst>
                <a:gd name="connsiteX0" fmla="*/ 0 w 344227"/>
                <a:gd name="connsiteY0" fmla="*/ 253291 h 253290"/>
                <a:gd name="connsiteX1" fmla="*/ 344228 w 344227"/>
                <a:gd name="connsiteY1" fmla="*/ 253291 h 253290"/>
                <a:gd name="connsiteX2" fmla="*/ 38790 w 344227"/>
                <a:gd name="connsiteY2" fmla="*/ 0 h 253290"/>
                <a:gd name="connsiteX3" fmla="*/ 0 w 344227"/>
                <a:gd name="connsiteY3" fmla="*/ 253291 h 25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4227" h="253290">
                  <a:moveTo>
                    <a:pt x="0" y="253291"/>
                  </a:moveTo>
                  <a:lnTo>
                    <a:pt x="344228" y="253291"/>
                  </a:lnTo>
                  <a:lnTo>
                    <a:pt x="38790" y="0"/>
                  </a:lnTo>
                  <a:lnTo>
                    <a:pt x="0" y="253291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2D96B3-061E-484F-B0A4-DDD93FBFF8B6}"/>
                </a:ext>
              </a:extLst>
            </p:cNvPr>
            <p:cNvSpPr/>
            <p:nvPr/>
          </p:nvSpPr>
          <p:spPr>
            <a:xfrm>
              <a:off x="208719" y="6516848"/>
              <a:ext cx="405880" cy="419111"/>
            </a:xfrm>
            <a:custGeom>
              <a:avLst/>
              <a:gdLst>
                <a:gd name="connsiteX0" fmla="*/ 48295 w 405880"/>
                <a:gd name="connsiteY0" fmla="*/ 136150 h 419111"/>
                <a:gd name="connsiteX1" fmla="*/ 0 w 405880"/>
                <a:gd name="connsiteY1" fmla="*/ 154518 h 419111"/>
                <a:gd name="connsiteX2" fmla="*/ 319053 w 405880"/>
                <a:gd name="connsiteY2" fmla="*/ 419112 h 419111"/>
                <a:gd name="connsiteX3" fmla="*/ 337549 w 405880"/>
                <a:gd name="connsiteY3" fmla="*/ 419112 h 419111"/>
                <a:gd name="connsiteX4" fmla="*/ 405881 w 405880"/>
                <a:gd name="connsiteY4" fmla="*/ 0 h 419111"/>
                <a:gd name="connsiteX5" fmla="*/ 48295 w 405880"/>
                <a:gd name="connsiteY5" fmla="*/ 136150 h 419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880" h="419111">
                  <a:moveTo>
                    <a:pt x="48295" y="136150"/>
                  </a:moveTo>
                  <a:lnTo>
                    <a:pt x="0" y="154518"/>
                  </a:lnTo>
                  <a:lnTo>
                    <a:pt x="319053" y="419112"/>
                  </a:lnTo>
                  <a:lnTo>
                    <a:pt x="337549" y="419112"/>
                  </a:lnTo>
                  <a:lnTo>
                    <a:pt x="405881" y="0"/>
                  </a:lnTo>
                  <a:lnTo>
                    <a:pt x="48295" y="13615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448799D-022B-4C2A-B5BF-039F15C9B4FE}"/>
                </a:ext>
              </a:extLst>
            </p:cNvPr>
            <p:cNvSpPr/>
            <p:nvPr/>
          </p:nvSpPr>
          <p:spPr>
            <a:xfrm>
              <a:off x="-1" y="5051562"/>
              <a:ext cx="853376" cy="1154066"/>
            </a:xfrm>
            <a:custGeom>
              <a:avLst/>
              <a:gdLst>
                <a:gd name="connsiteX0" fmla="*/ 687043 w 853376"/>
                <a:gd name="connsiteY0" fmla="*/ 1020357 h 1154066"/>
                <a:gd name="connsiteX1" fmla="*/ 853377 w 853376"/>
                <a:gd name="connsiteY1" fmla="*/ 0 h 1154066"/>
                <a:gd name="connsiteX2" fmla="*/ 134352 w 853376"/>
                <a:gd name="connsiteY2" fmla="*/ 241217 h 1154066"/>
                <a:gd name="connsiteX3" fmla="*/ 0 w 853376"/>
                <a:gd name="connsiteY3" fmla="*/ 286301 h 1154066"/>
                <a:gd name="connsiteX4" fmla="*/ 0 w 853376"/>
                <a:gd name="connsiteY4" fmla="*/ 894482 h 1154066"/>
                <a:gd name="connsiteX5" fmla="*/ 323420 w 853376"/>
                <a:gd name="connsiteY5" fmla="*/ 1154067 h 1154066"/>
                <a:gd name="connsiteX6" fmla="*/ 687043 w 853376"/>
                <a:gd name="connsiteY6" fmla="*/ 1020357 h 115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3376" h="1154066">
                  <a:moveTo>
                    <a:pt x="687043" y="1020357"/>
                  </a:moveTo>
                  <a:lnTo>
                    <a:pt x="853377" y="0"/>
                  </a:lnTo>
                  <a:lnTo>
                    <a:pt x="134352" y="241217"/>
                  </a:lnTo>
                  <a:lnTo>
                    <a:pt x="0" y="286301"/>
                  </a:lnTo>
                  <a:lnTo>
                    <a:pt x="0" y="894482"/>
                  </a:lnTo>
                  <a:lnTo>
                    <a:pt x="323420" y="1154067"/>
                  </a:lnTo>
                  <a:lnTo>
                    <a:pt x="687043" y="102035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A702B1E-80F6-4B1D-9038-72005EC32750}"/>
                </a:ext>
              </a:extLst>
            </p:cNvPr>
            <p:cNvSpPr/>
            <p:nvPr/>
          </p:nvSpPr>
          <p:spPr>
            <a:xfrm>
              <a:off x="560139" y="4504520"/>
              <a:ext cx="813559" cy="2431439"/>
            </a:xfrm>
            <a:custGeom>
              <a:avLst/>
              <a:gdLst>
                <a:gd name="connsiteX0" fmla="*/ 396119 w 813559"/>
                <a:gd name="connsiteY0" fmla="*/ 0 h 2431439"/>
                <a:gd name="connsiteX1" fmla="*/ 308649 w 813559"/>
                <a:gd name="connsiteY1" fmla="*/ 537408 h 2431439"/>
                <a:gd name="connsiteX2" fmla="*/ 139746 w 813559"/>
                <a:gd name="connsiteY2" fmla="*/ 1573564 h 2431439"/>
                <a:gd name="connsiteX3" fmla="*/ 69873 w 813559"/>
                <a:gd name="connsiteY3" fmla="*/ 2002180 h 2431439"/>
                <a:gd name="connsiteX4" fmla="*/ 0 w 813559"/>
                <a:gd name="connsiteY4" fmla="*/ 2431439 h 2431439"/>
                <a:gd name="connsiteX5" fmla="*/ 440946 w 813559"/>
                <a:gd name="connsiteY5" fmla="*/ 2431439 h 2431439"/>
                <a:gd name="connsiteX6" fmla="*/ 813559 w 813559"/>
                <a:gd name="connsiteY6" fmla="*/ 291567 h 2431439"/>
                <a:gd name="connsiteX7" fmla="*/ 396119 w 813559"/>
                <a:gd name="connsiteY7" fmla="*/ 0 h 2431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59" h="2431439">
                  <a:moveTo>
                    <a:pt x="396119" y="0"/>
                  </a:moveTo>
                  <a:lnTo>
                    <a:pt x="308649" y="537408"/>
                  </a:lnTo>
                  <a:lnTo>
                    <a:pt x="139746" y="1573564"/>
                  </a:lnTo>
                  <a:lnTo>
                    <a:pt x="69873" y="2002180"/>
                  </a:lnTo>
                  <a:lnTo>
                    <a:pt x="0" y="2431439"/>
                  </a:lnTo>
                  <a:lnTo>
                    <a:pt x="440946" y="2431439"/>
                  </a:lnTo>
                  <a:lnTo>
                    <a:pt x="813559" y="291567"/>
                  </a:lnTo>
                  <a:lnTo>
                    <a:pt x="396119" y="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A78849-EAFB-4861-B88C-F78631A2E19F}"/>
                </a:ext>
              </a:extLst>
            </p:cNvPr>
            <p:cNvSpPr/>
            <p:nvPr/>
          </p:nvSpPr>
          <p:spPr>
            <a:xfrm>
              <a:off x="1014957" y="4303506"/>
              <a:ext cx="1857160" cy="2632453"/>
            </a:xfrm>
            <a:custGeom>
              <a:avLst/>
              <a:gdLst>
                <a:gd name="connsiteX0" fmla="*/ 1457831 w 1857160"/>
                <a:gd name="connsiteY0" fmla="*/ 1932179 h 2632453"/>
                <a:gd name="connsiteX1" fmla="*/ 1457831 w 1857160"/>
                <a:gd name="connsiteY1" fmla="*/ 1932179 h 2632453"/>
                <a:gd name="connsiteX2" fmla="*/ 1457831 w 1857160"/>
                <a:gd name="connsiteY2" fmla="*/ 1932050 h 2632453"/>
                <a:gd name="connsiteX3" fmla="*/ 1710093 w 1857160"/>
                <a:gd name="connsiteY3" fmla="*/ 711450 h 2632453"/>
                <a:gd name="connsiteX4" fmla="*/ 1710221 w 1857160"/>
                <a:gd name="connsiteY4" fmla="*/ 711321 h 2632453"/>
                <a:gd name="connsiteX5" fmla="*/ 1710221 w 1857160"/>
                <a:gd name="connsiteY5" fmla="*/ 711193 h 2632453"/>
                <a:gd name="connsiteX6" fmla="*/ 1710221 w 1857160"/>
                <a:gd name="connsiteY6" fmla="*/ 711193 h 2632453"/>
                <a:gd name="connsiteX7" fmla="*/ 1710221 w 1857160"/>
                <a:gd name="connsiteY7" fmla="*/ 711193 h 2632453"/>
                <a:gd name="connsiteX8" fmla="*/ 1713047 w 1857160"/>
                <a:gd name="connsiteY8" fmla="*/ 696936 h 2632453"/>
                <a:gd name="connsiteX9" fmla="*/ 1713175 w 1857160"/>
                <a:gd name="connsiteY9" fmla="*/ 696936 h 2632453"/>
                <a:gd name="connsiteX10" fmla="*/ 1713175 w 1857160"/>
                <a:gd name="connsiteY10" fmla="*/ 696936 h 2632453"/>
                <a:gd name="connsiteX11" fmla="*/ 1732314 w 1857160"/>
                <a:gd name="connsiteY11" fmla="*/ 603814 h 2632453"/>
                <a:gd name="connsiteX12" fmla="*/ 1732314 w 1857160"/>
                <a:gd name="connsiteY12" fmla="*/ 603814 h 2632453"/>
                <a:gd name="connsiteX13" fmla="*/ 1732442 w 1857160"/>
                <a:gd name="connsiteY13" fmla="*/ 603685 h 2632453"/>
                <a:gd name="connsiteX14" fmla="*/ 1857160 w 1857160"/>
                <a:gd name="connsiteY14" fmla="*/ 0 h 2632453"/>
                <a:gd name="connsiteX15" fmla="*/ 372228 w 1857160"/>
                <a:gd name="connsiteY15" fmla="*/ 494380 h 2632453"/>
                <a:gd name="connsiteX16" fmla="*/ 0 w 1857160"/>
                <a:gd name="connsiteY16" fmla="*/ 2632454 h 2632453"/>
                <a:gd name="connsiteX17" fmla="*/ 1313203 w 1857160"/>
                <a:gd name="connsiteY17" fmla="*/ 2632454 h 2632453"/>
                <a:gd name="connsiteX18" fmla="*/ 1438050 w 1857160"/>
                <a:gd name="connsiteY18" fmla="*/ 2027998 h 2632453"/>
                <a:gd name="connsiteX19" fmla="*/ 1457831 w 1857160"/>
                <a:gd name="connsiteY19" fmla="*/ 1932179 h 2632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857160" h="2632453">
                  <a:moveTo>
                    <a:pt x="1457831" y="1932179"/>
                  </a:moveTo>
                  <a:lnTo>
                    <a:pt x="1457831" y="1932179"/>
                  </a:lnTo>
                  <a:lnTo>
                    <a:pt x="1457831" y="1932050"/>
                  </a:lnTo>
                  <a:lnTo>
                    <a:pt x="1710093" y="711450"/>
                  </a:lnTo>
                  <a:lnTo>
                    <a:pt x="1710221" y="711321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3047" y="696936"/>
                  </a:lnTo>
                  <a:lnTo>
                    <a:pt x="1713175" y="696936"/>
                  </a:lnTo>
                  <a:lnTo>
                    <a:pt x="1713175" y="696936"/>
                  </a:lnTo>
                  <a:lnTo>
                    <a:pt x="1732314" y="603814"/>
                  </a:lnTo>
                  <a:lnTo>
                    <a:pt x="1732314" y="603814"/>
                  </a:lnTo>
                  <a:lnTo>
                    <a:pt x="1732442" y="603685"/>
                  </a:lnTo>
                  <a:lnTo>
                    <a:pt x="1857160" y="0"/>
                  </a:lnTo>
                  <a:lnTo>
                    <a:pt x="372228" y="494380"/>
                  </a:lnTo>
                  <a:lnTo>
                    <a:pt x="0" y="2632454"/>
                  </a:lnTo>
                  <a:lnTo>
                    <a:pt x="1313203" y="2632454"/>
                  </a:lnTo>
                  <a:lnTo>
                    <a:pt x="1438050" y="2027998"/>
                  </a:lnTo>
                  <a:lnTo>
                    <a:pt x="1457831" y="1932179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1103800-DE74-463E-86AB-35C1C2977528}"/>
                </a:ext>
              </a:extLst>
            </p:cNvPr>
            <p:cNvSpPr/>
            <p:nvPr/>
          </p:nvSpPr>
          <p:spPr>
            <a:xfrm>
              <a:off x="2892154" y="4697828"/>
              <a:ext cx="2104028" cy="2238131"/>
            </a:xfrm>
            <a:custGeom>
              <a:avLst/>
              <a:gdLst>
                <a:gd name="connsiteX0" fmla="*/ 1744387 w 2104028"/>
                <a:gd name="connsiteY0" fmla="*/ 1394513 h 2238131"/>
                <a:gd name="connsiteX1" fmla="*/ 2104028 w 2104028"/>
                <a:gd name="connsiteY1" fmla="*/ 0 h 2238131"/>
                <a:gd name="connsiteX2" fmla="*/ 347567 w 2104028"/>
                <a:gd name="connsiteY2" fmla="*/ 658788 h 2238131"/>
                <a:gd name="connsiteX3" fmla="*/ 76295 w 2104028"/>
                <a:gd name="connsiteY3" fmla="*/ 1891462 h 2238131"/>
                <a:gd name="connsiteX4" fmla="*/ 76295 w 2104028"/>
                <a:gd name="connsiteY4" fmla="*/ 1891462 h 2238131"/>
                <a:gd name="connsiteX5" fmla="*/ 76167 w 2104028"/>
                <a:gd name="connsiteY5" fmla="*/ 1891591 h 2238131"/>
                <a:gd name="connsiteX6" fmla="*/ 0 w 2104028"/>
                <a:gd name="connsiteY6" fmla="*/ 2238132 h 2238131"/>
                <a:gd name="connsiteX7" fmla="*/ 1526805 w 2104028"/>
                <a:gd name="connsiteY7" fmla="*/ 2238132 h 2238131"/>
                <a:gd name="connsiteX8" fmla="*/ 1719084 w 2104028"/>
                <a:gd name="connsiteY8" fmla="*/ 1492388 h 2238131"/>
                <a:gd name="connsiteX9" fmla="*/ 1744387 w 2104028"/>
                <a:gd name="connsiteY9" fmla="*/ 1394513 h 2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4028" h="2238131">
                  <a:moveTo>
                    <a:pt x="1744387" y="1394513"/>
                  </a:moveTo>
                  <a:lnTo>
                    <a:pt x="2104028" y="0"/>
                  </a:lnTo>
                  <a:lnTo>
                    <a:pt x="347567" y="658788"/>
                  </a:lnTo>
                  <a:lnTo>
                    <a:pt x="76295" y="1891462"/>
                  </a:lnTo>
                  <a:lnTo>
                    <a:pt x="76295" y="1891462"/>
                  </a:lnTo>
                  <a:lnTo>
                    <a:pt x="76167" y="1891591"/>
                  </a:lnTo>
                  <a:lnTo>
                    <a:pt x="0" y="2238132"/>
                  </a:lnTo>
                  <a:lnTo>
                    <a:pt x="1526805" y="2238132"/>
                  </a:lnTo>
                  <a:lnTo>
                    <a:pt x="1719084" y="1492388"/>
                  </a:lnTo>
                  <a:lnTo>
                    <a:pt x="1744387" y="1394513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4D0A11F-F84D-4559-B015-E6B1030255D7}"/>
                </a:ext>
              </a:extLst>
            </p:cNvPr>
            <p:cNvSpPr/>
            <p:nvPr/>
          </p:nvSpPr>
          <p:spPr>
            <a:xfrm>
              <a:off x="2487173" y="5027671"/>
              <a:ext cx="739062" cy="1548131"/>
            </a:xfrm>
            <a:custGeom>
              <a:avLst/>
              <a:gdLst>
                <a:gd name="connsiteX0" fmla="*/ 0 w 739062"/>
                <a:gd name="connsiteY0" fmla="*/ 1205701 h 1548131"/>
                <a:gd name="connsiteX1" fmla="*/ 74240 w 739062"/>
                <a:gd name="connsiteY1" fmla="*/ 1259776 h 1548131"/>
                <a:gd name="connsiteX2" fmla="*/ 470359 w 739062"/>
                <a:gd name="connsiteY2" fmla="*/ 1548132 h 1548131"/>
                <a:gd name="connsiteX3" fmla="*/ 739062 w 739062"/>
                <a:gd name="connsiteY3" fmla="*/ 327146 h 1548131"/>
                <a:gd name="connsiteX4" fmla="*/ 249051 w 739062"/>
                <a:gd name="connsiteY4" fmla="*/ 0 h 1548131"/>
                <a:gd name="connsiteX5" fmla="*/ 0 w 739062"/>
                <a:gd name="connsiteY5" fmla="*/ 1205701 h 154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9062" h="1548131">
                  <a:moveTo>
                    <a:pt x="0" y="1205701"/>
                  </a:moveTo>
                  <a:lnTo>
                    <a:pt x="74240" y="1259776"/>
                  </a:lnTo>
                  <a:lnTo>
                    <a:pt x="470359" y="1548132"/>
                  </a:lnTo>
                  <a:lnTo>
                    <a:pt x="739062" y="327146"/>
                  </a:lnTo>
                  <a:lnTo>
                    <a:pt x="249051" y="0"/>
                  </a:lnTo>
                  <a:lnTo>
                    <a:pt x="0" y="120570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DF4D9A8-301B-4D98-BA3E-49825F23AA19}"/>
                </a:ext>
              </a:extLst>
            </p:cNvPr>
            <p:cNvSpPr/>
            <p:nvPr/>
          </p:nvSpPr>
          <p:spPr>
            <a:xfrm>
              <a:off x="2430144" y="6305943"/>
              <a:ext cx="523919" cy="630016"/>
            </a:xfrm>
            <a:custGeom>
              <a:avLst/>
              <a:gdLst>
                <a:gd name="connsiteX0" fmla="*/ 131526 w 523919"/>
                <a:gd name="connsiteY0" fmla="*/ 0 h 630016"/>
                <a:gd name="connsiteX1" fmla="*/ 0 w 523919"/>
                <a:gd name="connsiteY1" fmla="*/ 630016 h 630016"/>
                <a:gd name="connsiteX2" fmla="*/ 448138 w 523919"/>
                <a:gd name="connsiteY2" fmla="*/ 630016 h 630016"/>
                <a:gd name="connsiteX3" fmla="*/ 523920 w 523919"/>
                <a:gd name="connsiteY3" fmla="*/ 285659 h 630016"/>
                <a:gd name="connsiteX4" fmla="*/ 131526 w 523919"/>
                <a:gd name="connsiteY4" fmla="*/ 0 h 630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919" h="630016">
                  <a:moveTo>
                    <a:pt x="131526" y="0"/>
                  </a:moveTo>
                  <a:lnTo>
                    <a:pt x="0" y="630016"/>
                  </a:lnTo>
                  <a:lnTo>
                    <a:pt x="448138" y="630016"/>
                  </a:lnTo>
                  <a:lnTo>
                    <a:pt x="523920" y="285659"/>
                  </a:lnTo>
                  <a:lnTo>
                    <a:pt x="13152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501DEC3-C53B-48EA-B2C5-A8B7FECFD8F8}"/>
                </a:ext>
              </a:extLst>
            </p:cNvPr>
            <p:cNvSpPr/>
            <p:nvPr/>
          </p:nvSpPr>
          <p:spPr>
            <a:xfrm>
              <a:off x="2739435" y="3771107"/>
              <a:ext cx="2249939" cy="1572150"/>
            </a:xfrm>
            <a:custGeom>
              <a:avLst/>
              <a:gdLst>
                <a:gd name="connsiteX0" fmla="*/ 1428545 w 2249939"/>
                <a:gd name="connsiteY0" fmla="*/ 714661 h 1572150"/>
                <a:gd name="connsiteX1" fmla="*/ 1428545 w 2249939"/>
                <a:gd name="connsiteY1" fmla="*/ 714661 h 1572150"/>
                <a:gd name="connsiteX2" fmla="*/ 1428545 w 2249939"/>
                <a:gd name="connsiteY2" fmla="*/ 714661 h 1572150"/>
                <a:gd name="connsiteX3" fmla="*/ 1429830 w 2249939"/>
                <a:gd name="connsiteY3" fmla="*/ 715945 h 1572150"/>
                <a:gd name="connsiteX4" fmla="*/ 1430601 w 2249939"/>
                <a:gd name="connsiteY4" fmla="*/ 717358 h 1572150"/>
                <a:gd name="connsiteX5" fmla="*/ 1430601 w 2249939"/>
                <a:gd name="connsiteY5" fmla="*/ 718257 h 1572150"/>
                <a:gd name="connsiteX6" fmla="*/ 1430601 w 2249939"/>
                <a:gd name="connsiteY6" fmla="*/ 718257 h 1572150"/>
                <a:gd name="connsiteX7" fmla="*/ 1430601 w 2249939"/>
                <a:gd name="connsiteY7" fmla="*/ 720312 h 1572150"/>
                <a:gd name="connsiteX8" fmla="*/ 1430601 w 2249939"/>
                <a:gd name="connsiteY8" fmla="*/ 721083 h 1572150"/>
                <a:gd name="connsiteX9" fmla="*/ 1430601 w 2249939"/>
                <a:gd name="connsiteY9" fmla="*/ 722367 h 1572150"/>
                <a:gd name="connsiteX10" fmla="*/ 1430601 w 2249939"/>
                <a:gd name="connsiteY10" fmla="*/ 723780 h 1572150"/>
                <a:gd name="connsiteX11" fmla="*/ 1430601 w 2249939"/>
                <a:gd name="connsiteY11" fmla="*/ 723780 h 1572150"/>
                <a:gd name="connsiteX12" fmla="*/ 1429958 w 2249939"/>
                <a:gd name="connsiteY12" fmla="*/ 724551 h 1572150"/>
                <a:gd name="connsiteX13" fmla="*/ 1428802 w 2249939"/>
                <a:gd name="connsiteY13" fmla="*/ 725964 h 1572150"/>
                <a:gd name="connsiteX14" fmla="*/ 1427518 w 2249939"/>
                <a:gd name="connsiteY14" fmla="*/ 726734 h 1572150"/>
                <a:gd name="connsiteX15" fmla="*/ 1426619 w 2249939"/>
                <a:gd name="connsiteY15" fmla="*/ 726734 h 1572150"/>
                <a:gd name="connsiteX16" fmla="*/ 101342 w 2249939"/>
                <a:gd name="connsiteY16" fmla="*/ 1200306 h 1572150"/>
                <a:gd name="connsiteX17" fmla="*/ 1028 w 2249939"/>
                <a:gd name="connsiteY17" fmla="*/ 1236014 h 1572150"/>
                <a:gd name="connsiteX18" fmla="*/ 0 w 2249939"/>
                <a:gd name="connsiteY18" fmla="*/ 1241023 h 1572150"/>
                <a:gd name="connsiteX19" fmla="*/ 495791 w 2249939"/>
                <a:gd name="connsiteY19" fmla="*/ 1572151 h 1572150"/>
                <a:gd name="connsiteX20" fmla="*/ 2249940 w 2249939"/>
                <a:gd name="connsiteY20" fmla="*/ 914262 h 1572150"/>
                <a:gd name="connsiteX21" fmla="*/ 713759 w 2249939"/>
                <a:gd name="connsiteY21" fmla="*/ 0 h 1572150"/>
                <a:gd name="connsiteX22" fmla="*/ 411532 w 2249939"/>
                <a:gd name="connsiteY22" fmla="*/ 96975 h 157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49939" h="1572150">
                  <a:moveTo>
                    <a:pt x="1428545" y="714661"/>
                  </a:moveTo>
                  <a:lnTo>
                    <a:pt x="1428545" y="714661"/>
                  </a:lnTo>
                  <a:cubicBezTo>
                    <a:pt x="1428545" y="714661"/>
                    <a:pt x="1428545" y="714661"/>
                    <a:pt x="1428545" y="714661"/>
                  </a:cubicBezTo>
                  <a:cubicBezTo>
                    <a:pt x="1429064" y="714988"/>
                    <a:pt x="1429503" y="715427"/>
                    <a:pt x="1429830" y="715945"/>
                  </a:cubicBezTo>
                  <a:cubicBezTo>
                    <a:pt x="1430161" y="716372"/>
                    <a:pt x="1430421" y="716849"/>
                    <a:pt x="1430601" y="717358"/>
                  </a:cubicBezTo>
                  <a:lnTo>
                    <a:pt x="1430601" y="718257"/>
                  </a:lnTo>
                  <a:lnTo>
                    <a:pt x="1430601" y="718257"/>
                  </a:lnTo>
                  <a:cubicBezTo>
                    <a:pt x="1430668" y="718940"/>
                    <a:pt x="1430668" y="719629"/>
                    <a:pt x="1430601" y="720312"/>
                  </a:cubicBezTo>
                  <a:lnTo>
                    <a:pt x="1430601" y="721083"/>
                  </a:lnTo>
                  <a:cubicBezTo>
                    <a:pt x="1430657" y="721509"/>
                    <a:pt x="1430657" y="721941"/>
                    <a:pt x="1430601" y="722367"/>
                  </a:cubicBezTo>
                  <a:cubicBezTo>
                    <a:pt x="1430673" y="722835"/>
                    <a:pt x="1430673" y="723312"/>
                    <a:pt x="1430601" y="723780"/>
                  </a:cubicBezTo>
                  <a:lnTo>
                    <a:pt x="1430601" y="723780"/>
                  </a:lnTo>
                  <a:lnTo>
                    <a:pt x="1429958" y="724551"/>
                  </a:lnTo>
                  <a:cubicBezTo>
                    <a:pt x="1429645" y="725077"/>
                    <a:pt x="1429255" y="725553"/>
                    <a:pt x="1428802" y="725964"/>
                  </a:cubicBezTo>
                  <a:lnTo>
                    <a:pt x="1427518" y="726734"/>
                  </a:lnTo>
                  <a:lnTo>
                    <a:pt x="1426619" y="726734"/>
                  </a:lnTo>
                  <a:lnTo>
                    <a:pt x="101342" y="1200306"/>
                  </a:lnTo>
                  <a:lnTo>
                    <a:pt x="1028" y="1236014"/>
                  </a:lnTo>
                  <a:lnTo>
                    <a:pt x="0" y="1241023"/>
                  </a:lnTo>
                  <a:lnTo>
                    <a:pt x="495791" y="1572151"/>
                  </a:lnTo>
                  <a:lnTo>
                    <a:pt x="2249940" y="914262"/>
                  </a:lnTo>
                  <a:lnTo>
                    <a:pt x="713759" y="0"/>
                  </a:lnTo>
                  <a:lnTo>
                    <a:pt x="411532" y="9697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0F3FD3E-6019-42BE-963F-FF95B4002C5C}"/>
                </a:ext>
              </a:extLst>
            </p:cNvPr>
            <p:cNvSpPr/>
            <p:nvPr/>
          </p:nvSpPr>
          <p:spPr>
            <a:xfrm>
              <a:off x="2468934" y="6249171"/>
              <a:ext cx="73597" cy="72057"/>
            </a:xfrm>
            <a:custGeom>
              <a:avLst/>
              <a:gdLst>
                <a:gd name="connsiteX0" fmla="*/ 0 w 73597"/>
                <a:gd name="connsiteY0" fmla="*/ 72057 h 72057"/>
                <a:gd name="connsiteX1" fmla="*/ 73598 w 73597"/>
                <a:gd name="connsiteY1" fmla="*/ 42772 h 72057"/>
                <a:gd name="connsiteX2" fmla="*/ 14899 w 73597"/>
                <a:gd name="connsiteY2" fmla="*/ 0 h 72057"/>
                <a:gd name="connsiteX3" fmla="*/ 0 w 73597"/>
                <a:gd name="connsiteY3" fmla="*/ 72057 h 72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97" h="72057">
                  <a:moveTo>
                    <a:pt x="0" y="72057"/>
                  </a:moveTo>
                  <a:lnTo>
                    <a:pt x="73598" y="42772"/>
                  </a:lnTo>
                  <a:lnTo>
                    <a:pt x="14899" y="0"/>
                  </a:lnTo>
                  <a:lnTo>
                    <a:pt x="0" y="72057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164D6BF-CAE9-4E45-98D0-67F1BAFB13E0}"/>
                </a:ext>
              </a:extLst>
            </p:cNvPr>
            <p:cNvSpPr/>
            <p:nvPr/>
          </p:nvSpPr>
          <p:spPr>
            <a:xfrm>
              <a:off x="2341903" y="6305044"/>
              <a:ext cx="206151" cy="630915"/>
            </a:xfrm>
            <a:custGeom>
              <a:avLst/>
              <a:gdLst>
                <a:gd name="connsiteX0" fmla="*/ 123562 w 206151"/>
                <a:gd name="connsiteY0" fmla="*/ 32882 h 630915"/>
                <a:gd name="connsiteX1" fmla="*/ 0 w 206151"/>
                <a:gd name="connsiteY1" fmla="*/ 630915 h 630915"/>
                <a:gd name="connsiteX2" fmla="*/ 74497 w 206151"/>
                <a:gd name="connsiteY2" fmla="*/ 630915 h 630915"/>
                <a:gd name="connsiteX3" fmla="*/ 206151 w 206151"/>
                <a:gd name="connsiteY3" fmla="*/ 0 h 630915"/>
                <a:gd name="connsiteX4" fmla="*/ 123562 w 206151"/>
                <a:gd name="connsiteY4" fmla="*/ 32882 h 63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151" h="630915">
                  <a:moveTo>
                    <a:pt x="123562" y="32882"/>
                  </a:moveTo>
                  <a:lnTo>
                    <a:pt x="0" y="630915"/>
                  </a:lnTo>
                  <a:lnTo>
                    <a:pt x="74497" y="630915"/>
                  </a:lnTo>
                  <a:lnTo>
                    <a:pt x="206151" y="0"/>
                  </a:lnTo>
                  <a:lnTo>
                    <a:pt x="123562" y="32882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C2E5A6-C5CA-4604-9744-82980A6EE92F}"/>
                </a:ext>
              </a:extLst>
            </p:cNvPr>
            <p:cNvSpPr/>
            <p:nvPr/>
          </p:nvSpPr>
          <p:spPr>
            <a:xfrm>
              <a:off x="322134" y="0"/>
              <a:ext cx="928130" cy="1903664"/>
            </a:xfrm>
            <a:custGeom>
              <a:avLst/>
              <a:gdLst>
                <a:gd name="connsiteX0" fmla="*/ 297988 w 928130"/>
                <a:gd name="connsiteY0" fmla="*/ 1903664 h 1903664"/>
                <a:gd name="connsiteX1" fmla="*/ 647225 w 928130"/>
                <a:gd name="connsiteY1" fmla="*/ 1823130 h 1903664"/>
                <a:gd name="connsiteX2" fmla="*/ 928131 w 928130"/>
                <a:gd name="connsiteY2" fmla="*/ 0 h 1903664"/>
                <a:gd name="connsiteX3" fmla="*/ 240959 w 928130"/>
                <a:gd name="connsiteY3" fmla="*/ 0 h 1903664"/>
                <a:gd name="connsiteX4" fmla="*/ 0 w 928130"/>
                <a:gd name="connsiteY4" fmla="*/ 1728724 h 1903664"/>
                <a:gd name="connsiteX5" fmla="*/ 297988 w 928130"/>
                <a:gd name="connsiteY5" fmla="*/ 1903664 h 190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8130" h="1903664">
                  <a:moveTo>
                    <a:pt x="297988" y="1903664"/>
                  </a:moveTo>
                  <a:lnTo>
                    <a:pt x="647225" y="1823130"/>
                  </a:lnTo>
                  <a:lnTo>
                    <a:pt x="928131" y="0"/>
                  </a:lnTo>
                  <a:lnTo>
                    <a:pt x="240959" y="0"/>
                  </a:lnTo>
                  <a:lnTo>
                    <a:pt x="0" y="1728724"/>
                  </a:lnTo>
                  <a:lnTo>
                    <a:pt x="297988" y="19036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17F237-5093-493C-BBD7-AED573F5BDE1}"/>
                </a:ext>
              </a:extLst>
            </p:cNvPr>
            <p:cNvSpPr/>
            <p:nvPr/>
          </p:nvSpPr>
          <p:spPr>
            <a:xfrm>
              <a:off x="128442" y="0"/>
              <a:ext cx="420908" cy="1721145"/>
            </a:xfrm>
            <a:custGeom>
              <a:avLst/>
              <a:gdLst>
                <a:gd name="connsiteX0" fmla="*/ 217069 w 420908"/>
                <a:gd name="connsiteY0" fmla="*/ 1067881 h 1721145"/>
                <a:gd name="connsiteX1" fmla="*/ 217069 w 420908"/>
                <a:gd name="connsiteY1" fmla="*/ 1067881 h 1721145"/>
                <a:gd name="connsiteX2" fmla="*/ 217069 w 420908"/>
                <a:gd name="connsiteY2" fmla="*/ 1067881 h 1721145"/>
                <a:gd name="connsiteX3" fmla="*/ 218097 w 420908"/>
                <a:gd name="connsiteY3" fmla="*/ 1068780 h 1721145"/>
                <a:gd name="connsiteX4" fmla="*/ 218867 w 420908"/>
                <a:gd name="connsiteY4" fmla="*/ 1069679 h 1721145"/>
                <a:gd name="connsiteX5" fmla="*/ 218867 w 420908"/>
                <a:gd name="connsiteY5" fmla="*/ 1070835 h 1721145"/>
                <a:gd name="connsiteX6" fmla="*/ 218867 w 420908"/>
                <a:gd name="connsiteY6" fmla="*/ 1071863 h 1721145"/>
                <a:gd name="connsiteX7" fmla="*/ 218867 w 420908"/>
                <a:gd name="connsiteY7" fmla="*/ 1071863 h 1721145"/>
                <a:gd name="connsiteX8" fmla="*/ 218867 w 420908"/>
                <a:gd name="connsiteY8" fmla="*/ 1071863 h 1721145"/>
                <a:gd name="connsiteX9" fmla="*/ 218867 w 420908"/>
                <a:gd name="connsiteY9" fmla="*/ 1071863 h 1721145"/>
                <a:gd name="connsiteX10" fmla="*/ 218867 w 420908"/>
                <a:gd name="connsiteY10" fmla="*/ 1072633 h 1721145"/>
                <a:gd name="connsiteX11" fmla="*/ 218867 w 420908"/>
                <a:gd name="connsiteY11" fmla="*/ 1073789 h 1721145"/>
                <a:gd name="connsiteX12" fmla="*/ 218867 w 420908"/>
                <a:gd name="connsiteY12" fmla="*/ 1073789 h 1721145"/>
                <a:gd name="connsiteX13" fmla="*/ 133452 w 420908"/>
                <a:gd name="connsiteY13" fmla="*/ 1692888 h 1721145"/>
                <a:gd name="connsiteX14" fmla="*/ 180976 w 420908"/>
                <a:gd name="connsiteY14" fmla="*/ 1721146 h 1721145"/>
                <a:gd name="connsiteX15" fmla="*/ 420908 w 420908"/>
                <a:gd name="connsiteY15" fmla="*/ 0 h 1721145"/>
                <a:gd name="connsiteX16" fmla="*/ 125489 w 420908"/>
                <a:gd name="connsiteY16" fmla="*/ 0 h 1721145"/>
                <a:gd name="connsiteX17" fmla="*/ 0 w 420908"/>
                <a:gd name="connsiteY17" fmla="*/ 947401 h 172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0908" h="1721145">
                  <a:moveTo>
                    <a:pt x="217069" y="1067881"/>
                  </a:moveTo>
                  <a:lnTo>
                    <a:pt x="217069" y="1067881"/>
                  </a:lnTo>
                  <a:lnTo>
                    <a:pt x="217069" y="1067881"/>
                  </a:lnTo>
                  <a:lnTo>
                    <a:pt x="218097" y="1068780"/>
                  </a:lnTo>
                  <a:lnTo>
                    <a:pt x="218867" y="1069679"/>
                  </a:lnTo>
                  <a:cubicBezTo>
                    <a:pt x="218916" y="1070063"/>
                    <a:pt x="218916" y="1070451"/>
                    <a:pt x="218867" y="1070835"/>
                  </a:cubicBezTo>
                  <a:cubicBezTo>
                    <a:pt x="218867" y="1070835"/>
                    <a:pt x="218867" y="1070835"/>
                    <a:pt x="218867" y="1071863"/>
                  </a:cubicBezTo>
                  <a:lnTo>
                    <a:pt x="218867" y="1071863"/>
                  </a:lnTo>
                  <a:lnTo>
                    <a:pt x="218867" y="1071863"/>
                  </a:lnTo>
                  <a:cubicBezTo>
                    <a:pt x="218867" y="1071863"/>
                    <a:pt x="218867" y="1071863"/>
                    <a:pt x="218867" y="1071863"/>
                  </a:cubicBezTo>
                  <a:cubicBezTo>
                    <a:pt x="218867" y="1071863"/>
                    <a:pt x="218867" y="1071863"/>
                    <a:pt x="218867" y="1072633"/>
                  </a:cubicBezTo>
                  <a:cubicBezTo>
                    <a:pt x="218930" y="1073016"/>
                    <a:pt x="218930" y="1073407"/>
                    <a:pt x="218867" y="1073789"/>
                  </a:cubicBezTo>
                  <a:lnTo>
                    <a:pt x="218867" y="1073789"/>
                  </a:lnTo>
                  <a:lnTo>
                    <a:pt x="133452" y="1692888"/>
                  </a:lnTo>
                  <a:lnTo>
                    <a:pt x="180976" y="1721146"/>
                  </a:lnTo>
                  <a:lnTo>
                    <a:pt x="420908" y="0"/>
                  </a:lnTo>
                  <a:lnTo>
                    <a:pt x="125489" y="0"/>
                  </a:lnTo>
                  <a:lnTo>
                    <a:pt x="0" y="94740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B09ABC-1E30-4A5D-B380-A744D6F851BD}"/>
                </a:ext>
              </a:extLst>
            </p:cNvPr>
            <p:cNvSpPr/>
            <p:nvPr/>
          </p:nvSpPr>
          <p:spPr>
            <a:xfrm>
              <a:off x="4432959" y="6203188"/>
              <a:ext cx="1292138" cy="732771"/>
            </a:xfrm>
            <a:custGeom>
              <a:avLst/>
              <a:gdLst>
                <a:gd name="connsiteX0" fmla="*/ 0 w 1292138"/>
                <a:gd name="connsiteY0" fmla="*/ 732771 h 732771"/>
                <a:gd name="connsiteX1" fmla="*/ 1292139 w 1292138"/>
                <a:gd name="connsiteY1" fmla="*/ 732771 h 732771"/>
                <a:gd name="connsiteX2" fmla="*/ 188940 w 1292138"/>
                <a:gd name="connsiteY2" fmla="*/ 0 h 732771"/>
                <a:gd name="connsiteX3" fmla="*/ 0 w 1292138"/>
                <a:gd name="connsiteY3" fmla="*/ 732771 h 732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2138" h="732771">
                  <a:moveTo>
                    <a:pt x="0" y="732771"/>
                  </a:moveTo>
                  <a:lnTo>
                    <a:pt x="1292139" y="732771"/>
                  </a:lnTo>
                  <a:lnTo>
                    <a:pt x="188940" y="0"/>
                  </a:lnTo>
                  <a:lnTo>
                    <a:pt x="0" y="73277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E92E4AD-7177-41B7-A7F7-05D7A28F510E}"/>
                </a:ext>
              </a:extLst>
            </p:cNvPr>
            <p:cNvSpPr/>
            <p:nvPr/>
          </p:nvSpPr>
          <p:spPr>
            <a:xfrm>
              <a:off x="2598918" y="1322970"/>
              <a:ext cx="1548768" cy="3633544"/>
            </a:xfrm>
            <a:custGeom>
              <a:avLst/>
              <a:gdLst>
                <a:gd name="connsiteX0" fmla="*/ 0 w 1548768"/>
                <a:gd name="connsiteY0" fmla="*/ 2782733 h 3633544"/>
                <a:gd name="connsiteX1" fmla="*/ 286043 w 1548768"/>
                <a:gd name="connsiteY1" fmla="*/ 2963582 h 3633544"/>
                <a:gd name="connsiteX2" fmla="*/ 286043 w 1548768"/>
                <a:gd name="connsiteY2" fmla="*/ 2963582 h 3633544"/>
                <a:gd name="connsiteX3" fmla="*/ 286942 w 1548768"/>
                <a:gd name="connsiteY3" fmla="*/ 2964481 h 3633544"/>
                <a:gd name="connsiteX4" fmla="*/ 287713 w 1548768"/>
                <a:gd name="connsiteY4" fmla="*/ 2965251 h 3633544"/>
                <a:gd name="connsiteX5" fmla="*/ 287713 w 1548768"/>
                <a:gd name="connsiteY5" fmla="*/ 2965251 h 3633544"/>
                <a:gd name="connsiteX6" fmla="*/ 287713 w 1548768"/>
                <a:gd name="connsiteY6" fmla="*/ 2966536 h 3633544"/>
                <a:gd name="connsiteX7" fmla="*/ 287713 w 1548768"/>
                <a:gd name="connsiteY7" fmla="*/ 2967435 h 3633544"/>
                <a:gd name="connsiteX8" fmla="*/ 287713 w 1548768"/>
                <a:gd name="connsiteY8" fmla="*/ 2967435 h 3633544"/>
                <a:gd name="connsiteX9" fmla="*/ 287713 w 1548768"/>
                <a:gd name="connsiteY9" fmla="*/ 2968848 h 3633544"/>
                <a:gd name="connsiteX10" fmla="*/ 287713 w 1548768"/>
                <a:gd name="connsiteY10" fmla="*/ 2970389 h 3633544"/>
                <a:gd name="connsiteX11" fmla="*/ 287713 w 1548768"/>
                <a:gd name="connsiteY11" fmla="*/ 2970389 h 3633544"/>
                <a:gd name="connsiteX12" fmla="*/ 162609 w 1548768"/>
                <a:gd name="connsiteY12" fmla="*/ 3581524 h 3633544"/>
                <a:gd name="connsiteX13" fmla="*/ 241088 w 1548768"/>
                <a:gd name="connsiteY13" fmla="*/ 3633544 h 3633544"/>
                <a:gd name="connsiteX14" fmla="*/ 1548768 w 1548768"/>
                <a:gd name="connsiteY14" fmla="*/ 3167807 h 3633544"/>
                <a:gd name="connsiteX15" fmla="*/ 531113 w 1548768"/>
                <a:gd name="connsiteY15" fmla="*/ 2549608 h 3633544"/>
                <a:gd name="connsiteX16" fmla="*/ 531113 w 1548768"/>
                <a:gd name="connsiteY16" fmla="*/ 2549608 h 3633544"/>
                <a:gd name="connsiteX17" fmla="*/ 530085 w 1548768"/>
                <a:gd name="connsiteY17" fmla="*/ 2548709 h 3633544"/>
                <a:gd name="connsiteX18" fmla="*/ 529315 w 1548768"/>
                <a:gd name="connsiteY18" fmla="*/ 2547938 h 3633544"/>
                <a:gd name="connsiteX19" fmla="*/ 529315 w 1548768"/>
                <a:gd name="connsiteY19" fmla="*/ 2547938 h 3633544"/>
                <a:gd name="connsiteX20" fmla="*/ 529315 w 1548768"/>
                <a:gd name="connsiteY20" fmla="*/ 2546653 h 3633544"/>
                <a:gd name="connsiteX21" fmla="*/ 529315 w 1548768"/>
                <a:gd name="connsiteY21" fmla="*/ 2545754 h 3633544"/>
                <a:gd name="connsiteX22" fmla="*/ 529315 w 1548768"/>
                <a:gd name="connsiteY22" fmla="*/ 2545755 h 3633544"/>
                <a:gd name="connsiteX23" fmla="*/ 529315 w 1548768"/>
                <a:gd name="connsiteY23" fmla="*/ 2545755 h 3633544"/>
                <a:gd name="connsiteX24" fmla="*/ 529315 w 1548768"/>
                <a:gd name="connsiteY24" fmla="*/ 2544727 h 3633544"/>
                <a:gd name="connsiteX25" fmla="*/ 529315 w 1548768"/>
                <a:gd name="connsiteY25" fmla="*/ 2543828 h 3633544"/>
                <a:gd name="connsiteX26" fmla="*/ 529315 w 1548768"/>
                <a:gd name="connsiteY26" fmla="*/ 2542928 h 3633544"/>
                <a:gd name="connsiteX27" fmla="*/ 529315 w 1548768"/>
                <a:gd name="connsiteY27" fmla="*/ 2542929 h 3633544"/>
                <a:gd name="connsiteX28" fmla="*/ 1015857 w 1548768"/>
                <a:gd name="connsiteY28" fmla="*/ 230942 h 3633544"/>
                <a:gd name="connsiteX29" fmla="*/ 554233 w 1548768"/>
                <a:gd name="connsiteY29" fmla="*/ 0 h 3633544"/>
                <a:gd name="connsiteX30" fmla="*/ 159398 w 1548768"/>
                <a:gd name="connsiteY30" fmla="*/ 1982529 h 3633544"/>
                <a:gd name="connsiteX31" fmla="*/ 113158 w 1548768"/>
                <a:gd name="connsiteY31" fmla="*/ 2215012 h 363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548768" h="3633544">
                  <a:moveTo>
                    <a:pt x="0" y="2782733"/>
                  </a:moveTo>
                  <a:lnTo>
                    <a:pt x="286043" y="2963582"/>
                  </a:lnTo>
                  <a:lnTo>
                    <a:pt x="286043" y="2963582"/>
                  </a:lnTo>
                  <a:lnTo>
                    <a:pt x="286942" y="2964481"/>
                  </a:lnTo>
                  <a:lnTo>
                    <a:pt x="287713" y="2965251"/>
                  </a:lnTo>
                  <a:lnTo>
                    <a:pt x="287713" y="2965251"/>
                  </a:lnTo>
                  <a:cubicBezTo>
                    <a:pt x="287764" y="2965678"/>
                    <a:pt x="287764" y="2966109"/>
                    <a:pt x="287713" y="2966536"/>
                  </a:cubicBezTo>
                  <a:cubicBezTo>
                    <a:pt x="287737" y="2966835"/>
                    <a:pt x="287737" y="2967136"/>
                    <a:pt x="287713" y="2967435"/>
                  </a:cubicBezTo>
                  <a:lnTo>
                    <a:pt x="287713" y="2967435"/>
                  </a:lnTo>
                  <a:lnTo>
                    <a:pt x="287713" y="2968848"/>
                  </a:lnTo>
                  <a:cubicBezTo>
                    <a:pt x="287777" y="2969360"/>
                    <a:pt x="287777" y="2969878"/>
                    <a:pt x="287713" y="2970389"/>
                  </a:cubicBezTo>
                  <a:lnTo>
                    <a:pt x="287713" y="2970389"/>
                  </a:lnTo>
                  <a:lnTo>
                    <a:pt x="162609" y="3581524"/>
                  </a:lnTo>
                  <a:lnTo>
                    <a:pt x="241088" y="3633544"/>
                  </a:lnTo>
                  <a:lnTo>
                    <a:pt x="1548768" y="3167807"/>
                  </a:lnTo>
                  <a:lnTo>
                    <a:pt x="531113" y="2549608"/>
                  </a:lnTo>
                  <a:lnTo>
                    <a:pt x="531113" y="2549608"/>
                  </a:lnTo>
                  <a:lnTo>
                    <a:pt x="530085" y="2548709"/>
                  </a:lnTo>
                  <a:lnTo>
                    <a:pt x="529315" y="2547938"/>
                  </a:lnTo>
                  <a:lnTo>
                    <a:pt x="529315" y="2547938"/>
                  </a:lnTo>
                  <a:cubicBezTo>
                    <a:pt x="529243" y="2547513"/>
                    <a:pt x="529243" y="2547079"/>
                    <a:pt x="529315" y="2546653"/>
                  </a:cubicBezTo>
                  <a:cubicBezTo>
                    <a:pt x="529272" y="2546355"/>
                    <a:pt x="529272" y="2546052"/>
                    <a:pt x="529315" y="2545754"/>
                  </a:cubicBezTo>
                  <a:lnTo>
                    <a:pt x="529315" y="2545755"/>
                  </a:lnTo>
                  <a:lnTo>
                    <a:pt x="529315" y="2545755"/>
                  </a:lnTo>
                  <a:cubicBezTo>
                    <a:pt x="529315" y="2545755"/>
                    <a:pt x="529315" y="2545112"/>
                    <a:pt x="529315" y="2544727"/>
                  </a:cubicBezTo>
                  <a:cubicBezTo>
                    <a:pt x="529252" y="2544430"/>
                    <a:pt x="529252" y="2544124"/>
                    <a:pt x="529315" y="2543828"/>
                  </a:cubicBezTo>
                  <a:cubicBezTo>
                    <a:pt x="529377" y="2543531"/>
                    <a:pt x="529377" y="2543225"/>
                    <a:pt x="529315" y="2542928"/>
                  </a:cubicBezTo>
                  <a:lnTo>
                    <a:pt x="529315" y="2542929"/>
                  </a:lnTo>
                  <a:lnTo>
                    <a:pt x="1015857" y="230942"/>
                  </a:lnTo>
                  <a:lnTo>
                    <a:pt x="554233" y="0"/>
                  </a:lnTo>
                  <a:lnTo>
                    <a:pt x="159398" y="1982529"/>
                  </a:lnTo>
                  <a:lnTo>
                    <a:pt x="113158" y="2215012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0ACA01-A5CF-43EC-82B8-9897A4C6DF73}"/>
                </a:ext>
              </a:extLst>
            </p:cNvPr>
            <p:cNvSpPr/>
            <p:nvPr/>
          </p:nvSpPr>
          <p:spPr>
            <a:xfrm>
              <a:off x="2743931" y="4920164"/>
              <a:ext cx="78864" cy="70644"/>
            </a:xfrm>
            <a:custGeom>
              <a:avLst/>
              <a:gdLst>
                <a:gd name="connsiteX0" fmla="*/ 14514 w 78864"/>
                <a:gd name="connsiteY0" fmla="*/ 0 h 70644"/>
                <a:gd name="connsiteX1" fmla="*/ 0 w 78864"/>
                <a:gd name="connsiteY1" fmla="*/ 70644 h 70644"/>
                <a:gd name="connsiteX2" fmla="*/ 78864 w 78864"/>
                <a:gd name="connsiteY2" fmla="*/ 42515 h 70644"/>
                <a:gd name="connsiteX3" fmla="*/ 14514 w 78864"/>
                <a:gd name="connsiteY3" fmla="*/ 0 h 7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864" h="70644">
                  <a:moveTo>
                    <a:pt x="14514" y="0"/>
                  </a:moveTo>
                  <a:lnTo>
                    <a:pt x="0" y="70644"/>
                  </a:lnTo>
                  <a:lnTo>
                    <a:pt x="78864" y="42515"/>
                  </a:lnTo>
                  <a:lnTo>
                    <a:pt x="14514" y="0"/>
                  </a:lnTo>
                  <a:close/>
                </a:path>
              </a:pathLst>
            </a:custGeom>
            <a:solidFill>
              <a:srgbClr val="7E121D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EE23CE0-FBD6-46CA-8B09-C0E711513F2C}"/>
                </a:ext>
              </a:extLst>
            </p:cNvPr>
            <p:cNvSpPr/>
            <p:nvPr/>
          </p:nvSpPr>
          <p:spPr>
            <a:xfrm>
              <a:off x="2304655" y="3547101"/>
              <a:ext cx="391751" cy="550894"/>
            </a:xfrm>
            <a:custGeom>
              <a:avLst/>
              <a:gdLst>
                <a:gd name="connsiteX0" fmla="*/ 138333 w 391751"/>
                <a:gd name="connsiteY0" fmla="*/ 462654 h 550894"/>
                <a:gd name="connsiteX1" fmla="*/ 141031 w 391751"/>
                <a:gd name="connsiteY1" fmla="*/ 462654 h 550894"/>
                <a:gd name="connsiteX2" fmla="*/ 141673 w 391751"/>
                <a:gd name="connsiteY2" fmla="*/ 462654 h 550894"/>
                <a:gd name="connsiteX3" fmla="*/ 143600 w 391751"/>
                <a:gd name="connsiteY3" fmla="*/ 463297 h 550894"/>
                <a:gd name="connsiteX4" fmla="*/ 143600 w 391751"/>
                <a:gd name="connsiteY4" fmla="*/ 463297 h 550894"/>
                <a:gd name="connsiteX5" fmla="*/ 282061 w 391751"/>
                <a:gd name="connsiteY5" fmla="*/ 550895 h 550894"/>
                <a:gd name="connsiteX6" fmla="*/ 391752 w 391751"/>
                <a:gd name="connsiteY6" fmla="*/ 0 h 550894"/>
                <a:gd name="connsiteX7" fmla="*/ 79121 w 391751"/>
                <a:gd name="connsiteY7" fmla="*/ 95048 h 550894"/>
                <a:gd name="connsiteX8" fmla="*/ 0 w 391751"/>
                <a:gd name="connsiteY8" fmla="*/ 506710 h 55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751" h="550894">
                  <a:moveTo>
                    <a:pt x="138333" y="462654"/>
                  </a:moveTo>
                  <a:lnTo>
                    <a:pt x="141031" y="462654"/>
                  </a:lnTo>
                  <a:lnTo>
                    <a:pt x="141673" y="462654"/>
                  </a:lnTo>
                  <a:lnTo>
                    <a:pt x="143600" y="463297"/>
                  </a:lnTo>
                  <a:lnTo>
                    <a:pt x="143600" y="463297"/>
                  </a:lnTo>
                  <a:lnTo>
                    <a:pt x="282061" y="550895"/>
                  </a:lnTo>
                  <a:lnTo>
                    <a:pt x="391752" y="0"/>
                  </a:lnTo>
                  <a:lnTo>
                    <a:pt x="79121" y="95048"/>
                  </a:lnTo>
                  <a:lnTo>
                    <a:pt x="0" y="50671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AB5F75-9704-4CB6-A41F-6BB9E1CB741A}"/>
                </a:ext>
              </a:extLst>
            </p:cNvPr>
            <p:cNvSpPr/>
            <p:nvPr/>
          </p:nvSpPr>
          <p:spPr>
            <a:xfrm>
              <a:off x="3142747" y="1477487"/>
              <a:ext cx="801100" cy="2378263"/>
            </a:xfrm>
            <a:custGeom>
              <a:avLst/>
              <a:gdLst>
                <a:gd name="connsiteX0" fmla="*/ 0 w 801100"/>
                <a:gd name="connsiteY0" fmla="*/ 2378264 h 2378263"/>
                <a:gd name="connsiteX1" fmla="*/ 305952 w 801100"/>
                <a:gd name="connsiteY1" fmla="*/ 2280004 h 2378263"/>
                <a:gd name="connsiteX2" fmla="*/ 801100 w 801100"/>
                <a:gd name="connsiteY2" fmla="*/ 0 h 2378263"/>
                <a:gd name="connsiteX3" fmla="*/ 484231 w 801100"/>
                <a:gd name="connsiteY3" fmla="*/ 76809 h 2378263"/>
                <a:gd name="connsiteX4" fmla="*/ 0 w 801100"/>
                <a:gd name="connsiteY4" fmla="*/ 2378264 h 237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1100" h="2378263">
                  <a:moveTo>
                    <a:pt x="0" y="2378264"/>
                  </a:moveTo>
                  <a:lnTo>
                    <a:pt x="305952" y="2280004"/>
                  </a:lnTo>
                  <a:lnTo>
                    <a:pt x="801100" y="0"/>
                  </a:lnTo>
                  <a:lnTo>
                    <a:pt x="484231" y="76809"/>
                  </a:lnTo>
                  <a:lnTo>
                    <a:pt x="0" y="2378264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125BAAD-FCB1-4115-BAD2-D7EC5DD39BAF}"/>
                </a:ext>
              </a:extLst>
            </p:cNvPr>
            <p:cNvSpPr/>
            <p:nvPr/>
          </p:nvSpPr>
          <p:spPr>
            <a:xfrm>
              <a:off x="610874" y="1807074"/>
              <a:ext cx="915671" cy="376468"/>
            </a:xfrm>
            <a:custGeom>
              <a:avLst/>
              <a:gdLst>
                <a:gd name="connsiteX0" fmla="*/ 915672 w 915671"/>
                <a:gd name="connsiteY0" fmla="*/ 240703 h 376468"/>
                <a:gd name="connsiteX1" fmla="*/ 492580 w 915671"/>
                <a:gd name="connsiteY1" fmla="*/ 0 h 376468"/>
                <a:gd name="connsiteX2" fmla="*/ 365292 w 915671"/>
                <a:gd name="connsiteY2" fmla="*/ 29670 h 376468"/>
                <a:gd name="connsiteX3" fmla="*/ 27358 w 915671"/>
                <a:gd name="connsiteY3" fmla="*/ 106737 h 376468"/>
                <a:gd name="connsiteX4" fmla="*/ 28386 w 915671"/>
                <a:gd name="connsiteY4" fmla="*/ 106737 h 376468"/>
                <a:gd name="connsiteX5" fmla="*/ 28386 w 915671"/>
                <a:gd name="connsiteY5" fmla="*/ 106737 h 376468"/>
                <a:gd name="connsiteX6" fmla="*/ 28386 w 915671"/>
                <a:gd name="connsiteY6" fmla="*/ 106737 h 376468"/>
                <a:gd name="connsiteX7" fmla="*/ 29285 w 915671"/>
                <a:gd name="connsiteY7" fmla="*/ 107636 h 376468"/>
                <a:gd name="connsiteX8" fmla="*/ 29285 w 915671"/>
                <a:gd name="connsiteY8" fmla="*/ 107636 h 376468"/>
                <a:gd name="connsiteX9" fmla="*/ 29285 w 915671"/>
                <a:gd name="connsiteY9" fmla="*/ 108278 h 376468"/>
                <a:gd name="connsiteX10" fmla="*/ 29285 w 915671"/>
                <a:gd name="connsiteY10" fmla="*/ 109434 h 376468"/>
                <a:gd name="connsiteX11" fmla="*/ 29285 w 915671"/>
                <a:gd name="connsiteY11" fmla="*/ 109434 h 376468"/>
                <a:gd name="connsiteX12" fmla="*/ 29285 w 915671"/>
                <a:gd name="connsiteY12" fmla="*/ 109434 h 376468"/>
                <a:gd name="connsiteX13" fmla="*/ 29285 w 915671"/>
                <a:gd name="connsiteY13" fmla="*/ 110461 h 376468"/>
                <a:gd name="connsiteX14" fmla="*/ 29285 w 915671"/>
                <a:gd name="connsiteY14" fmla="*/ 110461 h 376468"/>
                <a:gd name="connsiteX15" fmla="*/ 29285 w 915671"/>
                <a:gd name="connsiteY15" fmla="*/ 111618 h 376468"/>
                <a:gd name="connsiteX16" fmla="*/ 29285 w 915671"/>
                <a:gd name="connsiteY16" fmla="*/ 112774 h 376468"/>
                <a:gd name="connsiteX17" fmla="*/ 29285 w 915671"/>
                <a:gd name="connsiteY17" fmla="*/ 112774 h 376468"/>
                <a:gd name="connsiteX18" fmla="*/ 22092 w 915671"/>
                <a:gd name="connsiteY18" fmla="*/ 161582 h 376468"/>
                <a:gd name="connsiteX19" fmla="*/ 14257 w 915671"/>
                <a:gd name="connsiteY19" fmla="*/ 168133 h 376468"/>
                <a:gd name="connsiteX20" fmla="*/ 8606 w 915671"/>
                <a:gd name="connsiteY20" fmla="*/ 162353 h 376468"/>
                <a:gd name="connsiteX21" fmla="*/ 0 w 915671"/>
                <a:gd name="connsiteY21" fmla="*/ 164408 h 376468"/>
                <a:gd name="connsiteX22" fmla="*/ 356944 w 915671"/>
                <a:gd name="connsiteY22" fmla="*/ 376468 h 37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5671" h="376468">
                  <a:moveTo>
                    <a:pt x="915672" y="240703"/>
                  </a:moveTo>
                  <a:lnTo>
                    <a:pt x="492580" y="0"/>
                  </a:lnTo>
                  <a:lnTo>
                    <a:pt x="365292" y="29670"/>
                  </a:lnTo>
                  <a:lnTo>
                    <a:pt x="27358" y="106737"/>
                  </a:lnTo>
                  <a:lnTo>
                    <a:pt x="28386" y="106737"/>
                  </a:lnTo>
                  <a:lnTo>
                    <a:pt x="28386" y="106737"/>
                  </a:lnTo>
                  <a:lnTo>
                    <a:pt x="28386" y="106737"/>
                  </a:lnTo>
                  <a:cubicBezTo>
                    <a:pt x="28717" y="107003"/>
                    <a:pt x="29019" y="107305"/>
                    <a:pt x="29285" y="107636"/>
                  </a:cubicBezTo>
                  <a:lnTo>
                    <a:pt x="29285" y="107636"/>
                  </a:lnTo>
                  <a:cubicBezTo>
                    <a:pt x="29285" y="107636"/>
                    <a:pt x="29285" y="107636"/>
                    <a:pt x="29285" y="108278"/>
                  </a:cubicBezTo>
                  <a:cubicBezTo>
                    <a:pt x="29333" y="108662"/>
                    <a:pt x="29333" y="109050"/>
                    <a:pt x="29285" y="109434"/>
                  </a:cubicBezTo>
                  <a:lnTo>
                    <a:pt x="29285" y="109434"/>
                  </a:lnTo>
                  <a:lnTo>
                    <a:pt x="29285" y="109434"/>
                  </a:lnTo>
                  <a:lnTo>
                    <a:pt x="29285" y="110461"/>
                  </a:lnTo>
                  <a:lnTo>
                    <a:pt x="29285" y="110461"/>
                  </a:lnTo>
                  <a:cubicBezTo>
                    <a:pt x="29285" y="110461"/>
                    <a:pt x="29285" y="111232"/>
                    <a:pt x="29285" y="111618"/>
                  </a:cubicBezTo>
                  <a:cubicBezTo>
                    <a:pt x="29285" y="112003"/>
                    <a:pt x="29285" y="112388"/>
                    <a:pt x="29285" y="112774"/>
                  </a:cubicBezTo>
                  <a:lnTo>
                    <a:pt x="29285" y="112774"/>
                  </a:lnTo>
                  <a:lnTo>
                    <a:pt x="22092" y="161582"/>
                  </a:lnTo>
                  <a:cubicBezTo>
                    <a:pt x="21565" y="165462"/>
                    <a:pt x="18169" y="168301"/>
                    <a:pt x="14257" y="168133"/>
                  </a:cubicBezTo>
                  <a:cubicBezTo>
                    <a:pt x="11267" y="167737"/>
                    <a:pt x="8934" y="165351"/>
                    <a:pt x="8606" y="162353"/>
                  </a:cubicBezTo>
                  <a:lnTo>
                    <a:pt x="0" y="164408"/>
                  </a:lnTo>
                  <a:lnTo>
                    <a:pt x="356944" y="376468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D4D8C6-2FA9-4EBC-B164-B2A6857CDA56}"/>
                </a:ext>
              </a:extLst>
            </p:cNvPr>
            <p:cNvSpPr/>
            <p:nvPr/>
          </p:nvSpPr>
          <p:spPr>
            <a:xfrm>
              <a:off x="-1" y="1930765"/>
              <a:ext cx="627573" cy="2789155"/>
            </a:xfrm>
            <a:custGeom>
              <a:avLst/>
              <a:gdLst>
                <a:gd name="connsiteX0" fmla="*/ 128443 w 627573"/>
                <a:gd name="connsiteY0" fmla="*/ 2748567 h 2789155"/>
                <a:gd name="connsiteX1" fmla="*/ 128443 w 627573"/>
                <a:gd name="connsiteY1" fmla="*/ 2748567 h 2789155"/>
                <a:gd name="connsiteX2" fmla="*/ 207950 w 627573"/>
                <a:gd name="connsiteY2" fmla="*/ 2722878 h 2789155"/>
                <a:gd name="connsiteX3" fmla="*/ 210647 w 627573"/>
                <a:gd name="connsiteY3" fmla="*/ 2722878 h 2789155"/>
                <a:gd name="connsiteX4" fmla="*/ 601500 w 627573"/>
                <a:gd name="connsiteY4" fmla="*/ 53176 h 2789155"/>
                <a:gd name="connsiteX5" fmla="*/ 599188 w 627573"/>
                <a:gd name="connsiteY5" fmla="*/ 51763 h 2789155"/>
                <a:gd name="connsiteX6" fmla="*/ 596876 w 627573"/>
                <a:gd name="connsiteY6" fmla="*/ 41873 h 2789155"/>
                <a:gd name="connsiteX7" fmla="*/ 605941 w 627573"/>
                <a:gd name="connsiteY7" fmla="*/ 38633 h 2789155"/>
                <a:gd name="connsiteX8" fmla="*/ 606252 w 627573"/>
                <a:gd name="connsiteY8" fmla="*/ 38790 h 2789155"/>
                <a:gd name="connsiteX9" fmla="*/ 613188 w 627573"/>
                <a:gd name="connsiteY9" fmla="*/ 42900 h 2789155"/>
                <a:gd name="connsiteX10" fmla="*/ 621794 w 627573"/>
                <a:gd name="connsiteY10" fmla="*/ 40845 h 2789155"/>
                <a:gd name="connsiteX11" fmla="*/ 621794 w 627573"/>
                <a:gd name="connsiteY11" fmla="*/ 38533 h 2789155"/>
                <a:gd name="connsiteX12" fmla="*/ 627574 w 627573"/>
                <a:gd name="connsiteY12" fmla="*/ 0 h 2789155"/>
                <a:gd name="connsiteX13" fmla="*/ 244042 w 627573"/>
                <a:gd name="connsiteY13" fmla="*/ 88241 h 2789155"/>
                <a:gd name="connsiteX14" fmla="*/ 0 w 627573"/>
                <a:gd name="connsiteY14" fmla="*/ 1853186 h 2789155"/>
                <a:gd name="connsiteX15" fmla="*/ 0 w 627573"/>
                <a:gd name="connsiteY15" fmla="*/ 2789155 h 2789155"/>
                <a:gd name="connsiteX16" fmla="*/ 128443 w 627573"/>
                <a:gd name="connsiteY16" fmla="*/ 2748567 h 2789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7573" h="2789155">
                  <a:moveTo>
                    <a:pt x="128443" y="2748567"/>
                  </a:moveTo>
                  <a:lnTo>
                    <a:pt x="128443" y="2748567"/>
                  </a:lnTo>
                  <a:lnTo>
                    <a:pt x="207950" y="2722878"/>
                  </a:lnTo>
                  <a:cubicBezTo>
                    <a:pt x="208839" y="2722687"/>
                    <a:pt x="209758" y="2722687"/>
                    <a:pt x="210647" y="2722878"/>
                  </a:cubicBezTo>
                  <a:lnTo>
                    <a:pt x="601500" y="53176"/>
                  </a:lnTo>
                  <a:lnTo>
                    <a:pt x="599188" y="51763"/>
                  </a:lnTo>
                  <a:cubicBezTo>
                    <a:pt x="595823" y="49666"/>
                    <a:pt x="594789" y="45243"/>
                    <a:pt x="596876" y="41873"/>
                  </a:cubicBezTo>
                  <a:cubicBezTo>
                    <a:pt x="598485" y="38475"/>
                    <a:pt x="602543" y="37024"/>
                    <a:pt x="605941" y="38633"/>
                  </a:cubicBezTo>
                  <a:cubicBezTo>
                    <a:pt x="606046" y="38683"/>
                    <a:pt x="606150" y="38735"/>
                    <a:pt x="606252" y="38790"/>
                  </a:cubicBezTo>
                  <a:lnTo>
                    <a:pt x="613188" y="42900"/>
                  </a:lnTo>
                  <a:lnTo>
                    <a:pt x="621794" y="40845"/>
                  </a:lnTo>
                  <a:cubicBezTo>
                    <a:pt x="621662" y="40080"/>
                    <a:pt x="621662" y="39298"/>
                    <a:pt x="621794" y="38533"/>
                  </a:cubicBezTo>
                  <a:lnTo>
                    <a:pt x="627574" y="0"/>
                  </a:lnTo>
                  <a:lnTo>
                    <a:pt x="244042" y="88241"/>
                  </a:lnTo>
                  <a:lnTo>
                    <a:pt x="0" y="1853186"/>
                  </a:lnTo>
                  <a:lnTo>
                    <a:pt x="0" y="2789155"/>
                  </a:lnTo>
                  <a:lnTo>
                    <a:pt x="128443" y="274856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76898AB-ADC9-4A8E-8C26-A31E648405C6}"/>
                </a:ext>
              </a:extLst>
            </p:cNvPr>
            <p:cNvSpPr/>
            <p:nvPr/>
          </p:nvSpPr>
          <p:spPr>
            <a:xfrm>
              <a:off x="59725" y="1983941"/>
              <a:ext cx="1250394" cy="3293810"/>
            </a:xfrm>
            <a:custGeom>
              <a:avLst/>
              <a:gdLst>
                <a:gd name="connsiteX0" fmla="*/ 156572 w 1250394"/>
                <a:gd name="connsiteY0" fmla="*/ 2675097 h 3293810"/>
                <a:gd name="connsiteX1" fmla="*/ 151563 w 1250394"/>
                <a:gd name="connsiteY1" fmla="*/ 2684217 h 3293810"/>
                <a:gd name="connsiteX2" fmla="*/ 76424 w 1250394"/>
                <a:gd name="connsiteY2" fmla="*/ 2707979 h 3293810"/>
                <a:gd name="connsiteX3" fmla="*/ 0 w 1250394"/>
                <a:gd name="connsiteY3" fmla="*/ 3236910 h 3293810"/>
                <a:gd name="connsiteX4" fmla="*/ 74369 w 1250394"/>
                <a:gd name="connsiteY4" fmla="*/ 3293810 h 3293810"/>
                <a:gd name="connsiteX5" fmla="*/ 796219 w 1250394"/>
                <a:gd name="connsiteY5" fmla="*/ 3051694 h 3293810"/>
                <a:gd name="connsiteX6" fmla="*/ 884974 w 1250394"/>
                <a:gd name="connsiteY6" fmla="*/ 2507478 h 3293810"/>
                <a:gd name="connsiteX7" fmla="*/ 884974 w 1250394"/>
                <a:gd name="connsiteY7" fmla="*/ 2507478 h 3293810"/>
                <a:gd name="connsiteX8" fmla="*/ 884974 w 1250394"/>
                <a:gd name="connsiteY8" fmla="*/ 2506322 h 3293810"/>
                <a:gd name="connsiteX9" fmla="*/ 884974 w 1250394"/>
                <a:gd name="connsiteY9" fmla="*/ 2504909 h 3293810"/>
                <a:gd name="connsiteX10" fmla="*/ 884974 w 1250394"/>
                <a:gd name="connsiteY10" fmla="*/ 2504909 h 3293810"/>
                <a:gd name="connsiteX11" fmla="*/ 884974 w 1250394"/>
                <a:gd name="connsiteY11" fmla="*/ 2504909 h 3293810"/>
                <a:gd name="connsiteX12" fmla="*/ 885744 w 1250394"/>
                <a:gd name="connsiteY12" fmla="*/ 2504139 h 3293810"/>
                <a:gd name="connsiteX13" fmla="*/ 886515 w 1250394"/>
                <a:gd name="connsiteY13" fmla="*/ 2503111 h 3293810"/>
                <a:gd name="connsiteX14" fmla="*/ 886515 w 1250394"/>
                <a:gd name="connsiteY14" fmla="*/ 2503111 h 3293810"/>
                <a:gd name="connsiteX15" fmla="*/ 887799 w 1250394"/>
                <a:gd name="connsiteY15" fmla="*/ 2503111 h 3293810"/>
                <a:gd name="connsiteX16" fmla="*/ 887799 w 1250394"/>
                <a:gd name="connsiteY16" fmla="*/ 2503111 h 3293810"/>
                <a:gd name="connsiteX17" fmla="*/ 888570 w 1250394"/>
                <a:gd name="connsiteY17" fmla="*/ 2503111 h 3293810"/>
                <a:gd name="connsiteX18" fmla="*/ 1026004 w 1250394"/>
                <a:gd name="connsiteY18" fmla="*/ 2459312 h 3293810"/>
                <a:gd name="connsiteX19" fmla="*/ 1250395 w 1250394"/>
                <a:gd name="connsiteY19" fmla="*/ 1114121 h 3293810"/>
                <a:gd name="connsiteX20" fmla="*/ 806366 w 1250394"/>
                <a:gd name="connsiteY20" fmla="*/ 837453 h 3293810"/>
                <a:gd name="connsiteX21" fmla="*/ 806366 w 1250394"/>
                <a:gd name="connsiteY21" fmla="*/ 837453 h 3293810"/>
                <a:gd name="connsiteX22" fmla="*/ 805467 w 1250394"/>
                <a:gd name="connsiteY22" fmla="*/ 836682 h 3293810"/>
                <a:gd name="connsiteX23" fmla="*/ 804440 w 1250394"/>
                <a:gd name="connsiteY23" fmla="*/ 835655 h 3293810"/>
                <a:gd name="connsiteX24" fmla="*/ 804440 w 1250394"/>
                <a:gd name="connsiteY24" fmla="*/ 835655 h 3293810"/>
                <a:gd name="connsiteX25" fmla="*/ 804440 w 1250394"/>
                <a:gd name="connsiteY25" fmla="*/ 835655 h 3293810"/>
                <a:gd name="connsiteX26" fmla="*/ 803798 w 1250394"/>
                <a:gd name="connsiteY26" fmla="*/ 834370 h 3293810"/>
                <a:gd name="connsiteX27" fmla="*/ 803798 w 1250394"/>
                <a:gd name="connsiteY27" fmla="*/ 833600 h 3293810"/>
                <a:gd name="connsiteX28" fmla="*/ 803798 w 1250394"/>
                <a:gd name="connsiteY28" fmla="*/ 833600 h 3293810"/>
                <a:gd name="connsiteX29" fmla="*/ 803798 w 1250394"/>
                <a:gd name="connsiteY29" fmla="*/ 833600 h 3293810"/>
                <a:gd name="connsiteX30" fmla="*/ 803798 w 1250394"/>
                <a:gd name="connsiteY30" fmla="*/ 832957 h 3293810"/>
                <a:gd name="connsiteX31" fmla="*/ 803798 w 1250394"/>
                <a:gd name="connsiteY31" fmla="*/ 831416 h 3293810"/>
                <a:gd name="connsiteX32" fmla="*/ 803798 w 1250394"/>
                <a:gd name="connsiteY32" fmla="*/ 831416 h 3293810"/>
                <a:gd name="connsiteX33" fmla="*/ 803798 w 1250394"/>
                <a:gd name="connsiteY33" fmla="*/ 831416 h 3293810"/>
                <a:gd name="connsiteX34" fmla="*/ 899873 w 1250394"/>
                <a:gd name="connsiteY34" fmla="*/ 212189 h 3293810"/>
                <a:gd name="connsiteX35" fmla="*/ 541773 w 1250394"/>
                <a:gd name="connsiteY35" fmla="*/ 0 h 3293810"/>
                <a:gd name="connsiteX36" fmla="*/ 151049 w 1250394"/>
                <a:gd name="connsiteY36" fmla="*/ 2669959 h 3293810"/>
                <a:gd name="connsiteX37" fmla="*/ 156572 w 1250394"/>
                <a:gd name="connsiteY37" fmla="*/ 2675097 h 32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250394" h="3293810">
                  <a:moveTo>
                    <a:pt x="156572" y="2675097"/>
                  </a:moveTo>
                  <a:cubicBezTo>
                    <a:pt x="157453" y="2678967"/>
                    <a:pt x="155301" y="2682884"/>
                    <a:pt x="151563" y="2684217"/>
                  </a:cubicBezTo>
                  <a:lnTo>
                    <a:pt x="76424" y="2707979"/>
                  </a:lnTo>
                  <a:lnTo>
                    <a:pt x="0" y="3236910"/>
                  </a:lnTo>
                  <a:lnTo>
                    <a:pt x="74369" y="3293810"/>
                  </a:lnTo>
                  <a:lnTo>
                    <a:pt x="796219" y="3051694"/>
                  </a:lnTo>
                  <a:lnTo>
                    <a:pt x="884974" y="2507478"/>
                  </a:lnTo>
                  <a:lnTo>
                    <a:pt x="884974" y="2507478"/>
                  </a:lnTo>
                  <a:lnTo>
                    <a:pt x="884974" y="2506322"/>
                  </a:lnTo>
                  <a:cubicBezTo>
                    <a:pt x="884974" y="2506322"/>
                    <a:pt x="884974" y="2505423"/>
                    <a:pt x="884974" y="2504909"/>
                  </a:cubicBezTo>
                  <a:lnTo>
                    <a:pt x="884974" y="2504909"/>
                  </a:lnTo>
                  <a:lnTo>
                    <a:pt x="884974" y="2504909"/>
                  </a:lnTo>
                  <a:lnTo>
                    <a:pt x="885744" y="2504139"/>
                  </a:lnTo>
                  <a:lnTo>
                    <a:pt x="886515" y="2503111"/>
                  </a:lnTo>
                  <a:lnTo>
                    <a:pt x="886515" y="2503111"/>
                  </a:lnTo>
                  <a:lnTo>
                    <a:pt x="887799" y="2503111"/>
                  </a:lnTo>
                  <a:lnTo>
                    <a:pt x="887799" y="2503111"/>
                  </a:lnTo>
                  <a:lnTo>
                    <a:pt x="888570" y="2503111"/>
                  </a:lnTo>
                  <a:lnTo>
                    <a:pt x="1026004" y="2459312"/>
                  </a:lnTo>
                  <a:lnTo>
                    <a:pt x="1250395" y="1114121"/>
                  </a:lnTo>
                  <a:lnTo>
                    <a:pt x="806366" y="837453"/>
                  </a:lnTo>
                  <a:lnTo>
                    <a:pt x="806366" y="837453"/>
                  </a:lnTo>
                  <a:lnTo>
                    <a:pt x="805467" y="836682"/>
                  </a:lnTo>
                  <a:lnTo>
                    <a:pt x="804440" y="835655"/>
                  </a:lnTo>
                  <a:lnTo>
                    <a:pt x="804440" y="835655"/>
                  </a:lnTo>
                  <a:cubicBezTo>
                    <a:pt x="804440" y="835655"/>
                    <a:pt x="804440" y="835655"/>
                    <a:pt x="804440" y="835655"/>
                  </a:cubicBezTo>
                  <a:cubicBezTo>
                    <a:pt x="804440" y="835655"/>
                    <a:pt x="804440" y="834756"/>
                    <a:pt x="803798" y="834370"/>
                  </a:cubicBezTo>
                  <a:cubicBezTo>
                    <a:pt x="803853" y="834116"/>
                    <a:pt x="803853" y="833853"/>
                    <a:pt x="803798" y="833600"/>
                  </a:cubicBezTo>
                  <a:lnTo>
                    <a:pt x="803798" y="833600"/>
                  </a:lnTo>
                  <a:lnTo>
                    <a:pt x="803798" y="833600"/>
                  </a:lnTo>
                  <a:cubicBezTo>
                    <a:pt x="803798" y="833600"/>
                    <a:pt x="803798" y="833600"/>
                    <a:pt x="803798" y="832957"/>
                  </a:cubicBezTo>
                  <a:cubicBezTo>
                    <a:pt x="803735" y="832445"/>
                    <a:pt x="803735" y="831928"/>
                    <a:pt x="803798" y="831416"/>
                  </a:cubicBezTo>
                  <a:cubicBezTo>
                    <a:pt x="803798" y="831416"/>
                    <a:pt x="803798" y="831416"/>
                    <a:pt x="803798" y="831416"/>
                  </a:cubicBezTo>
                  <a:lnTo>
                    <a:pt x="803798" y="831416"/>
                  </a:lnTo>
                  <a:lnTo>
                    <a:pt x="899873" y="212189"/>
                  </a:lnTo>
                  <a:lnTo>
                    <a:pt x="541773" y="0"/>
                  </a:lnTo>
                  <a:lnTo>
                    <a:pt x="151049" y="2669959"/>
                  </a:lnTo>
                  <a:cubicBezTo>
                    <a:pt x="153808" y="2670296"/>
                    <a:pt x="156037" y="2672370"/>
                    <a:pt x="156572" y="2675097"/>
                  </a:cubicBez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E2094B0-BF8E-4A9A-8ADF-A9BC25521D16}"/>
                </a:ext>
              </a:extLst>
            </p:cNvPr>
            <p:cNvSpPr/>
            <p:nvPr/>
          </p:nvSpPr>
          <p:spPr>
            <a:xfrm>
              <a:off x="1540" y="4696415"/>
              <a:ext cx="121764" cy="626419"/>
            </a:xfrm>
            <a:custGeom>
              <a:avLst/>
              <a:gdLst>
                <a:gd name="connsiteX0" fmla="*/ 46496 w 121764"/>
                <a:gd name="connsiteY0" fmla="*/ 534069 h 626419"/>
                <a:gd name="connsiteX1" fmla="*/ 46496 w 121764"/>
                <a:gd name="connsiteY1" fmla="*/ 533298 h 626419"/>
                <a:gd name="connsiteX2" fmla="*/ 45597 w 121764"/>
                <a:gd name="connsiteY2" fmla="*/ 532271 h 626419"/>
                <a:gd name="connsiteX3" fmla="*/ 45597 w 121764"/>
                <a:gd name="connsiteY3" fmla="*/ 531115 h 626419"/>
                <a:gd name="connsiteX4" fmla="*/ 45597 w 121764"/>
                <a:gd name="connsiteY4" fmla="*/ 529702 h 626419"/>
                <a:gd name="connsiteX5" fmla="*/ 45597 w 121764"/>
                <a:gd name="connsiteY5" fmla="*/ 528417 h 626419"/>
                <a:gd name="connsiteX6" fmla="*/ 45597 w 121764"/>
                <a:gd name="connsiteY6" fmla="*/ 527261 h 626419"/>
                <a:gd name="connsiteX7" fmla="*/ 121764 w 121764"/>
                <a:gd name="connsiteY7" fmla="*/ 0 h 626419"/>
                <a:gd name="connsiteX8" fmla="*/ 0 w 121764"/>
                <a:gd name="connsiteY8" fmla="*/ 38533 h 626419"/>
                <a:gd name="connsiteX9" fmla="*/ 0 w 121764"/>
                <a:gd name="connsiteY9" fmla="*/ 626420 h 626419"/>
                <a:gd name="connsiteX10" fmla="*/ 117269 w 121764"/>
                <a:gd name="connsiteY10" fmla="*/ 586988 h 62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764" h="626419">
                  <a:moveTo>
                    <a:pt x="46496" y="534069"/>
                  </a:moveTo>
                  <a:cubicBezTo>
                    <a:pt x="46509" y="533812"/>
                    <a:pt x="46509" y="533555"/>
                    <a:pt x="46496" y="533298"/>
                  </a:cubicBezTo>
                  <a:cubicBezTo>
                    <a:pt x="46132" y="533019"/>
                    <a:pt x="45826" y="532669"/>
                    <a:pt x="45597" y="532271"/>
                  </a:cubicBezTo>
                  <a:cubicBezTo>
                    <a:pt x="45549" y="531887"/>
                    <a:pt x="45549" y="531499"/>
                    <a:pt x="45597" y="531115"/>
                  </a:cubicBezTo>
                  <a:cubicBezTo>
                    <a:pt x="45544" y="530645"/>
                    <a:pt x="45544" y="530171"/>
                    <a:pt x="45597" y="529702"/>
                  </a:cubicBezTo>
                  <a:lnTo>
                    <a:pt x="45597" y="528417"/>
                  </a:lnTo>
                  <a:cubicBezTo>
                    <a:pt x="45533" y="528035"/>
                    <a:pt x="45533" y="527644"/>
                    <a:pt x="45597" y="527261"/>
                  </a:cubicBezTo>
                  <a:lnTo>
                    <a:pt x="121764" y="0"/>
                  </a:lnTo>
                  <a:lnTo>
                    <a:pt x="0" y="38533"/>
                  </a:lnTo>
                  <a:lnTo>
                    <a:pt x="0" y="626420"/>
                  </a:lnTo>
                  <a:lnTo>
                    <a:pt x="117269" y="586988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0D580D8-CA93-4BAC-8B8E-C9A4E2848316}"/>
                </a:ext>
              </a:extLst>
            </p:cNvPr>
            <p:cNvSpPr/>
            <p:nvPr/>
          </p:nvSpPr>
          <p:spPr>
            <a:xfrm>
              <a:off x="878036" y="2059851"/>
              <a:ext cx="659684" cy="745487"/>
            </a:xfrm>
            <a:custGeom>
              <a:avLst/>
              <a:gdLst>
                <a:gd name="connsiteX0" fmla="*/ 0 w 659684"/>
                <a:gd name="connsiteY0" fmla="*/ 745487 h 745487"/>
                <a:gd name="connsiteX1" fmla="*/ 559627 w 659684"/>
                <a:gd name="connsiteY1" fmla="*/ 598805 h 745487"/>
                <a:gd name="connsiteX2" fmla="*/ 659684 w 659684"/>
                <a:gd name="connsiteY2" fmla="*/ 0 h 745487"/>
                <a:gd name="connsiteX3" fmla="*/ 94406 w 659684"/>
                <a:gd name="connsiteY3" fmla="*/ 137049 h 745487"/>
                <a:gd name="connsiteX4" fmla="*/ 0 w 659684"/>
                <a:gd name="connsiteY4" fmla="*/ 745487 h 745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9684" h="745487">
                  <a:moveTo>
                    <a:pt x="0" y="745487"/>
                  </a:moveTo>
                  <a:lnTo>
                    <a:pt x="559627" y="598805"/>
                  </a:lnTo>
                  <a:lnTo>
                    <a:pt x="659684" y="0"/>
                  </a:lnTo>
                  <a:lnTo>
                    <a:pt x="94406" y="137049"/>
                  </a:lnTo>
                  <a:lnTo>
                    <a:pt x="0" y="745487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6F4C90-B462-4EA1-8EA0-29A61ED1F952}"/>
                </a:ext>
              </a:extLst>
            </p:cNvPr>
            <p:cNvSpPr/>
            <p:nvPr/>
          </p:nvSpPr>
          <p:spPr>
            <a:xfrm>
              <a:off x="1840718" y="2937507"/>
              <a:ext cx="902056" cy="687687"/>
            </a:xfrm>
            <a:custGeom>
              <a:avLst/>
              <a:gdLst>
                <a:gd name="connsiteX0" fmla="*/ 298245 w 902056"/>
                <a:gd name="connsiteY0" fmla="*/ 248924 h 687687"/>
                <a:gd name="connsiteX1" fmla="*/ 299530 w 902056"/>
                <a:gd name="connsiteY1" fmla="*/ 248924 h 687687"/>
                <a:gd name="connsiteX2" fmla="*/ 300814 w 902056"/>
                <a:gd name="connsiteY2" fmla="*/ 248924 h 687687"/>
                <a:gd name="connsiteX3" fmla="*/ 302355 w 902056"/>
                <a:gd name="connsiteY3" fmla="*/ 248924 h 687687"/>
                <a:gd name="connsiteX4" fmla="*/ 303254 w 902056"/>
                <a:gd name="connsiteY4" fmla="*/ 248924 h 687687"/>
                <a:gd name="connsiteX5" fmla="*/ 592509 w 902056"/>
                <a:gd name="connsiteY5" fmla="*/ 423736 h 687687"/>
                <a:gd name="connsiteX6" fmla="*/ 592509 w 902056"/>
                <a:gd name="connsiteY6" fmla="*/ 423736 h 687687"/>
                <a:gd name="connsiteX7" fmla="*/ 593279 w 902056"/>
                <a:gd name="connsiteY7" fmla="*/ 424507 h 687687"/>
                <a:gd name="connsiteX8" fmla="*/ 594307 w 902056"/>
                <a:gd name="connsiteY8" fmla="*/ 425662 h 687687"/>
                <a:gd name="connsiteX9" fmla="*/ 594307 w 902056"/>
                <a:gd name="connsiteY9" fmla="*/ 427204 h 687687"/>
                <a:gd name="connsiteX10" fmla="*/ 594307 w 902056"/>
                <a:gd name="connsiteY10" fmla="*/ 428103 h 687687"/>
                <a:gd name="connsiteX11" fmla="*/ 594307 w 902056"/>
                <a:gd name="connsiteY11" fmla="*/ 428103 h 687687"/>
                <a:gd name="connsiteX12" fmla="*/ 594307 w 902056"/>
                <a:gd name="connsiteY12" fmla="*/ 429773 h 687687"/>
                <a:gd name="connsiteX13" fmla="*/ 594307 w 902056"/>
                <a:gd name="connsiteY13" fmla="*/ 429773 h 687687"/>
                <a:gd name="connsiteX14" fmla="*/ 594307 w 902056"/>
                <a:gd name="connsiteY14" fmla="*/ 430800 h 687687"/>
                <a:gd name="connsiteX15" fmla="*/ 594307 w 902056"/>
                <a:gd name="connsiteY15" fmla="*/ 430800 h 687687"/>
                <a:gd name="connsiteX16" fmla="*/ 594307 w 902056"/>
                <a:gd name="connsiteY16" fmla="*/ 430800 h 687687"/>
                <a:gd name="connsiteX17" fmla="*/ 544985 w 902056"/>
                <a:gd name="connsiteY17" fmla="*/ 687688 h 687687"/>
                <a:gd name="connsiteX18" fmla="*/ 857615 w 902056"/>
                <a:gd name="connsiteY18" fmla="*/ 592511 h 687687"/>
                <a:gd name="connsiteX19" fmla="*/ 902057 w 902056"/>
                <a:gd name="connsiteY19" fmla="*/ 369918 h 687687"/>
                <a:gd name="connsiteX20" fmla="*/ 278465 w 902056"/>
                <a:gd name="connsiteY20" fmla="*/ 0 h 687687"/>
                <a:gd name="connsiteX21" fmla="*/ 48038 w 902056"/>
                <a:gd name="connsiteY21" fmla="*/ 64222 h 687687"/>
                <a:gd name="connsiteX22" fmla="*/ 0 w 902056"/>
                <a:gd name="connsiteY22" fmla="*/ 333954 h 68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056" h="687687">
                  <a:moveTo>
                    <a:pt x="298245" y="248924"/>
                  </a:moveTo>
                  <a:cubicBezTo>
                    <a:pt x="298671" y="248859"/>
                    <a:pt x="299104" y="248859"/>
                    <a:pt x="299530" y="248924"/>
                  </a:cubicBezTo>
                  <a:lnTo>
                    <a:pt x="300814" y="248924"/>
                  </a:lnTo>
                  <a:lnTo>
                    <a:pt x="302355" y="248924"/>
                  </a:lnTo>
                  <a:lnTo>
                    <a:pt x="303254" y="248924"/>
                  </a:lnTo>
                  <a:lnTo>
                    <a:pt x="592509" y="423736"/>
                  </a:lnTo>
                  <a:lnTo>
                    <a:pt x="592509" y="423736"/>
                  </a:lnTo>
                  <a:lnTo>
                    <a:pt x="593279" y="424507"/>
                  </a:lnTo>
                  <a:cubicBezTo>
                    <a:pt x="593688" y="424828"/>
                    <a:pt x="594036" y="425219"/>
                    <a:pt x="594307" y="425662"/>
                  </a:cubicBezTo>
                  <a:cubicBezTo>
                    <a:pt x="594427" y="426169"/>
                    <a:pt x="594427" y="426697"/>
                    <a:pt x="594307" y="427204"/>
                  </a:cubicBezTo>
                  <a:cubicBezTo>
                    <a:pt x="594378" y="427499"/>
                    <a:pt x="594378" y="427807"/>
                    <a:pt x="594307" y="428103"/>
                  </a:cubicBezTo>
                  <a:lnTo>
                    <a:pt x="594307" y="428103"/>
                  </a:lnTo>
                  <a:cubicBezTo>
                    <a:pt x="594370" y="428658"/>
                    <a:pt x="594370" y="429218"/>
                    <a:pt x="594307" y="429773"/>
                  </a:cubicBezTo>
                  <a:lnTo>
                    <a:pt x="594307" y="429773"/>
                  </a:lnTo>
                  <a:cubicBezTo>
                    <a:pt x="594241" y="430112"/>
                    <a:pt x="594241" y="430461"/>
                    <a:pt x="594307" y="430800"/>
                  </a:cubicBezTo>
                  <a:lnTo>
                    <a:pt x="594307" y="430800"/>
                  </a:lnTo>
                  <a:lnTo>
                    <a:pt x="594307" y="430800"/>
                  </a:lnTo>
                  <a:lnTo>
                    <a:pt x="544985" y="687688"/>
                  </a:lnTo>
                  <a:lnTo>
                    <a:pt x="857615" y="592511"/>
                  </a:lnTo>
                  <a:lnTo>
                    <a:pt x="902057" y="369918"/>
                  </a:lnTo>
                  <a:lnTo>
                    <a:pt x="278465" y="0"/>
                  </a:lnTo>
                  <a:lnTo>
                    <a:pt x="48038" y="64222"/>
                  </a:lnTo>
                  <a:lnTo>
                    <a:pt x="0" y="33395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A0A40FA-A552-4732-9857-C97D00FD9DB2}"/>
                </a:ext>
              </a:extLst>
            </p:cNvPr>
            <p:cNvSpPr/>
            <p:nvPr/>
          </p:nvSpPr>
          <p:spPr>
            <a:xfrm>
              <a:off x="887926" y="2672399"/>
              <a:ext cx="988627" cy="413845"/>
            </a:xfrm>
            <a:custGeom>
              <a:avLst/>
              <a:gdLst>
                <a:gd name="connsiteX0" fmla="*/ 431441 w 988627"/>
                <a:gd name="connsiteY0" fmla="*/ 413846 h 413845"/>
                <a:gd name="connsiteX1" fmla="*/ 988627 w 988627"/>
                <a:gd name="connsiteY1" fmla="*/ 260355 h 413845"/>
                <a:gd name="connsiteX2" fmla="*/ 554232 w 988627"/>
                <a:gd name="connsiteY2" fmla="*/ 0 h 413845"/>
                <a:gd name="connsiteX3" fmla="*/ 0 w 988627"/>
                <a:gd name="connsiteY3" fmla="*/ 145270 h 413845"/>
                <a:gd name="connsiteX4" fmla="*/ 431441 w 988627"/>
                <a:gd name="connsiteY4" fmla="*/ 413846 h 41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8627" h="413845">
                  <a:moveTo>
                    <a:pt x="431441" y="413846"/>
                  </a:moveTo>
                  <a:lnTo>
                    <a:pt x="988627" y="260355"/>
                  </a:lnTo>
                  <a:lnTo>
                    <a:pt x="554232" y="0"/>
                  </a:lnTo>
                  <a:lnTo>
                    <a:pt x="0" y="145270"/>
                  </a:lnTo>
                  <a:lnTo>
                    <a:pt x="431441" y="413846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F9191B4-5F4D-462C-B0EA-87626F7B626F}"/>
                </a:ext>
              </a:extLst>
            </p:cNvPr>
            <p:cNvSpPr/>
            <p:nvPr/>
          </p:nvSpPr>
          <p:spPr>
            <a:xfrm>
              <a:off x="1101913" y="2946498"/>
              <a:ext cx="782219" cy="1490204"/>
            </a:xfrm>
            <a:custGeom>
              <a:avLst/>
              <a:gdLst>
                <a:gd name="connsiteX0" fmla="*/ 0 w 782219"/>
                <a:gd name="connsiteY0" fmla="*/ 1490204 h 1490204"/>
                <a:gd name="connsiteX1" fmla="*/ 443771 w 782219"/>
                <a:gd name="connsiteY1" fmla="*/ 1348916 h 1490204"/>
                <a:gd name="connsiteX2" fmla="*/ 617041 w 782219"/>
                <a:gd name="connsiteY2" fmla="*/ 365037 h 1490204"/>
                <a:gd name="connsiteX3" fmla="*/ 617041 w 782219"/>
                <a:gd name="connsiteY3" fmla="*/ 363881 h 1490204"/>
                <a:gd name="connsiteX4" fmla="*/ 617041 w 782219"/>
                <a:gd name="connsiteY4" fmla="*/ 362853 h 1490204"/>
                <a:gd name="connsiteX5" fmla="*/ 617041 w 782219"/>
                <a:gd name="connsiteY5" fmla="*/ 362853 h 1490204"/>
                <a:gd name="connsiteX6" fmla="*/ 618069 w 782219"/>
                <a:gd name="connsiteY6" fmla="*/ 361698 h 1490204"/>
                <a:gd name="connsiteX7" fmla="*/ 618069 w 782219"/>
                <a:gd name="connsiteY7" fmla="*/ 361698 h 1490204"/>
                <a:gd name="connsiteX8" fmla="*/ 618069 w 782219"/>
                <a:gd name="connsiteY8" fmla="*/ 361698 h 1490204"/>
                <a:gd name="connsiteX9" fmla="*/ 620509 w 782219"/>
                <a:gd name="connsiteY9" fmla="*/ 360413 h 1490204"/>
                <a:gd name="connsiteX10" fmla="*/ 620509 w 782219"/>
                <a:gd name="connsiteY10" fmla="*/ 360413 h 1490204"/>
                <a:gd name="connsiteX11" fmla="*/ 723264 w 782219"/>
                <a:gd name="connsiteY11" fmla="*/ 330871 h 1490204"/>
                <a:gd name="connsiteX12" fmla="*/ 773228 w 782219"/>
                <a:gd name="connsiteY12" fmla="*/ 50735 h 1490204"/>
                <a:gd name="connsiteX13" fmla="*/ 782219 w 782219"/>
                <a:gd name="connsiteY13" fmla="*/ 0 h 1490204"/>
                <a:gd name="connsiteX14" fmla="*/ 219766 w 782219"/>
                <a:gd name="connsiteY14" fmla="*/ 154903 h 1490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82219" h="1490204">
                  <a:moveTo>
                    <a:pt x="0" y="1490204"/>
                  </a:moveTo>
                  <a:lnTo>
                    <a:pt x="443771" y="1348916"/>
                  </a:lnTo>
                  <a:lnTo>
                    <a:pt x="617041" y="365037"/>
                  </a:lnTo>
                  <a:cubicBezTo>
                    <a:pt x="616968" y="364655"/>
                    <a:pt x="616968" y="364263"/>
                    <a:pt x="617041" y="363881"/>
                  </a:cubicBezTo>
                  <a:lnTo>
                    <a:pt x="617041" y="362853"/>
                  </a:lnTo>
                  <a:lnTo>
                    <a:pt x="617041" y="362853"/>
                  </a:lnTo>
                  <a:lnTo>
                    <a:pt x="618069" y="361698"/>
                  </a:lnTo>
                  <a:lnTo>
                    <a:pt x="618069" y="361698"/>
                  </a:lnTo>
                  <a:lnTo>
                    <a:pt x="618069" y="361698"/>
                  </a:lnTo>
                  <a:cubicBezTo>
                    <a:pt x="618780" y="361098"/>
                    <a:pt x="619612" y="360660"/>
                    <a:pt x="620509" y="360413"/>
                  </a:cubicBezTo>
                  <a:lnTo>
                    <a:pt x="620509" y="360413"/>
                  </a:lnTo>
                  <a:lnTo>
                    <a:pt x="723264" y="330871"/>
                  </a:lnTo>
                  <a:lnTo>
                    <a:pt x="773228" y="50735"/>
                  </a:lnTo>
                  <a:lnTo>
                    <a:pt x="782219" y="0"/>
                  </a:lnTo>
                  <a:lnTo>
                    <a:pt x="219766" y="1549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CE7775B-D96B-4F0B-950C-CF7C1BE0DA98}"/>
                </a:ext>
              </a:extLst>
            </p:cNvPr>
            <p:cNvSpPr/>
            <p:nvPr/>
          </p:nvSpPr>
          <p:spPr>
            <a:xfrm>
              <a:off x="3171133" y="1226252"/>
              <a:ext cx="760383" cy="314301"/>
            </a:xfrm>
            <a:custGeom>
              <a:avLst/>
              <a:gdLst>
                <a:gd name="connsiteX0" fmla="*/ 760384 w 760383"/>
                <a:gd name="connsiteY0" fmla="*/ 239419 h 314301"/>
                <a:gd name="connsiteX1" fmla="*/ 271144 w 760383"/>
                <a:gd name="connsiteY1" fmla="*/ 0 h 314301"/>
                <a:gd name="connsiteX2" fmla="*/ 262538 w 760383"/>
                <a:gd name="connsiteY2" fmla="*/ 2055 h 314301"/>
                <a:gd name="connsiteX3" fmla="*/ 280006 w 760383"/>
                <a:gd name="connsiteY3" fmla="*/ 10532 h 314301"/>
                <a:gd name="connsiteX4" fmla="*/ 280006 w 760383"/>
                <a:gd name="connsiteY4" fmla="*/ 10532 h 314301"/>
                <a:gd name="connsiteX5" fmla="*/ 281291 w 760383"/>
                <a:gd name="connsiteY5" fmla="*/ 11688 h 314301"/>
                <a:gd name="connsiteX6" fmla="*/ 281291 w 760383"/>
                <a:gd name="connsiteY6" fmla="*/ 11688 h 314301"/>
                <a:gd name="connsiteX7" fmla="*/ 282190 w 760383"/>
                <a:gd name="connsiteY7" fmla="*/ 13358 h 314301"/>
                <a:gd name="connsiteX8" fmla="*/ 282190 w 760383"/>
                <a:gd name="connsiteY8" fmla="*/ 14386 h 314301"/>
                <a:gd name="connsiteX9" fmla="*/ 282190 w 760383"/>
                <a:gd name="connsiteY9" fmla="*/ 14386 h 314301"/>
                <a:gd name="connsiteX10" fmla="*/ 282190 w 760383"/>
                <a:gd name="connsiteY10" fmla="*/ 15285 h 314301"/>
                <a:gd name="connsiteX11" fmla="*/ 282190 w 760383"/>
                <a:gd name="connsiteY11" fmla="*/ 16698 h 314301"/>
                <a:gd name="connsiteX12" fmla="*/ 282190 w 760383"/>
                <a:gd name="connsiteY12" fmla="*/ 18111 h 314301"/>
                <a:gd name="connsiteX13" fmla="*/ 282190 w 760383"/>
                <a:gd name="connsiteY13" fmla="*/ 18881 h 314301"/>
                <a:gd name="connsiteX14" fmla="*/ 282190 w 760383"/>
                <a:gd name="connsiteY14" fmla="*/ 18881 h 314301"/>
                <a:gd name="connsiteX15" fmla="*/ 281162 w 760383"/>
                <a:gd name="connsiteY15" fmla="*/ 20294 h 314301"/>
                <a:gd name="connsiteX16" fmla="*/ 281162 w 760383"/>
                <a:gd name="connsiteY16" fmla="*/ 20294 h 314301"/>
                <a:gd name="connsiteX17" fmla="*/ 279621 w 760383"/>
                <a:gd name="connsiteY17" fmla="*/ 21322 h 314301"/>
                <a:gd name="connsiteX18" fmla="*/ 278722 w 760383"/>
                <a:gd name="connsiteY18" fmla="*/ 21322 h 314301"/>
                <a:gd name="connsiteX19" fmla="*/ 278722 w 760383"/>
                <a:gd name="connsiteY19" fmla="*/ 21322 h 314301"/>
                <a:gd name="connsiteX20" fmla="*/ 237106 w 760383"/>
                <a:gd name="connsiteY20" fmla="*/ 30955 h 314301"/>
                <a:gd name="connsiteX21" fmla="*/ 0 w 760383"/>
                <a:gd name="connsiteY21" fmla="*/ 85415 h 314301"/>
                <a:gd name="connsiteX22" fmla="*/ 450964 w 760383"/>
                <a:gd name="connsiteY22" fmla="*/ 314302 h 31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60383" h="314301">
                  <a:moveTo>
                    <a:pt x="760384" y="239419"/>
                  </a:moveTo>
                  <a:lnTo>
                    <a:pt x="271144" y="0"/>
                  </a:lnTo>
                  <a:lnTo>
                    <a:pt x="262538" y="2055"/>
                  </a:lnTo>
                  <a:lnTo>
                    <a:pt x="280006" y="10532"/>
                  </a:lnTo>
                  <a:lnTo>
                    <a:pt x="280006" y="10532"/>
                  </a:lnTo>
                  <a:lnTo>
                    <a:pt x="281291" y="11688"/>
                  </a:lnTo>
                  <a:lnTo>
                    <a:pt x="281291" y="11688"/>
                  </a:lnTo>
                  <a:cubicBezTo>
                    <a:pt x="281665" y="12201"/>
                    <a:pt x="281968" y="12763"/>
                    <a:pt x="282190" y="13358"/>
                  </a:cubicBezTo>
                  <a:lnTo>
                    <a:pt x="282190" y="14386"/>
                  </a:lnTo>
                  <a:cubicBezTo>
                    <a:pt x="282190" y="14386"/>
                    <a:pt x="282190" y="14386"/>
                    <a:pt x="282190" y="14386"/>
                  </a:cubicBezTo>
                  <a:cubicBezTo>
                    <a:pt x="282190" y="14386"/>
                    <a:pt x="282190" y="14386"/>
                    <a:pt x="282190" y="15285"/>
                  </a:cubicBezTo>
                  <a:cubicBezTo>
                    <a:pt x="282253" y="15754"/>
                    <a:pt x="282253" y="16229"/>
                    <a:pt x="282190" y="16698"/>
                  </a:cubicBezTo>
                  <a:cubicBezTo>
                    <a:pt x="282250" y="17167"/>
                    <a:pt x="282250" y="17642"/>
                    <a:pt x="282190" y="18111"/>
                  </a:cubicBezTo>
                  <a:cubicBezTo>
                    <a:pt x="282190" y="18111"/>
                    <a:pt x="282190" y="18111"/>
                    <a:pt x="282190" y="18881"/>
                  </a:cubicBezTo>
                  <a:lnTo>
                    <a:pt x="282190" y="18881"/>
                  </a:lnTo>
                  <a:cubicBezTo>
                    <a:pt x="281922" y="19403"/>
                    <a:pt x="281576" y="19879"/>
                    <a:pt x="281162" y="20294"/>
                  </a:cubicBezTo>
                  <a:lnTo>
                    <a:pt x="281162" y="20294"/>
                  </a:lnTo>
                  <a:lnTo>
                    <a:pt x="279621" y="21322"/>
                  </a:lnTo>
                  <a:lnTo>
                    <a:pt x="278722" y="21322"/>
                  </a:lnTo>
                  <a:lnTo>
                    <a:pt x="278722" y="21322"/>
                  </a:lnTo>
                  <a:lnTo>
                    <a:pt x="237106" y="30955"/>
                  </a:lnTo>
                  <a:lnTo>
                    <a:pt x="0" y="85415"/>
                  </a:lnTo>
                  <a:lnTo>
                    <a:pt x="450964" y="314302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94DC4F4-7160-41E3-9EC8-503DD17825C8}"/>
                </a:ext>
              </a:extLst>
            </p:cNvPr>
            <p:cNvSpPr/>
            <p:nvPr/>
          </p:nvSpPr>
          <p:spPr>
            <a:xfrm>
              <a:off x="3414661" y="1236399"/>
              <a:ext cx="11045" cy="7192"/>
            </a:xfrm>
            <a:custGeom>
              <a:avLst/>
              <a:gdLst>
                <a:gd name="connsiteX0" fmla="*/ 1541 w 11045"/>
                <a:gd name="connsiteY0" fmla="*/ 0 h 7192"/>
                <a:gd name="connsiteX1" fmla="*/ 0 w 11045"/>
                <a:gd name="connsiteY1" fmla="*/ 7193 h 7192"/>
                <a:gd name="connsiteX2" fmla="*/ 11046 w 11045"/>
                <a:gd name="connsiteY2" fmla="*/ 4752 h 7192"/>
                <a:gd name="connsiteX3" fmla="*/ 1541 w 11045"/>
                <a:gd name="connsiteY3" fmla="*/ 0 h 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45" h="7192">
                  <a:moveTo>
                    <a:pt x="1541" y="0"/>
                  </a:moveTo>
                  <a:lnTo>
                    <a:pt x="0" y="7193"/>
                  </a:lnTo>
                  <a:lnTo>
                    <a:pt x="11046" y="4752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rgbClr val="22B0AE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455DAD-EE72-45B2-AF39-474DEE30B2FB}"/>
                </a:ext>
              </a:extLst>
            </p:cNvPr>
            <p:cNvSpPr/>
            <p:nvPr/>
          </p:nvSpPr>
          <p:spPr>
            <a:xfrm>
              <a:off x="-1" y="1877975"/>
              <a:ext cx="230940" cy="1806817"/>
            </a:xfrm>
            <a:custGeom>
              <a:avLst/>
              <a:gdLst>
                <a:gd name="connsiteX0" fmla="*/ 0 w 230940"/>
                <a:gd name="connsiteY0" fmla="*/ 0 h 1806817"/>
                <a:gd name="connsiteX1" fmla="*/ 0 w 230940"/>
                <a:gd name="connsiteY1" fmla="*/ 1806818 h 1806817"/>
                <a:gd name="connsiteX2" fmla="*/ 230941 w 230940"/>
                <a:gd name="connsiteY2" fmla="*/ 139233 h 1806817"/>
                <a:gd name="connsiteX3" fmla="*/ 0 w 230940"/>
                <a:gd name="connsiteY3" fmla="*/ 0 h 1806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940" h="1806817">
                  <a:moveTo>
                    <a:pt x="0" y="0"/>
                  </a:moveTo>
                  <a:lnTo>
                    <a:pt x="0" y="1806818"/>
                  </a:lnTo>
                  <a:lnTo>
                    <a:pt x="230941" y="139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9996CA-1713-4CEC-BBE7-B25E84087DDF}"/>
                </a:ext>
              </a:extLst>
            </p:cNvPr>
            <p:cNvSpPr/>
            <p:nvPr/>
          </p:nvSpPr>
          <p:spPr>
            <a:xfrm>
              <a:off x="-1" y="1710099"/>
              <a:ext cx="616527" cy="295163"/>
            </a:xfrm>
            <a:custGeom>
              <a:avLst/>
              <a:gdLst>
                <a:gd name="connsiteX0" fmla="*/ 616527 w 616527"/>
                <a:gd name="connsiteY0" fmla="*/ 208336 h 295163"/>
                <a:gd name="connsiteX1" fmla="*/ 615500 w 616527"/>
                <a:gd name="connsiteY1" fmla="*/ 207693 h 295163"/>
                <a:gd name="connsiteX2" fmla="*/ 311089 w 616527"/>
                <a:gd name="connsiteY2" fmla="*/ 29285 h 295163"/>
                <a:gd name="connsiteX3" fmla="*/ 311089 w 616527"/>
                <a:gd name="connsiteY3" fmla="*/ 29285 h 295163"/>
                <a:gd name="connsiteX4" fmla="*/ 261253 w 616527"/>
                <a:gd name="connsiteY4" fmla="*/ 0 h 295163"/>
                <a:gd name="connsiteX5" fmla="*/ 255987 w 616527"/>
                <a:gd name="connsiteY5" fmla="*/ 38533 h 295163"/>
                <a:gd name="connsiteX6" fmla="*/ 248152 w 616527"/>
                <a:gd name="connsiteY6" fmla="*/ 45212 h 295163"/>
                <a:gd name="connsiteX7" fmla="*/ 242501 w 616527"/>
                <a:gd name="connsiteY7" fmla="*/ 39432 h 295163"/>
                <a:gd name="connsiteX8" fmla="*/ 0 w 616527"/>
                <a:gd name="connsiteY8" fmla="*/ 92736 h 295163"/>
                <a:gd name="connsiteX9" fmla="*/ 0 w 616527"/>
                <a:gd name="connsiteY9" fmla="*/ 150536 h 295163"/>
                <a:gd name="connsiteX10" fmla="*/ 239932 w 616527"/>
                <a:gd name="connsiteY10" fmla="*/ 295164 h 295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6527" h="295163">
                  <a:moveTo>
                    <a:pt x="616527" y="208336"/>
                  </a:moveTo>
                  <a:lnTo>
                    <a:pt x="615500" y="207693"/>
                  </a:lnTo>
                  <a:lnTo>
                    <a:pt x="311089" y="29285"/>
                  </a:lnTo>
                  <a:lnTo>
                    <a:pt x="311089" y="29285"/>
                  </a:lnTo>
                  <a:lnTo>
                    <a:pt x="261253" y="0"/>
                  </a:lnTo>
                  <a:lnTo>
                    <a:pt x="255987" y="38533"/>
                  </a:lnTo>
                  <a:cubicBezTo>
                    <a:pt x="255582" y="42496"/>
                    <a:pt x="252130" y="45439"/>
                    <a:pt x="248152" y="45212"/>
                  </a:cubicBezTo>
                  <a:cubicBezTo>
                    <a:pt x="245184" y="44774"/>
                    <a:pt x="242872" y="42410"/>
                    <a:pt x="242501" y="39432"/>
                  </a:cubicBezTo>
                  <a:lnTo>
                    <a:pt x="0" y="92736"/>
                  </a:lnTo>
                  <a:lnTo>
                    <a:pt x="0" y="150536"/>
                  </a:lnTo>
                  <a:lnTo>
                    <a:pt x="239932" y="2951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F91945-9C58-4C77-A47C-2F597DB9B0C4}"/>
                </a:ext>
              </a:extLst>
            </p:cNvPr>
            <p:cNvSpPr/>
            <p:nvPr/>
          </p:nvSpPr>
          <p:spPr>
            <a:xfrm>
              <a:off x="-1" y="1083551"/>
              <a:ext cx="333952" cy="719284"/>
            </a:xfrm>
            <a:custGeom>
              <a:avLst/>
              <a:gdLst>
                <a:gd name="connsiteX0" fmla="*/ 242501 w 333952"/>
                <a:gd name="connsiteY0" fmla="*/ 663283 h 719284"/>
                <a:gd name="connsiteX1" fmla="*/ 249180 w 333952"/>
                <a:gd name="connsiteY1" fmla="*/ 614218 h 719284"/>
                <a:gd name="connsiteX2" fmla="*/ 333952 w 333952"/>
                <a:gd name="connsiteY2" fmla="*/ 0 h 719284"/>
                <a:gd name="connsiteX3" fmla="*/ 0 w 333952"/>
                <a:gd name="connsiteY3" fmla="*/ 67176 h 719284"/>
                <a:gd name="connsiteX4" fmla="*/ 0 w 333952"/>
                <a:gd name="connsiteY4" fmla="*/ 719285 h 719284"/>
                <a:gd name="connsiteX5" fmla="*/ 242501 w 333952"/>
                <a:gd name="connsiteY5" fmla="*/ 665467 h 719284"/>
                <a:gd name="connsiteX6" fmla="*/ 242501 w 333952"/>
                <a:gd name="connsiteY6" fmla="*/ 663283 h 71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952" h="719284">
                  <a:moveTo>
                    <a:pt x="242501" y="663283"/>
                  </a:moveTo>
                  <a:lnTo>
                    <a:pt x="249180" y="614218"/>
                  </a:lnTo>
                  <a:lnTo>
                    <a:pt x="333952" y="0"/>
                  </a:lnTo>
                  <a:lnTo>
                    <a:pt x="0" y="67176"/>
                  </a:lnTo>
                  <a:lnTo>
                    <a:pt x="0" y="719285"/>
                  </a:lnTo>
                  <a:lnTo>
                    <a:pt x="242501" y="665467"/>
                  </a:lnTo>
                  <a:cubicBezTo>
                    <a:pt x="242374" y="664745"/>
                    <a:pt x="242374" y="664006"/>
                    <a:pt x="242501" y="66328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B0C91AE-6881-46E2-AC4C-E55BA5C98F3F}"/>
                </a:ext>
              </a:extLst>
            </p:cNvPr>
            <p:cNvSpPr/>
            <p:nvPr/>
          </p:nvSpPr>
          <p:spPr>
            <a:xfrm>
              <a:off x="1743487" y="3201459"/>
              <a:ext cx="668161" cy="281934"/>
            </a:xfrm>
            <a:custGeom>
              <a:avLst/>
              <a:gdLst>
                <a:gd name="connsiteX0" fmla="*/ 668161 w 668161"/>
                <a:gd name="connsiteY0" fmla="*/ 164665 h 281934"/>
                <a:gd name="connsiteX1" fmla="*/ 395477 w 668161"/>
                <a:gd name="connsiteY1" fmla="*/ 0 h 281934"/>
                <a:gd name="connsiteX2" fmla="*/ 91195 w 668161"/>
                <a:gd name="connsiteY2" fmla="*/ 87213 h 281934"/>
                <a:gd name="connsiteX3" fmla="*/ 91066 w 668161"/>
                <a:gd name="connsiteY3" fmla="*/ 87213 h 281934"/>
                <a:gd name="connsiteX4" fmla="*/ 91066 w 668161"/>
                <a:gd name="connsiteY4" fmla="*/ 87213 h 281934"/>
                <a:gd name="connsiteX5" fmla="*/ 0 w 668161"/>
                <a:gd name="connsiteY5" fmla="*/ 113287 h 281934"/>
                <a:gd name="connsiteX6" fmla="*/ 271529 w 668161"/>
                <a:gd name="connsiteY6" fmla="*/ 281934 h 281934"/>
                <a:gd name="connsiteX7" fmla="*/ 668161 w 668161"/>
                <a:gd name="connsiteY7" fmla="*/ 164665 h 28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68161" h="281934">
                  <a:moveTo>
                    <a:pt x="668161" y="164665"/>
                  </a:moveTo>
                  <a:lnTo>
                    <a:pt x="395477" y="0"/>
                  </a:lnTo>
                  <a:lnTo>
                    <a:pt x="91195" y="87213"/>
                  </a:lnTo>
                  <a:lnTo>
                    <a:pt x="91066" y="87213"/>
                  </a:lnTo>
                  <a:lnTo>
                    <a:pt x="91066" y="87213"/>
                  </a:lnTo>
                  <a:lnTo>
                    <a:pt x="0" y="113287"/>
                  </a:lnTo>
                  <a:lnTo>
                    <a:pt x="271529" y="281934"/>
                  </a:lnTo>
                  <a:lnTo>
                    <a:pt x="668161" y="164665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A51377-EECB-45F9-8D0A-A266AFDA4195}"/>
                </a:ext>
              </a:extLst>
            </p:cNvPr>
            <p:cNvSpPr/>
            <p:nvPr/>
          </p:nvSpPr>
          <p:spPr>
            <a:xfrm>
              <a:off x="1560327" y="3324122"/>
              <a:ext cx="445697" cy="966667"/>
            </a:xfrm>
            <a:custGeom>
              <a:avLst/>
              <a:gdLst>
                <a:gd name="connsiteX0" fmla="*/ 445698 w 445697"/>
                <a:gd name="connsiteY0" fmla="*/ 171087 h 966667"/>
                <a:gd name="connsiteX1" fmla="*/ 170187 w 445697"/>
                <a:gd name="connsiteY1" fmla="*/ 0 h 966667"/>
                <a:gd name="connsiteX2" fmla="*/ 0 w 445697"/>
                <a:gd name="connsiteY2" fmla="*/ 966667 h 966667"/>
                <a:gd name="connsiteX3" fmla="*/ 318539 w 445697"/>
                <a:gd name="connsiteY3" fmla="*/ 865326 h 966667"/>
                <a:gd name="connsiteX4" fmla="*/ 445698 w 445697"/>
                <a:gd name="connsiteY4" fmla="*/ 171087 h 96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5697" h="966667">
                  <a:moveTo>
                    <a:pt x="445698" y="171087"/>
                  </a:moveTo>
                  <a:lnTo>
                    <a:pt x="170187" y="0"/>
                  </a:lnTo>
                  <a:lnTo>
                    <a:pt x="0" y="966667"/>
                  </a:lnTo>
                  <a:lnTo>
                    <a:pt x="318539" y="865326"/>
                  </a:lnTo>
                  <a:lnTo>
                    <a:pt x="445698" y="17108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003875-562D-44BB-B5B6-A5AA8174702B}"/>
                </a:ext>
              </a:extLst>
            </p:cNvPr>
            <p:cNvSpPr/>
            <p:nvPr/>
          </p:nvSpPr>
          <p:spPr>
            <a:xfrm>
              <a:off x="1893508" y="3378454"/>
              <a:ext cx="527131" cy="806241"/>
            </a:xfrm>
            <a:custGeom>
              <a:avLst/>
              <a:gdLst>
                <a:gd name="connsiteX0" fmla="*/ 0 w 527131"/>
                <a:gd name="connsiteY0" fmla="*/ 806241 h 806241"/>
                <a:gd name="connsiteX1" fmla="*/ 396504 w 527131"/>
                <a:gd name="connsiteY1" fmla="*/ 680110 h 806241"/>
                <a:gd name="connsiteX2" fmla="*/ 477809 w 527131"/>
                <a:gd name="connsiteY2" fmla="*/ 257016 h 806241"/>
                <a:gd name="connsiteX3" fmla="*/ 527131 w 527131"/>
                <a:gd name="connsiteY3" fmla="*/ 0 h 806241"/>
                <a:gd name="connsiteX4" fmla="*/ 126003 w 527131"/>
                <a:gd name="connsiteY4" fmla="*/ 118554 h 806241"/>
                <a:gd name="connsiteX5" fmla="*/ 0 w 527131"/>
                <a:gd name="connsiteY5" fmla="*/ 806241 h 80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7131" h="806241">
                  <a:moveTo>
                    <a:pt x="0" y="806241"/>
                  </a:moveTo>
                  <a:lnTo>
                    <a:pt x="396504" y="680110"/>
                  </a:lnTo>
                  <a:lnTo>
                    <a:pt x="477809" y="257016"/>
                  </a:lnTo>
                  <a:lnTo>
                    <a:pt x="527131" y="0"/>
                  </a:lnTo>
                  <a:lnTo>
                    <a:pt x="126003" y="118554"/>
                  </a:lnTo>
                  <a:lnTo>
                    <a:pt x="0" y="806241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7C859F6-EE07-424E-991F-37008F829F1F}"/>
                </a:ext>
              </a:extLst>
            </p:cNvPr>
            <p:cNvSpPr/>
            <p:nvPr/>
          </p:nvSpPr>
          <p:spPr>
            <a:xfrm>
              <a:off x="967690" y="4024783"/>
              <a:ext cx="1896592" cy="759615"/>
            </a:xfrm>
            <a:custGeom>
              <a:avLst/>
              <a:gdLst>
                <a:gd name="connsiteX0" fmla="*/ 1619669 w 1896592"/>
                <a:gd name="connsiteY0" fmla="*/ 91067 h 759615"/>
                <a:gd name="connsiteX1" fmla="*/ 1619669 w 1896592"/>
                <a:gd name="connsiteY1" fmla="*/ 91067 h 759615"/>
                <a:gd name="connsiteX2" fmla="*/ 1475556 w 1896592"/>
                <a:gd name="connsiteY2" fmla="*/ 0 h 759615"/>
                <a:gd name="connsiteX3" fmla="*/ 1329644 w 1896592"/>
                <a:gd name="connsiteY3" fmla="*/ 46368 h 759615"/>
                <a:gd name="connsiteX4" fmla="*/ 918626 w 1896592"/>
                <a:gd name="connsiteY4" fmla="*/ 177252 h 759615"/>
                <a:gd name="connsiteX5" fmla="*/ 585444 w 1896592"/>
                <a:gd name="connsiteY5" fmla="*/ 283347 h 759615"/>
                <a:gd name="connsiteX6" fmla="*/ 585316 w 1896592"/>
                <a:gd name="connsiteY6" fmla="*/ 283347 h 759615"/>
                <a:gd name="connsiteX7" fmla="*/ 585316 w 1896592"/>
                <a:gd name="connsiteY7" fmla="*/ 283347 h 759615"/>
                <a:gd name="connsiteX8" fmla="*/ 127159 w 1896592"/>
                <a:gd name="connsiteY8" fmla="*/ 429259 h 759615"/>
                <a:gd name="connsiteX9" fmla="*/ 127159 w 1896592"/>
                <a:gd name="connsiteY9" fmla="*/ 429259 h 759615"/>
                <a:gd name="connsiteX10" fmla="*/ 127159 w 1896592"/>
                <a:gd name="connsiteY10" fmla="*/ 429259 h 759615"/>
                <a:gd name="connsiteX11" fmla="*/ 0 w 1896592"/>
                <a:gd name="connsiteY11" fmla="*/ 469719 h 759615"/>
                <a:gd name="connsiteX12" fmla="*/ 415000 w 1896592"/>
                <a:gd name="connsiteY12" fmla="*/ 759616 h 759615"/>
                <a:gd name="connsiteX13" fmla="*/ 1896592 w 1896592"/>
                <a:gd name="connsiteY13" fmla="*/ 266135 h 759615"/>
                <a:gd name="connsiteX14" fmla="*/ 1619797 w 1896592"/>
                <a:gd name="connsiteY14" fmla="*/ 91195 h 759615"/>
                <a:gd name="connsiteX15" fmla="*/ 1619669 w 1896592"/>
                <a:gd name="connsiteY15" fmla="*/ 91067 h 759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96592" h="759615">
                  <a:moveTo>
                    <a:pt x="1619669" y="91067"/>
                  </a:moveTo>
                  <a:lnTo>
                    <a:pt x="1619669" y="91067"/>
                  </a:lnTo>
                  <a:lnTo>
                    <a:pt x="1475556" y="0"/>
                  </a:lnTo>
                  <a:lnTo>
                    <a:pt x="1329644" y="46368"/>
                  </a:lnTo>
                  <a:lnTo>
                    <a:pt x="918626" y="177252"/>
                  </a:lnTo>
                  <a:lnTo>
                    <a:pt x="585444" y="283347"/>
                  </a:lnTo>
                  <a:lnTo>
                    <a:pt x="585316" y="283347"/>
                  </a:lnTo>
                  <a:lnTo>
                    <a:pt x="585316" y="283347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0" y="469719"/>
                  </a:lnTo>
                  <a:lnTo>
                    <a:pt x="415000" y="759616"/>
                  </a:lnTo>
                  <a:lnTo>
                    <a:pt x="1896592" y="266135"/>
                  </a:lnTo>
                  <a:lnTo>
                    <a:pt x="1619797" y="91195"/>
                  </a:lnTo>
                  <a:lnTo>
                    <a:pt x="1619669" y="91067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E92E3D9-6ED0-44A5-8A8C-2F91419BF609}"/>
                </a:ext>
              </a:extLst>
            </p:cNvPr>
            <p:cNvSpPr/>
            <p:nvPr/>
          </p:nvSpPr>
          <p:spPr>
            <a:xfrm>
              <a:off x="-1" y="893197"/>
              <a:ext cx="321108" cy="242758"/>
            </a:xfrm>
            <a:custGeom>
              <a:avLst/>
              <a:gdLst>
                <a:gd name="connsiteX0" fmla="*/ 117269 w 321108"/>
                <a:gd name="connsiteY0" fmla="*/ 65121 h 242758"/>
                <a:gd name="connsiteX1" fmla="*/ 117269 w 321108"/>
                <a:gd name="connsiteY1" fmla="*/ 64992 h 242758"/>
                <a:gd name="connsiteX2" fmla="*/ 117140 w 321108"/>
                <a:gd name="connsiteY2" fmla="*/ 64992 h 242758"/>
                <a:gd name="connsiteX3" fmla="*/ 0 w 321108"/>
                <a:gd name="connsiteY3" fmla="*/ 0 h 242758"/>
                <a:gd name="connsiteX4" fmla="*/ 0 w 321108"/>
                <a:gd name="connsiteY4" fmla="*/ 242759 h 242758"/>
                <a:gd name="connsiteX5" fmla="*/ 321108 w 321108"/>
                <a:gd name="connsiteY5" fmla="*/ 178151 h 242758"/>
                <a:gd name="connsiteX6" fmla="*/ 117269 w 321108"/>
                <a:gd name="connsiteY6" fmla="*/ 65121 h 24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108" h="242758">
                  <a:moveTo>
                    <a:pt x="117269" y="65121"/>
                  </a:moveTo>
                  <a:lnTo>
                    <a:pt x="117269" y="64992"/>
                  </a:lnTo>
                  <a:lnTo>
                    <a:pt x="117140" y="64992"/>
                  </a:lnTo>
                  <a:lnTo>
                    <a:pt x="0" y="0"/>
                  </a:lnTo>
                  <a:lnTo>
                    <a:pt x="0" y="242759"/>
                  </a:lnTo>
                  <a:lnTo>
                    <a:pt x="321108" y="178151"/>
                  </a:lnTo>
                  <a:lnTo>
                    <a:pt x="117269" y="6512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28D1C03-95BE-4798-B79E-4C6F217E438D}"/>
                </a:ext>
              </a:extLst>
            </p:cNvPr>
            <p:cNvSpPr/>
            <p:nvPr/>
          </p:nvSpPr>
          <p:spPr>
            <a:xfrm>
              <a:off x="4647202" y="6090286"/>
              <a:ext cx="1285845" cy="845673"/>
            </a:xfrm>
            <a:custGeom>
              <a:avLst/>
              <a:gdLst>
                <a:gd name="connsiteX0" fmla="*/ 0 w 1285845"/>
                <a:gd name="connsiteY0" fmla="*/ 15156 h 845673"/>
                <a:gd name="connsiteX1" fmla="*/ 1259000 w 1285845"/>
                <a:gd name="connsiteY1" fmla="*/ 845673 h 845673"/>
                <a:gd name="connsiteX2" fmla="*/ 1285845 w 1285845"/>
                <a:gd name="connsiteY2" fmla="*/ 845673 h 845673"/>
                <a:gd name="connsiteX3" fmla="*/ 3853 w 1285845"/>
                <a:gd name="connsiteY3" fmla="*/ 0 h 845673"/>
                <a:gd name="connsiteX4" fmla="*/ 2440 w 1285845"/>
                <a:gd name="connsiteY4" fmla="*/ 5266 h 845673"/>
                <a:gd name="connsiteX5" fmla="*/ 0 w 1285845"/>
                <a:gd name="connsiteY5" fmla="*/ 15156 h 845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45" h="845673">
                  <a:moveTo>
                    <a:pt x="0" y="15156"/>
                  </a:moveTo>
                  <a:lnTo>
                    <a:pt x="1259000" y="845673"/>
                  </a:lnTo>
                  <a:lnTo>
                    <a:pt x="1285845" y="845673"/>
                  </a:lnTo>
                  <a:lnTo>
                    <a:pt x="3853" y="0"/>
                  </a:lnTo>
                  <a:lnTo>
                    <a:pt x="2440" y="5266"/>
                  </a:lnTo>
                  <a:lnTo>
                    <a:pt x="0" y="15156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213CE7C-2409-4B31-9BD9-20E32D2E3D38}"/>
                </a:ext>
              </a:extLst>
            </p:cNvPr>
            <p:cNvSpPr/>
            <p:nvPr/>
          </p:nvSpPr>
          <p:spPr>
            <a:xfrm>
              <a:off x="2957532" y="5355460"/>
              <a:ext cx="281290" cy="1234087"/>
            </a:xfrm>
            <a:custGeom>
              <a:avLst/>
              <a:gdLst>
                <a:gd name="connsiteX0" fmla="*/ 277951 w 281290"/>
                <a:gd name="connsiteY0" fmla="*/ 2569 h 1234087"/>
                <a:gd name="connsiteX1" fmla="*/ 276795 w 281290"/>
                <a:gd name="connsiteY1" fmla="*/ 2569 h 1234087"/>
                <a:gd name="connsiteX2" fmla="*/ 275382 w 281290"/>
                <a:gd name="connsiteY2" fmla="*/ 2569 h 1234087"/>
                <a:gd name="connsiteX3" fmla="*/ 274355 w 281290"/>
                <a:gd name="connsiteY3" fmla="*/ 2569 h 1234087"/>
                <a:gd name="connsiteX4" fmla="*/ 272942 w 281290"/>
                <a:gd name="connsiteY4" fmla="*/ 2569 h 1234087"/>
                <a:gd name="connsiteX5" fmla="*/ 272942 w 281290"/>
                <a:gd name="connsiteY5" fmla="*/ 2569 h 1234087"/>
                <a:gd name="connsiteX6" fmla="*/ 268960 w 281290"/>
                <a:gd name="connsiteY6" fmla="*/ 0 h 1234087"/>
                <a:gd name="connsiteX7" fmla="*/ 0 w 281290"/>
                <a:gd name="connsiteY7" fmla="*/ 1220857 h 1234087"/>
                <a:gd name="connsiteX8" fmla="*/ 8349 w 281290"/>
                <a:gd name="connsiteY8" fmla="*/ 1226894 h 1234087"/>
                <a:gd name="connsiteX9" fmla="*/ 8991 w 281290"/>
                <a:gd name="connsiteY9" fmla="*/ 1227793 h 1234087"/>
                <a:gd name="connsiteX10" fmla="*/ 10019 w 281290"/>
                <a:gd name="connsiteY10" fmla="*/ 1228949 h 1234087"/>
                <a:gd name="connsiteX11" fmla="*/ 10019 w 281290"/>
                <a:gd name="connsiteY11" fmla="*/ 1230233 h 1234087"/>
                <a:gd name="connsiteX12" fmla="*/ 10019 w 281290"/>
                <a:gd name="connsiteY12" fmla="*/ 1231518 h 1234087"/>
                <a:gd name="connsiteX13" fmla="*/ 10019 w 281290"/>
                <a:gd name="connsiteY13" fmla="*/ 1234087 h 1234087"/>
                <a:gd name="connsiteX14" fmla="*/ 10019 w 281290"/>
                <a:gd name="connsiteY14" fmla="*/ 1234087 h 1234087"/>
                <a:gd name="connsiteX15" fmla="*/ 281291 w 281290"/>
                <a:gd name="connsiteY15" fmla="*/ 1027 h 1234087"/>
                <a:gd name="connsiteX16" fmla="*/ 277566 w 281290"/>
                <a:gd name="connsiteY16" fmla="*/ 2440 h 123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290" h="1234087">
                  <a:moveTo>
                    <a:pt x="277951" y="2569"/>
                  </a:moveTo>
                  <a:lnTo>
                    <a:pt x="276795" y="2569"/>
                  </a:lnTo>
                  <a:lnTo>
                    <a:pt x="275382" y="2569"/>
                  </a:lnTo>
                  <a:lnTo>
                    <a:pt x="274355" y="2569"/>
                  </a:lnTo>
                  <a:lnTo>
                    <a:pt x="272942" y="2569"/>
                  </a:lnTo>
                  <a:lnTo>
                    <a:pt x="272942" y="2569"/>
                  </a:lnTo>
                  <a:lnTo>
                    <a:pt x="268960" y="0"/>
                  </a:lnTo>
                  <a:lnTo>
                    <a:pt x="0" y="1220857"/>
                  </a:lnTo>
                  <a:lnTo>
                    <a:pt x="8349" y="1226894"/>
                  </a:lnTo>
                  <a:lnTo>
                    <a:pt x="8991" y="1227793"/>
                  </a:lnTo>
                  <a:cubicBezTo>
                    <a:pt x="9400" y="1228114"/>
                    <a:pt x="9748" y="1228506"/>
                    <a:pt x="10019" y="1228949"/>
                  </a:cubicBezTo>
                  <a:cubicBezTo>
                    <a:pt x="10070" y="1229376"/>
                    <a:pt x="10070" y="1229807"/>
                    <a:pt x="10019" y="1230233"/>
                  </a:cubicBezTo>
                  <a:cubicBezTo>
                    <a:pt x="10075" y="1230660"/>
                    <a:pt x="10075" y="1231092"/>
                    <a:pt x="10019" y="1231518"/>
                  </a:cubicBezTo>
                  <a:cubicBezTo>
                    <a:pt x="10147" y="1232369"/>
                    <a:pt x="10147" y="1233235"/>
                    <a:pt x="10019" y="1234087"/>
                  </a:cubicBezTo>
                  <a:lnTo>
                    <a:pt x="10019" y="1234087"/>
                  </a:lnTo>
                  <a:lnTo>
                    <a:pt x="281291" y="1027"/>
                  </a:lnTo>
                  <a:lnTo>
                    <a:pt x="277566" y="244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7C4EBDB-2E8E-4439-99AE-F88FABF24054}"/>
                </a:ext>
              </a:extLst>
            </p:cNvPr>
            <p:cNvSpPr/>
            <p:nvPr/>
          </p:nvSpPr>
          <p:spPr>
            <a:xfrm>
              <a:off x="2878154" y="6589162"/>
              <a:ext cx="90295" cy="346798"/>
            </a:xfrm>
            <a:custGeom>
              <a:avLst/>
              <a:gdLst>
                <a:gd name="connsiteX0" fmla="*/ 88883 w 90295"/>
                <a:gd name="connsiteY0" fmla="*/ 2954 h 346798"/>
                <a:gd name="connsiteX1" fmla="*/ 79517 w 90295"/>
                <a:gd name="connsiteY1" fmla="*/ 5183 h 346798"/>
                <a:gd name="connsiteX2" fmla="*/ 79249 w 90295"/>
                <a:gd name="connsiteY2" fmla="*/ 5009 h 346798"/>
                <a:gd name="connsiteX3" fmla="*/ 75653 w 90295"/>
                <a:gd name="connsiteY3" fmla="*/ 2440 h 346798"/>
                <a:gd name="connsiteX4" fmla="*/ 0 w 90295"/>
                <a:gd name="connsiteY4" fmla="*/ 346798 h 346798"/>
                <a:gd name="connsiteX5" fmla="*/ 14000 w 90295"/>
                <a:gd name="connsiteY5" fmla="*/ 346798 h 346798"/>
                <a:gd name="connsiteX6" fmla="*/ 90296 w 90295"/>
                <a:gd name="connsiteY6" fmla="*/ 0 h 346798"/>
                <a:gd name="connsiteX7" fmla="*/ 88883 w 90295"/>
                <a:gd name="connsiteY7" fmla="*/ 2954 h 346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295" h="346798">
                  <a:moveTo>
                    <a:pt x="88883" y="2954"/>
                  </a:moveTo>
                  <a:cubicBezTo>
                    <a:pt x="86912" y="6156"/>
                    <a:pt x="82719" y="7154"/>
                    <a:pt x="79517" y="5183"/>
                  </a:cubicBezTo>
                  <a:cubicBezTo>
                    <a:pt x="79426" y="5127"/>
                    <a:pt x="79337" y="5069"/>
                    <a:pt x="79249" y="5009"/>
                  </a:cubicBezTo>
                  <a:lnTo>
                    <a:pt x="75653" y="2440"/>
                  </a:lnTo>
                  <a:lnTo>
                    <a:pt x="0" y="346798"/>
                  </a:lnTo>
                  <a:lnTo>
                    <a:pt x="14000" y="346798"/>
                  </a:lnTo>
                  <a:lnTo>
                    <a:pt x="90296" y="0"/>
                  </a:lnTo>
                  <a:cubicBezTo>
                    <a:pt x="89953" y="1041"/>
                    <a:pt x="89478" y="2034"/>
                    <a:pt x="88883" y="295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7B6CF09-8803-413D-B7DC-AD90C3128128}"/>
                </a:ext>
              </a:extLst>
            </p:cNvPr>
            <p:cNvSpPr/>
            <p:nvPr/>
          </p:nvSpPr>
          <p:spPr>
            <a:xfrm>
              <a:off x="2968449" y="658916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9481BE2-3789-4283-96A4-2993A0860368}"/>
                </a:ext>
              </a:extLst>
            </p:cNvPr>
            <p:cNvSpPr/>
            <p:nvPr/>
          </p:nvSpPr>
          <p:spPr>
            <a:xfrm>
              <a:off x="2561541" y="6287448"/>
              <a:ext cx="407108" cy="307908"/>
            </a:xfrm>
            <a:custGeom>
              <a:avLst/>
              <a:gdLst>
                <a:gd name="connsiteX0" fmla="*/ 406908 w 407108"/>
                <a:gd name="connsiteY0" fmla="*/ 299017 h 307908"/>
                <a:gd name="connsiteX1" fmla="*/ 406908 w 407108"/>
                <a:gd name="connsiteY1" fmla="*/ 297732 h 307908"/>
                <a:gd name="connsiteX2" fmla="*/ 406908 w 407108"/>
                <a:gd name="connsiteY2" fmla="*/ 296448 h 307908"/>
                <a:gd name="connsiteX3" fmla="*/ 405881 w 407108"/>
                <a:gd name="connsiteY3" fmla="*/ 295292 h 307908"/>
                <a:gd name="connsiteX4" fmla="*/ 405238 w 407108"/>
                <a:gd name="connsiteY4" fmla="*/ 294393 h 307908"/>
                <a:gd name="connsiteX5" fmla="*/ 396890 w 407108"/>
                <a:gd name="connsiteY5" fmla="*/ 288356 h 307908"/>
                <a:gd name="connsiteX6" fmla="*/ 771 w 407108"/>
                <a:gd name="connsiteY6" fmla="*/ 0 h 307908"/>
                <a:gd name="connsiteX7" fmla="*/ 1413 w 407108"/>
                <a:gd name="connsiteY7" fmla="*/ 642 h 307908"/>
                <a:gd name="connsiteX8" fmla="*/ 2184 w 407108"/>
                <a:gd name="connsiteY8" fmla="*/ 1541 h 307908"/>
                <a:gd name="connsiteX9" fmla="*/ 2184 w 407108"/>
                <a:gd name="connsiteY9" fmla="*/ 1541 h 307908"/>
                <a:gd name="connsiteX10" fmla="*/ 2184 w 407108"/>
                <a:gd name="connsiteY10" fmla="*/ 2569 h 307908"/>
                <a:gd name="connsiteX11" fmla="*/ 2184 w 407108"/>
                <a:gd name="connsiteY11" fmla="*/ 3211 h 307908"/>
                <a:gd name="connsiteX12" fmla="*/ 2184 w 407108"/>
                <a:gd name="connsiteY12" fmla="*/ 3211 h 307908"/>
                <a:gd name="connsiteX13" fmla="*/ 2184 w 407108"/>
                <a:gd name="connsiteY13" fmla="*/ 3853 h 307908"/>
                <a:gd name="connsiteX14" fmla="*/ 2184 w 407108"/>
                <a:gd name="connsiteY14" fmla="*/ 4881 h 307908"/>
                <a:gd name="connsiteX15" fmla="*/ 2184 w 407108"/>
                <a:gd name="connsiteY15" fmla="*/ 6165 h 307908"/>
                <a:gd name="connsiteX16" fmla="*/ 2184 w 407108"/>
                <a:gd name="connsiteY16" fmla="*/ 6165 h 307908"/>
                <a:gd name="connsiteX17" fmla="*/ 2184 w 407108"/>
                <a:gd name="connsiteY17" fmla="*/ 6165 h 307908"/>
                <a:gd name="connsiteX18" fmla="*/ 0 w 407108"/>
                <a:gd name="connsiteY18" fmla="*/ 17083 h 307908"/>
                <a:gd name="connsiteX19" fmla="*/ 392651 w 407108"/>
                <a:gd name="connsiteY19" fmla="*/ 304155 h 307908"/>
                <a:gd name="connsiteX20" fmla="*/ 396247 w 407108"/>
                <a:gd name="connsiteY20" fmla="*/ 306724 h 307908"/>
                <a:gd name="connsiteX21" fmla="*/ 405707 w 407108"/>
                <a:gd name="connsiteY21" fmla="*/ 304936 h 307908"/>
                <a:gd name="connsiteX22" fmla="*/ 405881 w 407108"/>
                <a:gd name="connsiteY22" fmla="*/ 304669 h 307908"/>
                <a:gd name="connsiteX23" fmla="*/ 407037 w 407108"/>
                <a:gd name="connsiteY23" fmla="*/ 301971 h 307908"/>
                <a:gd name="connsiteX24" fmla="*/ 407037 w 407108"/>
                <a:gd name="connsiteY24" fmla="*/ 301971 h 307908"/>
                <a:gd name="connsiteX25" fmla="*/ 407037 w 407108"/>
                <a:gd name="connsiteY25" fmla="*/ 301971 h 307908"/>
                <a:gd name="connsiteX26" fmla="*/ 406908 w 407108"/>
                <a:gd name="connsiteY26" fmla="*/ 299017 h 307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07108" h="307908">
                  <a:moveTo>
                    <a:pt x="406908" y="299017"/>
                  </a:moveTo>
                  <a:cubicBezTo>
                    <a:pt x="406965" y="298590"/>
                    <a:pt x="406965" y="298158"/>
                    <a:pt x="406908" y="297732"/>
                  </a:cubicBezTo>
                  <a:cubicBezTo>
                    <a:pt x="406959" y="297306"/>
                    <a:pt x="406959" y="296875"/>
                    <a:pt x="406908" y="296448"/>
                  </a:cubicBezTo>
                  <a:cubicBezTo>
                    <a:pt x="406637" y="296005"/>
                    <a:pt x="406289" y="295613"/>
                    <a:pt x="405881" y="295292"/>
                  </a:cubicBezTo>
                  <a:lnTo>
                    <a:pt x="405238" y="294393"/>
                  </a:lnTo>
                  <a:lnTo>
                    <a:pt x="396890" y="288356"/>
                  </a:lnTo>
                  <a:lnTo>
                    <a:pt x="771" y="0"/>
                  </a:lnTo>
                  <a:cubicBezTo>
                    <a:pt x="771" y="0"/>
                    <a:pt x="771" y="0"/>
                    <a:pt x="1413" y="642"/>
                  </a:cubicBezTo>
                  <a:lnTo>
                    <a:pt x="2184" y="1541"/>
                  </a:lnTo>
                  <a:lnTo>
                    <a:pt x="2184" y="1541"/>
                  </a:lnTo>
                  <a:lnTo>
                    <a:pt x="2184" y="2569"/>
                  </a:lnTo>
                  <a:cubicBezTo>
                    <a:pt x="2184" y="2569"/>
                    <a:pt x="2184" y="2569"/>
                    <a:pt x="2184" y="3211"/>
                  </a:cubicBezTo>
                  <a:lnTo>
                    <a:pt x="2184" y="3211"/>
                  </a:lnTo>
                  <a:cubicBezTo>
                    <a:pt x="2184" y="3211"/>
                    <a:pt x="2184" y="3211"/>
                    <a:pt x="2184" y="3853"/>
                  </a:cubicBezTo>
                  <a:cubicBezTo>
                    <a:pt x="2184" y="4495"/>
                    <a:pt x="2184" y="4495"/>
                    <a:pt x="2184" y="4881"/>
                  </a:cubicBezTo>
                  <a:lnTo>
                    <a:pt x="2184" y="6165"/>
                  </a:lnTo>
                  <a:cubicBezTo>
                    <a:pt x="2184" y="6165"/>
                    <a:pt x="2184" y="6165"/>
                    <a:pt x="2184" y="6165"/>
                  </a:cubicBezTo>
                  <a:lnTo>
                    <a:pt x="2184" y="6165"/>
                  </a:lnTo>
                  <a:lnTo>
                    <a:pt x="0" y="17083"/>
                  </a:lnTo>
                  <a:lnTo>
                    <a:pt x="392651" y="304155"/>
                  </a:lnTo>
                  <a:lnTo>
                    <a:pt x="396247" y="306724"/>
                  </a:lnTo>
                  <a:cubicBezTo>
                    <a:pt x="399353" y="308842"/>
                    <a:pt x="403589" y="308042"/>
                    <a:pt x="405707" y="304936"/>
                  </a:cubicBezTo>
                  <a:cubicBezTo>
                    <a:pt x="405767" y="304848"/>
                    <a:pt x="405825" y="304759"/>
                    <a:pt x="405881" y="304669"/>
                  </a:cubicBezTo>
                  <a:cubicBezTo>
                    <a:pt x="406368" y="303817"/>
                    <a:pt x="406756" y="302912"/>
                    <a:pt x="407037" y="301971"/>
                  </a:cubicBezTo>
                  <a:lnTo>
                    <a:pt x="407037" y="301971"/>
                  </a:lnTo>
                  <a:lnTo>
                    <a:pt x="407037" y="301971"/>
                  </a:lnTo>
                  <a:cubicBezTo>
                    <a:pt x="407165" y="300987"/>
                    <a:pt x="407121" y="299987"/>
                    <a:pt x="406908" y="29901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7DE9615-8FCF-49DA-809B-E14EB6A1B541}"/>
                </a:ext>
              </a:extLst>
            </p:cNvPr>
            <p:cNvSpPr/>
            <p:nvPr/>
          </p:nvSpPr>
          <p:spPr>
            <a:xfrm>
              <a:off x="2735839" y="5012001"/>
              <a:ext cx="498744" cy="345385"/>
            </a:xfrm>
            <a:custGeom>
              <a:avLst/>
              <a:gdLst>
                <a:gd name="connsiteX0" fmla="*/ 0 w 498744"/>
                <a:gd name="connsiteY0" fmla="*/ 15670 h 345385"/>
                <a:gd name="connsiteX1" fmla="*/ 490011 w 498744"/>
                <a:gd name="connsiteY1" fmla="*/ 342816 h 345385"/>
                <a:gd name="connsiteX2" fmla="*/ 493993 w 498744"/>
                <a:gd name="connsiteY2" fmla="*/ 345385 h 345385"/>
                <a:gd name="connsiteX3" fmla="*/ 493993 w 498744"/>
                <a:gd name="connsiteY3" fmla="*/ 345385 h 345385"/>
                <a:gd name="connsiteX4" fmla="*/ 490910 w 498744"/>
                <a:gd name="connsiteY4" fmla="*/ 341404 h 345385"/>
                <a:gd name="connsiteX5" fmla="*/ 495662 w 498744"/>
                <a:gd name="connsiteY5" fmla="*/ 332027 h 345385"/>
                <a:gd name="connsiteX6" fmla="*/ 498745 w 498744"/>
                <a:gd name="connsiteY6" fmla="*/ 330871 h 345385"/>
                <a:gd name="connsiteX7" fmla="*/ 2954 w 498744"/>
                <a:gd name="connsiteY7" fmla="*/ 0 h 345385"/>
                <a:gd name="connsiteX8" fmla="*/ 2055 w 498744"/>
                <a:gd name="connsiteY8" fmla="*/ 4881 h 34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8744" h="345385">
                  <a:moveTo>
                    <a:pt x="0" y="15670"/>
                  </a:moveTo>
                  <a:lnTo>
                    <a:pt x="490011" y="342816"/>
                  </a:lnTo>
                  <a:lnTo>
                    <a:pt x="493993" y="345385"/>
                  </a:lnTo>
                  <a:lnTo>
                    <a:pt x="493993" y="345385"/>
                  </a:lnTo>
                  <a:cubicBezTo>
                    <a:pt x="492503" y="344491"/>
                    <a:pt x="491402" y="343070"/>
                    <a:pt x="490910" y="341404"/>
                  </a:cubicBezTo>
                  <a:cubicBezTo>
                    <a:pt x="489913" y="337528"/>
                    <a:pt x="491947" y="333515"/>
                    <a:pt x="495662" y="332027"/>
                  </a:cubicBezTo>
                  <a:lnTo>
                    <a:pt x="498745" y="330871"/>
                  </a:lnTo>
                  <a:lnTo>
                    <a:pt x="2954" y="0"/>
                  </a:lnTo>
                  <a:lnTo>
                    <a:pt x="2055" y="488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D5BD79D-FB4D-48BC-BCEC-8C9D9446EBAA}"/>
                </a:ext>
              </a:extLst>
            </p:cNvPr>
            <p:cNvSpPr/>
            <p:nvPr/>
          </p:nvSpPr>
          <p:spPr>
            <a:xfrm>
              <a:off x="5012751" y="4683442"/>
              <a:ext cx="12844" cy="770"/>
            </a:xfrm>
            <a:custGeom>
              <a:avLst/>
              <a:gdLst>
                <a:gd name="connsiteX0" fmla="*/ 0 w 12844"/>
                <a:gd name="connsiteY0" fmla="*/ 771 h 770"/>
                <a:gd name="connsiteX1" fmla="*/ 0 w 12844"/>
                <a:gd name="connsiteY1" fmla="*/ 771 h 770"/>
                <a:gd name="connsiteX2" fmla="*/ 0 w 12844"/>
                <a:gd name="connsiteY2" fmla="*/ 0 h 770"/>
                <a:gd name="connsiteX3" fmla="*/ 0 w 12844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770">
                  <a:moveTo>
                    <a:pt x="0" y="771"/>
                  </a:move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73C772F-B07F-403B-AAB8-C632256B5F12}"/>
                </a:ext>
              </a:extLst>
            </p:cNvPr>
            <p:cNvSpPr/>
            <p:nvPr/>
          </p:nvSpPr>
          <p:spPr>
            <a:xfrm>
              <a:off x="5010825" y="4681002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5F68CD2-7665-42EC-AF17-C4F602820FC5}"/>
                </a:ext>
              </a:extLst>
            </p:cNvPr>
            <p:cNvSpPr/>
            <p:nvPr/>
          </p:nvSpPr>
          <p:spPr>
            <a:xfrm>
              <a:off x="5012880" y="4685883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0732DF0-EA2B-4B25-BAF6-4BED38529BDF}"/>
                </a:ext>
              </a:extLst>
            </p:cNvPr>
            <p:cNvSpPr/>
            <p:nvPr/>
          </p:nvSpPr>
          <p:spPr>
            <a:xfrm>
              <a:off x="3227139" y="4685112"/>
              <a:ext cx="1771226" cy="672402"/>
            </a:xfrm>
            <a:custGeom>
              <a:avLst/>
              <a:gdLst>
                <a:gd name="connsiteX0" fmla="*/ 5005 w 1771226"/>
                <a:gd name="connsiteY0" fmla="*/ 659045 h 672402"/>
                <a:gd name="connsiteX1" fmla="*/ 252 w 1771226"/>
                <a:gd name="connsiteY1" fmla="*/ 668421 h 672402"/>
                <a:gd name="connsiteX2" fmla="*/ 3335 w 1771226"/>
                <a:gd name="connsiteY2" fmla="*/ 672403 h 672402"/>
                <a:gd name="connsiteX3" fmla="*/ 4748 w 1771226"/>
                <a:gd name="connsiteY3" fmla="*/ 672403 h 672402"/>
                <a:gd name="connsiteX4" fmla="*/ 5775 w 1771226"/>
                <a:gd name="connsiteY4" fmla="*/ 672403 h 672402"/>
                <a:gd name="connsiteX5" fmla="*/ 7188 w 1771226"/>
                <a:gd name="connsiteY5" fmla="*/ 672403 h 672402"/>
                <a:gd name="connsiteX6" fmla="*/ 8344 w 1771226"/>
                <a:gd name="connsiteY6" fmla="*/ 672403 h 672402"/>
                <a:gd name="connsiteX7" fmla="*/ 8344 w 1771226"/>
                <a:gd name="connsiteY7" fmla="*/ 672403 h 672402"/>
                <a:gd name="connsiteX8" fmla="*/ 12069 w 1771226"/>
                <a:gd name="connsiteY8" fmla="*/ 670990 h 672402"/>
                <a:gd name="connsiteX9" fmla="*/ 1769300 w 1771226"/>
                <a:gd name="connsiteY9" fmla="*/ 12716 h 672402"/>
                <a:gd name="connsiteX10" fmla="*/ 1771227 w 1771226"/>
                <a:gd name="connsiteY10" fmla="*/ 5138 h 672402"/>
                <a:gd name="connsiteX11" fmla="*/ 1762493 w 1771226"/>
                <a:gd name="connsiteY11" fmla="*/ 0 h 672402"/>
                <a:gd name="connsiteX12" fmla="*/ 8087 w 1771226"/>
                <a:gd name="connsiteY12" fmla="*/ 658145 h 672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226" h="672402">
                  <a:moveTo>
                    <a:pt x="5005" y="659045"/>
                  </a:moveTo>
                  <a:cubicBezTo>
                    <a:pt x="1290" y="660532"/>
                    <a:pt x="-745" y="664545"/>
                    <a:pt x="252" y="668421"/>
                  </a:cubicBezTo>
                  <a:cubicBezTo>
                    <a:pt x="745" y="670088"/>
                    <a:pt x="1845" y="671509"/>
                    <a:pt x="3335" y="672403"/>
                  </a:cubicBezTo>
                  <a:lnTo>
                    <a:pt x="4748" y="672403"/>
                  </a:lnTo>
                  <a:lnTo>
                    <a:pt x="5775" y="672403"/>
                  </a:lnTo>
                  <a:lnTo>
                    <a:pt x="7188" y="672403"/>
                  </a:lnTo>
                  <a:lnTo>
                    <a:pt x="8344" y="672403"/>
                  </a:lnTo>
                  <a:lnTo>
                    <a:pt x="8344" y="672403"/>
                  </a:lnTo>
                  <a:lnTo>
                    <a:pt x="12069" y="670990"/>
                  </a:lnTo>
                  <a:lnTo>
                    <a:pt x="1769300" y="12716"/>
                  </a:lnTo>
                  <a:lnTo>
                    <a:pt x="1771227" y="5138"/>
                  </a:lnTo>
                  <a:lnTo>
                    <a:pt x="1762493" y="0"/>
                  </a:lnTo>
                  <a:lnTo>
                    <a:pt x="8087" y="65814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391237B-5C20-434D-9781-75E7EA1F131E}"/>
                </a:ext>
              </a:extLst>
            </p:cNvPr>
            <p:cNvSpPr/>
            <p:nvPr/>
          </p:nvSpPr>
          <p:spPr>
            <a:xfrm>
              <a:off x="3453708" y="3759290"/>
              <a:ext cx="1556859" cy="930189"/>
            </a:xfrm>
            <a:custGeom>
              <a:avLst/>
              <a:gdLst>
                <a:gd name="connsiteX0" fmla="*/ 7450 w 1556859"/>
                <a:gd name="connsiteY0" fmla="*/ 4752 h 930189"/>
                <a:gd name="connsiteX1" fmla="*/ 7450 w 1556859"/>
                <a:gd name="connsiteY1" fmla="*/ 4752 h 930189"/>
                <a:gd name="connsiteX2" fmla="*/ 7450 w 1556859"/>
                <a:gd name="connsiteY2" fmla="*/ 5652 h 930189"/>
                <a:gd name="connsiteX3" fmla="*/ 6807 w 1556859"/>
                <a:gd name="connsiteY3" fmla="*/ 7193 h 930189"/>
                <a:gd name="connsiteX4" fmla="*/ 5908 w 1556859"/>
                <a:gd name="connsiteY4" fmla="*/ 8349 h 930189"/>
                <a:gd name="connsiteX5" fmla="*/ 5009 w 1556859"/>
                <a:gd name="connsiteY5" fmla="*/ 9248 h 930189"/>
                <a:gd name="connsiteX6" fmla="*/ 3596 w 1556859"/>
                <a:gd name="connsiteY6" fmla="*/ 10147 h 930189"/>
                <a:gd name="connsiteX7" fmla="*/ 2697 w 1556859"/>
                <a:gd name="connsiteY7" fmla="*/ 10147 h 930189"/>
                <a:gd name="connsiteX8" fmla="*/ 0 w 1556859"/>
                <a:gd name="connsiteY8" fmla="*/ 11046 h 930189"/>
                <a:gd name="connsiteX9" fmla="*/ 1536180 w 1556859"/>
                <a:gd name="connsiteY9" fmla="*/ 925052 h 930189"/>
                <a:gd name="connsiteX10" fmla="*/ 1544915 w 1556859"/>
                <a:gd name="connsiteY10" fmla="*/ 930190 h 930189"/>
                <a:gd name="connsiteX11" fmla="*/ 1546328 w 1556859"/>
                <a:gd name="connsiteY11" fmla="*/ 924795 h 930189"/>
                <a:gd name="connsiteX12" fmla="*/ 1554805 w 1556859"/>
                <a:gd name="connsiteY12" fmla="*/ 919272 h 930189"/>
                <a:gd name="connsiteX13" fmla="*/ 1556860 w 1556859"/>
                <a:gd name="connsiteY13" fmla="*/ 920171 h 930189"/>
                <a:gd name="connsiteX14" fmla="*/ 1556860 w 1556859"/>
                <a:gd name="connsiteY14" fmla="*/ 920171 h 930189"/>
                <a:gd name="connsiteX15" fmla="*/ 8477 w 1556859"/>
                <a:gd name="connsiteY15" fmla="*/ 0 h 930189"/>
                <a:gd name="connsiteX16" fmla="*/ 7450 w 1556859"/>
                <a:gd name="connsiteY16" fmla="*/ 4752 h 930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6859" h="930189">
                  <a:moveTo>
                    <a:pt x="7450" y="4752"/>
                  </a:moveTo>
                  <a:lnTo>
                    <a:pt x="7450" y="4752"/>
                  </a:lnTo>
                  <a:lnTo>
                    <a:pt x="7450" y="5652"/>
                  </a:lnTo>
                  <a:cubicBezTo>
                    <a:pt x="7315" y="6195"/>
                    <a:pt x="7098" y="6715"/>
                    <a:pt x="6807" y="7193"/>
                  </a:cubicBezTo>
                  <a:cubicBezTo>
                    <a:pt x="6539" y="7602"/>
                    <a:pt x="6239" y="7988"/>
                    <a:pt x="5908" y="8349"/>
                  </a:cubicBezTo>
                  <a:lnTo>
                    <a:pt x="5009" y="9248"/>
                  </a:lnTo>
                  <a:lnTo>
                    <a:pt x="3596" y="10147"/>
                  </a:lnTo>
                  <a:cubicBezTo>
                    <a:pt x="3596" y="10147"/>
                    <a:pt x="3596" y="10147"/>
                    <a:pt x="2697" y="10147"/>
                  </a:cubicBezTo>
                  <a:lnTo>
                    <a:pt x="0" y="11046"/>
                  </a:lnTo>
                  <a:lnTo>
                    <a:pt x="1536180" y="925052"/>
                  </a:lnTo>
                  <a:lnTo>
                    <a:pt x="1544915" y="930190"/>
                  </a:lnTo>
                  <a:lnTo>
                    <a:pt x="1546328" y="924795"/>
                  </a:lnTo>
                  <a:cubicBezTo>
                    <a:pt x="1547162" y="920942"/>
                    <a:pt x="1550943" y="918478"/>
                    <a:pt x="1554805" y="919272"/>
                  </a:cubicBezTo>
                  <a:cubicBezTo>
                    <a:pt x="1555541" y="919438"/>
                    <a:pt x="1556239" y="919743"/>
                    <a:pt x="1556860" y="920171"/>
                  </a:cubicBezTo>
                  <a:lnTo>
                    <a:pt x="1556860" y="920171"/>
                  </a:lnTo>
                  <a:lnTo>
                    <a:pt x="8477" y="0"/>
                  </a:lnTo>
                  <a:lnTo>
                    <a:pt x="7450" y="475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799E78C-9160-4026-B425-021B0B03073D}"/>
                </a:ext>
              </a:extLst>
            </p:cNvPr>
            <p:cNvSpPr/>
            <p:nvPr/>
          </p:nvSpPr>
          <p:spPr>
            <a:xfrm>
              <a:off x="5012751" y="4686654"/>
              <a:ext cx="47" cy="1541"/>
            </a:xfrm>
            <a:custGeom>
              <a:avLst/>
              <a:gdLst>
                <a:gd name="connsiteX0" fmla="*/ 0 w 47"/>
                <a:gd name="connsiteY0" fmla="*/ 1541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1541"/>
                  </a:moveTo>
                  <a:lnTo>
                    <a:pt x="0" y="0"/>
                  </a:ln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426406C-9642-4536-AC56-FA2B1A92F3E7}"/>
                </a:ext>
              </a:extLst>
            </p:cNvPr>
            <p:cNvSpPr/>
            <p:nvPr/>
          </p:nvSpPr>
          <p:spPr>
            <a:xfrm>
              <a:off x="5011852" y="468215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41A7FE4-61C0-4BAF-A8F9-D6D28E5FB7E5}"/>
                </a:ext>
              </a:extLst>
            </p:cNvPr>
            <p:cNvSpPr/>
            <p:nvPr/>
          </p:nvSpPr>
          <p:spPr>
            <a:xfrm>
              <a:off x="5012751" y="4683956"/>
              <a:ext cx="19" cy="770"/>
            </a:xfrm>
            <a:custGeom>
              <a:avLst/>
              <a:gdLst>
                <a:gd name="connsiteX0" fmla="*/ 0 w 19"/>
                <a:gd name="connsiteY0" fmla="*/ 771 h 770"/>
                <a:gd name="connsiteX1" fmla="*/ 0 w 19"/>
                <a:gd name="connsiteY1" fmla="*/ 771 h 770"/>
                <a:gd name="connsiteX2" fmla="*/ 0 w 19"/>
                <a:gd name="connsiteY2" fmla="*/ 0 h 770"/>
                <a:gd name="connsiteX3" fmla="*/ 0 w 19"/>
                <a:gd name="connsiteY3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70">
                  <a:moveTo>
                    <a:pt x="0" y="771"/>
                  </a:moveTo>
                  <a:lnTo>
                    <a:pt x="0" y="771"/>
                  </a:lnTo>
                  <a:lnTo>
                    <a:pt x="0" y="0"/>
                  </a:lnTo>
                  <a:cubicBezTo>
                    <a:pt x="27" y="256"/>
                    <a:pt x="27" y="514"/>
                    <a:pt x="0" y="77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DE78147-4199-4DB0-8D7B-D662CCCB0C64}"/>
                </a:ext>
              </a:extLst>
            </p:cNvPr>
            <p:cNvSpPr/>
            <p:nvPr/>
          </p:nvSpPr>
          <p:spPr>
            <a:xfrm>
              <a:off x="45547" y="4691920"/>
              <a:ext cx="90600" cy="532912"/>
            </a:xfrm>
            <a:custGeom>
              <a:avLst/>
              <a:gdLst>
                <a:gd name="connsiteX0" fmla="*/ 10966 w 90600"/>
                <a:gd name="connsiteY0" fmla="*/ 526491 h 532912"/>
                <a:gd name="connsiteX1" fmla="*/ 14177 w 90600"/>
                <a:gd name="connsiteY1" fmla="*/ 528931 h 532912"/>
                <a:gd name="connsiteX2" fmla="*/ 90601 w 90600"/>
                <a:gd name="connsiteY2" fmla="*/ 0 h 532912"/>
                <a:gd name="connsiteX3" fmla="*/ 86105 w 90600"/>
                <a:gd name="connsiteY3" fmla="*/ 1413 h 532912"/>
                <a:gd name="connsiteX4" fmla="*/ 76215 w 90600"/>
                <a:gd name="connsiteY4" fmla="*/ 4496 h 532912"/>
                <a:gd name="connsiteX5" fmla="*/ 49 w 90600"/>
                <a:gd name="connsiteY5" fmla="*/ 531757 h 532912"/>
                <a:gd name="connsiteX6" fmla="*/ 49 w 90600"/>
                <a:gd name="connsiteY6" fmla="*/ 532913 h 532912"/>
                <a:gd name="connsiteX7" fmla="*/ 1333 w 90600"/>
                <a:gd name="connsiteY7" fmla="*/ 528417 h 532912"/>
                <a:gd name="connsiteX8" fmla="*/ 10512 w 90600"/>
                <a:gd name="connsiteY8" fmla="*/ 526188 h 532912"/>
                <a:gd name="connsiteX9" fmla="*/ 10966 w 90600"/>
                <a:gd name="connsiteY9" fmla="*/ 526491 h 532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0600" h="532912">
                  <a:moveTo>
                    <a:pt x="10966" y="526491"/>
                  </a:moveTo>
                  <a:lnTo>
                    <a:pt x="14177" y="528931"/>
                  </a:lnTo>
                  <a:lnTo>
                    <a:pt x="90601" y="0"/>
                  </a:lnTo>
                  <a:lnTo>
                    <a:pt x="86105" y="1413"/>
                  </a:lnTo>
                  <a:lnTo>
                    <a:pt x="76215" y="4496"/>
                  </a:lnTo>
                  <a:lnTo>
                    <a:pt x="49" y="531757"/>
                  </a:lnTo>
                  <a:cubicBezTo>
                    <a:pt x="-16" y="532139"/>
                    <a:pt x="-16" y="532530"/>
                    <a:pt x="49" y="532913"/>
                  </a:cubicBezTo>
                  <a:cubicBezTo>
                    <a:pt x="17" y="531319"/>
                    <a:pt x="465" y="529753"/>
                    <a:pt x="1333" y="528417"/>
                  </a:cubicBezTo>
                  <a:cubicBezTo>
                    <a:pt x="3252" y="525267"/>
                    <a:pt x="7361" y="524269"/>
                    <a:pt x="10512" y="526188"/>
                  </a:cubicBezTo>
                  <a:cubicBezTo>
                    <a:pt x="10667" y="526283"/>
                    <a:pt x="10819" y="526384"/>
                    <a:pt x="10966" y="52649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4305F97-CA98-4EE2-AA96-6FC06D83A4DC}"/>
                </a:ext>
              </a:extLst>
            </p:cNvPr>
            <p:cNvSpPr/>
            <p:nvPr/>
          </p:nvSpPr>
          <p:spPr>
            <a:xfrm>
              <a:off x="45556" y="5217132"/>
              <a:ext cx="86995" cy="66270"/>
            </a:xfrm>
            <a:custGeom>
              <a:avLst/>
              <a:gdLst>
                <a:gd name="connsiteX0" fmla="*/ 14169 w 86995"/>
                <a:gd name="connsiteY0" fmla="*/ 3719 h 66270"/>
                <a:gd name="connsiteX1" fmla="*/ 10957 w 86995"/>
                <a:gd name="connsiteY1" fmla="*/ 1278 h 66270"/>
                <a:gd name="connsiteX2" fmla="*/ 1627 w 86995"/>
                <a:gd name="connsiteY2" fmla="*/ 2750 h 66270"/>
                <a:gd name="connsiteX3" fmla="*/ 1324 w 86995"/>
                <a:gd name="connsiteY3" fmla="*/ 3205 h 66270"/>
                <a:gd name="connsiteX4" fmla="*/ 40 w 86995"/>
                <a:gd name="connsiteY4" fmla="*/ 7701 h 66270"/>
                <a:gd name="connsiteX5" fmla="*/ 40 w 86995"/>
                <a:gd name="connsiteY5" fmla="*/ 8985 h 66270"/>
                <a:gd name="connsiteX6" fmla="*/ 40 w 86995"/>
                <a:gd name="connsiteY6" fmla="*/ 10398 h 66270"/>
                <a:gd name="connsiteX7" fmla="*/ 40 w 86995"/>
                <a:gd name="connsiteY7" fmla="*/ 11554 h 66270"/>
                <a:gd name="connsiteX8" fmla="*/ 939 w 86995"/>
                <a:gd name="connsiteY8" fmla="*/ 12581 h 66270"/>
                <a:gd name="connsiteX9" fmla="*/ 939 w 86995"/>
                <a:gd name="connsiteY9" fmla="*/ 13352 h 66270"/>
                <a:gd name="connsiteX10" fmla="*/ 70170 w 86995"/>
                <a:gd name="connsiteY10" fmla="*/ 66271 h 66270"/>
                <a:gd name="connsiteX11" fmla="*/ 83785 w 86995"/>
                <a:gd name="connsiteY11" fmla="*/ 61775 h 66270"/>
                <a:gd name="connsiteX12" fmla="*/ 86996 w 86995"/>
                <a:gd name="connsiteY12" fmla="*/ 60619 h 66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6995" h="66270">
                  <a:moveTo>
                    <a:pt x="14169" y="3719"/>
                  </a:moveTo>
                  <a:lnTo>
                    <a:pt x="10957" y="1278"/>
                  </a:lnTo>
                  <a:cubicBezTo>
                    <a:pt x="7974" y="-892"/>
                    <a:pt x="3797" y="-233"/>
                    <a:pt x="1627" y="2750"/>
                  </a:cubicBezTo>
                  <a:cubicBezTo>
                    <a:pt x="1520" y="2898"/>
                    <a:pt x="1419" y="3049"/>
                    <a:pt x="1324" y="3205"/>
                  </a:cubicBezTo>
                  <a:cubicBezTo>
                    <a:pt x="456" y="4541"/>
                    <a:pt x="8" y="6107"/>
                    <a:pt x="40" y="7701"/>
                  </a:cubicBezTo>
                  <a:lnTo>
                    <a:pt x="40" y="8985"/>
                  </a:lnTo>
                  <a:cubicBezTo>
                    <a:pt x="-13" y="9455"/>
                    <a:pt x="-13" y="9929"/>
                    <a:pt x="40" y="10398"/>
                  </a:cubicBezTo>
                  <a:cubicBezTo>
                    <a:pt x="-9" y="10782"/>
                    <a:pt x="-9" y="11170"/>
                    <a:pt x="40" y="11554"/>
                  </a:cubicBezTo>
                  <a:cubicBezTo>
                    <a:pt x="268" y="11952"/>
                    <a:pt x="574" y="12302"/>
                    <a:pt x="939" y="12581"/>
                  </a:cubicBezTo>
                  <a:cubicBezTo>
                    <a:pt x="952" y="12838"/>
                    <a:pt x="952" y="13095"/>
                    <a:pt x="939" y="13352"/>
                  </a:cubicBezTo>
                  <a:lnTo>
                    <a:pt x="70170" y="66271"/>
                  </a:lnTo>
                  <a:lnTo>
                    <a:pt x="83785" y="61775"/>
                  </a:lnTo>
                  <a:lnTo>
                    <a:pt x="86996" y="606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A6181BD-46E2-4EB1-8FBF-A471ED8CB3EA}"/>
                </a:ext>
              </a:extLst>
            </p:cNvPr>
            <p:cNvSpPr/>
            <p:nvPr/>
          </p:nvSpPr>
          <p:spPr>
            <a:xfrm>
              <a:off x="2483833" y="6233501"/>
              <a:ext cx="77708" cy="58441"/>
            </a:xfrm>
            <a:custGeom>
              <a:avLst/>
              <a:gdLst>
                <a:gd name="connsiteX0" fmla="*/ 2312 w 77708"/>
                <a:gd name="connsiteY0" fmla="*/ 4624 h 58441"/>
                <a:gd name="connsiteX1" fmla="*/ 0 w 77708"/>
                <a:gd name="connsiteY1" fmla="*/ 15670 h 58441"/>
                <a:gd name="connsiteX2" fmla="*/ 58698 w 77708"/>
                <a:gd name="connsiteY2" fmla="*/ 58442 h 58441"/>
                <a:gd name="connsiteX3" fmla="*/ 71543 w 77708"/>
                <a:gd name="connsiteY3" fmla="*/ 53304 h 58441"/>
                <a:gd name="connsiteX4" fmla="*/ 71543 w 77708"/>
                <a:gd name="connsiteY4" fmla="*/ 53304 h 58441"/>
                <a:gd name="connsiteX5" fmla="*/ 72956 w 77708"/>
                <a:gd name="connsiteY5" fmla="*/ 53304 h 58441"/>
                <a:gd name="connsiteX6" fmla="*/ 74625 w 77708"/>
                <a:gd name="connsiteY6" fmla="*/ 53304 h 58441"/>
                <a:gd name="connsiteX7" fmla="*/ 75396 w 77708"/>
                <a:gd name="connsiteY7" fmla="*/ 53304 h 58441"/>
                <a:gd name="connsiteX8" fmla="*/ 76681 w 77708"/>
                <a:gd name="connsiteY8" fmla="*/ 53947 h 58441"/>
                <a:gd name="connsiteX9" fmla="*/ 77708 w 77708"/>
                <a:gd name="connsiteY9" fmla="*/ 54717 h 58441"/>
                <a:gd name="connsiteX10" fmla="*/ 77708 w 77708"/>
                <a:gd name="connsiteY10" fmla="*/ 54717 h 58441"/>
                <a:gd name="connsiteX11" fmla="*/ 77066 w 77708"/>
                <a:gd name="connsiteY11" fmla="*/ 54075 h 58441"/>
                <a:gd name="connsiteX12" fmla="*/ 2826 w 77708"/>
                <a:gd name="connsiteY12" fmla="*/ 0 h 58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7708" h="58441">
                  <a:moveTo>
                    <a:pt x="2312" y="4624"/>
                  </a:moveTo>
                  <a:lnTo>
                    <a:pt x="0" y="15670"/>
                  </a:lnTo>
                  <a:lnTo>
                    <a:pt x="58698" y="58442"/>
                  </a:lnTo>
                  <a:lnTo>
                    <a:pt x="71543" y="53304"/>
                  </a:lnTo>
                  <a:lnTo>
                    <a:pt x="71543" y="53304"/>
                  </a:lnTo>
                  <a:lnTo>
                    <a:pt x="72956" y="53304"/>
                  </a:lnTo>
                  <a:lnTo>
                    <a:pt x="74625" y="53304"/>
                  </a:lnTo>
                  <a:lnTo>
                    <a:pt x="75396" y="53304"/>
                  </a:lnTo>
                  <a:lnTo>
                    <a:pt x="76681" y="53947"/>
                  </a:lnTo>
                  <a:cubicBezTo>
                    <a:pt x="77097" y="54087"/>
                    <a:pt x="77457" y="54357"/>
                    <a:pt x="77708" y="54717"/>
                  </a:cubicBezTo>
                  <a:lnTo>
                    <a:pt x="77708" y="54717"/>
                  </a:lnTo>
                  <a:cubicBezTo>
                    <a:pt x="77708" y="54717"/>
                    <a:pt x="77708" y="54717"/>
                    <a:pt x="77066" y="54075"/>
                  </a:cubicBezTo>
                  <a:lnTo>
                    <a:pt x="282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CD32C83-F908-4CFB-8A55-2528041EAE7A}"/>
                </a:ext>
              </a:extLst>
            </p:cNvPr>
            <p:cNvSpPr/>
            <p:nvPr/>
          </p:nvSpPr>
          <p:spPr>
            <a:xfrm>
              <a:off x="2563596" y="628937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lnTo>
                    <a:pt x="0" y="0"/>
                  </a:lnTo>
                  <a:cubicBezTo>
                    <a:pt x="0" y="0"/>
                    <a:pt x="0" y="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6BCB043-46F6-4FEF-ABC1-C3F51D091F10}"/>
                </a:ext>
              </a:extLst>
            </p:cNvPr>
            <p:cNvSpPr/>
            <p:nvPr/>
          </p:nvSpPr>
          <p:spPr>
            <a:xfrm>
              <a:off x="2564110" y="629271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cubicBezTo>
                    <a:pt x="0" y="1027"/>
                    <a:pt x="0" y="257"/>
                    <a:pt x="0" y="0"/>
                  </a:cubicBezTo>
                  <a:lnTo>
                    <a:pt x="0" y="89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5B6BB1C-4F8B-4200-85D7-FA4D327F2520}"/>
                </a:ext>
              </a:extLst>
            </p:cNvPr>
            <p:cNvSpPr/>
            <p:nvPr/>
          </p:nvSpPr>
          <p:spPr>
            <a:xfrm>
              <a:off x="2563211" y="6289374"/>
              <a:ext cx="642" cy="1284"/>
            </a:xfrm>
            <a:custGeom>
              <a:avLst/>
              <a:gdLst>
                <a:gd name="connsiteX0" fmla="*/ 0 w 642"/>
                <a:gd name="connsiteY0" fmla="*/ 0 h 1284"/>
                <a:gd name="connsiteX1" fmla="*/ 0 w 642"/>
                <a:gd name="connsiteY1" fmla="*/ 0 h 1284"/>
                <a:gd name="connsiteX2" fmla="*/ 642 w 642"/>
                <a:gd name="connsiteY2" fmla="*/ 1285 h 1284"/>
                <a:gd name="connsiteX3" fmla="*/ 0 w 64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284">
                  <a:moveTo>
                    <a:pt x="0" y="0"/>
                  </a:moveTo>
                  <a:lnTo>
                    <a:pt x="0" y="0"/>
                  </a:lnTo>
                  <a:cubicBezTo>
                    <a:pt x="290" y="386"/>
                    <a:pt x="508" y="821"/>
                    <a:pt x="642" y="1285"/>
                  </a:cubicBezTo>
                  <a:cubicBezTo>
                    <a:pt x="642" y="1285"/>
                    <a:pt x="129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39D2F6C-AC47-4D3B-A74A-13F8E965D8D8}"/>
                </a:ext>
              </a:extLst>
            </p:cNvPr>
            <p:cNvSpPr/>
            <p:nvPr/>
          </p:nvSpPr>
          <p:spPr>
            <a:xfrm>
              <a:off x="2558459" y="6286420"/>
              <a:ext cx="1155" cy="12844"/>
            </a:xfrm>
            <a:custGeom>
              <a:avLst/>
              <a:gdLst>
                <a:gd name="connsiteX0" fmla="*/ 0 w 1155"/>
                <a:gd name="connsiteY0" fmla="*/ 0 h 12844"/>
                <a:gd name="connsiteX1" fmla="*/ 1156 w 1155"/>
                <a:gd name="connsiteY1" fmla="*/ 0 h 12844"/>
                <a:gd name="connsiteX2" fmla="*/ 385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0" y="0"/>
                  </a:moveTo>
                  <a:lnTo>
                    <a:pt x="1156" y="0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8B8FBD-FC00-4313-B537-7FAF98D0DA64}"/>
                </a:ext>
              </a:extLst>
            </p:cNvPr>
            <p:cNvSpPr/>
            <p:nvPr/>
          </p:nvSpPr>
          <p:spPr>
            <a:xfrm>
              <a:off x="2416401" y="6295026"/>
              <a:ext cx="147581" cy="640934"/>
            </a:xfrm>
            <a:custGeom>
              <a:avLst/>
              <a:gdLst>
                <a:gd name="connsiteX0" fmla="*/ 147581 w 147581"/>
                <a:gd name="connsiteY0" fmla="*/ 0 h 640934"/>
                <a:gd name="connsiteX1" fmla="*/ 147581 w 147581"/>
                <a:gd name="connsiteY1" fmla="*/ 0 h 640934"/>
                <a:gd name="connsiteX2" fmla="*/ 147581 w 147581"/>
                <a:gd name="connsiteY2" fmla="*/ 0 h 640934"/>
                <a:gd name="connsiteX3" fmla="*/ 142957 w 147581"/>
                <a:gd name="connsiteY3" fmla="*/ 6037 h 640934"/>
                <a:gd name="connsiteX4" fmla="*/ 131526 w 147581"/>
                <a:gd name="connsiteY4" fmla="*/ 10661 h 640934"/>
                <a:gd name="connsiteX5" fmla="*/ 0 w 147581"/>
                <a:gd name="connsiteY5" fmla="*/ 640934 h 640934"/>
                <a:gd name="connsiteX6" fmla="*/ 13743 w 147581"/>
                <a:gd name="connsiteY6" fmla="*/ 640934 h 640934"/>
                <a:gd name="connsiteX7" fmla="*/ 145398 w 147581"/>
                <a:gd name="connsiteY7" fmla="*/ 11560 h 640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581" h="640934">
                  <a:moveTo>
                    <a:pt x="147581" y="0"/>
                  </a:moveTo>
                  <a:lnTo>
                    <a:pt x="147581" y="0"/>
                  </a:lnTo>
                  <a:cubicBezTo>
                    <a:pt x="147581" y="0"/>
                    <a:pt x="147581" y="0"/>
                    <a:pt x="147581" y="0"/>
                  </a:cubicBezTo>
                  <a:cubicBezTo>
                    <a:pt x="147185" y="2676"/>
                    <a:pt x="145437" y="4957"/>
                    <a:pt x="142957" y="6037"/>
                  </a:cubicBezTo>
                  <a:lnTo>
                    <a:pt x="131526" y="10661"/>
                  </a:lnTo>
                  <a:lnTo>
                    <a:pt x="0" y="640934"/>
                  </a:lnTo>
                  <a:lnTo>
                    <a:pt x="13743" y="640934"/>
                  </a:lnTo>
                  <a:lnTo>
                    <a:pt x="145398" y="115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90BCEC-5016-43D4-AAD8-2C18C6126C6F}"/>
                </a:ext>
              </a:extLst>
            </p:cNvPr>
            <p:cNvSpPr/>
            <p:nvPr/>
          </p:nvSpPr>
          <p:spPr>
            <a:xfrm>
              <a:off x="2564110" y="6291429"/>
              <a:ext cx="47" cy="1541"/>
            </a:xfrm>
            <a:custGeom>
              <a:avLst/>
              <a:gdLst>
                <a:gd name="connsiteX0" fmla="*/ 0 w 47"/>
                <a:gd name="connsiteY0" fmla="*/ 642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642"/>
                  </a:moveTo>
                  <a:cubicBezTo>
                    <a:pt x="0" y="642"/>
                    <a:pt x="0" y="642"/>
                    <a:pt x="0" y="0"/>
                  </a:cubicBez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8DF44C4-62A1-40D8-AB99-7FA414E5AA45}"/>
                </a:ext>
              </a:extLst>
            </p:cNvPr>
            <p:cNvSpPr/>
            <p:nvPr/>
          </p:nvSpPr>
          <p:spPr>
            <a:xfrm>
              <a:off x="2466622" y="6287190"/>
              <a:ext cx="98644" cy="51377"/>
            </a:xfrm>
            <a:custGeom>
              <a:avLst/>
              <a:gdLst>
                <a:gd name="connsiteX0" fmla="*/ 97489 w 98644"/>
                <a:gd name="connsiteY0" fmla="*/ 5780 h 51377"/>
                <a:gd name="connsiteX1" fmla="*/ 97489 w 98644"/>
                <a:gd name="connsiteY1" fmla="*/ 4239 h 51377"/>
                <a:gd name="connsiteX2" fmla="*/ 97489 w 98644"/>
                <a:gd name="connsiteY2" fmla="*/ 4239 h 51377"/>
                <a:gd name="connsiteX3" fmla="*/ 97489 w 98644"/>
                <a:gd name="connsiteY3" fmla="*/ 3596 h 51377"/>
                <a:gd name="connsiteX4" fmla="*/ 97489 w 98644"/>
                <a:gd name="connsiteY4" fmla="*/ 3596 h 51377"/>
                <a:gd name="connsiteX5" fmla="*/ 96846 w 98644"/>
                <a:gd name="connsiteY5" fmla="*/ 2312 h 51377"/>
                <a:gd name="connsiteX6" fmla="*/ 96076 w 98644"/>
                <a:gd name="connsiteY6" fmla="*/ 1413 h 51377"/>
                <a:gd name="connsiteX7" fmla="*/ 96076 w 98644"/>
                <a:gd name="connsiteY7" fmla="*/ 1413 h 51377"/>
                <a:gd name="connsiteX8" fmla="*/ 95048 w 98644"/>
                <a:gd name="connsiteY8" fmla="*/ 642 h 51377"/>
                <a:gd name="connsiteX9" fmla="*/ 93764 w 98644"/>
                <a:gd name="connsiteY9" fmla="*/ 0 h 51377"/>
                <a:gd name="connsiteX10" fmla="*/ 92608 w 98644"/>
                <a:gd name="connsiteY10" fmla="*/ 0 h 51377"/>
                <a:gd name="connsiteX11" fmla="*/ 91323 w 98644"/>
                <a:gd name="connsiteY11" fmla="*/ 0 h 51377"/>
                <a:gd name="connsiteX12" fmla="*/ 89910 w 98644"/>
                <a:gd name="connsiteY12" fmla="*/ 0 h 51377"/>
                <a:gd name="connsiteX13" fmla="*/ 89910 w 98644"/>
                <a:gd name="connsiteY13" fmla="*/ 0 h 51377"/>
                <a:gd name="connsiteX14" fmla="*/ 77066 w 98644"/>
                <a:gd name="connsiteY14" fmla="*/ 5138 h 51377"/>
                <a:gd name="connsiteX15" fmla="*/ 3468 w 98644"/>
                <a:gd name="connsiteY15" fmla="*/ 34423 h 51377"/>
                <a:gd name="connsiteX16" fmla="*/ 899 w 98644"/>
                <a:gd name="connsiteY16" fmla="*/ 47268 h 51377"/>
                <a:gd name="connsiteX17" fmla="*/ 0 w 98644"/>
                <a:gd name="connsiteY17" fmla="*/ 51377 h 51377"/>
                <a:gd name="connsiteX18" fmla="*/ 82589 w 98644"/>
                <a:gd name="connsiteY18" fmla="*/ 18496 h 51377"/>
                <a:gd name="connsiteX19" fmla="*/ 94021 w 98644"/>
                <a:gd name="connsiteY19" fmla="*/ 13872 h 51377"/>
                <a:gd name="connsiteX20" fmla="*/ 98644 w 98644"/>
                <a:gd name="connsiteY20" fmla="*/ 7835 h 51377"/>
                <a:gd name="connsiteX21" fmla="*/ 98644 w 98644"/>
                <a:gd name="connsiteY21" fmla="*/ 6551 h 5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8644" h="51377">
                  <a:moveTo>
                    <a:pt x="97489" y="5780"/>
                  </a:moveTo>
                  <a:cubicBezTo>
                    <a:pt x="97552" y="5268"/>
                    <a:pt x="97552" y="4751"/>
                    <a:pt x="97489" y="4239"/>
                  </a:cubicBezTo>
                  <a:lnTo>
                    <a:pt x="97489" y="4239"/>
                  </a:lnTo>
                  <a:cubicBezTo>
                    <a:pt x="97489" y="4239"/>
                    <a:pt x="97489" y="4239"/>
                    <a:pt x="97489" y="3596"/>
                  </a:cubicBezTo>
                  <a:lnTo>
                    <a:pt x="97489" y="3596"/>
                  </a:lnTo>
                  <a:cubicBezTo>
                    <a:pt x="97354" y="3133"/>
                    <a:pt x="97137" y="2698"/>
                    <a:pt x="96846" y="2312"/>
                  </a:cubicBezTo>
                  <a:lnTo>
                    <a:pt x="96076" y="1413"/>
                  </a:lnTo>
                  <a:lnTo>
                    <a:pt x="96076" y="1413"/>
                  </a:lnTo>
                  <a:cubicBezTo>
                    <a:pt x="95824" y="1053"/>
                    <a:pt x="95464" y="783"/>
                    <a:pt x="95048" y="642"/>
                  </a:cubicBezTo>
                  <a:lnTo>
                    <a:pt x="93764" y="0"/>
                  </a:lnTo>
                  <a:lnTo>
                    <a:pt x="92608" y="0"/>
                  </a:lnTo>
                  <a:lnTo>
                    <a:pt x="91323" y="0"/>
                  </a:lnTo>
                  <a:lnTo>
                    <a:pt x="89910" y="0"/>
                  </a:lnTo>
                  <a:lnTo>
                    <a:pt x="89910" y="0"/>
                  </a:lnTo>
                  <a:lnTo>
                    <a:pt x="77066" y="5138"/>
                  </a:lnTo>
                  <a:lnTo>
                    <a:pt x="3468" y="34423"/>
                  </a:lnTo>
                  <a:lnTo>
                    <a:pt x="899" y="47268"/>
                  </a:lnTo>
                  <a:lnTo>
                    <a:pt x="0" y="51377"/>
                  </a:lnTo>
                  <a:lnTo>
                    <a:pt x="82589" y="18496"/>
                  </a:lnTo>
                  <a:lnTo>
                    <a:pt x="94021" y="13872"/>
                  </a:lnTo>
                  <a:cubicBezTo>
                    <a:pt x="96501" y="12793"/>
                    <a:pt x="98248" y="10511"/>
                    <a:pt x="98644" y="7835"/>
                  </a:cubicBezTo>
                  <a:lnTo>
                    <a:pt x="98644" y="65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796207-B447-4C4F-94DE-09EF8234AE96}"/>
                </a:ext>
              </a:extLst>
            </p:cNvPr>
            <p:cNvSpPr/>
            <p:nvPr/>
          </p:nvSpPr>
          <p:spPr>
            <a:xfrm>
              <a:off x="250077" y="6217317"/>
              <a:ext cx="77836" cy="423864"/>
            </a:xfrm>
            <a:custGeom>
              <a:avLst/>
              <a:gdLst>
                <a:gd name="connsiteX0" fmla="*/ 13615 w 77836"/>
                <a:gd name="connsiteY0" fmla="*/ 417956 h 423864"/>
                <a:gd name="connsiteX1" fmla="*/ 77837 w 77836"/>
                <a:gd name="connsiteY1" fmla="*/ 1798 h 423864"/>
                <a:gd name="connsiteX2" fmla="*/ 73726 w 77836"/>
                <a:gd name="connsiteY2" fmla="*/ 3340 h 423864"/>
                <a:gd name="connsiteX3" fmla="*/ 71029 w 77836"/>
                <a:gd name="connsiteY3" fmla="*/ 3340 h 423864"/>
                <a:gd name="connsiteX4" fmla="*/ 70002 w 77836"/>
                <a:gd name="connsiteY4" fmla="*/ 3340 h 423864"/>
                <a:gd name="connsiteX5" fmla="*/ 68589 w 77836"/>
                <a:gd name="connsiteY5" fmla="*/ 2569 h 423864"/>
                <a:gd name="connsiteX6" fmla="*/ 68589 w 77836"/>
                <a:gd name="connsiteY6" fmla="*/ 2569 h 423864"/>
                <a:gd name="connsiteX7" fmla="*/ 65378 w 77836"/>
                <a:gd name="connsiteY7" fmla="*/ 0 h 423864"/>
                <a:gd name="connsiteX8" fmla="*/ 0 w 77836"/>
                <a:gd name="connsiteY8" fmla="*/ 423864 h 423864"/>
                <a:gd name="connsiteX9" fmla="*/ 4110 w 77836"/>
                <a:gd name="connsiteY9" fmla="*/ 422323 h 423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836" h="423864">
                  <a:moveTo>
                    <a:pt x="13615" y="417956"/>
                  </a:moveTo>
                  <a:lnTo>
                    <a:pt x="77837" y="1798"/>
                  </a:lnTo>
                  <a:lnTo>
                    <a:pt x="73726" y="3340"/>
                  </a:lnTo>
                  <a:lnTo>
                    <a:pt x="71029" y="3340"/>
                  </a:lnTo>
                  <a:lnTo>
                    <a:pt x="70002" y="3340"/>
                  </a:lnTo>
                  <a:lnTo>
                    <a:pt x="68589" y="2569"/>
                  </a:lnTo>
                  <a:lnTo>
                    <a:pt x="68589" y="2569"/>
                  </a:lnTo>
                  <a:lnTo>
                    <a:pt x="65378" y="0"/>
                  </a:lnTo>
                  <a:lnTo>
                    <a:pt x="0" y="423864"/>
                  </a:lnTo>
                  <a:lnTo>
                    <a:pt x="4110" y="4223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AAAC677-1A35-4DFA-A393-AE2B3487FBCD}"/>
                </a:ext>
              </a:extLst>
            </p:cNvPr>
            <p:cNvSpPr/>
            <p:nvPr/>
          </p:nvSpPr>
          <p:spPr>
            <a:xfrm>
              <a:off x="189709" y="666443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  <a:gd name="connsiteX3" fmla="*/ 0 w 12844"/>
                <a:gd name="connsiteY3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6D40AE6-FB35-4051-B55E-3AD5FECFDFFF}"/>
                </a:ext>
              </a:extLst>
            </p:cNvPr>
            <p:cNvSpPr/>
            <p:nvPr/>
          </p:nvSpPr>
          <p:spPr>
            <a:xfrm>
              <a:off x="188100" y="6666870"/>
              <a:ext cx="196" cy="1027"/>
            </a:xfrm>
            <a:custGeom>
              <a:avLst/>
              <a:gdLst>
                <a:gd name="connsiteX0" fmla="*/ 196 w 196"/>
                <a:gd name="connsiteY0" fmla="*/ 0 h 1027"/>
                <a:gd name="connsiteX1" fmla="*/ 196 w 196"/>
                <a:gd name="connsiteY1" fmla="*/ 1028 h 1027"/>
                <a:gd name="connsiteX2" fmla="*/ 196 w 196"/>
                <a:gd name="connsiteY2" fmla="*/ 1028 h 1027"/>
                <a:gd name="connsiteX3" fmla="*/ 196 w 196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6" h="1027">
                  <a:moveTo>
                    <a:pt x="196" y="0"/>
                  </a:moveTo>
                  <a:lnTo>
                    <a:pt x="196" y="1028"/>
                  </a:lnTo>
                  <a:lnTo>
                    <a:pt x="196" y="1028"/>
                  </a:lnTo>
                  <a:cubicBezTo>
                    <a:pt x="-65" y="735"/>
                    <a:pt x="-65" y="292"/>
                    <a:pt x="19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74A6F86-F604-424A-A965-069B8AF09256}"/>
                </a:ext>
              </a:extLst>
            </p:cNvPr>
            <p:cNvSpPr/>
            <p:nvPr/>
          </p:nvSpPr>
          <p:spPr>
            <a:xfrm>
              <a:off x="191764" y="6662631"/>
              <a:ext cx="899" cy="12844"/>
            </a:xfrm>
            <a:custGeom>
              <a:avLst/>
              <a:gdLst>
                <a:gd name="connsiteX0" fmla="*/ 899 w 899"/>
                <a:gd name="connsiteY0" fmla="*/ 0 h 12844"/>
                <a:gd name="connsiteX1" fmla="*/ 0 w 899"/>
                <a:gd name="connsiteY1" fmla="*/ 0 h 12844"/>
                <a:gd name="connsiteX2" fmla="*/ 0 w 899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2844">
                  <a:moveTo>
                    <a:pt x="89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2AFCBCC-7D28-4B93-AE27-26C26DCA208A}"/>
                </a:ext>
              </a:extLst>
            </p:cNvPr>
            <p:cNvSpPr/>
            <p:nvPr/>
          </p:nvSpPr>
          <p:spPr>
            <a:xfrm>
              <a:off x="199342" y="6671366"/>
              <a:ext cx="328429" cy="264593"/>
            </a:xfrm>
            <a:custGeom>
              <a:avLst/>
              <a:gdLst>
                <a:gd name="connsiteX0" fmla="*/ 1284 w 328429"/>
                <a:gd name="connsiteY0" fmla="*/ 3083 h 264593"/>
                <a:gd name="connsiteX1" fmla="*/ 0 w 328429"/>
                <a:gd name="connsiteY1" fmla="*/ 11303 h 264593"/>
                <a:gd name="connsiteX2" fmla="*/ 305438 w 328429"/>
                <a:gd name="connsiteY2" fmla="*/ 264594 h 264593"/>
                <a:gd name="connsiteX3" fmla="*/ 328429 w 328429"/>
                <a:gd name="connsiteY3" fmla="*/ 264594 h 264593"/>
                <a:gd name="connsiteX4" fmla="*/ 9376 w 328429"/>
                <a:gd name="connsiteY4" fmla="*/ 0 h 264593"/>
                <a:gd name="connsiteX5" fmla="*/ 1284 w 328429"/>
                <a:gd name="connsiteY5" fmla="*/ 3083 h 264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429" h="264593">
                  <a:moveTo>
                    <a:pt x="1284" y="3083"/>
                  </a:moveTo>
                  <a:lnTo>
                    <a:pt x="0" y="11303"/>
                  </a:lnTo>
                  <a:lnTo>
                    <a:pt x="305438" y="264594"/>
                  </a:lnTo>
                  <a:lnTo>
                    <a:pt x="328429" y="264594"/>
                  </a:lnTo>
                  <a:lnTo>
                    <a:pt x="9376" y="0"/>
                  </a:lnTo>
                  <a:lnTo>
                    <a:pt x="1284" y="3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41E86FC-4AF6-40B4-A832-8D026E8B8313}"/>
                </a:ext>
              </a:extLst>
            </p:cNvPr>
            <p:cNvSpPr/>
            <p:nvPr/>
          </p:nvSpPr>
          <p:spPr>
            <a:xfrm>
              <a:off x="146809" y="6667383"/>
              <a:ext cx="53817" cy="268576"/>
            </a:xfrm>
            <a:custGeom>
              <a:avLst/>
              <a:gdLst>
                <a:gd name="connsiteX0" fmla="*/ 53818 w 53817"/>
                <a:gd name="connsiteY0" fmla="*/ 7065 h 268576"/>
                <a:gd name="connsiteX1" fmla="*/ 49708 w 53817"/>
                <a:gd name="connsiteY1" fmla="*/ 8606 h 268576"/>
                <a:gd name="connsiteX2" fmla="*/ 41515 w 53817"/>
                <a:gd name="connsiteY2" fmla="*/ 5128 h 268576"/>
                <a:gd name="connsiteX3" fmla="*/ 41230 w 53817"/>
                <a:gd name="connsiteY3" fmla="*/ 4239 h 268576"/>
                <a:gd name="connsiteX4" fmla="*/ 41230 w 53817"/>
                <a:gd name="connsiteY4" fmla="*/ 0 h 268576"/>
                <a:gd name="connsiteX5" fmla="*/ 41230 w 53817"/>
                <a:gd name="connsiteY5" fmla="*/ 1 h 268576"/>
                <a:gd name="connsiteX6" fmla="*/ 41230 w 53817"/>
                <a:gd name="connsiteY6" fmla="*/ 1 h 268576"/>
                <a:gd name="connsiteX7" fmla="*/ 0 w 53817"/>
                <a:gd name="connsiteY7" fmla="*/ 268576 h 268576"/>
                <a:gd name="connsiteX8" fmla="*/ 13743 w 53817"/>
                <a:gd name="connsiteY8" fmla="*/ 268576 h 268576"/>
                <a:gd name="connsiteX9" fmla="*/ 52276 w 53817"/>
                <a:gd name="connsiteY9" fmla="*/ 15286 h 26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817" h="268576">
                  <a:moveTo>
                    <a:pt x="53818" y="7065"/>
                  </a:moveTo>
                  <a:lnTo>
                    <a:pt x="49708" y="8606"/>
                  </a:lnTo>
                  <a:cubicBezTo>
                    <a:pt x="46485" y="9908"/>
                    <a:pt x="42817" y="8351"/>
                    <a:pt x="41515" y="5128"/>
                  </a:cubicBezTo>
                  <a:cubicBezTo>
                    <a:pt x="41398" y="4839"/>
                    <a:pt x="41303" y="4542"/>
                    <a:pt x="41230" y="4239"/>
                  </a:cubicBezTo>
                  <a:cubicBezTo>
                    <a:pt x="40779" y="2862"/>
                    <a:pt x="40779" y="1377"/>
                    <a:pt x="41230" y="0"/>
                  </a:cubicBezTo>
                  <a:lnTo>
                    <a:pt x="41230" y="1"/>
                  </a:lnTo>
                  <a:cubicBezTo>
                    <a:pt x="41230" y="1"/>
                    <a:pt x="41230" y="1"/>
                    <a:pt x="41230" y="1"/>
                  </a:cubicBezTo>
                  <a:lnTo>
                    <a:pt x="0" y="268576"/>
                  </a:lnTo>
                  <a:lnTo>
                    <a:pt x="13743" y="268576"/>
                  </a:lnTo>
                  <a:lnTo>
                    <a:pt x="52276" y="1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52FBAB6-E1A0-41AB-BB2D-D14B9E6E93ED}"/>
                </a:ext>
              </a:extLst>
            </p:cNvPr>
            <p:cNvSpPr/>
            <p:nvPr/>
          </p:nvSpPr>
          <p:spPr>
            <a:xfrm>
              <a:off x="189067" y="6664815"/>
              <a:ext cx="770" cy="1026"/>
            </a:xfrm>
            <a:custGeom>
              <a:avLst/>
              <a:gdLst>
                <a:gd name="connsiteX0" fmla="*/ 0 w 770"/>
                <a:gd name="connsiteY0" fmla="*/ 385 h 1026"/>
                <a:gd name="connsiteX1" fmla="*/ 0 w 770"/>
                <a:gd name="connsiteY1" fmla="*/ 1027 h 1026"/>
                <a:gd name="connsiteX2" fmla="*/ 771 w 770"/>
                <a:gd name="connsiteY2" fmla="*/ 0 h 1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1026">
                  <a:moveTo>
                    <a:pt x="0" y="385"/>
                  </a:moveTo>
                  <a:lnTo>
                    <a:pt x="0" y="1027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9D348F6-1AC3-4893-A666-81D3E638E589}"/>
                </a:ext>
              </a:extLst>
            </p:cNvPr>
            <p:cNvSpPr/>
            <p:nvPr/>
          </p:nvSpPr>
          <p:spPr>
            <a:xfrm>
              <a:off x="190351" y="6662246"/>
              <a:ext cx="1412" cy="899"/>
            </a:xfrm>
            <a:custGeom>
              <a:avLst/>
              <a:gdLst>
                <a:gd name="connsiteX0" fmla="*/ 771 w 1412"/>
                <a:gd name="connsiteY0" fmla="*/ 899 h 899"/>
                <a:gd name="connsiteX1" fmla="*/ 0 w 1412"/>
                <a:gd name="connsiteY1" fmla="*/ 899 h 899"/>
                <a:gd name="connsiteX2" fmla="*/ 1413 w 1412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2" h="899">
                  <a:moveTo>
                    <a:pt x="771" y="899"/>
                  </a:moveTo>
                  <a:lnTo>
                    <a:pt x="0" y="899"/>
                  </a:lnTo>
                  <a:cubicBezTo>
                    <a:pt x="420" y="526"/>
                    <a:pt x="897" y="223"/>
                    <a:pt x="141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CAEBAEE-13B5-4D19-924F-02E665B36B00}"/>
                </a:ext>
              </a:extLst>
            </p:cNvPr>
            <p:cNvSpPr/>
            <p:nvPr/>
          </p:nvSpPr>
          <p:spPr>
            <a:xfrm>
              <a:off x="969359" y="0"/>
              <a:ext cx="294648" cy="1823130"/>
            </a:xfrm>
            <a:custGeom>
              <a:avLst/>
              <a:gdLst>
                <a:gd name="connsiteX0" fmla="*/ 5009 w 294648"/>
                <a:gd name="connsiteY0" fmla="*/ 1821974 h 1823130"/>
                <a:gd name="connsiteX1" fmla="*/ 14257 w 294648"/>
                <a:gd name="connsiteY1" fmla="*/ 1819919 h 1823130"/>
                <a:gd name="connsiteX2" fmla="*/ 294649 w 294648"/>
                <a:gd name="connsiteY2" fmla="*/ 0 h 1823130"/>
                <a:gd name="connsiteX3" fmla="*/ 280905 w 294648"/>
                <a:gd name="connsiteY3" fmla="*/ 0 h 1823130"/>
                <a:gd name="connsiteX4" fmla="*/ 0 w 294648"/>
                <a:gd name="connsiteY4" fmla="*/ 1823130 h 1823130"/>
                <a:gd name="connsiteX5" fmla="*/ 5009 w 294648"/>
                <a:gd name="connsiteY5" fmla="*/ 1821974 h 182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4648" h="1823130">
                  <a:moveTo>
                    <a:pt x="5009" y="1821974"/>
                  </a:moveTo>
                  <a:lnTo>
                    <a:pt x="14257" y="1819919"/>
                  </a:lnTo>
                  <a:lnTo>
                    <a:pt x="294649" y="0"/>
                  </a:lnTo>
                  <a:lnTo>
                    <a:pt x="280905" y="0"/>
                  </a:lnTo>
                  <a:lnTo>
                    <a:pt x="0" y="1823130"/>
                  </a:lnTo>
                  <a:lnTo>
                    <a:pt x="5009" y="182197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2A85DD6-916A-4532-BEF8-AA9392AA5A24}"/>
                </a:ext>
              </a:extLst>
            </p:cNvPr>
            <p:cNvSpPr/>
            <p:nvPr/>
          </p:nvSpPr>
          <p:spPr>
            <a:xfrm>
              <a:off x="-1" y="5946044"/>
              <a:ext cx="323034" cy="273713"/>
            </a:xfrm>
            <a:custGeom>
              <a:avLst/>
              <a:gdLst>
                <a:gd name="connsiteX0" fmla="*/ 317640 w 323034"/>
                <a:gd name="connsiteY0" fmla="*/ 273714 h 273713"/>
                <a:gd name="connsiteX1" fmla="*/ 317640 w 323034"/>
                <a:gd name="connsiteY1" fmla="*/ 273714 h 273713"/>
                <a:gd name="connsiteX2" fmla="*/ 314943 w 323034"/>
                <a:gd name="connsiteY2" fmla="*/ 269989 h 273713"/>
                <a:gd name="connsiteX3" fmla="*/ 319695 w 323034"/>
                <a:gd name="connsiteY3" fmla="*/ 260741 h 273713"/>
                <a:gd name="connsiteX4" fmla="*/ 323035 w 323034"/>
                <a:gd name="connsiteY4" fmla="*/ 259456 h 273713"/>
                <a:gd name="connsiteX5" fmla="*/ 0 w 323034"/>
                <a:gd name="connsiteY5" fmla="*/ 0 h 273713"/>
                <a:gd name="connsiteX6" fmla="*/ 0 w 323034"/>
                <a:gd name="connsiteY6" fmla="*/ 18753 h 273713"/>
                <a:gd name="connsiteX7" fmla="*/ 314429 w 323034"/>
                <a:gd name="connsiteY7" fmla="*/ 270631 h 27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3034" h="273713">
                  <a:moveTo>
                    <a:pt x="317640" y="273714"/>
                  </a:moveTo>
                  <a:lnTo>
                    <a:pt x="317640" y="273714"/>
                  </a:lnTo>
                  <a:cubicBezTo>
                    <a:pt x="316303" y="272857"/>
                    <a:pt x="315340" y="271526"/>
                    <a:pt x="314943" y="269989"/>
                  </a:cubicBezTo>
                  <a:cubicBezTo>
                    <a:pt x="313896" y="266140"/>
                    <a:pt x="315957" y="262129"/>
                    <a:pt x="319695" y="260741"/>
                  </a:cubicBezTo>
                  <a:lnTo>
                    <a:pt x="323035" y="259456"/>
                  </a:lnTo>
                  <a:lnTo>
                    <a:pt x="0" y="0"/>
                  </a:lnTo>
                  <a:lnTo>
                    <a:pt x="0" y="18753"/>
                  </a:lnTo>
                  <a:lnTo>
                    <a:pt x="314429" y="2706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847322-DA43-40C9-8A5A-3681CDA0C833}"/>
                </a:ext>
              </a:extLst>
            </p:cNvPr>
            <p:cNvSpPr/>
            <p:nvPr/>
          </p:nvSpPr>
          <p:spPr>
            <a:xfrm>
              <a:off x="4621899" y="6188160"/>
              <a:ext cx="1129914" cy="747799"/>
            </a:xfrm>
            <a:custGeom>
              <a:avLst/>
              <a:gdLst>
                <a:gd name="connsiteX0" fmla="*/ 2569 w 1129914"/>
                <a:gd name="connsiteY0" fmla="*/ 5138 h 747799"/>
                <a:gd name="connsiteX1" fmla="*/ 0 w 1129914"/>
                <a:gd name="connsiteY1" fmla="*/ 15028 h 747799"/>
                <a:gd name="connsiteX2" fmla="*/ 1103199 w 1129914"/>
                <a:gd name="connsiteY2" fmla="*/ 747799 h 747799"/>
                <a:gd name="connsiteX3" fmla="*/ 1129915 w 1129914"/>
                <a:gd name="connsiteY3" fmla="*/ 747799 h 747799"/>
                <a:gd name="connsiteX4" fmla="*/ 3854 w 1129914"/>
                <a:gd name="connsiteY4" fmla="*/ 0 h 747799"/>
                <a:gd name="connsiteX5" fmla="*/ 2569 w 1129914"/>
                <a:gd name="connsiteY5" fmla="*/ 5138 h 747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914" h="747799">
                  <a:moveTo>
                    <a:pt x="2569" y="5138"/>
                  </a:moveTo>
                  <a:lnTo>
                    <a:pt x="0" y="15028"/>
                  </a:lnTo>
                  <a:lnTo>
                    <a:pt x="1103199" y="747799"/>
                  </a:lnTo>
                  <a:lnTo>
                    <a:pt x="1129915" y="747799"/>
                  </a:lnTo>
                  <a:lnTo>
                    <a:pt x="3854" y="0"/>
                  </a:lnTo>
                  <a:lnTo>
                    <a:pt x="2569" y="513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D9E354-FEE3-4DCA-BBC9-3D7C6DACDA8D}"/>
                </a:ext>
              </a:extLst>
            </p:cNvPr>
            <p:cNvSpPr/>
            <p:nvPr/>
          </p:nvSpPr>
          <p:spPr>
            <a:xfrm>
              <a:off x="2758445" y="4904623"/>
              <a:ext cx="81689" cy="58056"/>
            </a:xfrm>
            <a:custGeom>
              <a:avLst/>
              <a:gdLst>
                <a:gd name="connsiteX0" fmla="*/ 0 w 81689"/>
                <a:gd name="connsiteY0" fmla="*/ 15542 h 58056"/>
                <a:gd name="connsiteX1" fmla="*/ 64350 w 81689"/>
                <a:gd name="connsiteY1" fmla="*/ 58056 h 58056"/>
                <a:gd name="connsiteX2" fmla="*/ 78607 w 81689"/>
                <a:gd name="connsiteY2" fmla="*/ 52919 h 58056"/>
                <a:gd name="connsiteX3" fmla="*/ 81690 w 81689"/>
                <a:gd name="connsiteY3" fmla="*/ 51891 h 58056"/>
                <a:gd name="connsiteX4" fmla="*/ 3211 w 81689"/>
                <a:gd name="connsiteY4" fmla="*/ 0 h 58056"/>
                <a:gd name="connsiteX5" fmla="*/ 2312 w 81689"/>
                <a:gd name="connsiteY5" fmla="*/ 4881 h 58056"/>
                <a:gd name="connsiteX6" fmla="*/ 0 w 81689"/>
                <a:gd name="connsiteY6" fmla="*/ 15542 h 58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689" h="58056">
                  <a:moveTo>
                    <a:pt x="0" y="15542"/>
                  </a:moveTo>
                  <a:lnTo>
                    <a:pt x="64350" y="58056"/>
                  </a:lnTo>
                  <a:lnTo>
                    <a:pt x="78607" y="52919"/>
                  </a:lnTo>
                  <a:lnTo>
                    <a:pt x="81690" y="51891"/>
                  </a:lnTo>
                  <a:lnTo>
                    <a:pt x="3211" y="0"/>
                  </a:lnTo>
                  <a:lnTo>
                    <a:pt x="2312" y="4881"/>
                  </a:lnTo>
                  <a:lnTo>
                    <a:pt x="0" y="155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6C80569-14A2-49DD-9B91-81DA8474D325}"/>
                </a:ext>
              </a:extLst>
            </p:cNvPr>
            <p:cNvSpPr/>
            <p:nvPr/>
          </p:nvSpPr>
          <p:spPr>
            <a:xfrm>
              <a:off x="4169779" y="4495529"/>
              <a:ext cx="642" cy="899"/>
            </a:xfrm>
            <a:custGeom>
              <a:avLst/>
              <a:gdLst>
                <a:gd name="connsiteX0" fmla="*/ 642 w 642"/>
                <a:gd name="connsiteY0" fmla="*/ 0 h 899"/>
                <a:gd name="connsiteX1" fmla="*/ 642 w 642"/>
                <a:gd name="connsiteY1" fmla="*/ 0 h 899"/>
                <a:gd name="connsiteX2" fmla="*/ 0 w 642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899">
                  <a:moveTo>
                    <a:pt x="642" y="0"/>
                  </a:moveTo>
                  <a:lnTo>
                    <a:pt x="642" y="0"/>
                  </a:lnTo>
                  <a:cubicBezTo>
                    <a:pt x="504" y="347"/>
                    <a:pt x="283" y="656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F3DE1E9-2A7F-453B-BDF3-68F13E4B35B1}"/>
                </a:ext>
              </a:extLst>
            </p:cNvPr>
            <p:cNvSpPr/>
            <p:nvPr/>
          </p:nvSpPr>
          <p:spPr>
            <a:xfrm>
              <a:off x="3130031" y="3868082"/>
              <a:ext cx="1037949" cy="623209"/>
            </a:xfrm>
            <a:custGeom>
              <a:avLst/>
              <a:gdLst>
                <a:gd name="connsiteX0" fmla="*/ 1037950 w 1037949"/>
                <a:gd name="connsiteY0" fmla="*/ 617686 h 623209"/>
                <a:gd name="connsiteX1" fmla="*/ 20936 w 1037949"/>
                <a:gd name="connsiteY1" fmla="*/ 0 h 623209"/>
                <a:gd name="connsiteX2" fmla="*/ 5266 w 1037949"/>
                <a:gd name="connsiteY2" fmla="*/ 5009 h 623209"/>
                <a:gd name="connsiteX3" fmla="*/ 2055 w 1037949"/>
                <a:gd name="connsiteY3" fmla="*/ 5009 h 623209"/>
                <a:gd name="connsiteX4" fmla="*/ 1028 w 1037949"/>
                <a:gd name="connsiteY4" fmla="*/ 5009 h 623209"/>
                <a:gd name="connsiteX5" fmla="*/ 0 w 1037949"/>
                <a:gd name="connsiteY5" fmla="*/ 5009 h 623209"/>
                <a:gd name="connsiteX6" fmla="*/ 1017784 w 1037949"/>
                <a:gd name="connsiteY6" fmla="*/ 623209 h 623209"/>
                <a:gd name="connsiteX7" fmla="*/ 1032683 w 1037949"/>
                <a:gd name="connsiteY7" fmla="*/ 617814 h 623209"/>
                <a:gd name="connsiteX8" fmla="*/ 1037950 w 1037949"/>
                <a:gd name="connsiteY8" fmla="*/ 617686 h 623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949" h="623209">
                  <a:moveTo>
                    <a:pt x="1037950" y="617686"/>
                  </a:moveTo>
                  <a:lnTo>
                    <a:pt x="20936" y="0"/>
                  </a:lnTo>
                  <a:lnTo>
                    <a:pt x="5266" y="5009"/>
                  </a:lnTo>
                  <a:lnTo>
                    <a:pt x="2055" y="5009"/>
                  </a:lnTo>
                  <a:cubicBezTo>
                    <a:pt x="2055" y="5009"/>
                    <a:pt x="2055" y="5009"/>
                    <a:pt x="1028" y="5009"/>
                  </a:cubicBezTo>
                  <a:lnTo>
                    <a:pt x="0" y="5009"/>
                  </a:lnTo>
                  <a:lnTo>
                    <a:pt x="1017784" y="623209"/>
                  </a:lnTo>
                  <a:lnTo>
                    <a:pt x="1032683" y="617814"/>
                  </a:lnTo>
                  <a:cubicBezTo>
                    <a:pt x="1034331" y="616986"/>
                    <a:pt x="1036263" y="616939"/>
                    <a:pt x="1037950" y="61768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F85111F-8510-4F0B-BB4F-62977CC3EC84}"/>
                </a:ext>
              </a:extLst>
            </p:cNvPr>
            <p:cNvSpPr/>
            <p:nvPr/>
          </p:nvSpPr>
          <p:spPr>
            <a:xfrm>
              <a:off x="4168237" y="4485896"/>
              <a:ext cx="1014" cy="835"/>
            </a:xfrm>
            <a:custGeom>
              <a:avLst/>
              <a:gdLst>
                <a:gd name="connsiteX0" fmla="*/ 0 w 1014"/>
                <a:gd name="connsiteY0" fmla="*/ 0 h 835"/>
                <a:gd name="connsiteX1" fmla="*/ 0 w 1014"/>
                <a:gd name="connsiteY1" fmla="*/ 0 h 835"/>
                <a:gd name="connsiteX2" fmla="*/ 771 w 1014"/>
                <a:gd name="connsiteY2" fmla="*/ 642 h 835"/>
                <a:gd name="connsiteX3" fmla="*/ 0 w 1014"/>
                <a:gd name="connsiteY3" fmla="*/ 0 h 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4" h="8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771" y="642"/>
                  </a:cubicBezTo>
                  <a:cubicBezTo>
                    <a:pt x="1542" y="1285"/>
                    <a:pt x="257" y="1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C0299AD-1109-403E-853F-20A7D2A352EE}"/>
                </a:ext>
              </a:extLst>
            </p:cNvPr>
            <p:cNvSpPr/>
            <p:nvPr/>
          </p:nvSpPr>
          <p:spPr>
            <a:xfrm>
              <a:off x="3127976" y="387052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93021C4-9957-4651-90D7-12D6F360009A}"/>
                </a:ext>
              </a:extLst>
            </p:cNvPr>
            <p:cNvSpPr/>
            <p:nvPr/>
          </p:nvSpPr>
          <p:spPr>
            <a:xfrm>
              <a:off x="3129902" y="387244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A04C78E-FBBB-4E47-A25A-6FABD9CDBF07}"/>
                </a:ext>
              </a:extLst>
            </p:cNvPr>
            <p:cNvSpPr/>
            <p:nvPr/>
          </p:nvSpPr>
          <p:spPr>
            <a:xfrm>
              <a:off x="3126948" y="386795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087D195-3626-42D6-99C4-1F24E4A8EF91}"/>
                </a:ext>
              </a:extLst>
            </p:cNvPr>
            <p:cNvSpPr/>
            <p:nvPr/>
          </p:nvSpPr>
          <p:spPr>
            <a:xfrm>
              <a:off x="3126773" y="3866155"/>
              <a:ext cx="46" cy="899"/>
            </a:xfrm>
            <a:custGeom>
              <a:avLst/>
              <a:gdLst>
                <a:gd name="connsiteX0" fmla="*/ 47 w 46"/>
                <a:gd name="connsiteY0" fmla="*/ 0 h 899"/>
                <a:gd name="connsiteX1" fmla="*/ 47 w 46"/>
                <a:gd name="connsiteY1" fmla="*/ 899 h 899"/>
                <a:gd name="connsiteX2" fmla="*/ 47 w 46"/>
                <a:gd name="connsiteY2" fmla="*/ 899 h 899"/>
                <a:gd name="connsiteX3" fmla="*/ 47 w 46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899">
                  <a:moveTo>
                    <a:pt x="47" y="0"/>
                  </a:moveTo>
                  <a:cubicBezTo>
                    <a:pt x="-16" y="296"/>
                    <a:pt x="-16" y="602"/>
                    <a:pt x="47" y="899"/>
                  </a:cubicBezTo>
                  <a:lnTo>
                    <a:pt x="47" y="899"/>
                  </a:lnTo>
                  <a:cubicBezTo>
                    <a:pt x="47" y="899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412EF31-C0FD-4C11-AEAA-0339D760B7F6}"/>
                </a:ext>
              </a:extLst>
            </p:cNvPr>
            <p:cNvSpPr/>
            <p:nvPr/>
          </p:nvSpPr>
          <p:spPr>
            <a:xfrm>
              <a:off x="2586716" y="3537982"/>
              <a:ext cx="125414" cy="567720"/>
            </a:xfrm>
            <a:custGeom>
              <a:avLst/>
              <a:gdLst>
                <a:gd name="connsiteX0" fmla="*/ 109690 w 125414"/>
                <a:gd name="connsiteY0" fmla="*/ 9119 h 567720"/>
                <a:gd name="connsiteX1" fmla="*/ 0 w 125414"/>
                <a:gd name="connsiteY1" fmla="*/ 560014 h 567720"/>
                <a:gd name="connsiteX2" fmla="*/ 8349 w 125414"/>
                <a:gd name="connsiteY2" fmla="*/ 565281 h 567720"/>
                <a:gd name="connsiteX3" fmla="*/ 12202 w 125414"/>
                <a:gd name="connsiteY3" fmla="*/ 567721 h 567720"/>
                <a:gd name="connsiteX4" fmla="*/ 125360 w 125414"/>
                <a:gd name="connsiteY4" fmla="*/ 0 h 567720"/>
                <a:gd name="connsiteX5" fmla="*/ 125360 w 125414"/>
                <a:gd name="connsiteY5" fmla="*/ 1156 h 567720"/>
                <a:gd name="connsiteX6" fmla="*/ 125360 w 125414"/>
                <a:gd name="connsiteY6" fmla="*/ 2440 h 567720"/>
                <a:gd name="connsiteX7" fmla="*/ 124333 w 125414"/>
                <a:gd name="connsiteY7" fmla="*/ 3725 h 567720"/>
                <a:gd name="connsiteX8" fmla="*/ 123434 w 125414"/>
                <a:gd name="connsiteY8" fmla="*/ 4624 h 567720"/>
                <a:gd name="connsiteX9" fmla="*/ 122021 w 125414"/>
                <a:gd name="connsiteY9" fmla="*/ 5394 h 567720"/>
                <a:gd name="connsiteX10" fmla="*/ 121122 w 125414"/>
                <a:gd name="connsiteY10" fmla="*/ 5394 h 56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414" h="567720">
                  <a:moveTo>
                    <a:pt x="109690" y="9119"/>
                  </a:moveTo>
                  <a:lnTo>
                    <a:pt x="0" y="560014"/>
                  </a:lnTo>
                  <a:lnTo>
                    <a:pt x="8349" y="565281"/>
                  </a:lnTo>
                  <a:lnTo>
                    <a:pt x="12202" y="567721"/>
                  </a:lnTo>
                  <a:lnTo>
                    <a:pt x="125360" y="0"/>
                  </a:lnTo>
                  <a:lnTo>
                    <a:pt x="125360" y="1156"/>
                  </a:lnTo>
                  <a:cubicBezTo>
                    <a:pt x="125432" y="1581"/>
                    <a:pt x="125432" y="2015"/>
                    <a:pt x="125360" y="2440"/>
                  </a:cubicBezTo>
                  <a:cubicBezTo>
                    <a:pt x="125091" y="2922"/>
                    <a:pt x="124744" y="3356"/>
                    <a:pt x="124333" y="3725"/>
                  </a:cubicBezTo>
                  <a:lnTo>
                    <a:pt x="123434" y="4624"/>
                  </a:lnTo>
                  <a:cubicBezTo>
                    <a:pt x="123008" y="4955"/>
                    <a:pt x="122530" y="5215"/>
                    <a:pt x="122021" y="5394"/>
                  </a:cubicBezTo>
                  <a:lnTo>
                    <a:pt x="121122" y="539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5F43504-09AA-446A-9AC4-CAEC5B90A5E8}"/>
                </a:ext>
              </a:extLst>
            </p:cNvPr>
            <p:cNvSpPr/>
            <p:nvPr/>
          </p:nvSpPr>
          <p:spPr>
            <a:xfrm>
              <a:off x="1001085" y="4796858"/>
              <a:ext cx="386100" cy="2139101"/>
            </a:xfrm>
            <a:custGeom>
              <a:avLst/>
              <a:gdLst>
                <a:gd name="connsiteX0" fmla="*/ 381862 w 386100"/>
                <a:gd name="connsiteY0" fmla="*/ 2440 h 2139101"/>
                <a:gd name="connsiteX1" fmla="*/ 378907 w 386100"/>
                <a:gd name="connsiteY1" fmla="*/ 2440 h 2139101"/>
                <a:gd name="connsiteX2" fmla="*/ 377751 w 386100"/>
                <a:gd name="connsiteY2" fmla="*/ 2440 h 2139101"/>
                <a:gd name="connsiteX3" fmla="*/ 376467 w 386100"/>
                <a:gd name="connsiteY3" fmla="*/ 2440 h 2139101"/>
                <a:gd name="connsiteX4" fmla="*/ 376467 w 386100"/>
                <a:gd name="connsiteY4" fmla="*/ 2440 h 2139101"/>
                <a:gd name="connsiteX5" fmla="*/ 372871 w 386100"/>
                <a:gd name="connsiteY5" fmla="*/ 0 h 2139101"/>
                <a:gd name="connsiteX6" fmla="*/ 0 w 386100"/>
                <a:gd name="connsiteY6" fmla="*/ 2139102 h 2139101"/>
                <a:gd name="connsiteX7" fmla="*/ 13615 w 386100"/>
                <a:gd name="connsiteY7" fmla="*/ 2139102 h 2139101"/>
                <a:gd name="connsiteX8" fmla="*/ 386100 w 386100"/>
                <a:gd name="connsiteY8" fmla="*/ 1028 h 2139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6100" h="2139101">
                  <a:moveTo>
                    <a:pt x="381862" y="2440"/>
                  </a:moveTo>
                  <a:lnTo>
                    <a:pt x="378907" y="2440"/>
                  </a:lnTo>
                  <a:lnTo>
                    <a:pt x="377751" y="2440"/>
                  </a:lnTo>
                  <a:lnTo>
                    <a:pt x="376467" y="2440"/>
                  </a:lnTo>
                  <a:lnTo>
                    <a:pt x="376467" y="2440"/>
                  </a:lnTo>
                  <a:lnTo>
                    <a:pt x="372871" y="0"/>
                  </a:lnTo>
                  <a:lnTo>
                    <a:pt x="0" y="2139102"/>
                  </a:lnTo>
                  <a:lnTo>
                    <a:pt x="13615" y="2139102"/>
                  </a:lnTo>
                  <a:lnTo>
                    <a:pt x="38610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1A984B0-7316-4A13-9D64-7222FC8D5F3C}"/>
                </a:ext>
              </a:extLst>
            </p:cNvPr>
            <p:cNvSpPr/>
            <p:nvPr/>
          </p:nvSpPr>
          <p:spPr>
            <a:xfrm>
              <a:off x="3135040" y="3758005"/>
              <a:ext cx="321493" cy="115214"/>
            </a:xfrm>
            <a:custGeom>
              <a:avLst/>
              <a:gdLst>
                <a:gd name="connsiteX0" fmla="*/ 5266 w 321493"/>
                <a:gd name="connsiteY0" fmla="*/ 109306 h 115214"/>
                <a:gd name="connsiteX1" fmla="*/ 0 w 321493"/>
                <a:gd name="connsiteY1" fmla="*/ 115214 h 115214"/>
                <a:gd name="connsiteX2" fmla="*/ 0 w 321493"/>
                <a:gd name="connsiteY2" fmla="*/ 115214 h 115214"/>
                <a:gd name="connsiteX3" fmla="*/ 15670 w 321493"/>
                <a:gd name="connsiteY3" fmla="*/ 110205 h 115214"/>
                <a:gd name="connsiteX4" fmla="*/ 317897 w 321493"/>
                <a:gd name="connsiteY4" fmla="*/ 13230 h 115214"/>
                <a:gd name="connsiteX5" fmla="*/ 320594 w 321493"/>
                <a:gd name="connsiteY5" fmla="*/ 12331 h 115214"/>
                <a:gd name="connsiteX6" fmla="*/ 321493 w 321493"/>
                <a:gd name="connsiteY6" fmla="*/ 12331 h 115214"/>
                <a:gd name="connsiteX7" fmla="*/ 317511 w 321493"/>
                <a:gd name="connsiteY7" fmla="*/ 12973 h 115214"/>
                <a:gd name="connsiteX8" fmla="*/ 312276 w 321493"/>
                <a:gd name="connsiteY8" fmla="*/ 4893 h 115214"/>
                <a:gd name="connsiteX9" fmla="*/ 312374 w 321493"/>
                <a:gd name="connsiteY9" fmla="*/ 4496 h 115214"/>
                <a:gd name="connsiteX10" fmla="*/ 313402 w 321493"/>
                <a:gd name="connsiteY10" fmla="*/ 0 h 115214"/>
                <a:gd name="connsiteX11" fmla="*/ 7450 w 321493"/>
                <a:gd name="connsiteY11" fmla="*/ 98260 h 115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1493" h="115214">
                  <a:moveTo>
                    <a:pt x="5266" y="109306"/>
                  </a:moveTo>
                  <a:cubicBezTo>
                    <a:pt x="4734" y="112095"/>
                    <a:pt x="2710" y="114365"/>
                    <a:pt x="0" y="115214"/>
                  </a:cubicBezTo>
                  <a:lnTo>
                    <a:pt x="0" y="115214"/>
                  </a:lnTo>
                  <a:lnTo>
                    <a:pt x="15670" y="110205"/>
                  </a:lnTo>
                  <a:lnTo>
                    <a:pt x="317897" y="13230"/>
                  </a:lnTo>
                  <a:lnTo>
                    <a:pt x="320594" y="12331"/>
                  </a:lnTo>
                  <a:cubicBezTo>
                    <a:pt x="320594" y="12331"/>
                    <a:pt x="320594" y="12331"/>
                    <a:pt x="321493" y="12331"/>
                  </a:cubicBezTo>
                  <a:cubicBezTo>
                    <a:pt x="320256" y="12927"/>
                    <a:pt x="318873" y="13151"/>
                    <a:pt x="317511" y="12973"/>
                  </a:cubicBezTo>
                  <a:cubicBezTo>
                    <a:pt x="313835" y="12187"/>
                    <a:pt x="311491" y="8570"/>
                    <a:pt x="312276" y="4893"/>
                  </a:cubicBezTo>
                  <a:cubicBezTo>
                    <a:pt x="312305" y="4760"/>
                    <a:pt x="312337" y="4627"/>
                    <a:pt x="312374" y="4496"/>
                  </a:cubicBezTo>
                  <a:lnTo>
                    <a:pt x="313402" y="0"/>
                  </a:lnTo>
                  <a:lnTo>
                    <a:pt x="7450" y="982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4D03FE5-FBB1-4369-8207-7FCEBFBC116C}"/>
                </a:ext>
              </a:extLst>
            </p:cNvPr>
            <p:cNvSpPr/>
            <p:nvPr/>
          </p:nvSpPr>
          <p:spPr>
            <a:xfrm>
              <a:off x="3126853" y="3865127"/>
              <a:ext cx="141" cy="1669"/>
            </a:xfrm>
            <a:custGeom>
              <a:avLst/>
              <a:gdLst>
                <a:gd name="connsiteX0" fmla="*/ 95 w 141"/>
                <a:gd name="connsiteY0" fmla="*/ 0 h 1669"/>
                <a:gd name="connsiteX1" fmla="*/ 95 w 141"/>
                <a:gd name="connsiteY1" fmla="*/ 900 h 1669"/>
                <a:gd name="connsiteX2" fmla="*/ 95 w 141"/>
                <a:gd name="connsiteY2" fmla="*/ 1670 h 1669"/>
                <a:gd name="connsiteX3" fmla="*/ 95 w 141"/>
                <a:gd name="connsiteY3" fmla="*/ 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" h="1669">
                  <a:moveTo>
                    <a:pt x="95" y="0"/>
                  </a:moveTo>
                  <a:cubicBezTo>
                    <a:pt x="157" y="297"/>
                    <a:pt x="157" y="603"/>
                    <a:pt x="95" y="900"/>
                  </a:cubicBezTo>
                  <a:cubicBezTo>
                    <a:pt x="95" y="899"/>
                    <a:pt x="95" y="899"/>
                    <a:pt x="95" y="1670"/>
                  </a:cubicBezTo>
                  <a:cubicBezTo>
                    <a:pt x="-32" y="1120"/>
                    <a:pt x="-32" y="550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24F056-C869-4BE9-AB7A-73D63764CFF6}"/>
                </a:ext>
              </a:extLst>
            </p:cNvPr>
            <p:cNvSpPr/>
            <p:nvPr/>
          </p:nvSpPr>
          <p:spPr>
            <a:xfrm>
              <a:off x="3127976" y="3870651"/>
              <a:ext cx="899" cy="899"/>
            </a:xfrm>
            <a:custGeom>
              <a:avLst/>
              <a:gdLst>
                <a:gd name="connsiteX0" fmla="*/ 128 w 899"/>
                <a:gd name="connsiteY0" fmla="*/ 128 h 899"/>
                <a:gd name="connsiteX1" fmla="*/ 899 w 899"/>
                <a:gd name="connsiteY1" fmla="*/ 899 h 899"/>
                <a:gd name="connsiteX2" fmla="*/ 0 w 899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128" y="128"/>
                  </a:moveTo>
                  <a:lnTo>
                    <a:pt x="899" y="8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926F1A2-F53D-4C44-99E3-14FD7A318672}"/>
                </a:ext>
              </a:extLst>
            </p:cNvPr>
            <p:cNvSpPr/>
            <p:nvPr/>
          </p:nvSpPr>
          <p:spPr>
            <a:xfrm>
              <a:off x="3126912" y="3867953"/>
              <a:ext cx="36" cy="1155"/>
            </a:xfrm>
            <a:custGeom>
              <a:avLst/>
              <a:gdLst>
                <a:gd name="connsiteX0" fmla="*/ 36 w 36"/>
                <a:gd name="connsiteY0" fmla="*/ 257 h 1155"/>
                <a:gd name="connsiteX1" fmla="*/ 36 w 36"/>
                <a:gd name="connsiteY1" fmla="*/ 257 h 1155"/>
                <a:gd name="connsiteX2" fmla="*/ 36 w 36"/>
                <a:gd name="connsiteY2" fmla="*/ 1156 h 1155"/>
                <a:gd name="connsiteX3" fmla="*/ 36 w 36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" h="1155">
                  <a:moveTo>
                    <a:pt x="36" y="257"/>
                  </a:moveTo>
                  <a:lnTo>
                    <a:pt x="36" y="257"/>
                  </a:lnTo>
                  <a:cubicBezTo>
                    <a:pt x="-6" y="555"/>
                    <a:pt x="-6" y="858"/>
                    <a:pt x="36" y="1156"/>
                  </a:cubicBezTo>
                  <a:cubicBezTo>
                    <a:pt x="-12" y="772"/>
                    <a:pt x="-12" y="384"/>
                    <a:pt x="3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AE82D14-2EB8-4505-AF54-7F66B3C0BB3B}"/>
                </a:ext>
              </a:extLst>
            </p:cNvPr>
            <p:cNvSpPr/>
            <p:nvPr/>
          </p:nvSpPr>
          <p:spPr>
            <a:xfrm>
              <a:off x="3129902" y="3872449"/>
              <a:ext cx="1027" cy="12844"/>
            </a:xfrm>
            <a:custGeom>
              <a:avLst/>
              <a:gdLst>
                <a:gd name="connsiteX0" fmla="*/ 0 w 1027"/>
                <a:gd name="connsiteY0" fmla="*/ 0 h 12844"/>
                <a:gd name="connsiteX1" fmla="*/ 0 w 1027"/>
                <a:gd name="connsiteY1" fmla="*/ 0 h 12844"/>
                <a:gd name="connsiteX2" fmla="*/ 1028 w 1027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12844">
                  <a:moveTo>
                    <a:pt x="0" y="0"/>
                  </a:move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857278D-BA66-43B0-9B6C-1698088DB8C6}"/>
                </a:ext>
              </a:extLst>
            </p:cNvPr>
            <p:cNvSpPr/>
            <p:nvPr/>
          </p:nvSpPr>
          <p:spPr>
            <a:xfrm>
              <a:off x="315055" y="6072047"/>
              <a:ext cx="372114" cy="148866"/>
            </a:xfrm>
            <a:custGeom>
              <a:avLst/>
              <a:gdLst>
                <a:gd name="connsiteX0" fmla="*/ 6052 w 372114"/>
                <a:gd name="connsiteY0" fmla="*/ 148866 h 148866"/>
                <a:gd name="connsiteX1" fmla="*/ 9391 w 372114"/>
                <a:gd name="connsiteY1" fmla="*/ 148866 h 148866"/>
                <a:gd name="connsiteX2" fmla="*/ 13502 w 372114"/>
                <a:gd name="connsiteY2" fmla="*/ 147325 h 148866"/>
                <a:gd name="connsiteX3" fmla="*/ 369418 w 372114"/>
                <a:gd name="connsiteY3" fmla="*/ 16184 h 148866"/>
                <a:gd name="connsiteX4" fmla="*/ 371344 w 372114"/>
                <a:gd name="connsiteY4" fmla="*/ 4496 h 148866"/>
                <a:gd name="connsiteX5" fmla="*/ 372115 w 372114"/>
                <a:gd name="connsiteY5" fmla="*/ 0 h 148866"/>
                <a:gd name="connsiteX6" fmla="*/ 8364 w 372114"/>
                <a:gd name="connsiteY6" fmla="*/ 133582 h 148866"/>
                <a:gd name="connsiteX7" fmla="*/ 5024 w 372114"/>
                <a:gd name="connsiteY7" fmla="*/ 134866 h 148866"/>
                <a:gd name="connsiteX8" fmla="*/ 272 w 372114"/>
                <a:gd name="connsiteY8" fmla="*/ 144114 h 148866"/>
                <a:gd name="connsiteX9" fmla="*/ 2969 w 372114"/>
                <a:gd name="connsiteY9" fmla="*/ 147839 h 148866"/>
                <a:gd name="connsiteX10" fmla="*/ 4382 w 372114"/>
                <a:gd name="connsiteY10" fmla="*/ 148609 h 14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114" h="148866">
                  <a:moveTo>
                    <a:pt x="6052" y="148866"/>
                  </a:moveTo>
                  <a:lnTo>
                    <a:pt x="9391" y="148866"/>
                  </a:lnTo>
                  <a:lnTo>
                    <a:pt x="13502" y="147325"/>
                  </a:lnTo>
                  <a:lnTo>
                    <a:pt x="369418" y="16184"/>
                  </a:lnTo>
                  <a:lnTo>
                    <a:pt x="371344" y="4496"/>
                  </a:lnTo>
                  <a:lnTo>
                    <a:pt x="372115" y="0"/>
                  </a:lnTo>
                  <a:lnTo>
                    <a:pt x="8364" y="133582"/>
                  </a:lnTo>
                  <a:lnTo>
                    <a:pt x="5024" y="134866"/>
                  </a:lnTo>
                  <a:cubicBezTo>
                    <a:pt x="1286" y="136255"/>
                    <a:pt x="-775" y="140266"/>
                    <a:pt x="272" y="144114"/>
                  </a:cubicBezTo>
                  <a:cubicBezTo>
                    <a:pt x="669" y="145651"/>
                    <a:pt x="1632" y="146982"/>
                    <a:pt x="2969" y="147839"/>
                  </a:cubicBezTo>
                  <a:lnTo>
                    <a:pt x="4382" y="1486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DDC88D4-7866-4BF7-BD91-559B2B925F83}"/>
                </a:ext>
              </a:extLst>
            </p:cNvPr>
            <p:cNvSpPr/>
            <p:nvPr/>
          </p:nvSpPr>
          <p:spPr>
            <a:xfrm>
              <a:off x="1550950" y="2044952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0 w 899"/>
                <a:gd name="connsiteY1" fmla="*/ 0 h 899"/>
                <a:gd name="connsiteX2" fmla="*/ 0 w 899"/>
                <a:gd name="connsiteY2" fmla="*/ 0 h 899"/>
                <a:gd name="connsiteX3" fmla="*/ 899 w 89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370" y="220"/>
                    <a:pt x="679" y="529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F419D9-0023-4AE9-B13C-9156FA349F59}"/>
                </a:ext>
              </a:extLst>
            </p:cNvPr>
            <p:cNvSpPr/>
            <p:nvPr/>
          </p:nvSpPr>
          <p:spPr>
            <a:xfrm>
              <a:off x="1103454" y="1792817"/>
              <a:ext cx="446340" cy="254832"/>
            </a:xfrm>
            <a:custGeom>
              <a:avLst/>
              <a:gdLst>
                <a:gd name="connsiteX0" fmla="*/ 8220 w 446340"/>
                <a:gd name="connsiteY0" fmla="*/ 5395 h 254832"/>
                <a:gd name="connsiteX1" fmla="*/ 2440 w 446340"/>
                <a:gd name="connsiteY1" fmla="*/ 14129 h 254832"/>
                <a:gd name="connsiteX2" fmla="*/ 0 w 446340"/>
                <a:gd name="connsiteY2" fmla="*/ 14129 h 254832"/>
                <a:gd name="connsiteX3" fmla="*/ 423092 w 446340"/>
                <a:gd name="connsiteY3" fmla="*/ 254832 h 254832"/>
                <a:gd name="connsiteX4" fmla="*/ 441716 w 446340"/>
                <a:gd name="connsiteY4" fmla="*/ 250337 h 254832"/>
                <a:gd name="connsiteX5" fmla="*/ 442872 w 446340"/>
                <a:gd name="connsiteY5" fmla="*/ 250337 h 254832"/>
                <a:gd name="connsiteX6" fmla="*/ 444028 w 446340"/>
                <a:gd name="connsiteY6" fmla="*/ 250337 h 254832"/>
                <a:gd name="connsiteX7" fmla="*/ 444028 w 446340"/>
                <a:gd name="connsiteY7" fmla="*/ 250337 h 254832"/>
                <a:gd name="connsiteX8" fmla="*/ 445441 w 446340"/>
                <a:gd name="connsiteY8" fmla="*/ 250337 h 254832"/>
                <a:gd name="connsiteX9" fmla="*/ 446340 w 446340"/>
                <a:gd name="connsiteY9" fmla="*/ 250337 h 254832"/>
                <a:gd name="connsiteX10" fmla="*/ 446340 w 446340"/>
                <a:gd name="connsiteY10" fmla="*/ 250337 h 254832"/>
                <a:gd name="connsiteX11" fmla="*/ 4881 w 446340"/>
                <a:gd name="connsiteY11" fmla="*/ 0 h 254832"/>
                <a:gd name="connsiteX12" fmla="*/ 3982 w 446340"/>
                <a:gd name="connsiteY12" fmla="*/ 0 h 254832"/>
                <a:gd name="connsiteX13" fmla="*/ 8220 w 446340"/>
                <a:gd name="connsiteY13" fmla="*/ 5395 h 254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6340" h="254832">
                  <a:moveTo>
                    <a:pt x="8220" y="5395"/>
                  </a:moveTo>
                  <a:cubicBezTo>
                    <a:pt x="8748" y="9342"/>
                    <a:pt x="6280" y="13072"/>
                    <a:pt x="2440" y="14129"/>
                  </a:cubicBezTo>
                  <a:lnTo>
                    <a:pt x="0" y="14129"/>
                  </a:lnTo>
                  <a:lnTo>
                    <a:pt x="423092" y="254832"/>
                  </a:lnTo>
                  <a:lnTo>
                    <a:pt x="441716" y="250337"/>
                  </a:lnTo>
                  <a:cubicBezTo>
                    <a:pt x="442099" y="250272"/>
                    <a:pt x="442490" y="250272"/>
                    <a:pt x="442872" y="250337"/>
                  </a:cubicBezTo>
                  <a:cubicBezTo>
                    <a:pt x="443247" y="250210"/>
                    <a:pt x="443653" y="250210"/>
                    <a:pt x="444028" y="250337"/>
                  </a:cubicBezTo>
                  <a:lnTo>
                    <a:pt x="444028" y="250337"/>
                  </a:lnTo>
                  <a:lnTo>
                    <a:pt x="445441" y="250337"/>
                  </a:lnTo>
                  <a:cubicBezTo>
                    <a:pt x="445441" y="250337"/>
                    <a:pt x="446083" y="250337"/>
                    <a:pt x="446340" y="250337"/>
                  </a:cubicBezTo>
                  <a:lnTo>
                    <a:pt x="446340" y="250337"/>
                  </a:lnTo>
                  <a:lnTo>
                    <a:pt x="4881" y="0"/>
                  </a:lnTo>
                  <a:lnTo>
                    <a:pt x="3982" y="0"/>
                  </a:lnTo>
                  <a:cubicBezTo>
                    <a:pt x="6299" y="855"/>
                    <a:pt x="7937" y="2941"/>
                    <a:pt x="8220" y="539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0A0662C-7504-4D3B-A9D3-96B9DD8993FD}"/>
                </a:ext>
              </a:extLst>
            </p:cNvPr>
            <p:cNvSpPr/>
            <p:nvPr/>
          </p:nvSpPr>
          <p:spPr>
            <a:xfrm>
              <a:off x="1552877" y="2046878"/>
              <a:ext cx="110" cy="1412"/>
            </a:xfrm>
            <a:custGeom>
              <a:avLst/>
              <a:gdLst>
                <a:gd name="connsiteX0" fmla="*/ 0 w 110"/>
                <a:gd name="connsiteY0" fmla="*/ 1413 h 1412"/>
                <a:gd name="connsiteX1" fmla="*/ 0 w 110"/>
                <a:gd name="connsiteY1" fmla="*/ 0 h 1412"/>
                <a:gd name="connsiteX2" fmla="*/ 0 w 110"/>
                <a:gd name="connsiteY2" fmla="*/ 0 h 1412"/>
                <a:gd name="connsiteX3" fmla="*/ 0 w 110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" h="1412">
                  <a:moveTo>
                    <a:pt x="0" y="1413"/>
                  </a:moveTo>
                  <a:cubicBezTo>
                    <a:pt x="0" y="1413"/>
                    <a:pt x="0" y="514"/>
                    <a:pt x="0" y="0"/>
                  </a:cubicBezTo>
                  <a:lnTo>
                    <a:pt x="0" y="0"/>
                  </a:lnTo>
                  <a:cubicBezTo>
                    <a:pt x="147" y="459"/>
                    <a:pt x="147" y="95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F2D6485-6695-49BE-AB3B-E6DD49A56739}"/>
                </a:ext>
              </a:extLst>
            </p:cNvPr>
            <p:cNvSpPr/>
            <p:nvPr/>
          </p:nvSpPr>
          <p:spPr>
            <a:xfrm>
              <a:off x="1553005" y="2049704"/>
              <a:ext cx="47" cy="1412"/>
            </a:xfrm>
            <a:custGeom>
              <a:avLst/>
              <a:gdLst>
                <a:gd name="connsiteX0" fmla="*/ 0 w 47"/>
                <a:gd name="connsiteY0" fmla="*/ 1413 h 1412"/>
                <a:gd name="connsiteX1" fmla="*/ 0 w 47"/>
                <a:gd name="connsiteY1" fmla="*/ 0 h 1412"/>
                <a:gd name="connsiteX2" fmla="*/ 0 w 47"/>
                <a:gd name="connsiteY2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412">
                  <a:moveTo>
                    <a:pt x="0" y="1413"/>
                  </a:moveTo>
                  <a:cubicBezTo>
                    <a:pt x="64" y="944"/>
                    <a:pt x="64" y="469"/>
                    <a:pt x="0" y="0"/>
                  </a:cubicBezTo>
                  <a:lnTo>
                    <a:pt x="0" y="141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4BFF3A7-3E2D-49E9-8E80-AEC432528605}"/>
                </a:ext>
              </a:extLst>
            </p:cNvPr>
            <p:cNvSpPr/>
            <p:nvPr/>
          </p:nvSpPr>
          <p:spPr>
            <a:xfrm>
              <a:off x="595796" y="1968742"/>
              <a:ext cx="370865" cy="226231"/>
            </a:xfrm>
            <a:custGeom>
              <a:avLst/>
              <a:gdLst>
                <a:gd name="connsiteX0" fmla="*/ 363930 w 370865"/>
                <a:gd name="connsiteY0" fmla="*/ 221351 h 226231"/>
                <a:gd name="connsiteX1" fmla="*/ 363930 w 370865"/>
                <a:gd name="connsiteY1" fmla="*/ 221351 h 226231"/>
                <a:gd name="connsiteX2" fmla="*/ 363930 w 370865"/>
                <a:gd name="connsiteY2" fmla="*/ 219681 h 226231"/>
                <a:gd name="connsiteX3" fmla="*/ 363930 w 370865"/>
                <a:gd name="connsiteY3" fmla="*/ 218782 h 226231"/>
                <a:gd name="connsiteX4" fmla="*/ 364957 w 370865"/>
                <a:gd name="connsiteY4" fmla="*/ 217497 h 226231"/>
                <a:gd name="connsiteX5" fmla="*/ 365728 w 370865"/>
                <a:gd name="connsiteY5" fmla="*/ 216598 h 226231"/>
                <a:gd name="connsiteX6" fmla="*/ 367012 w 370865"/>
                <a:gd name="connsiteY6" fmla="*/ 215956 h 226231"/>
                <a:gd name="connsiteX7" fmla="*/ 368297 w 370865"/>
                <a:gd name="connsiteY7" fmla="*/ 215956 h 226231"/>
                <a:gd name="connsiteX8" fmla="*/ 368297 w 370865"/>
                <a:gd name="connsiteY8" fmla="*/ 215956 h 226231"/>
                <a:gd name="connsiteX9" fmla="*/ 370866 w 370865"/>
                <a:gd name="connsiteY9" fmla="*/ 215314 h 226231"/>
                <a:gd name="connsiteX10" fmla="*/ 17390 w 370865"/>
                <a:gd name="connsiteY10" fmla="*/ 4923 h 226231"/>
                <a:gd name="connsiteX11" fmla="*/ 10454 w 370865"/>
                <a:gd name="connsiteY11" fmla="*/ 813 h 226231"/>
                <a:gd name="connsiteX12" fmla="*/ 1235 w 370865"/>
                <a:gd name="connsiteY12" fmla="*/ 3585 h 226231"/>
                <a:gd name="connsiteX13" fmla="*/ 1078 w 370865"/>
                <a:gd name="connsiteY13" fmla="*/ 3896 h 226231"/>
                <a:gd name="connsiteX14" fmla="*/ 3390 w 370865"/>
                <a:gd name="connsiteY14" fmla="*/ 13786 h 226231"/>
                <a:gd name="connsiteX15" fmla="*/ 5702 w 370865"/>
                <a:gd name="connsiteY15" fmla="*/ 15199 h 226231"/>
                <a:gd name="connsiteX16" fmla="*/ 363159 w 370865"/>
                <a:gd name="connsiteY16" fmla="*/ 226232 h 22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0865" h="226231">
                  <a:moveTo>
                    <a:pt x="363930" y="221351"/>
                  </a:moveTo>
                  <a:lnTo>
                    <a:pt x="363930" y="221351"/>
                  </a:lnTo>
                  <a:cubicBezTo>
                    <a:pt x="363897" y="220795"/>
                    <a:pt x="363897" y="220237"/>
                    <a:pt x="363930" y="219681"/>
                  </a:cubicBezTo>
                  <a:lnTo>
                    <a:pt x="363930" y="218782"/>
                  </a:lnTo>
                  <a:cubicBezTo>
                    <a:pt x="364199" y="218300"/>
                    <a:pt x="364546" y="217866"/>
                    <a:pt x="364957" y="217497"/>
                  </a:cubicBezTo>
                  <a:lnTo>
                    <a:pt x="365728" y="216598"/>
                  </a:lnTo>
                  <a:lnTo>
                    <a:pt x="367012" y="215956"/>
                  </a:lnTo>
                  <a:cubicBezTo>
                    <a:pt x="367438" y="215887"/>
                    <a:pt x="367872" y="215887"/>
                    <a:pt x="368297" y="215956"/>
                  </a:cubicBezTo>
                  <a:lnTo>
                    <a:pt x="368297" y="215956"/>
                  </a:lnTo>
                  <a:lnTo>
                    <a:pt x="370866" y="215314"/>
                  </a:lnTo>
                  <a:lnTo>
                    <a:pt x="17390" y="4923"/>
                  </a:lnTo>
                  <a:lnTo>
                    <a:pt x="10454" y="813"/>
                  </a:lnTo>
                  <a:cubicBezTo>
                    <a:pt x="7143" y="-967"/>
                    <a:pt x="3015" y="274"/>
                    <a:pt x="1235" y="3585"/>
                  </a:cubicBezTo>
                  <a:cubicBezTo>
                    <a:pt x="1180" y="3687"/>
                    <a:pt x="1127" y="3791"/>
                    <a:pt x="1078" y="3896"/>
                  </a:cubicBezTo>
                  <a:cubicBezTo>
                    <a:pt x="-1009" y="7266"/>
                    <a:pt x="25" y="11689"/>
                    <a:pt x="3390" y="13786"/>
                  </a:cubicBezTo>
                  <a:lnTo>
                    <a:pt x="5702" y="15199"/>
                  </a:lnTo>
                  <a:lnTo>
                    <a:pt x="363159" y="22623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CC614A0-D877-4705-B73E-ACC2486FE120}"/>
                </a:ext>
              </a:extLst>
            </p:cNvPr>
            <p:cNvSpPr/>
            <p:nvPr/>
          </p:nvSpPr>
          <p:spPr>
            <a:xfrm>
              <a:off x="1552363" y="2045979"/>
              <a:ext cx="12844" cy="1156"/>
            </a:xfrm>
            <a:custGeom>
              <a:avLst/>
              <a:gdLst>
                <a:gd name="connsiteX0" fmla="*/ 0 w 12844"/>
                <a:gd name="connsiteY0" fmla="*/ 899 h 1156"/>
                <a:gd name="connsiteX1" fmla="*/ 0 w 12844"/>
                <a:gd name="connsiteY1" fmla="*/ 0 h 1156"/>
                <a:gd name="connsiteX2" fmla="*/ 0 w 12844"/>
                <a:gd name="connsiteY2" fmla="*/ 1156 h 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6">
                  <a:moveTo>
                    <a:pt x="0" y="899"/>
                  </a:moveTo>
                  <a:lnTo>
                    <a:pt x="0" y="0"/>
                  </a:lnTo>
                  <a:lnTo>
                    <a:pt x="0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FD753D9-FF07-4122-9BED-B5A706ADB05D}"/>
                </a:ext>
              </a:extLst>
            </p:cNvPr>
            <p:cNvSpPr/>
            <p:nvPr/>
          </p:nvSpPr>
          <p:spPr>
            <a:xfrm>
              <a:off x="1553005" y="204970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F073CE3-4CAB-4BDC-B5D8-E0FA758A41C8}"/>
                </a:ext>
              </a:extLst>
            </p:cNvPr>
            <p:cNvSpPr/>
            <p:nvPr/>
          </p:nvSpPr>
          <p:spPr>
            <a:xfrm>
              <a:off x="1550051" y="2044181"/>
              <a:ext cx="899" cy="899"/>
            </a:xfrm>
            <a:custGeom>
              <a:avLst/>
              <a:gdLst>
                <a:gd name="connsiteX0" fmla="*/ 899 w 899"/>
                <a:gd name="connsiteY0" fmla="*/ 771 h 899"/>
                <a:gd name="connsiteX1" fmla="*/ 0 w 899"/>
                <a:gd name="connsiteY1" fmla="*/ 0 h 899"/>
                <a:gd name="connsiteX2" fmla="*/ 899 w 899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899" y="771"/>
                  </a:moveTo>
                  <a:cubicBezTo>
                    <a:pt x="899" y="771"/>
                    <a:pt x="899" y="129"/>
                    <a:pt x="0" y="0"/>
                  </a:cubicBezTo>
                  <a:cubicBezTo>
                    <a:pt x="361" y="231"/>
                    <a:pt x="668" y="538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6A3495-E034-42DF-9FBC-8E1CE0B01034}"/>
                </a:ext>
              </a:extLst>
            </p:cNvPr>
            <p:cNvSpPr/>
            <p:nvPr/>
          </p:nvSpPr>
          <p:spPr>
            <a:xfrm>
              <a:off x="965249" y="2043234"/>
              <a:ext cx="581077" cy="153667"/>
            </a:xfrm>
            <a:custGeom>
              <a:avLst/>
              <a:gdLst>
                <a:gd name="connsiteX0" fmla="*/ 0 w 581077"/>
                <a:gd name="connsiteY0" fmla="*/ 140309 h 153667"/>
                <a:gd name="connsiteX1" fmla="*/ 0 w 581077"/>
                <a:gd name="connsiteY1" fmla="*/ 140309 h 153667"/>
                <a:gd name="connsiteX2" fmla="*/ 2440 w 581077"/>
                <a:gd name="connsiteY2" fmla="*/ 140309 h 153667"/>
                <a:gd name="connsiteX3" fmla="*/ 8107 w 581077"/>
                <a:gd name="connsiteY3" fmla="*/ 148316 h 153667"/>
                <a:gd name="connsiteX4" fmla="*/ 8092 w 581077"/>
                <a:gd name="connsiteY4" fmla="*/ 148401 h 153667"/>
                <a:gd name="connsiteX5" fmla="*/ 7321 w 581077"/>
                <a:gd name="connsiteY5" fmla="*/ 153667 h 153667"/>
                <a:gd name="connsiteX6" fmla="*/ 572471 w 581077"/>
                <a:gd name="connsiteY6" fmla="*/ 16618 h 153667"/>
                <a:gd name="connsiteX7" fmla="*/ 574270 w 581077"/>
                <a:gd name="connsiteY7" fmla="*/ 6342 h 153667"/>
                <a:gd name="connsiteX8" fmla="*/ 581077 w 581077"/>
                <a:gd name="connsiteY8" fmla="*/ 49 h 153667"/>
                <a:gd name="connsiteX9" fmla="*/ 579921 w 581077"/>
                <a:gd name="connsiteY9" fmla="*/ 49 h 153667"/>
                <a:gd name="connsiteX10" fmla="*/ 561297 w 581077"/>
                <a:gd name="connsiteY10" fmla="*/ 4544 h 153667"/>
                <a:gd name="connsiteX11" fmla="*/ 2569 w 581077"/>
                <a:gd name="connsiteY11" fmla="*/ 140309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1077" h="153667">
                  <a:moveTo>
                    <a:pt x="0" y="140309"/>
                  </a:moveTo>
                  <a:lnTo>
                    <a:pt x="0" y="140309"/>
                  </a:lnTo>
                  <a:lnTo>
                    <a:pt x="2440" y="140309"/>
                  </a:lnTo>
                  <a:cubicBezTo>
                    <a:pt x="6216" y="140955"/>
                    <a:pt x="8753" y="144540"/>
                    <a:pt x="8107" y="148316"/>
                  </a:cubicBezTo>
                  <a:cubicBezTo>
                    <a:pt x="8102" y="148344"/>
                    <a:pt x="8097" y="148373"/>
                    <a:pt x="8092" y="148401"/>
                  </a:cubicBezTo>
                  <a:lnTo>
                    <a:pt x="7321" y="153667"/>
                  </a:lnTo>
                  <a:lnTo>
                    <a:pt x="572471" y="16618"/>
                  </a:lnTo>
                  <a:lnTo>
                    <a:pt x="574270" y="6342"/>
                  </a:lnTo>
                  <a:cubicBezTo>
                    <a:pt x="574798" y="2916"/>
                    <a:pt x="577620" y="307"/>
                    <a:pt x="581077" y="49"/>
                  </a:cubicBezTo>
                  <a:cubicBezTo>
                    <a:pt x="580694" y="-16"/>
                    <a:pt x="580304" y="-16"/>
                    <a:pt x="579921" y="49"/>
                  </a:cubicBezTo>
                  <a:lnTo>
                    <a:pt x="561297" y="4544"/>
                  </a:lnTo>
                  <a:lnTo>
                    <a:pt x="2569" y="1403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0E86D84-2010-4582-9661-CA5B115BBFBF}"/>
                </a:ext>
              </a:extLst>
            </p:cNvPr>
            <p:cNvSpPr/>
            <p:nvPr/>
          </p:nvSpPr>
          <p:spPr>
            <a:xfrm>
              <a:off x="2120339" y="292363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DAB35E1-ECE9-4E51-8740-FFE13BCE9674}"/>
                </a:ext>
              </a:extLst>
            </p:cNvPr>
            <p:cNvSpPr/>
            <p:nvPr/>
          </p:nvSpPr>
          <p:spPr>
            <a:xfrm>
              <a:off x="1889912" y="2923507"/>
              <a:ext cx="230427" cy="78992"/>
            </a:xfrm>
            <a:custGeom>
              <a:avLst/>
              <a:gdLst>
                <a:gd name="connsiteX0" fmla="*/ 0 w 230427"/>
                <a:gd name="connsiteY0" fmla="*/ 78993 h 78992"/>
                <a:gd name="connsiteX1" fmla="*/ 230427 w 230427"/>
                <a:gd name="connsiteY1" fmla="*/ 14771 h 78992"/>
                <a:gd name="connsiteX2" fmla="*/ 228115 w 230427"/>
                <a:gd name="connsiteY2" fmla="*/ 13487 h 78992"/>
                <a:gd name="connsiteX3" fmla="*/ 225932 w 230427"/>
                <a:gd name="connsiteY3" fmla="*/ 3468 h 78992"/>
                <a:gd name="connsiteX4" fmla="*/ 230042 w 230427"/>
                <a:gd name="connsiteY4" fmla="*/ 0 h 78992"/>
                <a:gd name="connsiteX5" fmla="*/ 2697 w 230427"/>
                <a:gd name="connsiteY5" fmla="*/ 63066 h 78992"/>
                <a:gd name="connsiteX6" fmla="*/ 771 w 230427"/>
                <a:gd name="connsiteY6" fmla="*/ 73855 h 7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27" h="78992">
                  <a:moveTo>
                    <a:pt x="0" y="78993"/>
                  </a:moveTo>
                  <a:lnTo>
                    <a:pt x="230427" y="14771"/>
                  </a:lnTo>
                  <a:lnTo>
                    <a:pt x="228115" y="13487"/>
                  </a:lnTo>
                  <a:cubicBezTo>
                    <a:pt x="224839" y="11259"/>
                    <a:pt x="223880" y="6857"/>
                    <a:pt x="225932" y="3468"/>
                  </a:cubicBezTo>
                  <a:cubicBezTo>
                    <a:pt x="226802" y="1824"/>
                    <a:pt x="228275" y="581"/>
                    <a:pt x="230042" y="0"/>
                  </a:cubicBezTo>
                  <a:lnTo>
                    <a:pt x="2697" y="63066"/>
                  </a:lnTo>
                  <a:lnTo>
                    <a:pt x="771" y="7385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BADA928-8BC7-4AB0-9A91-A447E2402509}"/>
                </a:ext>
              </a:extLst>
            </p:cNvPr>
            <p:cNvSpPr/>
            <p:nvPr/>
          </p:nvSpPr>
          <p:spPr>
            <a:xfrm>
              <a:off x="2114766" y="2924181"/>
              <a:ext cx="632119" cy="384270"/>
            </a:xfrm>
            <a:custGeom>
              <a:avLst/>
              <a:gdLst>
                <a:gd name="connsiteX0" fmla="*/ 1078 w 632119"/>
                <a:gd name="connsiteY0" fmla="*/ 3050 h 384270"/>
                <a:gd name="connsiteX1" fmla="*/ 3261 w 632119"/>
                <a:gd name="connsiteY1" fmla="*/ 13069 h 384270"/>
                <a:gd name="connsiteX2" fmla="*/ 5573 w 632119"/>
                <a:gd name="connsiteY2" fmla="*/ 14353 h 384270"/>
                <a:gd name="connsiteX3" fmla="*/ 629165 w 632119"/>
                <a:gd name="connsiteY3" fmla="*/ 384271 h 384270"/>
                <a:gd name="connsiteX4" fmla="*/ 630193 w 632119"/>
                <a:gd name="connsiteY4" fmla="*/ 379133 h 384270"/>
                <a:gd name="connsiteX5" fmla="*/ 632119 w 632119"/>
                <a:gd name="connsiteY5" fmla="*/ 368858 h 384270"/>
                <a:gd name="connsiteX6" fmla="*/ 10454 w 632119"/>
                <a:gd name="connsiteY6" fmla="*/ 96 h 384270"/>
                <a:gd name="connsiteX7" fmla="*/ 9555 w 632119"/>
                <a:gd name="connsiteY7" fmla="*/ 96 h 384270"/>
                <a:gd name="connsiteX8" fmla="*/ 8142 w 632119"/>
                <a:gd name="connsiteY8" fmla="*/ 96 h 384270"/>
                <a:gd name="connsiteX9" fmla="*/ 6216 w 632119"/>
                <a:gd name="connsiteY9" fmla="*/ 96 h 384270"/>
                <a:gd name="connsiteX10" fmla="*/ 5188 w 632119"/>
                <a:gd name="connsiteY10" fmla="*/ 96 h 384270"/>
                <a:gd name="connsiteX11" fmla="*/ 1078 w 632119"/>
                <a:gd name="connsiteY11" fmla="*/ 3050 h 38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32119" h="384270">
                  <a:moveTo>
                    <a:pt x="1078" y="3050"/>
                  </a:moveTo>
                  <a:cubicBezTo>
                    <a:pt x="-974" y="6439"/>
                    <a:pt x="-15" y="10841"/>
                    <a:pt x="3261" y="13069"/>
                  </a:cubicBezTo>
                  <a:lnTo>
                    <a:pt x="5573" y="14353"/>
                  </a:lnTo>
                  <a:lnTo>
                    <a:pt x="629165" y="384271"/>
                  </a:lnTo>
                  <a:lnTo>
                    <a:pt x="630193" y="379133"/>
                  </a:lnTo>
                  <a:lnTo>
                    <a:pt x="632119" y="368858"/>
                  </a:lnTo>
                  <a:lnTo>
                    <a:pt x="10454" y="96"/>
                  </a:lnTo>
                  <a:lnTo>
                    <a:pt x="9555" y="96"/>
                  </a:lnTo>
                  <a:lnTo>
                    <a:pt x="8142" y="96"/>
                  </a:lnTo>
                  <a:cubicBezTo>
                    <a:pt x="7506" y="-32"/>
                    <a:pt x="6851" y="-32"/>
                    <a:pt x="6216" y="96"/>
                  </a:cubicBezTo>
                  <a:lnTo>
                    <a:pt x="5188" y="96"/>
                  </a:lnTo>
                  <a:cubicBezTo>
                    <a:pt x="3505" y="550"/>
                    <a:pt x="2045" y="1600"/>
                    <a:pt x="1078" y="30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E4150D-AEC7-48E9-8284-60D0AAB69A96}"/>
                </a:ext>
              </a:extLst>
            </p:cNvPr>
            <p:cNvSpPr/>
            <p:nvPr/>
          </p:nvSpPr>
          <p:spPr>
            <a:xfrm>
              <a:off x="1443829" y="2660454"/>
              <a:ext cx="456358" cy="271401"/>
            </a:xfrm>
            <a:custGeom>
              <a:avLst/>
              <a:gdLst>
                <a:gd name="connsiteX0" fmla="*/ 6422 w 456358"/>
                <a:gd name="connsiteY0" fmla="*/ 5138 h 271401"/>
                <a:gd name="connsiteX1" fmla="*/ 6422 w 456358"/>
                <a:gd name="connsiteY1" fmla="*/ 6294 h 271401"/>
                <a:gd name="connsiteX2" fmla="*/ 6422 w 456358"/>
                <a:gd name="connsiteY2" fmla="*/ 7835 h 271401"/>
                <a:gd name="connsiteX3" fmla="*/ 6422 w 456358"/>
                <a:gd name="connsiteY3" fmla="*/ 7835 h 271401"/>
                <a:gd name="connsiteX4" fmla="*/ 5009 w 456358"/>
                <a:gd name="connsiteY4" fmla="*/ 9376 h 271401"/>
                <a:gd name="connsiteX5" fmla="*/ 4367 w 456358"/>
                <a:gd name="connsiteY5" fmla="*/ 9376 h 271401"/>
                <a:gd name="connsiteX6" fmla="*/ 2569 w 456358"/>
                <a:gd name="connsiteY6" fmla="*/ 10275 h 271401"/>
                <a:gd name="connsiteX7" fmla="*/ 2569 w 456358"/>
                <a:gd name="connsiteY7" fmla="*/ 10275 h 271401"/>
                <a:gd name="connsiteX8" fmla="*/ 0 w 456358"/>
                <a:gd name="connsiteY8" fmla="*/ 10918 h 271401"/>
                <a:gd name="connsiteX9" fmla="*/ 434395 w 456358"/>
                <a:gd name="connsiteY9" fmla="*/ 271401 h 271401"/>
                <a:gd name="connsiteX10" fmla="*/ 451349 w 456358"/>
                <a:gd name="connsiteY10" fmla="*/ 266649 h 271401"/>
                <a:gd name="connsiteX11" fmla="*/ 451349 w 456358"/>
                <a:gd name="connsiteY11" fmla="*/ 266649 h 271401"/>
                <a:gd name="connsiteX12" fmla="*/ 452634 w 456358"/>
                <a:gd name="connsiteY12" fmla="*/ 266649 h 271401"/>
                <a:gd name="connsiteX13" fmla="*/ 454047 w 456358"/>
                <a:gd name="connsiteY13" fmla="*/ 266649 h 271401"/>
                <a:gd name="connsiteX14" fmla="*/ 454047 w 456358"/>
                <a:gd name="connsiteY14" fmla="*/ 266649 h 271401"/>
                <a:gd name="connsiteX15" fmla="*/ 456359 w 456358"/>
                <a:gd name="connsiteY15" fmla="*/ 267548 h 271401"/>
                <a:gd name="connsiteX16" fmla="*/ 456359 w 456358"/>
                <a:gd name="connsiteY16" fmla="*/ 267548 h 271401"/>
                <a:gd name="connsiteX17" fmla="*/ 7578 w 456358"/>
                <a:gd name="connsiteY17" fmla="*/ 0 h 271401"/>
                <a:gd name="connsiteX18" fmla="*/ 6679 w 456358"/>
                <a:gd name="connsiteY18" fmla="*/ 5009 h 271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6358" h="271401">
                  <a:moveTo>
                    <a:pt x="6422" y="5138"/>
                  </a:moveTo>
                  <a:lnTo>
                    <a:pt x="6422" y="6294"/>
                  </a:lnTo>
                  <a:lnTo>
                    <a:pt x="6422" y="7835"/>
                  </a:lnTo>
                  <a:lnTo>
                    <a:pt x="6422" y="7835"/>
                  </a:lnTo>
                  <a:cubicBezTo>
                    <a:pt x="6059" y="8438"/>
                    <a:pt x="5579" y="8962"/>
                    <a:pt x="5009" y="9376"/>
                  </a:cubicBezTo>
                  <a:lnTo>
                    <a:pt x="4367" y="9376"/>
                  </a:lnTo>
                  <a:lnTo>
                    <a:pt x="2569" y="10275"/>
                  </a:lnTo>
                  <a:lnTo>
                    <a:pt x="2569" y="10275"/>
                  </a:lnTo>
                  <a:lnTo>
                    <a:pt x="0" y="10918"/>
                  </a:lnTo>
                  <a:lnTo>
                    <a:pt x="434395" y="271401"/>
                  </a:lnTo>
                  <a:lnTo>
                    <a:pt x="451349" y="266649"/>
                  </a:lnTo>
                  <a:lnTo>
                    <a:pt x="451349" y="266649"/>
                  </a:lnTo>
                  <a:cubicBezTo>
                    <a:pt x="451775" y="266584"/>
                    <a:pt x="452208" y="266584"/>
                    <a:pt x="452634" y="266649"/>
                  </a:cubicBezTo>
                  <a:cubicBezTo>
                    <a:pt x="453096" y="266517"/>
                    <a:pt x="453585" y="266517"/>
                    <a:pt x="454047" y="266649"/>
                  </a:cubicBezTo>
                  <a:lnTo>
                    <a:pt x="454047" y="266649"/>
                  </a:lnTo>
                  <a:cubicBezTo>
                    <a:pt x="454885" y="266733"/>
                    <a:pt x="455684" y="267043"/>
                    <a:pt x="456359" y="267548"/>
                  </a:cubicBezTo>
                  <a:lnTo>
                    <a:pt x="456359" y="267548"/>
                  </a:lnTo>
                  <a:lnTo>
                    <a:pt x="7578" y="0"/>
                  </a:lnTo>
                  <a:lnTo>
                    <a:pt x="6679" y="50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FA05E9-77CC-4396-89E8-93093EAEA69B}"/>
                </a:ext>
              </a:extLst>
            </p:cNvPr>
            <p:cNvSpPr/>
            <p:nvPr/>
          </p:nvSpPr>
          <p:spPr>
            <a:xfrm>
              <a:off x="862951" y="2815920"/>
              <a:ext cx="57" cy="850"/>
            </a:xfrm>
            <a:custGeom>
              <a:avLst/>
              <a:gdLst>
                <a:gd name="connsiteX0" fmla="*/ 57 w 57"/>
                <a:gd name="connsiteY0" fmla="*/ 850 h 850"/>
                <a:gd name="connsiteX1" fmla="*/ 57 w 57"/>
                <a:gd name="connsiteY1" fmla="*/ 850 h 850"/>
                <a:gd name="connsiteX2" fmla="*/ 57 w 57"/>
                <a:gd name="connsiteY2" fmla="*/ 208 h 850"/>
                <a:gd name="connsiteX3" fmla="*/ 57 w 57"/>
                <a:gd name="connsiteY3" fmla="*/ 850 h 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50">
                  <a:moveTo>
                    <a:pt x="57" y="850"/>
                  </a:moveTo>
                  <a:lnTo>
                    <a:pt x="57" y="850"/>
                  </a:lnTo>
                  <a:cubicBezTo>
                    <a:pt x="57" y="850"/>
                    <a:pt x="57" y="850"/>
                    <a:pt x="57" y="208"/>
                  </a:cubicBezTo>
                  <a:cubicBezTo>
                    <a:pt x="57" y="-434"/>
                    <a:pt x="-71" y="593"/>
                    <a:pt x="57" y="8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404FB52-B459-4D9F-98AE-1F15F54CC69B}"/>
                </a:ext>
              </a:extLst>
            </p:cNvPr>
            <p:cNvSpPr/>
            <p:nvPr/>
          </p:nvSpPr>
          <p:spPr>
            <a:xfrm>
              <a:off x="877137" y="2658527"/>
              <a:ext cx="567590" cy="159141"/>
            </a:xfrm>
            <a:custGeom>
              <a:avLst/>
              <a:gdLst>
                <a:gd name="connsiteX0" fmla="*/ 0 w 567590"/>
                <a:gd name="connsiteY0" fmla="*/ 152463 h 159141"/>
                <a:gd name="connsiteX1" fmla="*/ 10789 w 567590"/>
                <a:gd name="connsiteY1" fmla="*/ 159142 h 159141"/>
                <a:gd name="connsiteX2" fmla="*/ 565022 w 567590"/>
                <a:gd name="connsiteY2" fmla="*/ 13744 h 159141"/>
                <a:gd name="connsiteX3" fmla="*/ 567591 w 567590"/>
                <a:gd name="connsiteY3" fmla="*/ 13101 h 159141"/>
                <a:gd name="connsiteX4" fmla="*/ 567591 w 567590"/>
                <a:gd name="connsiteY4" fmla="*/ 13101 h 159141"/>
                <a:gd name="connsiteX5" fmla="*/ 565022 w 567590"/>
                <a:gd name="connsiteY5" fmla="*/ 13101 h 159141"/>
                <a:gd name="connsiteX6" fmla="*/ 559405 w 567590"/>
                <a:gd name="connsiteY6" fmla="*/ 5507 h 159141"/>
                <a:gd name="connsiteX7" fmla="*/ 559499 w 567590"/>
                <a:gd name="connsiteY7" fmla="*/ 5009 h 159141"/>
                <a:gd name="connsiteX8" fmla="*/ 560398 w 567590"/>
                <a:gd name="connsiteY8" fmla="*/ 0 h 159141"/>
                <a:gd name="connsiteX9" fmla="*/ 899 w 567590"/>
                <a:gd name="connsiteY9" fmla="*/ 146811 h 159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90" h="159141">
                  <a:moveTo>
                    <a:pt x="0" y="152463"/>
                  </a:moveTo>
                  <a:lnTo>
                    <a:pt x="10789" y="159142"/>
                  </a:lnTo>
                  <a:lnTo>
                    <a:pt x="565022" y="13744"/>
                  </a:lnTo>
                  <a:lnTo>
                    <a:pt x="567591" y="13101"/>
                  </a:lnTo>
                  <a:lnTo>
                    <a:pt x="567591" y="13101"/>
                  </a:lnTo>
                  <a:cubicBezTo>
                    <a:pt x="566746" y="13298"/>
                    <a:pt x="565867" y="13298"/>
                    <a:pt x="565022" y="13101"/>
                  </a:cubicBezTo>
                  <a:cubicBezTo>
                    <a:pt x="561374" y="12555"/>
                    <a:pt x="558859" y="9155"/>
                    <a:pt x="559405" y="5507"/>
                  </a:cubicBezTo>
                  <a:cubicBezTo>
                    <a:pt x="559430" y="5340"/>
                    <a:pt x="559461" y="5174"/>
                    <a:pt x="559499" y="5009"/>
                  </a:cubicBezTo>
                  <a:lnTo>
                    <a:pt x="560398" y="0"/>
                  </a:lnTo>
                  <a:lnTo>
                    <a:pt x="899" y="1468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91650FC-F5B6-4713-B61F-EF14E5FB91A5}"/>
                </a:ext>
              </a:extLst>
            </p:cNvPr>
            <p:cNvSpPr/>
            <p:nvPr/>
          </p:nvSpPr>
          <p:spPr>
            <a:xfrm>
              <a:off x="862944" y="2814330"/>
              <a:ext cx="64" cy="2440"/>
            </a:xfrm>
            <a:custGeom>
              <a:avLst/>
              <a:gdLst>
                <a:gd name="connsiteX0" fmla="*/ 65 w 64"/>
                <a:gd name="connsiteY0" fmla="*/ 1798 h 2440"/>
                <a:gd name="connsiteX1" fmla="*/ 65 w 64"/>
                <a:gd name="connsiteY1" fmla="*/ 2440 h 2440"/>
                <a:gd name="connsiteX2" fmla="*/ 65 w 64"/>
                <a:gd name="connsiteY2" fmla="*/ 2440 h 2440"/>
                <a:gd name="connsiteX3" fmla="*/ 65 w 64"/>
                <a:gd name="connsiteY3" fmla="*/ 0 h 2440"/>
                <a:gd name="connsiteX4" fmla="*/ 65 w 64"/>
                <a:gd name="connsiteY4" fmla="*/ 1798 h 2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" h="2440">
                  <a:moveTo>
                    <a:pt x="65" y="1798"/>
                  </a:moveTo>
                  <a:cubicBezTo>
                    <a:pt x="65" y="1798"/>
                    <a:pt x="65" y="1798"/>
                    <a:pt x="65" y="2440"/>
                  </a:cubicBezTo>
                  <a:lnTo>
                    <a:pt x="65" y="2440"/>
                  </a:lnTo>
                  <a:cubicBezTo>
                    <a:pt x="1" y="1628"/>
                    <a:pt x="1" y="812"/>
                    <a:pt x="65" y="0"/>
                  </a:cubicBezTo>
                  <a:cubicBezTo>
                    <a:pt x="-22" y="596"/>
                    <a:pt x="-22" y="1202"/>
                    <a:pt x="65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78BA22F-9105-453E-9070-EA2DDC2A62A5}"/>
                </a:ext>
              </a:extLst>
            </p:cNvPr>
            <p:cNvSpPr/>
            <p:nvPr/>
          </p:nvSpPr>
          <p:spPr>
            <a:xfrm>
              <a:off x="863137" y="2817412"/>
              <a:ext cx="770" cy="1669"/>
            </a:xfrm>
            <a:custGeom>
              <a:avLst/>
              <a:gdLst>
                <a:gd name="connsiteX0" fmla="*/ 771 w 770"/>
                <a:gd name="connsiteY0" fmla="*/ 1670 h 1669"/>
                <a:gd name="connsiteX1" fmla="*/ 771 w 770"/>
                <a:gd name="connsiteY1" fmla="*/ 1670 h 1669"/>
                <a:gd name="connsiteX2" fmla="*/ 771 w 770"/>
                <a:gd name="connsiteY2" fmla="*/ 1670 h 1669"/>
                <a:gd name="connsiteX3" fmla="*/ 0 w 770"/>
                <a:gd name="connsiteY3" fmla="*/ 0 h 1669"/>
                <a:gd name="connsiteX4" fmla="*/ 771 w 770"/>
                <a:gd name="connsiteY4" fmla="*/ 167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0" h="1669">
                  <a:moveTo>
                    <a:pt x="771" y="1670"/>
                  </a:moveTo>
                  <a:cubicBezTo>
                    <a:pt x="771" y="1670"/>
                    <a:pt x="771" y="1670"/>
                    <a:pt x="771" y="1670"/>
                  </a:cubicBezTo>
                  <a:lnTo>
                    <a:pt x="771" y="1670"/>
                  </a:lnTo>
                  <a:lnTo>
                    <a:pt x="0" y="0"/>
                  </a:lnTo>
                  <a:cubicBezTo>
                    <a:pt x="0" y="0"/>
                    <a:pt x="514" y="1284"/>
                    <a:pt x="771" y="167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2D78735-3958-4E35-B349-E5A6341BD4A0}"/>
                </a:ext>
              </a:extLst>
            </p:cNvPr>
            <p:cNvSpPr/>
            <p:nvPr/>
          </p:nvSpPr>
          <p:spPr>
            <a:xfrm>
              <a:off x="866091" y="2810990"/>
              <a:ext cx="452120" cy="287071"/>
            </a:xfrm>
            <a:custGeom>
              <a:avLst/>
              <a:gdLst>
                <a:gd name="connsiteX0" fmla="*/ 445184 w 452120"/>
                <a:gd name="connsiteY0" fmla="*/ 282062 h 287071"/>
                <a:gd name="connsiteX1" fmla="*/ 445184 w 452120"/>
                <a:gd name="connsiteY1" fmla="*/ 280392 h 287071"/>
                <a:gd name="connsiteX2" fmla="*/ 445184 w 452120"/>
                <a:gd name="connsiteY2" fmla="*/ 279365 h 287071"/>
                <a:gd name="connsiteX3" fmla="*/ 446083 w 452120"/>
                <a:gd name="connsiteY3" fmla="*/ 278338 h 287071"/>
                <a:gd name="connsiteX4" fmla="*/ 446983 w 452120"/>
                <a:gd name="connsiteY4" fmla="*/ 277310 h 287071"/>
                <a:gd name="connsiteX5" fmla="*/ 447882 w 452120"/>
                <a:gd name="connsiteY5" fmla="*/ 277310 h 287071"/>
                <a:gd name="connsiteX6" fmla="*/ 449423 w 452120"/>
                <a:gd name="connsiteY6" fmla="*/ 276539 h 287071"/>
                <a:gd name="connsiteX7" fmla="*/ 449423 w 452120"/>
                <a:gd name="connsiteY7" fmla="*/ 276539 h 287071"/>
                <a:gd name="connsiteX8" fmla="*/ 452120 w 452120"/>
                <a:gd name="connsiteY8" fmla="*/ 275769 h 287071"/>
                <a:gd name="connsiteX9" fmla="*/ 21835 w 452120"/>
                <a:gd name="connsiteY9" fmla="*/ 6679 h 287071"/>
                <a:gd name="connsiteX10" fmla="*/ 11046 w 452120"/>
                <a:gd name="connsiteY10" fmla="*/ 0 h 287071"/>
                <a:gd name="connsiteX11" fmla="*/ 10404 w 452120"/>
                <a:gd name="connsiteY11" fmla="*/ 4752 h 287071"/>
                <a:gd name="connsiteX12" fmla="*/ 2440 w 452120"/>
                <a:gd name="connsiteY12" fmla="*/ 11303 h 287071"/>
                <a:gd name="connsiteX13" fmla="*/ 0 w 452120"/>
                <a:gd name="connsiteY13" fmla="*/ 10404 h 287071"/>
                <a:gd name="connsiteX14" fmla="*/ 444028 w 452120"/>
                <a:gd name="connsiteY14" fmla="*/ 287072 h 287071"/>
                <a:gd name="connsiteX15" fmla="*/ 444927 w 452120"/>
                <a:gd name="connsiteY15" fmla="*/ 282191 h 287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2120" h="287071">
                  <a:moveTo>
                    <a:pt x="445184" y="282062"/>
                  </a:moveTo>
                  <a:cubicBezTo>
                    <a:pt x="445152" y="281506"/>
                    <a:pt x="445152" y="280949"/>
                    <a:pt x="445184" y="280392"/>
                  </a:cubicBezTo>
                  <a:cubicBezTo>
                    <a:pt x="445151" y="280051"/>
                    <a:pt x="445151" y="279707"/>
                    <a:pt x="445184" y="279365"/>
                  </a:cubicBezTo>
                  <a:lnTo>
                    <a:pt x="446083" y="278338"/>
                  </a:lnTo>
                  <a:cubicBezTo>
                    <a:pt x="446312" y="277939"/>
                    <a:pt x="446618" y="277589"/>
                    <a:pt x="446983" y="277310"/>
                  </a:cubicBezTo>
                  <a:lnTo>
                    <a:pt x="447882" y="277310"/>
                  </a:lnTo>
                  <a:cubicBezTo>
                    <a:pt x="448368" y="277002"/>
                    <a:pt x="448885" y="276744"/>
                    <a:pt x="449423" y="276539"/>
                  </a:cubicBezTo>
                  <a:lnTo>
                    <a:pt x="449423" y="276539"/>
                  </a:lnTo>
                  <a:lnTo>
                    <a:pt x="452120" y="275769"/>
                  </a:lnTo>
                  <a:lnTo>
                    <a:pt x="21835" y="6679"/>
                  </a:lnTo>
                  <a:lnTo>
                    <a:pt x="11046" y="0"/>
                  </a:lnTo>
                  <a:lnTo>
                    <a:pt x="10404" y="4752"/>
                  </a:lnTo>
                  <a:cubicBezTo>
                    <a:pt x="9816" y="8652"/>
                    <a:pt x="6380" y="11479"/>
                    <a:pt x="2440" y="11303"/>
                  </a:cubicBezTo>
                  <a:cubicBezTo>
                    <a:pt x="1563" y="11217"/>
                    <a:pt x="723" y="10908"/>
                    <a:pt x="0" y="10404"/>
                  </a:cubicBezTo>
                  <a:lnTo>
                    <a:pt x="444028" y="287072"/>
                  </a:lnTo>
                  <a:lnTo>
                    <a:pt x="444927" y="28219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E80E915-D282-4BB1-9521-18FF1E3FF5EC}"/>
                </a:ext>
              </a:extLst>
            </p:cNvPr>
            <p:cNvSpPr/>
            <p:nvPr/>
          </p:nvSpPr>
          <p:spPr>
            <a:xfrm>
              <a:off x="1901729" y="293326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B72C5E4-CA3A-4BD6-85F7-74CFB5009BD7}"/>
                </a:ext>
              </a:extLst>
            </p:cNvPr>
            <p:cNvSpPr/>
            <p:nvPr/>
          </p:nvSpPr>
          <p:spPr>
            <a:xfrm>
              <a:off x="1893637" y="2928467"/>
              <a:ext cx="1284" cy="48"/>
            </a:xfrm>
            <a:custGeom>
              <a:avLst/>
              <a:gdLst>
                <a:gd name="connsiteX0" fmla="*/ 0 w 1284"/>
                <a:gd name="connsiteY0" fmla="*/ 49 h 48"/>
                <a:gd name="connsiteX1" fmla="*/ 0 w 1284"/>
                <a:gd name="connsiteY1" fmla="*/ 49 h 48"/>
                <a:gd name="connsiteX2" fmla="*/ 1285 w 1284"/>
                <a:gd name="connsiteY2" fmla="*/ 49 h 48"/>
                <a:gd name="connsiteX3" fmla="*/ 0 w 1284"/>
                <a:gd name="connsiteY3" fmla="*/ 49 h 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48">
                  <a:moveTo>
                    <a:pt x="0" y="49"/>
                  </a:moveTo>
                  <a:lnTo>
                    <a:pt x="0" y="49"/>
                  </a:lnTo>
                  <a:cubicBezTo>
                    <a:pt x="426" y="-16"/>
                    <a:pt x="859" y="-16"/>
                    <a:pt x="1285" y="49"/>
                  </a:cubicBezTo>
                  <a:cubicBezTo>
                    <a:pt x="859" y="-16"/>
                    <a:pt x="426" y="-16"/>
                    <a:pt x="0" y="4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BD172EC-B701-4B08-AEAE-1F3ECF23A649}"/>
                </a:ext>
              </a:extLst>
            </p:cNvPr>
            <p:cNvSpPr/>
            <p:nvPr/>
          </p:nvSpPr>
          <p:spPr>
            <a:xfrm>
              <a:off x="1896463" y="2927617"/>
              <a:ext cx="2311" cy="899"/>
            </a:xfrm>
            <a:custGeom>
              <a:avLst/>
              <a:gdLst>
                <a:gd name="connsiteX0" fmla="*/ 2312 w 2311"/>
                <a:gd name="connsiteY0" fmla="*/ 899 h 899"/>
                <a:gd name="connsiteX1" fmla="*/ 2312 w 2311"/>
                <a:gd name="connsiteY1" fmla="*/ 899 h 899"/>
                <a:gd name="connsiteX2" fmla="*/ 0 w 2311"/>
                <a:gd name="connsiteY2" fmla="*/ 0 h 899"/>
                <a:gd name="connsiteX3" fmla="*/ 2312 w 231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1" h="899">
                  <a:moveTo>
                    <a:pt x="2312" y="899"/>
                  </a:moveTo>
                  <a:lnTo>
                    <a:pt x="2312" y="899"/>
                  </a:lnTo>
                  <a:cubicBezTo>
                    <a:pt x="1637" y="395"/>
                    <a:pt x="838" y="84"/>
                    <a:pt x="0" y="0"/>
                  </a:cubicBezTo>
                  <a:cubicBezTo>
                    <a:pt x="826" y="133"/>
                    <a:pt x="1614" y="439"/>
                    <a:pt x="2312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88E666C-B6A8-46B8-A701-034875CBE38E}"/>
                </a:ext>
              </a:extLst>
            </p:cNvPr>
            <p:cNvSpPr/>
            <p:nvPr/>
          </p:nvSpPr>
          <p:spPr>
            <a:xfrm>
              <a:off x="1900316" y="2929929"/>
              <a:ext cx="1284" cy="1412"/>
            </a:xfrm>
            <a:custGeom>
              <a:avLst/>
              <a:gdLst>
                <a:gd name="connsiteX0" fmla="*/ 642 w 1284"/>
                <a:gd name="connsiteY0" fmla="*/ 642 h 1412"/>
                <a:gd name="connsiteX1" fmla="*/ 642 w 1284"/>
                <a:gd name="connsiteY1" fmla="*/ 642 h 1412"/>
                <a:gd name="connsiteX2" fmla="*/ 0 w 1284"/>
                <a:gd name="connsiteY2" fmla="*/ 0 h 1412"/>
                <a:gd name="connsiteX3" fmla="*/ 1285 w 1284"/>
                <a:gd name="connsiteY3" fmla="*/ 1413 h 1412"/>
                <a:gd name="connsiteX4" fmla="*/ 642 w 1284"/>
                <a:gd name="connsiteY4" fmla="*/ 642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4" h="1412">
                  <a:moveTo>
                    <a:pt x="642" y="642"/>
                  </a:moveTo>
                  <a:cubicBezTo>
                    <a:pt x="642" y="642"/>
                    <a:pt x="642" y="642"/>
                    <a:pt x="642" y="642"/>
                  </a:cubicBezTo>
                  <a:cubicBezTo>
                    <a:pt x="642" y="642"/>
                    <a:pt x="642" y="642"/>
                    <a:pt x="0" y="0"/>
                  </a:cubicBezTo>
                  <a:cubicBezTo>
                    <a:pt x="524" y="374"/>
                    <a:pt x="962" y="855"/>
                    <a:pt x="1285" y="1413"/>
                  </a:cubicBezTo>
                  <a:lnTo>
                    <a:pt x="642" y="6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20BF765-275B-4538-B355-AB6063D14EA7}"/>
                </a:ext>
              </a:extLst>
            </p:cNvPr>
            <p:cNvSpPr/>
            <p:nvPr/>
          </p:nvSpPr>
          <p:spPr>
            <a:xfrm>
              <a:off x="1316670" y="2928259"/>
              <a:ext cx="576966" cy="171857"/>
            </a:xfrm>
            <a:custGeom>
              <a:avLst/>
              <a:gdLst>
                <a:gd name="connsiteX0" fmla="*/ 0 w 576966"/>
                <a:gd name="connsiteY0" fmla="*/ 158756 h 171857"/>
                <a:gd name="connsiteX1" fmla="*/ 0 w 576966"/>
                <a:gd name="connsiteY1" fmla="*/ 158756 h 171857"/>
                <a:gd name="connsiteX2" fmla="*/ 2697 w 576966"/>
                <a:gd name="connsiteY2" fmla="*/ 158756 h 171857"/>
                <a:gd name="connsiteX3" fmla="*/ 8265 w 576966"/>
                <a:gd name="connsiteY3" fmla="*/ 166610 h 171857"/>
                <a:gd name="connsiteX4" fmla="*/ 8220 w 576966"/>
                <a:gd name="connsiteY4" fmla="*/ 166848 h 171857"/>
                <a:gd name="connsiteX5" fmla="*/ 7321 w 576966"/>
                <a:gd name="connsiteY5" fmla="*/ 171858 h 171857"/>
                <a:gd name="connsiteX6" fmla="*/ 569774 w 576966"/>
                <a:gd name="connsiteY6" fmla="*/ 16954 h 171857"/>
                <a:gd name="connsiteX7" fmla="*/ 571701 w 576966"/>
                <a:gd name="connsiteY7" fmla="*/ 6165 h 171857"/>
                <a:gd name="connsiteX8" fmla="*/ 576967 w 576966"/>
                <a:gd name="connsiteY8" fmla="*/ 0 h 171857"/>
                <a:gd name="connsiteX9" fmla="*/ 560012 w 576966"/>
                <a:gd name="connsiteY9" fmla="*/ 4752 h 171857"/>
                <a:gd name="connsiteX10" fmla="*/ 2826 w 576966"/>
                <a:gd name="connsiteY10" fmla="*/ 158243 h 17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966" h="171857">
                  <a:moveTo>
                    <a:pt x="0" y="158756"/>
                  </a:moveTo>
                  <a:lnTo>
                    <a:pt x="0" y="158756"/>
                  </a:lnTo>
                  <a:cubicBezTo>
                    <a:pt x="889" y="158565"/>
                    <a:pt x="1808" y="158565"/>
                    <a:pt x="2697" y="158756"/>
                  </a:cubicBezTo>
                  <a:cubicBezTo>
                    <a:pt x="6404" y="159388"/>
                    <a:pt x="8897" y="162904"/>
                    <a:pt x="8265" y="166610"/>
                  </a:cubicBezTo>
                  <a:cubicBezTo>
                    <a:pt x="8252" y="166690"/>
                    <a:pt x="8237" y="166769"/>
                    <a:pt x="8220" y="166848"/>
                  </a:cubicBezTo>
                  <a:lnTo>
                    <a:pt x="7321" y="171858"/>
                  </a:lnTo>
                  <a:lnTo>
                    <a:pt x="569774" y="16954"/>
                  </a:lnTo>
                  <a:lnTo>
                    <a:pt x="571701" y="6165"/>
                  </a:lnTo>
                  <a:cubicBezTo>
                    <a:pt x="572200" y="3303"/>
                    <a:pt x="574218" y="941"/>
                    <a:pt x="576967" y="0"/>
                  </a:cubicBezTo>
                  <a:lnTo>
                    <a:pt x="560012" y="4752"/>
                  </a:lnTo>
                  <a:lnTo>
                    <a:pt x="2826" y="15824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847194-D158-4F89-A366-01C3D0E03A26}"/>
                </a:ext>
              </a:extLst>
            </p:cNvPr>
            <p:cNvSpPr/>
            <p:nvPr/>
          </p:nvSpPr>
          <p:spPr>
            <a:xfrm>
              <a:off x="1436595" y="2043058"/>
              <a:ext cx="114942" cy="628974"/>
            </a:xfrm>
            <a:custGeom>
              <a:avLst/>
              <a:gdLst>
                <a:gd name="connsiteX0" fmla="*/ 111015 w 114942"/>
                <a:gd name="connsiteY0" fmla="*/ 95 h 628974"/>
                <a:gd name="connsiteX1" fmla="*/ 111015 w 114942"/>
                <a:gd name="connsiteY1" fmla="*/ 95 h 628974"/>
                <a:gd name="connsiteX2" fmla="*/ 109859 w 114942"/>
                <a:gd name="connsiteY2" fmla="*/ 95 h 628974"/>
                <a:gd name="connsiteX3" fmla="*/ 103052 w 114942"/>
                <a:gd name="connsiteY3" fmla="*/ 6389 h 628974"/>
                <a:gd name="connsiteX4" fmla="*/ 101254 w 114942"/>
                <a:gd name="connsiteY4" fmla="*/ 16665 h 628974"/>
                <a:gd name="connsiteX5" fmla="*/ 1068 w 114942"/>
                <a:gd name="connsiteY5" fmla="*/ 615726 h 628974"/>
                <a:gd name="connsiteX6" fmla="*/ 169 w 114942"/>
                <a:gd name="connsiteY6" fmla="*/ 620735 h 628974"/>
                <a:gd name="connsiteX7" fmla="*/ 5194 w 114942"/>
                <a:gd name="connsiteY7" fmla="*/ 628733 h 628974"/>
                <a:gd name="connsiteX8" fmla="*/ 5692 w 114942"/>
                <a:gd name="connsiteY8" fmla="*/ 628827 h 628974"/>
                <a:gd name="connsiteX9" fmla="*/ 8261 w 114942"/>
                <a:gd name="connsiteY9" fmla="*/ 628827 h 628974"/>
                <a:gd name="connsiteX10" fmla="*/ 10059 w 114942"/>
                <a:gd name="connsiteY10" fmla="*/ 627928 h 628974"/>
                <a:gd name="connsiteX11" fmla="*/ 10701 w 114942"/>
                <a:gd name="connsiteY11" fmla="*/ 627928 h 628974"/>
                <a:gd name="connsiteX12" fmla="*/ 12114 w 114942"/>
                <a:gd name="connsiteY12" fmla="*/ 626387 h 628974"/>
                <a:gd name="connsiteX13" fmla="*/ 12114 w 114942"/>
                <a:gd name="connsiteY13" fmla="*/ 626387 h 628974"/>
                <a:gd name="connsiteX14" fmla="*/ 12114 w 114942"/>
                <a:gd name="connsiteY14" fmla="*/ 624846 h 628974"/>
                <a:gd name="connsiteX15" fmla="*/ 12114 w 114942"/>
                <a:gd name="connsiteY15" fmla="*/ 623689 h 628974"/>
                <a:gd name="connsiteX16" fmla="*/ 12114 w 114942"/>
                <a:gd name="connsiteY16" fmla="*/ 623689 h 628974"/>
                <a:gd name="connsiteX17" fmla="*/ 13013 w 114942"/>
                <a:gd name="connsiteY17" fmla="*/ 618680 h 628974"/>
                <a:gd name="connsiteX18" fmla="*/ 114869 w 114942"/>
                <a:gd name="connsiteY18" fmla="*/ 9472 h 628974"/>
                <a:gd name="connsiteX19" fmla="*/ 114869 w 114942"/>
                <a:gd name="connsiteY19" fmla="*/ 9472 h 628974"/>
                <a:gd name="connsiteX20" fmla="*/ 114869 w 114942"/>
                <a:gd name="connsiteY20" fmla="*/ 6646 h 628974"/>
                <a:gd name="connsiteX21" fmla="*/ 114869 w 114942"/>
                <a:gd name="connsiteY21" fmla="*/ 5490 h 628974"/>
                <a:gd name="connsiteX22" fmla="*/ 114869 w 114942"/>
                <a:gd name="connsiteY22" fmla="*/ 4334 h 628974"/>
                <a:gd name="connsiteX23" fmla="*/ 114869 w 114942"/>
                <a:gd name="connsiteY23" fmla="*/ 4334 h 628974"/>
                <a:gd name="connsiteX24" fmla="*/ 113970 w 114942"/>
                <a:gd name="connsiteY24" fmla="*/ 3563 h 628974"/>
                <a:gd name="connsiteX25" fmla="*/ 113071 w 114942"/>
                <a:gd name="connsiteY25" fmla="*/ 2664 h 628974"/>
                <a:gd name="connsiteX26" fmla="*/ 113071 w 114942"/>
                <a:gd name="connsiteY26" fmla="*/ 2664 h 628974"/>
                <a:gd name="connsiteX27" fmla="*/ 112171 w 114942"/>
                <a:gd name="connsiteY27" fmla="*/ 2664 h 628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14942" h="628974">
                  <a:moveTo>
                    <a:pt x="111015" y="95"/>
                  </a:moveTo>
                  <a:lnTo>
                    <a:pt x="111015" y="95"/>
                  </a:lnTo>
                  <a:cubicBezTo>
                    <a:pt x="110641" y="-32"/>
                    <a:pt x="110234" y="-32"/>
                    <a:pt x="109859" y="95"/>
                  </a:cubicBezTo>
                  <a:cubicBezTo>
                    <a:pt x="106402" y="354"/>
                    <a:pt x="103580" y="2963"/>
                    <a:pt x="103052" y="6389"/>
                  </a:cubicBezTo>
                  <a:lnTo>
                    <a:pt x="101254" y="16665"/>
                  </a:lnTo>
                  <a:lnTo>
                    <a:pt x="1068" y="615726"/>
                  </a:lnTo>
                  <a:lnTo>
                    <a:pt x="169" y="620735"/>
                  </a:lnTo>
                  <a:cubicBezTo>
                    <a:pt x="-652" y="624332"/>
                    <a:pt x="1598" y="627912"/>
                    <a:pt x="5194" y="628733"/>
                  </a:cubicBezTo>
                  <a:cubicBezTo>
                    <a:pt x="5359" y="628771"/>
                    <a:pt x="5525" y="628802"/>
                    <a:pt x="5692" y="628827"/>
                  </a:cubicBezTo>
                  <a:cubicBezTo>
                    <a:pt x="6537" y="629024"/>
                    <a:pt x="7416" y="629024"/>
                    <a:pt x="8261" y="628827"/>
                  </a:cubicBezTo>
                  <a:lnTo>
                    <a:pt x="10059" y="627928"/>
                  </a:lnTo>
                  <a:lnTo>
                    <a:pt x="10701" y="627928"/>
                  </a:lnTo>
                  <a:cubicBezTo>
                    <a:pt x="11271" y="627514"/>
                    <a:pt x="11751" y="626990"/>
                    <a:pt x="12114" y="626387"/>
                  </a:cubicBezTo>
                  <a:lnTo>
                    <a:pt x="12114" y="626387"/>
                  </a:lnTo>
                  <a:lnTo>
                    <a:pt x="12114" y="624846"/>
                  </a:lnTo>
                  <a:lnTo>
                    <a:pt x="12114" y="623689"/>
                  </a:lnTo>
                  <a:lnTo>
                    <a:pt x="12114" y="623689"/>
                  </a:lnTo>
                  <a:lnTo>
                    <a:pt x="13013" y="618680"/>
                  </a:lnTo>
                  <a:lnTo>
                    <a:pt x="114869" y="9472"/>
                  </a:lnTo>
                  <a:lnTo>
                    <a:pt x="114869" y="9472"/>
                  </a:lnTo>
                  <a:lnTo>
                    <a:pt x="114869" y="6646"/>
                  </a:lnTo>
                  <a:cubicBezTo>
                    <a:pt x="114967" y="6267"/>
                    <a:pt x="114967" y="5869"/>
                    <a:pt x="114869" y="5490"/>
                  </a:cubicBezTo>
                  <a:lnTo>
                    <a:pt x="114869" y="4334"/>
                  </a:lnTo>
                  <a:lnTo>
                    <a:pt x="114869" y="4334"/>
                  </a:lnTo>
                  <a:cubicBezTo>
                    <a:pt x="114633" y="4010"/>
                    <a:pt x="114325" y="3746"/>
                    <a:pt x="113970" y="3563"/>
                  </a:cubicBezTo>
                  <a:cubicBezTo>
                    <a:pt x="113739" y="3202"/>
                    <a:pt x="113432" y="2895"/>
                    <a:pt x="113071" y="2664"/>
                  </a:cubicBezTo>
                  <a:lnTo>
                    <a:pt x="113071" y="2664"/>
                  </a:lnTo>
                  <a:cubicBezTo>
                    <a:pt x="113071" y="2664"/>
                    <a:pt x="113071" y="2664"/>
                    <a:pt x="112171" y="266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3B9A181-2CFB-4ECD-B1DA-FE12D639E19F}"/>
                </a:ext>
              </a:extLst>
            </p:cNvPr>
            <p:cNvSpPr/>
            <p:nvPr/>
          </p:nvSpPr>
          <p:spPr>
            <a:xfrm>
              <a:off x="862832" y="2182977"/>
              <a:ext cx="110496" cy="638860"/>
            </a:xfrm>
            <a:custGeom>
              <a:avLst/>
              <a:gdLst>
                <a:gd name="connsiteX0" fmla="*/ 13663 w 110496"/>
                <a:gd name="connsiteY0" fmla="*/ 632766 h 638860"/>
                <a:gd name="connsiteX1" fmla="*/ 14305 w 110496"/>
                <a:gd name="connsiteY1" fmla="*/ 628013 h 638860"/>
                <a:gd name="connsiteX2" fmla="*/ 15204 w 110496"/>
                <a:gd name="connsiteY2" fmla="*/ 622362 h 638860"/>
                <a:gd name="connsiteX3" fmla="*/ 109610 w 110496"/>
                <a:gd name="connsiteY3" fmla="*/ 13410 h 638860"/>
                <a:gd name="connsiteX4" fmla="*/ 110381 w 110496"/>
                <a:gd name="connsiteY4" fmla="*/ 8144 h 638860"/>
                <a:gd name="connsiteX5" fmla="*/ 104815 w 110496"/>
                <a:gd name="connsiteY5" fmla="*/ 67 h 638860"/>
                <a:gd name="connsiteX6" fmla="*/ 104729 w 110496"/>
                <a:gd name="connsiteY6" fmla="*/ 52 h 638860"/>
                <a:gd name="connsiteX7" fmla="*/ 102289 w 110496"/>
                <a:gd name="connsiteY7" fmla="*/ 52 h 638860"/>
                <a:gd name="connsiteX8" fmla="*/ 101004 w 110496"/>
                <a:gd name="connsiteY8" fmla="*/ 52 h 638860"/>
                <a:gd name="connsiteX9" fmla="*/ 99720 w 110496"/>
                <a:gd name="connsiteY9" fmla="*/ 694 h 638860"/>
                <a:gd name="connsiteX10" fmla="*/ 98949 w 110496"/>
                <a:gd name="connsiteY10" fmla="*/ 1593 h 638860"/>
                <a:gd name="connsiteX11" fmla="*/ 97922 w 110496"/>
                <a:gd name="connsiteY11" fmla="*/ 2878 h 638860"/>
                <a:gd name="connsiteX12" fmla="*/ 97922 w 110496"/>
                <a:gd name="connsiteY12" fmla="*/ 3777 h 638860"/>
                <a:gd name="connsiteX13" fmla="*/ 97922 w 110496"/>
                <a:gd name="connsiteY13" fmla="*/ 5447 h 638860"/>
                <a:gd name="connsiteX14" fmla="*/ 97922 w 110496"/>
                <a:gd name="connsiteY14" fmla="*/ 5447 h 638860"/>
                <a:gd name="connsiteX15" fmla="*/ 97151 w 110496"/>
                <a:gd name="connsiteY15" fmla="*/ 10328 h 638860"/>
                <a:gd name="connsiteX16" fmla="*/ 48 w 110496"/>
                <a:gd name="connsiteY16" fmla="*/ 631225 h 638860"/>
                <a:gd name="connsiteX17" fmla="*/ 48 w 110496"/>
                <a:gd name="connsiteY17" fmla="*/ 631225 h 638860"/>
                <a:gd name="connsiteX18" fmla="*/ 48 w 110496"/>
                <a:gd name="connsiteY18" fmla="*/ 631225 h 638860"/>
                <a:gd name="connsiteX19" fmla="*/ 48 w 110496"/>
                <a:gd name="connsiteY19" fmla="*/ 633665 h 638860"/>
                <a:gd name="connsiteX20" fmla="*/ 48 w 110496"/>
                <a:gd name="connsiteY20" fmla="*/ 634436 h 638860"/>
                <a:gd name="connsiteX21" fmla="*/ 819 w 110496"/>
                <a:gd name="connsiteY21" fmla="*/ 636105 h 638860"/>
                <a:gd name="connsiteX22" fmla="*/ 1846 w 110496"/>
                <a:gd name="connsiteY22" fmla="*/ 637133 h 638860"/>
                <a:gd name="connsiteX23" fmla="*/ 2745 w 110496"/>
                <a:gd name="connsiteY23" fmla="*/ 637904 h 638860"/>
                <a:gd name="connsiteX24" fmla="*/ 2745 w 110496"/>
                <a:gd name="connsiteY24" fmla="*/ 637904 h 638860"/>
                <a:gd name="connsiteX25" fmla="*/ 5186 w 110496"/>
                <a:gd name="connsiteY25" fmla="*/ 638803 h 638860"/>
                <a:gd name="connsiteX26" fmla="*/ 13663 w 110496"/>
                <a:gd name="connsiteY26" fmla="*/ 632766 h 63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0496" h="638860">
                  <a:moveTo>
                    <a:pt x="13663" y="632766"/>
                  </a:moveTo>
                  <a:lnTo>
                    <a:pt x="14305" y="628013"/>
                  </a:lnTo>
                  <a:lnTo>
                    <a:pt x="15204" y="622362"/>
                  </a:lnTo>
                  <a:lnTo>
                    <a:pt x="109610" y="13410"/>
                  </a:lnTo>
                  <a:lnTo>
                    <a:pt x="110381" y="8144"/>
                  </a:lnTo>
                  <a:cubicBezTo>
                    <a:pt x="111074" y="4377"/>
                    <a:pt x="108582" y="760"/>
                    <a:pt x="104815" y="67"/>
                  </a:cubicBezTo>
                  <a:cubicBezTo>
                    <a:pt x="104786" y="62"/>
                    <a:pt x="104758" y="57"/>
                    <a:pt x="104729" y="52"/>
                  </a:cubicBezTo>
                  <a:lnTo>
                    <a:pt x="102289" y="52"/>
                  </a:lnTo>
                  <a:cubicBezTo>
                    <a:pt x="101863" y="-17"/>
                    <a:pt x="101430" y="-17"/>
                    <a:pt x="101004" y="52"/>
                  </a:cubicBezTo>
                  <a:lnTo>
                    <a:pt x="99720" y="694"/>
                  </a:lnTo>
                  <a:lnTo>
                    <a:pt x="98949" y="1593"/>
                  </a:lnTo>
                  <a:cubicBezTo>
                    <a:pt x="98538" y="1962"/>
                    <a:pt x="98191" y="2396"/>
                    <a:pt x="97922" y="2878"/>
                  </a:cubicBezTo>
                  <a:lnTo>
                    <a:pt x="97922" y="3777"/>
                  </a:lnTo>
                  <a:cubicBezTo>
                    <a:pt x="97889" y="4333"/>
                    <a:pt x="97889" y="4891"/>
                    <a:pt x="97922" y="5447"/>
                  </a:cubicBezTo>
                  <a:lnTo>
                    <a:pt x="97922" y="5447"/>
                  </a:lnTo>
                  <a:lnTo>
                    <a:pt x="97151" y="10328"/>
                  </a:lnTo>
                  <a:lnTo>
                    <a:pt x="48" y="631225"/>
                  </a:lnTo>
                  <a:lnTo>
                    <a:pt x="48" y="631225"/>
                  </a:lnTo>
                  <a:cubicBezTo>
                    <a:pt x="48" y="631225"/>
                    <a:pt x="48" y="631225"/>
                    <a:pt x="48" y="631225"/>
                  </a:cubicBezTo>
                  <a:cubicBezTo>
                    <a:pt x="-16" y="632037"/>
                    <a:pt x="-16" y="632853"/>
                    <a:pt x="48" y="633665"/>
                  </a:cubicBezTo>
                  <a:cubicBezTo>
                    <a:pt x="104" y="633919"/>
                    <a:pt x="104" y="634182"/>
                    <a:pt x="48" y="634436"/>
                  </a:cubicBezTo>
                  <a:lnTo>
                    <a:pt x="819" y="636105"/>
                  </a:lnTo>
                  <a:lnTo>
                    <a:pt x="1846" y="637133"/>
                  </a:lnTo>
                  <a:lnTo>
                    <a:pt x="2745" y="637904"/>
                  </a:lnTo>
                  <a:lnTo>
                    <a:pt x="2745" y="637904"/>
                  </a:lnTo>
                  <a:cubicBezTo>
                    <a:pt x="3468" y="638408"/>
                    <a:pt x="4309" y="638717"/>
                    <a:pt x="5186" y="638803"/>
                  </a:cubicBezTo>
                  <a:cubicBezTo>
                    <a:pt x="9149" y="639290"/>
                    <a:pt x="12828" y="636670"/>
                    <a:pt x="13663" y="6327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72A7100-49CA-4A6B-82DA-44E3E67FF02C}"/>
                </a:ext>
              </a:extLst>
            </p:cNvPr>
            <p:cNvSpPr/>
            <p:nvPr/>
          </p:nvSpPr>
          <p:spPr>
            <a:xfrm>
              <a:off x="3126853" y="1552755"/>
              <a:ext cx="500124" cy="2320207"/>
            </a:xfrm>
            <a:custGeom>
              <a:avLst/>
              <a:gdLst>
                <a:gd name="connsiteX0" fmla="*/ 4205 w 500124"/>
                <a:gd name="connsiteY0" fmla="*/ 2320207 h 2320207"/>
                <a:gd name="connsiteX1" fmla="*/ 5233 w 500124"/>
                <a:gd name="connsiteY1" fmla="*/ 2320207 h 2320207"/>
                <a:gd name="connsiteX2" fmla="*/ 8187 w 500124"/>
                <a:gd name="connsiteY2" fmla="*/ 2320207 h 2320207"/>
                <a:gd name="connsiteX3" fmla="*/ 13453 w 500124"/>
                <a:gd name="connsiteY3" fmla="*/ 2314299 h 2320207"/>
                <a:gd name="connsiteX4" fmla="*/ 15893 w 500124"/>
                <a:gd name="connsiteY4" fmla="*/ 2302739 h 2320207"/>
                <a:gd name="connsiteX5" fmla="*/ 500124 w 500124"/>
                <a:gd name="connsiteY5" fmla="*/ 1413 h 2320207"/>
                <a:gd name="connsiteX6" fmla="*/ 495500 w 500124"/>
                <a:gd name="connsiteY6" fmla="*/ 2440 h 2320207"/>
                <a:gd name="connsiteX7" fmla="*/ 493317 w 500124"/>
                <a:gd name="connsiteY7" fmla="*/ 2440 h 2320207"/>
                <a:gd name="connsiteX8" fmla="*/ 492032 w 500124"/>
                <a:gd name="connsiteY8" fmla="*/ 2440 h 2320207"/>
                <a:gd name="connsiteX9" fmla="*/ 491262 w 500124"/>
                <a:gd name="connsiteY9" fmla="*/ 2440 h 2320207"/>
                <a:gd name="connsiteX10" fmla="*/ 486638 w 500124"/>
                <a:gd name="connsiteY10" fmla="*/ 0 h 2320207"/>
                <a:gd name="connsiteX11" fmla="*/ 95 w 500124"/>
                <a:gd name="connsiteY11" fmla="*/ 2311987 h 2320207"/>
                <a:gd name="connsiteX12" fmla="*/ 95 w 500124"/>
                <a:gd name="connsiteY12" fmla="*/ 2311987 h 2320207"/>
                <a:gd name="connsiteX13" fmla="*/ 95 w 500124"/>
                <a:gd name="connsiteY13" fmla="*/ 2313657 h 2320207"/>
                <a:gd name="connsiteX14" fmla="*/ 95 w 500124"/>
                <a:gd name="connsiteY14" fmla="*/ 2313656 h 2320207"/>
                <a:gd name="connsiteX15" fmla="*/ 95 w 500124"/>
                <a:gd name="connsiteY15" fmla="*/ 2314684 h 2320207"/>
                <a:gd name="connsiteX16" fmla="*/ 95 w 500124"/>
                <a:gd name="connsiteY16" fmla="*/ 2314684 h 2320207"/>
                <a:gd name="connsiteX17" fmla="*/ 95 w 500124"/>
                <a:gd name="connsiteY17" fmla="*/ 2315840 h 2320207"/>
                <a:gd name="connsiteX18" fmla="*/ 95 w 500124"/>
                <a:gd name="connsiteY18" fmla="*/ 2317125 h 2320207"/>
                <a:gd name="connsiteX19" fmla="*/ 95 w 500124"/>
                <a:gd name="connsiteY19" fmla="*/ 2317125 h 2320207"/>
                <a:gd name="connsiteX20" fmla="*/ 994 w 500124"/>
                <a:gd name="connsiteY20" fmla="*/ 2318024 h 2320207"/>
                <a:gd name="connsiteX21" fmla="*/ 2022 w 500124"/>
                <a:gd name="connsiteY21" fmla="*/ 2318923 h 2320207"/>
                <a:gd name="connsiteX22" fmla="*/ 2022 w 500124"/>
                <a:gd name="connsiteY22" fmla="*/ 2318923 h 23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00124" h="2320207">
                  <a:moveTo>
                    <a:pt x="4205" y="2320207"/>
                  </a:moveTo>
                  <a:cubicBezTo>
                    <a:pt x="4205" y="2320207"/>
                    <a:pt x="4205" y="2320207"/>
                    <a:pt x="5233" y="2320207"/>
                  </a:cubicBezTo>
                  <a:lnTo>
                    <a:pt x="8187" y="2320207"/>
                  </a:lnTo>
                  <a:cubicBezTo>
                    <a:pt x="10897" y="2319359"/>
                    <a:pt x="12920" y="2317088"/>
                    <a:pt x="13453" y="2314299"/>
                  </a:cubicBezTo>
                  <a:lnTo>
                    <a:pt x="15893" y="2302739"/>
                  </a:lnTo>
                  <a:lnTo>
                    <a:pt x="500124" y="1413"/>
                  </a:lnTo>
                  <a:lnTo>
                    <a:pt x="495500" y="2440"/>
                  </a:lnTo>
                  <a:lnTo>
                    <a:pt x="493317" y="2440"/>
                  </a:lnTo>
                  <a:lnTo>
                    <a:pt x="492032" y="2440"/>
                  </a:lnTo>
                  <a:lnTo>
                    <a:pt x="491262" y="2440"/>
                  </a:lnTo>
                  <a:lnTo>
                    <a:pt x="486638" y="0"/>
                  </a:lnTo>
                  <a:lnTo>
                    <a:pt x="95" y="2311987"/>
                  </a:lnTo>
                  <a:lnTo>
                    <a:pt x="95" y="2311987"/>
                  </a:lnTo>
                  <a:cubicBezTo>
                    <a:pt x="-32" y="2312537"/>
                    <a:pt x="-32" y="2313107"/>
                    <a:pt x="95" y="2313657"/>
                  </a:cubicBezTo>
                  <a:lnTo>
                    <a:pt x="95" y="2313656"/>
                  </a:lnTo>
                  <a:cubicBezTo>
                    <a:pt x="95" y="2313656"/>
                    <a:pt x="95" y="2314427"/>
                    <a:pt x="95" y="2314684"/>
                  </a:cubicBezTo>
                  <a:lnTo>
                    <a:pt x="95" y="2314684"/>
                  </a:lnTo>
                  <a:cubicBezTo>
                    <a:pt x="46" y="2315068"/>
                    <a:pt x="46" y="2315456"/>
                    <a:pt x="95" y="2315840"/>
                  </a:cubicBezTo>
                  <a:cubicBezTo>
                    <a:pt x="23" y="2316266"/>
                    <a:pt x="23" y="2316699"/>
                    <a:pt x="95" y="2317125"/>
                  </a:cubicBezTo>
                  <a:lnTo>
                    <a:pt x="95" y="2317125"/>
                  </a:lnTo>
                  <a:lnTo>
                    <a:pt x="994" y="2318024"/>
                  </a:lnTo>
                  <a:lnTo>
                    <a:pt x="2022" y="2318923"/>
                  </a:lnTo>
                  <a:lnTo>
                    <a:pt x="2022" y="23189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0A6FFF-1271-47BD-A93C-AD3AB4E0C62F}"/>
                </a:ext>
              </a:extLst>
            </p:cNvPr>
            <p:cNvSpPr/>
            <p:nvPr/>
          </p:nvSpPr>
          <p:spPr>
            <a:xfrm>
              <a:off x="3447422" y="1469524"/>
              <a:ext cx="511638" cy="2301000"/>
            </a:xfrm>
            <a:custGeom>
              <a:avLst/>
              <a:gdLst>
                <a:gd name="connsiteX0" fmla="*/ 511582 w 511638"/>
                <a:gd name="connsiteY0" fmla="*/ 1284 h 2301000"/>
                <a:gd name="connsiteX1" fmla="*/ 511582 w 511638"/>
                <a:gd name="connsiteY1" fmla="*/ 1284 h 2301000"/>
                <a:gd name="connsiteX2" fmla="*/ 510683 w 511638"/>
                <a:gd name="connsiteY2" fmla="*/ 2569 h 2301000"/>
                <a:gd name="connsiteX3" fmla="*/ 509783 w 511638"/>
                <a:gd name="connsiteY3" fmla="*/ 3596 h 2301000"/>
                <a:gd name="connsiteX4" fmla="*/ 508628 w 511638"/>
                <a:gd name="connsiteY4" fmla="*/ 3596 h 2301000"/>
                <a:gd name="connsiteX5" fmla="*/ 507343 w 511638"/>
                <a:gd name="connsiteY5" fmla="*/ 3596 h 2301000"/>
                <a:gd name="connsiteX6" fmla="*/ 507343 w 511638"/>
                <a:gd name="connsiteY6" fmla="*/ 3596 h 2301000"/>
                <a:gd name="connsiteX7" fmla="*/ 497196 w 511638"/>
                <a:gd name="connsiteY7" fmla="*/ 6037 h 2301000"/>
                <a:gd name="connsiteX8" fmla="*/ 1277 w 511638"/>
                <a:gd name="connsiteY8" fmla="*/ 2287968 h 2301000"/>
                <a:gd name="connsiteX9" fmla="*/ 249 w 511638"/>
                <a:gd name="connsiteY9" fmla="*/ 2292464 h 2301000"/>
                <a:gd name="connsiteX10" fmla="*/ 4989 w 511638"/>
                <a:gd name="connsiteY10" fmla="*/ 2300843 h 2301000"/>
                <a:gd name="connsiteX11" fmla="*/ 5387 w 511638"/>
                <a:gd name="connsiteY11" fmla="*/ 2300941 h 2301000"/>
                <a:gd name="connsiteX12" fmla="*/ 9369 w 511638"/>
                <a:gd name="connsiteY12" fmla="*/ 2300299 h 2301000"/>
                <a:gd name="connsiteX13" fmla="*/ 10782 w 511638"/>
                <a:gd name="connsiteY13" fmla="*/ 2299399 h 2301000"/>
                <a:gd name="connsiteX14" fmla="*/ 11681 w 511638"/>
                <a:gd name="connsiteY14" fmla="*/ 2298500 h 2301000"/>
                <a:gd name="connsiteX15" fmla="*/ 12580 w 511638"/>
                <a:gd name="connsiteY15" fmla="*/ 2297344 h 2301000"/>
                <a:gd name="connsiteX16" fmla="*/ 13222 w 511638"/>
                <a:gd name="connsiteY16" fmla="*/ 2295803 h 2301000"/>
                <a:gd name="connsiteX17" fmla="*/ 13222 w 511638"/>
                <a:gd name="connsiteY17" fmla="*/ 2294904 h 2301000"/>
                <a:gd name="connsiteX18" fmla="*/ 13222 w 511638"/>
                <a:gd name="connsiteY18" fmla="*/ 2294904 h 2301000"/>
                <a:gd name="connsiteX19" fmla="*/ 13222 w 511638"/>
                <a:gd name="connsiteY19" fmla="*/ 2294904 h 2301000"/>
                <a:gd name="connsiteX20" fmla="*/ 14250 w 511638"/>
                <a:gd name="connsiteY20" fmla="*/ 2290151 h 2301000"/>
                <a:gd name="connsiteX21" fmla="*/ 511582 w 511638"/>
                <a:gd name="connsiteY21" fmla="*/ 0 h 2301000"/>
                <a:gd name="connsiteX22" fmla="*/ 511582 w 511638"/>
                <a:gd name="connsiteY22" fmla="*/ 899 h 2301000"/>
                <a:gd name="connsiteX23" fmla="*/ 511582 w 511638"/>
                <a:gd name="connsiteY23" fmla="*/ 1284 h 230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1638" h="2301000">
                  <a:moveTo>
                    <a:pt x="511582" y="1284"/>
                  </a:moveTo>
                  <a:cubicBezTo>
                    <a:pt x="511582" y="1284"/>
                    <a:pt x="511582" y="1284"/>
                    <a:pt x="511582" y="1284"/>
                  </a:cubicBezTo>
                  <a:cubicBezTo>
                    <a:pt x="511313" y="1733"/>
                    <a:pt x="511012" y="2163"/>
                    <a:pt x="510683" y="2569"/>
                  </a:cubicBezTo>
                  <a:lnTo>
                    <a:pt x="509783" y="3596"/>
                  </a:lnTo>
                  <a:lnTo>
                    <a:pt x="508628" y="3596"/>
                  </a:lnTo>
                  <a:lnTo>
                    <a:pt x="507343" y="3596"/>
                  </a:lnTo>
                  <a:lnTo>
                    <a:pt x="507343" y="3596"/>
                  </a:lnTo>
                  <a:lnTo>
                    <a:pt x="497196" y="6037"/>
                  </a:lnTo>
                  <a:lnTo>
                    <a:pt x="1277" y="2287968"/>
                  </a:lnTo>
                  <a:lnTo>
                    <a:pt x="249" y="2292464"/>
                  </a:lnTo>
                  <a:cubicBezTo>
                    <a:pt x="-756" y="2296086"/>
                    <a:pt x="1367" y="2299838"/>
                    <a:pt x="4989" y="2300843"/>
                  </a:cubicBezTo>
                  <a:cubicBezTo>
                    <a:pt x="5121" y="2300880"/>
                    <a:pt x="5253" y="2300912"/>
                    <a:pt x="5387" y="2300941"/>
                  </a:cubicBezTo>
                  <a:cubicBezTo>
                    <a:pt x="6748" y="2301118"/>
                    <a:pt x="8132" y="2300895"/>
                    <a:pt x="9369" y="2300299"/>
                  </a:cubicBezTo>
                  <a:lnTo>
                    <a:pt x="10782" y="2299399"/>
                  </a:lnTo>
                  <a:lnTo>
                    <a:pt x="11681" y="2298500"/>
                  </a:lnTo>
                  <a:cubicBezTo>
                    <a:pt x="12011" y="2298139"/>
                    <a:pt x="12311" y="2297753"/>
                    <a:pt x="12580" y="2297344"/>
                  </a:cubicBezTo>
                  <a:cubicBezTo>
                    <a:pt x="12871" y="2296866"/>
                    <a:pt x="13088" y="2296346"/>
                    <a:pt x="13222" y="2295803"/>
                  </a:cubicBezTo>
                  <a:lnTo>
                    <a:pt x="13222" y="2294904"/>
                  </a:lnTo>
                  <a:lnTo>
                    <a:pt x="13222" y="2294904"/>
                  </a:lnTo>
                  <a:lnTo>
                    <a:pt x="13222" y="2294904"/>
                  </a:lnTo>
                  <a:lnTo>
                    <a:pt x="14250" y="2290151"/>
                  </a:lnTo>
                  <a:lnTo>
                    <a:pt x="511582" y="0"/>
                  </a:lnTo>
                  <a:cubicBezTo>
                    <a:pt x="511582" y="0"/>
                    <a:pt x="511582" y="642"/>
                    <a:pt x="511582" y="899"/>
                  </a:cubicBezTo>
                  <a:cubicBezTo>
                    <a:pt x="511582" y="1156"/>
                    <a:pt x="511710" y="1027"/>
                    <a:pt x="511582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D639D55-9299-44A1-857C-1DB4DDE540A8}"/>
                </a:ext>
              </a:extLst>
            </p:cNvPr>
            <p:cNvSpPr/>
            <p:nvPr/>
          </p:nvSpPr>
          <p:spPr>
            <a:xfrm>
              <a:off x="3959004" y="1463168"/>
              <a:ext cx="12844" cy="1089"/>
            </a:xfrm>
            <a:custGeom>
              <a:avLst/>
              <a:gdLst>
                <a:gd name="connsiteX0" fmla="*/ 0 w 12844"/>
                <a:gd name="connsiteY0" fmla="*/ 1090 h 1089"/>
                <a:gd name="connsiteX1" fmla="*/ 0 w 12844"/>
                <a:gd name="connsiteY1" fmla="*/ 319 h 1089"/>
                <a:gd name="connsiteX2" fmla="*/ 0 w 12844"/>
                <a:gd name="connsiteY2" fmla="*/ 1090 h 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89">
                  <a:moveTo>
                    <a:pt x="0" y="1090"/>
                  </a:moveTo>
                  <a:cubicBezTo>
                    <a:pt x="0" y="1090"/>
                    <a:pt x="0" y="1090"/>
                    <a:pt x="0" y="319"/>
                  </a:cubicBezTo>
                  <a:cubicBezTo>
                    <a:pt x="0" y="-451"/>
                    <a:pt x="0" y="319"/>
                    <a:pt x="0" y="109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3671FFC-FABB-41F5-878A-7D3DF9439606}"/>
                </a:ext>
              </a:extLst>
            </p:cNvPr>
            <p:cNvSpPr/>
            <p:nvPr/>
          </p:nvSpPr>
          <p:spPr>
            <a:xfrm>
              <a:off x="2383776" y="3531559"/>
              <a:ext cx="323933" cy="110589"/>
            </a:xfrm>
            <a:custGeom>
              <a:avLst/>
              <a:gdLst>
                <a:gd name="connsiteX0" fmla="*/ 0 w 323933"/>
                <a:gd name="connsiteY0" fmla="*/ 110590 h 110589"/>
                <a:gd name="connsiteX1" fmla="*/ 312631 w 323933"/>
                <a:gd name="connsiteY1" fmla="*/ 15542 h 110589"/>
                <a:gd name="connsiteX2" fmla="*/ 323035 w 323933"/>
                <a:gd name="connsiteY2" fmla="*/ 12330 h 110589"/>
                <a:gd name="connsiteX3" fmla="*/ 323934 w 323933"/>
                <a:gd name="connsiteY3" fmla="*/ 12330 h 110589"/>
                <a:gd name="connsiteX4" fmla="*/ 320080 w 323933"/>
                <a:gd name="connsiteY4" fmla="*/ 12973 h 110589"/>
                <a:gd name="connsiteX5" fmla="*/ 314737 w 323933"/>
                <a:gd name="connsiteY5" fmla="*/ 4964 h 110589"/>
                <a:gd name="connsiteX6" fmla="*/ 314814 w 323933"/>
                <a:gd name="connsiteY6" fmla="*/ 4623 h 110589"/>
                <a:gd name="connsiteX7" fmla="*/ 315713 w 323933"/>
                <a:gd name="connsiteY7" fmla="*/ 0 h 110589"/>
                <a:gd name="connsiteX8" fmla="*/ 3083 w 323933"/>
                <a:gd name="connsiteY8" fmla="*/ 95176 h 110589"/>
                <a:gd name="connsiteX9" fmla="*/ 899 w 323933"/>
                <a:gd name="connsiteY9" fmla="*/ 106480 h 110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33" h="110589">
                  <a:moveTo>
                    <a:pt x="0" y="110590"/>
                  </a:moveTo>
                  <a:lnTo>
                    <a:pt x="312631" y="15542"/>
                  </a:lnTo>
                  <a:lnTo>
                    <a:pt x="323035" y="12330"/>
                  </a:lnTo>
                  <a:lnTo>
                    <a:pt x="323934" y="12330"/>
                  </a:lnTo>
                  <a:cubicBezTo>
                    <a:pt x="322747" y="12940"/>
                    <a:pt x="321400" y="13164"/>
                    <a:pt x="320080" y="12973"/>
                  </a:cubicBezTo>
                  <a:cubicBezTo>
                    <a:pt x="316394" y="12236"/>
                    <a:pt x="314001" y="8651"/>
                    <a:pt x="314737" y="4964"/>
                  </a:cubicBezTo>
                  <a:cubicBezTo>
                    <a:pt x="314760" y="4850"/>
                    <a:pt x="314786" y="4736"/>
                    <a:pt x="314814" y="4623"/>
                  </a:cubicBezTo>
                  <a:lnTo>
                    <a:pt x="315713" y="0"/>
                  </a:lnTo>
                  <a:lnTo>
                    <a:pt x="3083" y="95176"/>
                  </a:lnTo>
                  <a:lnTo>
                    <a:pt x="899" y="10648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77ADB61-6F68-48C1-A7EC-2B9FC35864C9}"/>
                </a:ext>
              </a:extLst>
            </p:cNvPr>
            <p:cNvSpPr/>
            <p:nvPr/>
          </p:nvSpPr>
          <p:spPr>
            <a:xfrm>
              <a:off x="3145316" y="1305244"/>
              <a:ext cx="1541" cy="770"/>
            </a:xfrm>
            <a:custGeom>
              <a:avLst/>
              <a:gdLst>
                <a:gd name="connsiteX0" fmla="*/ 1541 w 1541"/>
                <a:gd name="connsiteY0" fmla="*/ 0 h 770"/>
                <a:gd name="connsiteX1" fmla="*/ 0 w 1541"/>
                <a:gd name="connsiteY1" fmla="*/ 771 h 770"/>
                <a:gd name="connsiteX2" fmla="*/ 0 w 1541"/>
                <a:gd name="connsiteY2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41" h="770">
                  <a:moveTo>
                    <a:pt x="1541" y="0"/>
                  </a:moveTo>
                  <a:lnTo>
                    <a:pt x="0" y="771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1FA13D7-F318-4653-94E0-18A0A81132ED}"/>
                </a:ext>
              </a:extLst>
            </p:cNvPr>
            <p:cNvSpPr/>
            <p:nvPr/>
          </p:nvSpPr>
          <p:spPr>
            <a:xfrm>
              <a:off x="3143261" y="1306529"/>
              <a:ext cx="1155" cy="1155"/>
            </a:xfrm>
            <a:custGeom>
              <a:avLst/>
              <a:gdLst>
                <a:gd name="connsiteX0" fmla="*/ 1156 w 1155"/>
                <a:gd name="connsiteY0" fmla="*/ 0 h 1155"/>
                <a:gd name="connsiteX1" fmla="*/ 0 w 1155"/>
                <a:gd name="connsiteY1" fmla="*/ 1156 h 1155"/>
                <a:gd name="connsiteX2" fmla="*/ 0 w 1155"/>
                <a:gd name="connsiteY2" fmla="*/ 1156 h 1155"/>
                <a:gd name="connsiteX3" fmla="*/ 1156 w 1155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5" h="1155">
                  <a:moveTo>
                    <a:pt x="1156" y="0"/>
                  </a:moveTo>
                  <a:lnTo>
                    <a:pt x="0" y="1156"/>
                  </a:lnTo>
                  <a:lnTo>
                    <a:pt x="0" y="1156"/>
                  </a:lnTo>
                  <a:cubicBezTo>
                    <a:pt x="309" y="701"/>
                    <a:pt x="701" y="309"/>
                    <a:pt x="115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01CD55-7FE4-4B0E-B476-550CDD416B3F}"/>
                </a:ext>
              </a:extLst>
            </p:cNvPr>
            <p:cNvSpPr/>
            <p:nvPr/>
          </p:nvSpPr>
          <p:spPr>
            <a:xfrm>
              <a:off x="3142448" y="1308841"/>
              <a:ext cx="41" cy="770"/>
            </a:xfrm>
            <a:custGeom>
              <a:avLst/>
              <a:gdLst>
                <a:gd name="connsiteX0" fmla="*/ 42 w 41"/>
                <a:gd name="connsiteY0" fmla="*/ 0 h 770"/>
                <a:gd name="connsiteX1" fmla="*/ 42 w 41"/>
                <a:gd name="connsiteY1" fmla="*/ 0 h 770"/>
                <a:gd name="connsiteX2" fmla="*/ 42 w 41"/>
                <a:gd name="connsiteY2" fmla="*/ 771 h 770"/>
                <a:gd name="connsiteX3" fmla="*/ 42 w 41"/>
                <a:gd name="connsiteY3" fmla="*/ 771 h 770"/>
                <a:gd name="connsiteX4" fmla="*/ 42 w 41"/>
                <a:gd name="connsiteY4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" h="770">
                  <a:moveTo>
                    <a:pt x="42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771"/>
                  </a:cubicBezTo>
                  <a:lnTo>
                    <a:pt x="42" y="771"/>
                  </a:lnTo>
                  <a:cubicBezTo>
                    <a:pt x="-14" y="517"/>
                    <a:pt x="-14" y="254"/>
                    <a:pt x="4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F81B608-AF95-4024-91E8-F0CFBDEBFC1C}"/>
                </a:ext>
              </a:extLst>
            </p:cNvPr>
            <p:cNvSpPr/>
            <p:nvPr/>
          </p:nvSpPr>
          <p:spPr>
            <a:xfrm>
              <a:off x="3153151" y="1315135"/>
              <a:ext cx="469202" cy="239804"/>
            </a:xfrm>
            <a:custGeom>
              <a:avLst/>
              <a:gdLst>
                <a:gd name="connsiteX0" fmla="*/ 464964 w 469202"/>
                <a:gd name="connsiteY0" fmla="*/ 239804 h 239804"/>
                <a:gd name="connsiteX1" fmla="*/ 465735 w 469202"/>
                <a:gd name="connsiteY1" fmla="*/ 239804 h 239804"/>
                <a:gd name="connsiteX2" fmla="*/ 461368 w 469202"/>
                <a:gd name="connsiteY2" fmla="*/ 234538 h 239804"/>
                <a:gd name="connsiteX3" fmla="*/ 467020 w 469202"/>
                <a:gd name="connsiteY3" fmla="*/ 225804 h 239804"/>
                <a:gd name="connsiteX4" fmla="*/ 469203 w 469202"/>
                <a:gd name="connsiteY4" fmla="*/ 225804 h 239804"/>
                <a:gd name="connsiteX5" fmla="*/ 16697 w 469202"/>
                <a:gd name="connsiteY5" fmla="*/ 0 h 239804"/>
                <a:gd name="connsiteX6" fmla="*/ 899 w 469202"/>
                <a:gd name="connsiteY6" fmla="*/ 3596 h 239804"/>
                <a:gd name="connsiteX7" fmla="*/ 0 w 469202"/>
                <a:gd name="connsiteY7" fmla="*/ 8220 h 239804"/>
                <a:gd name="connsiteX8" fmla="*/ 460340 w 469202"/>
                <a:gd name="connsiteY8" fmla="*/ 237749 h 23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9202" h="239804">
                  <a:moveTo>
                    <a:pt x="464964" y="239804"/>
                  </a:moveTo>
                  <a:lnTo>
                    <a:pt x="465735" y="239804"/>
                  </a:lnTo>
                  <a:cubicBezTo>
                    <a:pt x="463388" y="239035"/>
                    <a:pt x="461690" y="236987"/>
                    <a:pt x="461368" y="234538"/>
                  </a:cubicBezTo>
                  <a:cubicBezTo>
                    <a:pt x="460768" y="230616"/>
                    <a:pt x="463196" y="226864"/>
                    <a:pt x="467020" y="225804"/>
                  </a:cubicBezTo>
                  <a:lnTo>
                    <a:pt x="469203" y="225804"/>
                  </a:lnTo>
                  <a:lnTo>
                    <a:pt x="16697" y="0"/>
                  </a:lnTo>
                  <a:lnTo>
                    <a:pt x="899" y="3596"/>
                  </a:lnTo>
                  <a:lnTo>
                    <a:pt x="0" y="8220"/>
                  </a:lnTo>
                  <a:lnTo>
                    <a:pt x="460340" y="23774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4D45D1A-68D0-49D1-A61E-A4714938EAAB}"/>
                </a:ext>
              </a:extLst>
            </p:cNvPr>
            <p:cNvSpPr/>
            <p:nvPr/>
          </p:nvSpPr>
          <p:spPr>
            <a:xfrm>
              <a:off x="3959646" y="1466184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771"/>
                    <a:pt x="0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700830D-91BE-44EA-ACF1-1AB0098D2898}"/>
                </a:ext>
              </a:extLst>
            </p:cNvPr>
            <p:cNvSpPr/>
            <p:nvPr/>
          </p:nvSpPr>
          <p:spPr>
            <a:xfrm>
              <a:off x="3959517" y="1469139"/>
              <a:ext cx="12844" cy="1541"/>
            </a:xfrm>
            <a:custGeom>
              <a:avLst/>
              <a:gdLst>
                <a:gd name="connsiteX0" fmla="*/ 0 w 12844"/>
                <a:gd name="connsiteY0" fmla="*/ 0 h 1541"/>
                <a:gd name="connsiteX1" fmla="*/ 0 w 12844"/>
                <a:gd name="connsiteY1" fmla="*/ 0 h 1541"/>
                <a:gd name="connsiteX2" fmla="*/ 0 w 12844"/>
                <a:gd name="connsiteY2" fmla="*/ 1541 h 1541"/>
                <a:gd name="connsiteX3" fmla="*/ 0 w 12844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54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541"/>
                  </a:lnTo>
                  <a:cubicBezTo>
                    <a:pt x="0" y="1541"/>
                    <a:pt x="0" y="38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A28AC8E-1094-4E7A-BAFC-0474DA77325C}"/>
                </a:ext>
              </a:extLst>
            </p:cNvPr>
            <p:cNvSpPr/>
            <p:nvPr/>
          </p:nvSpPr>
          <p:spPr>
            <a:xfrm>
              <a:off x="3958746" y="1464258"/>
              <a:ext cx="642" cy="1155"/>
            </a:xfrm>
            <a:custGeom>
              <a:avLst/>
              <a:gdLst>
                <a:gd name="connsiteX0" fmla="*/ 0 w 642"/>
                <a:gd name="connsiteY0" fmla="*/ 0 h 1155"/>
                <a:gd name="connsiteX1" fmla="*/ 0 w 642"/>
                <a:gd name="connsiteY1" fmla="*/ 0 h 1155"/>
                <a:gd name="connsiteX2" fmla="*/ 642 w 642"/>
                <a:gd name="connsiteY2" fmla="*/ 1156 h 1155"/>
                <a:gd name="connsiteX3" fmla="*/ 0 w 64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155">
                  <a:moveTo>
                    <a:pt x="0" y="0"/>
                  </a:moveTo>
                  <a:lnTo>
                    <a:pt x="0" y="0"/>
                  </a:lnTo>
                  <a:lnTo>
                    <a:pt x="642" y="1156"/>
                  </a:lnTo>
                  <a:cubicBezTo>
                    <a:pt x="642" y="1156"/>
                    <a:pt x="12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A981C11-4DEF-48E9-AA02-DFA8D348E0ED}"/>
                </a:ext>
              </a:extLst>
            </p:cNvPr>
            <p:cNvSpPr/>
            <p:nvPr/>
          </p:nvSpPr>
          <p:spPr>
            <a:xfrm>
              <a:off x="3956948" y="1461689"/>
              <a:ext cx="1027" cy="770"/>
            </a:xfrm>
            <a:custGeom>
              <a:avLst/>
              <a:gdLst>
                <a:gd name="connsiteX0" fmla="*/ 0 w 1027"/>
                <a:gd name="connsiteY0" fmla="*/ 0 h 770"/>
                <a:gd name="connsiteX1" fmla="*/ 0 w 1027"/>
                <a:gd name="connsiteY1" fmla="*/ 0 h 770"/>
                <a:gd name="connsiteX2" fmla="*/ 1027 w 1027"/>
                <a:gd name="connsiteY2" fmla="*/ 771 h 770"/>
                <a:gd name="connsiteX3" fmla="*/ 0 w 1027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7" h="770">
                  <a:moveTo>
                    <a:pt x="0" y="0"/>
                  </a:moveTo>
                  <a:lnTo>
                    <a:pt x="0" y="0"/>
                  </a:lnTo>
                  <a:lnTo>
                    <a:pt x="1027" y="771"/>
                  </a:lnTo>
                  <a:cubicBezTo>
                    <a:pt x="1027" y="771"/>
                    <a:pt x="128" y="12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702DCA8-96FE-478D-98F6-BF72CF7818B1}"/>
                </a:ext>
              </a:extLst>
            </p:cNvPr>
            <p:cNvSpPr/>
            <p:nvPr/>
          </p:nvSpPr>
          <p:spPr>
            <a:xfrm>
              <a:off x="3614428" y="1465927"/>
              <a:ext cx="339309" cy="89396"/>
            </a:xfrm>
            <a:custGeom>
              <a:avLst/>
              <a:gdLst>
                <a:gd name="connsiteX0" fmla="*/ 5742 w 339309"/>
                <a:gd name="connsiteY0" fmla="*/ 75396 h 89396"/>
                <a:gd name="connsiteX1" fmla="*/ 91 w 339309"/>
                <a:gd name="connsiteY1" fmla="*/ 84131 h 89396"/>
                <a:gd name="connsiteX2" fmla="*/ 4458 w 339309"/>
                <a:gd name="connsiteY2" fmla="*/ 89397 h 89396"/>
                <a:gd name="connsiteX3" fmla="*/ 5742 w 339309"/>
                <a:gd name="connsiteY3" fmla="*/ 89397 h 89396"/>
                <a:gd name="connsiteX4" fmla="*/ 7669 w 339309"/>
                <a:gd name="connsiteY4" fmla="*/ 89397 h 89396"/>
                <a:gd name="connsiteX5" fmla="*/ 12293 w 339309"/>
                <a:gd name="connsiteY5" fmla="*/ 88369 h 89396"/>
                <a:gd name="connsiteX6" fmla="*/ 329162 w 339309"/>
                <a:gd name="connsiteY6" fmla="*/ 11303 h 89396"/>
                <a:gd name="connsiteX7" fmla="*/ 339309 w 339309"/>
                <a:gd name="connsiteY7" fmla="*/ 8863 h 89396"/>
                <a:gd name="connsiteX8" fmla="*/ 339309 w 339309"/>
                <a:gd name="connsiteY8" fmla="*/ 8863 h 89396"/>
                <a:gd name="connsiteX9" fmla="*/ 334557 w 339309"/>
                <a:gd name="connsiteY9" fmla="*/ 8863 h 89396"/>
                <a:gd name="connsiteX10" fmla="*/ 316318 w 339309"/>
                <a:gd name="connsiteY10" fmla="*/ 0 h 89396"/>
                <a:gd name="connsiteX11" fmla="*/ 7669 w 339309"/>
                <a:gd name="connsiteY11" fmla="*/ 74626 h 8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09" h="89396">
                  <a:moveTo>
                    <a:pt x="5742" y="75396"/>
                  </a:moveTo>
                  <a:cubicBezTo>
                    <a:pt x="1919" y="76457"/>
                    <a:pt x="-509" y="80208"/>
                    <a:pt x="91" y="84131"/>
                  </a:cubicBezTo>
                  <a:cubicBezTo>
                    <a:pt x="413" y="86580"/>
                    <a:pt x="2111" y="88627"/>
                    <a:pt x="4458" y="89397"/>
                  </a:cubicBezTo>
                  <a:lnTo>
                    <a:pt x="5742" y="89397"/>
                  </a:lnTo>
                  <a:lnTo>
                    <a:pt x="7669" y="89397"/>
                  </a:lnTo>
                  <a:lnTo>
                    <a:pt x="12293" y="88369"/>
                  </a:lnTo>
                  <a:lnTo>
                    <a:pt x="329162" y="11303"/>
                  </a:lnTo>
                  <a:lnTo>
                    <a:pt x="339309" y="8863"/>
                  </a:lnTo>
                  <a:lnTo>
                    <a:pt x="339309" y="8863"/>
                  </a:lnTo>
                  <a:cubicBezTo>
                    <a:pt x="337789" y="9498"/>
                    <a:pt x="336077" y="9498"/>
                    <a:pt x="334557" y="8863"/>
                  </a:cubicBezTo>
                  <a:lnTo>
                    <a:pt x="316318" y="0"/>
                  </a:lnTo>
                  <a:lnTo>
                    <a:pt x="7669" y="7462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5F38B2F-D0F0-4AB6-9E06-211CE372531E}"/>
                </a:ext>
              </a:extLst>
            </p:cNvPr>
            <p:cNvSpPr/>
            <p:nvPr/>
          </p:nvSpPr>
          <p:spPr>
            <a:xfrm>
              <a:off x="3441762" y="1211866"/>
              <a:ext cx="516984" cy="262629"/>
            </a:xfrm>
            <a:custGeom>
              <a:avLst/>
              <a:gdLst>
                <a:gd name="connsiteX0" fmla="*/ 7963 w 516984"/>
                <a:gd name="connsiteY0" fmla="*/ 5266 h 262629"/>
                <a:gd name="connsiteX1" fmla="*/ 2312 w 516984"/>
                <a:gd name="connsiteY1" fmla="*/ 13872 h 262629"/>
                <a:gd name="connsiteX2" fmla="*/ 0 w 516984"/>
                <a:gd name="connsiteY2" fmla="*/ 13872 h 262629"/>
                <a:gd name="connsiteX3" fmla="*/ 489754 w 516984"/>
                <a:gd name="connsiteY3" fmla="*/ 253291 h 262629"/>
                <a:gd name="connsiteX4" fmla="*/ 507993 w 516984"/>
                <a:gd name="connsiteY4" fmla="*/ 262154 h 262629"/>
                <a:gd name="connsiteX5" fmla="*/ 512745 w 516984"/>
                <a:gd name="connsiteY5" fmla="*/ 262154 h 262629"/>
                <a:gd name="connsiteX6" fmla="*/ 514030 w 516984"/>
                <a:gd name="connsiteY6" fmla="*/ 262154 h 262629"/>
                <a:gd name="connsiteX7" fmla="*/ 515186 w 516984"/>
                <a:gd name="connsiteY7" fmla="*/ 262154 h 262629"/>
                <a:gd name="connsiteX8" fmla="*/ 516085 w 516984"/>
                <a:gd name="connsiteY8" fmla="*/ 261126 h 262629"/>
                <a:gd name="connsiteX9" fmla="*/ 516984 w 516984"/>
                <a:gd name="connsiteY9" fmla="*/ 259842 h 262629"/>
                <a:gd name="connsiteX10" fmla="*/ 516984 w 516984"/>
                <a:gd name="connsiteY10" fmla="*/ 259842 h 262629"/>
                <a:gd name="connsiteX11" fmla="*/ 516984 w 516984"/>
                <a:gd name="connsiteY11" fmla="*/ 259071 h 262629"/>
                <a:gd name="connsiteX12" fmla="*/ 516984 w 516984"/>
                <a:gd name="connsiteY12" fmla="*/ 257530 h 262629"/>
                <a:gd name="connsiteX13" fmla="*/ 516984 w 516984"/>
                <a:gd name="connsiteY13" fmla="*/ 256117 h 262629"/>
                <a:gd name="connsiteX14" fmla="*/ 516984 w 516984"/>
                <a:gd name="connsiteY14" fmla="*/ 254832 h 262629"/>
                <a:gd name="connsiteX15" fmla="*/ 516984 w 516984"/>
                <a:gd name="connsiteY15" fmla="*/ 253419 h 262629"/>
                <a:gd name="connsiteX16" fmla="*/ 516984 w 516984"/>
                <a:gd name="connsiteY16" fmla="*/ 253419 h 262629"/>
                <a:gd name="connsiteX17" fmla="*/ 516342 w 516984"/>
                <a:gd name="connsiteY17" fmla="*/ 252263 h 262629"/>
                <a:gd name="connsiteX18" fmla="*/ 515443 w 516984"/>
                <a:gd name="connsiteY18" fmla="*/ 251236 h 262629"/>
                <a:gd name="connsiteX19" fmla="*/ 514415 w 516984"/>
                <a:gd name="connsiteY19" fmla="*/ 250465 h 262629"/>
                <a:gd name="connsiteX20" fmla="*/ 514415 w 516984"/>
                <a:gd name="connsiteY20" fmla="*/ 250465 h 262629"/>
                <a:gd name="connsiteX21" fmla="*/ 4367 w 516984"/>
                <a:gd name="connsiteY21" fmla="*/ 0 h 262629"/>
                <a:gd name="connsiteX22" fmla="*/ 3596 w 516984"/>
                <a:gd name="connsiteY22" fmla="*/ 0 h 262629"/>
                <a:gd name="connsiteX23" fmla="*/ 7963 w 516984"/>
                <a:gd name="connsiteY23" fmla="*/ 5266 h 26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6984" h="262629">
                  <a:moveTo>
                    <a:pt x="7963" y="5266"/>
                  </a:moveTo>
                  <a:cubicBezTo>
                    <a:pt x="8616" y="9171"/>
                    <a:pt x="6154" y="12920"/>
                    <a:pt x="2312" y="13872"/>
                  </a:cubicBezTo>
                  <a:lnTo>
                    <a:pt x="0" y="13872"/>
                  </a:lnTo>
                  <a:lnTo>
                    <a:pt x="489754" y="253291"/>
                  </a:lnTo>
                  <a:lnTo>
                    <a:pt x="507993" y="262154"/>
                  </a:lnTo>
                  <a:cubicBezTo>
                    <a:pt x="509514" y="262789"/>
                    <a:pt x="511225" y="262789"/>
                    <a:pt x="512745" y="262154"/>
                  </a:cubicBezTo>
                  <a:lnTo>
                    <a:pt x="514030" y="262154"/>
                  </a:lnTo>
                  <a:lnTo>
                    <a:pt x="515186" y="262154"/>
                  </a:lnTo>
                  <a:lnTo>
                    <a:pt x="516085" y="261126"/>
                  </a:lnTo>
                  <a:cubicBezTo>
                    <a:pt x="516415" y="260720"/>
                    <a:pt x="516715" y="260291"/>
                    <a:pt x="516984" y="259842"/>
                  </a:cubicBezTo>
                  <a:cubicBezTo>
                    <a:pt x="516984" y="259842"/>
                    <a:pt x="516984" y="259842"/>
                    <a:pt x="516984" y="259842"/>
                  </a:cubicBezTo>
                  <a:cubicBezTo>
                    <a:pt x="516984" y="259842"/>
                    <a:pt x="516984" y="259842"/>
                    <a:pt x="516984" y="259071"/>
                  </a:cubicBezTo>
                  <a:lnTo>
                    <a:pt x="516984" y="257530"/>
                  </a:lnTo>
                  <a:lnTo>
                    <a:pt x="516984" y="256117"/>
                  </a:lnTo>
                  <a:cubicBezTo>
                    <a:pt x="516984" y="256117"/>
                    <a:pt x="516984" y="255218"/>
                    <a:pt x="516984" y="254832"/>
                  </a:cubicBezTo>
                  <a:cubicBezTo>
                    <a:pt x="516984" y="254447"/>
                    <a:pt x="516984" y="253805"/>
                    <a:pt x="516984" y="253419"/>
                  </a:cubicBezTo>
                  <a:lnTo>
                    <a:pt x="516984" y="253419"/>
                  </a:lnTo>
                  <a:lnTo>
                    <a:pt x="516342" y="252263"/>
                  </a:lnTo>
                  <a:lnTo>
                    <a:pt x="515443" y="251236"/>
                  </a:lnTo>
                  <a:lnTo>
                    <a:pt x="514415" y="250465"/>
                  </a:lnTo>
                  <a:lnTo>
                    <a:pt x="514415" y="250465"/>
                  </a:lnTo>
                  <a:lnTo>
                    <a:pt x="4367" y="0"/>
                  </a:lnTo>
                  <a:lnTo>
                    <a:pt x="3596" y="0"/>
                  </a:lnTo>
                  <a:cubicBezTo>
                    <a:pt x="5909" y="820"/>
                    <a:pt x="7586" y="2842"/>
                    <a:pt x="7963" y="52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F067975-0C78-4830-A314-79CACEA0D3FA}"/>
                </a:ext>
              </a:extLst>
            </p:cNvPr>
            <p:cNvSpPr/>
            <p:nvPr/>
          </p:nvSpPr>
          <p:spPr>
            <a:xfrm>
              <a:off x="3405630" y="1222527"/>
              <a:ext cx="39" cy="899"/>
            </a:xfrm>
            <a:custGeom>
              <a:avLst/>
              <a:gdLst>
                <a:gd name="connsiteX0" fmla="*/ 40 w 39"/>
                <a:gd name="connsiteY0" fmla="*/ 0 h 899"/>
                <a:gd name="connsiteX1" fmla="*/ 40 w 39"/>
                <a:gd name="connsiteY1" fmla="*/ 0 h 899"/>
                <a:gd name="connsiteX2" fmla="*/ 40 w 39"/>
                <a:gd name="connsiteY2" fmla="*/ 899 h 899"/>
                <a:gd name="connsiteX3" fmla="*/ 40 w 3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899">
                  <a:moveTo>
                    <a:pt x="40" y="0"/>
                  </a:moveTo>
                  <a:lnTo>
                    <a:pt x="40" y="0"/>
                  </a:lnTo>
                  <a:cubicBezTo>
                    <a:pt x="-13" y="297"/>
                    <a:pt x="-13" y="602"/>
                    <a:pt x="40" y="899"/>
                  </a:cubicBezTo>
                  <a:cubicBezTo>
                    <a:pt x="40" y="899"/>
                    <a:pt x="40" y="899"/>
                    <a:pt x="4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4AD709C-7577-443E-BD51-FAED9D80FFDD}"/>
                </a:ext>
              </a:extLst>
            </p:cNvPr>
            <p:cNvSpPr/>
            <p:nvPr/>
          </p:nvSpPr>
          <p:spPr>
            <a:xfrm>
              <a:off x="3453579" y="1245133"/>
              <a:ext cx="12844" cy="1284"/>
            </a:xfrm>
            <a:custGeom>
              <a:avLst/>
              <a:gdLst>
                <a:gd name="connsiteX0" fmla="*/ 0 w 12844"/>
                <a:gd name="connsiteY0" fmla="*/ 771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771"/>
                  </a:moveTo>
                  <a:cubicBezTo>
                    <a:pt x="0" y="771"/>
                    <a:pt x="0" y="771"/>
                    <a:pt x="0" y="0"/>
                  </a:cubicBezTo>
                  <a:lnTo>
                    <a:pt x="0" y="128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CFAA4D-0298-43B5-8D6B-7269724C988B}"/>
                </a:ext>
              </a:extLst>
            </p:cNvPr>
            <p:cNvSpPr/>
            <p:nvPr/>
          </p:nvSpPr>
          <p:spPr>
            <a:xfrm>
              <a:off x="3416588" y="1228564"/>
              <a:ext cx="34422" cy="12715"/>
            </a:xfrm>
            <a:custGeom>
              <a:avLst/>
              <a:gdLst>
                <a:gd name="connsiteX0" fmla="*/ 29799 w 34422"/>
                <a:gd name="connsiteY0" fmla="*/ 7707 h 12715"/>
                <a:gd name="connsiteX1" fmla="*/ 34423 w 34422"/>
                <a:gd name="connsiteY1" fmla="*/ 8477 h 12715"/>
                <a:gd name="connsiteX2" fmla="*/ 34423 w 34422"/>
                <a:gd name="connsiteY2" fmla="*/ 8477 h 12715"/>
                <a:gd name="connsiteX3" fmla="*/ 16955 w 34422"/>
                <a:gd name="connsiteY3" fmla="*/ 0 h 12715"/>
                <a:gd name="connsiteX4" fmla="*/ 899 w 34422"/>
                <a:gd name="connsiteY4" fmla="*/ 3596 h 12715"/>
                <a:gd name="connsiteX5" fmla="*/ 0 w 34422"/>
                <a:gd name="connsiteY5" fmla="*/ 8092 h 12715"/>
                <a:gd name="connsiteX6" fmla="*/ 9505 w 34422"/>
                <a:gd name="connsiteY6" fmla="*/ 12716 h 1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422" h="12715">
                  <a:moveTo>
                    <a:pt x="29799" y="7707"/>
                  </a:moveTo>
                  <a:cubicBezTo>
                    <a:pt x="31382" y="7372"/>
                    <a:pt x="33034" y="7647"/>
                    <a:pt x="34423" y="8477"/>
                  </a:cubicBezTo>
                  <a:lnTo>
                    <a:pt x="34423" y="8477"/>
                  </a:lnTo>
                  <a:lnTo>
                    <a:pt x="16955" y="0"/>
                  </a:lnTo>
                  <a:lnTo>
                    <a:pt x="899" y="3596"/>
                  </a:lnTo>
                  <a:lnTo>
                    <a:pt x="0" y="8092"/>
                  </a:lnTo>
                  <a:lnTo>
                    <a:pt x="9505" y="1271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946377-A331-4575-BFC8-E9D14193282B}"/>
                </a:ext>
              </a:extLst>
            </p:cNvPr>
            <p:cNvSpPr/>
            <p:nvPr/>
          </p:nvSpPr>
          <p:spPr>
            <a:xfrm>
              <a:off x="3400018" y="1224582"/>
              <a:ext cx="17083" cy="22220"/>
            </a:xfrm>
            <a:custGeom>
              <a:avLst/>
              <a:gdLst>
                <a:gd name="connsiteX0" fmla="*/ 14643 w 17083"/>
                <a:gd name="connsiteY0" fmla="*/ 19010 h 22220"/>
                <a:gd name="connsiteX1" fmla="*/ 16184 w 17083"/>
                <a:gd name="connsiteY1" fmla="*/ 11817 h 22220"/>
                <a:gd name="connsiteX2" fmla="*/ 17083 w 17083"/>
                <a:gd name="connsiteY2" fmla="*/ 7321 h 22220"/>
                <a:gd name="connsiteX3" fmla="*/ 12459 w 17083"/>
                <a:gd name="connsiteY3" fmla="*/ 8477 h 22220"/>
                <a:gd name="connsiteX4" fmla="*/ 4715 w 17083"/>
                <a:gd name="connsiteY4" fmla="*/ 3392 h 22220"/>
                <a:gd name="connsiteX5" fmla="*/ 4624 w 17083"/>
                <a:gd name="connsiteY5" fmla="*/ 2826 h 22220"/>
                <a:gd name="connsiteX6" fmla="*/ 4624 w 17083"/>
                <a:gd name="connsiteY6" fmla="*/ 0 h 22220"/>
                <a:gd name="connsiteX7" fmla="*/ 4624 w 17083"/>
                <a:gd name="connsiteY7" fmla="*/ 0 h 22220"/>
                <a:gd name="connsiteX8" fmla="*/ 0 w 17083"/>
                <a:gd name="connsiteY8" fmla="*/ 22221 h 22220"/>
                <a:gd name="connsiteX9" fmla="*/ 4624 w 17083"/>
                <a:gd name="connsiteY9" fmla="*/ 21193 h 2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083" h="22220">
                  <a:moveTo>
                    <a:pt x="14643" y="19010"/>
                  </a:moveTo>
                  <a:lnTo>
                    <a:pt x="16184" y="11817"/>
                  </a:lnTo>
                  <a:lnTo>
                    <a:pt x="17083" y="7321"/>
                  </a:lnTo>
                  <a:lnTo>
                    <a:pt x="12459" y="8477"/>
                  </a:lnTo>
                  <a:cubicBezTo>
                    <a:pt x="8916" y="9211"/>
                    <a:pt x="5450" y="6935"/>
                    <a:pt x="4715" y="3392"/>
                  </a:cubicBezTo>
                  <a:cubicBezTo>
                    <a:pt x="4677" y="3205"/>
                    <a:pt x="4646" y="3016"/>
                    <a:pt x="4624" y="2826"/>
                  </a:cubicBezTo>
                  <a:cubicBezTo>
                    <a:pt x="4430" y="1894"/>
                    <a:pt x="4430" y="932"/>
                    <a:pt x="4624" y="0"/>
                  </a:cubicBezTo>
                  <a:lnTo>
                    <a:pt x="4624" y="0"/>
                  </a:lnTo>
                  <a:lnTo>
                    <a:pt x="0" y="22221"/>
                  </a:lnTo>
                  <a:lnTo>
                    <a:pt x="4624" y="211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FEDC01-8A54-4A11-94CB-A72403C9B9A5}"/>
                </a:ext>
              </a:extLst>
            </p:cNvPr>
            <p:cNvSpPr/>
            <p:nvPr/>
          </p:nvSpPr>
          <p:spPr>
            <a:xfrm>
              <a:off x="3407340" y="1218802"/>
              <a:ext cx="1284" cy="1412"/>
            </a:xfrm>
            <a:custGeom>
              <a:avLst/>
              <a:gdLst>
                <a:gd name="connsiteX0" fmla="*/ 0 w 1284"/>
                <a:gd name="connsiteY0" fmla="*/ 1413 h 1412"/>
                <a:gd name="connsiteX1" fmla="*/ 0 w 1284"/>
                <a:gd name="connsiteY1" fmla="*/ 1413 h 1412"/>
                <a:gd name="connsiteX2" fmla="*/ 0 w 1284"/>
                <a:gd name="connsiteY2" fmla="*/ 1413 h 1412"/>
                <a:gd name="connsiteX3" fmla="*/ 1285 w 1284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1412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358" y="883"/>
                    <a:pt x="791" y="407"/>
                    <a:pt x="128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DDE3449-A0F6-4E73-972F-12FC6ECAF5BD}"/>
                </a:ext>
              </a:extLst>
            </p:cNvPr>
            <p:cNvSpPr/>
            <p:nvPr/>
          </p:nvSpPr>
          <p:spPr>
            <a:xfrm>
              <a:off x="3405876" y="1221884"/>
              <a:ext cx="51" cy="1412"/>
            </a:xfrm>
            <a:custGeom>
              <a:avLst/>
              <a:gdLst>
                <a:gd name="connsiteX0" fmla="*/ 51 w 51"/>
                <a:gd name="connsiteY0" fmla="*/ 0 h 1412"/>
                <a:gd name="connsiteX1" fmla="*/ 51 w 51"/>
                <a:gd name="connsiteY1" fmla="*/ 642 h 1412"/>
                <a:gd name="connsiteX2" fmla="*/ 51 w 51"/>
                <a:gd name="connsiteY2" fmla="*/ 1413 h 1412"/>
                <a:gd name="connsiteX3" fmla="*/ 51 w 51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" h="1412">
                  <a:moveTo>
                    <a:pt x="51" y="0"/>
                  </a:moveTo>
                  <a:cubicBezTo>
                    <a:pt x="-17" y="209"/>
                    <a:pt x="-17" y="434"/>
                    <a:pt x="51" y="642"/>
                  </a:cubicBezTo>
                  <a:lnTo>
                    <a:pt x="51" y="1413"/>
                  </a:lnTo>
                  <a:cubicBezTo>
                    <a:pt x="29" y="942"/>
                    <a:pt x="29" y="471"/>
                    <a:pt x="5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87DB0F9-ADE7-4FA7-A228-C027AE0AA76E}"/>
                </a:ext>
              </a:extLst>
            </p:cNvPr>
            <p:cNvSpPr/>
            <p:nvPr/>
          </p:nvSpPr>
          <p:spPr>
            <a:xfrm>
              <a:off x="3408881" y="1218160"/>
              <a:ext cx="1541" cy="770"/>
            </a:xfrm>
            <a:custGeom>
              <a:avLst/>
              <a:gdLst>
                <a:gd name="connsiteX0" fmla="*/ 771 w 1541"/>
                <a:gd name="connsiteY0" fmla="*/ 771 h 770"/>
                <a:gd name="connsiteX1" fmla="*/ 0 w 1541"/>
                <a:gd name="connsiteY1" fmla="*/ 771 h 770"/>
                <a:gd name="connsiteX2" fmla="*/ 0 w 1541"/>
                <a:gd name="connsiteY2" fmla="*/ 771 h 770"/>
                <a:gd name="connsiteX3" fmla="*/ 1541 w 1541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" h="770">
                  <a:moveTo>
                    <a:pt x="771" y="771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472" y="438"/>
                    <a:pt x="992" y="178"/>
                    <a:pt x="154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213F108-7F98-4852-8BE1-6D7270BCD78A}"/>
                </a:ext>
              </a:extLst>
            </p:cNvPr>
            <p:cNvSpPr/>
            <p:nvPr/>
          </p:nvSpPr>
          <p:spPr>
            <a:xfrm>
              <a:off x="-1" y="2017850"/>
              <a:ext cx="244042" cy="1766100"/>
            </a:xfrm>
            <a:custGeom>
              <a:avLst/>
              <a:gdLst>
                <a:gd name="connsiteX0" fmla="*/ 239547 w 244042"/>
                <a:gd name="connsiteY0" fmla="*/ 2312 h 1766100"/>
                <a:gd name="connsiteX1" fmla="*/ 237106 w 244042"/>
                <a:gd name="connsiteY1" fmla="*/ 2312 h 1766100"/>
                <a:gd name="connsiteX2" fmla="*/ 235693 w 244042"/>
                <a:gd name="connsiteY2" fmla="*/ 2312 h 1766100"/>
                <a:gd name="connsiteX3" fmla="*/ 234794 w 244042"/>
                <a:gd name="connsiteY3" fmla="*/ 2312 h 1766100"/>
                <a:gd name="connsiteX4" fmla="*/ 231069 w 244042"/>
                <a:gd name="connsiteY4" fmla="*/ 0 h 1766100"/>
                <a:gd name="connsiteX5" fmla="*/ 0 w 244042"/>
                <a:gd name="connsiteY5" fmla="*/ 1666942 h 1766100"/>
                <a:gd name="connsiteX6" fmla="*/ 0 w 244042"/>
                <a:gd name="connsiteY6" fmla="*/ 1766101 h 1766100"/>
                <a:gd name="connsiteX7" fmla="*/ 244042 w 244042"/>
                <a:gd name="connsiteY7" fmla="*/ 1156 h 1766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042" h="1766100">
                  <a:moveTo>
                    <a:pt x="239547" y="2312"/>
                  </a:moveTo>
                  <a:lnTo>
                    <a:pt x="237106" y="2312"/>
                  </a:lnTo>
                  <a:lnTo>
                    <a:pt x="235693" y="2312"/>
                  </a:lnTo>
                  <a:lnTo>
                    <a:pt x="234794" y="2312"/>
                  </a:lnTo>
                  <a:lnTo>
                    <a:pt x="231069" y="0"/>
                  </a:lnTo>
                  <a:lnTo>
                    <a:pt x="0" y="1666942"/>
                  </a:lnTo>
                  <a:lnTo>
                    <a:pt x="0" y="1766101"/>
                  </a:lnTo>
                  <a:lnTo>
                    <a:pt x="244042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66A8A08-E479-42CB-B7BB-9E7F0E0EC71F}"/>
                </a:ext>
              </a:extLst>
            </p:cNvPr>
            <p:cNvSpPr/>
            <p:nvPr/>
          </p:nvSpPr>
          <p:spPr>
            <a:xfrm>
              <a:off x="642215" y="1918435"/>
              <a:ext cx="12844" cy="1027"/>
            </a:xfrm>
            <a:custGeom>
              <a:avLst/>
              <a:gdLst>
                <a:gd name="connsiteX0" fmla="*/ 0 w 12844"/>
                <a:gd name="connsiteY0" fmla="*/ 1028 h 1027"/>
                <a:gd name="connsiteX1" fmla="*/ 0 w 12844"/>
                <a:gd name="connsiteY1" fmla="*/ 0 h 1027"/>
                <a:gd name="connsiteX2" fmla="*/ 0 w 12844"/>
                <a:gd name="connsiteY2" fmla="*/ 1028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8"/>
                  </a:moveTo>
                  <a:lnTo>
                    <a:pt x="0" y="0"/>
                  </a:lnTo>
                  <a:lnTo>
                    <a:pt x="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407EE5DD-7B1D-4911-870E-40D8E7EFE513}"/>
                </a:ext>
              </a:extLst>
            </p:cNvPr>
            <p:cNvSpPr/>
            <p:nvPr/>
          </p:nvSpPr>
          <p:spPr>
            <a:xfrm>
              <a:off x="639517" y="191509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B831FBD-414E-42DC-B34D-C2177DCAEE4C}"/>
                </a:ext>
              </a:extLst>
            </p:cNvPr>
            <p:cNvSpPr/>
            <p:nvPr/>
          </p:nvSpPr>
          <p:spPr>
            <a:xfrm>
              <a:off x="622978" y="1922673"/>
              <a:ext cx="19548" cy="55366"/>
            </a:xfrm>
            <a:custGeom>
              <a:avLst/>
              <a:gdLst>
                <a:gd name="connsiteX0" fmla="*/ 4466 w 19548"/>
                <a:gd name="connsiteY0" fmla="*/ 55359 h 55366"/>
                <a:gd name="connsiteX1" fmla="*/ 12301 w 19548"/>
                <a:gd name="connsiteY1" fmla="*/ 48809 h 55366"/>
                <a:gd name="connsiteX2" fmla="*/ 19494 w 19548"/>
                <a:gd name="connsiteY2" fmla="*/ 0 h 55366"/>
                <a:gd name="connsiteX3" fmla="*/ 19494 w 19548"/>
                <a:gd name="connsiteY3" fmla="*/ 0 h 55366"/>
                <a:gd name="connsiteX4" fmla="*/ 19494 w 19548"/>
                <a:gd name="connsiteY4" fmla="*/ 0 h 55366"/>
                <a:gd name="connsiteX5" fmla="*/ 19494 w 19548"/>
                <a:gd name="connsiteY5" fmla="*/ 1413 h 55366"/>
                <a:gd name="connsiteX6" fmla="*/ 19494 w 19548"/>
                <a:gd name="connsiteY6" fmla="*/ 2440 h 55366"/>
                <a:gd name="connsiteX7" fmla="*/ 19494 w 19548"/>
                <a:gd name="connsiteY7" fmla="*/ 2440 h 55366"/>
                <a:gd name="connsiteX8" fmla="*/ 18595 w 19548"/>
                <a:gd name="connsiteY8" fmla="*/ 3596 h 55366"/>
                <a:gd name="connsiteX9" fmla="*/ 17567 w 19548"/>
                <a:gd name="connsiteY9" fmla="*/ 4624 h 55366"/>
                <a:gd name="connsiteX10" fmla="*/ 16411 w 19548"/>
                <a:gd name="connsiteY10" fmla="*/ 5266 h 55366"/>
                <a:gd name="connsiteX11" fmla="*/ 15127 w 19548"/>
                <a:gd name="connsiteY11" fmla="*/ 5266 h 55366"/>
                <a:gd name="connsiteX12" fmla="*/ 15127 w 19548"/>
                <a:gd name="connsiteY12" fmla="*/ 5266 h 55366"/>
                <a:gd name="connsiteX13" fmla="*/ 5879 w 19548"/>
                <a:gd name="connsiteY13" fmla="*/ 7450 h 55366"/>
                <a:gd name="connsiteX14" fmla="*/ 99 w 19548"/>
                <a:gd name="connsiteY14" fmla="*/ 45983 h 55366"/>
                <a:gd name="connsiteX15" fmla="*/ 99 w 19548"/>
                <a:gd name="connsiteY15" fmla="*/ 48295 h 55366"/>
                <a:gd name="connsiteX16" fmla="*/ 4466 w 19548"/>
                <a:gd name="connsiteY16" fmla="*/ 55359 h 55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8" h="55366">
                  <a:moveTo>
                    <a:pt x="4466" y="55359"/>
                  </a:moveTo>
                  <a:cubicBezTo>
                    <a:pt x="8378" y="55528"/>
                    <a:pt x="11774" y="52688"/>
                    <a:pt x="12301" y="48809"/>
                  </a:cubicBezTo>
                  <a:lnTo>
                    <a:pt x="19494" y="0"/>
                  </a:lnTo>
                  <a:lnTo>
                    <a:pt x="19494" y="0"/>
                  </a:lnTo>
                  <a:cubicBezTo>
                    <a:pt x="19494" y="0"/>
                    <a:pt x="19494" y="0"/>
                    <a:pt x="19494" y="0"/>
                  </a:cubicBezTo>
                  <a:cubicBezTo>
                    <a:pt x="19566" y="468"/>
                    <a:pt x="19566" y="945"/>
                    <a:pt x="19494" y="1413"/>
                  </a:cubicBezTo>
                  <a:cubicBezTo>
                    <a:pt x="19494" y="1413"/>
                    <a:pt x="19494" y="2184"/>
                    <a:pt x="19494" y="2440"/>
                  </a:cubicBezTo>
                  <a:lnTo>
                    <a:pt x="19494" y="2440"/>
                  </a:lnTo>
                  <a:cubicBezTo>
                    <a:pt x="19226" y="2849"/>
                    <a:pt x="18925" y="3236"/>
                    <a:pt x="18595" y="3596"/>
                  </a:cubicBezTo>
                  <a:cubicBezTo>
                    <a:pt x="18285" y="3971"/>
                    <a:pt x="17941" y="4315"/>
                    <a:pt x="17567" y="4624"/>
                  </a:cubicBezTo>
                  <a:lnTo>
                    <a:pt x="16411" y="5266"/>
                  </a:lnTo>
                  <a:lnTo>
                    <a:pt x="15127" y="5266"/>
                  </a:lnTo>
                  <a:lnTo>
                    <a:pt x="15127" y="5266"/>
                  </a:lnTo>
                  <a:lnTo>
                    <a:pt x="5879" y="7450"/>
                  </a:lnTo>
                  <a:lnTo>
                    <a:pt x="99" y="45983"/>
                  </a:lnTo>
                  <a:cubicBezTo>
                    <a:pt x="-33" y="46748"/>
                    <a:pt x="-33" y="47530"/>
                    <a:pt x="99" y="48295"/>
                  </a:cubicBezTo>
                  <a:cubicBezTo>
                    <a:pt x="-315" y="51389"/>
                    <a:pt x="1513" y="54346"/>
                    <a:pt x="4466" y="5535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A0478C1F-BE38-4203-991C-88F0CA15F59E}"/>
                </a:ext>
              </a:extLst>
            </p:cNvPr>
            <p:cNvSpPr/>
            <p:nvPr/>
          </p:nvSpPr>
          <p:spPr>
            <a:xfrm>
              <a:off x="641315" y="1915985"/>
              <a:ext cx="12844" cy="908"/>
            </a:xfrm>
            <a:custGeom>
              <a:avLst/>
              <a:gdLst>
                <a:gd name="connsiteX0" fmla="*/ 0 w 12844"/>
                <a:gd name="connsiteY0" fmla="*/ 908 h 908"/>
                <a:gd name="connsiteX1" fmla="*/ 0 w 12844"/>
                <a:gd name="connsiteY1" fmla="*/ 266 h 908"/>
                <a:gd name="connsiteX2" fmla="*/ 0 w 12844"/>
                <a:gd name="connsiteY2" fmla="*/ 908 h 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908">
                  <a:moveTo>
                    <a:pt x="0" y="908"/>
                  </a:moveTo>
                  <a:cubicBezTo>
                    <a:pt x="0" y="908"/>
                    <a:pt x="0" y="908"/>
                    <a:pt x="0" y="266"/>
                  </a:cubicBezTo>
                  <a:cubicBezTo>
                    <a:pt x="0" y="-376"/>
                    <a:pt x="0" y="266"/>
                    <a:pt x="0" y="9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DCD27A4-27D9-46A9-BECF-38D0212EB014}"/>
                </a:ext>
              </a:extLst>
            </p:cNvPr>
            <p:cNvSpPr/>
            <p:nvPr/>
          </p:nvSpPr>
          <p:spPr>
            <a:xfrm>
              <a:off x="261637" y="1694172"/>
              <a:ext cx="49835" cy="45212"/>
            </a:xfrm>
            <a:custGeom>
              <a:avLst/>
              <a:gdLst>
                <a:gd name="connsiteX0" fmla="*/ 46625 w 49835"/>
                <a:gd name="connsiteY0" fmla="*/ 38019 h 45212"/>
                <a:gd name="connsiteX1" fmla="*/ 48166 w 49835"/>
                <a:gd name="connsiteY1" fmla="*/ 27102 h 45212"/>
                <a:gd name="connsiteX2" fmla="*/ 2184 w 49835"/>
                <a:gd name="connsiteY2" fmla="*/ 0 h 45212"/>
                <a:gd name="connsiteX3" fmla="*/ 1541 w 49835"/>
                <a:gd name="connsiteY3" fmla="*/ 4881 h 45212"/>
                <a:gd name="connsiteX4" fmla="*/ 0 w 49835"/>
                <a:gd name="connsiteY4" fmla="*/ 15927 h 45212"/>
                <a:gd name="connsiteX5" fmla="*/ 49836 w 49835"/>
                <a:gd name="connsiteY5" fmla="*/ 45212 h 45212"/>
                <a:gd name="connsiteX6" fmla="*/ 48166 w 49835"/>
                <a:gd name="connsiteY6" fmla="*/ 43671 h 45212"/>
                <a:gd name="connsiteX7" fmla="*/ 46625 w 49835"/>
                <a:gd name="connsiteY7" fmla="*/ 38019 h 45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835" h="45212">
                  <a:moveTo>
                    <a:pt x="46625" y="38019"/>
                  </a:moveTo>
                  <a:lnTo>
                    <a:pt x="48166" y="27102"/>
                  </a:lnTo>
                  <a:lnTo>
                    <a:pt x="2184" y="0"/>
                  </a:lnTo>
                  <a:lnTo>
                    <a:pt x="1541" y="4881"/>
                  </a:lnTo>
                  <a:lnTo>
                    <a:pt x="0" y="15927"/>
                  </a:lnTo>
                  <a:lnTo>
                    <a:pt x="49836" y="45212"/>
                  </a:lnTo>
                  <a:cubicBezTo>
                    <a:pt x="49220" y="44767"/>
                    <a:pt x="48659" y="44250"/>
                    <a:pt x="48166" y="43671"/>
                  </a:cubicBezTo>
                  <a:cubicBezTo>
                    <a:pt x="46888" y="42084"/>
                    <a:pt x="46330" y="40036"/>
                    <a:pt x="46625" y="38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5114972-10BB-4AF3-8B65-5A5965973BE7}"/>
                </a:ext>
              </a:extLst>
            </p:cNvPr>
            <p:cNvSpPr/>
            <p:nvPr/>
          </p:nvSpPr>
          <p:spPr>
            <a:xfrm>
              <a:off x="642215" y="1919719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  <a:gd name="connsiteX3" fmla="*/ 0 w 12844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cubicBezTo>
                    <a:pt x="0" y="1156"/>
                    <a:pt x="0" y="385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0701A37-0206-4146-870A-61D19FD9F0BF}"/>
                </a:ext>
              </a:extLst>
            </p:cNvPr>
            <p:cNvSpPr/>
            <p:nvPr/>
          </p:nvSpPr>
          <p:spPr>
            <a:xfrm>
              <a:off x="642215" y="1917022"/>
              <a:ext cx="36" cy="1155"/>
            </a:xfrm>
            <a:custGeom>
              <a:avLst/>
              <a:gdLst>
                <a:gd name="connsiteX0" fmla="*/ 0 w 36"/>
                <a:gd name="connsiteY0" fmla="*/ 1156 h 1155"/>
                <a:gd name="connsiteX1" fmla="*/ 0 w 36"/>
                <a:gd name="connsiteY1" fmla="*/ 1156 h 1155"/>
                <a:gd name="connsiteX2" fmla="*/ 0 w 36"/>
                <a:gd name="connsiteY2" fmla="*/ 0 h 1155"/>
                <a:gd name="connsiteX3" fmla="*/ 0 w 36"/>
                <a:gd name="connsiteY3" fmla="*/ 0 h 1155"/>
                <a:gd name="connsiteX4" fmla="*/ 0 w 36"/>
                <a:gd name="connsiteY4" fmla="*/ 1156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" h="1155">
                  <a:moveTo>
                    <a:pt x="0" y="1156"/>
                  </a:moveTo>
                  <a:lnTo>
                    <a:pt x="0" y="1156"/>
                  </a:lnTo>
                  <a:cubicBezTo>
                    <a:pt x="48" y="772"/>
                    <a:pt x="48" y="384"/>
                    <a:pt x="0" y="0"/>
                  </a:cubicBezTo>
                  <a:lnTo>
                    <a:pt x="0" y="0"/>
                  </a:lnTo>
                  <a:cubicBezTo>
                    <a:pt x="41" y="384"/>
                    <a:pt x="41" y="772"/>
                    <a:pt x="0" y="115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A7358AF-121B-4B46-B2C6-3F82C9D593DD}"/>
                </a:ext>
              </a:extLst>
            </p:cNvPr>
            <p:cNvSpPr/>
            <p:nvPr/>
          </p:nvSpPr>
          <p:spPr>
            <a:xfrm>
              <a:off x="639646" y="1915223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899 w 899"/>
                <a:gd name="connsiteY1" fmla="*/ 899 h 899"/>
                <a:gd name="connsiteX2" fmla="*/ 0 w 899"/>
                <a:gd name="connsiteY2" fmla="*/ 0 h 899"/>
                <a:gd name="connsiteX3" fmla="*/ 0 w 899"/>
                <a:gd name="connsiteY3" fmla="*/ 0 h 899"/>
                <a:gd name="connsiteX4" fmla="*/ 899 w 899"/>
                <a:gd name="connsiteY4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899" y="899"/>
                  </a:lnTo>
                  <a:cubicBezTo>
                    <a:pt x="633" y="568"/>
                    <a:pt x="331" y="267"/>
                    <a:pt x="0" y="0"/>
                  </a:cubicBezTo>
                  <a:lnTo>
                    <a:pt x="0" y="0"/>
                  </a:lnTo>
                  <a:cubicBezTo>
                    <a:pt x="342" y="254"/>
                    <a:pt x="645" y="557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8057829-625B-42CE-BAB3-4F18BF1E4AF4}"/>
                </a:ext>
              </a:extLst>
            </p:cNvPr>
            <p:cNvSpPr/>
            <p:nvPr/>
          </p:nvSpPr>
          <p:spPr>
            <a:xfrm>
              <a:off x="238261" y="1918435"/>
              <a:ext cx="398687" cy="101727"/>
            </a:xfrm>
            <a:custGeom>
              <a:avLst/>
              <a:gdLst>
                <a:gd name="connsiteX0" fmla="*/ 398688 w 398687"/>
                <a:gd name="connsiteY0" fmla="*/ 9890 h 101727"/>
                <a:gd name="connsiteX1" fmla="*/ 393807 w 398687"/>
                <a:gd name="connsiteY1" fmla="*/ 9890 h 101727"/>
                <a:gd name="connsiteX2" fmla="*/ 378265 w 398687"/>
                <a:gd name="connsiteY2" fmla="*/ 0 h 101727"/>
                <a:gd name="connsiteX3" fmla="*/ 2055 w 398687"/>
                <a:gd name="connsiteY3" fmla="*/ 86828 h 101727"/>
                <a:gd name="connsiteX4" fmla="*/ 4239 w 398687"/>
                <a:gd name="connsiteY4" fmla="*/ 88112 h 101727"/>
                <a:gd name="connsiteX5" fmla="*/ 5780 w 398687"/>
                <a:gd name="connsiteY5" fmla="*/ 98131 h 101727"/>
                <a:gd name="connsiteX6" fmla="*/ 0 w 398687"/>
                <a:gd name="connsiteY6" fmla="*/ 101727 h 101727"/>
                <a:gd name="connsiteX7" fmla="*/ 1028 w 398687"/>
                <a:gd name="connsiteY7" fmla="*/ 101727 h 101727"/>
                <a:gd name="connsiteX8" fmla="*/ 5908 w 398687"/>
                <a:gd name="connsiteY8" fmla="*/ 100571 h 101727"/>
                <a:gd name="connsiteX9" fmla="*/ 388926 w 398687"/>
                <a:gd name="connsiteY9" fmla="*/ 12202 h 101727"/>
                <a:gd name="connsiteX10" fmla="*/ 398174 w 398687"/>
                <a:gd name="connsiteY10" fmla="*/ 10019 h 10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8687" h="101727">
                  <a:moveTo>
                    <a:pt x="398688" y="9890"/>
                  </a:moveTo>
                  <a:cubicBezTo>
                    <a:pt x="397133" y="10577"/>
                    <a:pt x="395361" y="10577"/>
                    <a:pt x="393807" y="9890"/>
                  </a:cubicBezTo>
                  <a:lnTo>
                    <a:pt x="378265" y="0"/>
                  </a:lnTo>
                  <a:lnTo>
                    <a:pt x="2055" y="86828"/>
                  </a:lnTo>
                  <a:lnTo>
                    <a:pt x="4239" y="88112"/>
                  </a:lnTo>
                  <a:cubicBezTo>
                    <a:pt x="7239" y="90566"/>
                    <a:pt x="7904" y="94889"/>
                    <a:pt x="5780" y="98131"/>
                  </a:cubicBezTo>
                  <a:cubicBezTo>
                    <a:pt x="4578" y="100223"/>
                    <a:pt x="2408" y="101574"/>
                    <a:pt x="0" y="101727"/>
                  </a:cubicBezTo>
                  <a:lnTo>
                    <a:pt x="1028" y="101727"/>
                  </a:lnTo>
                  <a:lnTo>
                    <a:pt x="5908" y="100571"/>
                  </a:lnTo>
                  <a:lnTo>
                    <a:pt x="388926" y="12202"/>
                  </a:lnTo>
                  <a:lnTo>
                    <a:pt x="398174" y="100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385BEEB-97F5-473A-A43C-EE2BAAC11BD1}"/>
                </a:ext>
              </a:extLst>
            </p:cNvPr>
            <p:cNvSpPr/>
            <p:nvPr/>
          </p:nvSpPr>
          <p:spPr>
            <a:xfrm>
              <a:off x="-1" y="1860635"/>
              <a:ext cx="245076" cy="158884"/>
            </a:xfrm>
            <a:custGeom>
              <a:avLst/>
              <a:gdLst>
                <a:gd name="connsiteX0" fmla="*/ 234794 w 245076"/>
                <a:gd name="connsiteY0" fmla="*/ 158885 h 158884"/>
                <a:gd name="connsiteX1" fmla="*/ 235693 w 245076"/>
                <a:gd name="connsiteY1" fmla="*/ 158885 h 158884"/>
                <a:gd name="connsiteX2" fmla="*/ 237106 w 245076"/>
                <a:gd name="connsiteY2" fmla="*/ 158885 h 158884"/>
                <a:gd name="connsiteX3" fmla="*/ 238519 w 245076"/>
                <a:gd name="connsiteY3" fmla="*/ 158885 h 158884"/>
                <a:gd name="connsiteX4" fmla="*/ 244042 w 245076"/>
                <a:gd name="connsiteY4" fmla="*/ 155931 h 158884"/>
                <a:gd name="connsiteX5" fmla="*/ 241859 w 245076"/>
                <a:gd name="connsiteY5" fmla="*/ 145912 h 158884"/>
                <a:gd name="connsiteX6" fmla="*/ 239675 w 245076"/>
                <a:gd name="connsiteY6" fmla="*/ 144628 h 158884"/>
                <a:gd name="connsiteX7" fmla="*/ 0 w 245076"/>
                <a:gd name="connsiteY7" fmla="*/ 0 h 158884"/>
                <a:gd name="connsiteX8" fmla="*/ 0 w 245076"/>
                <a:gd name="connsiteY8" fmla="*/ 17340 h 158884"/>
                <a:gd name="connsiteX9" fmla="*/ 231198 w 245076"/>
                <a:gd name="connsiteY9" fmla="*/ 156573 h 15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076" h="158884">
                  <a:moveTo>
                    <a:pt x="234794" y="158885"/>
                  </a:moveTo>
                  <a:lnTo>
                    <a:pt x="235693" y="158885"/>
                  </a:lnTo>
                  <a:lnTo>
                    <a:pt x="237106" y="158885"/>
                  </a:lnTo>
                  <a:lnTo>
                    <a:pt x="238519" y="158885"/>
                  </a:lnTo>
                  <a:cubicBezTo>
                    <a:pt x="240715" y="158795"/>
                    <a:pt x="242749" y="157707"/>
                    <a:pt x="244042" y="155931"/>
                  </a:cubicBezTo>
                  <a:cubicBezTo>
                    <a:pt x="246027" y="152531"/>
                    <a:pt x="245078" y="148178"/>
                    <a:pt x="241859" y="145912"/>
                  </a:cubicBezTo>
                  <a:lnTo>
                    <a:pt x="239675" y="144628"/>
                  </a:lnTo>
                  <a:lnTo>
                    <a:pt x="0" y="0"/>
                  </a:lnTo>
                  <a:lnTo>
                    <a:pt x="0" y="17340"/>
                  </a:lnTo>
                  <a:lnTo>
                    <a:pt x="231198" y="15657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F54E7E4-86D0-459D-BFED-02479DDC2DE8}"/>
                </a:ext>
              </a:extLst>
            </p:cNvPr>
            <p:cNvSpPr/>
            <p:nvPr/>
          </p:nvSpPr>
          <p:spPr>
            <a:xfrm>
              <a:off x="308262" y="0"/>
              <a:ext cx="254831" cy="1732191"/>
            </a:xfrm>
            <a:custGeom>
              <a:avLst/>
              <a:gdLst>
                <a:gd name="connsiteX0" fmla="*/ 0 w 254831"/>
                <a:gd name="connsiteY0" fmla="*/ 1732192 h 1732191"/>
                <a:gd name="connsiteX1" fmla="*/ 1028 w 254831"/>
                <a:gd name="connsiteY1" fmla="*/ 1729495 h 1732191"/>
                <a:gd name="connsiteX2" fmla="*/ 10093 w 254831"/>
                <a:gd name="connsiteY2" fmla="*/ 1726255 h 1732191"/>
                <a:gd name="connsiteX3" fmla="*/ 10404 w 254831"/>
                <a:gd name="connsiteY3" fmla="*/ 1726412 h 1732191"/>
                <a:gd name="connsiteX4" fmla="*/ 14257 w 254831"/>
                <a:gd name="connsiteY4" fmla="*/ 1728724 h 1732191"/>
                <a:gd name="connsiteX5" fmla="*/ 254831 w 254831"/>
                <a:gd name="connsiteY5" fmla="*/ 0 h 1732191"/>
                <a:gd name="connsiteX6" fmla="*/ 241088 w 254831"/>
                <a:gd name="connsiteY6" fmla="*/ 0 h 1732191"/>
                <a:gd name="connsiteX7" fmla="*/ 1156 w 254831"/>
                <a:gd name="connsiteY7" fmla="*/ 1721146 h 173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831" h="1732191">
                  <a:moveTo>
                    <a:pt x="0" y="1732192"/>
                  </a:moveTo>
                  <a:cubicBezTo>
                    <a:pt x="228" y="1731253"/>
                    <a:pt x="574" y="1730347"/>
                    <a:pt x="1028" y="1729495"/>
                  </a:cubicBezTo>
                  <a:cubicBezTo>
                    <a:pt x="2636" y="1726096"/>
                    <a:pt x="6695" y="1724646"/>
                    <a:pt x="10093" y="1726255"/>
                  </a:cubicBezTo>
                  <a:cubicBezTo>
                    <a:pt x="10198" y="1726305"/>
                    <a:pt x="10302" y="1726357"/>
                    <a:pt x="10404" y="1726412"/>
                  </a:cubicBezTo>
                  <a:lnTo>
                    <a:pt x="14257" y="1728724"/>
                  </a:lnTo>
                  <a:lnTo>
                    <a:pt x="254831" y="0"/>
                  </a:lnTo>
                  <a:lnTo>
                    <a:pt x="241088" y="0"/>
                  </a:lnTo>
                  <a:lnTo>
                    <a:pt x="1156" y="172114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51113E8-FD15-45CC-81DC-E1E4D1676C35}"/>
                </a:ext>
              </a:extLst>
            </p:cNvPr>
            <p:cNvSpPr/>
            <p:nvPr/>
          </p:nvSpPr>
          <p:spPr>
            <a:xfrm>
              <a:off x="309418" y="1737843"/>
              <a:ext cx="1669" cy="1541"/>
            </a:xfrm>
            <a:custGeom>
              <a:avLst/>
              <a:gdLst>
                <a:gd name="connsiteX0" fmla="*/ 0 w 1669"/>
                <a:gd name="connsiteY0" fmla="*/ 0 h 1541"/>
                <a:gd name="connsiteX1" fmla="*/ 1670 w 1669"/>
                <a:gd name="connsiteY1" fmla="*/ 1541 h 1541"/>
                <a:gd name="connsiteX2" fmla="*/ 1670 w 1669"/>
                <a:gd name="connsiteY2" fmla="*/ 1541 h 1541"/>
                <a:gd name="connsiteX3" fmla="*/ 0 w 1669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9" h="1541">
                  <a:moveTo>
                    <a:pt x="0" y="0"/>
                  </a:moveTo>
                  <a:cubicBezTo>
                    <a:pt x="493" y="579"/>
                    <a:pt x="1054" y="1096"/>
                    <a:pt x="1670" y="1541"/>
                  </a:cubicBezTo>
                  <a:lnTo>
                    <a:pt x="1670" y="1541"/>
                  </a:lnTo>
                  <a:cubicBezTo>
                    <a:pt x="1054" y="1096"/>
                    <a:pt x="493" y="5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D3D57F-E596-4DB5-8B4A-659D4B60A7C9}"/>
                </a:ext>
              </a:extLst>
            </p:cNvPr>
            <p:cNvSpPr/>
            <p:nvPr/>
          </p:nvSpPr>
          <p:spPr>
            <a:xfrm>
              <a:off x="115340" y="0"/>
              <a:ext cx="138718" cy="947400"/>
            </a:xfrm>
            <a:custGeom>
              <a:avLst/>
              <a:gdLst>
                <a:gd name="connsiteX0" fmla="*/ 12844 w 138718"/>
                <a:gd name="connsiteY0" fmla="*/ 947401 h 947400"/>
                <a:gd name="connsiteX1" fmla="*/ 138719 w 138718"/>
                <a:gd name="connsiteY1" fmla="*/ 0 h 947400"/>
                <a:gd name="connsiteX2" fmla="*/ 124975 w 138718"/>
                <a:gd name="connsiteY2" fmla="*/ 0 h 947400"/>
                <a:gd name="connsiteX3" fmla="*/ 0 w 138718"/>
                <a:gd name="connsiteY3" fmla="*/ 940336 h 947400"/>
                <a:gd name="connsiteX4" fmla="*/ 8863 w 138718"/>
                <a:gd name="connsiteY4" fmla="*/ 945217 h 947400"/>
                <a:gd name="connsiteX5" fmla="*/ 12844 w 138718"/>
                <a:gd name="connsiteY5" fmla="*/ 947401 h 947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18" h="947400">
                  <a:moveTo>
                    <a:pt x="12844" y="947401"/>
                  </a:moveTo>
                  <a:lnTo>
                    <a:pt x="138719" y="0"/>
                  </a:lnTo>
                  <a:lnTo>
                    <a:pt x="124975" y="0"/>
                  </a:lnTo>
                  <a:lnTo>
                    <a:pt x="0" y="940336"/>
                  </a:lnTo>
                  <a:lnTo>
                    <a:pt x="8863" y="945217"/>
                  </a:lnTo>
                  <a:lnTo>
                    <a:pt x="12844" y="94740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E26769F-C1C2-4F5F-B8CF-5A8C2AC04A45}"/>
                </a:ext>
              </a:extLst>
            </p:cNvPr>
            <p:cNvSpPr/>
            <p:nvPr/>
          </p:nvSpPr>
          <p:spPr>
            <a:xfrm>
              <a:off x="2138963" y="3187073"/>
              <a:ext cx="293749" cy="179050"/>
            </a:xfrm>
            <a:custGeom>
              <a:avLst/>
              <a:gdLst>
                <a:gd name="connsiteX0" fmla="*/ 8092 w 293749"/>
                <a:gd name="connsiteY0" fmla="*/ 4495 h 179050"/>
                <a:gd name="connsiteX1" fmla="*/ 2697 w 293749"/>
                <a:gd name="connsiteY1" fmla="*/ 13615 h 179050"/>
                <a:gd name="connsiteX2" fmla="*/ 0 w 293749"/>
                <a:gd name="connsiteY2" fmla="*/ 14386 h 179050"/>
                <a:gd name="connsiteX3" fmla="*/ 272685 w 293749"/>
                <a:gd name="connsiteY3" fmla="*/ 179051 h 179050"/>
                <a:gd name="connsiteX4" fmla="*/ 289126 w 293749"/>
                <a:gd name="connsiteY4" fmla="*/ 174170 h 179050"/>
                <a:gd name="connsiteX5" fmla="*/ 290025 w 293749"/>
                <a:gd name="connsiteY5" fmla="*/ 174170 h 179050"/>
                <a:gd name="connsiteX6" fmla="*/ 291951 w 293749"/>
                <a:gd name="connsiteY6" fmla="*/ 174170 h 179050"/>
                <a:gd name="connsiteX7" fmla="*/ 291951 w 293749"/>
                <a:gd name="connsiteY7" fmla="*/ 174170 h 179050"/>
                <a:gd name="connsiteX8" fmla="*/ 293750 w 293749"/>
                <a:gd name="connsiteY8" fmla="*/ 174812 h 179050"/>
                <a:gd name="connsiteX9" fmla="*/ 293750 w 293749"/>
                <a:gd name="connsiteY9" fmla="*/ 174812 h 179050"/>
                <a:gd name="connsiteX10" fmla="*/ 4496 w 293749"/>
                <a:gd name="connsiteY10" fmla="*/ 0 h 179050"/>
                <a:gd name="connsiteX11" fmla="*/ 3596 w 293749"/>
                <a:gd name="connsiteY11" fmla="*/ 0 h 179050"/>
                <a:gd name="connsiteX12" fmla="*/ 8092 w 293749"/>
                <a:gd name="connsiteY12" fmla="*/ 4496 h 17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3749" h="179050">
                  <a:moveTo>
                    <a:pt x="8092" y="4495"/>
                  </a:moveTo>
                  <a:cubicBezTo>
                    <a:pt x="8811" y="8454"/>
                    <a:pt x="6513" y="12339"/>
                    <a:pt x="2697" y="13615"/>
                  </a:cubicBezTo>
                  <a:lnTo>
                    <a:pt x="0" y="14386"/>
                  </a:lnTo>
                  <a:lnTo>
                    <a:pt x="272685" y="179051"/>
                  </a:lnTo>
                  <a:lnTo>
                    <a:pt x="289126" y="174170"/>
                  </a:lnTo>
                  <a:lnTo>
                    <a:pt x="290025" y="174170"/>
                  </a:lnTo>
                  <a:cubicBezTo>
                    <a:pt x="290661" y="174041"/>
                    <a:pt x="291316" y="174041"/>
                    <a:pt x="291951" y="174170"/>
                  </a:cubicBezTo>
                  <a:lnTo>
                    <a:pt x="291951" y="174170"/>
                  </a:lnTo>
                  <a:lnTo>
                    <a:pt x="293750" y="174812"/>
                  </a:lnTo>
                  <a:lnTo>
                    <a:pt x="293750" y="174812"/>
                  </a:lnTo>
                  <a:lnTo>
                    <a:pt x="4496" y="0"/>
                  </a:lnTo>
                  <a:lnTo>
                    <a:pt x="3596" y="0"/>
                  </a:lnTo>
                  <a:cubicBezTo>
                    <a:pt x="5770" y="622"/>
                    <a:pt x="7470" y="2321"/>
                    <a:pt x="8092" y="449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0365E9A-2121-4761-A421-6828BAF5A028}"/>
                </a:ext>
              </a:extLst>
            </p:cNvPr>
            <p:cNvSpPr/>
            <p:nvPr/>
          </p:nvSpPr>
          <p:spPr>
            <a:xfrm>
              <a:off x="1719853" y="330883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11C0B5B-B14A-48F1-9AA5-9E715713459C}"/>
                </a:ext>
              </a:extLst>
            </p:cNvPr>
            <p:cNvSpPr/>
            <p:nvPr/>
          </p:nvSpPr>
          <p:spPr>
            <a:xfrm>
              <a:off x="1729615" y="3315132"/>
              <a:ext cx="284501" cy="180463"/>
            </a:xfrm>
            <a:custGeom>
              <a:avLst/>
              <a:gdLst>
                <a:gd name="connsiteX0" fmla="*/ 277309 w 284501"/>
                <a:gd name="connsiteY0" fmla="*/ 175197 h 180463"/>
                <a:gd name="connsiteX1" fmla="*/ 277309 w 284501"/>
                <a:gd name="connsiteY1" fmla="*/ 175197 h 180463"/>
                <a:gd name="connsiteX2" fmla="*/ 277309 w 284501"/>
                <a:gd name="connsiteY2" fmla="*/ 174426 h 180463"/>
                <a:gd name="connsiteX3" fmla="*/ 278079 w 284501"/>
                <a:gd name="connsiteY3" fmla="*/ 172628 h 180463"/>
                <a:gd name="connsiteX4" fmla="*/ 278979 w 284501"/>
                <a:gd name="connsiteY4" fmla="*/ 171472 h 180463"/>
                <a:gd name="connsiteX5" fmla="*/ 279878 w 284501"/>
                <a:gd name="connsiteY5" fmla="*/ 170445 h 180463"/>
                <a:gd name="connsiteX6" fmla="*/ 281804 w 284501"/>
                <a:gd name="connsiteY6" fmla="*/ 169417 h 180463"/>
                <a:gd name="connsiteX7" fmla="*/ 281804 w 284501"/>
                <a:gd name="connsiteY7" fmla="*/ 169417 h 180463"/>
                <a:gd name="connsiteX8" fmla="*/ 281804 w 284501"/>
                <a:gd name="connsiteY8" fmla="*/ 169417 h 180463"/>
                <a:gd name="connsiteX9" fmla="*/ 284502 w 284501"/>
                <a:gd name="connsiteY9" fmla="*/ 168647 h 180463"/>
                <a:gd name="connsiteX10" fmla="*/ 12973 w 284501"/>
                <a:gd name="connsiteY10" fmla="*/ 0 h 180463"/>
                <a:gd name="connsiteX11" fmla="*/ 1028 w 284501"/>
                <a:gd name="connsiteY11" fmla="*/ 3468 h 180463"/>
                <a:gd name="connsiteX12" fmla="*/ 0 w 284501"/>
                <a:gd name="connsiteY12" fmla="*/ 9376 h 180463"/>
                <a:gd name="connsiteX13" fmla="*/ 275511 w 284501"/>
                <a:gd name="connsiteY13" fmla="*/ 180463 h 180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4501" h="180463">
                  <a:moveTo>
                    <a:pt x="277309" y="175197"/>
                  </a:moveTo>
                  <a:lnTo>
                    <a:pt x="277309" y="175197"/>
                  </a:lnTo>
                  <a:cubicBezTo>
                    <a:pt x="277365" y="174943"/>
                    <a:pt x="277365" y="174680"/>
                    <a:pt x="277309" y="174426"/>
                  </a:cubicBezTo>
                  <a:cubicBezTo>
                    <a:pt x="277487" y="173796"/>
                    <a:pt x="277746" y="173192"/>
                    <a:pt x="278079" y="172628"/>
                  </a:cubicBezTo>
                  <a:cubicBezTo>
                    <a:pt x="278348" y="172219"/>
                    <a:pt x="278648" y="171833"/>
                    <a:pt x="278979" y="171472"/>
                  </a:cubicBezTo>
                  <a:cubicBezTo>
                    <a:pt x="279314" y="171162"/>
                    <a:pt x="279615" y="170818"/>
                    <a:pt x="279878" y="170445"/>
                  </a:cubicBezTo>
                  <a:lnTo>
                    <a:pt x="281804" y="169417"/>
                  </a:lnTo>
                  <a:lnTo>
                    <a:pt x="281804" y="169417"/>
                  </a:lnTo>
                  <a:lnTo>
                    <a:pt x="281804" y="169417"/>
                  </a:lnTo>
                  <a:lnTo>
                    <a:pt x="284502" y="168647"/>
                  </a:lnTo>
                  <a:lnTo>
                    <a:pt x="12973" y="0"/>
                  </a:lnTo>
                  <a:lnTo>
                    <a:pt x="1028" y="3468"/>
                  </a:lnTo>
                  <a:lnTo>
                    <a:pt x="0" y="9376"/>
                  </a:lnTo>
                  <a:lnTo>
                    <a:pt x="275511" y="18046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F24A595-1BC3-4D03-8FE6-70622B521EEA}"/>
                </a:ext>
              </a:extLst>
            </p:cNvPr>
            <p:cNvSpPr/>
            <p:nvPr/>
          </p:nvSpPr>
          <p:spPr>
            <a:xfrm>
              <a:off x="2436260" y="3368050"/>
              <a:ext cx="49" cy="1284"/>
            </a:xfrm>
            <a:custGeom>
              <a:avLst/>
              <a:gdLst>
                <a:gd name="connsiteX0" fmla="*/ 49 w 49"/>
                <a:gd name="connsiteY0" fmla="*/ 1027 h 1284"/>
                <a:gd name="connsiteX1" fmla="*/ 49 w 49"/>
                <a:gd name="connsiteY1" fmla="*/ 0 h 1284"/>
                <a:gd name="connsiteX2" fmla="*/ 49 w 49"/>
                <a:gd name="connsiteY2" fmla="*/ 0 h 1284"/>
                <a:gd name="connsiteX3" fmla="*/ 49 w 49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284">
                  <a:moveTo>
                    <a:pt x="49" y="1027"/>
                  </a:moveTo>
                  <a:cubicBezTo>
                    <a:pt x="-16" y="688"/>
                    <a:pt x="-16" y="339"/>
                    <a:pt x="49" y="0"/>
                  </a:cubicBezTo>
                  <a:lnTo>
                    <a:pt x="49" y="0"/>
                  </a:lnTo>
                  <a:cubicBezTo>
                    <a:pt x="49" y="0"/>
                    <a:pt x="49" y="771"/>
                    <a:pt x="49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F229FB5-8CF9-4282-ADCC-CCAAAD60ED30}"/>
                </a:ext>
              </a:extLst>
            </p:cNvPr>
            <p:cNvSpPr/>
            <p:nvPr/>
          </p:nvSpPr>
          <p:spPr>
            <a:xfrm>
              <a:off x="2436181" y="3365481"/>
              <a:ext cx="53" cy="899"/>
            </a:xfrm>
            <a:custGeom>
              <a:avLst/>
              <a:gdLst>
                <a:gd name="connsiteX0" fmla="*/ 0 w 53"/>
                <a:gd name="connsiteY0" fmla="*/ 899 h 899"/>
                <a:gd name="connsiteX1" fmla="*/ 0 w 53"/>
                <a:gd name="connsiteY1" fmla="*/ 0 h 899"/>
                <a:gd name="connsiteX2" fmla="*/ 0 w 53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" h="899">
                  <a:moveTo>
                    <a:pt x="0" y="899"/>
                  </a:moveTo>
                  <a:cubicBezTo>
                    <a:pt x="71" y="604"/>
                    <a:pt x="71" y="296"/>
                    <a:pt x="0" y="0"/>
                  </a:cubicBezTo>
                  <a:cubicBezTo>
                    <a:pt x="50" y="298"/>
                    <a:pt x="50" y="602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A41CAB5-6DF3-4357-8130-34B34FC1BB9A}"/>
                </a:ext>
              </a:extLst>
            </p:cNvPr>
            <p:cNvSpPr/>
            <p:nvPr/>
          </p:nvSpPr>
          <p:spPr>
            <a:xfrm>
              <a:off x="2431557" y="3361371"/>
              <a:ext cx="1798" cy="642"/>
            </a:xfrm>
            <a:custGeom>
              <a:avLst/>
              <a:gdLst>
                <a:gd name="connsiteX0" fmla="*/ 1798 w 1798"/>
                <a:gd name="connsiteY0" fmla="*/ 642 h 642"/>
                <a:gd name="connsiteX1" fmla="*/ 1798 w 1798"/>
                <a:gd name="connsiteY1" fmla="*/ 642 h 642"/>
                <a:gd name="connsiteX2" fmla="*/ 0 w 1798"/>
                <a:gd name="connsiteY2" fmla="*/ 0 h 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98" h="642">
                  <a:moveTo>
                    <a:pt x="1798" y="642"/>
                  </a:moveTo>
                  <a:lnTo>
                    <a:pt x="1798" y="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45ACB88-92C9-46C1-83B4-B4DB4452DC2E}"/>
                </a:ext>
              </a:extLst>
            </p:cNvPr>
            <p:cNvSpPr/>
            <p:nvPr/>
          </p:nvSpPr>
          <p:spPr>
            <a:xfrm>
              <a:off x="2012190" y="348416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88C6E8-C533-44AA-9886-6AE1B1A46962}"/>
                </a:ext>
              </a:extLst>
            </p:cNvPr>
            <p:cNvSpPr/>
            <p:nvPr/>
          </p:nvSpPr>
          <p:spPr>
            <a:xfrm>
              <a:off x="2012318" y="3360858"/>
              <a:ext cx="415770" cy="136278"/>
            </a:xfrm>
            <a:custGeom>
              <a:avLst/>
              <a:gdLst>
                <a:gd name="connsiteX0" fmla="*/ 0 w 415770"/>
                <a:gd name="connsiteY0" fmla="*/ 123306 h 136278"/>
                <a:gd name="connsiteX1" fmla="*/ 2697 w 415770"/>
                <a:gd name="connsiteY1" fmla="*/ 123306 h 136278"/>
                <a:gd name="connsiteX2" fmla="*/ 8152 w 415770"/>
                <a:gd name="connsiteY2" fmla="*/ 131239 h 136278"/>
                <a:gd name="connsiteX3" fmla="*/ 8092 w 415770"/>
                <a:gd name="connsiteY3" fmla="*/ 131527 h 136278"/>
                <a:gd name="connsiteX4" fmla="*/ 7193 w 415770"/>
                <a:gd name="connsiteY4" fmla="*/ 136279 h 136278"/>
                <a:gd name="connsiteX5" fmla="*/ 408321 w 415770"/>
                <a:gd name="connsiteY5" fmla="*/ 17211 h 136278"/>
                <a:gd name="connsiteX6" fmla="*/ 410505 w 415770"/>
                <a:gd name="connsiteY6" fmla="*/ 6037 h 136278"/>
                <a:gd name="connsiteX7" fmla="*/ 415771 w 415770"/>
                <a:gd name="connsiteY7" fmla="*/ 0 h 136278"/>
                <a:gd name="connsiteX8" fmla="*/ 415771 w 415770"/>
                <a:gd name="connsiteY8" fmla="*/ 0 h 136278"/>
                <a:gd name="connsiteX9" fmla="*/ 399330 w 415770"/>
                <a:gd name="connsiteY9" fmla="*/ 4881 h 136278"/>
                <a:gd name="connsiteX10" fmla="*/ 2697 w 415770"/>
                <a:gd name="connsiteY10" fmla="*/ 122150 h 136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5770" h="136278">
                  <a:moveTo>
                    <a:pt x="0" y="123306"/>
                  </a:moveTo>
                  <a:cubicBezTo>
                    <a:pt x="889" y="123111"/>
                    <a:pt x="1809" y="123111"/>
                    <a:pt x="2697" y="123306"/>
                  </a:cubicBezTo>
                  <a:cubicBezTo>
                    <a:pt x="6394" y="123990"/>
                    <a:pt x="8836" y="127543"/>
                    <a:pt x="8152" y="131239"/>
                  </a:cubicBezTo>
                  <a:cubicBezTo>
                    <a:pt x="8134" y="131335"/>
                    <a:pt x="8114" y="131431"/>
                    <a:pt x="8092" y="131527"/>
                  </a:cubicBezTo>
                  <a:lnTo>
                    <a:pt x="7193" y="136279"/>
                  </a:lnTo>
                  <a:lnTo>
                    <a:pt x="408321" y="17211"/>
                  </a:lnTo>
                  <a:lnTo>
                    <a:pt x="410505" y="6037"/>
                  </a:lnTo>
                  <a:cubicBezTo>
                    <a:pt x="410994" y="3199"/>
                    <a:pt x="413025" y="870"/>
                    <a:pt x="415771" y="0"/>
                  </a:cubicBezTo>
                  <a:lnTo>
                    <a:pt x="415771" y="0"/>
                  </a:lnTo>
                  <a:lnTo>
                    <a:pt x="399330" y="4881"/>
                  </a:lnTo>
                  <a:lnTo>
                    <a:pt x="2697" y="1221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C85A70-2687-4699-8DFF-A0A1768BE4B9}"/>
                </a:ext>
              </a:extLst>
            </p:cNvPr>
            <p:cNvSpPr/>
            <p:nvPr/>
          </p:nvSpPr>
          <p:spPr>
            <a:xfrm>
              <a:off x="1545684" y="3310379"/>
              <a:ext cx="185857" cy="985035"/>
            </a:xfrm>
            <a:custGeom>
              <a:avLst/>
              <a:gdLst>
                <a:gd name="connsiteX0" fmla="*/ 14643 w 185857"/>
                <a:gd name="connsiteY0" fmla="*/ 980411 h 985035"/>
                <a:gd name="connsiteX1" fmla="*/ 184830 w 185857"/>
                <a:gd name="connsiteY1" fmla="*/ 13744 h 985035"/>
                <a:gd name="connsiteX2" fmla="*/ 185857 w 185857"/>
                <a:gd name="connsiteY2" fmla="*/ 7835 h 985035"/>
                <a:gd name="connsiteX3" fmla="*/ 181362 w 185857"/>
                <a:gd name="connsiteY3" fmla="*/ 9120 h 985035"/>
                <a:gd name="connsiteX4" fmla="*/ 173429 w 185857"/>
                <a:gd name="connsiteY4" fmla="*/ 4696 h 985035"/>
                <a:gd name="connsiteX5" fmla="*/ 173270 w 185857"/>
                <a:gd name="connsiteY5" fmla="*/ 3982 h 985035"/>
                <a:gd name="connsiteX6" fmla="*/ 173270 w 185857"/>
                <a:gd name="connsiteY6" fmla="*/ 0 h 985035"/>
                <a:gd name="connsiteX7" fmla="*/ 173270 w 185857"/>
                <a:gd name="connsiteY7" fmla="*/ 1156 h 985035"/>
                <a:gd name="connsiteX8" fmla="*/ 0 w 185857"/>
                <a:gd name="connsiteY8" fmla="*/ 985035 h 985035"/>
                <a:gd name="connsiteX9" fmla="*/ 4367 w 185857"/>
                <a:gd name="connsiteY9" fmla="*/ 983751 h 98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857" h="985035">
                  <a:moveTo>
                    <a:pt x="14643" y="980411"/>
                  </a:moveTo>
                  <a:lnTo>
                    <a:pt x="184830" y="13744"/>
                  </a:lnTo>
                  <a:lnTo>
                    <a:pt x="185857" y="7835"/>
                  </a:lnTo>
                  <a:lnTo>
                    <a:pt x="181362" y="9120"/>
                  </a:lnTo>
                  <a:cubicBezTo>
                    <a:pt x="177950" y="10089"/>
                    <a:pt x="174399" y="8108"/>
                    <a:pt x="173429" y="4696"/>
                  </a:cubicBezTo>
                  <a:cubicBezTo>
                    <a:pt x="173363" y="4462"/>
                    <a:pt x="173310" y="4223"/>
                    <a:pt x="173270" y="3982"/>
                  </a:cubicBezTo>
                  <a:cubicBezTo>
                    <a:pt x="172949" y="2674"/>
                    <a:pt x="172949" y="1308"/>
                    <a:pt x="173270" y="0"/>
                  </a:cubicBezTo>
                  <a:cubicBezTo>
                    <a:pt x="173197" y="382"/>
                    <a:pt x="173197" y="774"/>
                    <a:pt x="173270" y="1156"/>
                  </a:cubicBezTo>
                  <a:lnTo>
                    <a:pt x="0" y="985035"/>
                  </a:lnTo>
                  <a:lnTo>
                    <a:pt x="4367" y="9837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7F756EF-30F4-46F8-BA55-C577FF12AF1A}"/>
                </a:ext>
              </a:extLst>
            </p:cNvPr>
            <p:cNvSpPr/>
            <p:nvPr/>
          </p:nvSpPr>
          <p:spPr>
            <a:xfrm>
              <a:off x="1721780" y="3305370"/>
              <a:ext cx="2440" cy="1284"/>
            </a:xfrm>
            <a:custGeom>
              <a:avLst/>
              <a:gdLst>
                <a:gd name="connsiteX0" fmla="*/ 2440 w 2440"/>
                <a:gd name="connsiteY0" fmla="*/ 0 h 1284"/>
                <a:gd name="connsiteX1" fmla="*/ 0 w 2440"/>
                <a:gd name="connsiteY1" fmla="*/ 1285 h 1284"/>
                <a:gd name="connsiteX2" fmla="*/ 2440 w 2440"/>
                <a:gd name="connsiteY2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0" h="1284">
                  <a:moveTo>
                    <a:pt x="2440" y="0"/>
                  </a:moveTo>
                  <a:cubicBezTo>
                    <a:pt x="1544" y="247"/>
                    <a:pt x="711" y="685"/>
                    <a:pt x="0" y="1285"/>
                  </a:cubicBezTo>
                  <a:cubicBezTo>
                    <a:pt x="711" y="685"/>
                    <a:pt x="1544" y="247"/>
                    <a:pt x="244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FFFE501-129D-49B0-BF98-D6108B4CF457}"/>
                </a:ext>
              </a:extLst>
            </p:cNvPr>
            <p:cNvSpPr/>
            <p:nvPr/>
          </p:nvSpPr>
          <p:spPr>
            <a:xfrm>
              <a:off x="1879636" y="3483889"/>
              <a:ext cx="140948" cy="705044"/>
            </a:xfrm>
            <a:custGeom>
              <a:avLst/>
              <a:gdLst>
                <a:gd name="connsiteX0" fmla="*/ 139875 w 140948"/>
                <a:gd name="connsiteY0" fmla="*/ 13119 h 705044"/>
                <a:gd name="connsiteX1" fmla="*/ 140774 w 140948"/>
                <a:gd name="connsiteY1" fmla="*/ 8366 h 705044"/>
                <a:gd name="connsiteX2" fmla="*/ 135666 w 140948"/>
                <a:gd name="connsiteY2" fmla="*/ 206 h 705044"/>
                <a:gd name="connsiteX3" fmla="*/ 135379 w 140948"/>
                <a:gd name="connsiteY3" fmla="*/ 146 h 705044"/>
                <a:gd name="connsiteX4" fmla="*/ 132682 w 140948"/>
                <a:gd name="connsiteY4" fmla="*/ 146 h 705044"/>
                <a:gd name="connsiteX5" fmla="*/ 132682 w 140948"/>
                <a:gd name="connsiteY5" fmla="*/ 146 h 705044"/>
                <a:gd name="connsiteX6" fmla="*/ 132682 w 140948"/>
                <a:gd name="connsiteY6" fmla="*/ 146 h 705044"/>
                <a:gd name="connsiteX7" fmla="*/ 130755 w 140948"/>
                <a:gd name="connsiteY7" fmla="*/ 1173 h 705044"/>
                <a:gd name="connsiteX8" fmla="*/ 129856 w 140948"/>
                <a:gd name="connsiteY8" fmla="*/ 2200 h 705044"/>
                <a:gd name="connsiteX9" fmla="*/ 128957 w 140948"/>
                <a:gd name="connsiteY9" fmla="*/ 3356 h 705044"/>
                <a:gd name="connsiteX10" fmla="*/ 128186 w 140948"/>
                <a:gd name="connsiteY10" fmla="*/ 5155 h 705044"/>
                <a:gd name="connsiteX11" fmla="*/ 128186 w 140948"/>
                <a:gd name="connsiteY11" fmla="*/ 5925 h 705044"/>
                <a:gd name="connsiteX12" fmla="*/ 128186 w 140948"/>
                <a:gd name="connsiteY12" fmla="*/ 5926 h 705044"/>
                <a:gd name="connsiteX13" fmla="*/ 127287 w 140948"/>
                <a:gd name="connsiteY13" fmla="*/ 10806 h 705044"/>
                <a:gd name="connsiteX14" fmla="*/ 0 w 140948"/>
                <a:gd name="connsiteY14" fmla="*/ 705045 h 705044"/>
                <a:gd name="connsiteX15" fmla="*/ 4367 w 140948"/>
                <a:gd name="connsiteY15" fmla="*/ 703632 h 705044"/>
                <a:gd name="connsiteX16" fmla="*/ 14771 w 140948"/>
                <a:gd name="connsiteY16" fmla="*/ 700293 h 705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0948" h="705044">
                  <a:moveTo>
                    <a:pt x="139875" y="13119"/>
                  </a:moveTo>
                  <a:lnTo>
                    <a:pt x="140774" y="8366"/>
                  </a:lnTo>
                  <a:cubicBezTo>
                    <a:pt x="141617" y="4702"/>
                    <a:pt x="139330" y="1049"/>
                    <a:pt x="135666" y="206"/>
                  </a:cubicBezTo>
                  <a:cubicBezTo>
                    <a:pt x="135571" y="184"/>
                    <a:pt x="135475" y="164"/>
                    <a:pt x="135379" y="146"/>
                  </a:cubicBezTo>
                  <a:cubicBezTo>
                    <a:pt x="134491" y="-49"/>
                    <a:pt x="133570" y="-49"/>
                    <a:pt x="132682" y="146"/>
                  </a:cubicBezTo>
                  <a:lnTo>
                    <a:pt x="132682" y="146"/>
                  </a:lnTo>
                  <a:lnTo>
                    <a:pt x="132682" y="146"/>
                  </a:lnTo>
                  <a:lnTo>
                    <a:pt x="130755" y="1173"/>
                  </a:lnTo>
                  <a:cubicBezTo>
                    <a:pt x="130493" y="1547"/>
                    <a:pt x="130192" y="1891"/>
                    <a:pt x="129856" y="2200"/>
                  </a:cubicBezTo>
                  <a:cubicBezTo>
                    <a:pt x="129526" y="2561"/>
                    <a:pt x="129225" y="2948"/>
                    <a:pt x="128957" y="3356"/>
                  </a:cubicBezTo>
                  <a:cubicBezTo>
                    <a:pt x="128623" y="3920"/>
                    <a:pt x="128364" y="4525"/>
                    <a:pt x="128186" y="5155"/>
                  </a:cubicBezTo>
                  <a:cubicBezTo>
                    <a:pt x="128242" y="5409"/>
                    <a:pt x="128242" y="5671"/>
                    <a:pt x="128186" y="5925"/>
                  </a:cubicBezTo>
                  <a:lnTo>
                    <a:pt x="128186" y="5926"/>
                  </a:lnTo>
                  <a:lnTo>
                    <a:pt x="127287" y="10806"/>
                  </a:lnTo>
                  <a:lnTo>
                    <a:pt x="0" y="705045"/>
                  </a:lnTo>
                  <a:lnTo>
                    <a:pt x="4367" y="703632"/>
                  </a:lnTo>
                  <a:lnTo>
                    <a:pt x="14771" y="7002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BE33F80-CA5F-4524-AB58-0F325E889048}"/>
                </a:ext>
              </a:extLst>
            </p:cNvPr>
            <p:cNvSpPr/>
            <p:nvPr/>
          </p:nvSpPr>
          <p:spPr>
            <a:xfrm>
              <a:off x="1382690" y="4290919"/>
              <a:ext cx="1490583" cy="508508"/>
            </a:xfrm>
            <a:custGeom>
              <a:avLst/>
              <a:gdLst>
                <a:gd name="connsiteX0" fmla="*/ 1481592 w 1490583"/>
                <a:gd name="connsiteY0" fmla="*/ 0 h 508508"/>
                <a:gd name="connsiteX1" fmla="*/ 0 w 1490583"/>
                <a:gd name="connsiteY1" fmla="*/ 493481 h 508508"/>
                <a:gd name="connsiteX2" fmla="*/ 2569 w 1490583"/>
                <a:gd name="connsiteY2" fmla="*/ 495279 h 508508"/>
                <a:gd name="connsiteX3" fmla="*/ 4110 w 1490583"/>
                <a:gd name="connsiteY3" fmla="*/ 505298 h 508508"/>
                <a:gd name="connsiteX4" fmla="*/ 0 w 1490583"/>
                <a:gd name="connsiteY4" fmla="*/ 508509 h 508508"/>
                <a:gd name="connsiteX5" fmla="*/ 0 w 1490583"/>
                <a:gd name="connsiteY5" fmla="*/ 508509 h 508508"/>
                <a:gd name="connsiteX6" fmla="*/ 4239 w 1490583"/>
                <a:gd name="connsiteY6" fmla="*/ 507096 h 508508"/>
                <a:gd name="connsiteX7" fmla="*/ 1489170 w 1490583"/>
                <a:gd name="connsiteY7" fmla="*/ 12716 h 508508"/>
                <a:gd name="connsiteX8" fmla="*/ 1490583 w 1490583"/>
                <a:gd name="connsiteY8" fmla="*/ 5908 h 508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0583" h="508508">
                  <a:moveTo>
                    <a:pt x="1481592" y="0"/>
                  </a:moveTo>
                  <a:lnTo>
                    <a:pt x="0" y="493481"/>
                  </a:lnTo>
                  <a:lnTo>
                    <a:pt x="2569" y="495279"/>
                  </a:lnTo>
                  <a:cubicBezTo>
                    <a:pt x="5685" y="497665"/>
                    <a:pt x="6365" y="502085"/>
                    <a:pt x="4110" y="505298"/>
                  </a:cubicBezTo>
                  <a:cubicBezTo>
                    <a:pt x="3190" y="506844"/>
                    <a:pt x="1724" y="507990"/>
                    <a:pt x="0" y="508509"/>
                  </a:cubicBezTo>
                  <a:lnTo>
                    <a:pt x="0" y="508509"/>
                  </a:lnTo>
                  <a:lnTo>
                    <a:pt x="4239" y="507096"/>
                  </a:lnTo>
                  <a:lnTo>
                    <a:pt x="1489170" y="12716"/>
                  </a:lnTo>
                  <a:lnTo>
                    <a:pt x="1490583" y="590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F1CC6-E830-4E02-92A7-2EED4155C2C9}"/>
                </a:ext>
              </a:extLst>
            </p:cNvPr>
            <p:cNvSpPr/>
            <p:nvPr/>
          </p:nvSpPr>
          <p:spPr>
            <a:xfrm>
              <a:off x="2887915" y="4289891"/>
              <a:ext cx="18" cy="899"/>
            </a:xfrm>
            <a:custGeom>
              <a:avLst/>
              <a:gdLst>
                <a:gd name="connsiteX0" fmla="*/ 0 w 18"/>
                <a:gd name="connsiteY0" fmla="*/ 899 h 899"/>
                <a:gd name="connsiteX1" fmla="*/ 0 w 18"/>
                <a:gd name="connsiteY1" fmla="*/ 899 h 899"/>
                <a:gd name="connsiteX2" fmla="*/ 0 w 18"/>
                <a:gd name="connsiteY2" fmla="*/ 0 h 899"/>
                <a:gd name="connsiteX3" fmla="*/ 0 w 18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" h="899">
                  <a:moveTo>
                    <a:pt x="0" y="899"/>
                  </a:moveTo>
                  <a:lnTo>
                    <a:pt x="0" y="899"/>
                  </a:lnTo>
                  <a:cubicBezTo>
                    <a:pt x="24" y="600"/>
                    <a:pt x="24" y="29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DB6046A-F3C5-4A91-978D-7BC84302A943}"/>
                </a:ext>
              </a:extLst>
            </p:cNvPr>
            <p:cNvSpPr/>
            <p:nvPr/>
          </p:nvSpPr>
          <p:spPr>
            <a:xfrm>
              <a:off x="2885989" y="4287450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3EDC3B7-1074-4A0B-AE19-96B6055F0731}"/>
                </a:ext>
              </a:extLst>
            </p:cNvPr>
            <p:cNvSpPr/>
            <p:nvPr/>
          </p:nvSpPr>
          <p:spPr>
            <a:xfrm>
              <a:off x="2887915" y="4292203"/>
              <a:ext cx="58" cy="1541"/>
            </a:xfrm>
            <a:custGeom>
              <a:avLst/>
              <a:gdLst>
                <a:gd name="connsiteX0" fmla="*/ 0 w 58"/>
                <a:gd name="connsiteY0" fmla="*/ 1541 h 1541"/>
                <a:gd name="connsiteX1" fmla="*/ 0 w 58"/>
                <a:gd name="connsiteY1" fmla="*/ 0 h 1541"/>
                <a:gd name="connsiteX2" fmla="*/ 0 w 58"/>
                <a:gd name="connsiteY2" fmla="*/ 0 h 1541"/>
                <a:gd name="connsiteX3" fmla="*/ 0 w 58"/>
                <a:gd name="connsiteY3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" h="1541">
                  <a:moveTo>
                    <a:pt x="0" y="1541"/>
                  </a:moveTo>
                  <a:cubicBezTo>
                    <a:pt x="64" y="1029"/>
                    <a:pt x="64" y="512"/>
                    <a:pt x="0" y="0"/>
                  </a:cubicBezTo>
                  <a:lnTo>
                    <a:pt x="0" y="0"/>
                  </a:lnTo>
                  <a:cubicBezTo>
                    <a:pt x="77" y="511"/>
                    <a:pt x="77" y="1031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B748928-0C6F-4EAF-8ECA-7BEF4AA9D6B0}"/>
                </a:ext>
              </a:extLst>
            </p:cNvPr>
            <p:cNvSpPr/>
            <p:nvPr/>
          </p:nvSpPr>
          <p:spPr>
            <a:xfrm>
              <a:off x="945854" y="4487437"/>
              <a:ext cx="770" cy="770"/>
            </a:xfrm>
            <a:custGeom>
              <a:avLst/>
              <a:gdLst>
                <a:gd name="connsiteX0" fmla="*/ 771 w 770"/>
                <a:gd name="connsiteY0" fmla="*/ 0 h 770"/>
                <a:gd name="connsiteX1" fmla="*/ 0 w 770"/>
                <a:gd name="connsiteY1" fmla="*/ 771 h 770"/>
                <a:gd name="connsiteX2" fmla="*/ 0 w 770"/>
                <a:gd name="connsiteY2" fmla="*/ 771 h 770"/>
                <a:gd name="connsiteX3" fmla="*/ 0 w 770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770">
                  <a:moveTo>
                    <a:pt x="771" y="0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9BA9145-E456-4AA5-992D-D51782530ECB}"/>
                </a:ext>
              </a:extLst>
            </p:cNvPr>
            <p:cNvSpPr/>
            <p:nvPr/>
          </p:nvSpPr>
          <p:spPr>
            <a:xfrm>
              <a:off x="945031" y="4490006"/>
              <a:ext cx="52" cy="1155"/>
            </a:xfrm>
            <a:custGeom>
              <a:avLst/>
              <a:gdLst>
                <a:gd name="connsiteX0" fmla="*/ 52 w 52"/>
                <a:gd name="connsiteY0" fmla="*/ 0 h 1155"/>
                <a:gd name="connsiteX1" fmla="*/ 52 w 52"/>
                <a:gd name="connsiteY1" fmla="*/ 1156 h 1155"/>
                <a:gd name="connsiteX2" fmla="*/ 52 w 52"/>
                <a:gd name="connsiteY2" fmla="*/ 1156 h 1155"/>
                <a:gd name="connsiteX3" fmla="*/ 52 w 5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" h="1155">
                  <a:moveTo>
                    <a:pt x="52" y="0"/>
                  </a:moveTo>
                  <a:lnTo>
                    <a:pt x="52" y="1156"/>
                  </a:lnTo>
                  <a:lnTo>
                    <a:pt x="52" y="1156"/>
                  </a:lnTo>
                  <a:cubicBezTo>
                    <a:pt x="-17" y="774"/>
                    <a:pt x="-17" y="382"/>
                    <a:pt x="5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38A2B9B-F3D5-4F16-885A-0D5CF4949D17}"/>
                </a:ext>
              </a:extLst>
            </p:cNvPr>
            <p:cNvSpPr/>
            <p:nvPr/>
          </p:nvSpPr>
          <p:spPr>
            <a:xfrm>
              <a:off x="956258" y="4494502"/>
              <a:ext cx="432256" cy="304026"/>
            </a:xfrm>
            <a:custGeom>
              <a:avLst/>
              <a:gdLst>
                <a:gd name="connsiteX0" fmla="*/ 430927 w 432256"/>
                <a:gd name="connsiteY0" fmla="*/ 301714 h 304026"/>
                <a:gd name="connsiteX1" fmla="*/ 429386 w 432256"/>
                <a:gd name="connsiteY1" fmla="*/ 291696 h 304026"/>
                <a:gd name="connsiteX2" fmla="*/ 426817 w 432256"/>
                <a:gd name="connsiteY2" fmla="*/ 289897 h 304026"/>
                <a:gd name="connsiteX3" fmla="*/ 11431 w 432256"/>
                <a:gd name="connsiteY3" fmla="*/ 0 h 304026"/>
                <a:gd name="connsiteX4" fmla="*/ 1156 w 432256"/>
                <a:gd name="connsiteY4" fmla="*/ 3211 h 304026"/>
                <a:gd name="connsiteX5" fmla="*/ 0 w 432256"/>
                <a:gd name="connsiteY5" fmla="*/ 10019 h 304026"/>
                <a:gd name="connsiteX6" fmla="*/ 418083 w 432256"/>
                <a:gd name="connsiteY6" fmla="*/ 301586 h 304026"/>
                <a:gd name="connsiteX7" fmla="*/ 421679 w 432256"/>
                <a:gd name="connsiteY7" fmla="*/ 304026 h 304026"/>
                <a:gd name="connsiteX8" fmla="*/ 421679 w 432256"/>
                <a:gd name="connsiteY8" fmla="*/ 304026 h 304026"/>
                <a:gd name="connsiteX9" fmla="*/ 422963 w 432256"/>
                <a:gd name="connsiteY9" fmla="*/ 304026 h 304026"/>
                <a:gd name="connsiteX10" fmla="*/ 424120 w 432256"/>
                <a:gd name="connsiteY10" fmla="*/ 304026 h 304026"/>
                <a:gd name="connsiteX11" fmla="*/ 426817 w 432256"/>
                <a:gd name="connsiteY11" fmla="*/ 304026 h 304026"/>
                <a:gd name="connsiteX12" fmla="*/ 430927 w 432256"/>
                <a:gd name="connsiteY12" fmla="*/ 301714 h 30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56" h="304026">
                  <a:moveTo>
                    <a:pt x="430927" y="301714"/>
                  </a:moveTo>
                  <a:cubicBezTo>
                    <a:pt x="433182" y="298501"/>
                    <a:pt x="432502" y="294082"/>
                    <a:pt x="429386" y="291696"/>
                  </a:cubicBezTo>
                  <a:lnTo>
                    <a:pt x="426817" y="289897"/>
                  </a:lnTo>
                  <a:lnTo>
                    <a:pt x="11431" y="0"/>
                  </a:lnTo>
                  <a:lnTo>
                    <a:pt x="1156" y="3211"/>
                  </a:lnTo>
                  <a:lnTo>
                    <a:pt x="0" y="10019"/>
                  </a:lnTo>
                  <a:lnTo>
                    <a:pt x="418083" y="301586"/>
                  </a:lnTo>
                  <a:lnTo>
                    <a:pt x="421679" y="304026"/>
                  </a:lnTo>
                  <a:lnTo>
                    <a:pt x="421679" y="304026"/>
                  </a:lnTo>
                  <a:lnTo>
                    <a:pt x="422963" y="304026"/>
                  </a:lnTo>
                  <a:lnTo>
                    <a:pt x="424120" y="304026"/>
                  </a:lnTo>
                  <a:lnTo>
                    <a:pt x="426817" y="304026"/>
                  </a:lnTo>
                  <a:cubicBezTo>
                    <a:pt x="428408" y="303739"/>
                    <a:pt x="429856" y="302925"/>
                    <a:pt x="430927" y="3017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35FDBC38-FF4F-475E-B7FC-E720CCD96617}"/>
                </a:ext>
              </a:extLst>
            </p:cNvPr>
            <p:cNvSpPr/>
            <p:nvPr/>
          </p:nvSpPr>
          <p:spPr>
            <a:xfrm>
              <a:off x="19008" y="6546133"/>
              <a:ext cx="14101" cy="24147"/>
            </a:xfrm>
            <a:custGeom>
              <a:avLst/>
              <a:gdLst>
                <a:gd name="connsiteX0" fmla="*/ 14000 w 14101"/>
                <a:gd name="connsiteY0" fmla="*/ 1798 h 24147"/>
                <a:gd name="connsiteX1" fmla="*/ 14000 w 14101"/>
                <a:gd name="connsiteY1" fmla="*/ 3340 h 24147"/>
                <a:gd name="connsiteX2" fmla="*/ 14000 w 14101"/>
                <a:gd name="connsiteY2" fmla="*/ 3340 h 24147"/>
                <a:gd name="connsiteX3" fmla="*/ 14000 w 14101"/>
                <a:gd name="connsiteY3" fmla="*/ 3340 h 24147"/>
                <a:gd name="connsiteX4" fmla="*/ 12844 w 14101"/>
                <a:gd name="connsiteY4" fmla="*/ 4496 h 24147"/>
                <a:gd name="connsiteX5" fmla="*/ 11688 w 14101"/>
                <a:gd name="connsiteY5" fmla="*/ 5138 h 24147"/>
                <a:gd name="connsiteX6" fmla="*/ 11688 w 14101"/>
                <a:gd name="connsiteY6" fmla="*/ 5138 h 24147"/>
                <a:gd name="connsiteX7" fmla="*/ 1284 w 14101"/>
                <a:gd name="connsiteY7" fmla="*/ 8991 h 24147"/>
                <a:gd name="connsiteX8" fmla="*/ 0 w 14101"/>
                <a:gd name="connsiteY8" fmla="*/ 17340 h 24147"/>
                <a:gd name="connsiteX9" fmla="*/ 4239 w 14101"/>
                <a:gd name="connsiteY9" fmla="*/ 15799 h 24147"/>
                <a:gd name="connsiteX10" fmla="*/ 4239 w 14101"/>
                <a:gd name="connsiteY10" fmla="*/ 15799 h 24147"/>
                <a:gd name="connsiteX11" fmla="*/ 5395 w 14101"/>
                <a:gd name="connsiteY11" fmla="*/ 15799 h 24147"/>
                <a:gd name="connsiteX12" fmla="*/ 7064 w 14101"/>
                <a:gd name="connsiteY12" fmla="*/ 15799 h 24147"/>
                <a:gd name="connsiteX13" fmla="*/ 6679 w 14101"/>
                <a:gd name="connsiteY13" fmla="*/ 17340 h 24147"/>
                <a:gd name="connsiteX14" fmla="*/ 8349 w 14101"/>
                <a:gd name="connsiteY14" fmla="*/ 17340 h 24147"/>
                <a:gd name="connsiteX15" fmla="*/ 9119 w 14101"/>
                <a:gd name="connsiteY15" fmla="*/ 18111 h 24147"/>
                <a:gd name="connsiteX16" fmla="*/ 10275 w 14101"/>
                <a:gd name="connsiteY16" fmla="*/ 19138 h 24147"/>
                <a:gd name="connsiteX17" fmla="*/ 10275 w 14101"/>
                <a:gd name="connsiteY17" fmla="*/ 20294 h 24147"/>
                <a:gd name="connsiteX18" fmla="*/ 10275 w 14101"/>
                <a:gd name="connsiteY18" fmla="*/ 21450 h 24147"/>
                <a:gd name="connsiteX19" fmla="*/ 10275 w 14101"/>
                <a:gd name="connsiteY19" fmla="*/ 21450 h 24147"/>
                <a:gd name="connsiteX20" fmla="*/ 10275 w 14101"/>
                <a:gd name="connsiteY20" fmla="*/ 22735 h 24147"/>
                <a:gd name="connsiteX21" fmla="*/ 10275 w 14101"/>
                <a:gd name="connsiteY21" fmla="*/ 24147 h 24147"/>
                <a:gd name="connsiteX22" fmla="*/ 13743 w 14101"/>
                <a:gd name="connsiteY22" fmla="*/ 0 h 24147"/>
                <a:gd name="connsiteX23" fmla="*/ 13743 w 14101"/>
                <a:gd name="connsiteY23" fmla="*/ 0 h 24147"/>
                <a:gd name="connsiteX24" fmla="*/ 13743 w 14101"/>
                <a:gd name="connsiteY24" fmla="*/ 0 h 24147"/>
                <a:gd name="connsiteX25" fmla="*/ 14000 w 14101"/>
                <a:gd name="connsiteY25" fmla="*/ 1798 h 24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101" h="24147">
                  <a:moveTo>
                    <a:pt x="14000" y="1798"/>
                  </a:moveTo>
                  <a:cubicBezTo>
                    <a:pt x="14051" y="2311"/>
                    <a:pt x="14051" y="2827"/>
                    <a:pt x="14000" y="3340"/>
                  </a:cubicBezTo>
                  <a:lnTo>
                    <a:pt x="14000" y="3340"/>
                  </a:lnTo>
                  <a:cubicBezTo>
                    <a:pt x="14000" y="3340"/>
                    <a:pt x="14000" y="3340"/>
                    <a:pt x="14000" y="3340"/>
                  </a:cubicBezTo>
                  <a:lnTo>
                    <a:pt x="12844" y="4496"/>
                  </a:lnTo>
                  <a:cubicBezTo>
                    <a:pt x="12506" y="4784"/>
                    <a:pt x="12113" y="5003"/>
                    <a:pt x="11688" y="5138"/>
                  </a:cubicBezTo>
                  <a:lnTo>
                    <a:pt x="11688" y="5138"/>
                  </a:lnTo>
                  <a:lnTo>
                    <a:pt x="1284" y="8991"/>
                  </a:lnTo>
                  <a:lnTo>
                    <a:pt x="0" y="17340"/>
                  </a:lnTo>
                  <a:lnTo>
                    <a:pt x="4239" y="15799"/>
                  </a:lnTo>
                  <a:lnTo>
                    <a:pt x="4239" y="15799"/>
                  </a:lnTo>
                  <a:lnTo>
                    <a:pt x="5395" y="15799"/>
                  </a:lnTo>
                  <a:lnTo>
                    <a:pt x="7064" y="15799"/>
                  </a:lnTo>
                  <a:lnTo>
                    <a:pt x="6679" y="17340"/>
                  </a:lnTo>
                  <a:lnTo>
                    <a:pt x="8349" y="17340"/>
                  </a:lnTo>
                  <a:lnTo>
                    <a:pt x="9119" y="18111"/>
                  </a:lnTo>
                  <a:lnTo>
                    <a:pt x="10275" y="19138"/>
                  </a:lnTo>
                  <a:cubicBezTo>
                    <a:pt x="10324" y="19522"/>
                    <a:pt x="10324" y="19911"/>
                    <a:pt x="10275" y="20294"/>
                  </a:cubicBezTo>
                  <a:cubicBezTo>
                    <a:pt x="10343" y="20677"/>
                    <a:pt x="10343" y="21068"/>
                    <a:pt x="10275" y="21450"/>
                  </a:cubicBezTo>
                  <a:lnTo>
                    <a:pt x="10275" y="21450"/>
                  </a:lnTo>
                  <a:cubicBezTo>
                    <a:pt x="10275" y="21450"/>
                    <a:pt x="10275" y="22349"/>
                    <a:pt x="10275" y="22735"/>
                  </a:cubicBezTo>
                  <a:cubicBezTo>
                    <a:pt x="10275" y="23120"/>
                    <a:pt x="10275" y="23634"/>
                    <a:pt x="10275" y="24147"/>
                  </a:cubicBezTo>
                  <a:lnTo>
                    <a:pt x="13743" y="0"/>
                  </a:lnTo>
                  <a:lnTo>
                    <a:pt x="13743" y="0"/>
                  </a:lnTo>
                  <a:lnTo>
                    <a:pt x="13743" y="0"/>
                  </a:lnTo>
                  <a:cubicBezTo>
                    <a:pt x="14104" y="527"/>
                    <a:pt x="14199" y="1192"/>
                    <a:pt x="14000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4A3934F-9297-4651-AA5E-E734B7C6C536}"/>
                </a:ext>
              </a:extLst>
            </p:cNvPr>
            <p:cNvSpPr/>
            <p:nvPr/>
          </p:nvSpPr>
          <p:spPr>
            <a:xfrm>
              <a:off x="32495" y="654150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7083719-06B5-46EA-A5D9-569E2915F72F}"/>
                </a:ext>
              </a:extLst>
            </p:cNvPr>
            <p:cNvSpPr/>
            <p:nvPr/>
          </p:nvSpPr>
          <p:spPr>
            <a:xfrm>
              <a:off x="29926" y="657092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4B15DDE-F2F7-4C61-A33D-60624A8541E5}"/>
                </a:ext>
              </a:extLst>
            </p:cNvPr>
            <p:cNvSpPr/>
            <p:nvPr/>
          </p:nvSpPr>
          <p:spPr>
            <a:xfrm>
              <a:off x="33522" y="654395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8FE6436-616A-4875-83B9-6B86B8E46401}"/>
                </a:ext>
              </a:extLst>
            </p:cNvPr>
            <p:cNvSpPr/>
            <p:nvPr/>
          </p:nvSpPr>
          <p:spPr>
            <a:xfrm>
              <a:off x="384" y="6514536"/>
              <a:ext cx="31211" cy="29413"/>
            </a:xfrm>
            <a:custGeom>
              <a:avLst/>
              <a:gdLst>
                <a:gd name="connsiteX0" fmla="*/ 24533 w 31211"/>
                <a:gd name="connsiteY0" fmla="*/ 24276 h 29413"/>
                <a:gd name="connsiteX1" fmla="*/ 31212 w 31211"/>
                <a:gd name="connsiteY1" fmla="*/ 25688 h 29413"/>
                <a:gd name="connsiteX2" fmla="*/ 31212 w 31211"/>
                <a:gd name="connsiteY2" fmla="*/ 25689 h 29413"/>
                <a:gd name="connsiteX3" fmla="*/ 0 w 31211"/>
                <a:gd name="connsiteY3" fmla="*/ 0 h 29413"/>
                <a:gd name="connsiteX4" fmla="*/ 0 w 31211"/>
                <a:gd name="connsiteY4" fmla="*/ 19010 h 29413"/>
                <a:gd name="connsiteX5" fmla="*/ 12844 w 31211"/>
                <a:gd name="connsiteY5" fmla="*/ 29414 h 2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211" h="29413">
                  <a:moveTo>
                    <a:pt x="24533" y="24276"/>
                  </a:moveTo>
                  <a:cubicBezTo>
                    <a:pt x="26840" y="23358"/>
                    <a:pt x="29473" y="23915"/>
                    <a:pt x="31212" y="25688"/>
                  </a:cubicBezTo>
                  <a:lnTo>
                    <a:pt x="31212" y="25689"/>
                  </a:lnTo>
                  <a:lnTo>
                    <a:pt x="0" y="0"/>
                  </a:lnTo>
                  <a:lnTo>
                    <a:pt x="0" y="19010"/>
                  </a:lnTo>
                  <a:lnTo>
                    <a:pt x="12844" y="2941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D51AEA4-CC49-4D0E-AECA-9C1F8C089CD1}"/>
                </a:ext>
              </a:extLst>
            </p:cNvPr>
            <p:cNvSpPr/>
            <p:nvPr/>
          </p:nvSpPr>
          <p:spPr>
            <a:xfrm>
              <a:off x="32495" y="6541509"/>
              <a:ext cx="642" cy="1027"/>
            </a:xfrm>
            <a:custGeom>
              <a:avLst/>
              <a:gdLst>
                <a:gd name="connsiteX0" fmla="*/ 642 w 642"/>
                <a:gd name="connsiteY0" fmla="*/ 1027 h 1027"/>
                <a:gd name="connsiteX1" fmla="*/ 0 w 642"/>
                <a:gd name="connsiteY1" fmla="*/ 0 h 1027"/>
                <a:gd name="connsiteX2" fmla="*/ 0 w 642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1027">
                  <a:moveTo>
                    <a:pt x="642" y="1027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ACD9A30-8D66-4699-9B32-E04063C3EBA4}"/>
                </a:ext>
              </a:extLst>
            </p:cNvPr>
            <p:cNvSpPr/>
            <p:nvPr/>
          </p:nvSpPr>
          <p:spPr>
            <a:xfrm>
              <a:off x="33522" y="6543950"/>
              <a:ext cx="47" cy="1284"/>
            </a:xfrm>
            <a:custGeom>
              <a:avLst/>
              <a:gdLst>
                <a:gd name="connsiteX0" fmla="*/ 0 w 47"/>
                <a:gd name="connsiteY0" fmla="*/ 1284 h 1284"/>
                <a:gd name="connsiteX1" fmla="*/ 0 w 47"/>
                <a:gd name="connsiteY1" fmla="*/ 0 h 1284"/>
                <a:gd name="connsiteX2" fmla="*/ 0 w 47"/>
                <a:gd name="connsiteY2" fmla="*/ 0 h 1284"/>
                <a:gd name="connsiteX3" fmla="*/ 0 w 47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284">
                  <a:moveTo>
                    <a:pt x="0" y="1284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63" y="426"/>
                    <a:pt x="63" y="859"/>
                    <a:pt x="0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BDB6F7B5-03CA-4A97-AE3E-A40272A9DFB8}"/>
                </a:ext>
              </a:extLst>
            </p:cNvPr>
            <p:cNvSpPr/>
            <p:nvPr/>
          </p:nvSpPr>
          <p:spPr>
            <a:xfrm>
              <a:off x="31596" y="6549473"/>
              <a:ext cx="770" cy="899"/>
            </a:xfrm>
            <a:custGeom>
              <a:avLst/>
              <a:gdLst>
                <a:gd name="connsiteX0" fmla="*/ 771 w 770"/>
                <a:gd name="connsiteY0" fmla="*/ 0 h 899"/>
                <a:gd name="connsiteX1" fmla="*/ 0 w 770"/>
                <a:gd name="connsiteY1" fmla="*/ 899 h 899"/>
                <a:gd name="connsiteX2" fmla="*/ 0 w 770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899">
                  <a:moveTo>
                    <a:pt x="771" y="0"/>
                  </a:moveTo>
                  <a:lnTo>
                    <a:pt x="0" y="899"/>
                  </a:lnTo>
                  <a:cubicBezTo>
                    <a:pt x="0" y="899"/>
                    <a:pt x="0" y="899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A8C3527-6517-4252-961F-A14624873B36}"/>
                </a:ext>
              </a:extLst>
            </p:cNvPr>
            <p:cNvSpPr/>
            <p:nvPr/>
          </p:nvSpPr>
          <p:spPr>
            <a:xfrm>
              <a:off x="-1" y="6563216"/>
              <a:ext cx="21450" cy="23248"/>
            </a:xfrm>
            <a:custGeom>
              <a:avLst/>
              <a:gdLst>
                <a:gd name="connsiteX0" fmla="*/ 16441 w 21450"/>
                <a:gd name="connsiteY0" fmla="*/ 6165 h 23248"/>
                <a:gd name="connsiteX1" fmla="*/ 21450 w 21450"/>
                <a:gd name="connsiteY1" fmla="*/ 0 h 23248"/>
                <a:gd name="connsiteX2" fmla="*/ 21450 w 21450"/>
                <a:gd name="connsiteY2" fmla="*/ 0 h 23248"/>
                <a:gd name="connsiteX3" fmla="*/ 17211 w 21450"/>
                <a:gd name="connsiteY3" fmla="*/ 1542 h 23248"/>
                <a:gd name="connsiteX4" fmla="*/ 0 w 21450"/>
                <a:gd name="connsiteY4" fmla="*/ 7964 h 23248"/>
                <a:gd name="connsiteX5" fmla="*/ 0 w 21450"/>
                <a:gd name="connsiteY5" fmla="*/ 23248 h 23248"/>
                <a:gd name="connsiteX6" fmla="*/ 14643 w 21450"/>
                <a:gd name="connsiteY6" fmla="*/ 17725 h 2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0" h="23248">
                  <a:moveTo>
                    <a:pt x="16441" y="6165"/>
                  </a:moveTo>
                  <a:cubicBezTo>
                    <a:pt x="16813" y="3330"/>
                    <a:pt x="18751" y="945"/>
                    <a:pt x="21450" y="0"/>
                  </a:cubicBezTo>
                  <a:lnTo>
                    <a:pt x="21450" y="0"/>
                  </a:lnTo>
                  <a:lnTo>
                    <a:pt x="17211" y="1542"/>
                  </a:lnTo>
                  <a:lnTo>
                    <a:pt x="0" y="7964"/>
                  </a:lnTo>
                  <a:lnTo>
                    <a:pt x="0" y="23248"/>
                  </a:lnTo>
                  <a:lnTo>
                    <a:pt x="14643" y="177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BF79FBB2-4F92-4D53-A6A7-230069B09339}"/>
                </a:ext>
              </a:extLst>
            </p:cNvPr>
            <p:cNvSpPr/>
            <p:nvPr/>
          </p:nvSpPr>
          <p:spPr>
            <a:xfrm>
              <a:off x="29155" y="6566555"/>
              <a:ext cx="62" cy="1284"/>
            </a:xfrm>
            <a:custGeom>
              <a:avLst/>
              <a:gdLst>
                <a:gd name="connsiteX0" fmla="*/ 0 w 62"/>
                <a:gd name="connsiteY0" fmla="*/ 0 h 1284"/>
                <a:gd name="connsiteX1" fmla="*/ 0 w 62"/>
                <a:gd name="connsiteY1" fmla="*/ 1285 h 1284"/>
                <a:gd name="connsiteX2" fmla="*/ 0 w 62"/>
                <a:gd name="connsiteY2" fmla="*/ 1285 h 1284"/>
                <a:gd name="connsiteX3" fmla="*/ 0 w 6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" h="1284">
                  <a:moveTo>
                    <a:pt x="0" y="0"/>
                  </a:moveTo>
                  <a:cubicBezTo>
                    <a:pt x="70" y="425"/>
                    <a:pt x="70" y="859"/>
                    <a:pt x="0" y="1285"/>
                  </a:cubicBezTo>
                  <a:lnTo>
                    <a:pt x="0" y="1285"/>
                  </a:lnTo>
                  <a:cubicBezTo>
                    <a:pt x="83" y="860"/>
                    <a:pt x="83" y="4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ACF075E-95BD-4F05-A8D6-2F7C38391BD2}"/>
                </a:ext>
              </a:extLst>
            </p:cNvPr>
            <p:cNvSpPr/>
            <p:nvPr/>
          </p:nvSpPr>
          <p:spPr>
            <a:xfrm>
              <a:off x="29926" y="6569381"/>
              <a:ext cx="34" cy="1413"/>
            </a:xfrm>
            <a:custGeom>
              <a:avLst/>
              <a:gdLst>
                <a:gd name="connsiteX0" fmla="*/ 0 w 34"/>
                <a:gd name="connsiteY0" fmla="*/ 1413 h 1413"/>
                <a:gd name="connsiteX1" fmla="*/ 0 w 34"/>
                <a:gd name="connsiteY1" fmla="*/ 1413 h 1413"/>
                <a:gd name="connsiteX2" fmla="*/ 0 w 34"/>
                <a:gd name="connsiteY2" fmla="*/ 1413 h 1413"/>
                <a:gd name="connsiteX3" fmla="*/ 0 w 34"/>
                <a:gd name="connsiteY3" fmla="*/ 0 h 1413"/>
                <a:gd name="connsiteX4" fmla="*/ 0 w 34"/>
                <a:gd name="connsiteY4" fmla="*/ 1413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" h="1413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0" y="1413"/>
                    <a:pt x="0" y="514"/>
                    <a:pt x="0" y="0"/>
                  </a:cubicBezTo>
                  <a:cubicBezTo>
                    <a:pt x="46" y="470"/>
                    <a:pt x="46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F73B72A-D576-4058-A5B6-14D0A0FAFCD5}"/>
                </a:ext>
              </a:extLst>
            </p:cNvPr>
            <p:cNvSpPr/>
            <p:nvPr/>
          </p:nvSpPr>
          <p:spPr>
            <a:xfrm>
              <a:off x="-1156" y="6539660"/>
              <a:ext cx="33092" cy="23812"/>
            </a:xfrm>
            <a:custGeom>
              <a:avLst/>
              <a:gdLst>
                <a:gd name="connsiteX0" fmla="*/ 29927 w 33092"/>
                <a:gd name="connsiteY0" fmla="*/ 12895 h 23812"/>
                <a:gd name="connsiteX1" fmla="*/ 29927 w 33092"/>
                <a:gd name="connsiteY1" fmla="*/ 12895 h 23812"/>
                <a:gd name="connsiteX2" fmla="*/ 31083 w 33092"/>
                <a:gd name="connsiteY2" fmla="*/ 12253 h 23812"/>
                <a:gd name="connsiteX3" fmla="*/ 32239 w 33092"/>
                <a:gd name="connsiteY3" fmla="*/ 11097 h 23812"/>
                <a:gd name="connsiteX4" fmla="*/ 33010 w 33092"/>
                <a:gd name="connsiteY4" fmla="*/ 10198 h 23812"/>
                <a:gd name="connsiteX5" fmla="*/ 33010 w 33092"/>
                <a:gd name="connsiteY5" fmla="*/ 8656 h 23812"/>
                <a:gd name="connsiteX6" fmla="*/ 33010 w 33092"/>
                <a:gd name="connsiteY6" fmla="*/ 7500 h 23812"/>
                <a:gd name="connsiteX7" fmla="*/ 33010 w 33092"/>
                <a:gd name="connsiteY7" fmla="*/ 7500 h 23812"/>
                <a:gd name="connsiteX8" fmla="*/ 33010 w 33092"/>
                <a:gd name="connsiteY8" fmla="*/ 6473 h 23812"/>
                <a:gd name="connsiteX9" fmla="*/ 33010 w 33092"/>
                <a:gd name="connsiteY9" fmla="*/ 5188 h 23812"/>
                <a:gd name="connsiteX10" fmla="*/ 33010 w 33092"/>
                <a:gd name="connsiteY10" fmla="*/ 4417 h 23812"/>
                <a:gd name="connsiteX11" fmla="*/ 33010 w 33092"/>
                <a:gd name="connsiteY11" fmla="*/ 3775 h 23812"/>
                <a:gd name="connsiteX12" fmla="*/ 32368 w 33092"/>
                <a:gd name="connsiteY12" fmla="*/ 2619 h 23812"/>
                <a:gd name="connsiteX13" fmla="*/ 32368 w 33092"/>
                <a:gd name="connsiteY13" fmla="*/ 2619 h 23812"/>
                <a:gd name="connsiteX14" fmla="*/ 32368 w 33092"/>
                <a:gd name="connsiteY14" fmla="*/ 1849 h 23812"/>
                <a:gd name="connsiteX15" fmla="*/ 25689 w 33092"/>
                <a:gd name="connsiteY15" fmla="*/ 436 h 23812"/>
                <a:gd name="connsiteX16" fmla="*/ 12844 w 33092"/>
                <a:gd name="connsiteY16" fmla="*/ 4931 h 23812"/>
                <a:gd name="connsiteX17" fmla="*/ 0 w 33092"/>
                <a:gd name="connsiteY17" fmla="*/ 9684 h 23812"/>
                <a:gd name="connsiteX18" fmla="*/ 0 w 33092"/>
                <a:gd name="connsiteY18" fmla="*/ 23813 h 23812"/>
                <a:gd name="connsiteX19" fmla="*/ 18367 w 33092"/>
                <a:gd name="connsiteY19" fmla="*/ 16877 h 23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092" h="23812">
                  <a:moveTo>
                    <a:pt x="29927" y="12895"/>
                  </a:moveTo>
                  <a:lnTo>
                    <a:pt x="29927" y="12895"/>
                  </a:lnTo>
                  <a:cubicBezTo>
                    <a:pt x="30352" y="12760"/>
                    <a:pt x="30745" y="12542"/>
                    <a:pt x="31083" y="12253"/>
                  </a:cubicBezTo>
                  <a:lnTo>
                    <a:pt x="32239" y="11097"/>
                  </a:lnTo>
                  <a:lnTo>
                    <a:pt x="33010" y="10198"/>
                  </a:lnTo>
                  <a:cubicBezTo>
                    <a:pt x="33061" y="9685"/>
                    <a:pt x="33061" y="9169"/>
                    <a:pt x="33010" y="8656"/>
                  </a:cubicBezTo>
                  <a:cubicBezTo>
                    <a:pt x="33121" y="8279"/>
                    <a:pt x="33121" y="7878"/>
                    <a:pt x="33010" y="7500"/>
                  </a:cubicBezTo>
                  <a:lnTo>
                    <a:pt x="33010" y="7500"/>
                  </a:lnTo>
                  <a:cubicBezTo>
                    <a:pt x="33073" y="7161"/>
                    <a:pt x="33073" y="6812"/>
                    <a:pt x="33010" y="6473"/>
                  </a:cubicBezTo>
                  <a:cubicBezTo>
                    <a:pt x="33073" y="6047"/>
                    <a:pt x="33073" y="5614"/>
                    <a:pt x="33010" y="5188"/>
                  </a:cubicBezTo>
                  <a:lnTo>
                    <a:pt x="33010" y="4417"/>
                  </a:lnTo>
                  <a:cubicBezTo>
                    <a:pt x="33010" y="4417"/>
                    <a:pt x="33010" y="4417"/>
                    <a:pt x="33010" y="3775"/>
                  </a:cubicBezTo>
                  <a:lnTo>
                    <a:pt x="32368" y="2619"/>
                  </a:lnTo>
                  <a:lnTo>
                    <a:pt x="32368" y="2619"/>
                  </a:lnTo>
                  <a:cubicBezTo>
                    <a:pt x="32368" y="2619"/>
                    <a:pt x="32368" y="2619"/>
                    <a:pt x="32368" y="1849"/>
                  </a:cubicBezTo>
                  <a:cubicBezTo>
                    <a:pt x="30629" y="76"/>
                    <a:pt x="27996" y="-481"/>
                    <a:pt x="25689" y="436"/>
                  </a:cubicBezTo>
                  <a:lnTo>
                    <a:pt x="12844" y="4931"/>
                  </a:lnTo>
                  <a:lnTo>
                    <a:pt x="0" y="9684"/>
                  </a:lnTo>
                  <a:lnTo>
                    <a:pt x="0" y="23813"/>
                  </a:lnTo>
                  <a:lnTo>
                    <a:pt x="18367" y="16877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64B4DC18-720F-4450-A842-BD4BFF871FD0}"/>
                </a:ext>
              </a:extLst>
            </p:cNvPr>
            <p:cNvSpPr/>
            <p:nvPr/>
          </p:nvSpPr>
          <p:spPr>
            <a:xfrm>
              <a:off x="348850" y="1073147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  <a:gd name="connsiteX3" fmla="*/ 0 w 12844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284"/>
                  </a:lnTo>
                  <a:cubicBezTo>
                    <a:pt x="0" y="1284"/>
                    <a:pt x="0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B5ED688-2815-4CC9-8545-2EC89E36F8CA}"/>
                </a:ext>
              </a:extLst>
            </p:cNvPr>
            <p:cNvSpPr/>
            <p:nvPr/>
          </p:nvSpPr>
          <p:spPr>
            <a:xfrm>
              <a:off x="345768" y="1068266"/>
              <a:ext cx="1027" cy="899"/>
            </a:xfrm>
            <a:custGeom>
              <a:avLst/>
              <a:gdLst>
                <a:gd name="connsiteX0" fmla="*/ 1028 w 1027"/>
                <a:gd name="connsiteY0" fmla="*/ 899 h 899"/>
                <a:gd name="connsiteX1" fmla="*/ 0 w 1027"/>
                <a:gd name="connsiteY1" fmla="*/ 0 h 899"/>
                <a:gd name="connsiteX2" fmla="*/ 899 w 1027"/>
                <a:gd name="connsiteY2" fmla="*/ 771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899">
                  <a:moveTo>
                    <a:pt x="1028" y="899"/>
                  </a:moveTo>
                  <a:lnTo>
                    <a:pt x="0" y="0"/>
                  </a:lnTo>
                  <a:lnTo>
                    <a:pt x="899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3BDBF44-6B22-4D70-84EF-940CE4B1100B}"/>
                </a:ext>
              </a:extLst>
            </p:cNvPr>
            <p:cNvSpPr/>
            <p:nvPr/>
          </p:nvSpPr>
          <p:spPr>
            <a:xfrm>
              <a:off x="-1" y="1071349"/>
              <a:ext cx="334594" cy="79378"/>
            </a:xfrm>
            <a:custGeom>
              <a:avLst/>
              <a:gdLst>
                <a:gd name="connsiteX0" fmla="*/ 334595 w 334594"/>
                <a:gd name="connsiteY0" fmla="*/ 7450 h 79378"/>
                <a:gd name="connsiteX1" fmla="*/ 321108 w 334594"/>
                <a:gd name="connsiteY1" fmla="*/ 0 h 79378"/>
                <a:gd name="connsiteX2" fmla="*/ 0 w 334594"/>
                <a:gd name="connsiteY2" fmla="*/ 64607 h 79378"/>
                <a:gd name="connsiteX3" fmla="*/ 0 w 334594"/>
                <a:gd name="connsiteY3" fmla="*/ 79378 h 79378"/>
                <a:gd name="connsiteX4" fmla="*/ 333952 w 334594"/>
                <a:gd name="connsiteY4" fmla="*/ 12202 h 79378"/>
                <a:gd name="connsiteX5" fmla="*/ 334595 w 334594"/>
                <a:gd name="connsiteY5" fmla="*/ 7450 h 7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594" h="79378">
                  <a:moveTo>
                    <a:pt x="334595" y="7450"/>
                  </a:moveTo>
                  <a:lnTo>
                    <a:pt x="321108" y="0"/>
                  </a:lnTo>
                  <a:lnTo>
                    <a:pt x="0" y="64607"/>
                  </a:lnTo>
                  <a:lnTo>
                    <a:pt x="0" y="79378"/>
                  </a:lnTo>
                  <a:lnTo>
                    <a:pt x="333952" y="12202"/>
                  </a:lnTo>
                  <a:lnTo>
                    <a:pt x="334595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D5F3A4E-37EF-404F-A444-4858DC906229}"/>
                </a:ext>
              </a:extLst>
            </p:cNvPr>
            <p:cNvSpPr/>
            <p:nvPr/>
          </p:nvSpPr>
          <p:spPr>
            <a:xfrm>
              <a:off x="1087270" y="3086616"/>
              <a:ext cx="237634" cy="1354710"/>
            </a:xfrm>
            <a:custGeom>
              <a:avLst/>
              <a:gdLst>
                <a:gd name="connsiteX0" fmla="*/ 14643 w 237634"/>
                <a:gd name="connsiteY0" fmla="*/ 1350087 h 1354710"/>
                <a:gd name="connsiteX1" fmla="*/ 236592 w 237634"/>
                <a:gd name="connsiteY1" fmla="*/ 13244 h 1354710"/>
                <a:gd name="connsiteX2" fmla="*/ 237491 w 237634"/>
                <a:gd name="connsiteY2" fmla="*/ 8235 h 1354710"/>
                <a:gd name="connsiteX3" fmla="*/ 232207 w 237634"/>
                <a:gd name="connsiteY3" fmla="*/ 188 h 1354710"/>
                <a:gd name="connsiteX4" fmla="*/ 231968 w 237634"/>
                <a:gd name="connsiteY4" fmla="*/ 143 h 1354710"/>
                <a:gd name="connsiteX5" fmla="*/ 229271 w 237634"/>
                <a:gd name="connsiteY5" fmla="*/ 143 h 1354710"/>
                <a:gd name="connsiteX6" fmla="*/ 227730 w 237634"/>
                <a:gd name="connsiteY6" fmla="*/ 914 h 1354710"/>
                <a:gd name="connsiteX7" fmla="*/ 226831 w 237634"/>
                <a:gd name="connsiteY7" fmla="*/ 914 h 1354710"/>
                <a:gd name="connsiteX8" fmla="*/ 225932 w 237634"/>
                <a:gd name="connsiteY8" fmla="*/ 1941 h 1354710"/>
                <a:gd name="connsiteX9" fmla="*/ 225032 w 237634"/>
                <a:gd name="connsiteY9" fmla="*/ 2969 h 1354710"/>
                <a:gd name="connsiteX10" fmla="*/ 225032 w 237634"/>
                <a:gd name="connsiteY10" fmla="*/ 3996 h 1354710"/>
                <a:gd name="connsiteX11" fmla="*/ 225032 w 237634"/>
                <a:gd name="connsiteY11" fmla="*/ 5666 h 1354710"/>
                <a:gd name="connsiteX12" fmla="*/ 225032 w 237634"/>
                <a:gd name="connsiteY12" fmla="*/ 5666 h 1354710"/>
                <a:gd name="connsiteX13" fmla="*/ 224133 w 237634"/>
                <a:gd name="connsiteY13" fmla="*/ 10547 h 1354710"/>
                <a:gd name="connsiteX14" fmla="*/ 0 w 237634"/>
                <a:gd name="connsiteY14" fmla="*/ 1354710 h 1354710"/>
                <a:gd name="connsiteX15" fmla="*/ 4495 w 237634"/>
                <a:gd name="connsiteY15" fmla="*/ 1353298 h 1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7634" h="1354710">
                  <a:moveTo>
                    <a:pt x="14643" y="1350087"/>
                  </a:moveTo>
                  <a:lnTo>
                    <a:pt x="236592" y="13244"/>
                  </a:lnTo>
                  <a:lnTo>
                    <a:pt x="237491" y="8235"/>
                  </a:lnTo>
                  <a:cubicBezTo>
                    <a:pt x="238254" y="4554"/>
                    <a:pt x="235888" y="951"/>
                    <a:pt x="232207" y="188"/>
                  </a:cubicBezTo>
                  <a:cubicBezTo>
                    <a:pt x="232128" y="172"/>
                    <a:pt x="232048" y="157"/>
                    <a:pt x="231968" y="143"/>
                  </a:cubicBezTo>
                  <a:cubicBezTo>
                    <a:pt x="231079" y="-48"/>
                    <a:pt x="230160" y="-48"/>
                    <a:pt x="229271" y="143"/>
                  </a:cubicBezTo>
                  <a:cubicBezTo>
                    <a:pt x="228733" y="348"/>
                    <a:pt x="228216" y="606"/>
                    <a:pt x="227730" y="914"/>
                  </a:cubicBezTo>
                  <a:lnTo>
                    <a:pt x="226831" y="914"/>
                  </a:lnTo>
                  <a:cubicBezTo>
                    <a:pt x="226466" y="1193"/>
                    <a:pt x="226160" y="1543"/>
                    <a:pt x="225932" y="1941"/>
                  </a:cubicBezTo>
                  <a:lnTo>
                    <a:pt x="225032" y="2969"/>
                  </a:lnTo>
                  <a:cubicBezTo>
                    <a:pt x="224999" y="3310"/>
                    <a:pt x="224999" y="3655"/>
                    <a:pt x="225032" y="3996"/>
                  </a:cubicBezTo>
                  <a:cubicBezTo>
                    <a:pt x="225000" y="4552"/>
                    <a:pt x="225000" y="5110"/>
                    <a:pt x="225032" y="5666"/>
                  </a:cubicBezTo>
                  <a:lnTo>
                    <a:pt x="225032" y="5666"/>
                  </a:lnTo>
                  <a:lnTo>
                    <a:pt x="224133" y="10547"/>
                  </a:lnTo>
                  <a:lnTo>
                    <a:pt x="0" y="1354710"/>
                  </a:lnTo>
                  <a:lnTo>
                    <a:pt x="4495" y="135329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605FCD97-039E-45E5-8A2E-FC19D0EC4A97}"/>
                </a:ext>
              </a:extLst>
            </p:cNvPr>
            <p:cNvSpPr/>
            <p:nvPr/>
          </p:nvSpPr>
          <p:spPr>
            <a:xfrm>
              <a:off x="4636798" y="4680030"/>
              <a:ext cx="376008" cy="1415523"/>
            </a:xfrm>
            <a:custGeom>
              <a:avLst/>
              <a:gdLst>
                <a:gd name="connsiteX0" fmla="*/ 362723 w 376008"/>
                <a:gd name="connsiteY0" fmla="*/ 4826 h 1415523"/>
                <a:gd name="connsiteX1" fmla="*/ 361311 w 376008"/>
                <a:gd name="connsiteY1" fmla="*/ 10220 h 1415523"/>
                <a:gd name="connsiteX2" fmla="*/ 359384 w 376008"/>
                <a:gd name="connsiteY2" fmla="*/ 17798 h 1415523"/>
                <a:gd name="connsiteX3" fmla="*/ 0 w 376008"/>
                <a:gd name="connsiteY3" fmla="*/ 1412312 h 1415523"/>
                <a:gd name="connsiteX4" fmla="*/ 8477 w 376008"/>
                <a:gd name="connsiteY4" fmla="*/ 1406789 h 1415523"/>
                <a:gd name="connsiteX5" fmla="*/ 13284 w 376008"/>
                <a:gd name="connsiteY5" fmla="*/ 1415340 h 1415523"/>
                <a:gd name="connsiteX6" fmla="*/ 13230 w 376008"/>
                <a:gd name="connsiteY6" fmla="*/ 1415523 h 1415523"/>
                <a:gd name="connsiteX7" fmla="*/ 14514 w 376008"/>
                <a:gd name="connsiteY7" fmla="*/ 1410257 h 1415523"/>
                <a:gd name="connsiteX8" fmla="*/ 375953 w 376008"/>
                <a:gd name="connsiteY8" fmla="*/ 8165 h 1415523"/>
                <a:gd name="connsiteX9" fmla="*/ 375953 w 376008"/>
                <a:gd name="connsiteY9" fmla="*/ 8165 h 1415523"/>
                <a:gd name="connsiteX10" fmla="*/ 375953 w 376008"/>
                <a:gd name="connsiteY10" fmla="*/ 6624 h 1415523"/>
                <a:gd name="connsiteX11" fmla="*/ 375953 w 376008"/>
                <a:gd name="connsiteY11" fmla="*/ 6624 h 1415523"/>
                <a:gd name="connsiteX12" fmla="*/ 375953 w 376008"/>
                <a:gd name="connsiteY12" fmla="*/ 5468 h 1415523"/>
                <a:gd name="connsiteX13" fmla="*/ 375953 w 376008"/>
                <a:gd name="connsiteY13" fmla="*/ 4183 h 1415523"/>
                <a:gd name="connsiteX14" fmla="*/ 375953 w 376008"/>
                <a:gd name="connsiteY14" fmla="*/ 4183 h 1415523"/>
                <a:gd name="connsiteX15" fmla="*/ 375953 w 376008"/>
                <a:gd name="connsiteY15" fmla="*/ 3156 h 1415523"/>
                <a:gd name="connsiteX16" fmla="*/ 375183 w 376008"/>
                <a:gd name="connsiteY16" fmla="*/ 2257 h 1415523"/>
                <a:gd name="connsiteX17" fmla="*/ 375183 w 376008"/>
                <a:gd name="connsiteY17" fmla="*/ 2257 h 1415523"/>
                <a:gd name="connsiteX18" fmla="*/ 374412 w 376008"/>
                <a:gd name="connsiteY18" fmla="*/ 1486 h 1415523"/>
                <a:gd name="connsiteX19" fmla="*/ 372357 w 376008"/>
                <a:gd name="connsiteY19" fmla="*/ 587 h 1415523"/>
                <a:gd name="connsiteX20" fmla="*/ 362907 w 376008"/>
                <a:gd name="connsiteY20" fmla="*/ 4353 h 1415523"/>
                <a:gd name="connsiteX21" fmla="*/ 362723 w 376008"/>
                <a:gd name="connsiteY21" fmla="*/ 4826 h 1415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6008" h="1415523">
                  <a:moveTo>
                    <a:pt x="362723" y="4826"/>
                  </a:moveTo>
                  <a:lnTo>
                    <a:pt x="361311" y="10220"/>
                  </a:lnTo>
                  <a:lnTo>
                    <a:pt x="359384" y="17798"/>
                  </a:lnTo>
                  <a:lnTo>
                    <a:pt x="0" y="1412312"/>
                  </a:lnTo>
                  <a:cubicBezTo>
                    <a:pt x="835" y="1408459"/>
                    <a:pt x="4616" y="1405996"/>
                    <a:pt x="8477" y="1406789"/>
                  </a:cubicBezTo>
                  <a:cubicBezTo>
                    <a:pt x="12166" y="1407823"/>
                    <a:pt x="14318" y="1411651"/>
                    <a:pt x="13284" y="1415340"/>
                  </a:cubicBezTo>
                  <a:cubicBezTo>
                    <a:pt x="13266" y="1415401"/>
                    <a:pt x="13248" y="1415462"/>
                    <a:pt x="13230" y="1415523"/>
                  </a:cubicBezTo>
                  <a:lnTo>
                    <a:pt x="14514" y="1410257"/>
                  </a:lnTo>
                  <a:lnTo>
                    <a:pt x="375953" y="8165"/>
                  </a:lnTo>
                  <a:lnTo>
                    <a:pt x="375953" y="8165"/>
                  </a:lnTo>
                  <a:cubicBezTo>
                    <a:pt x="376016" y="7653"/>
                    <a:pt x="376016" y="7136"/>
                    <a:pt x="375953" y="6624"/>
                  </a:cubicBezTo>
                  <a:lnTo>
                    <a:pt x="375953" y="6624"/>
                  </a:lnTo>
                  <a:cubicBezTo>
                    <a:pt x="376015" y="6241"/>
                    <a:pt x="376015" y="5851"/>
                    <a:pt x="375953" y="5468"/>
                  </a:cubicBezTo>
                  <a:cubicBezTo>
                    <a:pt x="376028" y="5043"/>
                    <a:pt x="376028" y="4608"/>
                    <a:pt x="375953" y="4183"/>
                  </a:cubicBezTo>
                  <a:lnTo>
                    <a:pt x="375953" y="4183"/>
                  </a:lnTo>
                  <a:cubicBezTo>
                    <a:pt x="375907" y="3842"/>
                    <a:pt x="375907" y="3497"/>
                    <a:pt x="375953" y="3156"/>
                  </a:cubicBezTo>
                  <a:lnTo>
                    <a:pt x="375183" y="2257"/>
                  </a:lnTo>
                  <a:lnTo>
                    <a:pt x="375183" y="2257"/>
                  </a:lnTo>
                  <a:lnTo>
                    <a:pt x="374412" y="1486"/>
                  </a:lnTo>
                  <a:cubicBezTo>
                    <a:pt x="373791" y="1058"/>
                    <a:pt x="373093" y="753"/>
                    <a:pt x="372357" y="587"/>
                  </a:cubicBezTo>
                  <a:cubicBezTo>
                    <a:pt x="368707" y="-982"/>
                    <a:pt x="364477" y="703"/>
                    <a:pt x="362907" y="4353"/>
                  </a:cubicBezTo>
                  <a:cubicBezTo>
                    <a:pt x="362841" y="4508"/>
                    <a:pt x="362779" y="4666"/>
                    <a:pt x="362723" y="482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D7881EC-8816-43F7-8EBA-833A80A93757}"/>
                </a:ext>
              </a:extLst>
            </p:cNvPr>
            <p:cNvSpPr/>
            <p:nvPr/>
          </p:nvSpPr>
          <p:spPr>
            <a:xfrm>
              <a:off x="2740463" y="4957541"/>
              <a:ext cx="100314" cy="49579"/>
            </a:xfrm>
            <a:custGeom>
              <a:avLst/>
              <a:gdLst>
                <a:gd name="connsiteX0" fmla="*/ 91837 w 100314"/>
                <a:gd name="connsiteY0" fmla="*/ 9377 h 49579"/>
                <a:gd name="connsiteX1" fmla="*/ 96589 w 100314"/>
                <a:gd name="connsiteY1" fmla="*/ 0 h 49579"/>
                <a:gd name="connsiteX2" fmla="*/ 82332 w 100314"/>
                <a:gd name="connsiteY2" fmla="*/ 5138 h 49579"/>
                <a:gd name="connsiteX3" fmla="*/ 3468 w 100314"/>
                <a:gd name="connsiteY3" fmla="*/ 33267 h 49579"/>
                <a:gd name="connsiteX4" fmla="*/ 899 w 100314"/>
                <a:gd name="connsiteY4" fmla="*/ 45212 h 49579"/>
                <a:gd name="connsiteX5" fmla="*/ 0 w 100314"/>
                <a:gd name="connsiteY5" fmla="*/ 49579 h 49579"/>
                <a:gd name="connsiteX6" fmla="*/ 100314 w 100314"/>
                <a:gd name="connsiteY6" fmla="*/ 13872 h 49579"/>
                <a:gd name="connsiteX7" fmla="*/ 92137 w 100314"/>
                <a:gd name="connsiteY7" fmla="*/ 10356 h 49579"/>
                <a:gd name="connsiteX8" fmla="*/ 91837 w 100314"/>
                <a:gd name="connsiteY8" fmla="*/ 9377 h 49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314" h="49579">
                  <a:moveTo>
                    <a:pt x="91837" y="9377"/>
                  </a:moveTo>
                  <a:cubicBezTo>
                    <a:pt x="90840" y="5501"/>
                    <a:pt x="92874" y="1488"/>
                    <a:pt x="96589" y="0"/>
                  </a:cubicBezTo>
                  <a:lnTo>
                    <a:pt x="82332" y="5138"/>
                  </a:lnTo>
                  <a:lnTo>
                    <a:pt x="3468" y="33267"/>
                  </a:lnTo>
                  <a:lnTo>
                    <a:pt x="899" y="45212"/>
                  </a:lnTo>
                  <a:lnTo>
                    <a:pt x="0" y="49579"/>
                  </a:lnTo>
                  <a:lnTo>
                    <a:pt x="100314" y="13872"/>
                  </a:lnTo>
                  <a:cubicBezTo>
                    <a:pt x="97085" y="15159"/>
                    <a:pt x="93424" y="13584"/>
                    <a:pt x="92137" y="10356"/>
                  </a:cubicBezTo>
                  <a:cubicBezTo>
                    <a:pt x="92011" y="10038"/>
                    <a:pt x="91910" y="9710"/>
                    <a:pt x="91837" y="937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B8071CEF-E1E1-49C6-992B-6B685F3DFB79}"/>
                </a:ext>
              </a:extLst>
            </p:cNvPr>
            <p:cNvSpPr/>
            <p:nvPr/>
          </p:nvSpPr>
          <p:spPr>
            <a:xfrm>
              <a:off x="2832047" y="4485819"/>
              <a:ext cx="1338427" cy="486042"/>
            </a:xfrm>
            <a:custGeom>
              <a:avLst/>
              <a:gdLst>
                <a:gd name="connsiteX0" fmla="*/ 252 w 1338427"/>
                <a:gd name="connsiteY0" fmla="*/ 481099 h 486042"/>
                <a:gd name="connsiteX1" fmla="*/ 7750 w 1338427"/>
                <a:gd name="connsiteY1" fmla="*/ 485895 h 486042"/>
                <a:gd name="connsiteX2" fmla="*/ 8729 w 1338427"/>
                <a:gd name="connsiteY2" fmla="*/ 485594 h 486042"/>
                <a:gd name="connsiteX3" fmla="*/ 1334392 w 1338427"/>
                <a:gd name="connsiteY3" fmla="*/ 13435 h 486042"/>
                <a:gd name="connsiteX4" fmla="*/ 1335291 w 1338427"/>
                <a:gd name="connsiteY4" fmla="*/ 13435 h 486042"/>
                <a:gd name="connsiteX5" fmla="*/ 1336575 w 1338427"/>
                <a:gd name="connsiteY5" fmla="*/ 12664 h 486042"/>
                <a:gd name="connsiteX6" fmla="*/ 1337731 w 1338427"/>
                <a:gd name="connsiteY6" fmla="*/ 11252 h 486042"/>
                <a:gd name="connsiteX7" fmla="*/ 1338373 w 1338427"/>
                <a:gd name="connsiteY7" fmla="*/ 10352 h 486042"/>
                <a:gd name="connsiteX8" fmla="*/ 1338373 w 1338427"/>
                <a:gd name="connsiteY8" fmla="*/ 8940 h 486042"/>
                <a:gd name="connsiteX9" fmla="*/ 1338373 w 1338427"/>
                <a:gd name="connsiteY9" fmla="*/ 7655 h 486042"/>
                <a:gd name="connsiteX10" fmla="*/ 1338373 w 1338427"/>
                <a:gd name="connsiteY10" fmla="*/ 6884 h 486042"/>
                <a:gd name="connsiteX11" fmla="*/ 1338373 w 1338427"/>
                <a:gd name="connsiteY11" fmla="*/ 4829 h 486042"/>
                <a:gd name="connsiteX12" fmla="*/ 1338373 w 1338427"/>
                <a:gd name="connsiteY12" fmla="*/ 4829 h 486042"/>
                <a:gd name="connsiteX13" fmla="*/ 1338373 w 1338427"/>
                <a:gd name="connsiteY13" fmla="*/ 3930 h 486042"/>
                <a:gd name="connsiteX14" fmla="*/ 1337603 w 1338427"/>
                <a:gd name="connsiteY14" fmla="*/ 2517 h 486042"/>
                <a:gd name="connsiteX15" fmla="*/ 1336318 w 1338427"/>
                <a:gd name="connsiteY15" fmla="*/ 1233 h 486042"/>
                <a:gd name="connsiteX16" fmla="*/ 1335548 w 1338427"/>
                <a:gd name="connsiteY16" fmla="*/ 591 h 486042"/>
                <a:gd name="connsiteX17" fmla="*/ 1335548 w 1338427"/>
                <a:gd name="connsiteY17" fmla="*/ 591 h 486042"/>
                <a:gd name="connsiteX18" fmla="*/ 1330282 w 1338427"/>
                <a:gd name="connsiteY18" fmla="*/ 591 h 486042"/>
                <a:gd name="connsiteX19" fmla="*/ 1315382 w 1338427"/>
                <a:gd name="connsiteY19" fmla="*/ 5985 h 486042"/>
                <a:gd name="connsiteX20" fmla="*/ 8087 w 1338427"/>
                <a:gd name="connsiteY20" fmla="*/ 470695 h 486042"/>
                <a:gd name="connsiteX21" fmla="*/ 5005 w 1338427"/>
                <a:gd name="connsiteY21" fmla="*/ 471722 h 486042"/>
                <a:gd name="connsiteX22" fmla="*/ 252 w 1338427"/>
                <a:gd name="connsiteY22" fmla="*/ 481099 h 486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38427" h="486042">
                  <a:moveTo>
                    <a:pt x="252" y="481099"/>
                  </a:moveTo>
                  <a:cubicBezTo>
                    <a:pt x="998" y="484494"/>
                    <a:pt x="4355" y="486641"/>
                    <a:pt x="7750" y="485895"/>
                  </a:cubicBezTo>
                  <a:cubicBezTo>
                    <a:pt x="8084" y="485822"/>
                    <a:pt x="8412" y="485721"/>
                    <a:pt x="8729" y="485594"/>
                  </a:cubicBezTo>
                  <a:lnTo>
                    <a:pt x="1334392" y="13435"/>
                  </a:lnTo>
                  <a:lnTo>
                    <a:pt x="1335291" y="13435"/>
                  </a:lnTo>
                  <a:lnTo>
                    <a:pt x="1336575" y="12664"/>
                  </a:lnTo>
                  <a:cubicBezTo>
                    <a:pt x="1337028" y="12254"/>
                    <a:pt x="1337418" y="11777"/>
                    <a:pt x="1337731" y="11252"/>
                  </a:cubicBezTo>
                  <a:cubicBezTo>
                    <a:pt x="1338014" y="11008"/>
                    <a:pt x="1338235" y="10700"/>
                    <a:pt x="1338373" y="10352"/>
                  </a:cubicBezTo>
                  <a:cubicBezTo>
                    <a:pt x="1338446" y="9884"/>
                    <a:pt x="1338446" y="9408"/>
                    <a:pt x="1338373" y="8940"/>
                  </a:cubicBezTo>
                  <a:cubicBezTo>
                    <a:pt x="1338430" y="8514"/>
                    <a:pt x="1338430" y="8082"/>
                    <a:pt x="1338373" y="7655"/>
                  </a:cubicBezTo>
                  <a:lnTo>
                    <a:pt x="1338373" y="6884"/>
                  </a:lnTo>
                  <a:cubicBezTo>
                    <a:pt x="1338441" y="6201"/>
                    <a:pt x="1338441" y="5512"/>
                    <a:pt x="1338373" y="4829"/>
                  </a:cubicBezTo>
                  <a:lnTo>
                    <a:pt x="1338373" y="4829"/>
                  </a:lnTo>
                  <a:lnTo>
                    <a:pt x="1338373" y="3930"/>
                  </a:lnTo>
                  <a:cubicBezTo>
                    <a:pt x="1338194" y="3420"/>
                    <a:pt x="1337934" y="2943"/>
                    <a:pt x="1337603" y="2517"/>
                  </a:cubicBezTo>
                  <a:cubicBezTo>
                    <a:pt x="1337276" y="1999"/>
                    <a:pt x="1336837" y="1560"/>
                    <a:pt x="1336318" y="1233"/>
                  </a:cubicBezTo>
                  <a:cubicBezTo>
                    <a:pt x="1336318" y="1233"/>
                    <a:pt x="1336318" y="1233"/>
                    <a:pt x="1335548" y="591"/>
                  </a:cubicBezTo>
                  <a:lnTo>
                    <a:pt x="1335548" y="591"/>
                  </a:lnTo>
                  <a:cubicBezTo>
                    <a:pt x="1333881" y="-197"/>
                    <a:pt x="1331949" y="-197"/>
                    <a:pt x="1330282" y="591"/>
                  </a:cubicBezTo>
                  <a:lnTo>
                    <a:pt x="1315382" y="5985"/>
                  </a:lnTo>
                  <a:lnTo>
                    <a:pt x="8087" y="470695"/>
                  </a:lnTo>
                  <a:lnTo>
                    <a:pt x="5005" y="471722"/>
                  </a:lnTo>
                  <a:cubicBezTo>
                    <a:pt x="1290" y="473210"/>
                    <a:pt x="-745" y="477223"/>
                    <a:pt x="252" y="4810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1713D44-1A0C-43C6-A9A3-084FBA9BFD96}"/>
                </a:ext>
              </a:extLst>
            </p:cNvPr>
            <p:cNvSpPr/>
            <p:nvPr/>
          </p:nvSpPr>
          <p:spPr>
            <a:xfrm>
              <a:off x="253160" y="6500921"/>
              <a:ext cx="364008" cy="152463"/>
            </a:xfrm>
            <a:custGeom>
              <a:avLst/>
              <a:gdLst>
                <a:gd name="connsiteX0" fmla="*/ 10532 w 364008"/>
                <a:gd name="connsiteY0" fmla="*/ 134352 h 152463"/>
                <a:gd name="connsiteX1" fmla="*/ 0 w 364008"/>
                <a:gd name="connsiteY1" fmla="*/ 138334 h 152463"/>
                <a:gd name="connsiteX2" fmla="*/ 8193 w 364008"/>
                <a:gd name="connsiteY2" fmla="*/ 141813 h 152463"/>
                <a:gd name="connsiteX3" fmla="*/ 8477 w 364008"/>
                <a:gd name="connsiteY3" fmla="*/ 142702 h 152463"/>
                <a:gd name="connsiteX4" fmla="*/ 3725 w 364008"/>
                <a:gd name="connsiteY4" fmla="*/ 152463 h 152463"/>
                <a:gd name="connsiteX5" fmla="*/ 361311 w 364008"/>
                <a:gd name="connsiteY5" fmla="*/ 16312 h 152463"/>
                <a:gd name="connsiteX6" fmla="*/ 363237 w 364008"/>
                <a:gd name="connsiteY6" fmla="*/ 4496 h 152463"/>
                <a:gd name="connsiteX7" fmla="*/ 364008 w 364008"/>
                <a:gd name="connsiteY7" fmla="*/ 0 h 152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4008" h="152463">
                  <a:moveTo>
                    <a:pt x="10532" y="134352"/>
                  </a:moveTo>
                  <a:lnTo>
                    <a:pt x="0" y="138334"/>
                  </a:lnTo>
                  <a:cubicBezTo>
                    <a:pt x="3223" y="137032"/>
                    <a:pt x="6891" y="138590"/>
                    <a:pt x="8193" y="141813"/>
                  </a:cubicBezTo>
                  <a:cubicBezTo>
                    <a:pt x="8310" y="142101"/>
                    <a:pt x="8405" y="142398"/>
                    <a:pt x="8477" y="142702"/>
                  </a:cubicBezTo>
                  <a:cubicBezTo>
                    <a:pt x="9700" y="146698"/>
                    <a:pt x="7625" y="150961"/>
                    <a:pt x="3725" y="152463"/>
                  </a:cubicBezTo>
                  <a:lnTo>
                    <a:pt x="361311" y="16312"/>
                  </a:lnTo>
                  <a:lnTo>
                    <a:pt x="363237" y="4496"/>
                  </a:lnTo>
                  <a:lnTo>
                    <a:pt x="36400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F57928E-4550-450D-A125-65FFFCA5CF3C}"/>
                </a:ext>
              </a:extLst>
            </p:cNvPr>
            <p:cNvSpPr/>
            <p:nvPr/>
          </p:nvSpPr>
          <p:spPr>
            <a:xfrm>
              <a:off x="187851" y="6639181"/>
              <a:ext cx="73922" cy="37267"/>
            </a:xfrm>
            <a:custGeom>
              <a:avLst/>
              <a:gdLst>
                <a:gd name="connsiteX0" fmla="*/ 188 w 73922"/>
                <a:gd name="connsiteY0" fmla="*/ 32441 h 37267"/>
                <a:gd name="connsiteX1" fmla="*/ 7777 w 73922"/>
                <a:gd name="connsiteY1" fmla="*/ 37093 h 37267"/>
                <a:gd name="connsiteX2" fmla="*/ 8666 w 73922"/>
                <a:gd name="connsiteY2" fmla="*/ 36808 h 37267"/>
                <a:gd name="connsiteX3" fmla="*/ 12776 w 73922"/>
                <a:gd name="connsiteY3" fmla="*/ 35268 h 37267"/>
                <a:gd name="connsiteX4" fmla="*/ 20868 w 73922"/>
                <a:gd name="connsiteY4" fmla="*/ 32185 h 37267"/>
                <a:gd name="connsiteX5" fmla="*/ 69034 w 73922"/>
                <a:gd name="connsiteY5" fmla="*/ 14203 h 37267"/>
                <a:gd name="connsiteX6" fmla="*/ 73658 w 73922"/>
                <a:gd name="connsiteY6" fmla="*/ 4826 h 37267"/>
                <a:gd name="connsiteX7" fmla="*/ 66069 w 73922"/>
                <a:gd name="connsiteY7" fmla="*/ 175 h 37267"/>
                <a:gd name="connsiteX8" fmla="*/ 65181 w 73922"/>
                <a:gd name="connsiteY8" fmla="*/ 460 h 37267"/>
                <a:gd name="connsiteX9" fmla="*/ 61070 w 73922"/>
                <a:gd name="connsiteY9" fmla="*/ 2000 h 37267"/>
                <a:gd name="connsiteX10" fmla="*/ 4812 w 73922"/>
                <a:gd name="connsiteY10" fmla="*/ 23065 h 37267"/>
                <a:gd name="connsiteX11" fmla="*/ 4170 w 73922"/>
                <a:gd name="connsiteY11" fmla="*/ 23065 h 37267"/>
                <a:gd name="connsiteX12" fmla="*/ 4170 w 73922"/>
                <a:gd name="connsiteY12" fmla="*/ 23065 h 37267"/>
                <a:gd name="connsiteX13" fmla="*/ 2757 w 73922"/>
                <a:gd name="connsiteY13" fmla="*/ 23964 h 37267"/>
                <a:gd name="connsiteX14" fmla="*/ 2115 w 73922"/>
                <a:gd name="connsiteY14" fmla="*/ 24735 h 37267"/>
                <a:gd name="connsiteX15" fmla="*/ 2115 w 73922"/>
                <a:gd name="connsiteY15" fmla="*/ 24735 h 37267"/>
                <a:gd name="connsiteX16" fmla="*/ 1344 w 73922"/>
                <a:gd name="connsiteY16" fmla="*/ 25763 h 37267"/>
                <a:gd name="connsiteX17" fmla="*/ 1344 w 73922"/>
                <a:gd name="connsiteY17" fmla="*/ 26790 h 37267"/>
                <a:gd name="connsiteX18" fmla="*/ 188 w 73922"/>
                <a:gd name="connsiteY18" fmla="*/ 32441 h 3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22" h="37267">
                  <a:moveTo>
                    <a:pt x="188" y="32441"/>
                  </a:moveTo>
                  <a:cubicBezTo>
                    <a:pt x="999" y="35821"/>
                    <a:pt x="4397" y="37904"/>
                    <a:pt x="7777" y="37093"/>
                  </a:cubicBezTo>
                  <a:cubicBezTo>
                    <a:pt x="8080" y="37020"/>
                    <a:pt x="8377" y="36925"/>
                    <a:pt x="8666" y="36808"/>
                  </a:cubicBezTo>
                  <a:lnTo>
                    <a:pt x="12776" y="35268"/>
                  </a:lnTo>
                  <a:lnTo>
                    <a:pt x="20868" y="32185"/>
                  </a:lnTo>
                  <a:lnTo>
                    <a:pt x="69034" y="14203"/>
                  </a:lnTo>
                  <a:cubicBezTo>
                    <a:pt x="72698" y="12668"/>
                    <a:pt x="74671" y="8668"/>
                    <a:pt x="73658" y="4826"/>
                  </a:cubicBezTo>
                  <a:cubicBezTo>
                    <a:pt x="72847" y="1447"/>
                    <a:pt x="69449" y="-636"/>
                    <a:pt x="66069" y="175"/>
                  </a:cubicBezTo>
                  <a:cubicBezTo>
                    <a:pt x="65766" y="248"/>
                    <a:pt x="65469" y="343"/>
                    <a:pt x="65181" y="460"/>
                  </a:cubicBezTo>
                  <a:lnTo>
                    <a:pt x="61070" y="2000"/>
                  </a:lnTo>
                  <a:lnTo>
                    <a:pt x="4812" y="23065"/>
                  </a:lnTo>
                  <a:lnTo>
                    <a:pt x="4170" y="23065"/>
                  </a:lnTo>
                  <a:lnTo>
                    <a:pt x="4170" y="23065"/>
                  </a:lnTo>
                  <a:cubicBezTo>
                    <a:pt x="3654" y="23288"/>
                    <a:pt x="3177" y="23591"/>
                    <a:pt x="2757" y="23964"/>
                  </a:cubicBezTo>
                  <a:lnTo>
                    <a:pt x="2115" y="24735"/>
                  </a:lnTo>
                  <a:lnTo>
                    <a:pt x="2115" y="24735"/>
                  </a:lnTo>
                  <a:lnTo>
                    <a:pt x="1344" y="25763"/>
                  </a:lnTo>
                  <a:lnTo>
                    <a:pt x="1344" y="26790"/>
                  </a:lnTo>
                  <a:cubicBezTo>
                    <a:pt x="140" y="28410"/>
                    <a:pt x="-283" y="30479"/>
                    <a:pt x="188" y="324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3DA5EA9-B9BC-4C41-9397-1A159AE5F153}"/>
                </a:ext>
              </a:extLst>
            </p:cNvPr>
            <p:cNvSpPr/>
            <p:nvPr/>
          </p:nvSpPr>
          <p:spPr>
            <a:xfrm>
              <a:off x="2290012" y="3635342"/>
              <a:ext cx="94662" cy="423863"/>
            </a:xfrm>
            <a:custGeom>
              <a:avLst/>
              <a:gdLst>
                <a:gd name="connsiteX0" fmla="*/ 4239 w 94662"/>
                <a:gd name="connsiteY0" fmla="*/ 421809 h 423863"/>
                <a:gd name="connsiteX1" fmla="*/ 14643 w 94662"/>
                <a:gd name="connsiteY1" fmla="*/ 418469 h 423863"/>
                <a:gd name="connsiteX2" fmla="*/ 93764 w 94662"/>
                <a:gd name="connsiteY2" fmla="*/ 6807 h 423863"/>
                <a:gd name="connsiteX3" fmla="*/ 94663 w 94662"/>
                <a:gd name="connsiteY3" fmla="*/ 2183 h 423863"/>
                <a:gd name="connsiteX4" fmla="*/ 86571 w 94662"/>
                <a:gd name="connsiteY4" fmla="*/ 8349 h 423863"/>
                <a:gd name="connsiteX5" fmla="*/ 81169 w 94662"/>
                <a:gd name="connsiteY5" fmla="*/ 601 h 423863"/>
                <a:gd name="connsiteX6" fmla="*/ 81305 w 94662"/>
                <a:gd name="connsiteY6" fmla="*/ 0 h 423863"/>
                <a:gd name="connsiteX7" fmla="*/ 0 w 94662"/>
                <a:gd name="connsiteY7" fmla="*/ 423864 h 423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4662" h="423863">
                  <a:moveTo>
                    <a:pt x="4239" y="421809"/>
                  </a:moveTo>
                  <a:lnTo>
                    <a:pt x="14643" y="418469"/>
                  </a:lnTo>
                  <a:lnTo>
                    <a:pt x="93764" y="6807"/>
                  </a:lnTo>
                  <a:lnTo>
                    <a:pt x="94663" y="2183"/>
                  </a:lnTo>
                  <a:cubicBezTo>
                    <a:pt x="94067" y="6083"/>
                    <a:pt x="90489" y="8809"/>
                    <a:pt x="86571" y="8349"/>
                  </a:cubicBezTo>
                  <a:cubicBezTo>
                    <a:pt x="82939" y="7701"/>
                    <a:pt x="80521" y="4232"/>
                    <a:pt x="81169" y="601"/>
                  </a:cubicBezTo>
                  <a:cubicBezTo>
                    <a:pt x="81205" y="398"/>
                    <a:pt x="81250" y="198"/>
                    <a:pt x="81305" y="0"/>
                  </a:cubicBezTo>
                  <a:lnTo>
                    <a:pt x="0" y="42386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96C7D-5CAC-4E4F-88B5-B4CC1E1528C1}"/>
                </a:ext>
              </a:extLst>
            </p:cNvPr>
            <p:cNvSpPr/>
            <p:nvPr/>
          </p:nvSpPr>
          <p:spPr>
            <a:xfrm>
              <a:off x="2370562" y="3361018"/>
              <a:ext cx="65195" cy="282594"/>
            </a:xfrm>
            <a:custGeom>
              <a:avLst/>
              <a:gdLst>
                <a:gd name="connsiteX0" fmla="*/ 60353 w 65195"/>
                <a:gd name="connsiteY0" fmla="*/ 96 h 282594"/>
                <a:gd name="connsiteX1" fmla="*/ 60353 w 65195"/>
                <a:gd name="connsiteY1" fmla="*/ 96 h 282594"/>
                <a:gd name="connsiteX2" fmla="*/ 58426 w 65195"/>
                <a:gd name="connsiteY2" fmla="*/ 96 h 282594"/>
                <a:gd name="connsiteX3" fmla="*/ 57013 w 65195"/>
                <a:gd name="connsiteY3" fmla="*/ 96 h 282594"/>
                <a:gd name="connsiteX4" fmla="*/ 51747 w 65195"/>
                <a:gd name="connsiteY4" fmla="*/ 6133 h 282594"/>
                <a:gd name="connsiteX5" fmla="*/ 49564 w 65195"/>
                <a:gd name="connsiteY5" fmla="*/ 17308 h 282594"/>
                <a:gd name="connsiteX6" fmla="*/ 241 w 65195"/>
                <a:gd name="connsiteY6" fmla="*/ 274195 h 282594"/>
                <a:gd name="connsiteX7" fmla="*/ 4907 w 65195"/>
                <a:gd name="connsiteY7" fmla="*/ 282408 h 282594"/>
                <a:gd name="connsiteX8" fmla="*/ 5508 w 65195"/>
                <a:gd name="connsiteY8" fmla="*/ 282544 h 282594"/>
                <a:gd name="connsiteX9" fmla="*/ 13600 w 65195"/>
                <a:gd name="connsiteY9" fmla="*/ 276378 h 282594"/>
                <a:gd name="connsiteX10" fmla="*/ 15783 w 65195"/>
                <a:gd name="connsiteY10" fmla="*/ 265076 h 282594"/>
                <a:gd name="connsiteX11" fmla="*/ 65105 w 65195"/>
                <a:gd name="connsiteY11" fmla="*/ 8188 h 282594"/>
                <a:gd name="connsiteX12" fmla="*/ 65105 w 65195"/>
                <a:gd name="connsiteY12" fmla="*/ 8188 h 282594"/>
                <a:gd name="connsiteX13" fmla="*/ 65105 w 65195"/>
                <a:gd name="connsiteY13" fmla="*/ 6904 h 282594"/>
                <a:gd name="connsiteX14" fmla="*/ 65105 w 65195"/>
                <a:gd name="connsiteY14" fmla="*/ 5234 h 282594"/>
                <a:gd name="connsiteX15" fmla="*/ 65105 w 65195"/>
                <a:gd name="connsiteY15" fmla="*/ 4335 h 282594"/>
                <a:gd name="connsiteX16" fmla="*/ 65105 w 65195"/>
                <a:gd name="connsiteY16" fmla="*/ 2793 h 282594"/>
                <a:gd name="connsiteX17" fmla="*/ 64078 w 65195"/>
                <a:gd name="connsiteY17" fmla="*/ 1637 h 282594"/>
                <a:gd name="connsiteX18" fmla="*/ 63307 w 65195"/>
                <a:gd name="connsiteY18" fmla="*/ 867 h 282594"/>
                <a:gd name="connsiteX19" fmla="*/ 61380 w 65195"/>
                <a:gd name="connsiteY19" fmla="*/ 96 h 282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5195" h="282594">
                  <a:moveTo>
                    <a:pt x="60353" y="96"/>
                  </a:moveTo>
                  <a:lnTo>
                    <a:pt x="60353" y="96"/>
                  </a:lnTo>
                  <a:cubicBezTo>
                    <a:pt x="59717" y="-32"/>
                    <a:pt x="59062" y="-32"/>
                    <a:pt x="58426" y="96"/>
                  </a:cubicBezTo>
                  <a:lnTo>
                    <a:pt x="57013" y="96"/>
                  </a:lnTo>
                  <a:cubicBezTo>
                    <a:pt x="54268" y="966"/>
                    <a:pt x="52237" y="3295"/>
                    <a:pt x="51747" y="6133"/>
                  </a:cubicBezTo>
                  <a:lnTo>
                    <a:pt x="49564" y="17308"/>
                  </a:lnTo>
                  <a:lnTo>
                    <a:pt x="241" y="274195"/>
                  </a:lnTo>
                  <a:cubicBezTo>
                    <a:pt x="-738" y="277751"/>
                    <a:pt x="1351" y="281428"/>
                    <a:pt x="4907" y="282408"/>
                  </a:cubicBezTo>
                  <a:cubicBezTo>
                    <a:pt x="5105" y="282462"/>
                    <a:pt x="5306" y="282508"/>
                    <a:pt x="5508" y="282544"/>
                  </a:cubicBezTo>
                  <a:cubicBezTo>
                    <a:pt x="9426" y="283004"/>
                    <a:pt x="13004" y="280278"/>
                    <a:pt x="13600" y="276378"/>
                  </a:cubicBezTo>
                  <a:lnTo>
                    <a:pt x="15783" y="265076"/>
                  </a:lnTo>
                  <a:lnTo>
                    <a:pt x="65105" y="8188"/>
                  </a:lnTo>
                  <a:lnTo>
                    <a:pt x="65105" y="8188"/>
                  </a:lnTo>
                  <a:cubicBezTo>
                    <a:pt x="65105" y="8188"/>
                    <a:pt x="65105" y="7289"/>
                    <a:pt x="65105" y="6904"/>
                  </a:cubicBezTo>
                  <a:cubicBezTo>
                    <a:pt x="65169" y="6349"/>
                    <a:pt x="65169" y="5788"/>
                    <a:pt x="65105" y="5234"/>
                  </a:cubicBezTo>
                  <a:cubicBezTo>
                    <a:pt x="65156" y="4936"/>
                    <a:pt x="65156" y="4632"/>
                    <a:pt x="65105" y="4335"/>
                  </a:cubicBezTo>
                  <a:cubicBezTo>
                    <a:pt x="65225" y="3828"/>
                    <a:pt x="65225" y="3300"/>
                    <a:pt x="65105" y="2793"/>
                  </a:cubicBezTo>
                  <a:cubicBezTo>
                    <a:pt x="64834" y="2350"/>
                    <a:pt x="64486" y="1958"/>
                    <a:pt x="64078" y="1637"/>
                  </a:cubicBezTo>
                  <a:lnTo>
                    <a:pt x="63307" y="867"/>
                  </a:lnTo>
                  <a:lnTo>
                    <a:pt x="61380" y="9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E938859-D321-4296-A448-7C1BF4BADFC2}"/>
                </a:ext>
              </a:extLst>
            </p:cNvPr>
            <p:cNvSpPr/>
            <p:nvPr/>
          </p:nvSpPr>
          <p:spPr>
            <a:xfrm>
              <a:off x="974112" y="1793403"/>
              <a:ext cx="137376" cy="43341"/>
            </a:xfrm>
            <a:custGeom>
              <a:avLst/>
              <a:gdLst>
                <a:gd name="connsiteX0" fmla="*/ 8092 w 137376"/>
                <a:gd name="connsiteY0" fmla="*/ 34222 h 43341"/>
                <a:gd name="connsiteX1" fmla="*/ 2055 w 137376"/>
                <a:gd name="connsiteY1" fmla="*/ 43341 h 43341"/>
                <a:gd name="connsiteX2" fmla="*/ 129085 w 137376"/>
                <a:gd name="connsiteY2" fmla="*/ 14056 h 43341"/>
                <a:gd name="connsiteX3" fmla="*/ 131526 w 137376"/>
                <a:gd name="connsiteY3" fmla="*/ 14056 h 43341"/>
                <a:gd name="connsiteX4" fmla="*/ 137306 w 137376"/>
                <a:gd name="connsiteY4" fmla="*/ 5322 h 43341"/>
                <a:gd name="connsiteX5" fmla="*/ 133067 w 137376"/>
                <a:gd name="connsiteY5" fmla="*/ 56 h 43341"/>
                <a:gd name="connsiteX6" fmla="*/ 131783 w 137376"/>
                <a:gd name="connsiteY6" fmla="*/ 56 h 43341"/>
                <a:gd name="connsiteX7" fmla="*/ 129471 w 137376"/>
                <a:gd name="connsiteY7" fmla="*/ 56 h 43341"/>
                <a:gd name="connsiteX8" fmla="*/ 9376 w 137376"/>
                <a:gd name="connsiteY8" fmla="*/ 27799 h 43341"/>
                <a:gd name="connsiteX9" fmla="*/ 0 w 137376"/>
                <a:gd name="connsiteY9" fmla="*/ 29855 h 43341"/>
                <a:gd name="connsiteX10" fmla="*/ 8092 w 137376"/>
                <a:gd name="connsiteY10" fmla="*/ 34222 h 4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376" h="43341">
                  <a:moveTo>
                    <a:pt x="8092" y="34222"/>
                  </a:moveTo>
                  <a:cubicBezTo>
                    <a:pt x="8815" y="38381"/>
                    <a:pt x="6167" y="42382"/>
                    <a:pt x="2055" y="43341"/>
                  </a:cubicBezTo>
                  <a:lnTo>
                    <a:pt x="129085" y="14056"/>
                  </a:lnTo>
                  <a:lnTo>
                    <a:pt x="131526" y="14056"/>
                  </a:lnTo>
                  <a:cubicBezTo>
                    <a:pt x="135365" y="12999"/>
                    <a:pt x="137834" y="9269"/>
                    <a:pt x="137306" y="5322"/>
                  </a:cubicBezTo>
                  <a:cubicBezTo>
                    <a:pt x="136978" y="2917"/>
                    <a:pt x="135347" y="890"/>
                    <a:pt x="133067" y="56"/>
                  </a:cubicBezTo>
                  <a:cubicBezTo>
                    <a:pt x="132642" y="-19"/>
                    <a:pt x="132208" y="-19"/>
                    <a:pt x="131783" y="56"/>
                  </a:cubicBezTo>
                  <a:lnTo>
                    <a:pt x="129471" y="56"/>
                  </a:lnTo>
                  <a:lnTo>
                    <a:pt x="9376" y="27799"/>
                  </a:lnTo>
                  <a:lnTo>
                    <a:pt x="0" y="29855"/>
                  </a:lnTo>
                  <a:cubicBezTo>
                    <a:pt x="3437" y="28854"/>
                    <a:pt x="7041" y="30799"/>
                    <a:pt x="8092" y="3422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263AB2E-F564-4A21-8154-21DD96393A88}"/>
                </a:ext>
              </a:extLst>
            </p:cNvPr>
            <p:cNvSpPr/>
            <p:nvPr/>
          </p:nvSpPr>
          <p:spPr>
            <a:xfrm>
              <a:off x="619865" y="1822222"/>
              <a:ext cx="362152" cy="91588"/>
            </a:xfrm>
            <a:custGeom>
              <a:avLst/>
              <a:gdLst>
                <a:gd name="connsiteX0" fmla="*/ 18367 w 362152"/>
                <a:gd name="connsiteY0" fmla="*/ 91589 h 91588"/>
                <a:gd name="connsiteX1" fmla="*/ 356301 w 362152"/>
                <a:gd name="connsiteY1" fmla="*/ 14523 h 91588"/>
                <a:gd name="connsiteX2" fmla="*/ 362081 w 362152"/>
                <a:gd name="connsiteY2" fmla="*/ 5788 h 91588"/>
                <a:gd name="connsiteX3" fmla="*/ 354812 w 362152"/>
                <a:gd name="connsiteY3" fmla="*/ 45 h 91588"/>
                <a:gd name="connsiteX4" fmla="*/ 354246 w 362152"/>
                <a:gd name="connsiteY4" fmla="*/ 137 h 91588"/>
                <a:gd name="connsiteX5" fmla="*/ 349237 w 362152"/>
                <a:gd name="connsiteY5" fmla="*/ 1293 h 91588"/>
                <a:gd name="connsiteX6" fmla="*/ 0 w 362152"/>
                <a:gd name="connsiteY6" fmla="*/ 81827 h 91588"/>
                <a:gd name="connsiteX7" fmla="*/ 2184 w 362152"/>
                <a:gd name="connsiteY7" fmla="*/ 83111 h 9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2152" h="91588">
                  <a:moveTo>
                    <a:pt x="18367" y="91589"/>
                  </a:moveTo>
                  <a:lnTo>
                    <a:pt x="356301" y="14523"/>
                  </a:lnTo>
                  <a:cubicBezTo>
                    <a:pt x="360141" y="13466"/>
                    <a:pt x="362610" y="9735"/>
                    <a:pt x="362081" y="5788"/>
                  </a:cubicBezTo>
                  <a:cubicBezTo>
                    <a:pt x="361660" y="2195"/>
                    <a:pt x="358406" y="-376"/>
                    <a:pt x="354812" y="45"/>
                  </a:cubicBezTo>
                  <a:cubicBezTo>
                    <a:pt x="354623" y="68"/>
                    <a:pt x="354434" y="98"/>
                    <a:pt x="354246" y="137"/>
                  </a:cubicBezTo>
                  <a:lnTo>
                    <a:pt x="349237" y="1293"/>
                  </a:lnTo>
                  <a:lnTo>
                    <a:pt x="0" y="81827"/>
                  </a:lnTo>
                  <a:lnTo>
                    <a:pt x="2184" y="831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72F7F41B-48A0-4047-A571-03961A583AE1}"/>
                </a:ext>
              </a:extLst>
            </p:cNvPr>
            <p:cNvSpPr/>
            <p:nvPr/>
          </p:nvSpPr>
          <p:spPr>
            <a:xfrm>
              <a:off x="1877453" y="2928417"/>
              <a:ext cx="24452" cy="69715"/>
            </a:xfrm>
            <a:custGeom>
              <a:avLst/>
              <a:gdLst>
                <a:gd name="connsiteX0" fmla="*/ 18881 w 24452"/>
                <a:gd name="connsiteY0" fmla="*/ 99 h 69715"/>
                <a:gd name="connsiteX1" fmla="*/ 17468 w 24452"/>
                <a:gd name="connsiteY1" fmla="*/ 99 h 69715"/>
                <a:gd name="connsiteX2" fmla="*/ 16184 w 24452"/>
                <a:gd name="connsiteY2" fmla="*/ 99 h 69715"/>
                <a:gd name="connsiteX3" fmla="*/ 16184 w 24452"/>
                <a:gd name="connsiteY3" fmla="*/ 99 h 69715"/>
                <a:gd name="connsiteX4" fmla="*/ 10918 w 24452"/>
                <a:gd name="connsiteY4" fmla="*/ 6264 h 69715"/>
                <a:gd name="connsiteX5" fmla="*/ 8991 w 24452"/>
                <a:gd name="connsiteY5" fmla="*/ 17054 h 69715"/>
                <a:gd name="connsiteX6" fmla="*/ 0 w 24452"/>
                <a:gd name="connsiteY6" fmla="*/ 67789 h 69715"/>
                <a:gd name="connsiteX7" fmla="*/ 7963 w 24452"/>
                <a:gd name="connsiteY7" fmla="*/ 61495 h 69715"/>
                <a:gd name="connsiteX8" fmla="*/ 13418 w 24452"/>
                <a:gd name="connsiteY8" fmla="*/ 69428 h 69715"/>
                <a:gd name="connsiteX9" fmla="*/ 13358 w 24452"/>
                <a:gd name="connsiteY9" fmla="*/ 69716 h 69715"/>
                <a:gd name="connsiteX10" fmla="*/ 15285 w 24452"/>
                <a:gd name="connsiteY10" fmla="*/ 58926 h 69715"/>
                <a:gd name="connsiteX11" fmla="*/ 24404 w 24452"/>
                <a:gd name="connsiteY11" fmla="*/ 8191 h 69715"/>
                <a:gd name="connsiteX12" fmla="*/ 24404 w 24452"/>
                <a:gd name="connsiteY12" fmla="*/ 8191 h 69715"/>
                <a:gd name="connsiteX13" fmla="*/ 24404 w 24452"/>
                <a:gd name="connsiteY13" fmla="*/ 6393 h 69715"/>
                <a:gd name="connsiteX14" fmla="*/ 24404 w 24452"/>
                <a:gd name="connsiteY14" fmla="*/ 5494 h 69715"/>
                <a:gd name="connsiteX15" fmla="*/ 24404 w 24452"/>
                <a:gd name="connsiteY15" fmla="*/ 5494 h 69715"/>
                <a:gd name="connsiteX16" fmla="*/ 23762 w 24452"/>
                <a:gd name="connsiteY16" fmla="*/ 4081 h 69715"/>
                <a:gd name="connsiteX17" fmla="*/ 23762 w 24452"/>
                <a:gd name="connsiteY17" fmla="*/ 3182 h 69715"/>
                <a:gd name="connsiteX18" fmla="*/ 22478 w 24452"/>
                <a:gd name="connsiteY18" fmla="*/ 1769 h 69715"/>
                <a:gd name="connsiteX19" fmla="*/ 22478 w 24452"/>
                <a:gd name="connsiteY19" fmla="*/ 1769 h 69715"/>
                <a:gd name="connsiteX20" fmla="*/ 20037 w 24452"/>
                <a:gd name="connsiteY20" fmla="*/ 741 h 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452" h="69715">
                  <a:moveTo>
                    <a:pt x="18881" y="99"/>
                  </a:moveTo>
                  <a:cubicBezTo>
                    <a:pt x="18419" y="-33"/>
                    <a:pt x="17930" y="-33"/>
                    <a:pt x="17468" y="99"/>
                  </a:cubicBezTo>
                  <a:cubicBezTo>
                    <a:pt x="17043" y="34"/>
                    <a:pt x="16609" y="34"/>
                    <a:pt x="16184" y="99"/>
                  </a:cubicBezTo>
                  <a:lnTo>
                    <a:pt x="16184" y="99"/>
                  </a:lnTo>
                  <a:cubicBezTo>
                    <a:pt x="13435" y="1040"/>
                    <a:pt x="11417" y="3402"/>
                    <a:pt x="10918" y="6264"/>
                  </a:cubicBezTo>
                  <a:lnTo>
                    <a:pt x="8991" y="17054"/>
                  </a:lnTo>
                  <a:lnTo>
                    <a:pt x="0" y="67789"/>
                  </a:lnTo>
                  <a:cubicBezTo>
                    <a:pt x="533" y="63893"/>
                    <a:pt x="4050" y="61114"/>
                    <a:pt x="7963" y="61495"/>
                  </a:cubicBezTo>
                  <a:cubicBezTo>
                    <a:pt x="11660" y="62180"/>
                    <a:pt x="14102" y="65731"/>
                    <a:pt x="13418" y="69428"/>
                  </a:cubicBezTo>
                  <a:cubicBezTo>
                    <a:pt x="13400" y="69525"/>
                    <a:pt x="13380" y="69620"/>
                    <a:pt x="13358" y="69716"/>
                  </a:cubicBezTo>
                  <a:lnTo>
                    <a:pt x="15285" y="58926"/>
                  </a:lnTo>
                  <a:lnTo>
                    <a:pt x="24404" y="8191"/>
                  </a:lnTo>
                  <a:lnTo>
                    <a:pt x="24404" y="8191"/>
                  </a:lnTo>
                  <a:cubicBezTo>
                    <a:pt x="24469" y="7594"/>
                    <a:pt x="24469" y="6990"/>
                    <a:pt x="24404" y="6393"/>
                  </a:cubicBezTo>
                  <a:lnTo>
                    <a:pt x="24404" y="5494"/>
                  </a:lnTo>
                  <a:lnTo>
                    <a:pt x="24404" y="5494"/>
                  </a:lnTo>
                  <a:cubicBezTo>
                    <a:pt x="24244" y="5000"/>
                    <a:pt x="24028" y="4526"/>
                    <a:pt x="23762" y="4081"/>
                  </a:cubicBezTo>
                  <a:cubicBezTo>
                    <a:pt x="23762" y="4081"/>
                    <a:pt x="23762" y="3439"/>
                    <a:pt x="23762" y="3182"/>
                  </a:cubicBezTo>
                  <a:cubicBezTo>
                    <a:pt x="23440" y="2624"/>
                    <a:pt x="23002" y="2142"/>
                    <a:pt x="22478" y="1769"/>
                  </a:cubicBezTo>
                  <a:lnTo>
                    <a:pt x="22478" y="1769"/>
                  </a:lnTo>
                  <a:cubicBezTo>
                    <a:pt x="21752" y="1246"/>
                    <a:pt x="20918" y="895"/>
                    <a:pt x="20037" y="7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C60237B-EC2D-4978-9C8F-9EEC6B3B6F31}"/>
                </a:ext>
              </a:extLst>
            </p:cNvPr>
            <p:cNvSpPr/>
            <p:nvPr/>
          </p:nvSpPr>
          <p:spPr>
            <a:xfrm>
              <a:off x="1827360" y="2988721"/>
              <a:ext cx="63497" cy="286592"/>
            </a:xfrm>
            <a:custGeom>
              <a:avLst/>
              <a:gdLst>
                <a:gd name="connsiteX0" fmla="*/ 4495 w 63497"/>
                <a:gd name="connsiteY0" fmla="*/ 285822 h 286592"/>
                <a:gd name="connsiteX1" fmla="*/ 14514 w 63497"/>
                <a:gd name="connsiteY1" fmla="*/ 282868 h 286592"/>
                <a:gd name="connsiteX2" fmla="*/ 62552 w 63497"/>
                <a:gd name="connsiteY2" fmla="*/ 13136 h 286592"/>
                <a:gd name="connsiteX3" fmla="*/ 63322 w 63497"/>
                <a:gd name="connsiteY3" fmla="*/ 8255 h 286592"/>
                <a:gd name="connsiteX4" fmla="*/ 58215 w 63497"/>
                <a:gd name="connsiteY4" fmla="*/ 95 h 286592"/>
                <a:gd name="connsiteX5" fmla="*/ 57928 w 63497"/>
                <a:gd name="connsiteY5" fmla="*/ 35 h 286592"/>
                <a:gd name="connsiteX6" fmla="*/ 49964 w 63497"/>
                <a:gd name="connsiteY6" fmla="*/ 6329 h 286592"/>
                <a:gd name="connsiteX7" fmla="*/ 0 w 63497"/>
                <a:gd name="connsiteY7" fmla="*/ 286593 h 28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497" h="286592">
                  <a:moveTo>
                    <a:pt x="4495" y="285822"/>
                  </a:moveTo>
                  <a:lnTo>
                    <a:pt x="14514" y="282868"/>
                  </a:lnTo>
                  <a:lnTo>
                    <a:pt x="62552" y="13136"/>
                  </a:lnTo>
                  <a:lnTo>
                    <a:pt x="63322" y="8255"/>
                  </a:lnTo>
                  <a:cubicBezTo>
                    <a:pt x="64166" y="4592"/>
                    <a:pt x="61879" y="938"/>
                    <a:pt x="58215" y="95"/>
                  </a:cubicBezTo>
                  <a:cubicBezTo>
                    <a:pt x="58120" y="73"/>
                    <a:pt x="58024" y="53"/>
                    <a:pt x="57928" y="35"/>
                  </a:cubicBezTo>
                  <a:cubicBezTo>
                    <a:pt x="54014" y="-346"/>
                    <a:pt x="50498" y="2433"/>
                    <a:pt x="49964" y="6329"/>
                  </a:cubicBezTo>
                  <a:lnTo>
                    <a:pt x="0" y="2865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8A0EFD3-0EFD-4D79-948F-248F34505E08}"/>
                </a:ext>
              </a:extLst>
            </p:cNvPr>
            <p:cNvSpPr/>
            <p:nvPr/>
          </p:nvSpPr>
          <p:spPr>
            <a:xfrm>
              <a:off x="3404129" y="1238186"/>
              <a:ext cx="48470" cy="24157"/>
            </a:xfrm>
            <a:custGeom>
              <a:avLst/>
              <a:gdLst>
                <a:gd name="connsiteX0" fmla="*/ 44955 w 48470"/>
                <a:gd name="connsiteY0" fmla="*/ 12213 h 24157"/>
                <a:gd name="connsiteX1" fmla="*/ 45854 w 48470"/>
                <a:gd name="connsiteY1" fmla="*/ 12213 h 24157"/>
                <a:gd name="connsiteX2" fmla="*/ 47396 w 48470"/>
                <a:gd name="connsiteY2" fmla="*/ 11185 h 24157"/>
                <a:gd name="connsiteX3" fmla="*/ 47396 w 48470"/>
                <a:gd name="connsiteY3" fmla="*/ 11185 h 24157"/>
                <a:gd name="connsiteX4" fmla="*/ 48423 w 48470"/>
                <a:gd name="connsiteY4" fmla="*/ 9772 h 24157"/>
                <a:gd name="connsiteX5" fmla="*/ 48423 w 48470"/>
                <a:gd name="connsiteY5" fmla="*/ 8488 h 24157"/>
                <a:gd name="connsiteX6" fmla="*/ 48423 w 48470"/>
                <a:gd name="connsiteY6" fmla="*/ 7075 h 24157"/>
                <a:gd name="connsiteX7" fmla="*/ 48423 w 48470"/>
                <a:gd name="connsiteY7" fmla="*/ 5662 h 24157"/>
                <a:gd name="connsiteX8" fmla="*/ 48423 w 48470"/>
                <a:gd name="connsiteY8" fmla="*/ 4763 h 24157"/>
                <a:gd name="connsiteX9" fmla="*/ 48423 w 48470"/>
                <a:gd name="connsiteY9" fmla="*/ 4763 h 24157"/>
                <a:gd name="connsiteX10" fmla="*/ 48423 w 48470"/>
                <a:gd name="connsiteY10" fmla="*/ 3735 h 24157"/>
                <a:gd name="connsiteX11" fmla="*/ 47524 w 48470"/>
                <a:gd name="connsiteY11" fmla="*/ 2066 h 24157"/>
                <a:gd name="connsiteX12" fmla="*/ 47524 w 48470"/>
                <a:gd name="connsiteY12" fmla="*/ 2066 h 24157"/>
                <a:gd name="connsiteX13" fmla="*/ 46240 w 48470"/>
                <a:gd name="connsiteY13" fmla="*/ 910 h 24157"/>
                <a:gd name="connsiteX14" fmla="*/ 41616 w 48470"/>
                <a:gd name="connsiteY14" fmla="*/ 139 h 24157"/>
                <a:gd name="connsiteX15" fmla="*/ 20936 w 48470"/>
                <a:gd name="connsiteY15" fmla="*/ 4891 h 24157"/>
                <a:gd name="connsiteX16" fmla="*/ 9890 w 48470"/>
                <a:gd name="connsiteY16" fmla="*/ 7460 h 24157"/>
                <a:gd name="connsiteX17" fmla="*/ 0 w 48470"/>
                <a:gd name="connsiteY17" fmla="*/ 9772 h 24157"/>
                <a:gd name="connsiteX18" fmla="*/ 7700 w 48470"/>
                <a:gd name="connsiteY18" fmla="*/ 14589 h 24157"/>
                <a:gd name="connsiteX19" fmla="*/ 7835 w 48470"/>
                <a:gd name="connsiteY19" fmla="*/ 15424 h 24157"/>
                <a:gd name="connsiteX20" fmla="*/ 2184 w 48470"/>
                <a:gd name="connsiteY20" fmla="*/ 24158 h 24157"/>
                <a:gd name="connsiteX21" fmla="*/ 43799 w 48470"/>
                <a:gd name="connsiteY21" fmla="*/ 14525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470" h="24157">
                  <a:moveTo>
                    <a:pt x="44955" y="12213"/>
                  </a:moveTo>
                  <a:lnTo>
                    <a:pt x="45854" y="12213"/>
                  </a:lnTo>
                  <a:lnTo>
                    <a:pt x="47396" y="11185"/>
                  </a:lnTo>
                  <a:lnTo>
                    <a:pt x="47396" y="11185"/>
                  </a:lnTo>
                  <a:cubicBezTo>
                    <a:pt x="47809" y="10770"/>
                    <a:pt x="48156" y="10294"/>
                    <a:pt x="48423" y="9772"/>
                  </a:cubicBezTo>
                  <a:lnTo>
                    <a:pt x="48423" y="8488"/>
                  </a:lnTo>
                  <a:cubicBezTo>
                    <a:pt x="48483" y="8019"/>
                    <a:pt x="48483" y="7544"/>
                    <a:pt x="48423" y="7075"/>
                  </a:cubicBezTo>
                  <a:cubicBezTo>
                    <a:pt x="48486" y="6606"/>
                    <a:pt x="48486" y="6131"/>
                    <a:pt x="48423" y="5662"/>
                  </a:cubicBezTo>
                  <a:cubicBezTo>
                    <a:pt x="48423" y="5662"/>
                    <a:pt x="48423" y="5020"/>
                    <a:pt x="48423" y="4763"/>
                  </a:cubicBezTo>
                  <a:cubicBezTo>
                    <a:pt x="48423" y="4506"/>
                    <a:pt x="48423" y="4763"/>
                    <a:pt x="48423" y="4763"/>
                  </a:cubicBezTo>
                  <a:lnTo>
                    <a:pt x="48423" y="3735"/>
                  </a:lnTo>
                  <a:cubicBezTo>
                    <a:pt x="48201" y="3140"/>
                    <a:pt x="47898" y="2579"/>
                    <a:pt x="47524" y="2066"/>
                  </a:cubicBezTo>
                  <a:lnTo>
                    <a:pt x="47524" y="2066"/>
                  </a:lnTo>
                  <a:lnTo>
                    <a:pt x="46240" y="910"/>
                  </a:lnTo>
                  <a:cubicBezTo>
                    <a:pt x="44850" y="79"/>
                    <a:pt x="43199" y="-196"/>
                    <a:pt x="41616" y="139"/>
                  </a:cubicBezTo>
                  <a:lnTo>
                    <a:pt x="20936" y="4891"/>
                  </a:lnTo>
                  <a:lnTo>
                    <a:pt x="9890" y="7460"/>
                  </a:lnTo>
                  <a:lnTo>
                    <a:pt x="0" y="9772"/>
                  </a:lnTo>
                  <a:cubicBezTo>
                    <a:pt x="3456" y="8976"/>
                    <a:pt x="6904" y="11133"/>
                    <a:pt x="7700" y="14589"/>
                  </a:cubicBezTo>
                  <a:cubicBezTo>
                    <a:pt x="7764" y="14864"/>
                    <a:pt x="7809" y="15143"/>
                    <a:pt x="7835" y="15424"/>
                  </a:cubicBezTo>
                  <a:cubicBezTo>
                    <a:pt x="8435" y="19346"/>
                    <a:pt x="6007" y="23098"/>
                    <a:pt x="2184" y="24158"/>
                  </a:cubicBezTo>
                  <a:lnTo>
                    <a:pt x="43799" y="145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BB8F1DFE-01C1-4EB0-9EAA-180E5A6206E5}"/>
                </a:ext>
              </a:extLst>
            </p:cNvPr>
            <p:cNvSpPr/>
            <p:nvPr/>
          </p:nvSpPr>
          <p:spPr>
            <a:xfrm>
              <a:off x="3144545" y="1306015"/>
              <a:ext cx="1155" cy="12844"/>
            </a:xfrm>
            <a:custGeom>
              <a:avLst/>
              <a:gdLst>
                <a:gd name="connsiteX0" fmla="*/ 642 w 1155"/>
                <a:gd name="connsiteY0" fmla="*/ 0 h 12844"/>
                <a:gd name="connsiteX1" fmla="*/ 0 w 1155"/>
                <a:gd name="connsiteY1" fmla="*/ 0 h 12844"/>
                <a:gd name="connsiteX2" fmla="*/ 1156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642" y="0"/>
                  </a:moveTo>
                  <a:lnTo>
                    <a:pt x="0" y="0"/>
                  </a:lnTo>
                  <a:lnTo>
                    <a:pt x="115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18D82E2-502F-4296-885F-482FC9CB22CB}"/>
                </a:ext>
              </a:extLst>
            </p:cNvPr>
            <p:cNvSpPr/>
            <p:nvPr/>
          </p:nvSpPr>
          <p:spPr>
            <a:xfrm>
              <a:off x="3146857" y="1245739"/>
              <a:ext cx="265839" cy="72606"/>
            </a:xfrm>
            <a:custGeom>
              <a:avLst/>
              <a:gdLst>
                <a:gd name="connsiteX0" fmla="*/ 8092 w 265839"/>
                <a:gd name="connsiteY0" fmla="*/ 67597 h 72606"/>
                <a:gd name="connsiteX1" fmla="*/ 7193 w 265839"/>
                <a:gd name="connsiteY1" fmla="*/ 72607 h 72606"/>
                <a:gd name="connsiteX2" fmla="*/ 22991 w 265839"/>
                <a:gd name="connsiteY2" fmla="*/ 69010 h 72606"/>
                <a:gd name="connsiteX3" fmla="*/ 260097 w 265839"/>
                <a:gd name="connsiteY3" fmla="*/ 14550 h 72606"/>
                <a:gd name="connsiteX4" fmla="*/ 265749 w 265839"/>
                <a:gd name="connsiteY4" fmla="*/ 5816 h 72606"/>
                <a:gd name="connsiteX5" fmla="*/ 258749 w 265839"/>
                <a:gd name="connsiteY5" fmla="*/ 29 h 72606"/>
                <a:gd name="connsiteX6" fmla="*/ 257914 w 265839"/>
                <a:gd name="connsiteY6" fmla="*/ 164 h 72606"/>
                <a:gd name="connsiteX7" fmla="*/ 253290 w 265839"/>
                <a:gd name="connsiteY7" fmla="*/ 1192 h 72606"/>
                <a:gd name="connsiteX8" fmla="*/ 0 w 265839"/>
                <a:gd name="connsiteY8" fmla="*/ 59377 h 72606"/>
                <a:gd name="connsiteX9" fmla="*/ 0 w 265839"/>
                <a:gd name="connsiteY9" fmla="*/ 59377 h 72606"/>
                <a:gd name="connsiteX10" fmla="*/ 2569 w 265839"/>
                <a:gd name="connsiteY10" fmla="*/ 59377 h 72606"/>
                <a:gd name="connsiteX11" fmla="*/ 8168 w 265839"/>
                <a:gd name="connsiteY11" fmla="*/ 67208 h 72606"/>
                <a:gd name="connsiteX12" fmla="*/ 8092 w 265839"/>
                <a:gd name="connsiteY12" fmla="*/ 67597 h 7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5839" h="72606">
                  <a:moveTo>
                    <a:pt x="8092" y="67597"/>
                  </a:moveTo>
                  <a:lnTo>
                    <a:pt x="7193" y="72607"/>
                  </a:lnTo>
                  <a:lnTo>
                    <a:pt x="22991" y="69010"/>
                  </a:lnTo>
                  <a:lnTo>
                    <a:pt x="260097" y="14550"/>
                  </a:lnTo>
                  <a:cubicBezTo>
                    <a:pt x="263921" y="13490"/>
                    <a:pt x="266349" y="9738"/>
                    <a:pt x="265749" y="5816"/>
                  </a:cubicBezTo>
                  <a:cubicBezTo>
                    <a:pt x="265414" y="2285"/>
                    <a:pt x="262280" y="-306"/>
                    <a:pt x="258749" y="29"/>
                  </a:cubicBezTo>
                  <a:cubicBezTo>
                    <a:pt x="258468" y="56"/>
                    <a:pt x="258189" y="101"/>
                    <a:pt x="257914" y="164"/>
                  </a:cubicBezTo>
                  <a:lnTo>
                    <a:pt x="253290" y="1192"/>
                  </a:lnTo>
                  <a:lnTo>
                    <a:pt x="0" y="59377"/>
                  </a:lnTo>
                  <a:lnTo>
                    <a:pt x="0" y="59377"/>
                  </a:lnTo>
                  <a:cubicBezTo>
                    <a:pt x="851" y="59246"/>
                    <a:pt x="1718" y="59246"/>
                    <a:pt x="2569" y="59377"/>
                  </a:cubicBezTo>
                  <a:cubicBezTo>
                    <a:pt x="6278" y="59993"/>
                    <a:pt x="8785" y="63499"/>
                    <a:pt x="8168" y="67208"/>
                  </a:cubicBezTo>
                  <a:cubicBezTo>
                    <a:pt x="8146" y="67339"/>
                    <a:pt x="8121" y="67468"/>
                    <a:pt x="8092" y="6759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441F71-47DB-4F1E-98D8-A5ED18BAE888}"/>
                </a:ext>
              </a:extLst>
            </p:cNvPr>
            <p:cNvSpPr/>
            <p:nvPr/>
          </p:nvSpPr>
          <p:spPr>
            <a:xfrm>
              <a:off x="3143261" y="1306657"/>
              <a:ext cx="899" cy="1027"/>
            </a:xfrm>
            <a:custGeom>
              <a:avLst/>
              <a:gdLst>
                <a:gd name="connsiteX0" fmla="*/ 0 w 899"/>
                <a:gd name="connsiteY0" fmla="*/ 1027 h 1027"/>
                <a:gd name="connsiteX1" fmla="*/ 0 w 899"/>
                <a:gd name="connsiteY1" fmla="*/ 1027 h 1027"/>
                <a:gd name="connsiteX2" fmla="*/ 899 w 899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027">
                  <a:moveTo>
                    <a:pt x="0" y="1027"/>
                  </a:moveTo>
                  <a:lnTo>
                    <a:pt x="0" y="1027"/>
                  </a:lnTo>
                  <a:lnTo>
                    <a:pt x="899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A6427C1-AE85-40AC-A616-4442A4536DE7}"/>
                </a:ext>
              </a:extLst>
            </p:cNvPr>
            <p:cNvSpPr/>
            <p:nvPr/>
          </p:nvSpPr>
          <p:spPr>
            <a:xfrm>
              <a:off x="3141923" y="1309740"/>
              <a:ext cx="52" cy="1412"/>
            </a:xfrm>
            <a:custGeom>
              <a:avLst/>
              <a:gdLst>
                <a:gd name="connsiteX0" fmla="*/ 53 w 52"/>
                <a:gd name="connsiteY0" fmla="*/ 385 h 1412"/>
                <a:gd name="connsiteX1" fmla="*/ 53 w 52"/>
                <a:gd name="connsiteY1" fmla="*/ 1413 h 1412"/>
                <a:gd name="connsiteX2" fmla="*/ 53 w 52"/>
                <a:gd name="connsiteY2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" h="1412">
                  <a:moveTo>
                    <a:pt x="53" y="385"/>
                  </a:moveTo>
                  <a:lnTo>
                    <a:pt x="53" y="1413"/>
                  </a:lnTo>
                  <a:cubicBezTo>
                    <a:pt x="-18" y="945"/>
                    <a:pt x="-18" y="468"/>
                    <a:pt x="5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31181B-909B-4D50-B146-BF1650F274F1}"/>
                </a:ext>
              </a:extLst>
            </p:cNvPr>
            <p:cNvSpPr/>
            <p:nvPr/>
          </p:nvSpPr>
          <p:spPr>
            <a:xfrm>
              <a:off x="2698380" y="3303315"/>
              <a:ext cx="58908" cy="240770"/>
            </a:xfrm>
            <a:custGeom>
              <a:avLst/>
              <a:gdLst>
                <a:gd name="connsiteX0" fmla="*/ 210 w 58908"/>
                <a:gd name="connsiteY0" fmla="*/ 232355 h 240770"/>
                <a:gd name="connsiteX1" fmla="*/ 5136 w 58908"/>
                <a:gd name="connsiteY1" fmla="*/ 240627 h 240770"/>
                <a:gd name="connsiteX2" fmla="*/ 5477 w 58908"/>
                <a:gd name="connsiteY2" fmla="*/ 240704 h 240770"/>
                <a:gd name="connsiteX3" fmla="*/ 9330 w 58908"/>
                <a:gd name="connsiteY3" fmla="*/ 240062 h 240770"/>
                <a:gd name="connsiteX4" fmla="*/ 10743 w 58908"/>
                <a:gd name="connsiteY4" fmla="*/ 239291 h 240770"/>
                <a:gd name="connsiteX5" fmla="*/ 11642 w 58908"/>
                <a:gd name="connsiteY5" fmla="*/ 238391 h 240770"/>
                <a:gd name="connsiteX6" fmla="*/ 12669 w 58908"/>
                <a:gd name="connsiteY6" fmla="*/ 237107 h 240770"/>
                <a:gd name="connsiteX7" fmla="*/ 12669 w 58908"/>
                <a:gd name="connsiteY7" fmla="*/ 235822 h 240770"/>
                <a:gd name="connsiteX8" fmla="*/ 12669 w 58908"/>
                <a:gd name="connsiteY8" fmla="*/ 234667 h 240770"/>
                <a:gd name="connsiteX9" fmla="*/ 58909 w 58908"/>
                <a:gd name="connsiteY9" fmla="*/ 2184 h 240770"/>
                <a:gd name="connsiteX10" fmla="*/ 50688 w 58908"/>
                <a:gd name="connsiteY10" fmla="*/ 8349 h 240770"/>
                <a:gd name="connsiteX11" fmla="*/ 45493 w 58908"/>
                <a:gd name="connsiteY11" fmla="*/ 244 h 240770"/>
                <a:gd name="connsiteX12" fmla="*/ 45551 w 58908"/>
                <a:gd name="connsiteY12" fmla="*/ 0 h 240770"/>
                <a:gd name="connsiteX13" fmla="*/ 44523 w 58908"/>
                <a:gd name="connsiteY13" fmla="*/ 5138 h 240770"/>
                <a:gd name="connsiteX14" fmla="*/ 82 w 58908"/>
                <a:gd name="connsiteY14" fmla="*/ 227731 h 240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908" h="240770">
                  <a:moveTo>
                    <a:pt x="210" y="232355"/>
                  </a:moveTo>
                  <a:cubicBezTo>
                    <a:pt x="-714" y="235999"/>
                    <a:pt x="1492" y="239702"/>
                    <a:pt x="5136" y="240627"/>
                  </a:cubicBezTo>
                  <a:cubicBezTo>
                    <a:pt x="5249" y="240655"/>
                    <a:pt x="5363" y="240681"/>
                    <a:pt x="5477" y="240704"/>
                  </a:cubicBezTo>
                  <a:cubicBezTo>
                    <a:pt x="6797" y="240895"/>
                    <a:pt x="8143" y="240670"/>
                    <a:pt x="9330" y="240062"/>
                  </a:cubicBezTo>
                  <a:cubicBezTo>
                    <a:pt x="9839" y="239883"/>
                    <a:pt x="10317" y="239622"/>
                    <a:pt x="10743" y="239291"/>
                  </a:cubicBezTo>
                  <a:lnTo>
                    <a:pt x="11642" y="238391"/>
                  </a:lnTo>
                  <a:cubicBezTo>
                    <a:pt x="12053" y="238023"/>
                    <a:pt x="12400" y="237589"/>
                    <a:pt x="12669" y="237107"/>
                  </a:cubicBezTo>
                  <a:cubicBezTo>
                    <a:pt x="12741" y="236682"/>
                    <a:pt x="12741" y="236248"/>
                    <a:pt x="12669" y="235822"/>
                  </a:cubicBezTo>
                  <a:lnTo>
                    <a:pt x="12669" y="234667"/>
                  </a:lnTo>
                  <a:lnTo>
                    <a:pt x="58909" y="2184"/>
                  </a:lnTo>
                  <a:cubicBezTo>
                    <a:pt x="58251" y="6102"/>
                    <a:pt x="54634" y="8815"/>
                    <a:pt x="50688" y="8349"/>
                  </a:cubicBezTo>
                  <a:cubicBezTo>
                    <a:pt x="47016" y="7546"/>
                    <a:pt x="44689" y="3917"/>
                    <a:pt x="45493" y="244"/>
                  </a:cubicBezTo>
                  <a:cubicBezTo>
                    <a:pt x="45510" y="163"/>
                    <a:pt x="45530" y="81"/>
                    <a:pt x="45551" y="0"/>
                  </a:cubicBezTo>
                  <a:lnTo>
                    <a:pt x="44523" y="5138"/>
                  </a:lnTo>
                  <a:lnTo>
                    <a:pt x="82" y="2277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AD02671-A3CF-4EA5-90FF-96B45781B44B}"/>
                </a:ext>
              </a:extLst>
            </p:cNvPr>
            <p:cNvSpPr/>
            <p:nvPr/>
          </p:nvSpPr>
          <p:spPr>
            <a:xfrm>
              <a:off x="2745306" y="1304890"/>
              <a:ext cx="409853" cy="2006825"/>
            </a:xfrm>
            <a:custGeom>
              <a:avLst/>
              <a:gdLst>
                <a:gd name="connsiteX0" fmla="*/ 4790 w 409853"/>
                <a:gd name="connsiteY0" fmla="*/ 2006774 h 2006825"/>
                <a:gd name="connsiteX1" fmla="*/ 13011 w 409853"/>
                <a:gd name="connsiteY1" fmla="*/ 2000608 h 2006825"/>
                <a:gd name="connsiteX2" fmla="*/ 407845 w 409853"/>
                <a:gd name="connsiteY2" fmla="*/ 18080 h 2006825"/>
                <a:gd name="connsiteX3" fmla="*/ 408744 w 409853"/>
                <a:gd name="connsiteY3" fmla="*/ 13456 h 2006825"/>
                <a:gd name="connsiteX4" fmla="*/ 409643 w 409853"/>
                <a:gd name="connsiteY4" fmla="*/ 8447 h 2006825"/>
                <a:gd name="connsiteX5" fmla="*/ 404717 w 409853"/>
                <a:gd name="connsiteY5" fmla="*/ 175 h 2006825"/>
                <a:gd name="connsiteX6" fmla="*/ 404377 w 409853"/>
                <a:gd name="connsiteY6" fmla="*/ 98 h 2006825"/>
                <a:gd name="connsiteX7" fmla="*/ 401808 w 409853"/>
                <a:gd name="connsiteY7" fmla="*/ 98 h 2006825"/>
                <a:gd name="connsiteX8" fmla="*/ 401808 w 409853"/>
                <a:gd name="connsiteY8" fmla="*/ 98 h 2006825"/>
                <a:gd name="connsiteX9" fmla="*/ 400781 w 409853"/>
                <a:gd name="connsiteY9" fmla="*/ 98 h 2006825"/>
                <a:gd name="connsiteX10" fmla="*/ 399625 w 409853"/>
                <a:gd name="connsiteY10" fmla="*/ 98 h 2006825"/>
                <a:gd name="connsiteX11" fmla="*/ 399625 w 409853"/>
                <a:gd name="connsiteY11" fmla="*/ 98 h 2006825"/>
                <a:gd name="connsiteX12" fmla="*/ 398854 w 409853"/>
                <a:gd name="connsiteY12" fmla="*/ 869 h 2006825"/>
                <a:gd name="connsiteX13" fmla="*/ 397955 w 409853"/>
                <a:gd name="connsiteY13" fmla="*/ 1896 h 2006825"/>
                <a:gd name="connsiteX14" fmla="*/ 397955 w 409853"/>
                <a:gd name="connsiteY14" fmla="*/ 1896 h 2006825"/>
                <a:gd name="connsiteX15" fmla="*/ 397955 w 409853"/>
                <a:gd name="connsiteY15" fmla="*/ 2667 h 2006825"/>
                <a:gd name="connsiteX16" fmla="*/ 397955 w 409853"/>
                <a:gd name="connsiteY16" fmla="*/ 4080 h 2006825"/>
                <a:gd name="connsiteX17" fmla="*/ 397955 w 409853"/>
                <a:gd name="connsiteY17" fmla="*/ 4080 h 2006825"/>
                <a:gd name="connsiteX18" fmla="*/ 3249 w 409853"/>
                <a:gd name="connsiteY18" fmla="*/ 1985966 h 2006825"/>
                <a:gd name="connsiteX19" fmla="*/ 1322 w 409853"/>
                <a:gd name="connsiteY19" fmla="*/ 1996242 h 2006825"/>
                <a:gd name="connsiteX20" fmla="*/ 2777 w 409853"/>
                <a:gd name="connsiteY20" fmla="*/ 2005759 h 2006825"/>
                <a:gd name="connsiteX21" fmla="*/ 4790 w 409853"/>
                <a:gd name="connsiteY21" fmla="*/ 2006774 h 2006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9853" h="2006825">
                  <a:moveTo>
                    <a:pt x="4790" y="2006774"/>
                  </a:moveTo>
                  <a:cubicBezTo>
                    <a:pt x="8736" y="2007240"/>
                    <a:pt x="12353" y="2004527"/>
                    <a:pt x="13011" y="2000608"/>
                  </a:cubicBezTo>
                  <a:lnTo>
                    <a:pt x="407845" y="18080"/>
                  </a:lnTo>
                  <a:lnTo>
                    <a:pt x="408744" y="13456"/>
                  </a:lnTo>
                  <a:lnTo>
                    <a:pt x="409643" y="8447"/>
                  </a:lnTo>
                  <a:cubicBezTo>
                    <a:pt x="410567" y="4802"/>
                    <a:pt x="408362" y="1099"/>
                    <a:pt x="404717" y="175"/>
                  </a:cubicBezTo>
                  <a:cubicBezTo>
                    <a:pt x="404605" y="146"/>
                    <a:pt x="404491" y="121"/>
                    <a:pt x="404377" y="98"/>
                  </a:cubicBezTo>
                  <a:cubicBezTo>
                    <a:pt x="403526" y="-33"/>
                    <a:pt x="402659" y="-33"/>
                    <a:pt x="401808" y="98"/>
                  </a:cubicBezTo>
                  <a:lnTo>
                    <a:pt x="401808" y="98"/>
                  </a:lnTo>
                  <a:lnTo>
                    <a:pt x="400781" y="98"/>
                  </a:lnTo>
                  <a:lnTo>
                    <a:pt x="399625" y="98"/>
                  </a:lnTo>
                  <a:lnTo>
                    <a:pt x="399625" y="98"/>
                  </a:lnTo>
                  <a:cubicBezTo>
                    <a:pt x="399337" y="322"/>
                    <a:pt x="399078" y="581"/>
                    <a:pt x="398854" y="869"/>
                  </a:cubicBezTo>
                  <a:lnTo>
                    <a:pt x="397955" y="1896"/>
                  </a:lnTo>
                  <a:cubicBezTo>
                    <a:pt x="397955" y="1896"/>
                    <a:pt x="397955" y="1896"/>
                    <a:pt x="397955" y="1896"/>
                  </a:cubicBezTo>
                  <a:cubicBezTo>
                    <a:pt x="397899" y="2150"/>
                    <a:pt x="397899" y="2413"/>
                    <a:pt x="397955" y="2667"/>
                  </a:cubicBezTo>
                  <a:cubicBezTo>
                    <a:pt x="397884" y="3135"/>
                    <a:pt x="397884" y="3611"/>
                    <a:pt x="397955" y="4080"/>
                  </a:cubicBezTo>
                  <a:lnTo>
                    <a:pt x="397955" y="4080"/>
                  </a:lnTo>
                  <a:lnTo>
                    <a:pt x="3249" y="1985966"/>
                  </a:lnTo>
                  <a:lnTo>
                    <a:pt x="1322" y="1996242"/>
                  </a:lnTo>
                  <a:cubicBezTo>
                    <a:pt x="-904" y="1999271"/>
                    <a:pt x="-253" y="2003532"/>
                    <a:pt x="2777" y="2005759"/>
                  </a:cubicBezTo>
                  <a:cubicBezTo>
                    <a:pt x="3387" y="2006207"/>
                    <a:pt x="4067" y="2006550"/>
                    <a:pt x="4790" y="200677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6AC08C3-23FA-486B-A130-C97866018B00}"/>
                </a:ext>
              </a:extLst>
            </p:cNvPr>
            <p:cNvSpPr/>
            <p:nvPr/>
          </p:nvSpPr>
          <p:spPr>
            <a:xfrm>
              <a:off x="616012" y="1907132"/>
              <a:ext cx="25357" cy="22862"/>
            </a:xfrm>
            <a:custGeom>
              <a:avLst/>
              <a:gdLst>
                <a:gd name="connsiteX0" fmla="*/ 20936 w 25357"/>
                <a:gd name="connsiteY0" fmla="*/ 21193 h 22862"/>
                <a:gd name="connsiteX1" fmla="*/ 22221 w 25357"/>
                <a:gd name="connsiteY1" fmla="*/ 21193 h 22862"/>
                <a:gd name="connsiteX2" fmla="*/ 23377 w 25357"/>
                <a:gd name="connsiteY2" fmla="*/ 20551 h 22862"/>
                <a:gd name="connsiteX3" fmla="*/ 24404 w 25357"/>
                <a:gd name="connsiteY3" fmla="*/ 19523 h 22862"/>
                <a:gd name="connsiteX4" fmla="*/ 25303 w 25357"/>
                <a:gd name="connsiteY4" fmla="*/ 18368 h 22862"/>
                <a:gd name="connsiteX5" fmla="*/ 25303 w 25357"/>
                <a:gd name="connsiteY5" fmla="*/ 18368 h 22862"/>
                <a:gd name="connsiteX6" fmla="*/ 25303 w 25357"/>
                <a:gd name="connsiteY6" fmla="*/ 17340 h 22862"/>
                <a:gd name="connsiteX7" fmla="*/ 25303 w 25357"/>
                <a:gd name="connsiteY7" fmla="*/ 15927 h 22862"/>
                <a:gd name="connsiteX8" fmla="*/ 25303 w 25357"/>
                <a:gd name="connsiteY8" fmla="*/ 15927 h 22862"/>
                <a:gd name="connsiteX9" fmla="*/ 25303 w 25357"/>
                <a:gd name="connsiteY9" fmla="*/ 14771 h 22862"/>
                <a:gd name="connsiteX10" fmla="*/ 25303 w 25357"/>
                <a:gd name="connsiteY10" fmla="*/ 13358 h 22862"/>
                <a:gd name="connsiteX11" fmla="*/ 25303 w 25357"/>
                <a:gd name="connsiteY11" fmla="*/ 12331 h 22862"/>
                <a:gd name="connsiteX12" fmla="*/ 25303 w 25357"/>
                <a:gd name="connsiteY12" fmla="*/ 12331 h 22862"/>
                <a:gd name="connsiteX13" fmla="*/ 25303 w 25357"/>
                <a:gd name="connsiteY13" fmla="*/ 11046 h 22862"/>
                <a:gd name="connsiteX14" fmla="*/ 25303 w 25357"/>
                <a:gd name="connsiteY14" fmla="*/ 10404 h 22862"/>
                <a:gd name="connsiteX15" fmla="*/ 25303 w 25357"/>
                <a:gd name="connsiteY15" fmla="*/ 10404 h 22862"/>
                <a:gd name="connsiteX16" fmla="*/ 24147 w 25357"/>
                <a:gd name="connsiteY16" fmla="*/ 9376 h 22862"/>
                <a:gd name="connsiteX17" fmla="*/ 24147 w 25357"/>
                <a:gd name="connsiteY17" fmla="*/ 9377 h 22862"/>
                <a:gd name="connsiteX18" fmla="*/ 24147 w 25357"/>
                <a:gd name="connsiteY18" fmla="*/ 9377 h 22862"/>
                <a:gd name="connsiteX19" fmla="*/ 23120 w 25357"/>
                <a:gd name="connsiteY19" fmla="*/ 9377 h 22862"/>
                <a:gd name="connsiteX20" fmla="*/ 7193 w 25357"/>
                <a:gd name="connsiteY20" fmla="*/ 0 h 22862"/>
                <a:gd name="connsiteX21" fmla="*/ 9376 w 25357"/>
                <a:gd name="connsiteY21" fmla="*/ 9890 h 22862"/>
                <a:gd name="connsiteX22" fmla="*/ 258 w 25357"/>
                <a:gd name="connsiteY22" fmla="*/ 12979 h 22862"/>
                <a:gd name="connsiteX23" fmla="*/ 0 w 25357"/>
                <a:gd name="connsiteY23" fmla="*/ 12844 h 22862"/>
                <a:gd name="connsiteX24" fmla="*/ 1028 w 25357"/>
                <a:gd name="connsiteY24" fmla="*/ 13487 h 22862"/>
                <a:gd name="connsiteX25" fmla="*/ 16954 w 25357"/>
                <a:gd name="connsiteY25" fmla="*/ 22863 h 22862"/>
                <a:gd name="connsiteX26" fmla="*/ 20936 w 25357"/>
                <a:gd name="connsiteY26" fmla="*/ 21193 h 2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357" h="22862">
                  <a:moveTo>
                    <a:pt x="20936" y="21193"/>
                  </a:moveTo>
                  <a:lnTo>
                    <a:pt x="22221" y="21193"/>
                  </a:lnTo>
                  <a:lnTo>
                    <a:pt x="23377" y="20551"/>
                  </a:lnTo>
                  <a:cubicBezTo>
                    <a:pt x="23751" y="20242"/>
                    <a:pt x="24095" y="19898"/>
                    <a:pt x="24404" y="19523"/>
                  </a:cubicBezTo>
                  <a:cubicBezTo>
                    <a:pt x="24734" y="19163"/>
                    <a:pt x="25035" y="18776"/>
                    <a:pt x="25303" y="18368"/>
                  </a:cubicBezTo>
                  <a:lnTo>
                    <a:pt x="25303" y="18368"/>
                  </a:lnTo>
                  <a:cubicBezTo>
                    <a:pt x="25303" y="18368"/>
                    <a:pt x="25303" y="18368"/>
                    <a:pt x="25303" y="17340"/>
                  </a:cubicBezTo>
                  <a:cubicBezTo>
                    <a:pt x="25376" y="16872"/>
                    <a:pt x="25376" y="16395"/>
                    <a:pt x="25303" y="15927"/>
                  </a:cubicBezTo>
                  <a:cubicBezTo>
                    <a:pt x="25303" y="15927"/>
                    <a:pt x="25303" y="15927"/>
                    <a:pt x="25303" y="15927"/>
                  </a:cubicBezTo>
                  <a:cubicBezTo>
                    <a:pt x="25303" y="15927"/>
                    <a:pt x="25303" y="15156"/>
                    <a:pt x="25303" y="14771"/>
                  </a:cubicBezTo>
                  <a:lnTo>
                    <a:pt x="25303" y="13358"/>
                  </a:lnTo>
                  <a:lnTo>
                    <a:pt x="25303" y="12331"/>
                  </a:lnTo>
                  <a:lnTo>
                    <a:pt x="25303" y="12331"/>
                  </a:lnTo>
                  <a:cubicBezTo>
                    <a:pt x="25354" y="11904"/>
                    <a:pt x="25354" y="11473"/>
                    <a:pt x="25303" y="11046"/>
                  </a:cubicBezTo>
                  <a:cubicBezTo>
                    <a:pt x="25303" y="11046"/>
                    <a:pt x="25303" y="11046"/>
                    <a:pt x="25303" y="10404"/>
                  </a:cubicBezTo>
                  <a:lnTo>
                    <a:pt x="25303" y="10404"/>
                  </a:lnTo>
                  <a:cubicBezTo>
                    <a:pt x="24982" y="9995"/>
                    <a:pt x="24591" y="9647"/>
                    <a:pt x="24147" y="9376"/>
                  </a:cubicBezTo>
                  <a:lnTo>
                    <a:pt x="24147" y="9377"/>
                  </a:lnTo>
                  <a:lnTo>
                    <a:pt x="24147" y="9377"/>
                  </a:lnTo>
                  <a:lnTo>
                    <a:pt x="23120" y="9377"/>
                  </a:lnTo>
                  <a:lnTo>
                    <a:pt x="7193" y="0"/>
                  </a:lnTo>
                  <a:cubicBezTo>
                    <a:pt x="10512" y="2139"/>
                    <a:pt x="11486" y="6553"/>
                    <a:pt x="9376" y="9890"/>
                  </a:cubicBezTo>
                  <a:cubicBezTo>
                    <a:pt x="7711" y="13261"/>
                    <a:pt x="3629" y="14644"/>
                    <a:pt x="258" y="12979"/>
                  </a:cubicBezTo>
                  <a:cubicBezTo>
                    <a:pt x="171" y="12936"/>
                    <a:pt x="85" y="12891"/>
                    <a:pt x="0" y="12844"/>
                  </a:cubicBezTo>
                  <a:lnTo>
                    <a:pt x="1028" y="13487"/>
                  </a:lnTo>
                  <a:lnTo>
                    <a:pt x="16954" y="22863"/>
                  </a:lnTo>
                  <a:cubicBezTo>
                    <a:pt x="18442" y="22816"/>
                    <a:pt x="19860" y="22222"/>
                    <a:pt x="20936" y="2119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25344CE-39D3-4CDC-BFE0-3DB5DBEFE833}"/>
                </a:ext>
              </a:extLst>
            </p:cNvPr>
            <p:cNvSpPr/>
            <p:nvPr/>
          </p:nvSpPr>
          <p:spPr>
            <a:xfrm>
              <a:off x="1831727" y="3186767"/>
              <a:ext cx="315330" cy="101904"/>
            </a:xfrm>
            <a:custGeom>
              <a:avLst/>
              <a:gdLst>
                <a:gd name="connsiteX0" fmla="*/ 8220 w 315330"/>
                <a:gd name="connsiteY0" fmla="*/ 92914 h 101904"/>
                <a:gd name="connsiteX1" fmla="*/ 2826 w 315330"/>
                <a:gd name="connsiteY1" fmla="*/ 101905 h 101904"/>
                <a:gd name="connsiteX2" fmla="*/ 2826 w 315330"/>
                <a:gd name="connsiteY2" fmla="*/ 101905 h 101904"/>
                <a:gd name="connsiteX3" fmla="*/ 307108 w 315330"/>
                <a:gd name="connsiteY3" fmla="*/ 14692 h 101904"/>
                <a:gd name="connsiteX4" fmla="*/ 309805 w 315330"/>
                <a:gd name="connsiteY4" fmla="*/ 13921 h 101904"/>
                <a:gd name="connsiteX5" fmla="*/ 315200 w 315330"/>
                <a:gd name="connsiteY5" fmla="*/ 4801 h 101904"/>
                <a:gd name="connsiteX6" fmla="*/ 311218 w 315330"/>
                <a:gd name="connsiteY6" fmla="*/ 49 h 101904"/>
                <a:gd name="connsiteX7" fmla="*/ 309677 w 315330"/>
                <a:gd name="connsiteY7" fmla="*/ 49 h 101904"/>
                <a:gd name="connsiteX8" fmla="*/ 308392 w 315330"/>
                <a:gd name="connsiteY8" fmla="*/ 49 h 101904"/>
                <a:gd name="connsiteX9" fmla="*/ 307108 w 315330"/>
                <a:gd name="connsiteY9" fmla="*/ 49 h 101904"/>
                <a:gd name="connsiteX10" fmla="*/ 10019 w 315330"/>
                <a:gd name="connsiteY10" fmla="*/ 85207 h 101904"/>
                <a:gd name="connsiteX11" fmla="*/ 0 w 315330"/>
                <a:gd name="connsiteY11" fmla="*/ 88161 h 101904"/>
                <a:gd name="connsiteX12" fmla="*/ 8135 w 315330"/>
                <a:gd name="connsiteY12" fmla="*/ 92594 h 101904"/>
                <a:gd name="connsiteX13" fmla="*/ 8220 w 315330"/>
                <a:gd name="connsiteY13" fmla="*/ 92914 h 10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5330" h="101904">
                  <a:moveTo>
                    <a:pt x="8220" y="92914"/>
                  </a:moveTo>
                  <a:cubicBezTo>
                    <a:pt x="8988" y="96850"/>
                    <a:pt x="6660" y="100730"/>
                    <a:pt x="2826" y="101905"/>
                  </a:cubicBezTo>
                  <a:lnTo>
                    <a:pt x="2826" y="101905"/>
                  </a:lnTo>
                  <a:lnTo>
                    <a:pt x="307108" y="14692"/>
                  </a:lnTo>
                  <a:lnTo>
                    <a:pt x="309805" y="13921"/>
                  </a:lnTo>
                  <a:cubicBezTo>
                    <a:pt x="313620" y="12645"/>
                    <a:pt x="315918" y="8760"/>
                    <a:pt x="315200" y="4801"/>
                  </a:cubicBezTo>
                  <a:cubicBezTo>
                    <a:pt x="314753" y="2650"/>
                    <a:pt x="313258" y="865"/>
                    <a:pt x="311218" y="49"/>
                  </a:cubicBezTo>
                  <a:lnTo>
                    <a:pt x="309677" y="49"/>
                  </a:lnTo>
                  <a:lnTo>
                    <a:pt x="308392" y="49"/>
                  </a:lnTo>
                  <a:cubicBezTo>
                    <a:pt x="307966" y="-16"/>
                    <a:pt x="307533" y="-16"/>
                    <a:pt x="307108" y="49"/>
                  </a:cubicBezTo>
                  <a:lnTo>
                    <a:pt x="10019" y="85207"/>
                  </a:lnTo>
                  <a:lnTo>
                    <a:pt x="0" y="88161"/>
                  </a:lnTo>
                  <a:cubicBezTo>
                    <a:pt x="3470" y="87139"/>
                    <a:pt x="7112" y="89123"/>
                    <a:pt x="8135" y="92594"/>
                  </a:cubicBezTo>
                  <a:cubicBezTo>
                    <a:pt x="8166" y="92700"/>
                    <a:pt x="8194" y="92806"/>
                    <a:pt x="8220" y="929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9E3263C-7441-4B5F-AE3D-3BDF13B5A966}"/>
                </a:ext>
              </a:extLst>
            </p:cNvPr>
            <p:cNvSpPr/>
            <p:nvPr/>
          </p:nvSpPr>
          <p:spPr>
            <a:xfrm>
              <a:off x="1720897" y="3274716"/>
              <a:ext cx="119196" cy="44782"/>
            </a:xfrm>
            <a:custGeom>
              <a:avLst/>
              <a:gdLst>
                <a:gd name="connsiteX0" fmla="*/ 6149 w 119196"/>
                <a:gd name="connsiteY0" fmla="*/ 44783 h 44782"/>
                <a:gd name="connsiteX1" fmla="*/ 10645 w 119196"/>
                <a:gd name="connsiteY1" fmla="*/ 43498 h 44782"/>
                <a:gd name="connsiteX2" fmla="*/ 22590 w 119196"/>
                <a:gd name="connsiteY2" fmla="*/ 40031 h 44782"/>
                <a:gd name="connsiteX3" fmla="*/ 113656 w 119196"/>
                <a:gd name="connsiteY3" fmla="*/ 14342 h 44782"/>
                <a:gd name="connsiteX4" fmla="*/ 113656 w 119196"/>
                <a:gd name="connsiteY4" fmla="*/ 14342 h 44782"/>
                <a:gd name="connsiteX5" fmla="*/ 119051 w 119196"/>
                <a:gd name="connsiteY5" fmla="*/ 5351 h 44782"/>
                <a:gd name="connsiteX6" fmla="*/ 111410 w 119196"/>
                <a:gd name="connsiteY6" fmla="*/ 112 h 44782"/>
                <a:gd name="connsiteX7" fmla="*/ 110959 w 119196"/>
                <a:gd name="connsiteY7" fmla="*/ 213 h 44782"/>
                <a:gd name="connsiteX8" fmla="*/ 106464 w 119196"/>
                <a:gd name="connsiteY8" fmla="*/ 1497 h 44782"/>
                <a:gd name="connsiteX9" fmla="*/ 3709 w 119196"/>
                <a:gd name="connsiteY9" fmla="*/ 31039 h 44782"/>
                <a:gd name="connsiteX10" fmla="*/ 3709 w 119196"/>
                <a:gd name="connsiteY10" fmla="*/ 31039 h 44782"/>
                <a:gd name="connsiteX11" fmla="*/ 1268 w 119196"/>
                <a:gd name="connsiteY11" fmla="*/ 32324 h 44782"/>
                <a:gd name="connsiteX12" fmla="*/ 1268 w 119196"/>
                <a:gd name="connsiteY12" fmla="*/ 32324 h 44782"/>
                <a:gd name="connsiteX13" fmla="*/ 1268 w 119196"/>
                <a:gd name="connsiteY13" fmla="*/ 32324 h 44782"/>
                <a:gd name="connsiteX14" fmla="*/ 241 w 119196"/>
                <a:gd name="connsiteY14" fmla="*/ 33480 h 44782"/>
                <a:gd name="connsiteX15" fmla="*/ 241 w 119196"/>
                <a:gd name="connsiteY15" fmla="*/ 33480 h 44782"/>
                <a:gd name="connsiteX16" fmla="*/ 241 w 119196"/>
                <a:gd name="connsiteY16" fmla="*/ 33480 h 44782"/>
                <a:gd name="connsiteX17" fmla="*/ 241 w 119196"/>
                <a:gd name="connsiteY17" fmla="*/ 34508 h 44782"/>
                <a:gd name="connsiteX18" fmla="*/ 241 w 119196"/>
                <a:gd name="connsiteY18" fmla="*/ 38489 h 44782"/>
                <a:gd name="connsiteX19" fmla="*/ 6149 w 119196"/>
                <a:gd name="connsiteY19" fmla="*/ 44783 h 4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9196" h="44782">
                  <a:moveTo>
                    <a:pt x="6149" y="44783"/>
                  </a:moveTo>
                  <a:lnTo>
                    <a:pt x="10645" y="43498"/>
                  </a:lnTo>
                  <a:lnTo>
                    <a:pt x="22590" y="40031"/>
                  </a:lnTo>
                  <a:lnTo>
                    <a:pt x="113656" y="14342"/>
                  </a:lnTo>
                  <a:lnTo>
                    <a:pt x="113656" y="14342"/>
                  </a:lnTo>
                  <a:cubicBezTo>
                    <a:pt x="117490" y="13167"/>
                    <a:pt x="119819" y="9287"/>
                    <a:pt x="119051" y="5351"/>
                  </a:cubicBezTo>
                  <a:cubicBezTo>
                    <a:pt x="118388" y="1794"/>
                    <a:pt x="114967" y="-551"/>
                    <a:pt x="111410" y="112"/>
                  </a:cubicBezTo>
                  <a:cubicBezTo>
                    <a:pt x="111259" y="140"/>
                    <a:pt x="111108" y="174"/>
                    <a:pt x="110959" y="213"/>
                  </a:cubicBezTo>
                  <a:lnTo>
                    <a:pt x="106464" y="1497"/>
                  </a:lnTo>
                  <a:lnTo>
                    <a:pt x="3709" y="31039"/>
                  </a:lnTo>
                  <a:lnTo>
                    <a:pt x="3709" y="31039"/>
                  </a:lnTo>
                  <a:cubicBezTo>
                    <a:pt x="2812" y="31286"/>
                    <a:pt x="1979" y="31724"/>
                    <a:pt x="1268" y="32324"/>
                  </a:cubicBezTo>
                  <a:lnTo>
                    <a:pt x="1268" y="32324"/>
                  </a:lnTo>
                  <a:lnTo>
                    <a:pt x="1268" y="32324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4508"/>
                  </a:lnTo>
                  <a:cubicBezTo>
                    <a:pt x="-80" y="35815"/>
                    <a:pt x="-80" y="37182"/>
                    <a:pt x="241" y="38489"/>
                  </a:cubicBezTo>
                  <a:cubicBezTo>
                    <a:pt x="297" y="41795"/>
                    <a:pt x="2853" y="44519"/>
                    <a:pt x="6149" y="447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C3F09B4-DDB6-464A-BFFB-5CEB20E21ADF}"/>
                </a:ext>
              </a:extLst>
            </p:cNvPr>
            <p:cNvSpPr/>
            <p:nvPr/>
          </p:nvSpPr>
          <p:spPr>
            <a:xfrm>
              <a:off x="2587487" y="4103262"/>
              <a:ext cx="297603" cy="193436"/>
            </a:xfrm>
            <a:custGeom>
              <a:avLst/>
              <a:gdLst>
                <a:gd name="connsiteX0" fmla="*/ 9505 w 297603"/>
                <a:gd name="connsiteY0" fmla="*/ 10019 h 193436"/>
                <a:gd name="connsiteX1" fmla="*/ 317 w 297603"/>
                <a:gd name="connsiteY1" fmla="*/ 12893 h 193436"/>
                <a:gd name="connsiteX2" fmla="*/ 0 w 297603"/>
                <a:gd name="connsiteY2" fmla="*/ 12716 h 193436"/>
                <a:gd name="connsiteX3" fmla="*/ 276795 w 297603"/>
                <a:gd name="connsiteY3" fmla="*/ 187656 h 193436"/>
                <a:gd name="connsiteX4" fmla="*/ 286043 w 297603"/>
                <a:gd name="connsiteY4" fmla="*/ 193436 h 193436"/>
                <a:gd name="connsiteX5" fmla="*/ 287071 w 297603"/>
                <a:gd name="connsiteY5" fmla="*/ 188427 h 193436"/>
                <a:gd name="connsiteX6" fmla="*/ 295163 w 297603"/>
                <a:gd name="connsiteY6" fmla="*/ 182390 h 193436"/>
                <a:gd name="connsiteX7" fmla="*/ 297603 w 297603"/>
                <a:gd name="connsiteY7" fmla="*/ 183289 h 193436"/>
                <a:gd name="connsiteX8" fmla="*/ 297603 w 297603"/>
                <a:gd name="connsiteY8" fmla="*/ 183289 h 193436"/>
                <a:gd name="connsiteX9" fmla="*/ 11560 w 297603"/>
                <a:gd name="connsiteY9" fmla="*/ 2440 h 193436"/>
                <a:gd name="connsiteX10" fmla="*/ 7707 w 297603"/>
                <a:gd name="connsiteY10" fmla="*/ 0 h 193436"/>
                <a:gd name="connsiteX11" fmla="*/ 9505 w 297603"/>
                <a:gd name="connsiteY11" fmla="*/ 10019 h 193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7603" h="193436">
                  <a:moveTo>
                    <a:pt x="9505" y="10019"/>
                  </a:moveTo>
                  <a:cubicBezTo>
                    <a:pt x="7761" y="13350"/>
                    <a:pt x="3648" y="14636"/>
                    <a:pt x="317" y="12893"/>
                  </a:cubicBezTo>
                  <a:cubicBezTo>
                    <a:pt x="210" y="12837"/>
                    <a:pt x="104" y="12778"/>
                    <a:pt x="0" y="12716"/>
                  </a:cubicBezTo>
                  <a:lnTo>
                    <a:pt x="276795" y="187656"/>
                  </a:lnTo>
                  <a:lnTo>
                    <a:pt x="286043" y="193436"/>
                  </a:lnTo>
                  <a:lnTo>
                    <a:pt x="287071" y="188427"/>
                  </a:lnTo>
                  <a:cubicBezTo>
                    <a:pt x="287727" y="184579"/>
                    <a:pt x="291287" y="181924"/>
                    <a:pt x="295163" y="182390"/>
                  </a:cubicBezTo>
                  <a:cubicBezTo>
                    <a:pt x="296020" y="182554"/>
                    <a:pt x="296844" y="182858"/>
                    <a:pt x="297603" y="183289"/>
                  </a:cubicBezTo>
                  <a:lnTo>
                    <a:pt x="297603" y="183289"/>
                  </a:lnTo>
                  <a:lnTo>
                    <a:pt x="11560" y="2440"/>
                  </a:lnTo>
                  <a:lnTo>
                    <a:pt x="7707" y="0"/>
                  </a:lnTo>
                  <a:cubicBezTo>
                    <a:pt x="10850" y="2346"/>
                    <a:pt x="11636" y="6726"/>
                    <a:pt x="9505" y="10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F6D58D6-9BF4-496E-9B19-E07E70444160}"/>
                </a:ext>
              </a:extLst>
            </p:cNvPr>
            <p:cNvSpPr/>
            <p:nvPr/>
          </p:nvSpPr>
          <p:spPr>
            <a:xfrm>
              <a:off x="2887915" y="4290148"/>
              <a:ext cx="21" cy="899"/>
            </a:xfrm>
            <a:custGeom>
              <a:avLst/>
              <a:gdLst>
                <a:gd name="connsiteX0" fmla="*/ 0 w 21"/>
                <a:gd name="connsiteY0" fmla="*/ 899 h 899"/>
                <a:gd name="connsiteX1" fmla="*/ 0 w 21"/>
                <a:gd name="connsiteY1" fmla="*/ 899 h 899"/>
                <a:gd name="connsiteX2" fmla="*/ 0 w 21"/>
                <a:gd name="connsiteY2" fmla="*/ 0 h 899"/>
                <a:gd name="connsiteX3" fmla="*/ 0 w 2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" h="899">
                  <a:moveTo>
                    <a:pt x="0" y="899"/>
                  </a:moveTo>
                  <a:lnTo>
                    <a:pt x="0" y="899"/>
                  </a:lnTo>
                  <a:lnTo>
                    <a:pt x="0" y="0"/>
                  </a:lnTo>
                  <a:cubicBezTo>
                    <a:pt x="29" y="299"/>
                    <a:pt x="29" y="60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8B57E037-1B14-4322-827C-CD4875BE33C4}"/>
                </a:ext>
              </a:extLst>
            </p:cNvPr>
            <p:cNvSpPr/>
            <p:nvPr/>
          </p:nvSpPr>
          <p:spPr>
            <a:xfrm>
              <a:off x="2887915" y="4292460"/>
              <a:ext cx="48" cy="1412"/>
            </a:xfrm>
            <a:custGeom>
              <a:avLst/>
              <a:gdLst>
                <a:gd name="connsiteX0" fmla="*/ 0 w 48"/>
                <a:gd name="connsiteY0" fmla="*/ 1413 h 1412"/>
                <a:gd name="connsiteX1" fmla="*/ 0 w 48"/>
                <a:gd name="connsiteY1" fmla="*/ 1413 h 1412"/>
                <a:gd name="connsiteX2" fmla="*/ 0 w 48"/>
                <a:gd name="connsiteY2" fmla="*/ 0 h 1412"/>
                <a:gd name="connsiteX3" fmla="*/ 0 w 48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" h="1412">
                  <a:moveTo>
                    <a:pt x="0" y="1413"/>
                  </a:moveTo>
                  <a:lnTo>
                    <a:pt x="0" y="1413"/>
                  </a:lnTo>
                  <a:cubicBezTo>
                    <a:pt x="65" y="944"/>
                    <a:pt x="65" y="468"/>
                    <a:pt x="0" y="0"/>
                  </a:cubicBezTo>
                  <a:cubicBezTo>
                    <a:pt x="54" y="470"/>
                    <a:pt x="54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F7D22B0-F6EE-4FFB-AA9A-86A63D3F415F}"/>
                </a:ext>
              </a:extLst>
            </p:cNvPr>
            <p:cNvSpPr/>
            <p:nvPr/>
          </p:nvSpPr>
          <p:spPr>
            <a:xfrm>
              <a:off x="2886888" y="428847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2E5DBFE-E319-415B-8CE7-B3671AA46020}"/>
                </a:ext>
              </a:extLst>
            </p:cNvPr>
            <p:cNvSpPr/>
            <p:nvPr/>
          </p:nvSpPr>
          <p:spPr>
            <a:xfrm>
              <a:off x="2443245" y="4010269"/>
              <a:ext cx="154773" cy="106534"/>
            </a:xfrm>
            <a:custGeom>
              <a:avLst/>
              <a:gdLst>
                <a:gd name="connsiteX0" fmla="*/ 5009 w 154773"/>
                <a:gd name="connsiteY0" fmla="*/ 129 h 106534"/>
                <a:gd name="connsiteX1" fmla="*/ 7963 w 154773"/>
                <a:gd name="connsiteY1" fmla="*/ 4496 h 106534"/>
                <a:gd name="connsiteX2" fmla="*/ 2826 w 154773"/>
                <a:gd name="connsiteY2" fmla="*/ 13615 h 106534"/>
                <a:gd name="connsiteX3" fmla="*/ 0 w 154773"/>
                <a:gd name="connsiteY3" fmla="*/ 14514 h 106534"/>
                <a:gd name="connsiteX4" fmla="*/ 144113 w 154773"/>
                <a:gd name="connsiteY4" fmla="*/ 105581 h 106534"/>
                <a:gd name="connsiteX5" fmla="*/ 144113 w 154773"/>
                <a:gd name="connsiteY5" fmla="*/ 105581 h 106534"/>
                <a:gd name="connsiteX6" fmla="*/ 153442 w 154773"/>
                <a:gd name="connsiteY6" fmla="*/ 103200 h 106534"/>
                <a:gd name="connsiteX7" fmla="*/ 153618 w 154773"/>
                <a:gd name="connsiteY7" fmla="*/ 102884 h 106534"/>
                <a:gd name="connsiteX8" fmla="*/ 151692 w 154773"/>
                <a:gd name="connsiteY8" fmla="*/ 92865 h 106534"/>
                <a:gd name="connsiteX9" fmla="*/ 143343 w 154773"/>
                <a:gd name="connsiteY9" fmla="*/ 87599 h 106534"/>
                <a:gd name="connsiteX10" fmla="*/ 4881 w 154773"/>
                <a:gd name="connsiteY10" fmla="*/ 0 h 10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773" h="106534">
                  <a:moveTo>
                    <a:pt x="5009" y="129"/>
                  </a:moveTo>
                  <a:cubicBezTo>
                    <a:pt x="6541" y="1129"/>
                    <a:pt x="7605" y="2702"/>
                    <a:pt x="7963" y="4496"/>
                  </a:cubicBezTo>
                  <a:cubicBezTo>
                    <a:pt x="8830" y="8401"/>
                    <a:pt x="6615" y="12333"/>
                    <a:pt x="2826" y="13615"/>
                  </a:cubicBezTo>
                  <a:lnTo>
                    <a:pt x="0" y="14514"/>
                  </a:lnTo>
                  <a:lnTo>
                    <a:pt x="144113" y="105581"/>
                  </a:lnTo>
                  <a:lnTo>
                    <a:pt x="144113" y="105581"/>
                  </a:lnTo>
                  <a:cubicBezTo>
                    <a:pt x="147347" y="107499"/>
                    <a:pt x="151523" y="106433"/>
                    <a:pt x="153442" y="103200"/>
                  </a:cubicBezTo>
                  <a:cubicBezTo>
                    <a:pt x="153503" y="103096"/>
                    <a:pt x="153562" y="102991"/>
                    <a:pt x="153618" y="102884"/>
                  </a:cubicBezTo>
                  <a:cubicBezTo>
                    <a:pt x="155722" y="99559"/>
                    <a:pt x="154878" y="95172"/>
                    <a:pt x="151692" y="92865"/>
                  </a:cubicBezTo>
                  <a:lnTo>
                    <a:pt x="143343" y="87599"/>
                  </a:lnTo>
                  <a:lnTo>
                    <a:pt x="488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B39E1D52-7054-435C-B6E2-CA4ADBC02F7C}"/>
                </a:ext>
              </a:extLst>
            </p:cNvPr>
            <p:cNvSpPr/>
            <p:nvPr/>
          </p:nvSpPr>
          <p:spPr>
            <a:xfrm>
              <a:off x="2294251" y="4009755"/>
              <a:ext cx="157144" cy="61396"/>
            </a:xfrm>
            <a:custGeom>
              <a:avLst/>
              <a:gdLst>
                <a:gd name="connsiteX0" fmla="*/ 156958 w 157144"/>
                <a:gd name="connsiteY0" fmla="*/ 5009 h 61396"/>
                <a:gd name="connsiteX1" fmla="*/ 154003 w 157144"/>
                <a:gd name="connsiteY1" fmla="*/ 642 h 61396"/>
                <a:gd name="connsiteX2" fmla="*/ 152077 w 157144"/>
                <a:gd name="connsiteY2" fmla="*/ 0 h 61396"/>
                <a:gd name="connsiteX3" fmla="*/ 151435 w 157144"/>
                <a:gd name="connsiteY3" fmla="*/ 0 h 61396"/>
                <a:gd name="connsiteX4" fmla="*/ 148737 w 157144"/>
                <a:gd name="connsiteY4" fmla="*/ 0 h 61396"/>
                <a:gd name="connsiteX5" fmla="*/ 10404 w 157144"/>
                <a:gd name="connsiteY5" fmla="*/ 44056 h 61396"/>
                <a:gd name="connsiteX6" fmla="*/ 0 w 157144"/>
                <a:gd name="connsiteY6" fmla="*/ 47396 h 61396"/>
                <a:gd name="connsiteX7" fmla="*/ 8049 w 157144"/>
                <a:gd name="connsiteY7" fmla="*/ 51604 h 61396"/>
                <a:gd name="connsiteX8" fmla="*/ 8220 w 157144"/>
                <a:gd name="connsiteY8" fmla="*/ 52277 h 61396"/>
                <a:gd name="connsiteX9" fmla="*/ 3083 w 157144"/>
                <a:gd name="connsiteY9" fmla="*/ 61396 h 61396"/>
                <a:gd name="connsiteX10" fmla="*/ 148994 w 157144"/>
                <a:gd name="connsiteY10" fmla="*/ 15028 h 61396"/>
                <a:gd name="connsiteX11" fmla="*/ 151820 w 157144"/>
                <a:gd name="connsiteY11" fmla="*/ 14129 h 61396"/>
                <a:gd name="connsiteX12" fmla="*/ 156958 w 157144"/>
                <a:gd name="connsiteY12" fmla="*/ 5009 h 6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7144" h="61396">
                  <a:moveTo>
                    <a:pt x="156958" y="5009"/>
                  </a:moveTo>
                  <a:cubicBezTo>
                    <a:pt x="156600" y="3216"/>
                    <a:pt x="155535" y="1642"/>
                    <a:pt x="154003" y="642"/>
                  </a:cubicBezTo>
                  <a:lnTo>
                    <a:pt x="152077" y="0"/>
                  </a:lnTo>
                  <a:lnTo>
                    <a:pt x="151435" y="0"/>
                  </a:lnTo>
                  <a:lnTo>
                    <a:pt x="148737" y="0"/>
                  </a:lnTo>
                  <a:lnTo>
                    <a:pt x="10404" y="44056"/>
                  </a:lnTo>
                  <a:lnTo>
                    <a:pt x="0" y="47396"/>
                  </a:lnTo>
                  <a:cubicBezTo>
                    <a:pt x="3385" y="46335"/>
                    <a:pt x="6988" y="48219"/>
                    <a:pt x="8049" y="51604"/>
                  </a:cubicBezTo>
                  <a:cubicBezTo>
                    <a:pt x="8118" y="51825"/>
                    <a:pt x="8175" y="52049"/>
                    <a:pt x="8220" y="52277"/>
                  </a:cubicBezTo>
                  <a:cubicBezTo>
                    <a:pt x="9087" y="56182"/>
                    <a:pt x="6872" y="60114"/>
                    <a:pt x="3083" y="61396"/>
                  </a:cubicBezTo>
                  <a:lnTo>
                    <a:pt x="148994" y="15028"/>
                  </a:lnTo>
                  <a:lnTo>
                    <a:pt x="151820" y="14129"/>
                  </a:lnTo>
                  <a:cubicBezTo>
                    <a:pt x="155610" y="12847"/>
                    <a:pt x="157825" y="8915"/>
                    <a:pt x="156958" y="500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7FA84FB-1309-428F-824B-DDE0A705FFF1}"/>
                </a:ext>
              </a:extLst>
            </p:cNvPr>
            <p:cNvSpPr/>
            <p:nvPr/>
          </p:nvSpPr>
          <p:spPr>
            <a:xfrm>
              <a:off x="-1" y="876114"/>
              <a:ext cx="124204" cy="82075"/>
            </a:xfrm>
            <a:custGeom>
              <a:avLst/>
              <a:gdLst>
                <a:gd name="connsiteX0" fmla="*/ 117269 w 124204"/>
                <a:gd name="connsiteY0" fmla="*/ 82076 h 82075"/>
                <a:gd name="connsiteX1" fmla="*/ 117269 w 124204"/>
                <a:gd name="connsiteY1" fmla="*/ 82076 h 82075"/>
                <a:gd name="connsiteX2" fmla="*/ 114828 w 124204"/>
                <a:gd name="connsiteY2" fmla="*/ 72185 h 82075"/>
                <a:gd name="connsiteX3" fmla="*/ 124074 w 124204"/>
                <a:gd name="connsiteY3" fmla="*/ 68911 h 82075"/>
                <a:gd name="connsiteX4" fmla="*/ 124205 w 124204"/>
                <a:gd name="connsiteY4" fmla="*/ 68974 h 82075"/>
                <a:gd name="connsiteX5" fmla="*/ 115599 w 124204"/>
                <a:gd name="connsiteY5" fmla="*/ 64222 h 82075"/>
                <a:gd name="connsiteX6" fmla="*/ 0 w 124204"/>
                <a:gd name="connsiteY6" fmla="*/ 0 h 82075"/>
                <a:gd name="connsiteX7" fmla="*/ 0 w 124204"/>
                <a:gd name="connsiteY7" fmla="*/ 16826 h 82075"/>
                <a:gd name="connsiteX8" fmla="*/ 117140 w 124204"/>
                <a:gd name="connsiteY8" fmla="*/ 82076 h 82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04" h="82075">
                  <a:moveTo>
                    <a:pt x="117269" y="82076"/>
                  </a:moveTo>
                  <a:lnTo>
                    <a:pt x="117269" y="82076"/>
                  </a:lnTo>
                  <a:cubicBezTo>
                    <a:pt x="113976" y="79937"/>
                    <a:pt x="112909" y="75610"/>
                    <a:pt x="114828" y="72185"/>
                  </a:cubicBezTo>
                  <a:cubicBezTo>
                    <a:pt x="116477" y="68728"/>
                    <a:pt x="120617" y="67262"/>
                    <a:pt x="124074" y="68911"/>
                  </a:cubicBezTo>
                  <a:cubicBezTo>
                    <a:pt x="124118" y="68931"/>
                    <a:pt x="124161" y="68953"/>
                    <a:pt x="124205" y="68974"/>
                  </a:cubicBezTo>
                  <a:lnTo>
                    <a:pt x="115599" y="64222"/>
                  </a:lnTo>
                  <a:lnTo>
                    <a:pt x="0" y="0"/>
                  </a:lnTo>
                  <a:lnTo>
                    <a:pt x="0" y="16826"/>
                  </a:lnTo>
                  <a:lnTo>
                    <a:pt x="117140" y="8207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7218A0B-A9E9-4017-B4E8-3B3C047B8956}"/>
                </a:ext>
              </a:extLst>
            </p:cNvPr>
            <p:cNvSpPr/>
            <p:nvPr/>
          </p:nvSpPr>
          <p:spPr>
            <a:xfrm>
              <a:off x="346795" y="1069165"/>
              <a:ext cx="1962" cy="3082"/>
            </a:xfrm>
            <a:custGeom>
              <a:avLst/>
              <a:gdLst>
                <a:gd name="connsiteX0" fmla="*/ 1927 w 1962"/>
                <a:gd name="connsiteY0" fmla="*/ 3083 h 3082"/>
                <a:gd name="connsiteX1" fmla="*/ 1927 w 1962"/>
                <a:gd name="connsiteY1" fmla="*/ 2055 h 3082"/>
                <a:gd name="connsiteX2" fmla="*/ 1927 w 1962"/>
                <a:gd name="connsiteY2" fmla="*/ 899 h 3082"/>
                <a:gd name="connsiteX3" fmla="*/ 0 w 1962"/>
                <a:gd name="connsiteY3" fmla="*/ 0 h 3082"/>
                <a:gd name="connsiteX4" fmla="*/ 0 w 1962"/>
                <a:gd name="connsiteY4" fmla="*/ 0 h 3082"/>
                <a:gd name="connsiteX5" fmla="*/ 1927 w 1962"/>
                <a:gd name="connsiteY5" fmla="*/ 3083 h 3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2" h="3082">
                  <a:moveTo>
                    <a:pt x="1927" y="3083"/>
                  </a:moveTo>
                  <a:cubicBezTo>
                    <a:pt x="1927" y="3083"/>
                    <a:pt x="1927" y="3083"/>
                    <a:pt x="1927" y="2055"/>
                  </a:cubicBezTo>
                  <a:cubicBezTo>
                    <a:pt x="1975" y="1671"/>
                    <a:pt x="1975" y="1283"/>
                    <a:pt x="1927" y="89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845" y="886"/>
                    <a:pt x="1501" y="1935"/>
                    <a:pt x="1927" y="30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17C91B7-665F-4716-921E-EA7E558C2789}"/>
                </a:ext>
              </a:extLst>
            </p:cNvPr>
            <p:cNvSpPr/>
            <p:nvPr/>
          </p:nvSpPr>
          <p:spPr>
            <a:xfrm>
              <a:off x="348722" y="1072376"/>
              <a:ext cx="101" cy="2697"/>
            </a:xfrm>
            <a:custGeom>
              <a:avLst/>
              <a:gdLst>
                <a:gd name="connsiteX0" fmla="*/ 0 w 101"/>
                <a:gd name="connsiteY0" fmla="*/ 1541 h 2697"/>
                <a:gd name="connsiteX1" fmla="*/ 0 w 101"/>
                <a:gd name="connsiteY1" fmla="*/ 0 h 2697"/>
                <a:gd name="connsiteX2" fmla="*/ 0 w 101"/>
                <a:gd name="connsiteY2" fmla="*/ 2697 h 2697"/>
                <a:gd name="connsiteX3" fmla="*/ 0 w 101"/>
                <a:gd name="connsiteY3" fmla="*/ 1541 h 2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" h="2697">
                  <a:moveTo>
                    <a:pt x="0" y="1541"/>
                  </a:moveTo>
                  <a:lnTo>
                    <a:pt x="0" y="0"/>
                  </a:lnTo>
                  <a:cubicBezTo>
                    <a:pt x="136" y="894"/>
                    <a:pt x="136" y="1803"/>
                    <a:pt x="0" y="2697"/>
                  </a:cubicBezTo>
                  <a:cubicBezTo>
                    <a:pt x="62" y="2315"/>
                    <a:pt x="62" y="1924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04B3169-C3A9-4E85-8FD3-4E964E329FF6}"/>
                </a:ext>
              </a:extLst>
            </p:cNvPr>
            <p:cNvSpPr/>
            <p:nvPr/>
          </p:nvSpPr>
          <p:spPr>
            <a:xfrm>
              <a:off x="114131" y="944476"/>
              <a:ext cx="231379" cy="134322"/>
            </a:xfrm>
            <a:custGeom>
              <a:avLst/>
              <a:gdLst>
                <a:gd name="connsiteX0" fmla="*/ 228939 w 231379"/>
                <a:gd name="connsiteY0" fmla="*/ 122762 h 134322"/>
                <a:gd name="connsiteX1" fmla="*/ 231379 w 231379"/>
                <a:gd name="connsiteY1" fmla="*/ 123533 h 134322"/>
                <a:gd name="connsiteX2" fmla="*/ 231379 w 231379"/>
                <a:gd name="connsiteY2" fmla="*/ 123533 h 134322"/>
                <a:gd name="connsiteX3" fmla="*/ 14310 w 231379"/>
                <a:gd name="connsiteY3" fmla="*/ 2924 h 134322"/>
                <a:gd name="connsiteX4" fmla="*/ 10329 w 231379"/>
                <a:gd name="connsiteY4" fmla="*/ 741 h 134322"/>
                <a:gd name="connsiteX5" fmla="*/ 1016 w 231379"/>
                <a:gd name="connsiteY5" fmla="*/ 3822 h 134322"/>
                <a:gd name="connsiteX6" fmla="*/ 952 w 231379"/>
                <a:gd name="connsiteY6" fmla="*/ 3952 h 134322"/>
                <a:gd name="connsiteX7" fmla="*/ 3393 w 231379"/>
                <a:gd name="connsiteY7" fmla="*/ 13842 h 134322"/>
                <a:gd name="connsiteX8" fmla="*/ 206975 w 231379"/>
                <a:gd name="connsiteY8" fmla="*/ 126873 h 134322"/>
                <a:gd name="connsiteX9" fmla="*/ 220462 w 231379"/>
                <a:gd name="connsiteY9" fmla="*/ 134322 h 134322"/>
                <a:gd name="connsiteX10" fmla="*/ 221104 w 231379"/>
                <a:gd name="connsiteY10" fmla="*/ 129313 h 134322"/>
                <a:gd name="connsiteX11" fmla="*/ 228939 w 231379"/>
                <a:gd name="connsiteY11" fmla="*/ 122762 h 13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1379" h="134322">
                  <a:moveTo>
                    <a:pt x="228939" y="122762"/>
                  </a:moveTo>
                  <a:cubicBezTo>
                    <a:pt x="229812" y="122762"/>
                    <a:pt x="230665" y="123031"/>
                    <a:pt x="231379" y="123533"/>
                  </a:cubicBezTo>
                  <a:lnTo>
                    <a:pt x="231379" y="123533"/>
                  </a:lnTo>
                  <a:lnTo>
                    <a:pt x="14310" y="2924"/>
                  </a:lnTo>
                  <a:lnTo>
                    <a:pt x="10329" y="741"/>
                  </a:lnTo>
                  <a:cubicBezTo>
                    <a:pt x="6906" y="-980"/>
                    <a:pt x="2737" y="399"/>
                    <a:pt x="1016" y="3822"/>
                  </a:cubicBezTo>
                  <a:cubicBezTo>
                    <a:pt x="994" y="3865"/>
                    <a:pt x="973" y="3908"/>
                    <a:pt x="952" y="3952"/>
                  </a:cubicBezTo>
                  <a:cubicBezTo>
                    <a:pt x="-968" y="7377"/>
                    <a:pt x="100" y="11703"/>
                    <a:pt x="3393" y="13842"/>
                  </a:cubicBezTo>
                  <a:lnTo>
                    <a:pt x="206975" y="126873"/>
                  </a:lnTo>
                  <a:lnTo>
                    <a:pt x="220462" y="134322"/>
                  </a:lnTo>
                  <a:lnTo>
                    <a:pt x="221104" y="129313"/>
                  </a:lnTo>
                  <a:cubicBezTo>
                    <a:pt x="221631" y="125433"/>
                    <a:pt x="225027" y="122594"/>
                    <a:pt x="228939" y="12276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3178798-8687-4DF5-9CA7-3C1653BCA221}"/>
                </a:ext>
              </a:extLst>
            </p:cNvPr>
            <p:cNvSpPr/>
            <p:nvPr/>
          </p:nvSpPr>
          <p:spPr>
            <a:xfrm>
              <a:off x="242404" y="1697769"/>
              <a:ext cx="20389" cy="57041"/>
            </a:xfrm>
            <a:custGeom>
              <a:avLst/>
              <a:gdLst>
                <a:gd name="connsiteX0" fmla="*/ 12554 w 20389"/>
                <a:gd name="connsiteY0" fmla="*/ 7963 h 57041"/>
                <a:gd name="connsiteX1" fmla="*/ 6727 w 20389"/>
                <a:gd name="connsiteY1" fmla="*/ 300 h 57041"/>
                <a:gd name="connsiteX2" fmla="*/ 6774 w 20389"/>
                <a:gd name="connsiteY2" fmla="*/ 0 h 57041"/>
                <a:gd name="connsiteX3" fmla="*/ 95 w 20389"/>
                <a:gd name="connsiteY3" fmla="*/ 49065 h 57041"/>
                <a:gd name="connsiteX4" fmla="*/ 95 w 20389"/>
                <a:gd name="connsiteY4" fmla="*/ 51249 h 57041"/>
                <a:gd name="connsiteX5" fmla="*/ 5747 w 20389"/>
                <a:gd name="connsiteY5" fmla="*/ 57029 h 57041"/>
                <a:gd name="connsiteX6" fmla="*/ 13582 w 20389"/>
                <a:gd name="connsiteY6" fmla="*/ 50350 h 57041"/>
                <a:gd name="connsiteX7" fmla="*/ 18848 w 20389"/>
                <a:gd name="connsiteY7" fmla="*/ 11817 h 57041"/>
                <a:gd name="connsiteX8" fmla="*/ 20389 w 20389"/>
                <a:gd name="connsiteY8" fmla="*/ 771 h 57041"/>
                <a:gd name="connsiteX9" fmla="*/ 12554 w 20389"/>
                <a:gd name="connsiteY9" fmla="*/ 7963 h 5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9" h="57041">
                  <a:moveTo>
                    <a:pt x="12554" y="7963"/>
                  </a:moveTo>
                  <a:cubicBezTo>
                    <a:pt x="8829" y="7457"/>
                    <a:pt x="6220" y="4026"/>
                    <a:pt x="6727" y="300"/>
                  </a:cubicBezTo>
                  <a:cubicBezTo>
                    <a:pt x="6740" y="200"/>
                    <a:pt x="6756" y="100"/>
                    <a:pt x="6774" y="0"/>
                  </a:cubicBezTo>
                  <a:lnTo>
                    <a:pt x="95" y="49065"/>
                  </a:lnTo>
                  <a:cubicBezTo>
                    <a:pt x="-32" y="49788"/>
                    <a:pt x="-32" y="50527"/>
                    <a:pt x="95" y="51249"/>
                  </a:cubicBezTo>
                  <a:cubicBezTo>
                    <a:pt x="467" y="54226"/>
                    <a:pt x="2779" y="56590"/>
                    <a:pt x="5747" y="57029"/>
                  </a:cubicBezTo>
                  <a:cubicBezTo>
                    <a:pt x="9724" y="57256"/>
                    <a:pt x="13176" y="54313"/>
                    <a:pt x="13582" y="50350"/>
                  </a:cubicBezTo>
                  <a:lnTo>
                    <a:pt x="18848" y="11817"/>
                  </a:lnTo>
                  <a:lnTo>
                    <a:pt x="20389" y="771"/>
                  </a:lnTo>
                  <a:cubicBezTo>
                    <a:pt x="20181" y="4906"/>
                    <a:pt x="16693" y="8109"/>
                    <a:pt x="12554" y="79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D8DFAE7B-00E7-43F3-9191-E52529177E74}"/>
                </a:ext>
              </a:extLst>
            </p:cNvPr>
            <p:cNvSpPr/>
            <p:nvPr/>
          </p:nvSpPr>
          <p:spPr>
            <a:xfrm>
              <a:off x="249627" y="1067617"/>
              <a:ext cx="99324" cy="638121"/>
            </a:xfrm>
            <a:custGeom>
              <a:avLst/>
              <a:gdLst>
                <a:gd name="connsiteX0" fmla="*/ 5331 w 99324"/>
                <a:gd name="connsiteY0" fmla="*/ 638115 h 638121"/>
                <a:gd name="connsiteX1" fmla="*/ 13166 w 99324"/>
                <a:gd name="connsiteY1" fmla="*/ 631436 h 638121"/>
                <a:gd name="connsiteX2" fmla="*/ 13808 w 99324"/>
                <a:gd name="connsiteY2" fmla="*/ 626555 h 638121"/>
                <a:gd name="connsiteX3" fmla="*/ 99223 w 99324"/>
                <a:gd name="connsiteY3" fmla="*/ 7457 h 638121"/>
                <a:gd name="connsiteX4" fmla="*/ 99223 w 99324"/>
                <a:gd name="connsiteY4" fmla="*/ 7457 h 638121"/>
                <a:gd name="connsiteX5" fmla="*/ 99223 w 99324"/>
                <a:gd name="connsiteY5" fmla="*/ 4759 h 638121"/>
                <a:gd name="connsiteX6" fmla="*/ 99223 w 99324"/>
                <a:gd name="connsiteY6" fmla="*/ 4759 h 638121"/>
                <a:gd name="connsiteX7" fmla="*/ 97296 w 99324"/>
                <a:gd name="connsiteY7" fmla="*/ 1548 h 638121"/>
                <a:gd name="connsiteX8" fmla="*/ 96397 w 99324"/>
                <a:gd name="connsiteY8" fmla="*/ 778 h 638121"/>
                <a:gd name="connsiteX9" fmla="*/ 96397 w 99324"/>
                <a:gd name="connsiteY9" fmla="*/ 778 h 638121"/>
                <a:gd name="connsiteX10" fmla="*/ 93957 w 99324"/>
                <a:gd name="connsiteY10" fmla="*/ 7 h 638121"/>
                <a:gd name="connsiteX11" fmla="*/ 86122 w 99324"/>
                <a:gd name="connsiteY11" fmla="*/ 6558 h 638121"/>
                <a:gd name="connsiteX12" fmla="*/ 85480 w 99324"/>
                <a:gd name="connsiteY12" fmla="*/ 11567 h 638121"/>
                <a:gd name="connsiteX13" fmla="*/ 84837 w 99324"/>
                <a:gd name="connsiteY13" fmla="*/ 16319 h 638121"/>
                <a:gd name="connsiteX14" fmla="*/ 65 w 99324"/>
                <a:gd name="connsiteY14" fmla="*/ 630537 h 638121"/>
                <a:gd name="connsiteX15" fmla="*/ 5331 w 99324"/>
                <a:gd name="connsiteY15" fmla="*/ 638115 h 6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324" h="638121">
                  <a:moveTo>
                    <a:pt x="5331" y="638115"/>
                  </a:moveTo>
                  <a:cubicBezTo>
                    <a:pt x="9286" y="638277"/>
                    <a:pt x="12700" y="635368"/>
                    <a:pt x="13166" y="631436"/>
                  </a:cubicBezTo>
                  <a:lnTo>
                    <a:pt x="13808" y="626555"/>
                  </a:lnTo>
                  <a:lnTo>
                    <a:pt x="99223" y="7457"/>
                  </a:lnTo>
                  <a:lnTo>
                    <a:pt x="99223" y="7457"/>
                  </a:lnTo>
                  <a:cubicBezTo>
                    <a:pt x="99359" y="6563"/>
                    <a:pt x="99359" y="5653"/>
                    <a:pt x="99223" y="4759"/>
                  </a:cubicBezTo>
                  <a:lnTo>
                    <a:pt x="99223" y="4759"/>
                  </a:lnTo>
                  <a:cubicBezTo>
                    <a:pt x="98813" y="3566"/>
                    <a:pt x="98157" y="2472"/>
                    <a:pt x="97296" y="1548"/>
                  </a:cubicBezTo>
                  <a:lnTo>
                    <a:pt x="96397" y="778"/>
                  </a:lnTo>
                  <a:lnTo>
                    <a:pt x="96397" y="778"/>
                  </a:lnTo>
                  <a:cubicBezTo>
                    <a:pt x="95683" y="276"/>
                    <a:pt x="94830" y="6"/>
                    <a:pt x="93957" y="7"/>
                  </a:cubicBezTo>
                  <a:cubicBezTo>
                    <a:pt x="90045" y="-161"/>
                    <a:pt x="86649" y="2678"/>
                    <a:pt x="86122" y="6558"/>
                  </a:cubicBezTo>
                  <a:lnTo>
                    <a:pt x="85480" y="11567"/>
                  </a:lnTo>
                  <a:lnTo>
                    <a:pt x="84837" y="16319"/>
                  </a:lnTo>
                  <a:lnTo>
                    <a:pt x="65" y="630537"/>
                  </a:lnTo>
                  <a:cubicBezTo>
                    <a:pt x="-421" y="634049"/>
                    <a:pt x="1870" y="637346"/>
                    <a:pt x="5331" y="63811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8773EF1-8E9D-4145-9D21-56119B28E1D1}"/>
                </a:ext>
              </a:extLst>
            </p:cNvPr>
            <p:cNvSpPr/>
            <p:nvPr/>
          </p:nvSpPr>
          <p:spPr>
            <a:xfrm>
              <a:off x="130882" y="5035635"/>
              <a:ext cx="725061" cy="257273"/>
            </a:xfrm>
            <a:custGeom>
              <a:avLst/>
              <a:gdLst>
                <a:gd name="connsiteX0" fmla="*/ 725062 w 725061"/>
                <a:gd name="connsiteY0" fmla="*/ 0 h 257273"/>
                <a:gd name="connsiteX1" fmla="*/ 3211 w 725061"/>
                <a:gd name="connsiteY1" fmla="*/ 242116 h 257273"/>
                <a:gd name="connsiteX2" fmla="*/ 0 w 725061"/>
                <a:gd name="connsiteY2" fmla="*/ 243272 h 257273"/>
                <a:gd name="connsiteX3" fmla="*/ 8073 w 725061"/>
                <a:gd name="connsiteY3" fmla="*/ 247021 h 257273"/>
                <a:gd name="connsiteX4" fmla="*/ 8349 w 725061"/>
                <a:gd name="connsiteY4" fmla="*/ 248025 h 257273"/>
                <a:gd name="connsiteX5" fmla="*/ 3468 w 725061"/>
                <a:gd name="connsiteY5" fmla="*/ 257273 h 257273"/>
                <a:gd name="connsiteX6" fmla="*/ 722750 w 725061"/>
                <a:gd name="connsiteY6" fmla="*/ 15927 h 257273"/>
                <a:gd name="connsiteX7" fmla="*/ 724548 w 725061"/>
                <a:gd name="connsiteY7" fmla="*/ 4624 h 25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61" h="257273">
                  <a:moveTo>
                    <a:pt x="725062" y="0"/>
                  </a:moveTo>
                  <a:lnTo>
                    <a:pt x="3211" y="242116"/>
                  </a:lnTo>
                  <a:lnTo>
                    <a:pt x="0" y="243272"/>
                  </a:lnTo>
                  <a:cubicBezTo>
                    <a:pt x="3264" y="242078"/>
                    <a:pt x="6879" y="243756"/>
                    <a:pt x="8073" y="247021"/>
                  </a:cubicBezTo>
                  <a:cubicBezTo>
                    <a:pt x="8193" y="247347"/>
                    <a:pt x="8285" y="247683"/>
                    <a:pt x="8349" y="248025"/>
                  </a:cubicBezTo>
                  <a:cubicBezTo>
                    <a:pt x="9257" y="251894"/>
                    <a:pt x="7174" y="255840"/>
                    <a:pt x="3468" y="257273"/>
                  </a:cubicBezTo>
                  <a:lnTo>
                    <a:pt x="722750" y="15927"/>
                  </a:lnTo>
                  <a:lnTo>
                    <a:pt x="724548" y="462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08402B0-0544-48F2-8DFF-9817F0D21EE1}"/>
                </a:ext>
              </a:extLst>
            </p:cNvPr>
            <p:cNvSpPr/>
            <p:nvPr/>
          </p:nvSpPr>
          <p:spPr>
            <a:xfrm>
              <a:off x="4418445" y="6190215"/>
              <a:ext cx="205509" cy="745744"/>
            </a:xfrm>
            <a:custGeom>
              <a:avLst/>
              <a:gdLst>
                <a:gd name="connsiteX0" fmla="*/ 205509 w 205509"/>
                <a:gd name="connsiteY0" fmla="*/ 3083 h 745744"/>
                <a:gd name="connsiteX1" fmla="*/ 197032 w 205509"/>
                <a:gd name="connsiteY1" fmla="*/ 8606 h 745744"/>
                <a:gd name="connsiteX2" fmla="*/ 192199 w 205509"/>
                <a:gd name="connsiteY2" fmla="*/ 279 h 745744"/>
                <a:gd name="connsiteX3" fmla="*/ 192279 w 205509"/>
                <a:gd name="connsiteY3" fmla="*/ 0 h 745744"/>
                <a:gd name="connsiteX4" fmla="*/ 0 w 205509"/>
                <a:gd name="connsiteY4" fmla="*/ 745745 h 745744"/>
                <a:gd name="connsiteX5" fmla="*/ 14000 w 205509"/>
                <a:gd name="connsiteY5" fmla="*/ 745745 h 745744"/>
                <a:gd name="connsiteX6" fmla="*/ 203454 w 205509"/>
                <a:gd name="connsiteY6" fmla="*/ 13615 h 74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509" h="745744">
                  <a:moveTo>
                    <a:pt x="205509" y="3083"/>
                  </a:moveTo>
                  <a:cubicBezTo>
                    <a:pt x="204675" y="6936"/>
                    <a:pt x="200894" y="9399"/>
                    <a:pt x="197032" y="8606"/>
                  </a:cubicBezTo>
                  <a:cubicBezTo>
                    <a:pt x="193398" y="7641"/>
                    <a:pt x="191234" y="3914"/>
                    <a:pt x="192199" y="279"/>
                  </a:cubicBezTo>
                  <a:cubicBezTo>
                    <a:pt x="192223" y="186"/>
                    <a:pt x="192250" y="93"/>
                    <a:pt x="192279" y="0"/>
                  </a:cubicBezTo>
                  <a:lnTo>
                    <a:pt x="0" y="745745"/>
                  </a:lnTo>
                  <a:lnTo>
                    <a:pt x="14000" y="745745"/>
                  </a:lnTo>
                  <a:lnTo>
                    <a:pt x="203454" y="1361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DD3D143-BC79-4A8F-8390-B917B9C06E0D}"/>
                </a:ext>
              </a:extLst>
            </p:cNvPr>
            <p:cNvSpPr/>
            <p:nvPr/>
          </p:nvSpPr>
          <p:spPr>
            <a:xfrm>
              <a:off x="4610568" y="6086670"/>
              <a:ext cx="39516" cy="112299"/>
            </a:xfrm>
            <a:custGeom>
              <a:avLst/>
              <a:gdLst>
                <a:gd name="connsiteX0" fmla="*/ 5422 w 39516"/>
                <a:gd name="connsiteY0" fmla="*/ 112151 h 112299"/>
                <a:gd name="connsiteX1" fmla="*/ 13899 w 39516"/>
                <a:gd name="connsiteY1" fmla="*/ 106628 h 112299"/>
                <a:gd name="connsiteX2" fmla="*/ 15184 w 39516"/>
                <a:gd name="connsiteY2" fmla="*/ 101490 h 112299"/>
                <a:gd name="connsiteX3" fmla="*/ 36634 w 39516"/>
                <a:gd name="connsiteY3" fmla="*/ 18773 h 112299"/>
                <a:gd name="connsiteX4" fmla="*/ 39203 w 39516"/>
                <a:gd name="connsiteY4" fmla="*/ 8883 h 112299"/>
                <a:gd name="connsiteX5" fmla="*/ 34634 w 39516"/>
                <a:gd name="connsiteY5" fmla="*/ 203 h 112299"/>
                <a:gd name="connsiteX6" fmla="*/ 34450 w 39516"/>
                <a:gd name="connsiteY6" fmla="*/ 149 h 112299"/>
                <a:gd name="connsiteX7" fmla="*/ 25973 w 39516"/>
                <a:gd name="connsiteY7" fmla="*/ 5672 h 112299"/>
                <a:gd name="connsiteX8" fmla="*/ 284 w 39516"/>
                <a:gd name="connsiteY8" fmla="*/ 103546 h 112299"/>
                <a:gd name="connsiteX9" fmla="*/ 4868 w 39516"/>
                <a:gd name="connsiteY9" fmla="*/ 112012 h 112299"/>
                <a:gd name="connsiteX10" fmla="*/ 5422 w 39516"/>
                <a:gd name="connsiteY10" fmla="*/ 112151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516" h="112299">
                  <a:moveTo>
                    <a:pt x="5422" y="112151"/>
                  </a:moveTo>
                  <a:cubicBezTo>
                    <a:pt x="9284" y="112944"/>
                    <a:pt x="13065" y="110481"/>
                    <a:pt x="13899" y="106628"/>
                  </a:cubicBezTo>
                  <a:lnTo>
                    <a:pt x="15184" y="101490"/>
                  </a:lnTo>
                  <a:lnTo>
                    <a:pt x="36634" y="18773"/>
                  </a:lnTo>
                  <a:lnTo>
                    <a:pt x="39203" y="8883"/>
                  </a:lnTo>
                  <a:cubicBezTo>
                    <a:pt x="40338" y="5224"/>
                    <a:pt x="38292" y="1338"/>
                    <a:pt x="34634" y="203"/>
                  </a:cubicBezTo>
                  <a:cubicBezTo>
                    <a:pt x="34573" y="184"/>
                    <a:pt x="34511" y="166"/>
                    <a:pt x="34450" y="149"/>
                  </a:cubicBezTo>
                  <a:cubicBezTo>
                    <a:pt x="30588" y="-645"/>
                    <a:pt x="26807" y="1818"/>
                    <a:pt x="25973" y="5672"/>
                  </a:cubicBezTo>
                  <a:lnTo>
                    <a:pt x="284" y="103546"/>
                  </a:lnTo>
                  <a:cubicBezTo>
                    <a:pt x="-788" y="107149"/>
                    <a:pt x="1265" y="110939"/>
                    <a:pt x="4868" y="112012"/>
                  </a:cubicBezTo>
                  <a:cubicBezTo>
                    <a:pt x="5051" y="112066"/>
                    <a:pt x="5235" y="112113"/>
                    <a:pt x="5422" y="11215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6B1246-B730-4CF4-9353-CD108C41D7BD}"/>
                </a:ext>
              </a:extLst>
            </p:cNvPr>
            <p:cNvSpPr/>
            <p:nvPr/>
          </p:nvSpPr>
          <p:spPr>
            <a:xfrm>
              <a:off x="-1" y="4679332"/>
              <a:ext cx="131654" cy="55616"/>
            </a:xfrm>
            <a:custGeom>
              <a:avLst/>
              <a:gdLst>
                <a:gd name="connsiteX0" fmla="*/ 131654 w 131654"/>
                <a:gd name="connsiteY0" fmla="*/ 14000 h 55616"/>
                <a:gd name="connsiteX1" fmla="*/ 123605 w 131654"/>
                <a:gd name="connsiteY1" fmla="*/ 9792 h 55616"/>
                <a:gd name="connsiteX2" fmla="*/ 123434 w 131654"/>
                <a:gd name="connsiteY2" fmla="*/ 9119 h 55616"/>
                <a:gd name="connsiteX3" fmla="*/ 128572 w 131654"/>
                <a:gd name="connsiteY3" fmla="*/ 0 h 55616"/>
                <a:gd name="connsiteX4" fmla="*/ 128572 w 131654"/>
                <a:gd name="connsiteY4" fmla="*/ 0 h 55616"/>
                <a:gd name="connsiteX5" fmla="*/ 0 w 131654"/>
                <a:gd name="connsiteY5" fmla="*/ 40588 h 55616"/>
                <a:gd name="connsiteX6" fmla="*/ 0 w 131654"/>
                <a:gd name="connsiteY6" fmla="*/ 55616 h 55616"/>
                <a:gd name="connsiteX7" fmla="*/ 121764 w 131654"/>
                <a:gd name="connsiteY7" fmla="*/ 17083 h 5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654" h="55616">
                  <a:moveTo>
                    <a:pt x="131654" y="14000"/>
                  </a:moveTo>
                  <a:cubicBezTo>
                    <a:pt x="128270" y="15061"/>
                    <a:pt x="124666" y="13177"/>
                    <a:pt x="123605" y="9792"/>
                  </a:cubicBezTo>
                  <a:cubicBezTo>
                    <a:pt x="123536" y="9571"/>
                    <a:pt x="123479" y="9347"/>
                    <a:pt x="123434" y="9119"/>
                  </a:cubicBezTo>
                  <a:cubicBezTo>
                    <a:pt x="122628" y="5223"/>
                    <a:pt x="124821" y="1329"/>
                    <a:pt x="128572" y="0"/>
                  </a:cubicBezTo>
                  <a:lnTo>
                    <a:pt x="128572" y="0"/>
                  </a:lnTo>
                  <a:lnTo>
                    <a:pt x="0" y="40588"/>
                  </a:lnTo>
                  <a:lnTo>
                    <a:pt x="0" y="55616"/>
                  </a:lnTo>
                  <a:lnTo>
                    <a:pt x="121764" y="17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CE77844-5CA1-4FE0-AD71-899547275A8C}"/>
                </a:ext>
              </a:extLst>
            </p:cNvPr>
            <p:cNvSpPr/>
            <p:nvPr/>
          </p:nvSpPr>
          <p:spPr>
            <a:xfrm>
              <a:off x="2328160" y="6331504"/>
              <a:ext cx="137948" cy="604456"/>
            </a:xfrm>
            <a:custGeom>
              <a:avLst/>
              <a:gdLst>
                <a:gd name="connsiteX0" fmla="*/ 137948 w 137948"/>
                <a:gd name="connsiteY0" fmla="*/ 2312 h 604456"/>
                <a:gd name="connsiteX1" fmla="*/ 129728 w 137948"/>
                <a:gd name="connsiteY1" fmla="*/ 8349 h 604456"/>
                <a:gd name="connsiteX2" fmla="*/ 124590 w 137948"/>
                <a:gd name="connsiteY2" fmla="*/ 0 h 604456"/>
                <a:gd name="connsiteX3" fmla="*/ 0 w 137948"/>
                <a:gd name="connsiteY3" fmla="*/ 604456 h 604456"/>
                <a:gd name="connsiteX4" fmla="*/ 13744 w 137948"/>
                <a:gd name="connsiteY4" fmla="*/ 604456 h 604456"/>
                <a:gd name="connsiteX5" fmla="*/ 137948 w 137948"/>
                <a:gd name="connsiteY5" fmla="*/ 6422 h 604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948" h="604456">
                  <a:moveTo>
                    <a:pt x="137948" y="2312"/>
                  </a:moveTo>
                  <a:cubicBezTo>
                    <a:pt x="137291" y="6216"/>
                    <a:pt x="133649" y="8890"/>
                    <a:pt x="129728" y="8349"/>
                  </a:cubicBezTo>
                  <a:cubicBezTo>
                    <a:pt x="126005" y="7460"/>
                    <a:pt x="123706" y="3724"/>
                    <a:pt x="124590" y="0"/>
                  </a:cubicBezTo>
                  <a:lnTo>
                    <a:pt x="0" y="604456"/>
                  </a:lnTo>
                  <a:lnTo>
                    <a:pt x="13744" y="604456"/>
                  </a:lnTo>
                  <a:lnTo>
                    <a:pt x="137948" y="642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6EBF08D-B845-46D7-81B7-BE8667B3DFB4}"/>
                </a:ext>
              </a:extLst>
            </p:cNvPr>
            <p:cNvSpPr/>
            <p:nvPr/>
          </p:nvSpPr>
          <p:spPr>
            <a:xfrm>
              <a:off x="-1" y="6563473"/>
              <a:ext cx="29979" cy="208849"/>
            </a:xfrm>
            <a:custGeom>
              <a:avLst/>
              <a:gdLst>
                <a:gd name="connsiteX0" fmla="*/ 29927 w 29979"/>
                <a:gd name="connsiteY0" fmla="*/ 7321 h 208849"/>
                <a:gd name="connsiteX1" fmla="*/ 29927 w 29979"/>
                <a:gd name="connsiteY1" fmla="*/ 5652 h 208849"/>
                <a:gd name="connsiteX2" fmla="*/ 29927 w 29979"/>
                <a:gd name="connsiteY2" fmla="*/ 4367 h 208849"/>
                <a:gd name="connsiteX3" fmla="*/ 29927 w 29979"/>
                <a:gd name="connsiteY3" fmla="*/ 3083 h 208849"/>
                <a:gd name="connsiteX4" fmla="*/ 29927 w 29979"/>
                <a:gd name="connsiteY4" fmla="*/ 1927 h 208849"/>
                <a:gd name="connsiteX5" fmla="*/ 28771 w 29979"/>
                <a:gd name="connsiteY5" fmla="*/ 899 h 208849"/>
                <a:gd name="connsiteX6" fmla="*/ 26716 w 29979"/>
                <a:gd name="connsiteY6" fmla="*/ 0 h 208849"/>
                <a:gd name="connsiteX7" fmla="*/ 25689 w 29979"/>
                <a:gd name="connsiteY7" fmla="*/ 0 h 208849"/>
                <a:gd name="connsiteX8" fmla="*/ 24918 w 29979"/>
                <a:gd name="connsiteY8" fmla="*/ 0 h 208849"/>
                <a:gd name="connsiteX9" fmla="*/ 22606 w 29979"/>
                <a:gd name="connsiteY9" fmla="*/ 0 h 208849"/>
                <a:gd name="connsiteX10" fmla="*/ 21450 w 29979"/>
                <a:gd name="connsiteY10" fmla="*/ 0 h 208849"/>
                <a:gd name="connsiteX11" fmla="*/ 16441 w 29979"/>
                <a:gd name="connsiteY11" fmla="*/ 6165 h 208849"/>
                <a:gd name="connsiteX12" fmla="*/ 14643 w 29979"/>
                <a:gd name="connsiteY12" fmla="*/ 17725 h 208849"/>
                <a:gd name="connsiteX13" fmla="*/ 0 w 29979"/>
                <a:gd name="connsiteY13" fmla="*/ 116370 h 208849"/>
                <a:gd name="connsiteX14" fmla="*/ 0 w 29979"/>
                <a:gd name="connsiteY14" fmla="*/ 208850 h 208849"/>
                <a:gd name="connsiteX15" fmla="*/ 29927 w 29979"/>
                <a:gd name="connsiteY15" fmla="*/ 7450 h 208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979" h="208849">
                  <a:moveTo>
                    <a:pt x="29927" y="7321"/>
                  </a:moveTo>
                  <a:cubicBezTo>
                    <a:pt x="29992" y="6767"/>
                    <a:pt x="29992" y="6206"/>
                    <a:pt x="29927" y="5652"/>
                  </a:cubicBezTo>
                  <a:cubicBezTo>
                    <a:pt x="29927" y="5652"/>
                    <a:pt x="29927" y="4752"/>
                    <a:pt x="29927" y="4367"/>
                  </a:cubicBezTo>
                  <a:cubicBezTo>
                    <a:pt x="29997" y="3942"/>
                    <a:pt x="29997" y="3508"/>
                    <a:pt x="29927" y="3083"/>
                  </a:cubicBezTo>
                  <a:cubicBezTo>
                    <a:pt x="29976" y="2699"/>
                    <a:pt x="29976" y="2310"/>
                    <a:pt x="29927" y="1927"/>
                  </a:cubicBezTo>
                  <a:lnTo>
                    <a:pt x="28771" y="899"/>
                  </a:lnTo>
                  <a:lnTo>
                    <a:pt x="26716" y="0"/>
                  </a:lnTo>
                  <a:lnTo>
                    <a:pt x="25689" y="0"/>
                  </a:lnTo>
                  <a:lnTo>
                    <a:pt x="24918" y="0"/>
                  </a:lnTo>
                  <a:lnTo>
                    <a:pt x="22606" y="0"/>
                  </a:lnTo>
                  <a:lnTo>
                    <a:pt x="21450" y="0"/>
                  </a:lnTo>
                  <a:cubicBezTo>
                    <a:pt x="18751" y="945"/>
                    <a:pt x="16813" y="3329"/>
                    <a:pt x="16441" y="6165"/>
                  </a:cubicBezTo>
                  <a:lnTo>
                    <a:pt x="14643" y="17725"/>
                  </a:lnTo>
                  <a:lnTo>
                    <a:pt x="0" y="116370"/>
                  </a:lnTo>
                  <a:lnTo>
                    <a:pt x="0" y="208850"/>
                  </a:lnTo>
                  <a:lnTo>
                    <a:pt x="29927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3D6B078-16F1-47C0-A916-057EE83D9D11}"/>
                </a:ext>
              </a:extLst>
            </p:cNvPr>
            <p:cNvSpPr/>
            <p:nvPr/>
          </p:nvSpPr>
          <p:spPr>
            <a:xfrm>
              <a:off x="-1" y="5278523"/>
              <a:ext cx="139444" cy="59340"/>
            </a:xfrm>
            <a:custGeom>
              <a:avLst/>
              <a:gdLst>
                <a:gd name="connsiteX0" fmla="*/ 139232 w 139444"/>
                <a:gd name="connsiteY0" fmla="*/ 5137 h 59340"/>
                <a:gd name="connsiteX1" fmla="*/ 131888 w 139444"/>
                <a:gd name="connsiteY1" fmla="*/ 109 h 59340"/>
                <a:gd name="connsiteX2" fmla="*/ 130884 w 139444"/>
                <a:gd name="connsiteY2" fmla="*/ 384 h 59340"/>
                <a:gd name="connsiteX3" fmla="*/ 117269 w 139444"/>
                <a:gd name="connsiteY3" fmla="*/ 4880 h 59340"/>
                <a:gd name="connsiteX4" fmla="*/ 0 w 139444"/>
                <a:gd name="connsiteY4" fmla="*/ 44312 h 59340"/>
                <a:gd name="connsiteX5" fmla="*/ 0 w 139444"/>
                <a:gd name="connsiteY5" fmla="*/ 59340 h 59340"/>
                <a:gd name="connsiteX6" fmla="*/ 134352 w 139444"/>
                <a:gd name="connsiteY6" fmla="*/ 14385 h 59340"/>
                <a:gd name="connsiteX7" fmla="*/ 139232 w 139444"/>
                <a:gd name="connsiteY7" fmla="*/ 5137 h 5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444" h="59340">
                  <a:moveTo>
                    <a:pt x="139232" y="5137"/>
                  </a:moveTo>
                  <a:cubicBezTo>
                    <a:pt x="138593" y="1720"/>
                    <a:pt x="135305" y="-531"/>
                    <a:pt x="131888" y="109"/>
                  </a:cubicBezTo>
                  <a:cubicBezTo>
                    <a:pt x="131546" y="172"/>
                    <a:pt x="131210" y="265"/>
                    <a:pt x="130884" y="384"/>
                  </a:cubicBezTo>
                  <a:lnTo>
                    <a:pt x="117269" y="4880"/>
                  </a:lnTo>
                  <a:lnTo>
                    <a:pt x="0" y="44312"/>
                  </a:lnTo>
                  <a:lnTo>
                    <a:pt x="0" y="59340"/>
                  </a:lnTo>
                  <a:lnTo>
                    <a:pt x="134352" y="14385"/>
                  </a:lnTo>
                  <a:cubicBezTo>
                    <a:pt x="138058" y="12952"/>
                    <a:pt x="140141" y="9006"/>
                    <a:pt x="139232" y="513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75E9CBA-B89E-47D4-B526-207F9FD90BA0}"/>
                </a:ext>
              </a:extLst>
            </p:cNvPr>
            <p:cNvSpPr/>
            <p:nvPr/>
          </p:nvSpPr>
          <p:spPr>
            <a:xfrm>
              <a:off x="2453074" y="6235685"/>
              <a:ext cx="33070" cy="104236"/>
            </a:xfrm>
            <a:custGeom>
              <a:avLst/>
              <a:gdLst>
                <a:gd name="connsiteX0" fmla="*/ 30759 w 33070"/>
                <a:gd name="connsiteY0" fmla="*/ 13486 h 104236"/>
                <a:gd name="connsiteX1" fmla="*/ 33071 w 33070"/>
                <a:gd name="connsiteY1" fmla="*/ 2440 h 104236"/>
                <a:gd name="connsiteX2" fmla="*/ 24850 w 33070"/>
                <a:gd name="connsiteY2" fmla="*/ 8477 h 104236"/>
                <a:gd name="connsiteX3" fmla="*/ 19677 w 33070"/>
                <a:gd name="connsiteY3" fmla="*/ 143 h 104236"/>
                <a:gd name="connsiteX4" fmla="*/ 19712 w 33070"/>
                <a:gd name="connsiteY4" fmla="*/ 0 h 104236"/>
                <a:gd name="connsiteX5" fmla="*/ 189 w 33070"/>
                <a:gd name="connsiteY5" fmla="*/ 95819 h 104236"/>
                <a:gd name="connsiteX6" fmla="*/ 5327 w 33070"/>
                <a:gd name="connsiteY6" fmla="*/ 104167 h 104236"/>
                <a:gd name="connsiteX7" fmla="*/ 13547 w 33070"/>
                <a:gd name="connsiteY7" fmla="*/ 98130 h 104236"/>
                <a:gd name="connsiteX8" fmla="*/ 16116 w 33070"/>
                <a:gd name="connsiteY8" fmla="*/ 85286 h 104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" h="104236">
                  <a:moveTo>
                    <a:pt x="30759" y="13486"/>
                  </a:moveTo>
                  <a:lnTo>
                    <a:pt x="33071" y="2440"/>
                  </a:lnTo>
                  <a:cubicBezTo>
                    <a:pt x="32413" y="6344"/>
                    <a:pt x="28772" y="9018"/>
                    <a:pt x="24850" y="8477"/>
                  </a:cubicBezTo>
                  <a:cubicBezTo>
                    <a:pt x="21120" y="7604"/>
                    <a:pt x="18804" y="3873"/>
                    <a:pt x="19677" y="143"/>
                  </a:cubicBezTo>
                  <a:cubicBezTo>
                    <a:pt x="19689" y="95"/>
                    <a:pt x="19700" y="47"/>
                    <a:pt x="19712" y="0"/>
                  </a:cubicBezTo>
                  <a:lnTo>
                    <a:pt x="189" y="95819"/>
                  </a:lnTo>
                  <a:cubicBezTo>
                    <a:pt x="-695" y="99542"/>
                    <a:pt x="1604" y="103279"/>
                    <a:pt x="5327" y="104167"/>
                  </a:cubicBezTo>
                  <a:cubicBezTo>
                    <a:pt x="9248" y="104708"/>
                    <a:pt x="12890" y="102034"/>
                    <a:pt x="13547" y="98130"/>
                  </a:cubicBezTo>
                  <a:lnTo>
                    <a:pt x="16116" y="8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4BD97DF-8E54-4BDB-888C-69EE6D761189}"/>
                </a:ext>
              </a:extLst>
            </p:cNvPr>
            <p:cNvSpPr/>
            <p:nvPr/>
          </p:nvSpPr>
          <p:spPr>
            <a:xfrm>
              <a:off x="1883104" y="4056856"/>
              <a:ext cx="419554" cy="145179"/>
            </a:xfrm>
            <a:custGeom>
              <a:avLst/>
              <a:gdLst>
                <a:gd name="connsiteX0" fmla="*/ 419367 w 419554"/>
                <a:gd name="connsiteY0" fmla="*/ 5176 h 145179"/>
                <a:gd name="connsiteX1" fmla="*/ 411820 w 419554"/>
                <a:gd name="connsiteY1" fmla="*/ 123 h 145179"/>
                <a:gd name="connsiteX2" fmla="*/ 411147 w 419554"/>
                <a:gd name="connsiteY2" fmla="*/ 295 h 145179"/>
                <a:gd name="connsiteX3" fmla="*/ 406908 w 419554"/>
                <a:gd name="connsiteY3" fmla="*/ 1708 h 145179"/>
                <a:gd name="connsiteX4" fmla="*/ 10404 w 419554"/>
                <a:gd name="connsiteY4" fmla="*/ 127840 h 145179"/>
                <a:gd name="connsiteX5" fmla="*/ 0 w 419554"/>
                <a:gd name="connsiteY5" fmla="*/ 131179 h 145179"/>
                <a:gd name="connsiteX6" fmla="*/ 8049 w 419554"/>
                <a:gd name="connsiteY6" fmla="*/ 135387 h 145179"/>
                <a:gd name="connsiteX7" fmla="*/ 8220 w 419554"/>
                <a:gd name="connsiteY7" fmla="*/ 136060 h 145179"/>
                <a:gd name="connsiteX8" fmla="*/ 3211 w 419554"/>
                <a:gd name="connsiteY8" fmla="*/ 145180 h 145179"/>
                <a:gd name="connsiteX9" fmla="*/ 414229 w 419554"/>
                <a:gd name="connsiteY9" fmla="*/ 14295 h 145179"/>
                <a:gd name="connsiteX10" fmla="*/ 419367 w 419554"/>
                <a:gd name="connsiteY10" fmla="*/ 5176 h 145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554" h="145179">
                  <a:moveTo>
                    <a:pt x="419367" y="5176"/>
                  </a:moveTo>
                  <a:cubicBezTo>
                    <a:pt x="418678" y="1697"/>
                    <a:pt x="415299" y="-565"/>
                    <a:pt x="411820" y="123"/>
                  </a:cubicBezTo>
                  <a:cubicBezTo>
                    <a:pt x="411592" y="169"/>
                    <a:pt x="411368" y="226"/>
                    <a:pt x="411147" y="295"/>
                  </a:cubicBezTo>
                  <a:lnTo>
                    <a:pt x="406908" y="1708"/>
                  </a:lnTo>
                  <a:lnTo>
                    <a:pt x="10404" y="127840"/>
                  </a:lnTo>
                  <a:lnTo>
                    <a:pt x="0" y="131179"/>
                  </a:lnTo>
                  <a:cubicBezTo>
                    <a:pt x="3385" y="130119"/>
                    <a:pt x="6988" y="132002"/>
                    <a:pt x="8049" y="135387"/>
                  </a:cubicBezTo>
                  <a:cubicBezTo>
                    <a:pt x="8118" y="135608"/>
                    <a:pt x="8175" y="135833"/>
                    <a:pt x="8220" y="136060"/>
                  </a:cubicBezTo>
                  <a:cubicBezTo>
                    <a:pt x="9101" y="139930"/>
                    <a:pt x="6950" y="143847"/>
                    <a:pt x="3211" y="145180"/>
                  </a:cubicBezTo>
                  <a:lnTo>
                    <a:pt x="414229" y="14295"/>
                  </a:lnTo>
                  <a:cubicBezTo>
                    <a:pt x="418019" y="13013"/>
                    <a:pt x="420234" y="9082"/>
                    <a:pt x="419367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671FC3AA-585A-4AC1-A2E0-6820298A7C9D}"/>
                </a:ext>
              </a:extLst>
            </p:cNvPr>
            <p:cNvSpPr/>
            <p:nvPr/>
          </p:nvSpPr>
          <p:spPr>
            <a:xfrm>
              <a:off x="1550051" y="4187740"/>
              <a:ext cx="341470" cy="120390"/>
            </a:xfrm>
            <a:custGeom>
              <a:avLst/>
              <a:gdLst>
                <a:gd name="connsiteX0" fmla="*/ 341274 w 341470"/>
                <a:gd name="connsiteY0" fmla="*/ 5176 h 120390"/>
                <a:gd name="connsiteX1" fmla="*/ 333726 w 341470"/>
                <a:gd name="connsiteY1" fmla="*/ 123 h 120390"/>
                <a:gd name="connsiteX2" fmla="*/ 333053 w 341470"/>
                <a:gd name="connsiteY2" fmla="*/ 295 h 120390"/>
                <a:gd name="connsiteX3" fmla="*/ 328686 w 341470"/>
                <a:gd name="connsiteY3" fmla="*/ 1708 h 120390"/>
                <a:gd name="connsiteX4" fmla="*/ 10275 w 341470"/>
                <a:gd name="connsiteY4" fmla="*/ 103050 h 120390"/>
                <a:gd name="connsiteX5" fmla="*/ 0 w 341470"/>
                <a:gd name="connsiteY5" fmla="*/ 106390 h 120390"/>
                <a:gd name="connsiteX6" fmla="*/ 7981 w 341470"/>
                <a:gd name="connsiteY6" fmla="*/ 110331 h 120390"/>
                <a:gd name="connsiteX7" fmla="*/ 8220 w 341470"/>
                <a:gd name="connsiteY7" fmla="*/ 111271 h 120390"/>
                <a:gd name="connsiteX8" fmla="*/ 3211 w 341470"/>
                <a:gd name="connsiteY8" fmla="*/ 120390 h 120390"/>
                <a:gd name="connsiteX9" fmla="*/ 336264 w 341470"/>
                <a:gd name="connsiteY9" fmla="*/ 14295 h 120390"/>
                <a:gd name="connsiteX10" fmla="*/ 341274 w 341470"/>
                <a:gd name="connsiteY10" fmla="*/ 5176 h 12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70" h="120390">
                  <a:moveTo>
                    <a:pt x="341274" y="5176"/>
                  </a:moveTo>
                  <a:cubicBezTo>
                    <a:pt x="340585" y="1697"/>
                    <a:pt x="337206" y="-565"/>
                    <a:pt x="333726" y="123"/>
                  </a:cubicBezTo>
                  <a:cubicBezTo>
                    <a:pt x="333499" y="169"/>
                    <a:pt x="333274" y="226"/>
                    <a:pt x="333053" y="295"/>
                  </a:cubicBezTo>
                  <a:lnTo>
                    <a:pt x="328686" y="1708"/>
                  </a:lnTo>
                  <a:lnTo>
                    <a:pt x="10275" y="103050"/>
                  </a:lnTo>
                  <a:lnTo>
                    <a:pt x="0" y="106390"/>
                  </a:lnTo>
                  <a:cubicBezTo>
                    <a:pt x="3292" y="105274"/>
                    <a:pt x="6865" y="107039"/>
                    <a:pt x="7981" y="110331"/>
                  </a:cubicBezTo>
                  <a:cubicBezTo>
                    <a:pt x="8085" y="110638"/>
                    <a:pt x="8165" y="110952"/>
                    <a:pt x="8220" y="111271"/>
                  </a:cubicBezTo>
                  <a:cubicBezTo>
                    <a:pt x="9101" y="115140"/>
                    <a:pt x="6950" y="119058"/>
                    <a:pt x="3211" y="120390"/>
                  </a:cubicBezTo>
                  <a:lnTo>
                    <a:pt x="336264" y="14295"/>
                  </a:lnTo>
                  <a:cubicBezTo>
                    <a:pt x="340003" y="12963"/>
                    <a:pt x="342155" y="9046"/>
                    <a:pt x="341274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0292E2A-32FE-4C83-AEC0-60892B762416}"/>
                </a:ext>
              </a:extLst>
            </p:cNvPr>
            <p:cNvSpPr/>
            <p:nvPr/>
          </p:nvSpPr>
          <p:spPr>
            <a:xfrm>
              <a:off x="1091509" y="4293796"/>
              <a:ext cx="466702" cy="160246"/>
            </a:xfrm>
            <a:custGeom>
              <a:avLst/>
              <a:gdLst>
                <a:gd name="connsiteX0" fmla="*/ 8477 w 466702"/>
                <a:gd name="connsiteY0" fmla="*/ 150998 h 160246"/>
                <a:gd name="connsiteX1" fmla="*/ 3339 w 466702"/>
                <a:gd name="connsiteY1" fmla="*/ 160246 h 160246"/>
                <a:gd name="connsiteX2" fmla="*/ 461496 w 466702"/>
                <a:gd name="connsiteY2" fmla="*/ 14334 h 160246"/>
                <a:gd name="connsiteX3" fmla="*/ 461496 w 466702"/>
                <a:gd name="connsiteY3" fmla="*/ 14334 h 160246"/>
                <a:gd name="connsiteX4" fmla="*/ 466506 w 466702"/>
                <a:gd name="connsiteY4" fmla="*/ 5215 h 160246"/>
                <a:gd name="connsiteX5" fmla="*/ 459225 w 466702"/>
                <a:gd name="connsiteY5" fmla="*/ 94 h 160246"/>
                <a:gd name="connsiteX6" fmla="*/ 458285 w 466702"/>
                <a:gd name="connsiteY6" fmla="*/ 334 h 160246"/>
                <a:gd name="connsiteX7" fmla="*/ 453918 w 466702"/>
                <a:gd name="connsiteY7" fmla="*/ 1618 h 160246"/>
                <a:gd name="connsiteX8" fmla="*/ 10147 w 466702"/>
                <a:gd name="connsiteY8" fmla="*/ 142907 h 160246"/>
                <a:gd name="connsiteX9" fmla="*/ 0 w 466702"/>
                <a:gd name="connsiteY9" fmla="*/ 146118 h 160246"/>
                <a:gd name="connsiteX10" fmla="*/ 8209 w 466702"/>
                <a:gd name="connsiteY10" fmla="*/ 150003 h 160246"/>
                <a:gd name="connsiteX11" fmla="*/ 8477 w 466702"/>
                <a:gd name="connsiteY11" fmla="*/ 150998 h 16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6702" h="160246">
                  <a:moveTo>
                    <a:pt x="8477" y="150998"/>
                  </a:moveTo>
                  <a:cubicBezTo>
                    <a:pt x="9355" y="154937"/>
                    <a:pt x="7148" y="158911"/>
                    <a:pt x="3339" y="160246"/>
                  </a:cubicBezTo>
                  <a:lnTo>
                    <a:pt x="461496" y="14334"/>
                  </a:lnTo>
                  <a:lnTo>
                    <a:pt x="461496" y="14334"/>
                  </a:lnTo>
                  <a:cubicBezTo>
                    <a:pt x="465235" y="13002"/>
                    <a:pt x="467387" y="9084"/>
                    <a:pt x="466506" y="5215"/>
                  </a:cubicBezTo>
                  <a:cubicBezTo>
                    <a:pt x="465909" y="1791"/>
                    <a:pt x="462650" y="-502"/>
                    <a:pt x="459225" y="94"/>
                  </a:cubicBezTo>
                  <a:cubicBezTo>
                    <a:pt x="458906" y="150"/>
                    <a:pt x="458592" y="230"/>
                    <a:pt x="458285" y="334"/>
                  </a:cubicBezTo>
                  <a:lnTo>
                    <a:pt x="453918" y="1618"/>
                  </a:lnTo>
                  <a:lnTo>
                    <a:pt x="10147" y="142907"/>
                  </a:lnTo>
                  <a:lnTo>
                    <a:pt x="0" y="146118"/>
                  </a:lnTo>
                  <a:cubicBezTo>
                    <a:pt x="3340" y="144924"/>
                    <a:pt x="7015" y="146663"/>
                    <a:pt x="8209" y="150003"/>
                  </a:cubicBezTo>
                  <a:cubicBezTo>
                    <a:pt x="8325" y="150327"/>
                    <a:pt x="8415" y="150660"/>
                    <a:pt x="8477" y="1509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6EF1310-50E0-4A7C-899D-B10A7E0B18E2}"/>
                </a:ext>
              </a:extLst>
            </p:cNvPr>
            <p:cNvSpPr/>
            <p:nvPr/>
          </p:nvSpPr>
          <p:spPr>
            <a:xfrm>
              <a:off x="949708" y="4439618"/>
              <a:ext cx="150470" cy="58095"/>
            </a:xfrm>
            <a:custGeom>
              <a:avLst/>
              <a:gdLst>
                <a:gd name="connsiteX0" fmla="*/ 8477 w 150470"/>
                <a:gd name="connsiteY0" fmla="*/ 53342 h 58095"/>
                <a:gd name="connsiteX1" fmla="*/ 7707 w 150470"/>
                <a:gd name="connsiteY1" fmla="*/ 58095 h 58095"/>
                <a:gd name="connsiteX2" fmla="*/ 17982 w 150470"/>
                <a:gd name="connsiteY2" fmla="*/ 54884 h 58095"/>
                <a:gd name="connsiteX3" fmla="*/ 145141 w 150470"/>
                <a:gd name="connsiteY3" fmla="*/ 14424 h 58095"/>
                <a:gd name="connsiteX4" fmla="*/ 145141 w 150470"/>
                <a:gd name="connsiteY4" fmla="*/ 14424 h 58095"/>
                <a:gd name="connsiteX5" fmla="*/ 150279 w 150470"/>
                <a:gd name="connsiteY5" fmla="*/ 5176 h 58095"/>
                <a:gd name="connsiteX6" fmla="*/ 142731 w 150470"/>
                <a:gd name="connsiteY6" fmla="*/ 123 h 58095"/>
                <a:gd name="connsiteX7" fmla="*/ 142058 w 150470"/>
                <a:gd name="connsiteY7" fmla="*/ 295 h 58095"/>
                <a:gd name="connsiteX8" fmla="*/ 137563 w 150470"/>
                <a:gd name="connsiteY8" fmla="*/ 1708 h 58095"/>
                <a:gd name="connsiteX9" fmla="*/ 771 w 150470"/>
                <a:gd name="connsiteY9" fmla="*/ 45508 h 58095"/>
                <a:gd name="connsiteX10" fmla="*/ 0 w 150470"/>
                <a:gd name="connsiteY10" fmla="*/ 45508 h 58095"/>
                <a:gd name="connsiteX11" fmla="*/ 3596 w 150470"/>
                <a:gd name="connsiteY11" fmla="*/ 44866 h 58095"/>
                <a:gd name="connsiteX12" fmla="*/ 8603 w 150470"/>
                <a:gd name="connsiteY12" fmla="*/ 52875 h 58095"/>
                <a:gd name="connsiteX13" fmla="*/ 8477 w 150470"/>
                <a:gd name="connsiteY13" fmla="*/ 53342 h 58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70" h="58095">
                  <a:moveTo>
                    <a:pt x="8477" y="53342"/>
                  </a:moveTo>
                  <a:lnTo>
                    <a:pt x="7707" y="58095"/>
                  </a:lnTo>
                  <a:lnTo>
                    <a:pt x="17982" y="54884"/>
                  </a:lnTo>
                  <a:lnTo>
                    <a:pt x="145141" y="14424"/>
                  </a:lnTo>
                  <a:lnTo>
                    <a:pt x="145141" y="14424"/>
                  </a:lnTo>
                  <a:cubicBezTo>
                    <a:pt x="148949" y="13089"/>
                    <a:pt x="151157" y="9115"/>
                    <a:pt x="150279" y="5176"/>
                  </a:cubicBezTo>
                  <a:cubicBezTo>
                    <a:pt x="149590" y="1697"/>
                    <a:pt x="146211" y="-565"/>
                    <a:pt x="142731" y="123"/>
                  </a:cubicBezTo>
                  <a:cubicBezTo>
                    <a:pt x="142504" y="169"/>
                    <a:pt x="142279" y="226"/>
                    <a:pt x="142058" y="295"/>
                  </a:cubicBezTo>
                  <a:lnTo>
                    <a:pt x="137563" y="1708"/>
                  </a:lnTo>
                  <a:lnTo>
                    <a:pt x="771" y="45508"/>
                  </a:lnTo>
                  <a:lnTo>
                    <a:pt x="0" y="45508"/>
                  </a:lnTo>
                  <a:cubicBezTo>
                    <a:pt x="1120" y="44976"/>
                    <a:pt x="2362" y="44754"/>
                    <a:pt x="3596" y="44866"/>
                  </a:cubicBezTo>
                  <a:cubicBezTo>
                    <a:pt x="7191" y="45695"/>
                    <a:pt x="9432" y="49281"/>
                    <a:pt x="8603" y="52875"/>
                  </a:cubicBezTo>
                  <a:cubicBezTo>
                    <a:pt x="8567" y="53032"/>
                    <a:pt x="8525" y="53188"/>
                    <a:pt x="8477" y="5334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3F95446B-0190-4D06-BBBC-39024E730B11}"/>
                </a:ext>
              </a:extLst>
            </p:cNvPr>
            <p:cNvSpPr/>
            <p:nvPr/>
          </p:nvSpPr>
          <p:spPr>
            <a:xfrm>
              <a:off x="945516" y="4488593"/>
              <a:ext cx="81" cy="2312"/>
            </a:xfrm>
            <a:custGeom>
              <a:avLst/>
              <a:gdLst>
                <a:gd name="connsiteX0" fmla="*/ 82 w 81"/>
                <a:gd name="connsiteY0" fmla="*/ 0 h 2312"/>
                <a:gd name="connsiteX1" fmla="*/ 82 w 81"/>
                <a:gd name="connsiteY1" fmla="*/ 1413 h 2312"/>
                <a:gd name="connsiteX2" fmla="*/ 82 w 81"/>
                <a:gd name="connsiteY2" fmla="*/ 2312 h 2312"/>
                <a:gd name="connsiteX3" fmla="*/ 82 w 81"/>
                <a:gd name="connsiteY3" fmla="*/ 0 h 2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2312">
                  <a:moveTo>
                    <a:pt x="82" y="0"/>
                  </a:moveTo>
                  <a:cubicBezTo>
                    <a:pt x="82" y="0"/>
                    <a:pt x="82" y="1028"/>
                    <a:pt x="82" y="1413"/>
                  </a:cubicBezTo>
                  <a:cubicBezTo>
                    <a:pt x="40" y="1711"/>
                    <a:pt x="40" y="2014"/>
                    <a:pt x="82" y="2312"/>
                  </a:cubicBezTo>
                  <a:cubicBezTo>
                    <a:pt x="-27" y="1546"/>
                    <a:pt x="-27" y="767"/>
                    <a:pt x="8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9D7845B-7488-475F-9F69-C8764779DFE3}"/>
                </a:ext>
              </a:extLst>
            </p:cNvPr>
            <p:cNvSpPr/>
            <p:nvPr/>
          </p:nvSpPr>
          <p:spPr>
            <a:xfrm>
              <a:off x="946625" y="4486410"/>
              <a:ext cx="770" cy="1027"/>
            </a:xfrm>
            <a:custGeom>
              <a:avLst/>
              <a:gdLst>
                <a:gd name="connsiteX0" fmla="*/ 771 w 770"/>
                <a:gd name="connsiteY0" fmla="*/ 0 h 1027"/>
                <a:gd name="connsiteX1" fmla="*/ 0 w 770"/>
                <a:gd name="connsiteY1" fmla="*/ 1027 h 1027"/>
                <a:gd name="connsiteX2" fmla="*/ 0 w 770"/>
                <a:gd name="connsiteY2" fmla="*/ 1027 h 1027"/>
                <a:gd name="connsiteX3" fmla="*/ 771 w 770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1027">
                  <a:moveTo>
                    <a:pt x="771" y="0"/>
                  </a:moveTo>
                  <a:lnTo>
                    <a:pt x="0" y="1027"/>
                  </a:lnTo>
                  <a:lnTo>
                    <a:pt x="0" y="1027"/>
                  </a:lnTo>
                  <a:cubicBezTo>
                    <a:pt x="208" y="651"/>
                    <a:pt x="467" y="305"/>
                    <a:pt x="77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4738F12-3DA4-4EC1-9B09-935F6C11D4A7}"/>
                </a:ext>
              </a:extLst>
            </p:cNvPr>
            <p:cNvSpPr/>
            <p:nvPr/>
          </p:nvSpPr>
          <p:spPr>
            <a:xfrm>
              <a:off x="546267" y="6505031"/>
              <a:ext cx="83744" cy="430928"/>
            </a:xfrm>
            <a:custGeom>
              <a:avLst/>
              <a:gdLst>
                <a:gd name="connsiteX0" fmla="*/ 75782 w 83744"/>
                <a:gd name="connsiteY0" fmla="*/ 8092 h 430928"/>
                <a:gd name="connsiteX1" fmla="*/ 70165 w 83744"/>
                <a:gd name="connsiteY1" fmla="*/ 498 h 430928"/>
                <a:gd name="connsiteX2" fmla="*/ 70258 w 83744"/>
                <a:gd name="connsiteY2" fmla="*/ 0 h 430928"/>
                <a:gd name="connsiteX3" fmla="*/ 68332 w 83744"/>
                <a:gd name="connsiteY3" fmla="*/ 11817 h 430928"/>
                <a:gd name="connsiteX4" fmla="*/ 0 w 83744"/>
                <a:gd name="connsiteY4" fmla="*/ 430929 h 430928"/>
                <a:gd name="connsiteX5" fmla="*/ 13872 w 83744"/>
                <a:gd name="connsiteY5" fmla="*/ 430929 h 430928"/>
                <a:gd name="connsiteX6" fmla="*/ 83745 w 83744"/>
                <a:gd name="connsiteY6" fmla="*/ 1670 h 430928"/>
                <a:gd name="connsiteX7" fmla="*/ 75782 w 83744"/>
                <a:gd name="connsiteY7" fmla="*/ 8092 h 430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744" h="430928">
                  <a:moveTo>
                    <a:pt x="75782" y="8092"/>
                  </a:moveTo>
                  <a:cubicBezTo>
                    <a:pt x="72133" y="7546"/>
                    <a:pt x="69619" y="4146"/>
                    <a:pt x="70165" y="498"/>
                  </a:cubicBezTo>
                  <a:cubicBezTo>
                    <a:pt x="70190" y="331"/>
                    <a:pt x="70221" y="165"/>
                    <a:pt x="70258" y="0"/>
                  </a:cubicBezTo>
                  <a:lnTo>
                    <a:pt x="68332" y="11817"/>
                  </a:lnTo>
                  <a:lnTo>
                    <a:pt x="0" y="430929"/>
                  </a:lnTo>
                  <a:lnTo>
                    <a:pt x="13872" y="430929"/>
                  </a:lnTo>
                  <a:lnTo>
                    <a:pt x="83745" y="1670"/>
                  </a:lnTo>
                  <a:cubicBezTo>
                    <a:pt x="83212" y="5583"/>
                    <a:pt x="79719" y="8401"/>
                    <a:pt x="75782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A38F4D5-A2FC-4637-B25C-2FEC9B73A400}"/>
                </a:ext>
              </a:extLst>
            </p:cNvPr>
            <p:cNvSpPr/>
            <p:nvPr/>
          </p:nvSpPr>
          <p:spPr>
            <a:xfrm>
              <a:off x="616357" y="6076414"/>
              <a:ext cx="83528" cy="436732"/>
            </a:xfrm>
            <a:custGeom>
              <a:avLst/>
              <a:gdLst>
                <a:gd name="connsiteX0" fmla="*/ 75565 w 83528"/>
                <a:gd name="connsiteY0" fmla="*/ 8092 h 436732"/>
                <a:gd name="connsiteX1" fmla="*/ 69948 w 83528"/>
                <a:gd name="connsiteY1" fmla="*/ 498 h 436732"/>
                <a:gd name="connsiteX2" fmla="*/ 70042 w 83528"/>
                <a:gd name="connsiteY2" fmla="*/ 0 h 436732"/>
                <a:gd name="connsiteX3" fmla="*/ 68115 w 83528"/>
                <a:gd name="connsiteY3" fmla="*/ 11688 h 436732"/>
                <a:gd name="connsiteX4" fmla="*/ 940 w 83528"/>
                <a:gd name="connsiteY4" fmla="*/ 424121 h 436732"/>
                <a:gd name="connsiteX5" fmla="*/ 169 w 83528"/>
                <a:gd name="connsiteY5" fmla="*/ 428617 h 436732"/>
                <a:gd name="connsiteX6" fmla="*/ 5194 w 83528"/>
                <a:gd name="connsiteY6" fmla="*/ 436615 h 436732"/>
                <a:gd name="connsiteX7" fmla="*/ 5692 w 83528"/>
                <a:gd name="connsiteY7" fmla="*/ 436709 h 436732"/>
                <a:gd name="connsiteX8" fmla="*/ 13656 w 83528"/>
                <a:gd name="connsiteY8" fmla="*/ 430287 h 436732"/>
                <a:gd name="connsiteX9" fmla="*/ 83529 w 83528"/>
                <a:gd name="connsiteY9" fmla="*/ 1670 h 436732"/>
                <a:gd name="connsiteX10" fmla="*/ 75565 w 83528"/>
                <a:gd name="connsiteY10" fmla="*/ 8092 h 43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28" h="436732">
                  <a:moveTo>
                    <a:pt x="75565" y="8092"/>
                  </a:moveTo>
                  <a:cubicBezTo>
                    <a:pt x="71917" y="7546"/>
                    <a:pt x="69402" y="4146"/>
                    <a:pt x="69948" y="498"/>
                  </a:cubicBezTo>
                  <a:cubicBezTo>
                    <a:pt x="69973" y="331"/>
                    <a:pt x="70004" y="165"/>
                    <a:pt x="70042" y="0"/>
                  </a:cubicBezTo>
                  <a:lnTo>
                    <a:pt x="68115" y="11688"/>
                  </a:lnTo>
                  <a:lnTo>
                    <a:pt x="940" y="424121"/>
                  </a:lnTo>
                  <a:lnTo>
                    <a:pt x="169" y="428617"/>
                  </a:lnTo>
                  <a:cubicBezTo>
                    <a:pt x="-652" y="432213"/>
                    <a:pt x="1598" y="435794"/>
                    <a:pt x="5194" y="436615"/>
                  </a:cubicBezTo>
                  <a:cubicBezTo>
                    <a:pt x="5359" y="436653"/>
                    <a:pt x="5525" y="436684"/>
                    <a:pt x="5692" y="436709"/>
                  </a:cubicBezTo>
                  <a:cubicBezTo>
                    <a:pt x="9629" y="437017"/>
                    <a:pt x="13123" y="434200"/>
                    <a:pt x="13656" y="430287"/>
                  </a:cubicBezTo>
                  <a:lnTo>
                    <a:pt x="83529" y="1670"/>
                  </a:lnTo>
                  <a:cubicBezTo>
                    <a:pt x="83058" y="5618"/>
                    <a:pt x="79523" y="8469"/>
                    <a:pt x="75565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809A87A3-80CB-4230-85B5-22EC02806EEB}"/>
                </a:ext>
              </a:extLst>
            </p:cNvPr>
            <p:cNvSpPr/>
            <p:nvPr/>
          </p:nvSpPr>
          <p:spPr>
            <a:xfrm>
              <a:off x="2472099" y="5014699"/>
              <a:ext cx="266051" cy="1229532"/>
            </a:xfrm>
            <a:custGeom>
              <a:avLst/>
              <a:gdLst>
                <a:gd name="connsiteX0" fmla="*/ 5826 w 266051"/>
                <a:gd name="connsiteY0" fmla="*/ 1229463 h 1229532"/>
                <a:gd name="connsiteX1" fmla="*/ 14046 w 266051"/>
                <a:gd name="connsiteY1" fmla="*/ 1223426 h 1229532"/>
                <a:gd name="connsiteX2" fmla="*/ 15074 w 266051"/>
                <a:gd name="connsiteY2" fmla="*/ 1218674 h 1229532"/>
                <a:gd name="connsiteX3" fmla="*/ 263740 w 266051"/>
                <a:gd name="connsiteY3" fmla="*/ 12973 h 1229532"/>
                <a:gd name="connsiteX4" fmla="*/ 266051 w 266051"/>
                <a:gd name="connsiteY4" fmla="*/ 2312 h 1229532"/>
                <a:gd name="connsiteX5" fmla="*/ 257831 w 266051"/>
                <a:gd name="connsiteY5" fmla="*/ 8349 h 1229532"/>
                <a:gd name="connsiteX6" fmla="*/ 252574 w 266051"/>
                <a:gd name="connsiteY6" fmla="*/ 501 h 1229532"/>
                <a:gd name="connsiteX7" fmla="*/ 252693 w 266051"/>
                <a:gd name="connsiteY7" fmla="*/ 0 h 1229532"/>
                <a:gd name="connsiteX8" fmla="*/ 252693 w 266051"/>
                <a:gd name="connsiteY8" fmla="*/ 0 h 1229532"/>
                <a:gd name="connsiteX9" fmla="*/ 431 w 266051"/>
                <a:gd name="connsiteY9" fmla="*/ 1220215 h 1229532"/>
                <a:gd name="connsiteX10" fmla="*/ 431 w 266051"/>
                <a:gd name="connsiteY10" fmla="*/ 1220215 h 1229532"/>
                <a:gd name="connsiteX11" fmla="*/ 4536 w 266051"/>
                <a:gd name="connsiteY11" fmla="*/ 1229124 h 1229532"/>
                <a:gd name="connsiteX12" fmla="*/ 5826 w 266051"/>
                <a:gd name="connsiteY12" fmla="*/ 1229463 h 122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6051" h="1229532">
                  <a:moveTo>
                    <a:pt x="5826" y="1229463"/>
                  </a:moveTo>
                  <a:cubicBezTo>
                    <a:pt x="9747" y="1230004"/>
                    <a:pt x="13389" y="1227330"/>
                    <a:pt x="14046" y="1223426"/>
                  </a:cubicBezTo>
                  <a:lnTo>
                    <a:pt x="15074" y="1218674"/>
                  </a:lnTo>
                  <a:lnTo>
                    <a:pt x="263740" y="12973"/>
                  </a:lnTo>
                  <a:lnTo>
                    <a:pt x="266051" y="2312"/>
                  </a:lnTo>
                  <a:cubicBezTo>
                    <a:pt x="265334" y="6178"/>
                    <a:pt x="261735" y="8821"/>
                    <a:pt x="257831" y="8349"/>
                  </a:cubicBezTo>
                  <a:cubicBezTo>
                    <a:pt x="254212" y="7633"/>
                    <a:pt x="251859" y="4120"/>
                    <a:pt x="252574" y="501"/>
                  </a:cubicBezTo>
                  <a:cubicBezTo>
                    <a:pt x="252607" y="333"/>
                    <a:pt x="252647" y="165"/>
                    <a:pt x="252693" y="0"/>
                  </a:cubicBezTo>
                  <a:lnTo>
                    <a:pt x="252693" y="0"/>
                  </a:lnTo>
                  <a:lnTo>
                    <a:pt x="431" y="1220215"/>
                  </a:lnTo>
                  <a:lnTo>
                    <a:pt x="431" y="1220215"/>
                  </a:lnTo>
                  <a:cubicBezTo>
                    <a:pt x="-895" y="1223809"/>
                    <a:pt x="943" y="1227797"/>
                    <a:pt x="4536" y="1229124"/>
                  </a:cubicBezTo>
                  <a:cubicBezTo>
                    <a:pt x="4954" y="1229278"/>
                    <a:pt x="5386" y="1229392"/>
                    <a:pt x="5826" y="12294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A28CA41A-38D0-40BA-8F0A-8269D4973A92}"/>
                </a:ext>
              </a:extLst>
            </p:cNvPr>
            <p:cNvSpPr/>
            <p:nvPr/>
          </p:nvSpPr>
          <p:spPr>
            <a:xfrm>
              <a:off x="2724930" y="5000441"/>
              <a:ext cx="16431" cy="22661"/>
            </a:xfrm>
            <a:custGeom>
              <a:avLst/>
              <a:gdLst>
                <a:gd name="connsiteX0" fmla="*/ 5386 w 16431"/>
                <a:gd name="connsiteY0" fmla="*/ 22607 h 22661"/>
                <a:gd name="connsiteX1" fmla="*/ 13606 w 16431"/>
                <a:gd name="connsiteY1" fmla="*/ 16570 h 22661"/>
                <a:gd name="connsiteX2" fmla="*/ 14505 w 16431"/>
                <a:gd name="connsiteY2" fmla="*/ 11689 h 22661"/>
                <a:gd name="connsiteX3" fmla="*/ 15533 w 16431"/>
                <a:gd name="connsiteY3" fmla="*/ 6679 h 22661"/>
                <a:gd name="connsiteX4" fmla="*/ 16432 w 16431"/>
                <a:gd name="connsiteY4" fmla="*/ 2312 h 22661"/>
                <a:gd name="connsiteX5" fmla="*/ 8340 w 16431"/>
                <a:gd name="connsiteY5" fmla="*/ 8349 h 22661"/>
                <a:gd name="connsiteX6" fmla="*/ 2996 w 16431"/>
                <a:gd name="connsiteY6" fmla="*/ 341 h 22661"/>
                <a:gd name="connsiteX7" fmla="*/ 3073 w 16431"/>
                <a:gd name="connsiteY7" fmla="*/ 0 h 22661"/>
                <a:gd name="connsiteX8" fmla="*/ 3074 w 16431"/>
                <a:gd name="connsiteY8" fmla="*/ 0 h 22661"/>
                <a:gd name="connsiteX9" fmla="*/ 248 w 16431"/>
                <a:gd name="connsiteY9" fmla="*/ 14258 h 22661"/>
                <a:gd name="connsiteX10" fmla="*/ 248 w 16431"/>
                <a:gd name="connsiteY10" fmla="*/ 14258 h 22661"/>
                <a:gd name="connsiteX11" fmla="*/ 4884 w 16431"/>
                <a:gd name="connsiteY11" fmla="*/ 22487 h 22661"/>
                <a:gd name="connsiteX12" fmla="*/ 5386 w 16431"/>
                <a:gd name="connsiteY12" fmla="*/ 22607 h 22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431" h="22661">
                  <a:moveTo>
                    <a:pt x="5386" y="22607"/>
                  </a:moveTo>
                  <a:cubicBezTo>
                    <a:pt x="9290" y="23079"/>
                    <a:pt x="12889" y="20436"/>
                    <a:pt x="13606" y="16570"/>
                  </a:cubicBezTo>
                  <a:lnTo>
                    <a:pt x="14505" y="11689"/>
                  </a:lnTo>
                  <a:lnTo>
                    <a:pt x="15533" y="6679"/>
                  </a:lnTo>
                  <a:lnTo>
                    <a:pt x="16432" y="2312"/>
                  </a:lnTo>
                  <a:cubicBezTo>
                    <a:pt x="15775" y="6160"/>
                    <a:pt x="12215" y="8816"/>
                    <a:pt x="8340" y="8349"/>
                  </a:cubicBezTo>
                  <a:cubicBezTo>
                    <a:pt x="4653" y="7613"/>
                    <a:pt x="2260" y="4028"/>
                    <a:pt x="2996" y="341"/>
                  </a:cubicBezTo>
                  <a:cubicBezTo>
                    <a:pt x="3019" y="227"/>
                    <a:pt x="3045" y="113"/>
                    <a:pt x="3073" y="0"/>
                  </a:cubicBezTo>
                  <a:lnTo>
                    <a:pt x="3074" y="0"/>
                  </a:lnTo>
                  <a:lnTo>
                    <a:pt x="248" y="14258"/>
                  </a:lnTo>
                  <a:lnTo>
                    <a:pt x="248" y="14258"/>
                  </a:lnTo>
                  <a:cubicBezTo>
                    <a:pt x="-744" y="17811"/>
                    <a:pt x="1332" y="21495"/>
                    <a:pt x="4884" y="22487"/>
                  </a:cubicBezTo>
                  <a:cubicBezTo>
                    <a:pt x="5050" y="22534"/>
                    <a:pt x="5217" y="22574"/>
                    <a:pt x="5386" y="2260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F3D390C-91C5-448F-AC0C-65741C034B3D}"/>
                </a:ext>
              </a:extLst>
            </p:cNvPr>
            <p:cNvSpPr/>
            <p:nvPr/>
          </p:nvSpPr>
          <p:spPr>
            <a:xfrm>
              <a:off x="2727883" y="4907705"/>
              <a:ext cx="32874" cy="101652"/>
            </a:xfrm>
            <a:custGeom>
              <a:avLst/>
              <a:gdLst>
                <a:gd name="connsiteX0" fmla="*/ 5387 w 32874"/>
                <a:gd name="connsiteY0" fmla="*/ 101599 h 101652"/>
                <a:gd name="connsiteX1" fmla="*/ 13479 w 32874"/>
                <a:gd name="connsiteY1" fmla="*/ 95562 h 101652"/>
                <a:gd name="connsiteX2" fmla="*/ 16048 w 32874"/>
                <a:gd name="connsiteY2" fmla="*/ 83617 h 101652"/>
                <a:gd name="connsiteX3" fmla="*/ 30562 w 32874"/>
                <a:gd name="connsiteY3" fmla="*/ 12973 h 101652"/>
                <a:gd name="connsiteX4" fmla="*/ 32874 w 32874"/>
                <a:gd name="connsiteY4" fmla="*/ 2312 h 101652"/>
                <a:gd name="connsiteX5" fmla="*/ 24654 w 32874"/>
                <a:gd name="connsiteY5" fmla="*/ 8349 h 101652"/>
                <a:gd name="connsiteX6" fmla="*/ 19397 w 32874"/>
                <a:gd name="connsiteY6" fmla="*/ 501 h 101652"/>
                <a:gd name="connsiteX7" fmla="*/ 19516 w 32874"/>
                <a:gd name="connsiteY7" fmla="*/ 0 h 101652"/>
                <a:gd name="connsiteX8" fmla="*/ 19516 w 32874"/>
                <a:gd name="connsiteY8" fmla="*/ 0 h 101652"/>
                <a:gd name="connsiteX9" fmla="*/ 249 w 32874"/>
                <a:gd name="connsiteY9" fmla="*/ 93122 h 101652"/>
                <a:gd name="connsiteX10" fmla="*/ 249 w 32874"/>
                <a:gd name="connsiteY10" fmla="*/ 93122 h 101652"/>
                <a:gd name="connsiteX11" fmla="*/ 4989 w 32874"/>
                <a:gd name="connsiteY11" fmla="*/ 101501 h 101652"/>
                <a:gd name="connsiteX12" fmla="*/ 5387 w 32874"/>
                <a:gd name="connsiteY12" fmla="*/ 101599 h 10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874" h="101652">
                  <a:moveTo>
                    <a:pt x="5387" y="101599"/>
                  </a:moveTo>
                  <a:cubicBezTo>
                    <a:pt x="9263" y="102065"/>
                    <a:pt x="12822" y="99410"/>
                    <a:pt x="13479" y="95562"/>
                  </a:cubicBezTo>
                  <a:lnTo>
                    <a:pt x="16048" y="83617"/>
                  </a:lnTo>
                  <a:lnTo>
                    <a:pt x="30562" y="12973"/>
                  </a:lnTo>
                  <a:lnTo>
                    <a:pt x="32874" y="2312"/>
                  </a:lnTo>
                  <a:cubicBezTo>
                    <a:pt x="32157" y="6178"/>
                    <a:pt x="28558" y="8821"/>
                    <a:pt x="24654" y="8349"/>
                  </a:cubicBezTo>
                  <a:cubicBezTo>
                    <a:pt x="21035" y="7633"/>
                    <a:pt x="18681" y="4120"/>
                    <a:pt x="19397" y="501"/>
                  </a:cubicBezTo>
                  <a:cubicBezTo>
                    <a:pt x="19430" y="333"/>
                    <a:pt x="19470" y="165"/>
                    <a:pt x="19516" y="0"/>
                  </a:cubicBezTo>
                  <a:lnTo>
                    <a:pt x="19516" y="0"/>
                  </a:lnTo>
                  <a:lnTo>
                    <a:pt x="249" y="93122"/>
                  </a:lnTo>
                  <a:lnTo>
                    <a:pt x="249" y="93122"/>
                  </a:lnTo>
                  <a:cubicBezTo>
                    <a:pt x="-756" y="96744"/>
                    <a:pt x="1366" y="100496"/>
                    <a:pt x="4989" y="101501"/>
                  </a:cubicBezTo>
                  <a:cubicBezTo>
                    <a:pt x="5121" y="101538"/>
                    <a:pt x="5254" y="101570"/>
                    <a:pt x="5387" y="1015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0BCF502-405F-46F2-B04C-5CC53A4CE5C1}"/>
                </a:ext>
              </a:extLst>
            </p:cNvPr>
            <p:cNvSpPr/>
            <p:nvPr/>
          </p:nvSpPr>
          <p:spPr>
            <a:xfrm>
              <a:off x="2749064" y="4286241"/>
              <a:ext cx="138899" cy="629353"/>
            </a:xfrm>
            <a:custGeom>
              <a:avLst/>
              <a:gdLst>
                <a:gd name="connsiteX0" fmla="*/ 3473 w 138899"/>
                <a:gd name="connsiteY0" fmla="*/ 629299 h 629353"/>
                <a:gd name="connsiteX1" fmla="*/ 11693 w 138899"/>
                <a:gd name="connsiteY1" fmla="*/ 623262 h 629353"/>
                <a:gd name="connsiteX2" fmla="*/ 12592 w 138899"/>
                <a:gd name="connsiteY2" fmla="*/ 618253 h 629353"/>
                <a:gd name="connsiteX3" fmla="*/ 138852 w 138899"/>
                <a:gd name="connsiteY3" fmla="*/ 7760 h 629353"/>
                <a:gd name="connsiteX4" fmla="*/ 138852 w 138899"/>
                <a:gd name="connsiteY4" fmla="*/ 7760 h 629353"/>
                <a:gd name="connsiteX5" fmla="*/ 138852 w 138899"/>
                <a:gd name="connsiteY5" fmla="*/ 6219 h 629353"/>
                <a:gd name="connsiteX6" fmla="*/ 138852 w 138899"/>
                <a:gd name="connsiteY6" fmla="*/ 6219 h 629353"/>
                <a:gd name="connsiteX7" fmla="*/ 138852 w 138899"/>
                <a:gd name="connsiteY7" fmla="*/ 5063 h 629353"/>
                <a:gd name="connsiteX8" fmla="*/ 138852 w 138899"/>
                <a:gd name="connsiteY8" fmla="*/ 3907 h 629353"/>
                <a:gd name="connsiteX9" fmla="*/ 138852 w 138899"/>
                <a:gd name="connsiteY9" fmla="*/ 3907 h 629353"/>
                <a:gd name="connsiteX10" fmla="*/ 138852 w 138899"/>
                <a:gd name="connsiteY10" fmla="*/ 2622 h 629353"/>
                <a:gd name="connsiteX11" fmla="*/ 138852 w 138899"/>
                <a:gd name="connsiteY11" fmla="*/ 1852 h 629353"/>
                <a:gd name="connsiteX12" fmla="*/ 138852 w 138899"/>
                <a:gd name="connsiteY12" fmla="*/ 1852 h 629353"/>
                <a:gd name="connsiteX13" fmla="*/ 137953 w 138899"/>
                <a:gd name="connsiteY13" fmla="*/ 952 h 629353"/>
                <a:gd name="connsiteX14" fmla="*/ 135512 w 138899"/>
                <a:gd name="connsiteY14" fmla="*/ 53 h 629353"/>
                <a:gd name="connsiteX15" fmla="*/ 127420 w 138899"/>
                <a:gd name="connsiteY15" fmla="*/ 6090 h 629353"/>
                <a:gd name="connsiteX16" fmla="*/ 126393 w 138899"/>
                <a:gd name="connsiteY16" fmla="*/ 11099 h 629353"/>
                <a:gd name="connsiteX17" fmla="*/ 124980 w 138899"/>
                <a:gd name="connsiteY17" fmla="*/ 17907 h 629353"/>
                <a:gd name="connsiteX18" fmla="*/ 261 w 138899"/>
                <a:gd name="connsiteY18" fmla="*/ 621592 h 629353"/>
                <a:gd name="connsiteX19" fmla="*/ 3473 w 138899"/>
                <a:gd name="connsiteY19" fmla="*/ 629299 h 62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8899" h="629353">
                  <a:moveTo>
                    <a:pt x="3473" y="629299"/>
                  </a:moveTo>
                  <a:cubicBezTo>
                    <a:pt x="7376" y="629772"/>
                    <a:pt x="10976" y="627129"/>
                    <a:pt x="11693" y="623262"/>
                  </a:cubicBezTo>
                  <a:lnTo>
                    <a:pt x="12592" y="618253"/>
                  </a:lnTo>
                  <a:lnTo>
                    <a:pt x="138852" y="7760"/>
                  </a:lnTo>
                  <a:lnTo>
                    <a:pt x="138852" y="7760"/>
                  </a:lnTo>
                  <a:cubicBezTo>
                    <a:pt x="138916" y="7248"/>
                    <a:pt x="138916" y="6730"/>
                    <a:pt x="138852" y="6219"/>
                  </a:cubicBezTo>
                  <a:lnTo>
                    <a:pt x="138852" y="6219"/>
                  </a:lnTo>
                  <a:lnTo>
                    <a:pt x="138852" y="5063"/>
                  </a:lnTo>
                  <a:cubicBezTo>
                    <a:pt x="138900" y="4679"/>
                    <a:pt x="138900" y="4290"/>
                    <a:pt x="138852" y="3907"/>
                  </a:cubicBezTo>
                  <a:lnTo>
                    <a:pt x="138852" y="3907"/>
                  </a:lnTo>
                  <a:cubicBezTo>
                    <a:pt x="138903" y="3480"/>
                    <a:pt x="138903" y="3049"/>
                    <a:pt x="138852" y="2622"/>
                  </a:cubicBezTo>
                  <a:lnTo>
                    <a:pt x="138852" y="1852"/>
                  </a:lnTo>
                  <a:lnTo>
                    <a:pt x="138852" y="1852"/>
                  </a:lnTo>
                  <a:lnTo>
                    <a:pt x="137953" y="952"/>
                  </a:lnTo>
                  <a:cubicBezTo>
                    <a:pt x="137194" y="521"/>
                    <a:pt x="136369" y="217"/>
                    <a:pt x="135512" y="53"/>
                  </a:cubicBezTo>
                  <a:cubicBezTo>
                    <a:pt x="131637" y="-413"/>
                    <a:pt x="128077" y="2242"/>
                    <a:pt x="127420" y="6090"/>
                  </a:cubicBezTo>
                  <a:lnTo>
                    <a:pt x="126393" y="11099"/>
                  </a:lnTo>
                  <a:lnTo>
                    <a:pt x="124980" y="17907"/>
                  </a:lnTo>
                  <a:lnTo>
                    <a:pt x="261" y="621592"/>
                  </a:lnTo>
                  <a:cubicBezTo>
                    <a:pt x="-603" y="624596"/>
                    <a:pt x="731" y="627798"/>
                    <a:pt x="3473" y="6292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3A52FF18-A24F-439C-A4E1-935815DC625E}"/>
                </a:ext>
              </a:extLst>
            </p:cNvPr>
            <p:cNvSpPr/>
            <p:nvPr/>
          </p:nvSpPr>
          <p:spPr>
            <a:xfrm>
              <a:off x="686230" y="5040259"/>
              <a:ext cx="182558" cy="1044280"/>
            </a:xfrm>
            <a:custGeom>
              <a:avLst/>
              <a:gdLst>
                <a:gd name="connsiteX0" fmla="*/ 5692 w 182558"/>
                <a:gd name="connsiteY0" fmla="*/ 1044247 h 1044280"/>
                <a:gd name="connsiteX1" fmla="*/ 13656 w 182558"/>
                <a:gd name="connsiteY1" fmla="*/ 1037825 h 1044280"/>
                <a:gd name="connsiteX2" fmla="*/ 182558 w 182558"/>
                <a:gd name="connsiteY2" fmla="*/ 1670 h 1044280"/>
                <a:gd name="connsiteX3" fmla="*/ 174595 w 182558"/>
                <a:gd name="connsiteY3" fmla="*/ 8092 h 1044280"/>
                <a:gd name="connsiteX4" fmla="*/ 168883 w 182558"/>
                <a:gd name="connsiteY4" fmla="*/ 343 h 1044280"/>
                <a:gd name="connsiteX5" fmla="*/ 168943 w 182558"/>
                <a:gd name="connsiteY5" fmla="*/ 0 h 1044280"/>
                <a:gd name="connsiteX6" fmla="*/ 167145 w 182558"/>
                <a:gd name="connsiteY6" fmla="*/ 11303 h 1044280"/>
                <a:gd name="connsiteX7" fmla="*/ 940 w 182558"/>
                <a:gd name="connsiteY7" fmla="*/ 1031660 h 1044280"/>
                <a:gd name="connsiteX8" fmla="*/ 169 w 182558"/>
                <a:gd name="connsiteY8" fmla="*/ 1036155 h 1044280"/>
                <a:gd name="connsiteX9" fmla="*/ 5194 w 182558"/>
                <a:gd name="connsiteY9" fmla="*/ 1044153 h 1044280"/>
                <a:gd name="connsiteX10" fmla="*/ 5692 w 182558"/>
                <a:gd name="connsiteY10" fmla="*/ 1044247 h 1044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2558" h="1044280">
                  <a:moveTo>
                    <a:pt x="5692" y="1044247"/>
                  </a:moveTo>
                  <a:cubicBezTo>
                    <a:pt x="9650" y="1044624"/>
                    <a:pt x="13185" y="1041773"/>
                    <a:pt x="13656" y="1037825"/>
                  </a:cubicBezTo>
                  <a:lnTo>
                    <a:pt x="182558" y="1670"/>
                  </a:lnTo>
                  <a:cubicBezTo>
                    <a:pt x="182026" y="5583"/>
                    <a:pt x="178532" y="8401"/>
                    <a:pt x="174595" y="8092"/>
                  </a:cubicBezTo>
                  <a:cubicBezTo>
                    <a:pt x="170878" y="7530"/>
                    <a:pt x="168320" y="4060"/>
                    <a:pt x="168883" y="343"/>
                  </a:cubicBezTo>
                  <a:cubicBezTo>
                    <a:pt x="168900" y="228"/>
                    <a:pt x="168920" y="114"/>
                    <a:pt x="168943" y="0"/>
                  </a:cubicBezTo>
                  <a:lnTo>
                    <a:pt x="167145" y="11303"/>
                  </a:lnTo>
                  <a:lnTo>
                    <a:pt x="940" y="1031660"/>
                  </a:lnTo>
                  <a:lnTo>
                    <a:pt x="169" y="1036155"/>
                  </a:lnTo>
                  <a:cubicBezTo>
                    <a:pt x="-652" y="1039752"/>
                    <a:pt x="1598" y="1043332"/>
                    <a:pt x="5194" y="1044153"/>
                  </a:cubicBezTo>
                  <a:cubicBezTo>
                    <a:pt x="5359" y="1044191"/>
                    <a:pt x="5525" y="1044222"/>
                    <a:pt x="5692" y="104424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E97199C-A4C2-4AED-83CA-7266195254A5}"/>
                </a:ext>
              </a:extLst>
            </p:cNvPr>
            <p:cNvSpPr/>
            <p:nvPr/>
          </p:nvSpPr>
          <p:spPr>
            <a:xfrm>
              <a:off x="856026" y="4484840"/>
              <a:ext cx="102327" cy="563020"/>
            </a:xfrm>
            <a:custGeom>
              <a:avLst/>
              <a:gdLst>
                <a:gd name="connsiteX0" fmla="*/ 102159 w 102327"/>
                <a:gd name="connsiteY0" fmla="*/ 8120 h 563020"/>
                <a:gd name="connsiteX1" fmla="*/ 97134 w 102327"/>
                <a:gd name="connsiteY1" fmla="*/ 122 h 563020"/>
                <a:gd name="connsiteX2" fmla="*/ 96636 w 102327"/>
                <a:gd name="connsiteY2" fmla="*/ 28 h 563020"/>
                <a:gd name="connsiteX3" fmla="*/ 93039 w 102327"/>
                <a:gd name="connsiteY3" fmla="*/ 670 h 563020"/>
                <a:gd name="connsiteX4" fmla="*/ 93039 w 102327"/>
                <a:gd name="connsiteY4" fmla="*/ 670 h 563020"/>
                <a:gd name="connsiteX5" fmla="*/ 91755 w 102327"/>
                <a:gd name="connsiteY5" fmla="*/ 670 h 563020"/>
                <a:gd name="connsiteX6" fmla="*/ 91755 w 102327"/>
                <a:gd name="connsiteY6" fmla="*/ 670 h 563020"/>
                <a:gd name="connsiteX7" fmla="*/ 90856 w 102327"/>
                <a:gd name="connsiteY7" fmla="*/ 1955 h 563020"/>
                <a:gd name="connsiteX8" fmla="*/ 90856 w 102327"/>
                <a:gd name="connsiteY8" fmla="*/ 2726 h 563020"/>
                <a:gd name="connsiteX9" fmla="*/ 90856 w 102327"/>
                <a:gd name="connsiteY9" fmla="*/ 2726 h 563020"/>
                <a:gd name="connsiteX10" fmla="*/ 90085 w 102327"/>
                <a:gd name="connsiteY10" fmla="*/ 5037 h 563020"/>
                <a:gd name="connsiteX11" fmla="*/ 90085 w 102327"/>
                <a:gd name="connsiteY11" fmla="*/ 5037 h 563020"/>
                <a:gd name="connsiteX12" fmla="*/ 90085 w 102327"/>
                <a:gd name="connsiteY12" fmla="*/ 5037 h 563020"/>
                <a:gd name="connsiteX13" fmla="*/ 1331 w 102327"/>
                <a:gd name="connsiteY13" fmla="*/ 549253 h 563020"/>
                <a:gd name="connsiteX14" fmla="*/ 560 w 102327"/>
                <a:gd name="connsiteY14" fmla="*/ 553878 h 563020"/>
                <a:gd name="connsiteX15" fmla="*/ 4109 w 102327"/>
                <a:gd name="connsiteY15" fmla="*/ 562827 h 563020"/>
                <a:gd name="connsiteX16" fmla="*/ 4542 w 102327"/>
                <a:gd name="connsiteY16" fmla="*/ 562997 h 563020"/>
                <a:gd name="connsiteX17" fmla="*/ 12506 w 102327"/>
                <a:gd name="connsiteY17" fmla="*/ 556575 h 563020"/>
                <a:gd name="connsiteX18" fmla="*/ 99975 w 102327"/>
                <a:gd name="connsiteY18" fmla="*/ 19166 h 563020"/>
                <a:gd name="connsiteX19" fmla="*/ 101131 w 102327"/>
                <a:gd name="connsiteY19" fmla="*/ 12359 h 563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2327" h="563020">
                  <a:moveTo>
                    <a:pt x="102159" y="8120"/>
                  </a:moveTo>
                  <a:cubicBezTo>
                    <a:pt x="102980" y="4524"/>
                    <a:pt x="100730" y="943"/>
                    <a:pt x="97134" y="122"/>
                  </a:cubicBezTo>
                  <a:cubicBezTo>
                    <a:pt x="96969" y="84"/>
                    <a:pt x="96803" y="53"/>
                    <a:pt x="96636" y="28"/>
                  </a:cubicBezTo>
                  <a:cubicBezTo>
                    <a:pt x="95401" y="-83"/>
                    <a:pt x="94159" y="139"/>
                    <a:pt x="93039" y="670"/>
                  </a:cubicBezTo>
                  <a:lnTo>
                    <a:pt x="93039" y="670"/>
                  </a:lnTo>
                  <a:lnTo>
                    <a:pt x="91755" y="670"/>
                  </a:lnTo>
                  <a:lnTo>
                    <a:pt x="91755" y="670"/>
                  </a:lnTo>
                  <a:cubicBezTo>
                    <a:pt x="91384" y="1044"/>
                    <a:pt x="91080" y="1479"/>
                    <a:pt x="90856" y="1955"/>
                  </a:cubicBezTo>
                  <a:cubicBezTo>
                    <a:pt x="90856" y="1955"/>
                    <a:pt x="90856" y="1955"/>
                    <a:pt x="90856" y="2726"/>
                  </a:cubicBezTo>
                  <a:lnTo>
                    <a:pt x="90856" y="2726"/>
                  </a:lnTo>
                  <a:cubicBezTo>
                    <a:pt x="90486" y="3454"/>
                    <a:pt x="90226" y="4233"/>
                    <a:pt x="90085" y="5037"/>
                  </a:cubicBezTo>
                  <a:lnTo>
                    <a:pt x="90085" y="5037"/>
                  </a:lnTo>
                  <a:lnTo>
                    <a:pt x="90085" y="5037"/>
                  </a:lnTo>
                  <a:lnTo>
                    <a:pt x="1331" y="549253"/>
                  </a:lnTo>
                  <a:lnTo>
                    <a:pt x="560" y="553878"/>
                  </a:lnTo>
                  <a:cubicBezTo>
                    <a:pt x="-931" y="557329"/>
                    <a:pt x="657" y="561336"/>
                    <a:pt x="4109" y="562827"/>
                  </a:cubicBezTo>
                  <a:cubicBezTo>
                    <a:pt x="4251" y="562889"/>
                    <a:pt x="4396" y="562946"/>
                    <a:pt x="4542" y="562997"/>
                  </a:cubicBezTo>
                  <a:cubicBezTo>
                    <a:pt x="8479" y="563306"/>
                    <a:pt x="11973" y="560488"/>
                    <a:pt x="12506" y="556575"/>
                  </a:cubicBezTo>
                  <a:lnTo>
                    <a:pt x="99975" y="19166"/>
                  </a:lnTo>
                  <a:lnTo>
                    <a:pt x="101131" y="1235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FDF66E1-B966-4F87-A7C7-26B59E3229D2}"/>
                </a:ext>
              </a:extLst>
            </p:cNvPr>
            <p:cNvSpPr/>
            <p:nvPr/>
          </p:nvSpPr>
          <p:spPr>
            <a:xfrm>
              <a:off x="3405653" y="1212251"/>
              <a:ext cx="44178" cy="20809"/>
            </a:xfrm>
            <a:custGeom>
              <a:avLst/>
              <a:gdLst>
                <a:gd name="connsiteX0" fmla="*/ 6824 w 44178"/>
                <a:gd name="connsiteY0" fmla="*/ 20808 h 20809"/>
                <a:gd name="connsiteX1" fmla="*/ 11449 w 44178"/>
                <a:gd name="connsiteY1" fmla="*/ 19652 h 20809"/>
                <a:gd name="connsiteX2" fmla="*/ 27504 w 44178"/>
                <a:gd name="connsiteY2" fmla="*/ 16055 h 20809"/>
                <a:gd name="connsiteX3" fmla="*/ 36109 w 44178"/>
                <a:gd name="connsiteY3" fmla="*/ 14000 h 20809"/>
                <a:gd name="connsiteX4" fmla="*/ 38422 w 44178"/>
                <a:gd name="connsiteY4" fmla="*/ 14000 h 20809"/>
                <a:gd name="connsiteX5" fmla="*/ 44073 w 44178"/>
                <a:gd name="connsiteY5" fmla="*/ 5395 h 20809"/>
                <a:gd name="connsiteX6" fmla="*/ 39706 w 44178"/>
                <a:gd name="connsiteY6" fmla="*/ 0 h 20809"/>
                <a:gd name="connsiteX7" fmla="*/ 38422 w 44178"/>
                <a:gd name="connsiteY7" fmla="*/ 0 h 20809"/>
                <a:gd name="connsiteX8" fmla="*/ 36623 w 44178"/>
                <a:gd name="connsiteY8" fmla="*/ 0 h 20809"/>
                <a:gd name="connsiteX9" fmla="*/ 5155 w 44178"/>
                <a:gd name="connsiteY9" fmla="*/ 7193 h 20809"/>
                <a:gd name="connsiteX10" fmla="*/ 5155 w 44178"/>
                <a:gd name="connsiteY10" fmla="*/ 7193 h 20809"/>
                <a:gd name="connsiteX11" fmla="*/ 3613 w 44178"/>
                <a:gd name="connsiteY11" fmla="*/ 7964 h 20809"/>
                <a:gd name="connsiteX12" fmla="*/ 2714 w 44178"/>
                <a:gd name="connsiteY12" fmla="*/ 7964 h 20809"/>
                <a:gd name="connsiteX13" fmla="*/ 1430 w 44178"/>
                <a:gd name="connsiteY13" fmla="*/ 9376 h 20809"/>
                <a:gd name="connsiteX14" fmla="*/ 788 w 44178"/>
                <a:gd name="connsiteY14" fmla="*/ 9376 h 20809"/>
                <a:gd name="connsiteX15" fmla="*/ 146 w 44178"/>
                <a:gd name="connsiteY15" fmla="*/ 10789 h 20809"/>
                <a:gd name="connsiteX16" fmla="*/ 146 w 44178"/>
                <a:gd name="connsiteY16" fmla="*/ 10789 h 20809"/>
                <a:gd name="connsiteX17" fmla="*/ 146 w 44178"/>
                <a:gd name="connsiteY17" fmla="*/ 11688 h 20809"/>
                <a:gd name="connsiteX18" fmla="*/ 146 w 44178"/>
                <a:gd name="connsiteY18" fmla="*/ 14514 h 20809"/>
                <a:gd name="connsiteX19" fmla="*/ 6824 w 44178"/>
                <a:gd name="connsiteY19" fmla="*/ 20808 h 20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178" h="20809">
                  <a:moveTo>
                    <a:pt x="6824" y="20808"/>
                  </a:moveTo>
                  <a:lnTo>
                    <a:pt x="11449" y="19652"/>
                  </a:lnTo>
                  <a:lnTo>
                    <a:pt x="27504" y="16055"/>
                  </a:lnTo>
                  <a:lnTo>
                    <a:pt x="36109" y="14000"/>
                  </a:lnTo>
                  <a:lnTo>
                    <a:pt x="38422" y="14000"/>
                  </a:lnTo>
                  <a:cubicBezTo>
                    <a:pt x="42264" y="13048"/>
                    <a:pt x="44726" y="9299"/>
                    <a:pt x="44073" y="5395"/>
                  </a:cubicBezTo>
                  <a:cubicBezTo>
                    <a:pt x="43740" y="2922"/>
                    <a:pt x="42055" y="841"/>
                    <a:pt x="39706" y="0"/>
                  </a:cubicBezTo>
                  <a:lnTo>
                    <a:pt x="38422" y="0"/>
                  </a:lnTo>
                  <a:lnTo>
                    <a:pt x="36623" y="0"/>
                  </a:lnTo>
                  <a:lnTo>
                    <a:pt x="5155" y="7193"/>
                  </a:lnTo>
                  <a:lnTo>
                    <a:pt x="5155" y="7193"/>
                  </a:lnTo>
                  <a:cubicBezTo>
                    <a:pt x="4605" y="7371"/>
                    <a:pt x="4086" y="7631"/>
                    <a:pt x="3613" y="7964"/>
                  </a:cubicBezTo>
                  <a:lnTo>
                    <a:pt x="2714" y="7964"/>
                  </a:lnTo>
                  <a:cubicBezTo>
                    <a:pt x="2221" y="8371"/>
                    <a:pt x="1788" y="8846"/>
                    <a:pt x="1430" y="9376"/>
                  </a:cubicBezTo>
                  <a:cubicBezTo>
                    <a:pt x="1430" y="9376"/>
                    <a:pt x="1430" y="9376"/>
                    <a:pt x="788" y="9376"/>
                  </a:cubicBezTo>
                  <a:cubicBezTo>
                    <a:pt x="549" y="9836"/>
                    <a:pt x="335" y="10308"/>
                    <a:pt x="146" y="10789"/>
                  </a:cubicBezTo>
                  <a:cubicBezTo>
                    <a:pt x="146" y="10789"/>
                    <a:pt x="146" y="10789"/>
                    <a:pt x="146" y="10789"/>
                  </a:cubicBezTo>
                  <a:lnTo>
                    <a:pt x="146" y="11688"/>
                  </a:lnTo>
                  <a:cubicBezTo>
                    <a:pt x="-49" y="12620"/>
                    <a:pt x="-49" y="13582"/>
                    <a:pt x="146" y="14514"/>
                  </a:cubicBezTo>
                  <a:cubicBezTo>
                    <a:pt x="285" y="18082"/>
                    <a:pt x="3255" y="20881"/>
                    <a:pt x="6824" y="208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14DED69F-AD4E-4733-BE23-8FC142EFA391}"/>
                </a:ext>
              </a:extLst>
            </p:cNvPr>
            <p:cNvSpPr/>
            <p:nvPr/>
          </p:nvSpPr>
          <p:spPr>
            <a:xfrm>
              <a:off x="123266" y="4653757"/>
              <a:ext cx="93227" cy="40126"/>
            </a:xfrm>
            <a:custGeom>
              <a:avLst/>
              <a:gdLst>
                <a:gd name="connsiteX0" fmla="*/ 88021 w 93227"/>
                <a:gd name="connsiteY0" fmla="*/ 14400 h 40126"/>
                <a:gd name="connsiteX1" fmla="*/ 93031 w 93227"/>
                <a:gd name="connsiteY1" fmla="*/ 5281 h 40126"/>
                <a:gd name="connsiteX2" fmla="*/ 87508 w 93227"/>
                <a:gd name="connsiteY2" fmla="*/ 143 h 40126"/>
                <a:gd name="connsiteX3" fmla="*/ 84810 w 93227"/>
                <a:gd name="connsiteY3" fmla="*/ 143 h 40126"/>
                <a:gd name="connsiteX4" fmla="*/ 5304 w 93227"/>
                <a:gd name="connsiteY4" fmla="*/ 25832 h 40126"/>
                <a:gd name="connsiteX5" fmla="*/ 166 w 93227"/>
                <a:gd name="connsiteY5" fmla="*/ 34951 h 40126"/>
                <a:gd name="connsiteX6" fmla="*/ 7713 w 93227"/>
                <a:gd name="connsiteY6" fmla="*/ 40004 h 40126"/>
                <a:gd name="connsiteX7" fmla="*/ 8387 w 93227"/>
                <a:gd name="connsiteY7" fmla="*/ 39832 h 40126"/>
                <a:gd name="connsiteX8" fmla="*/ 12882 w 93227"/>
                <a:gd name="connsiteY8" fmla="*/ 38419 h 40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227" h="40126">
                  <a:moveTo>
                    <a:pt x="88021" y="14400"/>
                  </a:moveTo>
                  <a:cubicBezTo>
                    <a:pt x="91760" y="13068"/>
                    <a:pt x="93912" y="9150"/>
                    <a:pt x="93031" y="5281"/>
                  </a:cubicBezTo>
                  <a:cubicBezTo>
                    <a:pt x="92495" y="2553"/>
                    <a:pt x="90266" y="480"/>
                    <a:pt x="87508" y="143"/>
                  </a:cubicBezTo>
                  <a:cubicBezTo>
                    <a:pt x="86619" y="-48"/>
                    <a:pt x="85699" y="-48"/>
                    <a:pt x="84810" y="143"/>
                  </a:cubicBezTo>
                  <a:lnTo>
                    <a:pt x="5304" y="25832"/>
                  </a:lnTo>
                  <a:cubicBezTo>
                    <a:pt x="1554" y="27161"/>
                    <a:pt x="-640" y="31055"/>
                    <a:pt x="166" y="34951"/>
                  </a:cubicBezTo>
                  <a:cubicBezTo>
                    <a:pt x="855" y="38430"/>
                    <a:pt x="4234" y="40692"/>
                    <a:pt x="7713" y="40004"/>
                  </a:cubicBezTo>
                  <a:cubicBezTo>
                    <a:pt x="7941" y="39958"/>
                    <a:pt x="8165" y="39901"/>
                    <a:pt x="8387" y="39832"/>
                  </a:cubicBezTo>
                  <a:lnTo>
                    <a:pt x="12882" y="384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A0C02A4-4705-445C-B381-08E62F049C02}"/>
                </a:ext>
              </a:extLst>
            </p:cNvPr>
            <p:cNvSpPr/>
            <p:nvPr/>
          </p:nvSpPr>
          <p:spPr>
            <a:xfrm>
              <a:off x="307800" y="1725598"/>
              <a:ext cx="317803" cy="193033"/>
            </a:xfrm>
            <a:custGeom>
              <a:avLst/>
              <a:gdLst>
                <a:gd name="connsiteX0" fmla="*/ 316690 w 317803"/>
                <a:gd name="connsiteY0" fmla="*/ 189240 h 193033"/>
                <a:gd name="connsiteX1" fmla="*/ 314506 w 317803"/>
                <a:gd name="connsiteY1" fmla="*/ 179350 h 193033"/>
                <a:gd name="connsiteX2" fmla="*/ 312323 w 317803"/>
                <a:gd name="connsiteY2" fmla="*/ 178065 h 193033"/>
                <a:gd name="connsiteX3" fmla="*/ 14334 w 317803"/>
                <a:gd name="connsiteY3" fmla="*/ 3125 h 193033"/>
                <a:gd name="connsiteX4" fmla="*/ 10481 w 317803"/>
                <a:gd name="connsiteY4" fmla="*/ 813 h 193033"/>
                <a:gd name="connsiteX5" fmla="*/ 1262 w 317803"/>
                <a:gd name="connsiteY5" fmla="*/ 3585 h 193033"/>
                <a:gd name="connsiteX6" fmla="*/ 1105 w 317803"/>
                <a:gd name="connsiteY6" fmla="*/ 3896 h 193033"/>
                <a:gd name="connsiteX7" fmla="*/ 77 w 317803"/>
                <a:gd name="connsiteY7" fmla="*/ 6593 h 193033"/>
                <a:gd name="connsiteX8" fmla="*/ 1619 w 317803"/>
                <a:gd name="connsiteY8" fmla="*/ 12244 h 193033"/>
                <a:gd name="connsiteX9" fmla="*/ 3288 w 317803"/>
                <a:gd name="connsiteY9" fmla="*/ 13786 h 193033"/>
                <a:gd name="connsiteX10" fmla="*/ 3288 w 317803"/>
                <a:gd name="connsiteY10" fmla="*/ 13786 h 193033"/>
                <a:gd name="connsiteX11" fmla="*/ 307313 w 317803"/>
                <a:gd name="connsiteY11" fmla="*/ 192194 h 193033"/>
                <a:gd name="connsiteX12" fmla="*/ 316555 w 317803"/>
                <a:gd name="connsiteY12" fmla="*/ 189498 h 193033"/>
                <a:gd name="connsiteX13" fmla="*/ 316690 w 317803"/>
                <a:gd name="connsiteY13" fmla="*/ 189240 h 193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803" h="193033">
                  <a:moveTo>
                    <a:pt x="316690" y="189240"/>
                  </a:moveTo>
                  <a:cubicBezTo>
                    <a:pt x="318800" y="185903"/>
                    <a:pt x="317825" y="181488"/>
                    <a:pt x="314506" y="179350"/>
                  </a:cubicBezTo>
                  <a:lnTo>
                    <a:pt x="312323" y="178065"/>
                  </a:lnTo>
                  <a:lnTo>
                    <a:pt x="14334" y="3125"/>
                  </a:lnTo>
                  <a:lnTo>
                    <a:pt x="10481" y="813"/>
                  </a:lnTo>
                  <a:cubicBezTo>
                    <a:pt x="7170" y="-967"/>
                    <a:pt x="3042" y="274"/>
                    <a:pt x="1262" y="3585"/>
                  </a:cubicBezTo>
                  <a:cubicBezTo>
                    <a:pt x="1207" y="3687"/>
                    <a:pt x="1154" y="3791"/>
                    <a:pt x="1105" y="3896"/>
                  </a:cubicBezTo>
                  <a:cubicBezTo>
                    <a:pt x="651" y="4748"/>
                    <a:pt x="306" y="5654"/>
                    <a:pt x="77" y="6593"/>
                  </a:cubicBezTo>
                  <a:cubicBezTo>
                    <a:pt x="-218" y="8609"/>
                    <a:pt x="341" y="10657"/>
                    <a:pt x="1619" y="12244"/>
                  </a:cubicBezTo>
                  <a:cubicBezTo>
                    <a:pt x="2111" y="12823"/>
                    <a:pt x="2672" y="13341"/>
                    <a:pt x="3288" y="13786"/>
                  </a:cubicBezTo>
                  <a:lnTo>
                    <a:pt x="3288" y="13786"/>
                  </a:lnTo>
                  <a:lnTo>
                    <a:pt x="307313" y="192194"/>
                  </a:lnTo>
                  <a:cubicBezTo>
                    <a:pt x="310610" y="194002"/>
                    <a:pt x="314748" y="192795"/>
                    <a:pt x="316555" y="189498"/>
                  </a:cubicBezTo>
                  <a:cubicBezTo>
                    <a:pt x="316602" y="189413"/>
                    <a:pt x="316647" y="189327"/>
                    <a:pt x="316690" y="18924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16893" y="365125"/>
            <a:ext cx="566928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CAA5FDF-024E-4518-94A8-CCFF36F617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15158" y="2103120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7C8A1D56-1555-4374-8016-842861FD554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FD7831-866F-4D83-9851-7C1EC44256F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3174" y="3319272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88E22F4-8FE4-4E59-A16B-40858C5C60F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70A9661-E377-43D7-96E8-70CD3516395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3B3F01A4-87E3-450B-951E-0784E7C2B6D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7183A59-7582-4A62-94A7-0FC05D4E3F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AF629732-FB4B-4F7C-85A0-7563529118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F9214E9-6126-4AC1-90E2-D9690386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79F1588-A4C7-4DC1-A75C-D24B4A0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50353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  <p15:guide id="2" pos="2568">
          <p15:clr>
            <a:srgbClr val="5ACBF0"/>
          </p15:clr>
        </p15:guide>
        <p15:guide id="3" pos="5136">
          <p15:clr>
            <a:srgbClr val="5ACBF0"/>
          </p15:clr>
        </p15:guide>
        <p15:guide id="4" pos="7392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Product Overvie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Picture Placeholder 1029" descr="abstract colourful illustration of buildings&#10;">
            <a:extLst>
              <a:ext uri="{FF2B5EF4-FFF2-40B4-BE49-F238E27FC236}">
                <a16:creationId xmlns:a16="http://schemas.microsoft.com/office/drawing/2014/main" id="{E6C69263-6E67-4BC8-BDFE-C037A7B066B5}"/>
              </a:ext>
            </a:extLst>
          </p:cNvPr>
          <p:cNvGrpSpPr/>
          <p:nvPr userDrawn="1"/>
        </p:nvGrpSpPr>
        <p:grpSpPr>
          <a:xfrm>
            <a:off x="0" y="4773471"/>
            <a:ext cx="12188971" cy="2132947"/>
            <a:chOff x="0" y="4773471"/>
            <a:chExt cx="12188971" cy="2132947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5163CAA-2FE4-48F1-A9BE-F30EDFFC9773}"/>
                </a:ext>
              </a:extLst>
            </p:cNvPr>
            <p:cNvSpPr/>
            <p:nvPr/>
          </p:nvSpPr>
          <p:spPr>
            <a:xfrm>
              <a:off x="3529680" y="6457710"/>
              <a:ext cx="76561" cy="4570"/>
            </a:xfrm>
            <a:custGeom>
              <a:avLst/>
              <a:gdLst>
                <a:gd name="connsiteX0" fmla="*/ 0 w 76561"/>
                <a:gd name="connsiteY0" fmla="*/ 4571 h 4570"/>
                <a:gd name="connsiteX1" fmla="*/ 68435 w 76561"/>
                <a:gd name="connsiteY1" fmla="*/ 4571 h 4570"/>
                <a:gd name="connsiteX2" fmla="*/ 76561 w 76561"/>
                <a:gd name="connsiteY2" fmla="*/ 4571 h 4570"/>
                <a:gd name="connsiteX3" fmla="*/ 72879 w 76561"/>
                <a:gd name="connsiteY3" fmla="*/ 0 h 4570"/>
                <a:gd name="connsiteX4" fmla="*/ 0 w 76561"/>
                <a:gd name="connsiteY4" fmla="*/ 0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61" h="4570">
                  <a:moveTo>
                    <a:pt x="0" y="4571"/>
                  </a:moveTo>
                  <a:lnTo>
                    <a:pt x="68435" y="4571"/>
                  </a:lnTo>
                  <a:lnTo>
                    <a:pt x="76561" y="4571"/>
                  </a:lnTo>
                  <a:cubicBezTo>
                    <a:pt x="74733" y="3644"/>
                    <a:pt x="73387" y="1981"/>
                    <a:pt x="7287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B32C1F0-47C1-4B75-ABB5-7DF030AAADB7}"/>
                </a:ext>
              </a:extLst>
            </p:cNvPr>
            <p:cNvSpPr/>
            <p:nvPr/>
          </p:nvSpPr>
          <p:spPr>
            <a:xfrm>
              <a:off x="3611066" y="6453520"/>
              <a:ext cx="542021" cy="410359"/>
            </a:xfrm>
            <a:custGeom>
              <a:avLst/>
              <a:gdLst>
                <a:gd name="connsiteX0" fmla="*/ 539101 w 542021"/>
                <a:gd name="connsiteY0" fmla="*/ 4063 h 410359"/>
                <a:gd name="connsiteX1" fmla="*/ 534912 w 542021"/>
                <a:gd name="connsiteY1" fmla="*/ 2412 h 410359"/>
                <a:gd name="connsiteX2" fmla="*/ 392201 w 542021"/>
                <a:gd name="connsiteY2" fmla="*/ 2412 h 410359"/>
                <a:gd name="connsiteX3" fmla="*/ 387503 w 542021"/>
                <a:gd name="connsiteY3" fmla="*/ 4317 h 410359"/>
                <a:gd name="connsiteX4" fmla="*/ 381155 w 542021"/>
                <a:gd name="connsiteY4" fmla="*/ 0 h 410359"/>
                <a:gd name="connsiteX5" fmla="*/ 4190 w 542021"/>
                <a:gd name="connsiteY5" fmla="*/ 0 h 410359"/>
                <a:gd name="connsiteX6" fmla="*/ 0 w 542021"/>
                <a:gd name="connsiteY6" fmla="*/ 4698 h 410359"/>
                <a:gd name="connsiteX7" fmla="*/ 46978 w 542021"/>
                <a:gd name="connsiteY7" fmla="*/ 6475 h 410359"/>
                <a:gd name="connsiteX8" fmla="*/ 48247 w 542021"/>
                <a:gd name="connsiteY8" fmla="*/ 6475 h 410359"/>
                <a:gd name="connsiteX9" fmla="*/ 49517 w 542021"/>
                <a:gd name="connsiteY9" fmla="*/ 6475 h 410359"/>
                <a:gd name="connsiteX10" fmla="*/ 50660 w 542021"/>
                <a:gd name="connsiteY10" fmla="*/ 7237 h 410359"/>
                <a:gd name="connsiteX11" fmla="*/ 51676 w 542021"/>
                <a:gd name="connsiteY11" fmla="*/ 7999 h 410359"/>
                <a:gd name="connsiteX12" fmla="*/ 52437 w 542021"/>
                <a:gd name="connsiteY12" fmla="*/ 9142 h 410359"/>
                <a:gd name="connsiteX13" fmla="*/ 53199 w 542021"/>
                <a:gd name="connsiteY13" fmla="*/ 10284 h 410359"/>
                <a:gd name="connsiteX14" fmla="*/ 53199 w 542021"/>
                <a:gd name="connsiteY14" fmla="*/ 11554 h 410359"/>
                <a:gd name="connsiteX15" fmla="*/ 53199 w 542021"/>
                <a:gd name="connsiteY15" fmla="*/ 12824 h 410359"/>
                <a:gd name="connsiteX16" fmla="*/ 53199 w 542021"/>
                <a:gd name="connsiteY16" fmla="*/ 410359 h 410359"/>
                <a:gd name="connsiteX17" fmla="*/ 542022 w 542021"/>
                <a:gd name="connsiteY17" fmla="*/ 410359 h 410359"/>
                <a:gd name="connsiteX18" fmla="*/ 542022 w 542021"/>
                <a:gd name="connsiteY18" fmla="*/ 3301 h 410359"/>
                <a:gd name="connsiteX19" fmla="*/ 539101 w 542021"/>
                <a:gd name="connsiteY19" fmla="*/ 4063 h 41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2021" h="410359">
                  <a:moveTo>
                    <a:pt x="539101" y="4063"/>
                  </a:moveTo>
                  <a:cubicBezTo>
                    <a:pt x="537552" y="4050"/>
                    <a:pt x="536054" y="3466"/>
                    <a:pt x="534912" y="2412"/>
                  </a:cubicBezTo>
                  <a:lnTo>
                    <a:pt x="392201" y="2412"/>
                  </a:lnTo>
                  <a:cubicBezTo>
                    <a:pt x="390931" y="3619"/>
                    <a:pt x="389255" y="4304"/>
                    <a:pt x="387503" y="4317"/>
                  </a:cubicBezTo>
                  <a:cubicBezTo>
                    <a:pt x="384710" y="4304"/>
                    <a:pt x="382196" y="2603"/>
                    <a:pt x="381155" y="0"/>
                  </a:cubicBezTo>
                  <a:lnTo>
                    <a:pt x="4190" y="0"/>
                  </a:lnTo>
                  <a:cubicBezTo>
                    <a:pt x="3695" y="2184"/>
                    <a:pt x="2120" y="3961"/>
                    <a:pt x="0" y="4698"/>
                  </a:cubicBezTo>
                  <a:lnTo>
                    <a:pt x="46978" y="6475"/>
                  </a:lnTo>
                  <a:lnTo>
                    <a:pt x="48247" y="6475"/>
                  </a:lnTo>
                  <a:lnTo>
                    <a:pt x="49517" y="6475"/>
                  </a:lnTo>
                  <a:lnTo>
                    <a:pt x="50660" y="7237"/>
                  </a:lnTo>
                  <a:lnTo>
                    <a:pt x="51676" y="7999"/>
                  </a:lnTo>
                  <a:cubicBezTo>
                    <a:pt x="51967" y="8355"/>
                    <a:pt x="52234" y="8735"/>
                    <a:pt x="52437" y="9142"/>
                  </a:cubicBezTo>
                  <a:lnTo>
                    <a:pt x="53199" y="10284"/>
                  </a:lnTo>
                  <a:cubicBezTo>
                    <a:pt x="53199" y="10284"/>
                    <a:pt x="53199" y="11173"/>
                    <a:pt x="53199" y="11554"/>
                  </a:cubicBezTo>
                  <a:cubicBezTo>
                    <a:pt x="53199" y="11935"/>
                    <a:pt x="53199" y="12316"/>
                    <a:pt x="53199" y="12824"/>
                  </a:cubicBezTo>
                  <a:lnTo>
                    <a:pt x="53199" y="410359"/>
                  </a:lnTo>
                  <a:lnTo>
                    <a:pt x="542022" y="410359"/>
                  </a:lnTo>
                  <a:lnTo>
                    <a:pt x="542022" y="3301"/>
                  </a:lnTo>
                  <a:cubicBezTo>
                    <a:pt x="541108" y="3746"/>
                    <a:pt x="540117" y="4012"/>
                    <a:pt x="539101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FFA39C9-E9B6-46B1-9668-3643E375AE4A}"/>
                </a:ext>
              </a:extLst>
            </p:cNvPr>
            <p:cNvSpPr/>
            <p:nvPr/>
          </p:nvSpPr>
          <p:spPr>
            <a:xfrm>
              <a:off x="3193599" y="5908575"/>
              <a:ext cx="73133" cy="548499"/>
            </a:xfrm>
            <a:custGeom>
              <a:avLst/>
              <a:gdLst>
                <a:gd name="connsiteX0" fmla="*/ 68435 w 73133"/>
                <a:gd name="connsiteY0" fmla="*/ 547611 h 548499"/>
                <a:gd name="connsiteX1" fmla="*/ 68435 w 73133"/>
                <a:gd name="connsiteY1" fmla="*/ 6094 h 548499"/>
                <a:gd name="connsiteX2" fmla="*/ 68435 w 73133"/>
                <a:gd name="connsiteY2" fmla="*/ 5333 h 548499"/>
                <a:gd name="connsiteX3" fmla="*/ 68435 w 73133"/>
                <a:gd name="connsiteY3" fmla="*/ 3936 h 548499"/>
                <a:gd name="connsiteX4" fmla="*/ 68435 w 73133"/>
                <a:gd name="connsiteY4" fmla="*/ 2793 h 548499"/>
                <a:gd name="connsiteX5" fmla="*/ 69197 w 73133"/>
                <a:gd name="connsiteY5" fmla="*/ 1651 h 548499"/>
                <a:gd name="connsiteX6" fmla="*/ 70086 w 73133"/>
                <a:gd name="connsiteY6" fmla="*/ 762 h 548499"/>
                <a:gd name="connsiteX7" fmla="*/ 71102 w 73133"/>
                <a:gd name="connsiteY7" fmla="*/ 0 h 548499"/>
                <a:gd name="connsiteX8" fmla="*/ 72371 w 73133"/>
                <a:gd name="connsiteY8" fmla="*/ 0 h 548499"/>
                <a:gd name="connsiteX9" fmla="*/ 73133 w 73133"/>
                <a:gd name="connsiteY9" fmla="*/ 0 h 548499"/>
                <a:gd name="connsiteX10" fmla="*/ 0 w 73133"/>
                <a:gd name="connsiteY10" fmla="*/ 0 h 548499"/>
                <a:gd name="connsiteX11" fmla="*/ 0 w 73133"/>
                <a:gd name="connsiteY11" fmla="*/ 548500 h 548499"/>
                <a:gd name="connsiteX12" fmla="*/ 67419 w 73133"/>
                <a:gd name="connsiteY12" fmla="*/ 548500 h 548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133" h="548499">
                  <a:moveTo>
                    <a:pt x="68435" y="547611"/>
                  </a:moveTo>
                  <a:lnTo>
                    <a:pt x="68435" y="6094"/>
                  </a:lnTo>
                  <a:cubicBezTo>
                    <a:pt x="68384" y="5843"/>
                    <a:pt x="68384" y="5584"/>
                    <a:pt x="68435" y="5333"/>
                  </a:cubicBezTo>
                  <a:cubicBezTo>
                    <a:pt x="68372" y="4869"/>
                    <a:pt x="68372" y="4399"/>
                    <a:pt x="68435" y="3936"/>
                  </a:cubicBezTo>
                  <a:cubicBezTo>
                    <a:pt x="68384" y="3556"/>
                    <a:pt x="68384" y="3173"/>
                    <a:pt x="68435" y="2793"/>
                  </a:cubicBezTo>
                  <a:cubicBezTo>
                    <a:pt x="68600" y="2359"/>
                    <a:pt x="68854" y="1969"/>
                    <a:pt x="69197" y="1651"/>
                  </a:cubicBezTo>
                  <a:lnTo>
                    <a:pt x="70086" y="762"/>
                  </a:lnTo>
                  <a:lnTo>
                    <a:pt x="71102" y="0"/>
                  </a:lnTo>
                  <a:lnTo>
                    <a:pt x="72371" y="0"/>
                  </a:lnTo>
                  <a:lnTo>
                    <a:pt x="73133" y="0"/>
                  </a:lnTo>
                  <a:lnTo>
                    <a:pt x="0" y="0"/>
                  </a:lnTo>
                  <a:lnTo>
                    <a:pt x="0" y="548500"/>
                  </a:lnTo>
                  <a:lnTo>
                    <a:pt x="67419" y="54850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DD224F9-2B9E-472B-A7F6-93C5E1C46CBF}"/>
                </a:ext>
              </a:extLst>
            </p:cNvPr>
            <p:cNvSpPr/>
            <p:nvPr/>
          </p:nvSpPr>
          <p:spPr>
            <a:xfrm>
              <a:off x="6514038" y="6435490"/>
              <a:ext cx="22980" cy="429023"/>
            </a:xfrm>
            <a:custGeom>
              <a:avLst/>
              <a:gdLst>
                <a:gd name="connsiteX0" fmla="*/ 22981 w 22980"/>
                <a:gd name="connsiteY0" fmla="*/ 81894 h 429023"/>
                <a:gd name="connsiteX1" fmla="*/ 21839 w 22980"/>
                <a:gd name="connsiteY1" fmla="*/ 0 h 429023"/>
                <a:gd name="connsiteX2" fmla="*/ 0 w 22980"/>
                <a:gd name="connsiteY2" fmla="*/ 0 h 429023"/>
                <a:gd name="connsiteX3" fmla="*/ 0 w 22980"/>
                <a:gd name="connsiteY3" fmla="*/ 429023 h 429023"/>
                <a:gd name="connsiteX4" fmla="*/ 16125 w 22980"/>
                <a:gd name="connsiteY4" fmla="*/ 429023 h 429023"/>
                <a:gd name="connsiteX5" fmla="*/ 16125 w 22980"/>
                <a:gd name="connsiteY5" fmla="*/ 91163 h 429023"/>
                <a:gd name="connsiteX6" fmla="*/ 22981 w 22980"/>
                <a:gd name="connsiteY6" fmla="*/ 81894 h 429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80" h="429023">
                  <a:moveTo>
                    <a:pt x="22981" y="81894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29023"/>
                  </a:lnTo>
                  <a:lnTo>
                    <a:pt x="16125" y="429023"/>
                  </a:lnTo>
                  <a:lnTo>
                    <a:pt x="16125" y="91163"/>
                  </a:lnTo>
                  <a:cubicBezTo>
                    <a:pt x="16544" y="87049"/>
                    <a:pt x="19172" y="83494"/>
                    <a:pt x="22981" y="81894"/>
                  </a:cubicBez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3619AFA-0717-4855-8C32-8B29569294AC}"/>
                </a:ext>
              </a:extLst>
            </p:cNvPr>
            <p:cNvSpPr/>
            <p:nvPr/>
          </p:nvSpPr>
          <p:spPr>
            <a:xfrm>
              <a:off x="6538289" y="6439680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C87C896-E3F6-43FF-A39B-99A9EC24B871}"/>
                </a:ext>
              </a:extLst>
            </p:cNvPr>
            <p:cNvSpPr/>
            <p:nvPr/>
          </p:nvSpPr>
          <p:spPr>
            <a:xfrm>
              <a:off x="5177965" y="5641943"/>
              <a:ext cx="28186" cy="190959"/>
            </a:xfrm>
            <a:custGeom>
              <a:avLst/>
              <a:gdLst>
                <a:gd name="connsiteX0" fmla="*/ 28187 w 28186"/>
                <a:gd name="connsiteY0" fmla="*/ 190959 h 190959"/>
                <a:gd name="connsiteX1" fmla="*/ 28187 w 28186"/>
                <a:gd name="connsiteY1" fmla="*/ 10411 h 190959"/>
                <a:gd name="connsiteX2" fmla="*/ 26155 w 28186"/>
                <a:gd name="connsiteY2" fmla="*/ 0 h 190959"/>
                <a:gd name="connsiteX3" fmla="*/ 0 w 28186"/>
                <a:gd name="connsiteY3" fmla="*/ 0 h 190959"/>
                <a:gd name="connsiteX4" fmla="*/ 0 w 28186"/>
                <a:gd name="connsiteY4" fmla="*/ 9650 h 190959"/>
                <a:gd name="connsiteX5" fmla="*/ 0 w 28186"/>
                <a:gd name="connsiteY5" fmla="*/ 190959 h 190959"/>
                <a:gd name="connsiteX6" fmla="*/ 28187 w 28186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186" h="190959">
                  <a:moveTo>
                    <a:pt x="28187" y="190959"/>
                  </a:moveTo>
                  <a:lnTo>
                    <a:pt x="28187" y="10411"/>
                  </a:lnTo>
                  <a:lnTo>
                    <a:pt x="26155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0" y="190959"/>
                  </a:lnTo>
                  <a:lnTo>
                    <a:pt x="28187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8B541B1-0032-417D-96A4-CE1AC4AAA28D}"/>
                </a:ext>
              </a:extLst>
            </p:cNvPr>
            <p:cNvSpPr/>
            <p:nvPr/>
          </p:nvSpPr>
          <p:spPr>
            <a:xfrm>
              <a:off x="4693967" y="4834557"/>
              <a:ext cx="245046" cy="953018"/>
            </a:xfrm>
            <a:custGeom>
              <a:avLst/>
              <a:gdLst>
                <a:gd name="connsiteX0" fmla="*/ 86591 w 245046"/>
                <a:gd name="connsiteY0" fmla="*/ 166454 h 953018"/>
                <a:gd name="connsiteX1" fmla="*/ 89258 w 245046"/>
                <a:gd name="connsiteY1" fmla="*/ 166454 h 953018"/>
                <a:gd name="connsiteX2" fmla="*/ 90400 w 245046"/>
                <a:gd name="connsiteY2" fmla="*/ 167216 h 953018"/>
                <a:gd name="connsiteX3" fmla="*/ 91416 w 245046"/>
                <a:gd name="connsiteY3" fmla="*/ 167978 h 953018"/>
                <a:gd name="connsiteX4" fmla="*/ 92940 w 245046"/>
                <a:gd name="connsiteY4" fmla="*/ 170136 h 953018"/>
                <a:gd name="connsiteX5" fmla="*/ 92940 w 245046"/>
                <a:gd name="connsiteY5" fmla="*/ 170136 h 953018"/>
                <a:gd name="connsiteX6" fmla="*/ 99542 w 245046"/>
                <a:gd name="connsiteY6" fmla="*/ 186134 h 953018"/>
                <a:gd name="connsiteX7" fmla="*/ 99542 w 245046"/>
                <a:gd name="connsiteY7" fmla="*/ 186134 h 953018"/>
                <a:gd name="connsiteX8" fmla="*/ 99542 w 245046"/>
                <a:gd name="connsiteY8" fmla="*/ 187277 h 953018"/>
                <a:gd name="connsiteX9" fmla="*/ 99542 w 245046"/>
                <a:gd name="connsiteY9" fmla="*/ 188801 h 953018"/>
                <a:gd name="connsiteX10" fmla="*/ 99542 w 245046"/>
                <a:gd name="connsiteY10" fmla="*/ 188801 h 953018"/>
                <a:gd name="connsiteX11" fmla="*/ 99542 w 245046"/>
                <a:gd name="connsiteY11" fmla="*/ 953018 h 953018"/>
                <a:gd name="connsiteX12" fmla="*/ 245046 w 245046"/>
                <a:gd name="connsiteY12" fmla="*/ 953018 h 953018"/>
                <a:gd name="connsiteX13" fmla="*/ 245046 w 245046"/>
                <a:gd name="connsiteY13" fmla="*/ 15236 h 953018"/>
                <a:gd name="connsiteX14" fmla="*/ 240983 w 245046"/>
                <a:gd name="connsiteY14" fmla="*/ 0 h 953018"/>
                <a:gd name="connsiteX15" fmla="*/ 0 w 245046"/>
                <a:gd name="connsiteY15" fmla="*/ 0 h 953018"/>
                <a:gd name="connsiteX16" fmla="*/ 0 w 245046"/>
                <a:gd name="connsiteY16" fmla="*/ 166454 h 95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046" h="953018">
                  <a:moveTo>
                    <a:pt x="86591" y="166454"/>
                  </a:moveTo>
                  <a:cubicBezTo>
                    <a:pt x="87467" y="166273"/>
                    <a:pt x="88382" y="166273"/>
                    <a:pt x="89258" y="166454"/>
                  </a:cubicBezTo>
                  <a:lnTo>
                    <a:pt x="90400" y="167216"/>
                  </a:lnTo>
                  <a:cubicBezTo>
                    <a:pt x="90794" y="167397"/>
                    <a:pt x="91137" y="167656"/>
                    <a:pt x="91416" y="167978"/>
                  </a:cubicBezTo>
                  <a:cubicBezTo>
                    <a:pt x="92063" y="168587"/>
                    <a:pt x="92584" y="169321"/>
                    <a:pt x="92940" y="170136"/>
                  </a:cubicBezTo>
                  <a:lnTo>
                    <a:pt x="92940" y="170136"/>
                  </a:lnTo>
                  <a:lnTo>
                    <a:pt x="99542" y="186134"/>
                  </a:lnTo>
                  <a:lnTo>
                    <a:pt x="99542" y="186134"/>
                  </a:lnTo>
                  <a:cubicBezTo>
                    <a:pt x="99606" y="186513"/>
                    <a:pt x="99606" y="186899"/>
                    <a:pt x="99542" y="187277"/>
                  </a:cubicBezTo>
                  <a:cubicBezTo>
                    <a:pt x="99618" y="187782"/>
                    <a:pt x="99618" y="188295"/>
                    <a:pt x="99542" y="188801"/>
                  </a:cubicBezTo>
                  <a:lnTo>
                    <a:pt x="99542" y="188801"/>
                  </a:lnTo>
                  <a:lnTo>
                    <a:pt x="99542" y="953018"/>
                  </a:lnTo>
                  <a:lnTo>
                    <a:pt x="245046" y="953018"/>
                  </a:lnTo>
                  <a:lnTo>
                    <a:pt x="245046" y="15236"/>
                  </a:lnTo>
                  <a:lnTo>
                    <a:pt x="240983" y="0"/>
                  </a:lnTo>
                  <a:lnTo>
                    <a:pt x="0" y="0"/>
                  </a:lnTo>
                  <a:lnTo>
                    <a:pt x="0" y="166454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5B3F5DC-2D30-4A19-9799-B243B363C5CD}"/>
                </a:ext>
              </a:extLst>
            </p:cNvPr>
            <p:cNvSpPr/>
            <p:nvPr/>
          </p:nvSpPr>
          <p:spPr>
            <a:xfrm>
              <a:off x="3464165" y="5752278"/>
              <a:ext cx="138012" cy="701114"/>
            </a:xfrm>
            <a:custGeom>
              <a:avLst/>
              <a:gdLst>
                <a:gd name="connsiteX0" fmla="*/ 65515 w 138012"/>
                <a:gd name="connsiteY0" fmla="*/ 62468 h 701114"/>
                <a:gd name="connsiteX1" fmla="*/ 65515 w 138012"/>
                <a:gd name="connsiteY1" fmla="*/ 701115 h 701114"/>
                <a:gd name="connsiteX2" fmla="*/ 138013 w 138012"/>
                <a:gd name="connsiteY2" fmla="*/ 701115 h 701114"/>
                <a:gd name="connsiteX3" fmla="*/ 138013 w 138012"/>
                <a:gd name="connsiteY3" fmla="*/ 0 h 701114"/>
                <a:gd name="connsiteX4" fmla="*/ 0 w 138012"/>
                <a:gd name="connsiteY4" fmla="*/ 0 h 701114"/>
                <a:gd name="connsiteX5" fmla="*/ 0 w 138012"/>
                <a:gd name="connsiteY5" fmla="*/ 55485 h 701114"/>
                <a:gd name="connsiteX6" fmla="*/ 58151 w 138012"/>
                <a:gd name="connsiteY6" fmla="*/ 55485 h 701114"/>
                <a:gd name="connsiteX7" fmla="*/ 65502 w 138012"/>
                <a:gd name="connsiteY7" fmla="*/ 62077 h 701114"/>
                <a:gd name="connsiteX8" fmla="*/ 65515 w 138012"/>
                <a:gd name="connsiteY8" fmla="*/ 62468 h 70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012" h="701114">
                  <a:moveTo>
                    <a:pt x="65515" y="62468"/>
                  </a:moveTo>
                  <a:lnTo>
                    <a:pt x="65515" y="701115"/>
                  </a:lnTo>
                  <a:lnTo>
                    <a:pt x="138013" y="701115"/>
                  </a:lnTo>
                  <a:lnTo>
                    <a:pt x="138013" y="0"/>
                  </a:lnTo>
                  <a:lnTo>
                    <a:pt x="0" y="0"/>
                  </a:lnTo>
                  <a:lnTo>
                    <a:pt x="0" y="55485"/>
                  </a:lnTo>
                  <a:lnTo>
                    <a:pt x="58151" y="55485"/>
                  </a:lnTo>
                  <a:cubicBezTo>
                    <a:pt x="61998" y="55274"/>
                    <a:pt x="65299" y="58226"/>
                    <a:pt x="65502" y="62077"/>
                  </a:cubicBezTo>
                  <a:cubicBezTo>
                    <a:pt x="65515" y="62206"/>
                    <a:pt x="65515" y="62337"/>
                    <a:pt x="65515" y="62468"/>
                  </a:cubicBez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EC0B84-3C55-44D5-85A6-039E581E2067}"/>
                </a:ext>
              </a:extLst>
            </p:cNvPr>
            <p:cNvSpPr/>
            <p:nvPr/>
          </p:nvSpPr>
          <p:spPr>
            <a:xfrm>
              <a:off x="3975080" y="5464443"/>
              <a:ext cx="16633" cy="990346"/>
            </a:xfrm>
            <a:custGeom>
              <a:avLst/>
              <a:gdLst>
                <a:gd name="connsiteX0" fmla="*/ 16633 w 16633"/>
                <a:gd name="connsiteY0" fmla="*/ 989839 h 990346"/>
                <a:gd name="connsiteX1" fmla="*/ 16633 w 16633"/>
                <a:gd name="connsiteY1" fmla="*/ 988823 h 990346"/>
                <a:gd name="connsiteX2" fmla="*/ 16633 w 16633"/>
                <a:gd name="connsiteY2" fmla="*/ 155662 h 990346"/>
                <a:gd name="connsiteX3" fmla="*/ 16633 w 16633"/>
                <a:gd name="connsiteY3" fmla="*/ 11427 h 990346"/>
                <a:gd name="connsiteX4" fmla="*/ 0 w 16633"/>
                <a:gd name="connsiteY4" fmla="*/ 0 h 990346"/>
                <a:gd name="connsiteX5" fmla="*/ 0 w 16633"/>
                <a:gd name="connsiteY5" fmla="*/ 990347 h 990346"/>
                <a:gd name="connsiteX6" fmla="*/ 16633 w 16633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633" h="990346">
                  <a:moveTo>
                    <a:pt x="16633" y="989839"/>
                  </a:moveTo>
                  <a:lnTo>
                    <a:pt x="16633" y="988823"/>
                  </a:lnTo>
                  <a:lnTo>
                    <a:pt x="16633" y="155662"/>
                  </a:lnTo>
                  <a:lnTo>
                    <a:pt x="16633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633" y="989839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EA2312A-1417-4B5C-9328-7091F12170E7}"/>
                </a:ext>
              </a:extLst>
            </p:cNvPr>
            <p:cNvSpPr/>
            <p:nvPr/>
          </p:nvSpPr>
          <p:spPr>
            <a:xfrm>
              <a:off x="3615637" y="5462030"/>
              <a:ext cx="357031" cy="992759"/>
            </a:xfrm>
            <a:custGeom>
              <a:avLst/>
              <a:gdLst>
                <a:gd name="connsiteX0" fmla="*/ 0 w 357031"/>
                <a:gd name="connsiteY0" fmla="*/ 992759 h 992759"/>
                <a:gd name="connsiteX1" fmla="*/ 357031 w 357031"/>
                <a:gd name="connsiteY1" fmla="*/ 992759 h 992759"/>
                <a:gd name="connsiteX2" fmla="*/ 357031 w 357031"/>
                <a:gd name="connsiteY2" fmla="*/ 635 h 992759"/>
                <a:gd name="connsiteX3" fmla="*/ 356142 w 357031"/>
                <a:gd name="connsiteY3" fmla="*/ 0 h 992759"/>
                <a:gd name="connsiteX4" fmla="*/ 0 w 357031"/>
                <a:gd name="connsiteY4" fmla="*/ 0 h 992759"/>
                <a:gd name="connsiteX5" fmla="*/ 0 w 357031"/>
                <a:gd name="connsiteY5" fmla="*/ 283391 h 992759"/>
                <a:gd name="connsiteX6" fmla="*/ 0 w 357031"/>
                <a:gd name="connsiteY6" fmla="*/ 992632 h 992759"/>
                <a:gd name="connsiteX7" fmla="*/ 0 w 357031"/>
                <a:gd name="connsiteY7" fmla="*/ 992759 h 992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7031" h="992759">
                  <a:moveTo>
                    <a:pt x="0" y="992759"/>
                  </a:moveTo>
                  <a:lnTo>
                    <a:pt x="357031" y="992759"/>
                  </a:lnTo>
                  <a:lnTo>
                    <a:pt x="357031" y="635"/>
                  </a:lnTo>
                  <a:lnTo>
                    <a:pt x="356142" y="0"/>
                  </a:lnTo>
                  <a:lnTo>
                    <a:pt x="0" y="0"/>
                  </a:lnTo>
                  <a:lnTo>
                    <a:pt x="0" y="283391"/>
                  </a:lnTo>
                  <a:lnTo>
                    <a:pt x="0" y="992632"/>
                  </a:lnTo>
                  <a:lnTo>
                    <a:pt x="0" y="992759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F4CA11C-CC73-4357-8C98-80EAE36186E8}"/>
                </a:ext>
              </a:extLst>
            </p:cNvPr>
            <p:cNvSpPr/>
            <p:nvPr/>
          </p:nvSpPr>
          <p:spPr>
            <a:xfrm>
              <a:off x="4019137" y="5628866"/>
              <a:ext cx="13966" cy="817543"/>
            </a:xfrm>
            <a:custGeom>
              <a:avLst/>
              <a:gdLst>
                <a:gd name="connsiteX0" fmla="*/ 13966 w 13966"/>
                <a:gd name="connsiteY0" fmla="*/ 817544 h 817543"/>
                <a:gd name="connsiteX1" fmla="*/ 13966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6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6" y="817544"/>
                  </a:moveTo>
                  <a:lnTo>
                    <a:pt x="13966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6" y="8175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D8B5C3-8762-4956-AEE0-3D5BDDAACC21}"/>
                </a:ext>
              </a:extLst>
            </p:cNvPr>
            <p:cNvSpPr/>
            <p:nvPr/>
          </p:nvSpPr>
          <p:spPr>
            <a:xfrm>
              <a:off x="4005552" y="5627088"/>
              <a:ext cx="11046" cy="819321"/>
            </a:xfrm>
            <a:custGeom>
              <a:avLst/>
              <a:gdLst>
                <a:gd name="connsiteX0" fmla="*/ 11046 w 11046"/>
                <a:gd name="connsiteY0" fmla="*/ 819321 h 819321"/>
                <a:gd name="connsiteX1" fmla="*/ 11046 w 11046"/>
                <a:gd name="connsiteY1" fmla="*/ 381 h 819321"/>
                <a:gd name="connsiteX2" fmla="*/ 10411 w 11046"/>
                <a:gd name="connsiteY2" fmla="*/ 0 h 819321"/>
                <a:gd name="connsiteX3" fmla="*/ 0 w 11046"/>
                <a:gd name="connsiteY3" fmla="*/ 0 h 819321"/>
                <a:gd name="connsiteX4" fmla="*/ 0 w 11046"/>
                <a:gd name="connsiteY4" fmla="*/ 819321 h 819321"/>
                <a:gd name="connsiteX5" fmla="*/ 11046 w 11046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46" h="819321">
                  <a:moveTo>
                    <a:pt x="11046" y="819321"/>
                  </a:moveTo>
                  <a:lnTo>
                    <a:pt x="11046" y="381"/>
                  </a:lnTo>
                  <a:lnTo>
                    <a:pt x="10411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046" y="819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F92E61E-B929-4B4F-B51B-08C61C735ABE}"/>
                </a:ext>
              </a:extLst>
            </p:cNvPr>
            <p:cNvSpPr/>
            <p:nvPr/>
          </p:nvSpPr>
          <p:spPr>
            <a:xfrm>
              <a:off x="4166927" y="6448187"/>
              <a:ext cx="343572" cy="416326"/>
            </a:xfrm>
            <a:custGeom>
              <a:avLst/>
              <a:gdLst>
                <a:gd name="connsiteX0" fmla="*/ 32631 w 343572"/>
                <a:gd name="connsiteY0" fmla="*/ 0 h 416326"/>
                <a:gd name="connsiteX1" fmla="*/ 25393 w 343572"/>
                <a:gd name="connsiteY1" fmla="*/ 0 h 416326"/>
                <a:gd name="connsiteX2" fmla="*/ 0 w 343572"/>
                <a:gd name="connsiteY2" fmla="*/ 889 h 416326"/>
                <a:gd name="connsiteX3" fmla="*/ 0 w 343572"/>
                <a:gd name="connsiteY3" fmla="*/ 2412 h 416326"/>
                <a:gd name="connsiteX4" fmla="*/ 0 w 343572"/>
                <a:gd name="connsiteY4" fmla="*/ 4063 h 416326"/>
                <a:gd name="connsiteX5" fmla="*/ 0 w 343572"/>
                <a:gd name="connsiteY5" fmla="*/ 416326 h 416326"/>
                <a:gd name="connsiteX6" fmla="*/ 343572 w 343572"/>
                <a:gd name="connsiteY6" fmla="*/ 416326 h 416326"/>
                <a:gd name="connsiteX7" fmla="*/ 343572 w 343572"/>
                <a:gd name="connsiteY7" fmla="*/ 0 h 416326"/>
                <a:gd name="connsiteX8" fmla="*/ 32631 w 343572"/>
                <a:gd name="connsiteY8" fmla="*/ 0 h 4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16326">
                  <a:moveTo>
                    <a:pt x="32631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063"/>
                  </a:lnTo>
                  <a:lnTo>
                    <a:pt x="0" y="416326"/>
                  </a:lnTo>
                  <a:lnTo>
                    <a:pt x="343572" y="416326"/>
                  </a:lnTo>
                  <a:lnTo>
                    <a:pt x="343572" y="0"/>
                  </a:lnTo>
                  <a:lnTo>
                    <a:pt x="32631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0ED26F-5EED-45DA-B0CF-6B5D71F53B41}"/>
                </a:ext>
              </a:extLst>
            </p:cNvPr>
            <p:cNvSpPr/>
            <p:nvPr/>
          </p:nvSpPr>
          <p:spPr>
            <a:xfrm>
              <a:off x="4157024" y="5628231"/>
              <a:ext cx="353475" cy="159344"/>
            </a:xfrm>
            <a:custGeom>
              <a:avLst/>
              <a:gdLst>
                <a:gd name="connsiteX0" fmla="*/ 353476 w 353475"/>
                <a:gd name="connsiteY0" fmla="*/ 0 h 159344"/>
                <a:gd name="connsiteX1" fmla="*/ 292024 w 353475"/>
                <a:gd name="connsiteY1" fmla="*/ 0 h 159344"/>
                <a:gd name="connsiteX2" fmla="*/ 253299 w 353475"/>
                <a:gd name="connsiteY2" fmla="*/ 0 h 159344"/>
                <a:gd name="connsiteX3" fmla="*/ 137124 w 353475"/>
                <a:gd name="connsiteY3" fmla="*/ 0 h 159344"/>
                <a:gd name="connsiteX4" fmla="*/ 91797 w 353475"/>
                <a:gd name="connsiteY4" fmla="*/ 0 h 159344"/>
                <a:gd name="connsiteX5" fmla="*/ 0 w 353475"/>
                <a:gd name="connsiteY5" fmla="*/ 0 h 159344"/>
                <a:gd name="connsiteX6" fmla="*/ 0 w 353475"/>
                <a:gd name="connsiteY6" fmla="*/ 159344 h 159344"/>
                <a:gd name="connsiteX7" fmla="*/ 353476 w 353475"/>
                <a:gd name="connsiteY7" fmla="*/ 159344 h 159344"/>
                <a:gd name="connsiteX8" fmla="*/ 353476 w 353475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5" h="159344">
                  <a:moveTo>
                    <a:pt x="353476" y="0"/>
                  </a:moveTo>
                  <a:lnTo>
                    <a:pt x="292024" y="0"/>
                  </a:lnTo>
                  <a:lnTo>
                    <a:pt x="253299" y="0"/>
                  </a:lnTo>
                  <a:lnTo>
                    <a:pt x="137124" y="0"/>
                  </a:lnTo>
                  <a:lnTo>
                    <a:pt x="91797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250B60-54FA-4BB2-85E8-A996B47472E4}"/>
                </a:ext>
              </a:extLst>
            </p:cNvPr>
            <p:cNvSpPr/>
            <p:nvPr/>
          </p:nvSpPr>
          <p:spPr>
            <a:xfrm>
              <a:off x="4134169" y="6104486"/>
              <a:ext cx="9776" cy="2285"/>
            </a:xfrm>
            <a:custGeom>
              <a:avLst/>
              <a:gdLst>
                <a:gd name="connsiteX0" fmla="*/ 0 w 9776"/>
                <a:gd name="connsiteY0" fmla="*/ 0 h 2285"/>
                <a:gd name="connsiteX1" fmla="*/ 9142 w 9776"/>
                <a:gd name="connsiteY1" fmla="*/ 2285 h 2285"/>
                <a:gd name="connsiteX2" fmla="*/ 9777 w 9776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6" h="2285">
                  <a:moveTo>
                    <a:pt x="0" y="0"/>
                  </a:moveTo>
                  <a:lnTo>
                    <a:pt x="9142" y="2285"/>
                  </a:lnTo>
                  <a:cubicBezTo>
                    <a:pt x="9218" y="1498"/>
                    <a:pt x="9434" y="724"/>
                    <a:pt x="9777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23FB189-DEE6-4F0A-8A82-E44EEA57EC36}"/>
                </a:ext>
              </a:extLst>
            </p:cNvPr>
            <p:cNvSpPr/>
            <p:nvPr/>
          </p:nvSpPr>
          <p:spPr>
            <a:xfrm>
              <a:off x="4156389" y="6104486"/>
              <a:ext cx="36312" cy="335829"/>
            </a:xfrm>
            <a:custGeom>
              <a:avLst/>
              <a:gdLst>
                <a:gd name="connsiteX0" fmla="*/ 2159 w 36312"/>
                <a:gd name="connsiteY0" fmla="*/ 335448 h 335829"/>
                <a:gd name="connsiteX1" fmla="*/ 3428 w 36312"/>
                <a:gd name="connsiteY1" fmla="*/ 335448 h 335829"/>
                <a:gd name="connsiteX2" fmla="*/ 35678 w 36312"/>
                <a:gd name="connsiteY2" fmla="*/ 334432 h 335829"/>
                <a:gd name="connsiteX3" fmla="*/ 36313 w 36312"/>
                <a:gd name="connsiteY3" fmla="*/ 334432 h 335829"/>
                <a:gd name="connsiteX4" fmla="*/ 36313 w 36312"/>
                <a:gd name="connsiteY4" fmla="*/ 0 h 335829"/>
                <a:gd name="connsiteX5" fmla="*/ 0 w 36312"/>
                <a:gd name="connsiteY5" fmla="*/ 0 h 335829"/>
                <a:gd name="connsiteX6" fmla="*/ 635 w 36312"/>
                <a:gd name="connsiteY6" fmla="*/ 2920 h 335829"/>
                <a:gd name="connsiteX7" fmla="*/ 635 w 36312"/>
                <a:gd name="connsiteY7" fmla="*/ 335829 h 335829"/>
                <a:gd name="connsiteX8" fmla="*/ 635 w 36312"/>
                <a:gd name="connsiteY8" fmla="*/ 335829 h 335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312" h="335829">
                  <a:moveTo>
                    <a:pt x="2159" y="335448"/>
                  </a:moveTo>
                  <a:lnTo>
                    <a:pt x="3428" y="335448"/>
                  </a:lnTo>
                  <a:lnTo>
                    <a:pt x="35678" y="334432"/>
                  </a:lnTo>
                  <a:lnTo>
                    <a:pt x="36313" y="334432"/>
                  </a:lnTo>
                  <a:lnTo>
                    <a:pt x="36313" y="0"/>
                  </a:lnTo>
                  <a:lnTo>
                    <a:pt x="0" y="0"/>
                  </a:lnTo>
                  <a:cubicBezTo>
                    <a:pt x="406" y="927"/>
                    <a:pt x="622" y="1917"/>
                    <a:pt x="635" y="2920"/>
                  </a:cubicBezTo>
                  <a:lnTo>
                    <a:pt x="635" y="335829"/>
                  </a:lnTo>
                  <a:lnTo>
                    <a:pt x="635" y="33582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83B798F-8246-4FEA-9C57-E99A46BDCE91}"/>
                </a:ext>
              </a:extLst>
            </p:cNvPr>
            <p:cNvSpPr/>
            <p:nvPr/>
          </p:nvSpPr>
          <p:spPr>
            <a:xfrm>
              <a:off x="5210976" y="5852836"/>
              <a:ext cx="761" cy="273741"/>
            </a:xfrm>
            <a:custGeom>
              <a:avLst/>
              <a:gdLst>
                <a:gd name="connsiteX0" fmla="*/ 762 w 761"/>
                <a:gd name="connsiteY0" fmla="*/ 273742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742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53C53FD-4BC1-47D1-8204-DB26D118CF58}"/>
                </a:ext>
              </a:extLst>
            </p:cNvPr>
            <p:cNvSpPr/>
            <p:nvPr/>
          </p:nvSpPr>
          <p:spPr>
            <a:xfrm>
              <a:off x="5212881" y="5852836"/>
              <a:ext cx="319956" cy="586462"/>
            </a:xfrm>
            <a:custGeom>
              <a:avLst/>
              <a:gdLst>
                <a:gd name="connsiteX0" fmla="*/ 8126 w 319956"/>
                <a:gd name="connsiteY0" fmla="*/ 273742 h 586462"/>
                <a:gd name="connsiteX1" fmla="*/ 9015 w 319956"/>
                <a:gd name="connsiteY1" fmla="*/ 273742 h 586462"/>
                <a:gd name="connsiteX2" fmla="*/ 10411 w 319956"/>
                <a:gd name="connsiteY2" fmla="*/ 273742 h 586462"/>
                <a:gd name="connsiteX3" fmla="*/ 11554 w 319956"/>
                <a:gd name="connsiteY3" fmla="*/ 274377 h 586462"/>
                <a:gd name="connsiteX4" fmla="*/ 12697 w 319956"/>
                <a:gd name="connsiteY4" fmla="*/ 275139 h 586462"/>
                <a:gd name="connsiteX5" fmla="*/ 13586 w 319956"/>
                <a:gd name="connsiteY5" fmla="*/ 276281 h 586462"/>
                <a:gd name="connsiteX6" fmla="*/ 14220 w 319956"/>
                <a:gd name="connsiteY6" fmla="*/ 277043 h 586462"/>
                <a:gd name="connsiteX7" fmla="*/ 15236 w 319956"/>
                <a:gd name="connsiteY7" fmla="*/ 279075 h 586462"/>
                <a:gd name="connsiteX8" fmla="*/ 15236 w 319956"/>
                <a:gd name="connsiteY8" fmla="*/ 279075 h 586462"/>
                <a:gd name="connsiteX9" fmla="*/ 15236 w 319956"/>
                <a:gd name="connsiteY9" fmla="*/ 280344 h 586462"/>
                <a:gd name="connsiteX10" fmla="*/ 15236 w 319956"/>
                <a:gd name="connsiteY10" fmla="*/ 281741 h 586462"/>
                <a:gd name="connsiteX11" fmla="*/ 15236 w 319956"/>
                <a:gd name="connsiteY11" fmla="*/ 281741 h 586462"/>
                <a:gd name="connsiteX12" fmla="*/ 15236 w 319956"/>
                <a:gd name="connsiteY12" fmla="*/ 586463 h 586462"/>
                <a:gd name="connsiteX13" fmla="*/ 319956 w 319956"/>
                <a:gd name="connsiteY13" fmla="*/ 586463 h 586462"/>
                <a:gd name="connsiteX14" fmla="*/ 319956 w 319956"/>
                <a:gd name="connsiteY14" fmla="*/ 0 h 586462"/>
                <a:gd name="connsiteX15" fmla="*/ 0 w 319956"/>
                <a:gd name="connsiteY15" fmla="*/ 0 h 586462"/>
                <a:gd name="connsiteX16" fmla="*/ 0 w 319956"/>
                <a:gd name="connsiteY16" fmla="*/ 273234 h 586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9956" h="586462">
                  <a:moveTo>
                    <a:pt x="8126" y="273742"/>
                  </a:moveTo>
                  <a:lnTo>
                    <a:pt x="9015" y="273742"/>
                  </a:lnTo>
                  <a:lnTo>
                    <a:pt x="10411" y="273742"/>
                  </a:lnTo>
                  <a:cubicBezTo>
                    <a:pt x="10830" y="273869"/>
                    <a:pt x="11224" y="274097"/>
                    <a:pt x="11554" y="274377"/>
                  </a:cubicBezTo>
                  <a:lnTo>
                    <a:pt x="12697" y="275139"/>
                  </a:lnTo>
                  <a:lnTo>
                    <a:pt x="13586" y="276281"/>
                  </a:lnTo>
                  <a:lnTo>
                    <a:pt x="14220" y="277043"/>
                  </a:lnTo>
                  <a:lnTo>
                    <a:pt x="15236" y="279075"/>
                  </a:lnTo>
                  <a:lnTo>
                    <a:pt x="15236" y="279075"/>
                  </a:lnTo>
                  <a:cubicBezTo>
                    <a:pt x="15312" y="279494"/>
                    <a:pt x="15312" y="279925"/>
                    <a:pt x="15236" y="280344"/>
                  </a:cubicBezTo>
                  <a:cubicBezTo>
                    <a:pt x="15312" y="280801"/>
                    <a:pt x="15312" y="281284"/>
                    <a:pt x="15236" y="281741"/>
                  </a:cubicBezTo>
                  <a:lnTo>
                    <a:pt x="15236" y="281741"/>
                  </a:lnTo>
                  <a:lnTo>
                    <a:pt x="15236" y="586463"/>
                  </a:lnTo>
                  <a:lnTo>
                    <a:pt x="319956" y="586463"/>
                  </a:lnTo>
                  <a:lnTo>
                    <a:pt x="319956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24B5820-D7A1-4CB0-90A5-EBD49595DF9D}"/>
                </a:ext>
              </a:extLst>
            </p:cNvPr>
            <p:cNvSpPr/>
            <p:nvPr/>
          </p:nvSpPr>
          <p:spPr>
            <a:xfrm>
              <a:off x="7962476" y="6518527"/>
              <a:ext cx="212669" cy="345986"/>
            </a:xfrm>
            <a:custGeom>
              <a:avLst/>
              <a:gdLst>
                <a:gd name="connsiteX0" fmla="*/ 158963 w 212669"/>
                <a:gd name="connsiteY0" fmla="*/ 0 h 345986"/>
                <a:gd name="connsiteX1" fmla="*/ 84179 w 212669"/>
                <a:gd name="connsiteY1" fmla="*/ 0 h 345986"/>
                <a:gd name="connsiteX2" fmla="*/ 0 w 212669"/>
                <a:gd name="connsiteY2" fmla="*/ 0 h 345986"/>
                <a:gd name="connsiteX3" fmla="*/ 0 w 212669"/>
                <a:gd name="connsiteY3" fmla="*/ 345986 h 345986"/>
                <a:gd name="connsiteX4" fmla="*/ 212670 w 212669"/>
                <a:gd name="connsiteY4" fmla="*/ 345986 h 345986"/>
                <a:gd name="connsiteX5" fmla="*/ 212670 w 212669"/>
                <a:gd name="connsiteY5" fmla="*/ 2032 h 345986"/>
                <a:gd name="connsiteX6" fmla="*/ 158963 w 212669"/>
                <a:gd name="connsiteY6" fmla="*/ 0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45986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45986"/>
                  </a:lnTo>
                  <a:lnTo>
                    <a:pt x="212670" y="345986"/>
                  </a:lnTo>
                  <a:lnTo>
                    <a:pt x="212670" y="2032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AE9EAD7-2BD7-478B-8DAE-E1C3C9D8D08A}"/>
                </a:ext>
              </a:extLst>
            </p:cNvPr>
            <p:cNvSpPr/>
            <p:nvPr/>
          </p:nvSpPr>
          <p:spPr>
            <a:xfrm>
              <a:off x="7906865" y="6522717"/>
              <a:ext cx="53199" cy="341796"/>
            </a:xfrm>
            <a:custGeom>
              <a:avLst/>
              <a:gdLst>
                <a:gd name="connsiteX0" fmla="*/ 0 w 53199"/>
                <a:gd name="connsiteY0" fmla="*/ 0 h 341796"/>
                <a:gd name="connsiteX1" fmla="*/ 53199 w 53199"/>
                <a:gd name="connsiteY1" fmla="*/ 0 h 341796"/>
                <a:gd name="connsiteX2" fmla="*/ 53199 w 53199"/>
                <a:gd name="connsiteY2" fmla="*/ 341796 h 341796"/>
                <a:gd name="connsiteX3" fmla="*/ 0 w 53199"/>
                <a:gd name="connsiteY3" fmla="*/ 341796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41796">
                  <a:moveTo>
                    <a:pt x="0" y="0"/>
                  </a:moveTo>
                  <a:lnTo>
                    <a:pt x="53199" y="0"/>
                  </a:lnTo>
                  <a:lnTo>
                    <a:pt x="53199" y="341796"/>
                  </a:lnTo>
                  <a:lnTo>
                    <a:pt x="0" y="3417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10900DB-C70A-4283-A7A3-5A76D72F56A6}"/>
                </a:ext>
              </a:extLst>
            </p:cNvPr>
            <p:cNvSpPr/>
            <p:nvPr/>
          </p:nvSpPr>
          <p:spPr>
            <a:xfrm>
              <a:off x="7843254" y="5954918"/>
              <a:ext cx="196418" cy="553959"/>
            </a:xfrm>
            <a:custGeom>
              <a:avLst/>
              <a:gdLst>
                <a:gd name="connsiteX0" fmla="*/ 0 w 196418"/>
                <a:gd name="connsiteY0" fmla="*/ 3174 h 553959"/>
                <a:gd name="connsiteX1" fmla="*/ 0 w 196418"/>
                <a:gd name="connsiteY1" fmla="*/ 551420 h 553959"/>
                <a:gd name="connsiteX2" fmla="*/ 62468 w 196418"/>
                <a:gd name="connsiteY2" fmla="*/ 553959 h 553959"/>
                <a:gd name="connsiteX3" fmla="*/ 196418 w 196418"/>
                <a:gd name="connsiteY3" fmla="*/ 553959 h 553959"/>
                <a:gd name="connsiteX4" fmla="*/ 196418 w 196418"/>
                <a:gd name="connsiteY4" fmla="*/ 0 h 553959"/>
                <a:gd name="connsiteX5" fmla="*/ 0 w 196418"/>
                <a:gd name="connsiteY5" fmla="*/ 0 h 553959"/>
                <a:gd name="connsiteX6" fmla="*/ 0 w 196418"/>
                <a:gd name="connsiteY6" fmla="*/ 3174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8" h="553959">
                  <a:moveTo>
                    <a:pt x="0" y="3174"/>
                  </a:move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lnTo>
                    <a:pt x="0" y="0"/>
                  </a:lnTo>
                  <a:lnTo>
                    <a:pt x="0" y="31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4070532-A6F9-4973-B9ED-5D2BAE5C0A98}"/>
                </a:ext>
              </a:extLst>
            </p:cNvPr>
            <p:cNvSpPr/>
            <p:nvPr/>
          </p:nvSpPr>
          <p:spPr>
            <a:xfrm>
              <a:off x="5535758" y="5679145"/>
              <a:ext cx="172548" cy="128491"/>
            </a:xfrm>
            <a:custGeom>
              <a:avLst/>
              <a:gdLst>
                <a:gd name="connsiteX0" fmla="*/ 0 w 172548"/>
                <a:gd name="connsiteY0" fmla="*/ 128364 h 128491"/>
                <a:gd name="connsiteX1" fmla="*/ 1143 w 172548"/>
                <a:gd name="connsiteY1" fmla="*/ 128364 h 128491"/>
                <a:gd name="connsiteX2" fmla="*/ 2666 w 172548"/>
                <a:gd name="connsiteY2" fmla="*/ 128364 h 128491"/>
                <a:gd name="connsiteX3" fmla="*/ 172548 w 172548"/>
                <a:gd name="connsiteY3" fmla="*/ 128364 h 128491"/>
                <a:gd name="connsiteX4" fmla="*/ 172548 w 172548"/>
                <a:gd name="connsiteY4" fmla="*/ 0 h 128491"/>
                <a:gd name="connsiteX5" fmla="*/ 0 w 172548"/>
                <a:gd name="connsiteY5" fmla="*/ 0 h 128491"/>
                <a:gd name="connsiteX6" fmla="*/ 0 w 172548"/>
                <a:gd name="connsiteY6" fmla="*/ 128491 h 128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548" h="128491">
                  <a:moveTo>
                    <a:pt x="0" y="128364"/>
                  </a:moveTo>
                  <a:lnTo>
                    <a:pt x="1143" y="128364"/>
                  </a:lnTo>
                  <a:lnTo>
                    <a:pt x="2666" y="128364"/>
                  </a:lnTo>
                  <a:lnTo>
                    <a:pt x="172548" y="128364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284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2AB6079-5A5A-4731-B390-D74485B0AE24}"/>
                </a:ext>
              </a:extLst>
            </p:cNvPr>
            <p:cNvSpPr/>
            <p:nvPr/>
          </p:nvSpPr>
          <p:spPr>
            <a:xfrm>
              <a:off x="5015193" y="5658576"/>
              <a:ext cx="149947" cy="467367"/>
            </a:xfrm>
            <a:custGeom>
              <a:avLst/>
              <a:gdLst>
                <a:gd name="connsiteX0" fmla="*/ 3809 w 149947"/>
                <a:gd name="connsiteY0" fmla="*/ 191086 h 467367"/>
                <a:gd name="connsiteX1" fmla="*/ 3047 w 149947"/>
                <a:gd name="connsiteY1" fmla="*/ 192229 h 467367"/>
                <a:gd name="connsiteX2" fmla="*/ 2032 w 149947"/>
                <a:gd name="connsiteY2" fmla="*/ 193118 h 467367"/>
                <a:gd name="connsiteX3" fmla="*/ 2032 w 149947"/>
                <a:gd name="connsiteY3" fmla="*/ 193118 h 467367"/>
                <a:gd name="connsiteX4" fmla="*/ 2032 w 149947"/>
                <a:gd name="connsiteY4" fmla="*/ 193118 h 467367"/>
                <a:gd name="connsiteX5" fmla="*/ 0 w 149947"/>
                <a:gd name="connsiteY5" fmla="*/ 193879 h 467367"/>
                <a:gd name="connsiteX6" fmla="*/ 0 w 149947"/>
                <a:gd name="connsiteY6" fmla="*/ 467367 h 467367"/>
                <a:gd name="connsiteX7" fmla="*/ 149948 w 149947"/>
                <a:gd name="connsiteY7" fmla="*/ 467367 h 467367"/>
                <a:gd name="connsiteX8" fmla="*/ 149948 w 149947"/>
                <a:gd name="connsiteY8" fmla="*/ 0 h 467367"/>
                <a:gd name="connsiteX9" fmla="*/ 4698 w 149947"/>
                <a:gd name="connsiteY9" fmla="*/ 0 h 467367"/>
                <a:gd name="connsiteX10" fmla="*/ 4698 w 149947"/>
                <a:gd name="connsiteY10" fmla="*/ 187785 h 467367"/>
                <a:gd name="connsiteX11" fmla="*/ 4698 w 149947"/>
                <a:gd name="connsiteY11" fmla="*/ 188547 h 467367"/>
                <a:gd name="connsiteX12" fmla="*/ 4698 w 149947"/>
                <a:gd name="connsiteY12" fmla="*/ 189943 h 46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947" h="467367">
                  <a:moveTo>
                    <a:pt x="3809" y="191086"/>
                  </a:moveTo>
                  <a:lnTo>
                    <a:pt x="3047" y="192229"/>
                  </a:lnTo>
                  <a:cubicBezTo>
                    <a:pt x="2768" y="192589"/>
                    <a:pt x="2425" y="192892"/>
                    <a:pt x="2032" y="193118"/>
                  </a:cubicBezTo>
                  <a:lnTo>
                    <a:pt x="2032" y="193118"/>
                  </a:lnTo>
                  <a:lnTo>
                    <a:pt x="2032" y="193118"/>
                  </a:lnTo>
                  <a:cubicBezTo>
                    <a:pt x="1396" y="193482"/>
                    <a:pt x="711" y="193740"/>
                    <a:pt x="0" y="193879"/>
                  </a:cubicBezTo>
                  <a:lnTo>
                    <a:pt x="0" y="467367"/>
                  </a:lnTo>
                  <a:lnTo>
                    <a:pt x="149948" y="467367"/>
                  </a:lnTo>
                  <a:lnTo>
                    <a:pt x="149948" y="0"/>
                  </a:lnTo>
                  <a:lnTo>
                    <a:pt x="4698" y="0"/>
                  </a:lnTo>
                  <a:lnTo>
                    <a:pt x="4698" y="187785"/>
                  </a:lnTo>
                  <a:cubicBezTo>
                    <a:pt x="4698" y="187785"/>
                    <a:pt x="4698" y="187785"/>
                    <a:pt x="4698" y="188547"/>
                  </a:cubicBezTo>
                  <a:cubicBezTo>
                    <a:pt x="4774" y="189010"/>
                    <a:pt x="4774" y="189481"/>
                    <a:pt x="4698" y="189943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AB6729F-E17F-4BC7-A555-4D8BEC8A7540}"/>
                </a:ext>
              </a:extLst>
            </p:cNvPr>
            <p:cNvSpPr/>
            <p:nvPr/>
          </p:nvSpPr>
          <p:spPr>
            <a:xfrm>
              <a:off x="4260248" y="5594203"/>
              <a:ext cx="143218" cy="20187"/>
            </a:xfrm>
            <a:custGeom>
              <a:avLst/>
              <a:gdLst>
                <a:gd name="connsiteX0" fmla="*/ 33900 w 143218"/>
                <a:gd name="connsiteY0" fmla="*/ 20188 h 20187"/>
                <a:gd name="connsiteX1" fmla="*/ 143219 w 143218"/>
                <a:gd name="connsiteY1" fmla="*/ 20188 h 20187"/>
                <a:gd name="connsiteX2" fmla="*/ 143219 w 143218"/>
                <a:gd name="connsiteY2" fmla="*/ 0 h 20187"/>
                <a:gd name="connsiteX3" fmla="*/ 0 w 143218"/>
                <a:gd name="connsiteY3" fmla="*/ 0 h 20187"/>
                <a:gd name="connsiteX4" fmla="*/ 27298 w 143218"/>
                <a:gd name="connsiteY4" fmla="*/ 20188 h 20187"/>
                <a:gd name="connsiteX5" fmla="*/ 33900 w 143218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8" h="20187">
                  <a:moveTo>
                    <a:pt x="33900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298" y="20188"/>
                  </a:lnTo>
                  <a:lnTo>
                    <a:pt x="33900" y="20188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76D6962-7CA5-4DAC-AAAB-66C011E431B9}"/>
                </a:ext>
              </a:extLst>
            </p:cNvPr>
            <p:cNvSpPr/>
            <p:nvPr/>
          </p:nvSpPr>
          <p:spPr>
            <a:xfrm>
              <a:off x="4255677" y="5594203"/>
              <a:ext cx="27805" cy="20187"/>
            </a:xfrm>
            <a:custGeom>
              <a:avLst/>
              <a:gdLst>
                <a:gd name="connsiteX0" fmla="*/ 381 w 27805"/>
                <a:gd name="connsiteY0" fmla="*/ 0 h 20187"/>
                <a:gd name="connsiteX1" fmla="*/ 0 w 27805"/>
                <a:gd name="connsiteY1" fmla="*/ 0 h 20187"/>
                <a:gd name="connsiteX2" fmla="*/ 0 w 27805"/>
                <a:gd name="connsiteY2" fmla="*/ 20188 h 20187"/>
                <a:gd name="connsiteX3" fmla="*/ 27806 w 27805"/>
                <a:gd name="connsiteY3" fmla="*/ 20188 h 20187"/>
                <a:gd name="connsiteX4" fmla="*/ 381 w 27805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805" h="20187">
                  <a:moveTo>
                    <a:pt x="381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806" y="2018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95E2FB88-E092-44D7-819D-5F70D21E8FCB}"/>
                </a:ext>
              </a:extLst>
            </p:cNvPr>
            <p:cNvSpPr/>
            <p:nvPr/>
          </p:nvSpPr>
          <p:spPr>
            <a:xfrm>
              <a:off x="7837668" y="6519797"/>
              <a:ext cx="66657" cy="344716"/>
            </a:xfrm>
            <a:custGeom>
              <a:avLst/>
              <a:gdLst>
                <a:gd name="connsiteX0" fmla="*/ 0 w 66657"/>
                <a:gd name="connsiteY0" fmla="*/ 0 h 344716"/>
                <a:gd name="connsiteX1" fmla="*/ 0 w 66657"/>
                <a:gd name="connsiteY1" fmla="*/ 344717 h 344716"/>
                <a:gd name="connsiteX2" fmla="*/ 66658 w 66657"/>
                <a:gd name="connsiteY2" fmla="*/ 344717 h 344716"/>
                <a:gd name="connsiteX3" fmla="*/ 66658 w 66657"/>
                <a:gd name="connsiteY3" fmla="*/ 2793 h 344716"/>
                <a:gd name="connsiteX4" fmla="*/ 0 w 66657"/>
                <a:gd name="connsiteY4" fmla="*/ 0 h 34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44716">
                  <a:moveTo>
                    <a:pt x="0" y="0"/>
                  </a:moveTo>
                  <a:lnTo>
                    <a:pt x="0" y="344717"/>
                  </a:lnTo>
                  <a:lnTo>
                    <a:pt x="66658" y="344717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CAA7085-5AAD-45E4-95A8-20DB92E63E28}"/>
                </a:ext>
              </a:extLst>
            </p:cNvPr>
            <p:cNvSpPr/>
            <p:nvPr/>
          </p:nvSpPr>
          <p:spPr>
            <a:xfrm>
              <a:off x="7720096" y="6514083"/>
              <a:ext cx="116302" cy="349414"/>
            </a:xfrm>
            <a:custGeom>
              <a:avLst/>
              <a:gdLst>
                <a:gd name="connsiteX0" fmla="*/ 92051 w 116302"/>
                <a:gd name="connsiteY0" fmla="*/ 4698 h 349414"/>
                <a:gd name="connsiteX1" fmla="*/ 85830 w 116302"/>
                <a:gd name="connsiteY1" fmla="*/ 0 h 349414"/>
                <a:gd name="connsiteX2" fmla="*/ 79228 w 116302"/>
                <a:gd name="connsiteY2" fmla="*/ 0 h 349414"/>
                <a:gd name="connsiteX3" fmla="*/ 79228 w 116302"/>
                <a:gd name="connsiteY3" fmla="*/ 1016 h 349414"/>
                <a:gd name="connsiteX4" fmla="*/ 78593 w 116302"/>
                <a:gd name="connsiteY4" fmla="*/ 1904 h 349414"/>
                <a:gd name="connsiteX5" fmla="*/ 77196 w 116302"/>
                <a:gd name="connsiteY5" fmla="*/ 2793 h 349414"/>
                <a:gd name="connsiteX6" fmla="*/ 76434 w 116302"/>
                <a:gd name="connsiteY6" fmla="*/ 2793 h 349414"/>
                <a:gd name="connsiteX7" fmla="*/ 73768 w 116302"/>
                <a:gd name="connsiteY7" fmla="*/ 2793 h 349414"/>
                <a:gd name="connsiteX8" fmla="*/ 73768 w 116302"/>
                <a:gd name="connsiteY8" fmla="*/ 2793 h 349414"/>
                <a:gd name="connsiteX9" fmla="*/ 50787 w 116302"/>
                <a:gd name="connsiteY9" fmla="*/ 1904 h 349414"/>
                <a:gd name="connsiteX10" fmla="*/ 0 w 116302"/>
                <a:gd name="connsiteY10" fmla="*/ 1904 h 349414"/>
                <a:gd name="connsiteX11" fmla="*/ 0 w 116302"/>
                <a:gd name="connsiteY11" fmla="*/ 349415 h 349414"/>
                <a:gd name="connsiteX12" fmla="*/ 116302 w 116302"/>
                <a:gd name="connsiteY12" fmla="*/ 349415 h 349414"/>
                <a:gd name="connsiteX13" fmla="*/ 116302 w 116302"/>
                <a:gd name="connsiteY13" fmla="*/ 5587 h 349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2" h="349414">
                  <a:moveTo>
                    <a:pt x="92051" y="4698"/>
                  </a:moveTo>
                  <a:cubicBezTo>
                    <a:pt x="89207" y="4583"/>
                    <a:pt x="86719" y="2704"/>
                    <a:pt x="85830" y="0"/>
                  </a:cubicBezTo>
                  <a:lnTo>
                    <a:pt x="79228" y="0"/>
                  </a:lnTo>
                  <a:cubicBezTo>
                    <a:pt x="79291" y="330"/>
                    <a:pt x="79291" y="686"/>
                    <a:pt x="79228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9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349415"/>
                  </a:lnTo>
                  <a:lnTo>
                    <a:pt x="116302" y="349415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2967586-076C-4C53-A869-78F0F255B759}"/>
                </a:ext>
              </a:extLst>
            </p:cNvPr>
            <p:cNvSpPr/>
            <p:nvPr/>
          </p:nvSpPr>
          <p:spPr>
            <a:xfrm>
              <a:off x="4417306" y="5602456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39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39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7F2962D-F770-438F-9E89-A8E5115288CC}"/>
                </a:ext>
              </a:extLst>
            </p:cNvPr>
            <p:cNvSpPr/>
            <p:nvPr/>
          </p:nvSpPr>
          <p:spPr>
            <a:xfrm>
              <a:off x="6877798" y="6517384"/>
              <a:ext cx="31487" cy="347129"/>
            </a:xfrm>
            <a:custGeom>
              <a:avLst/>
              <a:gdLst>
                <a:gd name="connsiteX0" fmla="*/ 0 w 31487"/>
                <a:gd name="connsiteY0" fmla="*/ 0 h 347129"/>
                <a:gd name="connsiteX1" fmla="*/ 31488 w 31487"/>
                <a:gd name="connsiteY1" fmla="*/ 0 h 347129"/>
                <a:gd name="connsiteX2" fmla="*/ 31488 w 31487"/>
                <a:gd name="connsiteY2" fmla="*/ 347129 h 347129"/>
                <a:gd name="connsiteX3" fmla="*/ 0 w 31487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47129">
                  <a:moveTo>
                    <a:pt x="0" y="0"/>
                  </a:moveTo>
                  <a:lnTo>
                    <a:pt x="31488" y="0"/>
                  </a:lnTo>
                  <a:lnTo>
                    <a:pt x="31488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F0434BF-5E94-4724-88D8-73FC589EB192}"/>
                </a:ext>
              </a:extLst>
            </p:cNvPr>
            <p:cNvSpPr/>
            <p:nvPr/>
          </p:nvSpPr>
          <p:spPr>
            <a:xfrm>
              <a:off x="6544002" y="6517384"/>
              <a:ext cx="331383" cy="347129"/>
            </a:xfrm>
            <a:custGeom>
              <a:avLst/>
              <a:gdLst>
                <a:gd name="connsiteX0" fmla="*/ 0 w 331383"/>
                <a:gd name="connsiteY0" fmla="*/ 0 h 347129"/>
                <a:gd name="connsiteX1" fmla="*/ 331383 w 331383"/>
                <a:gd name="connsiteY1" fmla="*/ 0 h 347129"/>
                <a:gd name="connsiteX2" fmla="*/ 331383 w 331383"/>
                <a:gd name="connsiteY2" fmla="*/ 347129 h 347129"/>
                <a:gd name="connsiteX3" fmla="*/ 0 w 331383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47129">
                  <a:moveTo>
                    <a:pt x="0" y="0"/>
                  </a:moveTo>
                  <a:lnTo>
                    <a:pt x="331383" y="0"/>
                  </a:lnTo>
                  <a:lnTo>
                    <a:pt x="331383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87B10D2-EF86-46E3-BF6E-2150660F12DE}"/>
                </a:ext>
              </a:extLst>
            </p:cNvPr>
            <p:cNvSpPr/>
            <p:nvPr/>
          </p:nvSpPr>
          <p:spPr>
            <a:xfrm>
              <a:off x="5833622" y="6449584"/>
              <a:ext cx="118206" cy="414548"/>
            </a:xfrm>
            <a:custGeom>
              <a:avLst/>
              <a:gdLst>
                <a:gd name="connsiteX0" fmla="*/ 118206 w 118206"/>
                <a:gd name="connsiteY0" fmla="*/ 360715 h 414548"/>
                <a:gd name="connsiteX1" fmla="*/ 118206 w 118206"/>
                <a:gd name="connsiteY1" fmla="*/ 0 h 414548"/>
                <a:gd name="connsiteX2" fmla="*/ 64880 w 118206"/>
                <a:gd name="connsiteY2" fmla="*/ 0 h 414548"/>
                <a:gd name="connsiteX3" fmla="*/ 63483 w 118206"/>
                <a:gd name="connsiteY3" fmla="*/ 0 h 414548"/>
                <a:gd name="connsiteX4" fmla="*/ 0 w 118206"/>
                <a:gd name="connsiteY4" fmla="*/ 0 h 414548"/>
                <a:gd name="connsiteX5" fmla="*/ 0 w 118206"/>
                <a:gd name="connsiteY5" fmla="*/ 414549 h 414548"/>
                <a:gd name="connsiteX6" fmla="*/ 117699 w 118206"/>
                <a:gd name="connsiteY6" fmla="*/ 414549 h 414548"/>
                <a:gd name="connsiteX7" fmla="*/ 117699 w 118206"/>
                <a:gd name="connsiteY7" fmla="*/ 360334 h 41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14548">
                  <a:moveTo>
                    <a:pt x="118206" y="360715"/>
                  </a:moveTo>
                  <a:lnTo>
                    <a:pt x="118206" y="0"/>
                  </a:lnTo>
                  <a:lnTo>
                    <a:pt x="64880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14549"/>
                  </a:lnTo>
                  <a:lnTo>
                    <a:pt x="117699" y="414549"/>
                  </a:lnTo>
                  <a:lnTo>
                    <a:pt x="117699" y="36033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87B287-1191-4632-BD9E-452B78699BA5}"/>
                </a:ext>
              </a:extLst>
            </p:cNvPr>
            <p:cNvSpPr/>
            <p:nvPr/>
          </p:nvSpPr>
          <p:spPr>
            <a:xfrm>
              <a:off x="5740301" y="5868580"/>
              <a:ext cx="313735" cy="642709"/>
            </a:xfrm>
            <a:custGeom>
              <a:avLst/>
              <a:gdLst>
                <a:gd name="connsiteX0" fmla="*/ 77831 w 313735"/>
                <a:gd name="connsiteY0" fmla="*/ 571100 h 642709"/>
                <a:gd name="connsiteX1" fmla="*/ 77831 w 313735"/>
                <a:gd name="connsiteY1" fmla="*/ 571100 h 642709"/>
                <a:gd name="connsiteX2" fmla="*/ 82910 w 313735"/>
                <a:gd name="connsiteY2" fmla="*/ 571100 h 642709"/>
                <a:gd name="connsiteX3" fmla="*/ 218002 w 313735"/>
                <a:gd name="connsiteY3" fmla="*/ 571100 h 642709"/>
                <a:gd name="connsiteX4" fmla="*/ 224859 w 313735"/>
                <a:gd name="connsiteY4" fmla="*/ 578083 h 642709"/>
                <a:gd name="connsiteX5" fmla="*/ 224859 w 313735"/>
                <a:gd name="connsiteY5" fmla="*/ 642710 h 642709"/>
                <a:gd name="connsiteX6" fmla="*/ 313736 w 313735"/>
                <a:gd name="connsiteY6" fmla="*/ 642710 h 642709"/>
                <a:gd name="connsiteX7" fmla="*/ 313736 w 313735"/>
                <a:gd name="connsiteY7" fmla="*/ 0 h 642709"/>
                <a:gd name="connsiteX8" fmla="*/ 0 w 313735"/>
                <a:gd name="connsiteY8" fmla="*/ 0 h 642709"/>
                <a:gd name="connsiteX9" fmla="*/ 0 w 313735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735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10" y="571100"/>
                  </a:lnTo>
                  <a:lnTo>
                    <a:pt x="218002" y="571100"/>
                  </a:lnTo>
                  <a:cubicBezTo>
                    <a:pt x="221811" y="571163"/>
                    <a:pt x="224859" y="574274"/>
                    <a:pt x="224859" y="578083"/>
                  </a:cubicBezTo>
                  <a:lnTo>
                    <a:pt x="224859" y="642710"/>
                  </a:lnTo>
                  <a:lnTo>
                    <a:pt x="313736" y="642710"/>
                  </a:lnTo>
                  <a:lnTo>
                    <a:pt x="313736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73B91B9-7ADA-4344-9A93-63A9D7A91B69}"/>
                </a:ext>
              </a:extLst>
            </p:cNvPr>
            <p:cNvSpPr/>
            <p:nvPr/>
          </p:nvSpPr>
          <p:spPr>
            <a:xfrm>
              <a:off x="5965667" y="6514083"/>
              <a:ext cx="102335" cy="299262"/>
            </a:xfrm>
            <a:custGeom>
              <a:avLst/>
              <a:gdLst>
                <a:gd name="connsiteX0" fmla="*/ 0 w 102335"/>
                <a:gd name="connsiteY0" fmla="*/ 299262 h 299262"/>
                <a:gd name="connsiteX1" fmla="*/ 102336 w 102335"/>
                <a:gd name="connsiteY1" fmla="*/ 299262 h 299262"/>
                <a:gd name="connsiteX2" fmla="*/ 90401 w 102335"/>
                <a:gd name="connsiteY2" fmla="*/ 297104 h 299262"/>
                <a:gd name="connsiteX3" fmla="*/ 95098 w 102335"/>
                <a:gd name="connsiteY3" fmla="*/ 293803 h 299262"/>
                <a:gd name="connsiteX4" fmla="*/ 95098 w 102335"/>
                <a:gd name="connsiteY4" fmla="*/ 5460 h 299262"/>
                <a:gd name="connsiteX5" fmla="*/ 89639 w 102335"/>
                <a:gd name="connsiteY5" fmla="*/ 0 h 299262"/>
                <a:gd name="connsiteX6" fmla="*/ 0 w 102335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335" h="299262">
                  <a:moveTo>
                    <a:pt x="0" y="299262"/>
                  </a:moveTo>
                  <a:lnTo>
                    <a:pt x="102336" y="299262"/>
                  </a:lnTo>
                  <a:cubicBezTo>
                    <a:pt x="102336" y="298501"/>
                    <a:pt x="89639" y="297739"/>
                    <a:pt x="90401" y="297104"/>
                  </a:cubicBezTo>
                  <a:cubicBezTo>
                    <a:pt x="91378" y="295339"/>
                    <a:pt x="93105" y="294133"/>
                    <a:pt x="95098" y="293803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7E893C6-5679-4B29-A437-4AF0765B35A2}"/>
                </a:ext>
              </a:extLst>
            </p:cNvPr>
            <p:cNvSpPr/>
            <p:nvPr/>
          </p:nvSpPr>
          <p:spPr>
            <a:xfrm>
              <a:off x="4524212" y="6449711"/>
              <a:ext cx="1523" cy="414802"/>
            </a:xfrm>
            <a:custGeom>
              <a:avLst/>
              <a:gdLst>
                <a:gd name="connsiteX0" fmla="*/ 0 w 1523"/>
                <a:gd name="connsiteY0" fmla="*/ 0 h 414802"/>
                <a:gd name="connsiteX1" fmla="*/ 1523 w 1523"/>
                <a:gd name="connsiteY1" fmla="*/ 0 h 414802"/>
                <a:gd name="connsiteX2" fmla="*/ 1523 w 1523"/>
                <a:gd name="connsiteY2" fmla="*/ 414803 h 414802"/>
                <a:gd name="connsiteX3" fmla="*/ 0 w 1523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14802">
                  <a:moveTo>
                    <a:pt x="0" y="0"/>
                  </a:moveTo>
                  <a:lnTo>
                    <a:pt x="1523" y="0"/>
                  </a:lnTo>
                  <a:lnTo>
                    <a:pt x="1523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3EC8BFA-CCC8-4F53-8AD8-F0B43B78D803}"/>
                </a:ext>
              </a:extLst>
            </p:cNvPr>
            <p:cNvSpPr/>
            <p:nvPr/>
          </p:nvSpPr>
          <p:spPr>
            <a:xfrm>
              <a:off x="4528275" y="6449711"/>
              <a:ext cx="240602" cy="414802"/>
            </a:xfrm>
            <a:custGeom>
              <a:avLst/>
              <a:gdLst>
                <a:gd name="connsiteX0" fmla="*/ 0 w 240602"/>
                <a:gd name="connsiteY0" fmla="*/ 0 h 414802"/>
                <a:gd name="connsiteX1" fmla="*/ 240602 w 240602"/>
                <a:gd name="connsiteY1" fmla="*/ 0 h 414802"/>
                <a:gd name="connsiteX2" fmla="*/ 240602 w 240602"/>
                <a:gd name="connsiteY2" fmla="*/ 414803 h 414802"/>
                <a:gd name="connsiteX3" fmla="*/ 0 w 240602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14802">
                  <a:moveTo>
                    <a:pt x="0" y="0"/>
                  </a:moveTo>
                  <a:lnTo>
                    <a:pt x="240602" y="0"/>
                  </a:lnTo>
                  <a:lnTo>
                    <a:pt x="240602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AC5BF1D-73F6-4E9F-9EFC-1BF915EDEA32}"/>
                </a:ext>
              </a:extLst>
            </p:cNvPr>
            <p:cNvSpPr/>
            <p:nvPr/>
          </p:nvSpPr>
          <p:spPr>
            <a:xfrm>
              <a:off x="5177965" y="5835315"/>
              <a:ext cx="30599" cy="291263"/>
            </a:xfrm>
            <a:custGeom>
              <a:avLst/>
              <a:gdLst>
                <a:gd name="connsiteX0" fmla="*/ 0 w 30599"/>
                <a:gd name="connsiteY0" fmla="*/ 0 h 291263"/>
                <a:gd name="connsiteX1" fmla="*/ 0 w 30599"/>
                <a:gd name="connsiteY1" fmla="*/ 291263 h 291263"/>
                <a:gd name="connsiteX2" fmla="*/ 30599 w 30599"/>
                <a:gd name="connsiteY2" fmla="*/ 291263 h 291263"/>
                <a:gd name="connsiteX3" fmla="*/ 30599 w 30599"/>
                <a:gd name="connsiteY3" fmla="*/ 16252 h 291263"/>
                <a:gd name="connsiteX4" fmla="*/ 28060 w 30599"/>
                <a:gd name="connsiteY4" fmla="*/ 11046 h 291263"/>
                <a:gd name="connsiteX5" fmla="*/ 28060 w 30599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599" h="291263">
                  <a:moveTo>
                    <a:pt x="0" y="0"/>
                  </a:moveTo>
                  <a:lnTo>
                    <a:pt x="0" y="291263"/>
                  </a:lnTo>
                  <a:lnTo>
                    <a:pt x="30599" y="291263"/>
                  </a:lnTo>
                  <a:lnTo>
                    <a:pt x="30599" y="16252"/>
                  </a:lnTo>
                  <a:cubicBezTo>
                    <a:pt x="29012" y="14988"/>
                    <a:pt x="28072" y="13075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483B0C4-5057-4228-A38D-47A3E13DCE5F}"/>
                </a:ext>
              </a:extLst>
            </p:cNvPr>
            <p:cNvSpPr/>
            <p:nvPr/>
          </p:nvSpPr>
          <p:spPr>
            <a:xfrm>
              <a:off x="5536519" y="5852836"/>
              <a:ext cx="1396" cy="586589"/>
            </a:xfrm>
            <a:custGeom>
              <a:avLst/>
              <a:gdLst>
                <a:gd name="connsiteX0" fmla="*/ 0 w 1396"/>
                <a:gd name="connsiteY0" fmla="*/ 0 h 586589"/>
                <a:gd name="connsiteX1" fmla="*/ 0 w 1396"/>
                <a:gd name="connsiteY1" fmla="*/ 586590 h 586589"/>
                <a:gd name="connsiteX2" fmla="*/ 1397 w 1396"/>
                <a:gd name="connsiteY2" fmla="*/ 586590 h 586589"/>
                <a:gd name="connsiteX3" fmla="*/ 1397 w 1396"/>
                <a:gd name="connsiteY3" fmla="*/ 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0" y="0"/>
                  </a:moveTo>
                  <a:lnTo>
                    <a:pt x="0" y="586590"/>
                  </a:lnTo>
                  <a:lnTo>
                    <a:pt x="1397" y="586590"/>
                  </a:lnTo>
                  <a:lnTo>
                    <a:pt x="1397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68F57A7-0482-4C65-99CE-7BCF30A61C94}"/>
                </a:ext>
              </a:extLst>
            </p:cNvPr>
            <p:cNvSpPr/>
            <p:nvPr/>
          </p:nvSpPr>
          <p:spPr>
            <a:xfrm>
              <a:off x="5540455" y="5820587"/>
              <a:ext cx="185752" cy="619093"/>
            </a:xfrm>
            <a:custGeom>
              <a:avLst/>
              <a:gdLst>
                <a:gd name="connsiteX0" fmla="*/ 1524 w 185752"/>
                <a:gd name="connsiteY0" fmla="*/ 7745 h 619093"/>
                <a:gd name="connsiteX1" fmla="*/ 1524 w 185752"/>
                <a:gd name="connsiteY1" fmla="*/ 7745 h 619093"/>
                <a:gd name="connsiteX2" fmla="*/ 0 w 185752"/>
                <a:gd name="connsiteY2" fmla="*/ 13078 h 619093"/>
                <a:gd name="connsiteX3" fmla="*/ 0 w 185752"/>
                <a:gd name="connsiteY3" fmla="*/ 21204 h 619093"/>
                <a:gd name="connsiteX4" fmla="*/ 1904 w 185752"/>
                <a:gd name="connsiteY4" fmla="*/ 25774 h 619093"/>
                <a:gd name="connsiteX5" fmla="*/ 0 w 185752"/>
                <a:gd name="connsiteY5" fmla="*/ 30472 h 619093"/>
                <a:gd name="connsiteX6" fmla="*/ 0 w 185752"/>
                <a:gd name="connsiteY6" fmla="*/ 619094 h 619093"/>
                <a:gd name="connsiteX7" fmla="*/ 185753 w 185752"/>
                <a:gd name="connsiteY7" fmla="*/ 619094 h 619093"/>
                <a:gd name="connsiteX8" fmla="*/ 185753 w 185752"/>
                <a:gd name="connsiteY8" fmla="*/ 0 h 619093"/>
                <a:gd name="connsiteX9" fmla="*/ 3809 w 185752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52" h="619093">
                  <a:moveTo>
                    <a:pt x="1524" y="7745"/>
                  </a:moveTo>
                  <a:lnTo>
                    <a:pt x="1524" y="7745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219" y="22415"/>
                    <a:pt x="1904" y="24059"/>
                    <a:pt x="1904" y="25774"/>
                  </a:cubicBezTo>
                  <a:cubicBezTo>
                    <a:pt x="1892" y="27527"/>
                    <a:pt x="1206" y="29208"/>
                    <a:pt x="0" y="30472"/>
                  </a:cubicBezTo>
                  <a:lnTo>
                    <a:pt x="0" y="619094"/>
                  </a:lnTo>
                  <a:lnTo>
                    <a:pt x="185753" y="619094"/>
                  </a:lnTo>
                  <a:lnTo>
                    <a:pt x="185753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C50A717-6C77-462E-9CE3-001A1ED5817D}"/>
                </a:ext>
              </a:extLst>
            </p:cNvPr>
            <p:cNvSpPr/>
            <p:nvPr/>
          </p:nvSpPr>
          <p:spPr>
            <a:xfrm>
              <a:off x="5965667" y="6815885"/>
              <a:ext cx="131665" cy="18029"/>
            </a:xfrm>
            <a:custGeom>
              <a:avLst/>
              <a:gdLst>
                <a:gd name="connsiteX0" fmla="*/ 0 w 131665"/>
                <a:gd name="connsiteY0" fmla="*/ 18029 h 18029"/>
                <a:gd name="connsiteX1" fmla="*/ 131665 w 131665"/>
                <a:gd name="connsiteY1" fmla="*/ 18029 h 18029"/>
                <a:gd name="connsiteX2" fmla="*/ 105637 w 131665"/>
                <a:gd name="connsiteY2" fmla="*/ 4698 h 18029"/>
                <a:gd name="connsiteX3" fmla="*/ 101955 w 131665"/>
                <a:gd name="connsiteY3" fmla="*/ 0 h 18029"/>
                <a:gd name="connsiteX4" fmla="*/ 381 w 131665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665" h="18029">
                  <a:moveTo>
                    <a:pt x="0" y="18029"/>
                  </a:moveTo>
                  <a:lnTo>
                    <a:pt x="131665" y="18029"/>
                  </a:lnTo>
                  <a:lnTo>
                    <a:pt x="105637" y="4698"/>
                  </a:lnTo>
                  <a:cubicBezTo>
                    <a:pt x="103719" y="3822"/>
                    <a:pt x="102348" y="2069"/>
                    <a:pt x="101955" y="0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BC6B08A-3E0E-4ED7-8372-A27A0960329F}"/>
                </a:ext>
              </a:extLst>
            </p:cNvPr>
            <p:cNvSpPr/>
            <p:nvPr/>
          </p:nvSpPr>
          <p:spPr>
            <a:xfrm>
              <a:off x="5965667" y="6832010"/>
              <a:ext cx="124808" cy="32503"/>
            </a:xfrm>
            <a:custGeom>
              <a:avLst/>
              <a:gdLst>
                <a:gd name="connsiteX0" fmla="*/ 119984 w 124808"/>
                <a:gd name="connsiteY0" fmla="*/ 0 h 32503"/>
                <a:gd name="connsiteX1" fmla="*/ 0 w 124808"/>
                <a:gd name="connsiteY1" fmla="*/ 0 h 32503"/>
                <a:gd name="connsiteX2" fmla="*/ 0 w 124808"/>
                <a:gd name="connsiteY2" fmla="*/ 32504 h 32503"/>
                <a:gd name="connsiteX3" fmla="*/ 124809 w 124808"/>
                <a:gd name="connsiteY3" fmla="*/ 32504 h 32503"/>
                <a:gd name="connsiteX4" fmla="*/ 124809 w 124808"/>
                <a:gd name="connsiteY4" fmla="*/ 2793 h 32503"/>
                <a:gd name="connsiteX5" fmla="*/ 119984 w 124808"/>
                <a:gd name="connsiteY5" fmla="*/ 0 h 32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32503">
                  <a:moveTo>
                    <a:pt x="119984" y="0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809" y="32504"/>
                  </a:lnTo>
                  <a:lnTo>
                    <a:pt x="124809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EA9B146-B392-467E-898E-A760BFDE5D59}"/>
                </a:ext>
              </a:extLst>
            </p:cNvPr>
            <p:cNvSpPr/>
            <p:nvPr/>
          </p:nvSpPr>
          <p:spPr>
            <a:xfrm>
              <a:off x="7104434" y="6480310"/>
              <a:ext cx="39613" cy="31360"/>
            </a:xfrm>
            <a:custGeom>
              <a:avLst/>
              <a:gdLst>
                <a:gd name="connsiteX0" fmla="*/ 10157 w 39613"/>
                <a:gd name="connsiteY0" fmla="*/ 29583 h 31360"/>
                <a:gd name="connsiteX1" fmla="*/ 11173 w 39613"/>
                <a:gd name="connsiteY1" fmla="*/ 30218 h 31360"/>
                <a:gd name="connsiteX2" fmla="*/ 20950 w 39613"/>
                <a:gd name="connsiteY2" fmla="*/ 30218 h 31360"/>
                <a:gd name="connsiteX3" fmla="*/ 22092 w 39613"/>
                <a:gd name="connsiteY3" fmla="*/ 31361 h 31360"/>
                <a:gd name="connsiteX4" fmla="*/ 39614 w 39613"/>
                <a:gd name="connsiteY4" fmla="*/ 31361 h 31360"/>
                <a:gd name="connsiteX5" fmla="*/ 39614 w 39613"/>
                <a:gd name="connsiteY5" fmla="*/ 0 h 31360"/>
                <a:gd name="connsiteX6" fmla="*/ 0 w 39613"/>
                <a:gd name="connsiteY6" fmla="*/ 0 h 31360"/>
                <a:gd name="connsiteX7" fmla="*/ 0 w 39613"/>
                <a:gd name="connsiteY7" fmla="*/ 27679 h 31360"/>
                <a:gd name="connsiteX8" fmla="*/ 0 w 39613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613" h="31360">
                  <a:moveTo>
                    <a:pt x="10157" y="29583"/>
                  </a:moveTo>
                  <a:cubicBezTo>
                    <a:pt x="10589" y="29583"/>
                    <a:pt x="10983" y="29837"/>
                    <a:pt x="11173" y="30218"/>
                  </a:cubicBezTo>
                  <a:lnTo>
                    <a:pt x="20950" y="30218"/>
                  </a:lnTo>
                  <a:cubicBezTo>
                    <a:pt x="21585" y="30218"/>
                    <a:pt x="22092" y="30726"/>
                    <a:pt x="22092" y="31361"/>
                  </a:cubicBezTo>
                  <a:lnTo>
                    <a:pt x="39614" y="31361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89" y="28314"/>
                    <a:pt x="89" y="28949"/>
                    <a:pt x="0" y="29583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DFA37EC-5A19-472D-A087-733B77FDA4DC}"/>
                </a:ext>
              </a:extLst>
            </p:cNvPr>
            <p:cNvSpPr/>
            <p:nvPr/>
          </p:nvSpPr>
          <p:spPr>
            <a:xfrm>
              <a:off x="7146460" y="6480310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ED94FAD2-640E-4EE4-A1DC-03DCBD197C98}"/>
                </a:ext>
              </a:extLst>
            </p:cNvPr>
            <p:cNvSpPr/>
            <p:nvPr/>
          </p:nvSpPr>
          <p:spPr>
            <a:xfrm>
              <a:off x="6923125" y="6509893"/>
              <a:ext cx="252156" cy="354620"/>
            </a:xfrm>
            <a:custGeom>
              <a:avLst/>
              <a:gdLst>
                <a:gd name="connsiteX0" fmla="*/ 180292 w 252156"/>
                <a:gd name="connsiteY0" fmla="*/ 0 h 354620"/>
                <a:gd name="connsiteX1" fmla="*/ 174833 w 252156"/>
                <a:gd name="connsiteY1" fmla="*/ 2920 h 354620"/>
                <a:gd name="connsiteX2" fmla="*/ 0 w 252156"/>
                <a:gd name="connsiteY2" fmla="*/ 2920 h 354620"/>
                <a:gd name="connsiteX3" fmla="*/ 0 w 252156"/>
                <a:gd name="connsiteY3" fmla="*/ 354620 h 354620"/>
                <a:gd name="connsiteX4" fmla="*/ 252156 w 252156"/>
                <a:gd name="connsiteY4" fmla="*/ 354620 h 354620"/>
                <a:gd name="connsiteX5" fmla="*/ 252156 w 252156"/>
                <a:gd name="connsiteY5" fmla="*/ 0 h 354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354620">
                  <a:moveTo>
                    <a:pt x="180292" y="0"/>
                  </a:moveTo>
                  <a:cubicBezTo>
                    <a:pt x="179023" y="1765"/>
                    <a:pt x="177004" y="2857"/>
                    <a:pt x="174833" y="2920"/>
                  </a:cubicBezTo>
                  <a:lnTo>
                    <a:pt x="0" y="2920"/>
                  </a:lnTo>
                  <a:lnTo>
                    <a:pt x="0" y="354620"/>
                  </a:lnTo>
                  <a:lnTo>
                    <a:pt x="252156" y="354620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020D906-B679-41FD-B2AF-60E4F08E2371}"/>
                </a:ext>
              </a:extLst>
            </p:cNvPr>
            <p:cNvSpPr/>
            <p:nvPr/>
          </p:nvSpPr>
          <p:spPr>
            <a:xfrm>
              <a:off x="7243717" y="5904639"/>
              <a:ext cx="461397" cy="959874"/>
            </a:xfrm>
            <a:custGeom>
              <a:avLst/>
              <a:gdLst>
                <a:gd name="connsiteX0" fmla="*/ 461397 w 461397"/>
                <a:gd name="connsiteY0" fmla="*/ 602842 h 959874"/>
                <a:gd name="connsiteX1" fmla="*/ 461397 w 461397"/>
                <a:gd name="connsiteY1" fmla="*/ 602207 h 959874"/>
                <a:gd name="connsiteX2" fmla="*/ 461397 w 461397"/>
                <a:gd name="connsiteY2" fmla="*/ 601191 h 959874"/>
                <a:gd name="connsiteX3" fmla="*/ 461397 w 461397"/>
                <a:gd name="connsiteY3" fmla="*/ 0 h 959874"/>
                <a:gd name="connsiteX4" fmla="*/ 0 w 461397"/>
                <a:gd name="connsiteY4" fmla="*/ 0 h 959874"/>
                <a:gd name="connsiteX5" fmla="*/ 0 w 461397"/>
                <a:gd name="connsiteY5" fmla="*/ 959874 h 959874"/>
                <a:gd name="connsiteX6" fmla="*/ 461397 w 461397"/>
                <a:gd name="connsiteY6" fmla="*/ 959874 h 959874"/>
                <a:gd name="connsiteX7" fmla="*/ 461397 w 461397"/>
                <a:gd name="connsiteY7" fmla="*/ 603984 h 959874"/>
                <a:gd name="connsiteX8" fmla="*/ 461397 w 461397"/>
                <a:gd name="connsiteY8" fmla="*/ 602842 h 959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959874">
                  <a:moveTo>
                    <a:pt x="461397" y="602842"/>
                  </a:moveTo>
                  <a:lnTo>
                    <a:pt x="461397" y="602207"/>
                  </a:lnTo>
                  <a:lnTo>
                    <a:pt x="461397" y="601191"/>
                  </a:lnTo>
                  <a:lnTo>
                    <a:pt x="461397" y="0"/>
                  </a:lnTo>
                  <a:lnTo>
                    <a:pt x="0" y="0"/>
                  </a:lnTo>
                  <a:lnTo>
                    <a:pt x="0" y="959874"/>
                  </a:lnTo>
                  <a:lnTo>
                    <a:pt x="461397" y="959874"/>
                  </a:lnTo>
                  <a:lnTo>
                    <a:pt x="461397" y="603984"/>
                  </a:lnTo>
                  <a:lnTo>
                    <a:pt x="461397" y="60284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F546834-2D0A-4421-871A-8D276CA884EF}"/>
                </a:ext>
              </a:extLst>
            </p:cNvPr>
            <p:cNvSpPr/>
            <p:nvPr/>
          </p:nvSpPr>
          <p:spPr>
            <a:xfrm>
              <a:off x="7189120" y="5905147"/>
              <a:ext cx="52183" cy="959366"/>
            </a:xfrm>
            <a:custGeom>
              <a:avLst/>
              <a:gdLst>
                <a:gd name="connsiteX0" fmla="*/ 0 w 52183"/>
                <a:gd name="connsiteY0" fmla="*/ 14093 h 959366"/>
                <a:gd name="connsiteX1" fmla="*/ 0 w 52183"/>
                <a:gd name="connsiteY1" fmla="*/ 563990 h 959366"/>
                <a:gd name="connsiteX2" fmla="*/ 0 w 52183"/>
                <a:gd name="connsiteY2" fmla="*/ 565767 h 959366"/>
                <a:gd name="connsiteX3" fmla="*/ 0 w 52183"/>
                <a:gd name="connsiteY3" fmla="*/ 603477 h 959366"/>
                <a:gd name="connsiteX4" fmla="*/ 0 w 52183"/>
                <a:gd name="connsiteY4" fmla="*/ 959366 h 959366"/>
                <a:gd name="connsiteX5" fmla="*/ 52184 w 52183"/>
                <a:gd name="connsiteY5" fmla="*/ 959366 h 959366"/>
                <a:gd name="connsiteX6" fmla="*/ 52184 w 52183"/>
                <a:gd name="connsiteY6" fmla="*/ 0 h 959366"/>
                <a:gd name="connsiteX7" fmla="*/ 0 w 52183"/>
                <a:gd name="connsiteY7" fmla="*/ 14093 h 95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959366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959366"/>
                  </a:lnTo>
                  <a:lnTo>
                    <a:pt x="52184" y="959366"/>
                  </a:lnTo>
                  <a:lnTo>
                    <a:pt x="52184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501315A-96A6-4657-AD01-06C395BBD168}"/>
                </a:ext>
              </a:extLst>
            </p:cNvPr>
            <p:cNvSpPr/>
            <p:nvPr/>
          </p:nvSpPr>
          <p:spPr>
            <a:xfrm>
              <a:off x="5007194" y="5850297"/>
              <a:ext cx="4190" cy="269298"/>
            </a:xfrm>
            <a:custGeom>
              <a:avLst/>
              <a:gdLst>
                <a:gd name="connsiteX0" fmla="*/ 0 w 4190"/>
                <a:gd name="connsiteY0" fmla="*/ 265235 h 269298"/>
                <a:gd name="connsiteX1" fmla="*/ 2539 w 4190"/>
                <a:gd name="connsiteY1" fmla="*/ 267267 h 269298"/>
                <a:gd name="connsiteX2" fmla="*/ 2539 w 4190"/>
                <a:gd name="connsiteY2" fmla="*/ 267267 h 269298"/>
                <a:gd name="connsiteX3" fmla="*/ 3428 w 4190"/>
                <a:gd name="connsiteY3" fmla="*/ 268282 h 269298"/>
                <a:gd name="connsiteX4" fmla="*/ 4190 w 4190"/>
                <a:gd name="connsiteY4" fmla="*/ 269298 h 269298"/>
                <a:gd name="connsiteX5" fmla="*/ 4190 w 4190"/>
                <a:gd name="connsiteY5" fmla="*/ 269298 h 269298"/>
                <a:gd name="connsiteX6" fmla="*/ 4190 w 4190"/>
                <a:gd name="connsiteY6" fmla="*/ 2539 h 269298"/>
                <a:gd name="connsiteX7" fmla="*/ 2412 w 4190"/>
                <a:gd name="connsiteY7" fmla="*/ 2539 h 269298"/>
                <a:gd name="connsiteX8" fmla="*/ 2412 w 4190"/>
                <a:gd name="connsiteY8" fmla="*/ 2539 h 269298"/>
                <a:gd name="connsiteX9" fmla="*/ 635 w 4190"/>
                <a:gd name="connsiteY9" fmla="*/ 889 h 269298"/>
                <a:gd name="connsiteX10" fmla="*/ 635 w 4190"/>
                <a:gd name="connsiteY10" fmla="*/ 889 h 269298"/>
                <a:gd name="connsiteX11" fmla="*/ 635 w 4190"/>
                <a:gd name="connsiteY11" fmla="*/ 0 h 269298"/>
                <a:gd name="connsiteX12" fmla="*/ 635 w 4190"/>
                <a:gd name="connsiteY12" fmla="*/ 266632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90" h="269298">
                  <a:moveTo>
                    <a:pt x="0" y="265235"/>
                  </a:moveTo>
                  <a:lnTo>
                    <a:pt x="2539" y="267267"/>
                  </a:lnTo>
                  <a:lnTo>
                    <a:pt x="2539" y="267267"/>
                  </a:lnTo>
                  <a:cubicBezTo>
                    <a:pt x="2895" y="267546"/>
                    <a:pt x="3200" y="267889"/>
                    <a:pt x="3428" y="268282"/>
                  </a:cubicBezTo>
                  <a:lnTo>
                    <a:pt x="4190" y="269298"/>
                  </a:lnTo>
                  <a:cubicBezTo>
                    <a:pt x="4190" y="269298"/>
                    <a:pt x="4190" y="269298"/>
                    <a:pt x="4190" y="269298"/>
                  </a:cubicBezTo>
                  <a:lnTo>
                    <a:pt x="4190" y="2539"/>
                  </a:lnTo>
                  <a:lnTo>
                    <a:pt x="2412" y="2539"/>
                  </a:lnTo>
                  <a:lnTo>
                    <a:pt x="2412" y="2539"/>
                  </a:lnTo>
                  <a:cubicBezTo>
                    <a:pt x="1727" y="2091"/>
                    <a:pt x="1130" y="1534"/>
                    <a:pt x="635" y="889"/>
                  </a:cubicBezTo>
                  <a:lnTo>
                    <a:pt x="635" y="889"/>
                  </a:lnTo>
                  <a:lnTo>
                    <a:pt x="635" y="0"/>
                  </a:lnTo>
                  <a:lnTo>
                    <a:pt x="635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082C504-781B-42A8-8CEB-72D149A07A22}"/>
                </a:ext>
              </a:extLst>
            </p:cNvPr>
            <p:cNvSpPr/>
            <p:nvPr/>
          </p:nvSpPr>
          <p:spPr>
            <a:xfrm>
              <a:off x="5004147" y="5845091"/>
              <a:ext cx="12696" cy="269171"/>
            </a:xfrm>
            <a:custGeom>
              <a:avLst/>
              <a:gdLst>
                <a:gd name="connsiteX0" fmla="*/ 0 w 12696"/>
                <a:gd name="connsiteY0" fmla="*/ 269171 h 269171"/>
                <a:gd name="connsiteX1" fmla="*/ 0 w 12696"/>
                <a:gd name="connsiteY1" fmla="*/ 127 h 269171"/>
                <a:gd name="connsiteX2" fmla="*/ 0 w 12696"/>
                <a:gd name="connsiteY2" fmla="*/ 0 h 269171"/>
                <a:gd name="connsiteX3" fmla="*/ 0 w 12696"/>
                <a:gd name="connsiteY3" fmla="*/ 269171 h 269171"/>
                <a:gd name="connsiteX4" fmla="*/ 0 w 1269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269171">
                  <a:moveTo>
                    <a:pt x="0" y="269171"/>
                  </a:moveTo>
                  <a:lnTo>
                    <a:pt x="0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0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72DD9E9-AD68-46F6-8F59-348CA6175DCD}"/>
                </a:ext>
              </a:extLst>
            </p:cNvPr>
            <p:cNvSpPr/>
            <p:nvPr/>
          </p:nvSpPr>
          <p:spPr>
            <a:xfrm>
              <a:off x="4106745" y="5801288"/>
              <a:ext cx="403373" cy="300785"/>
            </a:xfrm>
            <a:custGeom>
              <a:avLst/>
              <a:gdLst>
                <a:gd name="connsiteX0" fmla="*/ 43422 w 403373"/>
                <a:gd name="connsiteY0" fmla="*/ 299135 h 300785"/>
                <a:gd name="connsiteX1" fmla="*/ 47613 w 403373"/>
                <a:gd name="connsiteY1" fmla="*/ 300786 h 300785"/>
                <a:gd name="connsiteX2" fmla="*/ 85703 w 403373"/>
                <a:gd name="connsiteY2" fmla="*/ 300786 h 300785"/>
                <a:gd name="connsiteX3" fmla="*/ 85703 w 403373"/>
                <a:gd name="connsiteY3" fmla="*/ 191213 h 300785"/>
                <a:gd name="connsiteX4" fmla="*/ 92559 w 403373"/>
                <a:gd name="connsiteY4" fmla="*/ 184230 h 300785"/>
                <a:gd name="connsiteX5" fmla="*/ 403374 w 403373"/>
                <a:gd name="connsiteY5" fmla="*/ 184230 h 300785"/>
                <a:gd name="connsiteX6" fmla="*/ 403374 w 403373"/>
                <a:gd name="connsiteY6" fmla="*/ 0 h 300785"/>
                <a:gd name="connsiteX7" fmla="*/ 0 w 403373"/>
                <a:gd name="connsiteY7" fmla="*/ 0 h 300785"/>
                <a:gd name="connsiteX8" fmla="*/ 0 w 403373"/>
                <a:gd name="connsiteY8" fmla="*/ 296596 h 300785"/>
                <a:gd name="connsiteX9" fmla="*/ 17394 w 403373"/>
                <a:gd name="connsiteY9" fmla="*/ 300786 h 300785"/>
                <a:gd name="connsiteX10" fmla="*/ 39106 w 403373"/>
                <a:gd name="connsiteY10" fmla="*/ 300786 h 300785"/>
                <a:gd name="connsiteX11" fmla="*/ 43422 w 403373"/>
                <a:gd name="connsiteY11" fmla="*/ 299135 h 300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373" h="300785">
                  <a:moveTo>
                    <a:pt x="43422" y="299135"/>
                  </a:moveTo>
                  <a:cubicBezTo>
                    <a:pt x="44959" y="299199"/>
                    <a:pt x="46444" y="299783"/>
                    <a:pt x="47613" y="300786"/>
                  </a:cubicBezTo>
                  <a:lnTo>
                    <a:pt x="85703" y="300786"/>
                  </a:lnTo>
                  <a:lnTo>
                    <a:pt x="85703" y="191213"/>
                  </a:lnTo>
                  <a:cubicBezTo>
                    <a:pt x="85703" y="187405"/>
                    <a:pt x="88750" y="184300"/>
                    <a:pt x="92559" y="184230"/>
                  </a:cubicBezTo>
                  <a:lnTo>
                    <a:pt x="403374" y="184230"/>
                  </a:lnTo>
                  <a:lnTo>
                    <a:pt x="403374" y="0"/>
                  </a:lnTo>
                  <a:lnTo>
                    <a:pt x="0" y="0"/>
                  </a:lnTo>
                  <a:lnTo>
                    <a:pt x="0" y="296596"/>
                  </a:lnTo>
                  <a:lnTo>
                    <a:pt x="17394" y="300786"/>
                  </a:lnTo>
                  <a:lnTo>
                    <a:pt x="39106" y="300786"/>
                  </a:lnTo>
                  <a:cubicBezTo>
                    <a:pt x="40337" y="299796"/>
                    <a:pt x="41848" y="299212"/>
                    <a:pt x="43422" y="299135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9A6CCDF-4C7E-4688-8C6C-BC388B1BDA88}"/>
                </a:ext>
              </a:extLst>
            </p:cNvPr>
            <p:cNvSpPr/>
            <p:nvPr/>
          </p:nvSpPr>
          <p:spPr>
            <a:xfrm>
              <a:off x="4206541" y="5998976"/>
              <a:ext cx="304720" cy="439688"/>
            </a:xfrm>
            <a:custGeom>
              <a:avLst/>
              <a:gdLst>
                <a:gd name="connsiteX0" fmla="*/ 303324 w 304720"/>
                <a:gd name="connsiteY0" fmla="*/ 255966 h 439688"/>
                <a:gd name="connsiteX1" fmla="*/ 302689 w 304720"/>
                <a:gd name="connsiteY1" fmla="*/ 255966 h 439688"/>
                <a:gd name="connsiteX2" fmla="*/ 301419 w 304720"/>
                <a:gd name="connsiteY2" fmla="*/ 255966 h 439688"/>
                <a:gd name="connsiteX3" fmla="*/ 300404 w 304720"/>
                <a:gd name="connsiteY3" fmla="*/ 255205 h 439688"/>
                <a:gd name="connsiteX4" fmla="*/ 299388 w 304720"/>
                <a:gd name="connsiteY4" fmla="*/ 254316 h 439688"/>
                <a:gd name="connsiteX5" fmla="*/ 298626 w 304720"/>
                <a:gd name="connsiteY5" fmla="*/ 253173 h 439688"/>
                <a:gd name="connsiteX6" fmla="*/ 298626 w 304720"/>
                <a:gd name="connsiteY6" fmla="*/ 252031 h 439688"/>
                <a:gd name="connsiteX7" fmla="*/ 298626 w 304720"/>
                <a:gd name="connsiteY7" fmla="*/ 250634 h 439688"/>
                <a:gd name="connsiteX8" fmla="*/ 298626 w 304720"/>
                <a:gd name="connsiteY8" fmla="*/ 250634 h 439688"/>
                <a:gd name="connsiteX9" fmla="*/ 298626 w 304720"/>
                <a:gd name="connsiteY9" fmla="*/ 136363 h 439688"/>
                <a:gd name="connsiteX10" fmla="*/ 304721 w 304720"/>
                <a:gd name="connsiteY10" fmla="*/ 129634 h 439688"/>
                <a:gd name="connsiteX11" fmla="*/ 304721 w 304720"/>
                <a:gd name="connsiteY11" fmla="*/ 0 h 439688"/>
                <a:gd name="connsiteX12" fmla="*/ 0 w 304720"/>
                <a:gd name="connsiteY12" fmla="*/ 0 h 439688"/>
                <a:gd name="connsiteX13" fmla="*/ 0 w 304720"/>
                <a:gd name="connsiteY13" fmla="*/ 439688 h 439688"/>
                <a:gd name="connsiteX14" fmla="*/ 303832 w 304720"/>
                <a:gd name="connsiteY14" fmla="*/ 439688 h 439688"/>
                <a:gd name="connsiteX15" fmla="*/ 303832 w 304720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4720" h="439688">
                  <a:moveTo>
                    <a:pt x="303324" y="255966"/>
                  </a:moveTo>
                  <a:lnTo>
                    <a:pt x="302689" y="255966"/>
                  </a:lnTo>
                  <a:lnTo>
                    <a:pt x="301419" y="255966"/>
                  </a:lnTo>
                  <a:lnTo>
                    <a:pt x="300404" y="255205"/>
                  </a:lnTo>
                  <a:lnTo>
                    <a:pt x="299388" y="254316"/>
                  </a:lnTo>
                  <a:lnTo>
                    <a:pt x="298626" y="253173"/>
                  </a:lnTo>
                  <a:cubicBezTo>
                    <a:pt x="298677" y="252792"/>
                    <a:pt x="298677" y="252411"/>
                    <a:pt x="298626" y="252031"/>
                  </a:cubicBezTo>
                  <a:cubicBezTo>
                    <a:pt x="298626" y="252031"/>
                    <a:pt x="298626" y="251142"/>
                    <a:pt x="298626" y="250634"/>
                  </a:cubicBezTo>
                  <a:cubicBezTo>
                    <a:pt x="298626" y="250126"/>
                    <a:pt x="298626" y="250634"/>
                    <a:pt x="298626" y="250634"/>
                  </a:cubicBezTo>
                  <a:lnTo>
                    <a:pt x="298626" y="136363"/>
                  </a:lnTo>
                  <a:cubicBezTo>
                    <a:pt x="298614" y="132884"/>
                    <a:pt x="301254" y="129964"/>
                    <a:pt x="304721" y="129634"/>
                  </a:cubicBezTo>
                  <a:lnTo>
                    <a:pt x="304721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832" y="439688"/>
                  </a:lnTo>
                  <a:lnTo>
                    <a:pt x="303832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3798BE7-AE75-4D56-8A0C-661C0F953B44}"/>
                </a:ext>
              </a:extLst>
            </p:cNvPr>
            <p:cNvSpPr/>
            <p:nvPr/>
          </p:nvSpPr>
          <p:spPr>
            <a:xfrm>
              <a:off x="4982055" y="5809540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982 w 19552"/>
                <a:gd name="connsiteY5" fmla="*/ 24124 h 304468"/>
                <a:gd name="connsiteX6" fmla="*/ 14982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30090B1-11A3-4B31-81FC-B351FA2FF3E0}"/>
                </a:ext>
              </a:extLst>
            </p:cNvPr>
            <p:cNvSpPr/>
            <p:nvPr/>
          </p:nvSpPr>
          <p:spPr>
            <a:xfrm>
              <a:off x="4794144" y="5801288"/>
              <a:ext cx="185498" cy="299643"/>
            </a:xfrm>
            <a:custGeom>
              <a:avLst/>
              <a:gdLst>
                <a:gd name="connsiteX0" fmla="*/ 0 w 185498"/>
                <a:gd name="connsiteY0" fmla="*/ 0 h 299643"/>
                <a:gd name="connsiteX1" fmla="*/ 0 w 185498"/>
                <a:gd name="connsiteY1" fmla="*/ 218892 h 299643"/>
                <a:gd name="connsiteX2" fmla="*/ 9523 w 185498"/>
                <a:gd name="connsiteY2" fmla="*/ 225240 h 299643"/>
                <a:gd name="connsiteX3" fmla="*/ 9523 w 185498"/>
                <a:gd name="connsiteY3" fmla="*/ 225240 h 299643"/>
                <a:gd name="connsiteX4" fmla="*/ 10411 w 185498"/>
                <a:gd name="connsiteY4" fmla="*/ 226256 h 299643"/>
                <a:gd name="connsiteX5" fmla="*/ 11173 w 185498"/>
                <a:gd name="connsiteY5" fmla="*/ 227272 h 299643"/>
                <a:gd name="connsiteX6" fmla="*/ 11173 w 185498"/>
                <a:gd name="connsiteY6" fmla="*/ 228542 h 299643"/>
                <a:gd name="connsiteX7" fmla="*/ 11173 w 185498"/>
                <a:gd name="connsiteY7" fmla="*/ 229938 h 299643"/>
                <a:gd name="connsiteX8" fmla="*/ 11173 w 185498"/>
                <a:gd name="connsiteY8" fmla="*/ 299643 h 299643"/>
                <a:gd name="connsiteX9" fmla="*/ 185499 w 185498"/>
                <a:gd name="connsiteY9" fmla="*/ 299643 h 299643"/>
                <a:gd name="connsiteX10" fmla="*/ 185499 w 185498"/>
                <a:gd name="connsiteY10" fmla="*/ 4317 h 299643"/>
                <a:gd name="connsiteX11" fmla="*/ 182832 w 185498"/>
                <a:gd name="connsiteY11" fmla="*/ 0 h 299643"/>
                <a:gd name="connsiteX12" fmla="*/ 0 w 185498"/>
                <a:gd name="connsiteY12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643">
                  <a:moveTo>
                    <a:pt x="0" y="0"/>
                  </a:moveTo>
                  <a:lnTo>
                    <a:pt x="0" y="218892"/>
                  </a:lnTo>
                  <a:lnTo>
                    <a:pt x="9523" y="225240"/>
                  </a:lnTo>
                  <a:cubicBezTo>
                    <a:pt x="9523" y="225240"/>
                    <a:pt x="9523" y="225240"/>
                    <a:pt x="9523" y="225240"/>
                  </a:cubicBezTo>
                  <a:lnTo>
                    <a:pt x="10411" y="226256"/>
                  </a:lnTo>
                  <a:cubicBezTo>
                    <a:pt x="10742" y="226528"/>
                    <a:pt x="11008" y="226877"/>
                    <a:pt x="11173" y="227272"/>
                  </a:cubicBezTo>
                  <a:cubicBezTo>
                    <a:pt x="11249" y="227692"/>
                    <a:pt x="11249" y="228121"/>
                    <a:pt x="11173" y="228542"/>
                  </a:cubicBezTo>
                  <a:cubicBezTo>
                    <a:pt x="11249" y="229005"/>
                    <a:pt x="11249" y="229475"/>
                    <a:pt x="11173" y="229938"/>
                  </a:cubicBezTo>
                  <a:lnTo>
                    <a:pt x="11173" y="299643"/>
                  </a:lnTo>
                  <a:lnTo>
                    <a:pt x="185499" y="299643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3FCCAED-A7BD-4827-B4C6-6E649C59BC4E}"/>
                </a:ext>
              </a:extLst>
            </p:cNvPr>
            <p:cNvSpPr/>
            <p:nvPr/>
          </p:nvSpPr>
          <p:spPr>
            <a:xfrm>
              <a:off x="4806713" y="6104486"/>
              <a:ext cx="185625" cy="9522"/>
            </a:xfrm>
            <a:custGeom>
              <a:avLst/>
              <a:gdLst>
                <a:gd name="connsiteX0" fmla="*/ 185626 w 185625"/>
                <a:gd name="connsiteY0" fmla="*/ 9523 h 9522"/>
                <a:gd name="connsiteX1" fmla="*/ 173691 w 185625"/>
                <a:gd name="connsiteY1" fmla="*/ 0 h 9522"/>
                <a:gd name="connsiteX2" fmla="*/ 0 w 185625"/>
                <a:gd name="connsiteY2" fmla="*/ 0 h 9522"/>
                <a:gd name="connsiteX3" fmla="*/ 0 w 185625"/>
                <a:gd name="connsiteY3" fmla="*/ 9523 h 9522"/>
                <a:gd name="connsiteX4" fmla="*/ 185626 w 185625"/>
                <a:gd name="connsiteY4" fmla="*/ 9523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85626" y="9523"/>
                  </a:moveTo>
                  <a:lnTo>
                    <a:pt x="173691" y="0"/>
                  </a:ln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2644D5A-1E70-409F-BC43-9E08AFC2C60C}"/>
                </a:ext>
              </a:extLst>
            </p:cNvPr>
            <p:cNvSpPr/>
            <p:nvPr/>
          </p:nvSpPr>
          <p:spPr>
            <a:xfrm>
              <a:off x="7837668" y="5868580"/>
              <a:ext cx="202004" cy="83798"/>
            </a:xfrm>
            <a:custGeom>
              <a:avLst/>
              <a:gdLst>
                <a:gd name="connsiteX0" fmla="*/ 5332 w 202004"/>
                <a:gd name="connsiteY0" fmla="*/ 83799 h 83798"/>
                <a:gd name="connsiteX1" fmla="*/ 202005 w 202004"/>
                <a:gd name="connsiteY1" fmla="*/ 83799 h 83798"/>
                <a:gd name="connsiteX2" fmla="*/ 202005 w 202004"/>
                <a:gd name="connsiteY2" fmla="*/ 0 h 83798"/>
                <a:gd name="connsiteX3" fmla="*/ 0 w 202004"/>
                <a:gd name="connsiteY3" fmla="*/ 0 h 83798"/>
                <a:gd name="connsiteX4" fmla="*/ 0 w 202004"/>
                <a:gd name="connsiteY4" fmla="*/ 78466 h 83798"/>
                <a:gd name="connsiteX5" fmla="*/ 5332 w 202004"/>
                <a:gd name="connsiteY5" fmla="*/ 83799 h 8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004" h="83798">
                  <a:moveTo>
                    <a:pt x="5332" y="83799"/>
                  </a:moveTo>
                  <a:lnTo>
                    <a:pt x="202005" y="83799"/>
                  </a:lnTo>
                  <a:lnTo>
                    <a:pt x="202005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717" y="78953"/>
                    <a:pt x="4850" y="81080"/>
                    <a:pt x="5332" y="8379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D6BEDAE-28FB-4947-8E6E-4DE37B2656DC}"/>
                </a:ext>
              </a:extLst>
            </p:cNvPr>
            <p:cNvSpPr/>
            <p:nvPr/>
          </p:nvSpPr>
          <p:spPr>
            <a:xfrm>
              <a:off x="7819384" y="5869088"/>
              <a:ext cx="15743" cy="86464"/>
            </a:xfrm>
            <a:custGeom>
              <a:avLst/>
              <a:gdLst>
                <a:gd name="connsiteX0" fmla="*/ 10157 w 15743"/>
                <a:gd name="connsiteY0" fmla="*/ 84560 h 86464"/>
                <a:gd name="connsiteX1" fmla="*/ 10157 w 15743"/>
                <a:gd name="connsiteY1" fmla="*/ 84560 h 86464"/>
                <a:gd name="connsiteX2" fmla="*/ 15744 w 15743"/>
                <a:gd name="connsiteY2" fmla="*/ 77958 h 86464"/>
                <a:gd name="connsiteX3" fmla="*/ 15744 w 15743"/>
                <a:gd name="connsiteY3" fmla="*/ 0 h 86464"/>
                <a:gd name="connsiteX4" fmla="*/ 0 w 15743"/>
                <a:gd name="connsiteY4" fmla="*/ 3428 h 86464"/>
                <a:gd name="connsiteX5" fmla="*/ 0 w 15743"/>
                <a:gd name="connsiteY5" fmla="*/ 86465 h 8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464">
                  <a:moveTo>
                    <a:pt x="10157" y="84560"/>
                  </a:moveTo>
                  <a:lnTo>
                    <a:pt x="10157" y="84560"/>
                  </a:lnTo>
                  <a:cubicBezTo>
                    <a:pt x="10170" y="81296"/>
                    <a:pt x="12532" y="78513"/>
                    <a:pt x="15744" y="77958"/>
                  </a:cubicBezTo>
                  <a:lnTo>
                    <a:pt x="15744" y="0"/>
                  </a:lnTo>
                  <a:lnTo>
                    <a:pt x="0" y="3428"/>
                  </a:lnTo>
                  <a:lnTo>
                    <a:pt x="0" y="8646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0C9DC656-608B-4530-8CE5-0D9296D6ED76}"/>
                </a:ext>
              </a:extLst>
            </p:cNvPr>
            <p:cNvSpPr/>
            <p:nvPr/>
          </p:nvSpPr>
          <p:spPr>
            <a:xfrm>
              <a:off x="7800086" y="5966091"/>
              <a:ext cx="6855" cy="544309"/>
            </a:xfrm>
            <a:custGeom>
              <a:avLst/>
              <a:gdLst>
                <a:gd name="connsiteX0" fmla="*/ 5713 w 6855"/>
                <a:gd name="connsiteY0" fmla="*/ 544310 h 544309"/>
                <a:gd name="connsiteX1" fmla="*/ 6856 w 6855"/>
                <a:gd name="connsiteY1" fmla="*/ 541897 h 544309"/>
                <a:gd name="connsiteX2" fmla="*/ 6856 w 6855"/>
                <a:gd name="connsiteY2" fmla="*/ 0 h 544309"/>
                <a:gd name="connsiteX3" fmla="*/ 0 w 6855"/>
                <a:gd name="connsiteY3" fmla="*/ 1270 h 544309"/>
                <a:gd name="connsiteX4" fmla="*/ 0 w 6855"/>
                <a:gd name="connsiteY4" fmla="*/ 544056 h 544309"/>
                <a:gd name="connsiteX5" fmla="*/ 0 w 6855"/>
                <a:gd name="connsiteY5" fmla="*/ 544056 h 544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5" h="544309">
                  <a:moveTo>
                    <a:pt x="5713" y="544310"/>
                  </a:moveTo>
                  <a:cubicBezTo>
                    <a:pt x="5942" y="543446"/>
                    <a:pt x="6323" y="542621"/>
                    <a:pt x="6856" y="541897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7303D9F-D327-49AA-9BF1-3C0F52D612EF}"/>
                </a:ext>
              </a:extLst>
            </p:cNvPr>
            <p:cNvSpPr/>
            <p:nvPr/>
          </p:nvSpPr>
          <p:spPr>
            <a:xfrm>
              <a:off x="7809354" y="5965330"/>
              <a:ext cx="1904" cy="540119"/>
            </a:xfrm>
            <a:custGeom>
              <a:avLst/>
              <a:gdLst>
                <a:gd name="connsiteX0" fmla="*/ 1904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4 w 1904"/>
                <a:gd name="connsiteY4" fmla="*/ 539485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lnTo>
                    <a:pt x="1904" y="539485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37DD44F-770C-462F-AFEB-3FDF6A89CD21}"/>
                </a:ext>
              </a:extLst>
            </p:cNvPr>
            <p:cNvSpPr/>
            <p:nvPr/>
          </p:nvSpPr>
          <p:spPr>
            <a:xfrm>
              <a:off x="7814560" y="5959235"/>
              <a:ext cx="15870" cy="545071"/>
            </a:xfrm>
            <a:custGeom>
              <a:avLst/>
              <a:gdLst>
                <a:gd name="connsiteX0" fmla="*/ 14982 w 15870"/>
                <a:gd name="connsiteY0" fmla="*/ 0 h 545071"/>
                <a:gd name="connsiteX1" fmla="*/ 4698 w 15870"/>
                <a:gd name="connsiteY1" fmla="*/ 0 h 545071"/>
                <a:gd name="connsiteX2" fmla="*/ 4698 w 15870"/>
                <a:gd name="connsiteY2" fmla="*/ 889 h 545071"/>
                <a:gd name="connsiteX3" fmla="*/ 4063 w 15870"/>
                <a:gd name="connsiteY3" fmla="*/ 2159 h 545071"/>
                <a:gd name="connsiteX4" fmla="*/ 4063 w 15870"/>
                <a:gd name="connsiteY4" fmla="*/ 3174 h 545071"/>
                <a:gd name="connsiteX5" fmla="*/ 3047 w 15870"/>
                <a:gd name="connsiteY5" fmla="*/ 4063 h 545071"/>
                <a:gd name="connsiteX6" fmla="*/ 2032 w 15870"/>
                <a:gd name="connsiteY6" fmla="*/ 4825 h 545071"/>
                <a:gd name="connsiteX7" fmla="*/ 762 w 15870"/>
                <a:gd name="connsiteY7" fmla="*/ 4825 h 545071"/>
                <a:gd name="connsiteX8" fmla="*/ 0 w 15870"/>
                <a:gd name="connsiteY8" fmla="*/ 4825 h 545071"/>
                <a:gd name="connsiteX9" fmla="*/ 0 w 15870"/>
                <a:gd name="connsiteY9" fmla="*/ 4825 h 545071"/>
                <a:gd name="connsiteX10" fmla="*/ 0 w 15870"/>
                <a:gd name="connsiteY10" fmla="*/ 545072 h 545071"/>
                <a:gd name="connsiteX11" fmla="*/ 15871 w 15870"/>
                <a:gd name="connsiteY11" fmla="*/ 545072 h 545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071">
                  <a:moveTo>
                    <a:pt x="14982" y="0"/>
                  </a:moveTo>
                  <a:lnTo>
                    <a:pt x="4698" y="0"/>
                  </a:lnTo>
                  <a:cubicBezTo>
                    <a:pt x="4660" y="295"/>
                    <a:pt x="4660" y="594"/>
                    <a:pt x="4698" y="889"/>
                  </a:cubicBezTo>
                  <a:lnTo>
                    <a:pt x="4063" y="2159"/>
                  </a:lnTo>
                  <a:cubicBezTo>
                    <a:pt x="4101" y="2496"/>
                    <a:pt x="4101" y="2837"/>
                    <a:pt x="4063" y="3174"/>
                  </a:cubicBezTo>
                  <a:lnTo>
                    <a:pt x="3047" y="4063"/>
                  </a:lnTo>
                  <a:lnTo>
                    <a:pt x="2032" y="4825"/>
                  </a:ln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07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776067B-B7D2-4542-83A8-442CB5F0FB36}"/>
                </a:ext>
              </a:extLst>
            </p:cNvPr>
            <p:cNvSpPr/>
            <p:nvPr/>
          </p:nvSpPr>
          <p:spPr>
            <a:xfrm>
              <a:off x="7825860" y="5956188"/>
              <a:ext cx="3681" cy="634"/>
            </a:xfrm>
            <a:custGeom>
              <a:avLst/>
              <a:gdLst>
                <a:gd name="connsiteX0" fmla="*/ 0 w 3681"/>
                <a:gd name="connsiteY0" fmla="*/ 635 h 634"/>
                <a:gd name="connsiteX1" fmla="*/ 3682 w 3681"/>
                <a:gd name="connsiteY1" fmla="*/ 635 h 634"/>
                <a:gd name="connsiteX2" fmla="*/ 3682 w 3681"/>
                <a:gd name="connsiteY2" fmla="*/ 0 h 634"/>
                <a:gd name="connsiteX3" fmla="*/ 0 w 3681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1" h="634">
                  <a:moveTo>
                    <a:pt x="0" y="635"/>
                  </a:moveTo>
                  <a:lnTo>
                    <a:pt x="3682" y="635"/>
                  </a:lnTo>
                  <a:lnTo>
                    <a:pt x="3682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F151A63-71E1-4D5B-82E4-7E4064D11AC6}"/>
                </a:ext>
              </a:extLst>
            </p:cNvPr>
            <p:cNvSpPr/>
            <p:nvPr/>
          </p:nvSpPr>
          <p:spPr>
            <a:xfrm>
              <a:off x="4788430" y="6033003"/>
              <a:ext cx="4570" cy="93574"/>
            </a:xfrm>
            <a:custGeom>
              <a:avLst/>
              <a:gdLst>
                <a:gd name="connsiteX0" fmla="*/ 4571 w 4570"/>
                <a:gd name="connsiteY0" fmla="*/ 93575 h 93574"/>
                <a:gd name="connsiteX1" fmla="*/ 4571 w 4570"/>
                <a:gd name="connsiteY1" fmla="*/ 90020 h 93574"/>
                <a:gd name="connsiteX2" fmla="*/ 4571 w 4570"/>
                <a:gd name="connsiteY2" fmla="*/ 87988 h 93574"/>
                <a:gd name="connsiteX3" fmla="*/ 4571 w 4570"/>
                <a:gd name="connsiteY3" fmla="*/ 70213 h 93574"/>
                <a:gd name="connsiteX4" fmla="*/ 4571 w 4570"/>
                <a:gd name="connsiteY4" fmla="*/ 3047 h 93574"/>
                <a:gd name="connsiteX5" fmla="*/ 0 w 4570"/>
                <a:gd name="connsiteY5" fmla="*/ 0 h 93574"/>
                <a:gd name="connsiteX6" fmla="*/ 0 w 4570"/>
                <a:gd name="connsiteY6" fmla="*/ 93575 h 93574"/>
                <a:gd name="connsiteX7" fmla="*/ 4571 w 4570"/>
                <a:gd name="connsiteY7" fmla="*/ 93575 h 93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574">
                  <a:moveTo>
                    <a:pt x="4571" y="93575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213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571" y="93575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13CC5BA-071E-416D-A78D-7EE14C675FD5}"/>
                </a:ext>
              </a:extLst>
            </p:cNvPr>
            <p:cNvSpPr/>
            <p:nvPr/>
          </p:nvSpPr>
          <p:spPr>
            <a:xfrm>
              <a:off x="4518118" y="6140418"/>
              <a:ext cx="695905" cy="304468"/>
            </a:xfrm>
            <a:custGeom>
              <a:avLst/>
              <a:gdLst>
                <a:gd name="connsiteX0" fmla="*/ 694890 w 695905"/>
                <a:gd name="connsiteY0" fmla="*/ 0 h 304468"/>
                <a:gd name="connsiteX1" fmla="*/ 0 w 695905"/>
                <a:gd name="connsiteY1" fmla="*/ 0 h 304468"/>
                <a:gd name="connsiteX2" fmla="*/ 0 w 695905"/>
                <a:gd name="connsiteY2" fmla="*/ 101574 h 304468"/>
                <a:gd name="connsiteX3" fmla="*/ 0 w 695905"/>
                <a:gd name="connsiteY3" fmla="*/ 101574 h 304468"/>
                <a:gd name="connsiteX4" fmla="*/ 635 w 695905"/>
                <a:gd name="connsiteY4" fmla="*/ 101574 h 304468"/>
                <a:gd name="connsiteX5" fmla="*/ 1904 w 695905"/>
                <a:gd name="connsiteY5" fmla="*/ 101574 h 304468"/>
                <a:gd name="connsiteX6" fmla="*/ 3047 w 695905"/>
                <a:gd name="connsiteY6" fmla="*/ 102336 h 304468"/>
                <a:gd name="connsiteX7" fmla="*/ 3936 w 695905"/>
                <a:gd name="connsiteY7" fmla="*/ 103225 h 304468"/>
                <a:gd name="connsiteX8" fmla="*/ 4698 w 695905"/>
                <a:gd name="connsiteY8" fmla="*/ 104367 h 304468"/>
                <a:gd name="connsiteX9" fmla="*/ 4698 w 695905"/>
                <a:gd name="connsiteY9" fmla="*/ 105256 h 304468"/>
                <a:gd name="connsiteX10" fmla="*/ 250633 w 695905"/>
                <a:gd name="connsiteY10" fmla="*/ 105256 h 304468"/>
                <a:gd name="connsiteX11" fmla="*/ 257362 w 695905"/>
                <a:gd name="connsiteY11" fmla="*/ 99542 h 304468"/>
                <a:gd name="connsiteX12" fmla="*/ 264218 w 695905"/>
                <a:gd name="connsiteY12" fmla="*/ 106399 h 304468"/>
                <a:gd name="connsiteX13" fmla="*/ 264218 w 695905"/>
                <a:gd name="connsiteY13" fmla="*/ 106526 h 304468"/>
                <a:gd name="connsiteX14" fmla="*/ 264218 w 695905"/>
                <a:gd name="connsiteY14" fmla="*/ 304468 h 304468"/>
                <a:gd name="connsiteX15" fmla="*/ 695906 w 695905"/>
                <a:gd name="connsiteY15" fmla="*/ 304468 h 304468"/>
                <a:gd name="connsiteX16" fmla="*/ 695906 w 695905"/>
                <a:gd name="connsiteY16" fmla="*/ 0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5905" h="304468">
                  <a:moveTo>
                    <a:pt x="694890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635" y="101574"/>
                  </a:lnTo>
                  <a:lnTo>
                    <a:pt x="1904" y="101574"/>
                  </a:lnTo>
                  <a:lnTo>
                    <a:pt x="3047" y="102336"/>
                  </a:lnTo>
                  <a:lnTo>
                    <a:pt x="3936" y="103225"/>
                  </a:lnTo>
                  <a:lnTo>
                    <a:pt x="4698" y="104367"/>
                  </a:lnTo>
                  <a:lnTo>
                    <a:pt x="4698" y="105256"/>
                  </a:lnTo>
                  <a:lnTo>
                    <a:pt x="250633" y="105256"/>
                  </a:lnTo>
                  <a:cubicBezTo>
                    <a:pt x="251229" y="101993"/>
                    <a:pt x="254048" y="99606"/>
                    <a:pt x="257362" y="99542"/>
                  </a:cubicBezTo>
                  <a:cubicBezTo>
                    <a:pt x="261145" y="99542"/>
                    <a:pt x="264218" y="102615"/>
                    <a:pt x="264218" y="106399"/>
                  </a:cubicBezTo>
                  <a:cubicBezTo>
                    <a:pt x="264218" y="106437"/>
                    <a:pt x="264218" y="106488"/>
                    <a:pt x="264218" y="106526"/>
                  </a:cubicBezTo>
                  <a:lnTo>
                    <a:pt x="264218" y="304468"/>
                  </a:lnTo>
                  <a:lnTo>
                    <a:pt x="695906" y="304468"/>
                  </a:lnTo>
                  <a:lnTo>
                    <a:pt x="6959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DEFBCD1-18AE-4CC0-AFAC-858C8B8C5A6C}"/>
                </a:ext>
              </a:extLst>
            </p:cNvPr>
            <p:cNvSpPr/>
            <p:nvPr/>
          </p:nvSpPr>
          <p:spPr>
            <a:xfrm>
              <a:off x="4524212" y="6250499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3 h 189562"/>
                <a:gd name="connsiteX2" fmla="*/ 2793 w 245173"/>
                <a:gd name="connsiteY2" fmla="*/ 189563 h 189562"/>
                <a:gd name="connsiteX3" fmla="*/ 245174 w 245173"/>
                <a:gd name="connsiteY3" fmla="*/ 189563 h 189562"/>
                <a:gd name="connsiteX4" fmla="*/ 245174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3"/>
                  </a:lnTo>
                  <a:lnTo>
                    <a:pt x="2793" y="189563"/>
                  </a:lnTo>
                  <a:lnTo>
                    <a:pt x="245174" y="189563"/>
                  </a:lnTo>
                  <a:lnTo>
                    <a:pt x="2451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638EDDE-D088-4EAE-851E-FDADC18E8533}"/>
                </a:ext>
              </a:extLst>
            </p:cNvPr>
            <p:cNvSpPr/>
            <p:nvPr/>
          </p:nvSpPr>
          <p:spPr>
            <a:xfrm>
              <a:off x="4782971" y="6028559"/>
              <a:ext cx="3682" cy="98526"/>
            </a:xfrm>
            <a:custGeom>
              <a:avLst/>
              <a:gdLst>
                <a:gd name="connsiteX0" fmla="*/ 3682 w 3682"/>
                <a:gd name="connsiteY0" fmla="*/ 2793 h 98526"/>
                <a:gd name="connsiteX1" fmla="*/ 1016 w 3682"/>
                <a:gd name="connsiteY1" fmla="*/ 1016 h 98526"/>
                <a:gd name="connsiteX2" fmla="*/ 1016 w 3682"/>
                <a:gd name="connsiteY2" fmla="*/ 1016 h 98526"/>
                <a:gd name="connsiteX3" fmla="*/ 0 w 3682"/>
                <a:gd name="connsiteY3" fmla="*/ 0 h 98526"/>
                <a:gd name="connsiteX4" fmla="*/ 0 w 3682"/>
                <a:gd name="connsiteY4" fmla="*/ 0 h 98526"/>
                <a:gd name="connsiteX5" fmla="*/ 0 w 3682"/>
                <a:gd name="connsiteY5" fmla="*/ 98527 h 98526"/>
                <a:gd name="connsiteX6" fmla="*/ 3682 w 3682"/>
                <a:gd name="connsiteY6" fmla="*/ 98527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" h="98526">
                  <a:moveTo>
                    <a:pt x="3682" y="2793"/>
                  </a:moveTo>
                  <a:lnTo>
                    <a:pt x="1016" y="1016"/>
                  </a:lnTo>
                  <a:lnTo>
                    <a:pt x="1016" y="1016"/>
                  </a:lnTo>
                  <a:cubicBezTo>
                    <a:pt x="647" y="710"/>
                    <a:pt x="305" y="370"/>
                    <a:pt x="0" y="0"/>
                  </a:cubicBezTo>
                  <a:lnTo>
                    <a:pt x="0" y="0"/>
                  </a:lnTo>
                  <a:lnTo>
                    <a:pt x="0" y="98527"/>
                  </a:lnTo>
                  <a:lnTo>
                    <a:pt x="3682" y="98527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B89ABBE-862E-44CB-8D65-464C664E80EA}"/>
                </a:ext>
              </a:extLst>
            </p:cNvPr>
            <p:cNvSpPr/>
            <p:nvPr/>
          </p:nvSpPr>
          <p:spPr>
            <a:xfrm>
              <a:off x="4524212" y="5014724"/>
              <a:ext cx="255076" cy="1111854"/>
            </a:xfrm>
            <a:custGeom>
              <a:avLst/>
              <a:gdLst>
                <a:gd name="connsiteX0" fmla="*/ 0 w 255076"/>
                <a:gd name="connsiteY0" fmla="*/ 977396 h 1111854"/>
                <a:gd name="connsiteX1" fmla="*/ 0 w 255076"/>
                <a:gd name="connsiteY1" fmla="*/ 1111855 h 1111854"/>
                <a:gd name="connsiteX2" fmla="*/ 255077 w 255076"/>
                <a:gd name="connsiteY2" fmla="*/ 1111855 h 1111854"/>
                <a:gd name="connsiteX3" fmla="*/ 255077 w 255076"/>
                <a:gd name="connsiteY3" fmla="*/ 8253 h 1111854"/>
                <a:gd name="connsiteX4" fmla="*/ 251776 w 255076"/>
                <a:gd name="connsiteY4" fmla="*/ 0 h 1111854"/>
                <a:gd name="connsiteX5" fmla="*/ 162899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708 h 1111854"/>
                <a:gd name="connsiteX9" fmla="*/ 0 w 255076"/>
                <a:gd name="connsiteY9" fmla="*/ 977396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396"/>
                  </a:move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lnTo>
                    <a:pt x="251776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8"/>
                  </a:lnTo>
                  <a:lnTo>
                    <a:pt x="0" y="9773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1AD2090-9F82-4E77-ABDF-BE87C46F06B7}"/>
                </a:ext>
              </a:extLst>
            </p:cNvPr>
            <p:cNvSpPr/>
            <p:nvPr/>
          </p:nvSpPr>
          <p:spPr>
            <a:xfrm>
              <a:off x="4782971" y="6444124"/>
              <a:ext cx="1037827" cy="420262"/>
            </a:xfrm>
            <a:custGeom>
              <a:avLst/>
              <a:gdLst>
                <a:gd name="connsiteX0" fmla="*/ 1034908 w 1037827"/>
                <a:gd name="connsiteY0" fmla="*/ 5460 h 420262"/>
                <a:gd name="connsiteX1" fmla="*/ 441210 w 1037827"/>
                <a:gd name="connsiteY1" fmla="*/ 5460 h 420262"/>
                <a:gd name="connsiteX2" fmla="*/ 438925 w 1037827"/>
                <a:gd name="connsiteY2" fmla="*/ 5460 h 420262"/>
                <a:gd name="connsiteX3" fmla="*/ 432449 w 1037827"/>
                <a:gd name="connsiteY3" fmla="*/ 0 h 420262"/>
                <a:gd name="connsiteX4" fmla="*/ 0 w 1037827"/>
                <a:gd name="connsiteY4" fmla="*/ 0 h 420262"/>
                <a:gd name="connsiteX5" fmla="*/ 0 w 1037827"/>
                <a:gd name="connsiteY5" fmla="*/ 1270 h 420262"/>
                <a:gd name="connsiteX6" fmla="*/ 0 w 1037827"/>
                <a:gd name="connsiteY6" fmla="*/ 420262 h 420262"/>
                <a:gd name="connsiteX7" fmla="*/ 1037828 w 1037827"/>
                <a:gd name="connsiteY7" fmla="*/ 420262 h 420262"/>
                <a:gd name="connsiteX8" fmla="*/ 1037828 w 1037827"/>
                <a:gd name="connsiteY8" fmla="*/ 5460 h 420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827" h="420262">
                  <a:moveTo>
                    <a:pt x="1034908" y="5460"/>
                  </a:moveTo>
                  <a:lnTo>
                    <a:pt x="441210" y="5460"/>
                  </a:lnTo>
                  <a:cubicBezTo>
                    <a:pt x="440448" y="5586"/>
                    <a:pt x="439687" y="5586"/>
                    <a:pt x="438925" y="5460"/>
                  </a:cubicBezTo>
                  <a:cubicBezTo>
                    <a:pt x="435751" y="5396"/>
                    <a:pt x="433046" y="3123"/>
                    <a:pt x="432449" y="0"/>
                  </a:cubicBezTo>
                  <a:lnTo>
                    <a:pt x="0" y="0"/>
                  </a:lnTo>
                  <a:cubicBezTo>
                    <a:pt x="76" y="419"/>
                    <a:pt x="76" y="851"/>
                    <a:pt x="0" y="1270"/>
                  </a:cubicBezTo>
                  <a:lnTo>
                    <a:pt x="0" y="420262"/>
                  </a:lnTo>
                  <a:lnTo>
                    <a:pt x="1037828" y="420262"/>
                  </a:lnTo>
                  <a:lnTo>
                    <a:pt x="103782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E6E6D96-DD47-49AB-B980-78E04C75F664}"/>
                </a:ext>
              </a:extLst>
            </p:cNvPr>
            <p:cNvSpPr/>
            <p:nvPr/>
          </p:nvSpPr>
          <p:spPr>
            <a:xfrm>
              <a:off x="4525736" y="6449711"/>
              <a:ext cx="2539" cy="414802"/>
            </a:xfrm>
            <a:custGeom>
              <a:avLst/>
              <a:gdLst>
                <a:gd name="connsiteX0" fmla="*/ 1269 w 2539"/>
                <a:gd name="connsiteY0" fmla="*/ 0 h 414802"/>
                <a:gd name="connsiteX1" fmla="*/ 0 w 2539"/>
                <a:gd name="connsiteY1" fmla="*/ 0 h 414802"/>
                <a:gd name="connsiteX2" fmla="*/ 0 w 2539"/>
                <a:gd name="connsiteY2" fmla="*/ 414803 h 414802"/>
                <a:gd name="connsiteX3" fmla="*/ 2539 w 2539"/>
                <a:gd name="connsiteY3" fmla="*/ 414803 h 414802"/>
                <a:gd name="connsiteX4" fmla="*/ 2539 w 2539"/>
                <a:gd name="connsiteY4" fmla="*/ 0 h 414802"/>
                <a:gd name="connsiteX5" fmla="*/ 1269 w 2539"/>
                <a:gd name="connsiteY5" fmla="*/ 0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14802">
                  <a:moveTo>
                    <a:pt x="1269" y="0"/>
                  </a:moveTo>
                  <a:lnTo>
                    <a:pt x="0" y="0"/>
                  </a:lnTo>
                  <a:lnTo>
                    <a:pt x="0" y="414803"/>
                  </a:lnTo>
                  <a:lnTo>
                    <a:pt x="2539" y="41480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859B289-990C-4C12-9FE9-06D83319A631}"/>
                </a:ext>
              </a:extLst>
            </p:cNvPr>
            <p:cNvSpPr/>
            <p:nvPr/>
          </p:nvSpPr>
          <p:spPr>
            <a:xfrm>
              <a:off x="4199558" y="5985136"/>
              <a:ext cx="310814" cy="14220"/>
            </a:xfrm>
            <a:custGeom>
              <a:avLst/>
              <a:gdLst>
                <a:gd name="connsiteX0" fmla="*/ 6983 w 310814"/>
                <a:gd name="connsiteY0" fmla="*/ 7364 h 14220"/>
                <a:gd name="connsiteX1" fmla="*/ 6983 w 310814"/>
                <a:gd name="connsiteY1" fmla="*/ 14220 h 14220"/>
                <a:gd name="connsiteX2" fmla="*/ 310815 w 310814"/>
                <a:gd name="connsiteY2" fmla="*/ 14220 h 14220"/>
                <a:gd name="connsiteX3" fmla="*/ 310815 w 310814"/>
                <a:gd name="connsiteY3" fmla="*/ 0 h 14220"/>
                <a:gd name="connsiteX4" fmla="*/ 0 w 310814"/>
                <a:gd name="connsiteY4" fmla="*/ 0 h 14220"/>
                <a:gd name="connsiteX5" fmla="*/ 6996 w 310814"/>
                <a:gd name="connsiteY5" fmla="*/ 6973 h 14220"/>
                <a:gd name="connsiteX6" fmla="*/ 6983 w 310814"/>
                <a:gd name="connsiteY6" fmla="*/ 7364 h 14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0814" h="14220">
                  <a:moveTo>
                    <a:pt x="6983" y="7364"/>
                  </a:moveTo>
                  <a:lnTo>
                    <a:pt x="6983" y="14220"/>
                  </a:lnTo>
                  <a:lnTo>
                    <a:pt x="310815" y="14220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860" y="-6"/>
                    <a:pt x="6983" y="3116"/>
                    <a:pt x="6996" y="6973"/>
                  </a:cubicBezTo>
                  <a:cubicBezTo>
                    <a:pt x="6996" y="7104"/>
                    <a:pt x="6996" y="7233"/>
                    <a:pt x="6983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49D8D543-8531-4638-928B-77E3B9EE6BF5}"/>
                </a:ext>
              </a:extLst>
            </p:cNvPr>
            <p:cNvSpPr/>
            <p:nvPr/>
          </p:nvSpPr>
          <p:spPr>
            <a:xfrm>
              <a:off x="3615383" y="6456313"/>
              <a:ext cx="376964" cy="1015"/>
            </a:xfrm>
            <a:custGeom>
              <a:avLst/>
              <a:gdLst>
                <a:gd name="connsiteX0" fmla="*/ 358682 w 376964"/>
                <a:gd name="connsiteY0" fmla="*/ 1016 h 1015"/>
                <a:gd name="connsiteX1" fmla="*/ 0 w 376964"/>
                <a:gd name="connsiteY1" fmla="*/ 1016 h 1015"/>
                <a:gd name="connsiteX2" fmla="*/ 0 w 376964"/>
                <a:gd name="connsiteY2" fmla="*/ 1016 h 1015"/>
                <a:gd name="connsiteX3" fmla="*/ 376965 w 376964"/>
                <a:gd name="connsiteY3" fmla="*/ 1016 h 1015"/>
                <a:gd name="connsiteX4" fmla="*/ 376965 w 376964"/>
                <a:gd name="connsiteY4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015">
                  <a:moveTo>
                    <a:pt x="358682" y="1016"/>
                  </a:moveTo>
                  <a:lnTo>
                    <a:pt x="0" y="1016"/>
                  </a:lnTo>
                  <a:lnTo>
                    <a:pt x="0" y="1016"/>
                  </a:lnTo>
                  <a:lnTo>
                    <a:pt x="376965" y="1016"/>
                  </a:lnTo>
                  <a:cubicBezTo>
                    <a:pt x="376965" y="1016"/>
                    <a:pt x="376965" y="1016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59B18C6-D216-4ADF-90CE-E1BAC59641AE}"/>
                </a:ext>
              </a:extLst>
            </p:cNvPr>
            <p:cNvSpPr/>
            <p:nvPr/>
          </p:nvSpPr>
          <p:spPr>
            <a:xfrm>
              <a:off x="3529680" y="6456059"/>
              <a:ext cx="72878" cy="1650"/>
            </a:xfrm>
            <a:custGeom>
              <a:avLst/>
              <a:gdLst>
                <a:gd name="connsiteX0" fmla="*/ 0 w 72878"/>
                <a:gd name="connsiteY0" fmla="*/ 1651 h 1650"/>
                <a:gd name="connsiteX1" fmla="*/ 72879 w 72878"/>
                <a:gd name="connsiteY1" fmla="*/ 1651 h 1650"/>
                <a:gd name="connsiteX2" fmla="*/ 72879 w 72878"/>
                <a:gd name="connsiteY2" fmla="*/ 0 h 1650"/>
                <a:gd name="connsiteX3" fmla="*/ 72879 w 72878"/>
                <a:gd name="connsiteY3" fmla="*/ 0 h 1650"/>
                <a:gd name="connsiteX4" fmla="*/ 0 w 72878"/>
                <a:gd name="connsiteY4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78" h="1650">
                  <a:moveTo>
                    <a:pt x="0" y="1651"/>
                  </a:moveTo>
                  <a:lnTo>
                    <a:pt x="72879" y="1651"/>
                  </a:lnTo>
                  <a:cubicBezTo>
                    <a:pt x="72803" y="1105"/>
                    <a:pt x="72803" y="546"/>
                    <a:pt x="72879" y="0"/>
                  </a:cubicBezTo>
                  <a:lnTo>
                    <a:pt x="728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40C7830-BFF0-4D21-B7DA-44B59D1F6775}"/>
                </a:ext>
              </a:extLst>
            </p:cNvPr>
            <p:cNvSpPr/>
            <p:nvPr/>
          </p:nvSpPr>
          <p:spPr>
            <a:xfrm>
              <a:off x="3271810" y="5894101"/>
              <a:ext cx="5205" cy="3428"/>
            </a:xfrm>
            <a:custGeom>
              <a:avLst/>
              <a:gdLst>
                <a:gd name="connsiteX0" fmla="*/ 5206 w 5205"/>
                <a:gd name="connsiteY0" fmla="*/ 3428 h 3428"/>
                <a:gd name="connsiteX1" fmla="*/ 5206 w 5205"/>
                <a:gd name="connsiteY1" fmla="*/ 1016 h 3428"/>
                <a:gd name="connsiteX2" fmla="*/ 889 w 5205"/>
                <a:gd name="connsiteY2" fmla="*/ 0 h 3428"/>
                <a:gd name="connsiteX3" fmla="*/ 0 w 5205"/>
                <a:gd name="connsiteY3" fmla="*/ 0 h 3428"/>
                <a:gd name="connsiteX4" fmla="*/ 5206 w 5205"/>
                <a:gd name="connsiteY4" fmla="*/ 3428 h 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3428">
                  <a:moveTo>
                    <a:pt x="5206" y="3428"/>
                  </a:moveTo>
                  <a:lnTo>
                    <a:pt x="5206" y="1016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171" y="281"/>
                    <a:pt x="4088" y="1545"/>
                    <a:pt x="5206" y="3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F1146C-D935-4F05-BFFF-74C815E9BABD}"/>
                </a:ext>
              </a:extLst>
            </p:cNvPr>
            <p:cNvSpPr/>
            <p:nvPr/>
          </p:nvSpPr>
          <p:spPr>
            <a:xfrm>
              <a:off x="3274476" y="5903623"/>
              <a:ext cx="2539" cy="2539"/>
            </a:xfrm>
            <a:custGeom>
              <a:avLst/>
              <a:gdLst>
                <a:gd name="connsiteX0" fmla="*/ 2539 w 2539"/>
                <a:gd name="connsiteY0" fmla="*/ 0 h 2539"/>
                <a:gd name="connsiteX1" fmla="*/ 0 w 2539"/>
                <a:gd name="connsiteY1" fmla="*/ 2539 h 2539"/>
                <a:gd name="connsiteX2" fmla="*/ 2539 w 2539"/>
                <a:gd name="connsiteY2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39" h="2539">
                  <a:moveTo>
                    <a:pt x="2539" y="0"/>
                  </a:moveTo>
                  <a:cubicBezTo>
                    <a:pt x="1968" y="1082"/>
                    <a:pt x="1079" y="1967"/>
                    <a:pt x="0" y="2539"/>
                  </a:cubicBezTo>
                  <a:lnTo>
                    <a:pt x="2539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E72089F-54C4-4497-B7A6-FA87D8CE83DD}"/>
                </a:ext>
              </a:extLst>
            </p:cNvPr>
            <p:cNvSpPr/>
            <p:nvPr/>
          </p:nvSpPr>
          <p:spPr>
            <a:xfrm>
              <a:off x="3194614" y="5893974"/>
              <a:ext cx="82401" cy="13712"/>
            </a:xfrm>
            <a:custGeom>
              <a:avLst/>
              <a:gdLst>
                <a:gd name="connsiteX0" fmla="*/ 0 w 82401"/>
                <a:gd name="connsiteY0" fmla="*/ 13713 h 13712"/>
                <a:gd name="connsiteX1" fmla="*/ 74022 w 82401"/>
                <a:gd name="connsiteY1" fmla="*/ 13713 h 13712"/>
                <a:gd name="connsiteX2" fmla="*/ 79862 w 82401"/>
                <a:gd name="connsiteY2" fmla="*/ 12570 h 13712"/>
                <a:gd name="connsiteX3" fmla="*/ 82402 w 82401"/>
                <a:gd name="connsiteY3" fmla="*/ 10030 h 13712"/>
                <a:gd name="connsiteX4" fmla="*/ 82402 w 82401"/>
                <a:gd name="connsiteY4" fmla="*/ 3555 h 13712"/>
                <a:gd name="connsiteX5" fmla="*/ 77196 w 82401"/>
                <a:gd name="connsiteY5" fmla="*/ 0 h 13712"/>
                <a:gd name="connsiteX6" fmla="*/ 0 w 82401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401" h="13712">
                  <a:moveTo>
                    <a:pt x="0" y="13713"/>
                  </a:moveTo>
                  <a:lnTo>
                    <a:pt x="74022" y="13713"/>
                  </a:lnTo>
                  <a:lnTo>
                    <a:pt x="79862" y="12570"/>
                  </a:lnTo>
                  <a:cubicBezTo>
                    <a:pt x="80941" y="11997"/>
                    <a:pt x="81830" y="11112"/>
                    <a:pt x="82402" y="10030"/>
                  </a:cubicBezTo>
                  <a:lnTo>
                    <a:pt x="82402" y="3555"/>
                  </a:lnTo>
                  <a:cubicBezTo>
                    <a:pt x="81310" y="1624"/>
                    <a:pt x="79392" y="309"/>
                    <a:pt x="7719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E24D58A-BB13-4D9E-A5F3-7ECB0C342816}"/>
                </a:ext>
              </a:extLst>
            </p:cNvPr>
            <p:cNvSpPr/>
            <p:nvPr/>
          </p:nvSpPr>
          <p:spPr>
            <a:xfrm>
              <a:off x="6922617" y="6430793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F0EEBC9-CD1F-49CC-BE65-B02AEBDDD9E3}"/>
                </a:ext>
              </a:extLst>
            </p:cNvPr>
            <p:cNvSpPr/>
            <p:nvPr/>
          </p:nvSpPr>
          <p:spPr>
            <a:xfrm>
              <a:off x="6918935" y="6427110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7B3DB14-8331-49A1-A559-EC71BA6456CD}"/>
                </a:ext>
              </a:extLst>
            </p:cNvPr>
            <p:cNvSpPr/>
            <p:nvPr/>
          </p:nvSpPr>
          <p:spPr>
            <a:xfrm>
              <a:off x="6876655" y="6425841"/>
              <a:ext cx="41010" cy="6348"/>
            </a:xfrm>
            <a:custGeom>
              <a:avLst/>
              <a:gdLst>
                <a:gd name="connsiteX0" fmla="*/ 6730 w 41010"/>
                <a:gd name="connsiteY0" fmla="*/ 6348 h 6348"/>
                <a:gd name="connsiteX1" fmla="*/ 32885 w 41010"/>
                <a:gd name="connsiteY1" fmla="*/ 6348 h 6348"/>
                <a:gd name="connsiteX2" fmla="*/ 39487 w 41010"/>
                <a:gd name="connsiteY2" fmla="*/ 635 h 6348"/>
                <a:gd name="connsiteX3" fmla="*/ 41011 w 41010"/>
                <a:gd name="connsiteY3" fmla="*/ 635 h 6348"/>
                <a:gd name="connsiteX4" fmla="*/ 39614 w 41010"/>
                <a:gd name="connsiteY4" fmla="*/ 635 h 6348"/>
                <a:gd name="connsiteX5" fmla="*/ 0 w 41010"/>
                <a:gd name="connsiteY5" fmla="*/ 0 h 6348"/>
                <a:gd name="connsiteX6" fmla="*/ 0 w 41010"/>
                <a:gd name="connsiteY6" fmla="*/ 0 h 6348"/>
                <a:gd name="connsiteX7" fmla="*/ 6730 w 41010"/>
                <a:gd name="connsiteY7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6348">
                  <a:moveTo>
                    <a:pt x="6730" y="6348"/>
                  </a:moveTo>
                  <a:lnTo>
                    <a:pt x="32885" y="6348"/>
                  </a:lnTo>
                  <a:cubicBezTo>
                    <a:pt x="33430" y="3111"/>
                    <a:pt x="36198" y="711"/>
                    <a:pt x="39487" y="635"/>
                  </a:cubicBezTo>
                  <a:cubicBezTo>
                    <a:pt x="39995" y="559"/>
                    <a:pt x="40502" y="559"/>
                    <a:pt x="41011" y="635"/>
                  </a:cubicBezTo>
                  <a:cubicBezTo>
                    <a:pt x="40554" y="584"/>
                    <a:pt x="40084" y="584"/>
                    <a:pt x="39614" y="635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3568" y="0"/>
                    <a:pt x="6527" y="2781"/>
                    <a:pt x="673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3685DF-F675-4775-99B3-3AAD6DA83CBA}"/>
                </a:ext>
              </a:extLst>
            </p:cNvPr>
            <p:cNvSpPr/>
            <p:nvPr/>
          </p:nvSpPr>
          <p:spPr>
            <a:xfrm>
              <a:off x="6921093" y="6428634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8317AB4-1A72-4F0C-B193-7E83F893217B}"/>
                </a:ext>
              </a:extLst>
            </p:cNvPr>
            <p:cNvSpPr/>
            <p:nvPr/>
          </p:nvSpPr>
          <p:spPr>
            <a:xfrm>
              <a:off x="6876655" y="6434094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8 w 32757"/>
                <a:gd name="connsiteY2" fmla="*/ 5587 h 5586"/>
                <a:gd name="connsiteX3" fmla="*/ 32758 w 32757"/>
                <a:gd name="connsiteY3" fmla="*/ 0 h 5586"/>
                <a:gd name="connsiteX4" fmla="*/ 6603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8" y="5587"/>
                  </a:lnTo>
                  <a:lnTo>
                    <a:pt x="32758" y="0"/>
                  </a:lnTo>
                  <a:lnTo>
                    <a:pt x="6603" y="0"/>
                  </a:lnTo>
                  <a:cubicBezTo>
                    <a:pt x="6006" y="3187"/>
                    <a:pt x="3251" y="5523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D52699E-E9C4-42EF-B802-A0D0CF456FA1}"/>
                </a:ext>
              </a:extLst>
            </p:cNvPr>
            <p:cNvSpPr/>
            <p:nvPr/>
          </p:nvSpPr>
          <p:spPr>
            <a:xfrm>
              <a:off x="6507055" y="6425333"/>
              <a:ext cx="375948" cy="6348"/>
            </a:xfrm>
            <a:custGeom>
              <a:avLst/>
              <a:gdLst>
                <a:gd name="connsiteX0" fmla="*/ 6348 w 375948"/>
                <a:gd name="connsiteY0" fmla="*/ 6348 h 6348"/>
                <a:gd name="connsiteX1" fmla="*/ 29711 w 375948"/>
                <a:gd name="connsiteY1" fmla="*/ 6348 h 6348"/>
                <a:gd name="connsiteX2" fmla="*/ 375949 w 375948"/>
                <a:gd name="connsiteY2" fmla="*/ 6348 h 6348"/>
                <a:gd name="connsiteX3" fmla="*/ 369220 w 375948"/>
                <a:gd name="connsiteY3" fmla="*/ 0 h 6348"/>
                <a:gd name="connsiteX4" fmla="*/ 0 w 375948"/>
                <a:gd name="connsiteY4" fmla="*/ 0 h 6348"/>
                <a:gd name="connsiteX5" fmla="*/ 6348 w 375948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5948" h="6348">
                  <a:moveTo>
                    <a:pt x="6348" y="6348"/>
                  </a:moveTo>
                  <a:lnTo>
                    <a:pt x="29711" y="6348"/>
                  </a:lnTo>
                  <a:lnTo>
                    <a:pt x="375949" y="6348"/>
                  </a:lnTo>
                  <a:cubicBezTo>
                    <a:pt x="375746" y="2781"/>
                    <a:pt x="372788" y="0"/>
                    <a:pt x="369220" y="0"/>
                  </a:cubicBezTo>
                  <a:lnTo>
                    <a:pt x="0" y="0"/>
                  </a:lnTo>
                  <a:cubicBezTo>
                    <a:pt x="3403" y="241"/>
                    <a:pt x="6107" y="2946"/>
                    <a:pt x="634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D8920FB-6629-4A03-A65F-49F3A17BE454}"/>
                </a:ext>
              </a:extLst>
            </p:cNvPr>
            <p:cNvSpPr/>
            <p:nvPr/>
          </p:nvSpPr>
          <p:spPr>
            <a:xfrm>
              <a:off x="6514038" y="6434094"/>
              <a:ext cx="21838" cy="5586"/>
            </a:xfrm>
            <a:custGeom>
              <a:avLst/>
              <a:gdLst>
                <a:gd name="connsiteX0" fmla="*/ 21839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9 w 21838"/>
                <a:gd name="connsiteY3" fmla="*/ 5587 h 5586"/>
                <a:gd name="connsiteX4" fmla="*/ 21839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9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9" y="5587"/>
                  </a:lnTo>
                  <a:lnTo>
                    <a:pt x="21839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0B24C897-8B5B-451E-8FDA-0FA82C90FCDA}"/>
                </a:ext>
              </a:extLst>
            </p:cNvPr>
            <p:cNvSpPr/>
            <p:nvPr/>
          </p:nvSpPr>
          <p:spPr>
            <a:xfrm>
              <a:off x="6538796" y="6434602"/>
              <a:ext cx="344207" cy="5078"/>
            </a:xfrm>
            <a:custGeom>
              <a:avLst/>
              <a:gdLst>
                <a:gd name="connsiteX0" fmla="*/ 337732 w 344207"/>
                <a:gd name="connsiteY0" fmla="*/ 5079 h 5078"/>
                <a:gd name="connsiteX1" fmla="*/ 337732 w 344207"/>
                <a:gd name="connsiteY1" fmla="*/ 5079 h 5078"/>
                <a:gd name="connsiteX2" fmla="*/ 344207 w 344207"/>
                <a:gd name="connsiteY2" fmla="*/ 0 h 5078"/>
                <a:gd name="connsiteX3" fmla="*/ 0 w 344207"/>
                <a:gd name="connsiteY3" fmla="*/ 0 h 5078"/>
                <a:gd name="connsiteX4" fmla="*/ 0 w 344207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207" h="5078">
                  <a:moveTo>
                    <a:pt x="337732" y="5079"/>
                  </a:moveTo>
                  <a:lnTo>
                    <a:pt x="337732" y="5079"/>
                  </a:lnTo>
                  <a:cubicBezTo>
                    <a:pt x="340780" y="5015"/>
                    <a:pt x="343420" y="2946"/>
                    <a:pt x="344207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6C80FA0-0660-4156-BF02-72C74E8F8CED}"/>
                </a:ext>
              </a:extLst>
            </p:cNvPr>
            <p:cNvSpPr/>
            <p:nvPr/>
          </p:nvSpPr>
          <p:spPr>
            <a:xfrm>
              <a:off x="6513657" y="6432189"/>
              <a:ext cx="23361" cy="2412"/>
            </a:xfrm>
            <a:custGeom>
              <a:avLst/>
              <a:gdLst>
                <a:gd name="connsiteX0" fmla="*/ 22219 w 23361"/>
                <a:gd name="connsiteY0" fmla="*/ 1270 h 2412"/>
                <a:gd name="connsiteX1" fmla="*/ 23222 w 23361"/>
                <a:gd name="connsiteY1" fmla="*/ 13 h 2412"/>
                <a:gd name="connsiteX2" fmla="*/ 23361 w 23361"/>
                <a:gd name="connsiteY2" fmla="*/ 0 h 2412"/>
                <a:gd name="connsiteX3" fmla="*/ 23361 w 23361"/>
                <a:gd name="connsiteY3" fmla="*/ 0 h 2412"/>
                <a:gd name="connsiteX4" fmla="*/ 0 w 23361"/>
                <a:gd name="connsiteY4" fmla="*/ 0 h 2412"/>
                <a:gd name="connsiteX5" fmla="*/ 0 w 23361"/>
                <a:gd name="connsiteY5" fmla="*/ 1143 h 2412"/>
                <a:gd name="connsiteX6" fmla="*/ 0 w 23361"/>
                <a:gd name="connsiteY6" fmla="*/ 2412 h 2412"/>
                <a:gd name="connsiteX7" fmla="*/ 21838 w 23361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61" h="2412">
                  <a:moveTo>
                    <a:pt x="22219" y="1270"/>
                  </a:moveTo>
                  <a:cubicBezTo>
                    <a:pt x="22142" y="647"/>
                    <a:pt x="22600" y="76"/>
                    <a:pt x="23222" y="13"/>
                  </a:cubicBezTo>
                  <a:cubicBezTo>
                    <a:pt x="23273" y="0"/>
                    <a:pt x="23324" y="0"/>
                    <a:pt x="23361" y="0"/>
                  </a:cubicBezTo>
                  <a:lnTo>
                    <a:pt x="23361" y="0"/>
                  </a:lnTo>
                  <a:lnTo>
                    <a:pt x="0" y="0"/>
                  </a:lnTo>
                  <a:cubicBezTo>
                    <a:pt x="64" y="381"/>
                    <a:pt x="64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68B6E43-D115-4DF4-A660-6A12D8FB3187}"/>
                </a:ext>
              </a:extLst>
            </p:cNvPr>
            <p:cNvSpPr/>
            <p:nvPr/>
          </p:nvSpPr>
          <p:spPr>
            <a:xfrm>
              <a:off x="6537019" y="6431954"/>
              <a:ext cx="372774" cy="2647"/>
            </a:xfrm>
            <a:custGeom>
              <a:avLst/>
              <a:gdLst>
                <a:gd name="connsiteX0" fmla="*/ 1778 w 372774"/>
                <a:gd name="connsiteY0" fmla="*/ 1505 h 2647"/>
                <a:gd name="connsiteX1" fmla="*/ 1778 w 372774"/>
                <a:gd name="connsiteY1" fmla="*/ 2648 h 2647"/>
                <a:gd name="connsiteX2" fmla="*/ 372775 w 372774"/>
                <a:gd name="connsiteY2" fmla="*/ 2648 h 2647"/>
                <a:gd name="connsiteX3" fmla="*/ 372775 w 372774"/>
                <a:gd name="connsiteY3" fmla="*/ 1505 h 2647"/>
                <a:gd name="connsiteX4" fmla="*/ 372775 w 372774"/>
                <a:gd name="connsiteY4" fmla="*/ 235 h 2647"/>
                <a:gd name="connsiteX5" fmla="*/ 0 w 372774"/>
                <a:gd name="connsiteY5" fmla="*/ 235 h 2647"/>
                <a:gd name="connsiteX6" fmla="*/ 1600 w 372774"/>
                <a:gd name="connsiteY6" fmla="*/ 451 h 2647"/>
                <a:gd name="connsiteX7" fmla="*/ 1778 w 372774"/>
                <a:gd name="connsiteY7" fmla="*/ 1505 h 2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72774" h="2647">
                  <a:moveTo>
                    <a:pt x="1778" y="1505"/>
                  </a:moveTo>
                  <a:lnTo>
                    <a:pt x="1778" y="2648"/>
                  </a:lnTo>
                  <a:lnTo>
                    <a:pt x="372775" y="2648"/>
                  </a:lnTo>
                  <a:lnTo>
                    <a:pt x="372775" y="1505"/>
                  </a:lnTo>
                  <a:cubicBezTo>
                    <a:pt x="372699" y="1086"/>
                    <a:pt x="372699" y="654"/>
                    <a:pt x="372775" y="235"/>
                  </a:cubicBezTo>
                  <a:lnTo>
                    <a:pt x="0" y="235"/>
                  </a:lnTo>
                  <a:cubicBezTo>
                    <a:pt x="495" y="-146"/>
                    <a:pt x="1219" y="-57"/>
                    <a:pt x="1600" y="451"/>
                  </a:cubicBezTo>
                  <a:cubicBezTo>
                    <a:pt x="1829" y="756"/>
                    <a:pt x="1892" y="1149"/>
                    <a:pt x="1778" y="15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68DF871-CA35-4749-B525-723156AEF738}"/>
                </a:ext>
              </a:extLst>
            </p:cNvPr>
            <p:cNvSpPr/>
            <p:nvPr/>
          </p:nvSpPr>
          <p:spPr>
            <a:xfrm>
              <a:off x="6875386" y="6521701"/>
              <a:ext cx="2412" cy="342812"/>
            </a:xfrm>
            <a:custGeom>
              <a:avLst/>
              <a:gdLst>
                <a:gd name="connsiteX0" fmla="*/ 1269 w 2412"/>
                <a:gd name="connsiteY0" fmla="*/ 0 h 342812"/>
                <a:gd name="connsiteX1" fmla="*/ 0 w 2412"/>
                <a:gd name="connsiteY1" fmla="*/ 0 h 342812"/>
                <a:gd name="connsiteX2" fmla="*/ 0 w 2412"/>
                <a:gd name="connsiteY2" fmla="*/ 342812 h 342812"/>
                <a:gd name="connsiteX3" fmla="*/ 2412 w 2412"/>
                <a:gd name="connsiteY3" fmla="*/ 342812 h 342812"/>
                <a:gd name="connsiteX4" fmla="*/ 2412 w 2412"/>
                <a:gd name="connsiteY4" fmla="*/ 0 h 342812"/>
                <a:gd name="connsiteX5" fmla="*/ 1269 w 2412"/>
                <a:gd name="connsiteY5" fmla="*/ 0 h 342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42812">
                  <a:moveTo>
                    <a:pt x="1269" y="0"/>
                  </a:moveTo>
                  <a:lnTo>
                    <a:pt x="0" y="0"/>
                  </a:lnTo>
                  <a:lnTo>
                    <a:pt x="0" y="342812"/>
                  </a:lnTo>
                  <a:lnTo>
                    <a:pt x="2412" y="342812"/>
                  </a:lnTo>
                  <a:lnTo>
                    <a:pt x="2412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CFC182C-2542-4113-80D3-C8889B7028A9}"/>
                </a:ext>
              </a:extLst>
            </p:cNvPr>
            <p:cNvSpPr/>
            <p:nvPr/>
          </p:nvSpPr>
          <p:spPr>
            <a:xfrm>
              <a:off x="6536371" y="6432180"/>
              <a:ext cx="2433" cy="75936"/>
            </a:xfrm>
            <a:custGeom>
              <a:avLst/>
              <a:gdLst>
                <a:gd name="connsiteX0" fmla="*/ 2425 w 2433"/>
                <a:gd name="connsiteY0" fmla="*/ 75682 h 75936"/>
                <a:gd name="connsiteX1" fmla="*/ 2425 w 2433"/>
                <a:gd name="connsiteY1" fmla="*/ 1279 h 75936"/>
                <a:gd name="connsiteX2" fmla="*/ 1422 w 2433"/>
                <a:gd name="connsiteY2" fmla="*/ 10 h 75936"/>
                <a:gd name="connsiteX3" fmla="*/ 1155 w 2433"/>
                <a:gd name="connsiteY3" fmla="*/ 10 h 75936"/>
                <a:gd name="connsiteX4" fmla="*/ 0 w 2433"/>
                <a:gd name="connsiteY4" fmla="*/ 1139 h 75936"/>
                <a:gd name="connsiteX5" fmla="*/ 12 w 2433"/>
                <a:gd name="connsiteY5" fmla="*/ 1279 h 75936"/>
                <a:gd name="connsiteX6" fmla="*/ 12 w 2433"/>
                <a:gd name="connsiteY6" fmla="*/ 75936 h 75936"/>
                <a:gd name="connsiteX7" fmla="*/ 1155 w 2433"/>
                <a:gd name="connsiteY7" fmla="*/ 75936 h 7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75936">
                  <a:moveTo>
                    <a:pt x="2425" y="75682"/>
                  </a:moveTo>
                  <a:lnTo>
                    <a:pt x="2425" y="1279"/>
                  </a:lnTo>
                  <a:cubicBezTo>
                    <a:pt x="2501" y="657"/>
                    <a:pt x="2057" y="86"/>
                    <a:pt x="1422" y="10"/>
                  </a:cubicBezTo>
                  <a:cubicBezTo>
                    <a:pt x="1333" y="-3"/>
                    <a:pt x="1244" y="-3"/>
                    <a:pt x="1155" y="10"/>
                  </a:cubicBezTo>
                  <a:cubicBezTo>
                    <a:pt x="520" y="10"/>
                    <a:pt x="12" y="517"/>
                    <a:pt x="0" y="1139"/>
                  </a:cubicBezTo>
                  <a:cubicBezTo>
                    <a:pt x="0" y="1190"/>
                    <a:pt x="12" y="1228"/>
                    <a:pt x="12" y="1279"/>
                  </a:cubicBezTo>
                  <a:lnTo>
                    <a:pt x="12" y="75936"/>
                  </a:lnTo>
                  <a:lnTo>
                    <a:pt x="1155" y="75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FEBCFBD-8913-48A4-8801-923D6A088BAB}"/>
                </a:ext>
              </a:extLst>
            </p:cNvPr>
            <p:cNvSpPr/>
            <p:nvPr/>
          </p:nvSpPr>
          <p:spPr>
            <a:xfrm>
              <a:off x="7144048" y="6480310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8D75019A-0BB2-44E0-86BF-E2352E4FDBD5}"/>
                </a:ext>
              </a:extLst>
            </p:cNvPr>
            <p:cNvSpPr/>
            <p:nvPr/>
          </p:nvSpPr>
          <p:spPr>
            <a:xfrm>
              <a:off x="5215674" y="56317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22"/>
                    <a:pt x="51" y="848"/>
                    <a:pt x="0" y="1270"/>
                  </a:cubicBezTo>
                  <a:cubicBezTo>
                    <a:pt x="51" y="848"/>
                    <a:pt x="51" y="42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2A58C6E-3C2A-4C21-9DBB-1D9E1DB52366}"/>
                </a:ext>
              </a:extLst>
            </p:cNvPr>
            <p:cNvSpPr/>
            <p:nvPr/>
          </p:nvSpPr>
          <p:spPr>
            <a:xfrm>
              <a:off x="5171108" y="5628215"/>
              <a:ext cx="39359" cy="13728"/>
            </a:xfrm>
            <a:custGeom>
              <a:avLst/>
              <a:gdLst>
                <a:gd name="connsiteX0" fmla="*/ 6856 w 39359"/>
                <a:gd name="connsiteY0" fmla="*/ 6872 h 13728"/>
                <a:gd name="connsiteX1" fmla="*/ 6856 w 39359"/>
                <a:gd name="connsiteY1" fmla="*/ 13728 h 13728"/>
                <a:gd name="connsiteX2" fmla="*/ 33011 w 39359"/>
                <a:gd name="connsiteY2" fmla="*/ 13728 h 13728"/>
                <a:gd name="connsiteX3" fmla="*/ 31869 w 39359"/>
                <a:gd name="connsiteY3" fmla="*/ 8142 h 13728"/>
                <a:gd name="connsiteX4" fmla="*/ 37087 w 39359"/>
                <a:gd name="connsiteY4" fmla="*/ 187 h 13728"/>
                <a:gd name="connsiteX5" fmla="*/ 37328 w 39359"/>
                <a:gd name="connsiteY5" fmla="*/ 143 h 13728"/>
                <a:gd name="connsiteX6" fmla="*/ 39360 w 39359"/>
                <a:gd name="connsiteY6" fmla="*/ 143 h 13728"/>
                <a:gd name="connsiteX7" fmla="*/ 0 w 39359"/>
                <a:gd name="connsiteY7" fmla="*/ 143 h 13728"/>
                <a:gd name="connsiteX8" fmla="*/ 6856 w 39359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59" h="13728">
                  <a:moveTo>
                    <a:pt x="6856" y="6872"/>
                  </a:moveTo>
                  <a:lnTo>
                    <a:pt x="6856" y="13728"/>
                  </a:lnTo>
                  <a:lnTo>
                    <a:pt x="33011" y="13728"/>
                  </a:lnTo>
                  <a:lnTo>
                    <a:pt x="31869" y="8142"/>
                  </a:lnTo>
                  <a:cubicBezTo>
                    <a:pt x="31119" y="4503"/>
                    <a:pt x="33456" y="941"/>
                    <a:pt x="37087" y="187"/>
                  </a:cubicBezTo>
                  <a:cubicBezTo>
                    <a:pt x="37176" y="171"/>
                    <a:pt x="37252" y="157"/>
                    <a:pt x="37328" y="143"/>
                  </a:cubicBezTo>
                  <a:cubicBezTo>
                    <a:pt x="37989" y="-48"/>
                    <a:pt x="38700" y="-48"/>
                    <a:pt x="39360" y="143"/>
                  </a:cubicBezTo>
                  <a:lnTo>
                    <a:pt x="0" y="143"/>
                  </a:lnTo>
                  <a:cubicBezTo>
                    <a:pt x="3733" y="142"/>
                    <a:pt x="6793" y="3135"/>
                    <a:pt x="6856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F2E3CCC-E40E-42C0-85BB-EEC5C11D9CC3}"/>
                </a:ext>
              </a:extLst>
            </p:cNvPr>
            <p:cNvSpPr/>
            <p:nvPr/>
          </p:nvSpPr>
          <p:spPr>
            <a:xfrm>
              <a:off x="5211738" y="5628612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B9AE1AB-23FA-4607-819D-64C8A5C7EE16}"/>
                </a:ext>
              </a:extLst>
            </p:cNvPr>
            <p:cNvSpPr/>
            <p:nvPr/>
          </p:nvSpPr>
          <p:spPr>
            <a:xfrm>
              <a:off x="5214023" y="5629754"/>
              <a:ext cx="1015" cy="1015"/>
            </a:xfrm>
            <a:custGeom>
              <a:avLst/>
              <a:gdLst>
                <a:gd name="connsiteX0" fmla="*/ 0 w 1015"/>
                <a:gd name="connsiteY0" fmla="*/ 0 h 1015"/>
                <a:gd name="connsiteX1" fmla="*/ 1016 w 1015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015">
                  <a:moveTo>
                    <a:pt x="0" y="0"/>
                  </a:moveTo>
                  <a:lnTo>
                    <a:pt x="1016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38CAD40-02C6-44F4-8FD2-945013103504}"/>
                </a:ext>
              </a:extLst>
            </p:cNvPr>
            <p:cNvSpPr/>
            <p:nvPr/>
          </p:nvSpPr>
          <p:spPr>
            <a:xfrm>
              <a:off x="4680254" y="4827447"/>
              <a:ext cx="13712" cy="173564"/>
            </a:xfrm>
            <a:custGeom>
              <a:avLst/>
              <a:gdLst>
                <a:gd name="connsiteX0" fmla="*/ 13713 w 13712"/>
                <a:gd name="connsiteY0" fmla="*/ 173565 h 173564"/>
                <a:gd name="connsiteX1" fmla="*/ 13713 w 13712"/>
                <a:gd name="connsiteY1" fmla="*/ 6983 h 173564"/>
                <a:gd name="connsiteX2" fmla="*/ 6856 w 13712"/>
                <a:gd name="connsiteY2" fmla="*/ 6983 h 173564"/>
                <a:gd name="connsiteX3" fmla="*/ 0 w 13712"/>
                <a:gd name="connsiteY3" fmla="*/ 0 h 173564"/>
                <a:gd name="connsiteX4" fmla="*/ 0 w 13712"/>
                <a:gd name="connsiteY4" fmla="*/ 173565 h 173564"/>
                <a:gd name="connsiteX5" fmla="*/ 13713 w 13712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73564">
                  <a:moveTo>
                    <a:pt x="13713" y="173565"/>
                  </a:moveTo>
                  <a:lnTo>
                    <a:pt x="13713" y="6983"/>
                  </a:lnTo>
                  <a:lnTo>
                    <a:pt x="6856" y="6983"/>
                  </a:lnTo>
                  <a:cubicBezTo>
                    <a:pt x="3047" y="6914"/>
                    <a:pt x="0" y="3808"/>
                    <a:pt x="0" y="0"/>
                  </a:cubicBezTo>
                  <a:lnTo>
                    <a:pt x="0" y="173565"/>
                  </a:lnTo>
                  <a:lnTo>
                    <a:pt x="13713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B0AD269C-1339-4067-ADF6-E4230F2FA555}"/>
                </a:ext>
              </a:extLst>
            </p:cNvPr>
            <p:cNvSpPr/>
            <p:nvPr/>
          </p:nvSpPr>
          <p:spPr>
            <a:xfrm>
              <a:off x="3529299" y="6453393"/>
              <a:ext cx="72625" cy="2412"/>
            </a:xfrm>
            <a:custGeom>
              <a:avLst/>
              <a:gdLst>
                <a:gd name="connsiteX0" fmla="*/ 0 w 72625"/>
                <a:gd name="connsiteY0" fmla="*/ 2412 h 2412"/>
                <a:gd name="connsiteX1" fmla="*/ 72625 w 72625"/>
                <a:gd name="connsiteY1" fmla="*/ 2412 h 2412"/>
                <a:gd name="connsiteX2" fmla="*/ 72625 w 72625"/>
                <a:gd name="connsiteY2" fmla="*/ 1270 h 2412"/>
                <a:gd name="connsiteX3" fmla="*/ 72625 w 72625"/>
                <a:gd name="connsiteY3" fmla="*/ 0 h 2412"/>
                <a:gd name="connsiteX4" fmla="*/ 0 w 72625"/>
                <a:gd name="connsiteY4" fmla="*/ 0 h 2412"/>
                <a:gd name="connsiteX5" fmla="*/ 0 w 72625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625" h="2412">
                  <a:moveTo>
                    <a:pt x="0" y="2412"/>
                  </a:moveTo>
                  <a:lnTo>
                    <a:pt x="72625" y="2412"/>
                  </a:lnTo>
                  <a:lnTo>
                    <a:pt x="72625" y="1270"/>
                  </a:lnTo>
                  <a:lnTo>
                    <a:pt x="72625" y="0"/>
                  </a:ln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9C73C7C-4CF0-499C-9726-63B39B7B1B9D}"/>
                </a:ext>
              </a:extLst>
            </p:cNvPr>
            <p:cNvSpPr/>
            <p:nvPr/>
          </p:nvSpPr>
          <p:spPr>
            <a:xfrm>
              <a:off x="3974191" y="6454154"/>
              <a:ext cx="17775" cy="2539"/>
            </a:xfrm>
            <a:custGeom>
              <a:avLst/>
              <a:gdLst>
                <a:gd name="connsiteX0" fmla="*/ 17775 w 17775"/>
                <a:gd name="connsiteY0" fmla="*/ 2539 h 2539"/>
                <a:gd name="connsiteX1" fmla="*/ 17775 w 17775"/>
                <a:gd name="connsiteY1" fmla="*/ 1016 h 2539"/>
                <a:gd name="connsiteX2" fmla="*/ 17775 w 17775"/>
                <a:gd name="connsiteY2" fmla="*/ 0 h 2539"/>
                <a:gd name="connsiteX3" fmla="*/ 1143 w 17775"/>
                <a:gd name="connsiteY3" fmla="*/ 0 h 2539"/>
                <a:gd name="connsiteX4" fmla="*/ 1143 w 17775"/>
                <a:gd name="connsiteY4" fmla="*/ 1270 h 2539"/>
                <a:gd name="connsiteX5" fmla="*/ 0 w 17775"/>
                <a:gd name="connsiteY5" fmla="*/ 2539 h 2539"/>
                <a:gd name="connsiteX6" fmla="*/ 0 w 17775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75" h="2539">
                  <a:moveTo>
                    <a:pt x="17775" y="2539"/>
                  </a:moveTo>
                  <a:cubicBezTo>
                    <a:pt x="17775" y="2539"/>
                    <a:pt x="17775" y="1524"/>
                    <a:pt x="17775" y="1016"/>
                  </a:cubicBezTo>
                  <a:lnTo>
                    <a:pt x="17775" y="0"/>
                  </a:lnTo>
                  <a:lnTo>
                    <a:pt x="1143" y="0"/>
                  </a:lnTo>
                  <a:lnTo>
                    <a:pt x="1143" y="1270"/>
                  </a:lnTo>
                  <a:cubicBezTo>
                    <a:pt x="1143" y="1930"/>
                    <a:pt x="647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1416851-CBBB-4D41-9C87-474D7D09ADDA}"/>
                </a:ext>
              </a:extLst>
            </p:cNvPr>
            <p:cNvSpPr/>
            <p:nvPr/>
          </p:nvSpPr>
          <p:spPr>
            <a:xfrm>
              <a:off x="3615637" y="6454789"/>
              <a:ext cx="358427" cy="2539"/>
            </a:xfrm>
            <a:custGeom>
              <a:avLst/>
              <a:gdLst>
                <a:gd name="connsiteX0" fmla="*/ 0 w 358427"/>
                <a:gd name="connsiteY0" fmla="*/ 1270 h 2539"/>
                <a:gd name="connsiteX1" fmla="*/ 0 w 358427"/>
                <a:gd name="connsiteY1" fmla="*/ 2539 h 2539"/>
                <a:gd name="connsiteX2" fmla="*/ 358428 w 358427"/>
                <a:gd name="connsiteY2" fmla="*/ 2539 h 2539"/>
                <a:gd name="connsiteX3" fmla="*/ 357158 w 358427"/>
                <a:gd name="connsiteY3" fmla="*/ 1270 h 2539"/>
                <a:gd name="connsiteX4" fmla="*/ 357158 w 358427"/>
                <a:gd name="connsiteY4" fmla="*/ 0 h 2539"/>
                <a:gd name="connsiteX5" fmla="*/ 0 w 358427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427" h="2539">
                  <a:moveTo>
                    <a:pt x="0" y="1270"/>
                  </a:moveTo>
                  <a:cubicBezTo>
                    <a:pt x="51" y="1689"/>
                    <a:pt x="51" y="2120"/>
                    <a:pt x="0" y="2539"/>
                  </a:cubicBezTo>
                  <a:lnTo>
                    <a:pt x="358428" y="2539"/>
                  </a:lnTo>
                  <a:cubicBezTo>
                    <a:pt x="357730" y="2539"/>
                    <a:pt x="357158" y="1968"/>
                    <a:pt x="357158" y="1270"/>
                  </a:cubicBezTo>
                  <a:lnTo>
                    <a:pt x="35715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6A382D3-6ED3-48EC-B812-C6FC306F5515}"/>
                </a:ext>
              </a:extLst>
            </p:cNvPr>
            <p:cNvSpPr/>
            <p:nvPr/>
          </p:nvSpPr>
          <p:spPr>
            <a:xfrm>
              <a:off x="4941552" y="4820971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AAFA4CC-22A7-4565-B356-964153AC0D99}"/>
                </a:ext>
              </a:extLst>
            </p:cNvPr>
            <p:cNvSpPr/>
            <p:nvPr/>
          </p:nvSpPr>
          <p:spPr>
            <a:xfrm>
              <a:off x="4943838" y="4822114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  <a:gd name="connsiteX2" fmla="*/ 0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cubicBezTo>
                    <a:pt x="394" y="226"/>
                    <a:pt x="736" y="528"/>
                    <a:pt x="1016" y="889"/>
                  </a:cubicBezTo>
                  <a:cubicBezTo>
                    <a:pt x="736" y="528"/>
                    <a:pt x="394" y="22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FF8871C-FC23-4B62-911D-BB0CC5D5C7F2}"/>
                </a:ext>
              </a:extLst>
            </p:cNvPr>
            <p:cNvSpPr/>
            <p:nvPr/>
          </p:nvSpPr>
          <p:spPr>
            <a:xfrm>
              <a:off x="4945615" y="4824400"/>
              <a:ext cx="635" cy="1269"/>
            </a:xfrm>
            <a:custGeom>
              <a:avLst/>
              <a:gdLst>
                <a:gd name="connsiteX0" fmla="*/ 0 w 635"/>
                <a:gd name="connsiteY0" fmla="*/ 0 h 1269"/>
                <a:gd name="connsiteX1" fmla="*/ 635 w 635"/>
                <a:gd name="connsiteY1" fmla="*/ 1270 h 1269"/>
                <a:gd name="connsiteX2" fmla="*/ 0 w 635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0"/>
                  </a:moveTo>
                  <a:cubicBezTo>
                    <a:pt x="241" y="410"/>
                    <a:pt x="444" y="834"/>
                    <a:pt x="635" y="1270"/>
                  </a:cubicBezTo>
                  <a:cubicBezTo>
                    <a:pt x="444" y="834"/>
                    <a:pt x="241" y="41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5A9857BA-6D07-4C6B-88C4-92B27960BB16}"/>
                </a:ext>
              </a:extLst>
            </p:cNvPr>
            <p:cNvSpPr/>
            <p:nvPr/>
          </p:nvSpPr>
          <p:spPr>
            <a:xfrm>
              <a:off x="4680254" y="4820703"/>
              <a:ext cx="260028" cy="13726"/>
            </a:xfrm>
            <a:custGeom>
              <a:avLst/>
              <a:gdLst>
                <a:gd name="connsiteX0" fmla="*/ 6856 w 260028"/>
                <a:gd name="connsiteY0" fmla="*/ 13727 h 13726"/>
                <a:gd name="connsiteX1" fmla="*/ 254188 w 260028"/>
                <a:gd name="connsiteY1" fmla="*/ 13727 h 13726"/>
                <a:gd name="connsiteX2" fmla="*/ 252791 w 260028"/>
                <a:gd name="connsiteY2" fmla="*/ 8521 h 13726"/>
                <a:gd name="connsiteX3" fmla="*/ 257743 w 260028"/>
                <a:gd name="connsiteY3" fmla="*/ 141 h 13726"/>
                <a:gd name="connsiteX4" fmla="*/ 260028 w 260028"/>
                <a:gd name="connsiteY4" fmla="*/ 141 h 13726"/>
                <a:gd name="connsiteX5" fmla="*/ 6856 w 260028"/>
                <a:gd name="connsiteY5" fmla="*/ 141 h 13726"/>
                <a:gd name="connsiteX6" fmla="*/ 0 w 260028"/>
                <a:gd name="connsiteY6" fmla="*/ 6997 h 13726"/>
                <a:gd name="connsiteX7" fmla="*/ 6856 w 260028"/>
                <a:gd name="connsiteY7" fmla="*/ 13727 h 13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26">
                  <a:moveTo>
                    <a:pt x="6856" y="13727"/>
                  </a:moveTo>
                  <a:lnTo>
                    <a:pt x="254188" y="13727"/>
                  </a:lnTo>
                  <a:lnTo>
                    <a:pt x="252791" y="8521"/>
                  </a:lnTo>
                  <a:cubicBezTo>
                    <a:pt x="251902" y="4848"/>
                    <a:pt x="254099" y="1135"/>
                    <a:pt x="257743" y="141"/>
                  </a:cubicBezTo>
                  <a:cubicBezTo>
                    <a:pt x="258492" y="-47"/>
                    <a:pt x="259279" y="-47"/>
                    <a:pt x="260028" y="141"/>
                  </a:cubicBezTo>
                  <a:lnTo>
                    <a:pt x="6856" y="141"/>
                  </a:lnTo>
                  <a:cubicBezTo>
                    <a:pt x="3073" y="141"/>
                    <a:pt x="0" y="3211"/>
                    <a:pt x="0" y="6997"/>
                  </a:cubicBezTo>
                  <a:cubicBezTo>
                    <a:pt x="140" y="10706"/>
                    <a:pt x="3149" y="13662"/>
                    <a:pt x="6856" y="137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E09C001-79F3-4E19-A066-BE330C5DF322}"/>
                </a:ext>
              </a:extLst>
            </p:cNvPr>
            <p:cNvSpPr/>
            <p:nvPr/>
          </p:nvSpPr>
          <p:spPr>
            <a:xfrm>
              <a:off x="4933018" y="4821592"/>
              <a:ext cx="21103" cy="31629"/>
            </a:xfrm>
            <a:custGeom>
              <a:avLst/>
              <a:gdLst>
                <a:gd name="connsiteX0" fmla="*/ 27 w 21103"/>
                <a:gd name="connsiteY0" fmla="*/ 7632 h 31629"/>
                <a:gd name="connsiteX1" fmla="*/ 1424 w 21103"/>
                <a:gd name="connsiteY1" fmla="*/ 12838 h 31629"/>
                <a:gd name="connsiteX2" fmla="*/ 5995 w 21103"/>
                <a:gd name="connsiteY2" fmla="*/ 28201 h 31629"/>
                <a:gd name="connsiteX3" fmla="*/ 5995 w 21103"/>
                <a:gd name="connsiteY3" fmla="*/ 5855 h 31629"/>
                <a:gd name="connsiteX4" fmla="*/ 7125 w 21103"/>
                <a:gd name="connsiteY4" fmla="*/ 4705 h 31629"/>
                <a:gd name="connsiteX5" fmla="*/ 7265 w 21103"/>
                <a:gd name="connsiteY5" fmla="*/ 4712 h 31629"/>
                <a:gd name="connsiteX6" fmla="*/ 8407 w 21103"/>
                <a:gd name="connsiteY6" fmla="*/ 5855 h 31629"/>
                <a:gd name="connsiteX7" fmla="*/ 8407 w 21103"/>
                <a:gd name="connsiteY7" fmla="*/ 29090 h 31629"/>
                <a:gd name="connsiteX8" fmla="*/ 14375 w 21103"/>
                <a:gd name="connsiteY8" fmla="*/ 25662 h 31629"/>
                <a:gd name="connsiteX9" fmla="*/ 21104 w 21103"/>
                <a:gd name="connsiteY9" fmla="*/ 31629 h 31629"/>
                <a:gd name="connsiteX10" fmla="*/ 21104 w 21103"/>
                <a:gd name="connsiteY10" fmla="*/ 30740 h 31629"/>
                <a:gd name="connsiteX11" fmla="*/ 13994 w 21103"/>
                <a:gd name="connsiteY11" fmla="*/ 4077 h 31629"/>
                <a:gd name="connsiteX12" fmla="*/ 13994 w 21103"/>
                <a:gd name="connsiteY12" fmla="*/ 4077 h 31629"/>
                <a:gd name="connsiteX13" fmla="*/ 13359 w 21103"/>
                <a:gd name="connsiteY13" fmla="*/ 2807 h 31629"/>
                <a:gd name="connsiteX14" fmla="*/ 12597 w 21103"/>
                <a:gd name="connsiteY14" fmla="*/ 1792 h 31629"/>
                <a:gd name="connsiteX15" fmla="*/ 11581 w 21103"/>
                <a:gd name="connsiteY15" fmla="*/ 903 h 31629"/>
                <a:gd name="connsiteX16" fmla="*/ 10565 w 21103"/>
                <a:gd name="connsiteY16" fmla="*/ 141 h 31629"/>
                <a:gd name="connsiteX17" fmla="*/ 9296 w 21103"/>
                <a:gd name="connsiteY17" fmla="*/ 141 h 31629"/>
                <a:gd name="connsiteX18" fmla="*/ 8026 w 21103"/>
                <a:gd name="connsiteY18" fmla="*/ 141 h 31629"/>
                <a:gd name="connsiteX19" fmla="*/ 5741 w 21103"/>
                <a:gd name="connsiteY19" fmla="*/ 141 h 31629"/>
                <a:gd name="connsiteX20" fmla="*/ 27 w 21103"/>
                <a:gd name="connsiteY20" fmla="*/ 7632 h 3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103" h="31629">
                  <a:moveTo>
                    <a:pt x="27" y="7632"/>
                  </a:moveTo>
                  <a:lnTo>
                    <a:pt x="1424" y="12838"/>
                  </a:lnTo>
                  <a:lnTo>
                    <a:pt x="5995" y="28201"/>
                  </a:lnTo>
                  <a:lnTo>
                    <a:pt x="5995" y="5855"/>
                  </a:lnTo>
                  <a:cubicBezTo>
                    <a:pt x="5995" y="5224"/>
                    <a:pt x="6503" y="4709"/>
                    <a:pt x="7125" y="4705"/>
                  </a:cubicBezTo>
                  <a:cubicBezTo>
                    <a:pt x="7175" y="4705"/>
                    <a:pt x="7214" y="4707"/>
                    <a:pt x="7265" y="4712"/>
                  </a:cubicBezTo>
                  <a:cubicBezTo>
                    <a:pt x="7899" y="4712"/>
                    <a:pt x="8407" y="5224"/>
                    <a:pt x="8407" y="5855"/>
                  </a:cubicBezTo>
                  <a:lnTo>
                    <a:pt x="8407" y="29090"/>
                  </a:lnTo>
                  <a:cubicBezTo>
                    <a:pt x="9651" y="26978"/>
                    <a:pt x="11924" y="25677"/>
                    <a:pt x="14375" y="25662"/>
                  </a:cubicBezTo>
                  <a:cubicBezTo>
                    <a:pt x="17765" y="25749"/>
                    <a:pt x="20609" y="28268"/>
                    <a:pt x="21104" y="31629"/>
                  </a:cubicBezTo>
                  <a:cubicBezTo>
                    <a:pt x="21104" y="31629"/>
                    <a:pt x="21104" y="31629"/>
                    <a:pt x="21104" y="30740"/>
                  </a:cubicBezTo>
                  <a:lnTo>
                    <a:pt x="13994" y="4077"/>
                  </a:lnTo>
                  <a:lnTo>
                    <a:pt x="13994" y="4077"/>
                  </a:lnTo>
                  <a:cubicBezTo>
                    <a:pt x="13803" y="3641"/>
                    <a:pt x="13600" y="3218"/>
                    <a:pt x="13359" y="2807"/>
                  </a:cubicBezTo>
                  <a:lnTo>
                    <a:pt x="12597" y="1792"/>
                  </a:lnTo>
                  <a:cubicBezTo>
                    <a:pt x="12318" y="1431"/>
                    <a:pt x="11975" y="1129"/>
                    <a:pt x="11581" y="903"/>
                  </a:cubicBezTo>
                  <a:lnTo>
                    <a:pt x="10565" y="141"/>
                  </a:lnTo>
                  <a:lnTo>
                    <a:pt x="9296" y="141"/>
                  </a:lnTo>
                  <a:lnTo>
                    <a:pt x="8026" y="141"/>
                  </a:lnTo>
                  <a:cubicBezTo>
                    <a:pt x="7277" y="-47"/>
                    <a:pt x="6490" y="-47"/>
                    <a:pt x="5741" y="141"/>
                  </a:cubicBezTo>
                  <a:cubicBezTo>
                    <a:pt x="2186" y="784"/>
                    <a:pt x="-290" y="4033"/>
                    <a:pt x="27" y="7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45ACC7EE-4A9C-425E-98EF-6EF9984327D1}"/>
                </a:ext>
              </a:extLst>
            </p:cNvPr>
            <p:cNvSpPr/>
            <p:nvPr/>
          </p:nvSpPr>
          <p:spPr>
            <a:xfrm>
              <a:off x="4938378" y="4826297"/>
              <a:ext cx="2412" cy="961278"/>
            </a:xfrm>
            <a:custGeom>
              <a:avLst/>
              <a:gdLst>
                <a:gd name="connsiteX0" fmla="*/ 1396 w 2412"/>
                <a:gd name="connsiteY0" fmla="*/ 961278 h 961278"/>
                <a:gd name="connsiteX1" fmla="*/ 1396 w 2412"/>
                <a:gd name="connsiteY1" fmla="*/ 961278 h 961278"/>
                <a:gd name="connsiteX2" fmla="*/ 1396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69 w 2412"/>
                <a:gd name="connsiteY5" fmla="*/ 7 h 961278"/>
                <a:gd name="connsiteX6" fmla="*/ 12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6" y="961278"/>
                  </a:moveTo>
                  <a:lnTo>
                    <a:pt x="1396" y="961278"/>
                  </a:lnTo>
                  <a:lnTo>
                    <a:pt x="1396" y="27813"/>
                  </a:lnTo>
                  <a:cubicBezTo>
                    <a:pt x="1460" y="26607"/>
                    <a:pt x="1815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4" y="7"/>
                    <a:pt x="1269" y="7"/>
                  </a:cubicBezTo>
                  <a:cubicBezTo>
                    <a:pt x="647" y="-63"/>
                    <a:pt x="76" y="389"/>
                    <a:pt x="12" y="1016"/>
                  </a:cubicBezTo>
                  <a:cubicBezTo>
                    <a:pt x="0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AA09303-6444-4E19-9C1B-F0073587454E}"/>
                </a:ext>
              </a:extLst>
            </p:cNvPr>
            <p:cNvSpPr/>
            <p:nvPr/>
          </p:nvSpPr>
          <p:spPr>
            <a:xfrm>
              <a:off x="4939902" y="4847254"/>
              <a:ext cx="13839" cy="940321"/>
            </a:xfrm>
            <a:custGeom>
              <a:avLst/>
              <a:gdLst>
                <a:gd name="connsiteX0" fmla="*/ 6983 w 13839"/>
                <a:gd name="connsiteY0" fmla="*/ 0 h 940321"/>
                <a:gd name="connsiteX1" fmla="*/ 1016 w 13839"/>
                <a:gd name="connsiteY1" fmla="*/ 3428 h 940321"/>
                <a:gd name="connsiteX2" fmla="*/ 0 w 13839"/>
                <a:gd name="connsiteY2" fmla="*/ 6856 h 940321"/>
                <a:gd name="connsiteX3" fmla="*/ 0 w 13839"/>
                <a:gd name="connsiteY3" fmla="*/ 940321 h 940321"/>
                <a:gd name="connsiteX4" fmla="*/ 13839 w 13839"/>
                <a:gd name="connsiteY4" fmla="*/ 940321 h 940321"/>
                <a:gd name="connsiteX5" fmla="*/ 13839 w 13839"/>
                <a:gd name="connsiteY5" fmla="*/ 6856 h 940321"/>
                <a:gd name="connsiteX6" fmla="*/ 13839 w 13839"/>
                <a:gd name="connsiteY6" fmla="*/ 5967 h 940321"/>
                <a:gd name="connsiteX7" fmla="*/ 6983 w 13839"/>
                <a:gd name="connsiteY7" fmla="*/ 0 h 940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40321">
                  <a:moveTo>
                    <a:pt x="6983" y="0"/>
                  </a:moveTo>
                  <a:cubicBezTo>
                    <a:pt x="4533" y="15"/>
                    <a:pt x="2260" y="1317"/>
                    <a:pt x="1016" y="3428"/>
                  </a:cubicBezTo>
                  <a:cubicBezTo>
                    <a:pt x="419" y="4476"/>
                    <a:pt x="64" y="5650"/>
                    <a:pt x="0" y="6856"/>
                  </a:cubicBezTo>
                  <a:lnTo>
                    <a:pt x="0" y="940321"/>
                  </a:lnTo>
                  <a:lnTo>
                    <a:pt x="13839" y="940321"/>
                  </a:lnTo>
                  <a:lnTo>
                    <a:pt x="13839" y="6856"/>
                  </a:lnTo>
                  <a:cubicBezTo>
                    <a:pt x="13839" y="6856"/>
                    <a:pt x="13839" y="6856"/>
                    <a:pt x="13839" y="5967"/>
                  </a:cubicBezTo>
                  <a:cubicBezTo>
                    <a:pt x="13344" y="2560"/>
                    <a:pt x="10424" y="26"/>
                    <a:pt x="698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F9E1EEA-38C2-492B-AD00-D297D35252F6}"/>
                </a:ext>
              </a:extLst>
            </p:cNvPr>
            <p:cNvSpPr/>
            <p:nvPr/>
          </p:nvSpPr>
          <p:spPr>
            <a:xfrm>
              <a:off x="3975969" y="5448699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F15E165-60AE-40E2-99F7-9174FAD08E56}"/>
                </a:ext>
              </a:extLst>
            </p:cNvPr>
            <p:cNvSpPr/>
            <p:nvPr/>
          </p:nvSpPr>
          <p:spPr>
            <a:xfrm>
              <a:off x="3608781" y="5448381"/>
              <a:ext cx="365791" cy="13649"/>
            </a:xfrm>
            <a:custGeom>
              <a:avLst/>
              <a:gdLst>
                <a:gd name="connsiteX0" fmla="*/ 6856 w 365791"/>
                <a:gd name="connsiteY0" fmla="*/ 6793 h 13649"/>
                <a:gd name="connsiteX1" fmla="*/ 6856 w 365791"/>
                <a:gd name="connsiteY1" fmla="*/ 13649 h 13649"/>
                <a:gd name="connsiteX2" fmla="*/ 362998 w 365791"/>
                <a:gd name="connsiteY2" fmla="*/ 13649 h 13649"/>
                <a:gd name="connsiteX3" fmla="*/ 361221 w 365791"/>
                <a:gd name="connsiteY3" fmla="*/ 12506 h 13649"/>
                <a:gd name="connsiteX4" fmla="*/ 359443 w 365791"/>
                <a:gd name="connsiteY4" fmla="*/ 2857 h 13649"/>
                <a:gd name="connsiteX5" fmla="*/ 365792 w 365791"/>
                <a:gd name="connsiteY5" fmla="*/ 64 h 13649"/>
                <a:gd name="connsiteX6" fmla="*/ 0 w 365791"/>
                <a:gd name="connsiteY6" fmla="*/ 64 h 13649"/>
                <a:gd name="connsiteX7" fmla="*/ 6856 w 365791"/>
                <a:gd name="connsiteY7" fmla="*/ 6793 h 13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791" h="13649">
                  <a:moveTo>
                    <a:pt x="6856" y="6793"/>
                  </a:moveTo>
                  <a:lnTo>
                    <a:pt x="6856" y="13649"/>
                  </a:lnTo>
                  <a:lnTo>
                    <a:pt x="362998" y="13649"/>
                  </a:lnTo>
                  <a:lnTo>
                    <a:pt x="361221" y="12506"/>
                  </a:lnTo>
                  <a:cubicBezTo>
                    <a:pt x="358085" y="10319"/>
                    <a:pt x="357298" y="6018"/>
                    <a:pt x="359443" y="2857"/>
                  </a:cubicBezTo>
                  <a:cubicBezTo>
                    <a:pt x="360865" y="800"/>
                    <a:pt x="363316" y="-282"/>
                    <a:pt x="365792" y="64"/>
                  </a:cubicBezTo>
                  <a:lnTo>
                    <a:pt x="0" y="64"/>
                  </a:lnTo>
                  <a:cubicBezTo>
                    <a:pt x="3733" y="64"/>
                    <a:pt x="6793" y="3056"/>
                    <a:pt x="6856" y="6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9F4ADA2-7BED-4CDB-B385-46CBAE3BEC8B}"/>
                </a:ext>
              </a:extLst>
            </p:cNvPr>
            <p:cNvSpPr/>
            <p:nvPr/>
          </p:nvSpPr>
          <p:spPr>
            <a:xfrm>
              <a:off x="4003902" y="546799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81288EA-5484-4DFC-A8FF-33C9E490A399}"/>
                </a:ext>
              </a:extLst>
            </p:cNvPr>
            <p:cNvSpPr/>
            <p:nvPr/>
          </p:nvSpPr>
          <p:spPr>
            <a:xfrm>
              <a:off x="4005171" y="5470156"/>
              <a:ext cx="56" cy="1506"/>
            </a:xfrm>
            <a:custGeom>
              <a:avLst/>
              <a:gdLst>
                <a:gd name="connsiteX0" fmla="*/ 0 w 56"/>
                <a:gd name="connsiteY0" fmla="*/ 0 h 1506"/>
                <a:gd name="connsiteX1" fmla="*/ 0 w 56"/>
                <a:gd name="connsiteY1" fmla="*/ 1397 h 1506"/>
                <a:gd name="connsiteX2" fmla="*/ 0 w 5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E976800-980C-40B4-9014-6C5BAEEF1E65}"/>
                </a:ext>
              </a:extLst>
            </p:cNvPr>
            <p:cNvSpPr/>
            <p:nvPr/>
          </p:nvSpPr>
          <p:spPr>
            <a:xfrm>
              <a:off x="3967016" y="5449188"/>
              <a:ext cx="35996" cy="26681"/>
            </a:xfrm>
            <a:custGeom>
              <a:avLst/>
              <a:gdLst>
                <a:gd name="connsiteX0" fmla="*/ 1208 w 35996"/>
                <a:gd name="connsiteY0" fmla="*/ 2050 h 26681"/>
                <a:gd name="connsiteX1" fmla="*/ 2985 w 35996"/>
                <a:gd name="connsiteY1" fmla="*/ 11700 h 26681"/>
                <a:gd name="connsiteX2" fmla="*/ 4763 w 35996"/>
                <a:gd name="connsiteY2" fmla="*/ 12842 h 26681"/>
                <a:gd name="connsiteX3" fmla="*/ 5652 w 35996"/>
                <a:gd name="connsiteY3" fmla="*/ 13477 h 26681"/>
                <a:gd name="connsiteX4" fmla="*/ 5652 w 35996"/>
                <a:gd name="connsiteY4" fmla="*/ 5986 h 26681"/>
                <a:gd name="connsiteX5" fmla="*/ 6921 w 35996"/>
                <a:gd name="connsiteY5" fmla="*/ 4717 h 26681"/>
                <a:gd name="connsiteX6" fmla="*/ 8064 w 35996"/>
                <a:gd name="connsiteY6" fmla="*/ 5986 h 26681"/>
                <a:gd name="connsiteX7" fmla="*/ 8064 w 35996"/>
                <a:gd name="connsiteY7" fmla="*/ 15255 h 26681"/>
                <a:gd name="connsiteX8" fmla="*/ 24697 w 35996"/>
                <a:gd name="connsiteY8" fmla="*/ 26682 h 26681"/>
                <a:gd name="connsiteX9" fmla="*/ 24697 w 35996"/>
                <a:gd name="connsiteY9" fmla="*/ 22746 h 26681"/>
                <a:gd name="connsiteX10" fmla="*/ 31565 w 35996"/>
                <a:gd name="connsiteY10" fmla="*/ 15905 h 26681"/>
                <a:gd name="connsiteX11" fmla="*/ 35996 w 35996"/>
                <a:gd name="connsiteY11" fmla="*/ 17540 h 26681"/>
                <a:gd name="connsiteX12" fmla="*/ 35996 w 35996"/>
                <a:gd name="connsiteY12" fmla="*/ 17540 h 26681"/>
                <a:gd name="connsiteX13" fmla="*/ 11238 w 35996"/>
                <a:gd name="connsiteY13" fmla="*/ 527 h 26681"/>
                <a:gd name="connsiteX14" fmla="*/ 11238 w 35996"/>
                <a:gd name="connsiteY14" fmla="*/ 527 h 26681"/>
                <a:gd name="connsiteX15" fmla="*/ 9968 w 35996"/>
                <a:gd name="connsiteY15" fmla="*/ 527 h 26681"/>
                <a:gd name="connsiteX16" fmla="*/ 8572 w 35996"/>
                <a:gd name="connsiteY16" fmla="*/ 527 h 26681"/>
                <a:gd name="connsiteX17" fmla="*/ 1208 w 35996"/>
                <a:gd name="connsiteY17" fmla="*/ 2050 h 26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6" h="26681">
                  <a:moveTo>
                    <a:pt x="1208" y="2050"/>
                  </a:moveTo>
                  <a:cubicBezTo>
                    <a:pt x="-938" y="5212"/>
                    <a:pt x="-151" y="9511"/>
                    <a:pt x="2985" y="11700"/>
                  </a:cubicBezTo>
                  <a:lnTo>
                    <a:pt x="4763" y="12842"/>
                  </a:lnTo>
                  <a:lnTo>
                    <a:pt x="5652" y="13477"/>
                  </a:lnTo>
                  <a:lnTo>
                    <a:pt x="5652" y="5986"/>
                  </a:lnTo>
                  <a:cubicBezTo>
                    <a:pt x="5652" y="5285"/>
                    <a:pt x="6223" y="4717"/>
                    <a:pt x="6921" y="4717"/>
                  </a:cubicBezTo>
                  <a:cubicBezTo>
                    <a:pt x="7568" y="4783"/>
                    <a:pt x="8064" y="5332"/>
                    <a:pt x="8064" y="5986"/>
                  </a:cubicBezTo>
                  <a:lnTo>
                    <a:pt x="8064" y="15255"/>
                  </a:lnTo>
                  <a:lnTo>
                    <a:pt x="24697" y="26682"/>
                  </a:lnTo>
                  <a:lnTo>
                    <a:pt x="24697" y="22746"/>
                  </a:lnTo>
                  <a:cubicBezTo>
                    <a:pt x="24709" y="18960"/>
                    <a:pt x="27782" y="15896"/>
                    <a:pt x="31565" y="15905"/>
                  </a:cubicBezTo>
                  <a:cubicBezTo>
                    <a:pt x="33190" y="15909"/>
                    <a:pt x="34765" y="16488"/>
                    <a:pt x="35996" y="17540"/>
                  </a:cubicBezTo>
                  <a:cubicBezTo>
                    <a:pt x="35996" y="17540"/>
                    <a:pt x="35996" y="17540"/>
                    <a:pt x="35996" y="17540"/>
                  </a:cubicBezTo>
                  <a:lnTo>
                    <a:pt x="11238" y="527"/>
                  </a:lnTo>
                  <a:lnTo>
                    <a:pt x="11238" y="527"/>
                  </a:lnTo>
                  <a:lnTo>
                    <a:pt x="9968" y="527"/>
                  </a:lnTo>
                  <a:lnTo>
                    <a:pt x="8572" y="527"/>
                  </a:lnTo>
                  <a:cubicBezTo>
                    <a:pt x="6045" y="-550"/>
                    <a:pt x="3099" y="57"/>
                    <a:pt x="1208" y="20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AFF4E7B3-AD0A-4ACF-9D41-2372202890CE}"/>
                </a:ext>
              </a:extLst>
            </p:cNvPr>
            <p:cNvSpPr/>
            <p:nvPr/>
          </p:nvSpPr>
          <p:spPr>
            <a:xfrm>
              <a:off x="3972668" y="5453904"/>
              <a:ext cx="2412" cy="1003424"/>
            </a:xfrm>
            <a:custGeom>
              <a:avLst/>
              <a:gdLst>
                <a:gd name="connsiteX0" fmla="*/ 0 w 2412"/>
                <a:gd name="connsiteY0" fmla="*/ 1002155 h 1003424"/>
                <a:gd name="connsiteX1" fmla="*/ 1269 w 2412"/>
                <a:gd name="connsiteY1" fmla="*/ 1003424 h 1003424"/>
                <a:gd name="connsiteX2" fmla="*/ 1269 w 2412"/>
                <a:gd name="connsiteY2" fmla="*/ 1003424 h 1003424"/>
                <a:gd name="connsiteX3" fmla="*/ 2412 w 2412"/>
                <a:gd name="connsiteY3" fmla="*/ 1002155 h 1003424"/>
                <a:gd name="connsiteX4" fmla="*/ 2412 w 2412"/>
                <a:gd name="connsiteY4" fmla="*/ 1270 h 1003424"/>
                <a:gd name="connsiteX5" fmla="*/ 1269 w 2412"/>
                <a:gd name="connsiteY5" fmla="*/ 0 h 1003424"/>
                <a:gd name="connsiteX6" fmla="*/ 0 w 2412"/>
                <a:gd name="connsiteY6" fmla="*/ 1270 h 1003424"/>
                <a:gd name="connsiteX7" fmla="*/ 0 w 2412"/>
                <a:gd name="connsiteY7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lnTo>
                    <a:pt x="1269" y="1003424"/>
                  </a:lnTo>
                  <a:cubicBezTo>
                    <a:pt x="1917" y="1003361"/>
                    <a:pt x="2412" y="1002815"/>
                    <a:pt x="2412" y="1002155"/>
                  </a:cubicBezTo>
                  <a:lnTo>
                    <a:pt x="2412" y="1270"/>
                  </a:lnTo>
                  <a:cubicBezTo>
                    <a:pt x="2412" y="616"/>
                    <a:pt x="1917" y="66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D619F37-E1E9-4056-9798-82CAA1836001}"/>
                </a:ext>
              </a:extLst>
            </p:cNvPr>
            <p:cNvSpPr/>
            <p:nvPr/>
          </p:nvSpPr>
          <p:spPr>
            <a:xfrm>
              <a:off x="3457309" y="5738566"/>
              <a:ext cx="144488" cy="13712"/>
            </a:xfrm>
            <a:custGeom>
              <a:avLst/>
              <a:gdLst>
                <a:gd name="connsiteX0" fmla="*/ 6856 w 144488"/>
                <a:gd name="connsiteY0" fmla="*/ 6856 h 13712"/>
                <a:gd name="connsiteX1" fmla="*/ 6856 w 144488"/>
                <a:gd name="connsiteY1" fmla="*/ 13713 h 13712"/>
                <a:gd name="connsiteX2" fmla="*/ 144488 w 144488"/>
                <a:gd name="connsiteY2" fmla="*/ 13713 h 13712"/>
                <a:gd name="connsiteX3" fmla="*/ 144488 w 144488"/>
                <a:gd name="connsiteY3" fmla="*/ 0 h 13712"/>
                <a:gd name="connsiteX4" fmla="*/ 0 w 144488"/>
                <a:gd name="connsiteY4" fmla="*/ 0 h 13712"/>
                <a:gd name="connsiteX5" fmla="*/ 6856 w 14448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488" h="13712">
                  <a:moveTo>
                    <a:pt x="6856" y="6856"/>
                  </a:moveTo>
                  <a:lnTo>
                    <a:pt x="6856" y="13713"/>
                  </a:lnTo>
                  <a:lnTo>
                    <a:pt x="144488" y="13713"/>
                  </a:lnTo>
                  <a:lnTo>
                    <a:pt x="14448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9B3E02-FB6F-4AE1-AC05-7D1DEEC87B50}"/>
                </a:ext>
              </a:extLst>
            </p:cNvPr>
            <p:cNvSpPr/>
            <p:nvPr/>
          </p:nvSpPr>
          <p:spPr>
            <a:xfrm>
              <a:off x="4019265" y="5615026"/>
              <a:ext cx="24885" cy="22092"/>
            </a:xfrm>
            <a:custGeom>
              <a:avLst/>
              <a:gdLst>
                <a:gd name="connsiteX0" fmla="*/ 5587 w 24885"/>
                <a:gd name="connsiteY0" fmla="*/ 5079 h 22092"/>
                <a:gd name="connsiteX1" fmla="*/ 0 w 24885"/>
                <a:gd name="connsiteY1" fmla="*/ 11808 h 22092"/>
                <a:gd name="connsiteX2" fmla="*/ 0 w 24885"/>
                <a:gd name="connsiteY2" fmla="*/ 13840 h 22092"/>
                <a:gd name="connsiteX3" fmla="*/ 13966 w 24885"/>
                <a:gd name="connsiteY3" fmla="*/ 22092 h 22092"/>
                <a:gd name="connsiteX4" fmla="*/ 13966 w 24885"/>
                <a:gd name="connsiteY4" fmla="*/ 18156 h 22092"/>
                <a:gd name="connsiteX5" fmla="*/ 20823 w 24885"/>
                <a:gd name="connsiteY5" fmla="*/ 11173 h 22092"/>
                <a:gd name="connsiteX6" fmla="*/ 24885 w 24885"/>
                <a:gd name="connsiteY6" fmla="*/ 12697 h 22092"/>
                <a:gd name="connsiteX7" fmla="*/ 24885 w 24885"/>
                <a:gd name="connsiteY7" fmla="*/ 12697 h 22092"/>
                <a:gd name="connsiteX8" fmla="*/ 2666 w 24885"/>
                <a:gd name="connsiteY8" fmla="*/ 0 h 22092"/>
                <a:gd name="connsiteX9" fmla="*/ 2666 w 24885"/>
                <a:gd name="connsiteY9" fmla="*/ 0 h 22092"/>
                <a:gd name="connsiteX10" fmla="*/ 5587 w 24885"/>
                <a:gd name="connsiteY10" fmla="*/ 5079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85" h="22092">
                  <a:moveTo>
                    <a:pt x="5587" y="5079"/>
                  </a:moveTo>
                  <a:cubicBezTo>
                    <a:pt x="5587" y="8372"/>
                    <a:pt x="3238" y="11199"/>
                    <a:pt x="0" y="11808"/>
                  </a:cubicBezTo>
                  <a:lnTo>
                    <a:pt x="0" y="13840"/>
                  </a:lnTo>
                  <a:lnTo>
                    <a:pt x="13966" y="22092"/>
                  </a:lnTo>
                  <a:lnTo>
                    <a:pt x="13966" y="18156"/>
                  </a:lnTo>
                  <a:cubicBezTo>
                    <a:pt x="13966" y="14349"/>
                    <a:pt x="17014" y="11242"/>
                    <a:pt x="20823" y="11173"/>
                  </a:cubicBezTo>
                  <a:cubicBezTo>
                    <a:pt x="22308" y="11219"/>
                    <a:pt x="23743" y="11755"/>
                    <a:pt x="24885" y="12697"/>
                  </a:cubicBezTo>
                  <a:lnTo>
                    <a:pt x="24885" y="12697"/>
                  </a:lnTo>
                  <a:lnTo>
                    <a:pt x="2666" y="0"/>
                  </a:lnTo>
                  <a:lnTo>
                    <a:pt x="2666" y="0"/>
                  </a:lnTo>
                  <a:cubicBezTo>
                    <a:pt x="4368" y="1158"/>
                    <a:pt x="5434" y="3028"/>
                    <a:pt x="5587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FF529C8-4C9F-4AFA-8ABC-F6E71BCB3A93}"/>
                </a:ext>
              </a:extLst>
            </p:cNvPr>
            <p:cNvSpPr/>
            <p:nvPr/>
          </p:nvSpPr>
          <p:spPr>
            <a:xfrm>
              <a:off x="4045166" y="5628739"/>
              <a:ext cx="47" cy="1015"/>
            </a:xfrm>
            <a:custGeom>
              <a:avLst/>
              <a:gdLst>
                <a:gd name="connsiteX0" fmla="*/ 0 w 47"/>
                <a:gd name="connsiteY0" fmla="*/ 0 h 1015"/>
                <a:gd name="connsiteX1" fmla="*/ 0 w 47"/>
                <a:gd name="connsiteY1" fmla="*/ 1016 h 1015"/>
                <a:gd name="connsiteX2" fmla="*/ 0 w 47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0" y="0"/>
                  </a:moveTo>
                  <a:cubicBezTo>
                    <a:pt x="64" y="335"/>
                    <a:pt x="64" y="681"/>
                    <a:pt x="0" y="1016"/>
                  </a:cubicBezTo>
                  <a:cubicBezTo>
                    <a:pt x="64" y="681"/>
                    <a:pt x="64" y="3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7CCD0C3-78E2-4C90-AE2D-4C9A20DB11C9}"/>
                </a:ext>
              </a:extLst>
            </p:cNvPr>
            <p:cNvSpPr/>
            <p:nvPr/>
          </p:nvSpPr>
          <p:spPr>
            <a:xfrm>
              <a:off x="4046436" y="56308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3" y="464"/>
                    <a:pt x="63" y="933"/>
                    <a:pt x="0" y="1397"/>
                  </a:cubicBezTo>
                  <a:cubicBezTo>
                    <a:pt x="63" y="933"/>
                    <a:pt x="63" y="4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FD3C7A58-3773-4CE3-8673-101BD915B83A}"/>
                </a:ext>
              </a:extLst>
            </p:cNvPr>
            <p:cNvSpPr/>
            <p:nvPr/>
          </p:nvSpPr>
          <p:spPr>
            <a:xfrm>
              <a:off x="4018249" y="5613376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BEA1ED9-41CF-46FC-B7E4-554C6289413C}"/>
                </a:ext>
              </a:extLst>
            </p:cNvPr>
            <p:cNvSpPr/>
            <p:nvPr/>
          </p:nvSpPr>
          <p:spPr>
            <a:xfrm>
              <a:off x="4015963" y="5627088"/>
              <a:ext cx="635" cy="380"/>
            </a:xfrm>
            <a:custGeom>
              <a:avLst/>
              <a:gdLst>
                <a:gd name="connsiteX0" fmla="*/ 635 w 635"/>
                <a:gd name="connsiteY0" fmla="*/ 0 h 380"/>
                <a:gd name="connsiteX1" fmla="*/ 0 w 635"/>
                <a:gd name="connsiteY1" fmla="*/ 0 h 380"/>
                <a:gd name="connsiteX2" fmla="*/ 635 w 635"/>
                <a:gd name="connsiteY2" fmla="*/ 381 h 380"/>
                <a:gd name="connsiteX3" fmla="*/ 635 w 635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D22F8FE-F5F7-4149-AC67-BEBAB1321D57}"/>
                </a:ext>
              </a:extLst>
            </p:cNvPr>
            <p:cNvSpPr/>
            <p:nvPr/>
          </p:nvSpPr>
          <p:spPr>
            <a:xfrm>
              <a:off x="4005552" y="5614137"/>
              <a:ext cx="18924" cy="13839"/>
            </a:xfrm>
            <a:custGeom>
              <a:avLst/>
              <a:gdLst>
                <a:gd name="connsiteX0" fmla="*/ 0 w 18924"/>
                <a:gd name="connsiteY0" fmla="*/ 12951 h 13839"/>
                <a:gd name="connsiteX1" fmla="*/ 11046 w 18924"/>
                <a:gd name="connsiteY1" fmla="*/ 12951 h 13839"/>
                <a:gd name="connsiteX2" fmla="*/ 11046 w 18924"/>
                <a:gd name="connsiteY2" fmla="*/ 5967 h 13839"/>
                <a:gd name="connsiteX3" fmla="*/ 12316 w 18924"/>
                <a:gd name="connsiteY3" fmla="*/ 4698 h 13839"/>
                <a:gd name="connsiteX4" fmla="*/ 13585 w 18924"/>
                <a:gd name="connsiteY4" fmla="*/ 5967 h 13839"/>
                <a:gd name="connsiteX5" fmla="*/ 13585 w 18924"/>
                <a:gd name="connsiteY5" fmla="*/ 12697 h 13839"/>
                <a:gd name="connsiteX6" fmla="*/ 18753 w 18924"/>
                <a:gd name="connsiteY6" fmla="*/ 4491 h 13839"/>
                <a:gd name="connsiteX7" fmla="*/ 15363 w 18924"/>
                <a:gd name="connsiteY7" fmla="*/ 0 h 13839"/>
                <a:gd name="connsiteX8" fmla="*/ 14093 w 18924"/>
                <a:gd name="connsiteY8" fmla="*/ 0 h 13839"/>
                <a:gd name="connsiteX9" fmla="*/ 12697 w 18924"/>
                <a:gd name="connsiteY9" fmla="*/ 0 h 13839"/>
                <a:gd name="connsiteX10" fmla="*/ 0 w 18924"/>
                <a:gd name="connsiteY10" fmla="*/ 0 h 13839"/>
                <a:gd name="connsiteX11" fmla="*/ 0 w 18924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24" h="13839">
                  <a:moveTo>
                    <a:pt x="0" y="12951"/>
                  </a:moveTo>
                  <a:lnTo>
                    <a:pt x="11046" y="12951"/>
                  </a:lnTo>
                  <a:lnTo>
                    <a:pt x="11046" y="5967"/>
                  </a:lnTo>
                  <a:cubicBezTo>
                    <a:pt x="11046" y="5267"/>
                    <a:pt x="11617" y="4698"/>
                    <a:pt x="12316" y="4698"/>
                  </a:cubicBezTo>
                  <a:cubicBezTo>
                    <a:pt x="13014" y="4698"/>
                    <a:pt x="13585" y="5267"/>
                    <a:pt x="13585" y="5967"/>
                  </a:cubicBezTo>
                  <a:lnTo>
                    <a:pt x="13585" y="12697"/>
                  </a:lnTo>
                  <a:cubicBezTo>
                    <a:pt x="17280" y="11858"/>
                    <a:pt x="19591" y="8183"/>
                    <a:pt x="18753" y="4491"/>
                  </a:cubicBezTo>
                  <a:cubicBezTo>
                    <a:pt x="18321" y="2579"/>
                    <a:pt x="17077" y="943"/>
                    <a:pt x="15363" y="0"/>
                  </a:cubicBezTo>
                  <a:lnTo>
                    <a:pt x="14093" y="0"/>
                  </a:lnTo>
                  <a:lnTo>
                    <a:pt x="12697" y="0"/>
                  </a:ln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BE871FD-D0FB-4119-9EEF-B84128E69363}"/>
                </a:ext>
              </a:extLst>
            </p:cNvPr>
            <p:cNvSpPr/>
            <p:nvPr/>
          </p:nvSpPr>
          <p:spPr>
            <a:xfrm>
              <a:off x="4033104" y="5626773"/>
              <a:ext cx="13760" cy="819635"/>
            </a:xfrm>
            <a:custGeom>
              <a:avLst/>
              <a:gdLst>
                <a:gd name="connsiteX0" fmla="*/ 0 w 13760"/>
                <a:gd name="connsiteY0" fmla="*/ 6409 h 819635"/>
                <a:gd name="connsiteX1" fmla="*/ 0 w 13760"/>
                <a:gd name="connsiteY1" fmla="*/ 819636 h 819635"/>
                <a:gd name="connsiteX2" fmla="*/ 13713 w 13760"/>
                <a:gd name="connsiteY2" fmla="*/ 819636 h 819635"/>
                <a:gd name="connsiteX3" fmla="*/ 13713 w 13760"/>
                <a:gd name="connsiteY3" fmla="*/ 7044 h 819635"/>
                <a:gd name="connsiteX4" fmla="*/ 13713 w 13760"/>
                <a:gd name="connsiteY4" fmla="*/ 6155 h 819635"/>
                <a:gd name="connsiteX5" fmla="*/ 13713 w 13760"/>
                <a:gd name="connsiteY5" fmla="*/ 4759 h 819635"/>
                <a:gd name="connsiteX6" fmla="*/ 13078 w 13760"/>
                <a:gd name="connsiteY6" fmla="*/ 3616 h 819635"/>
                <a:gd name="connsiteX7" fmla="*/ 13078 w 13760"/>
                <a:gd name="connsiteY7" fmla="*/ 2600 h 819635"/>
                <a:gd name="connsiteX8" fmla="*/ 11935 w 13760"/>
                <a:gd name="connsiteY8" fmla="*/ 1584 h 819635"/>
                <a:gd name="connsiteX9" fmla="*/ 7872 w 13760"/>
                <a:gd name="connsiteY9" fmla="*/ 61 h 819635"/>
                <a:gd name="connsiteX10" fmla="*/ 38 w 13760"/>
                <a:gd name="connsiteY10" fmla="*/ 6071 h 819635"/>
                <a:gd name="connsiteX11" fmla="*/ 0 w 13760"/>
                <a:gd name="connsiteY11" fmla="*/ 6409 h 81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60" h="819635">
                  <a:moveTo>
                    <a:pt x="0" y="6409"/>
                  </a:moveTo>
                  <a:lnTo>
                    <a:pt x="0" y="819636"/>
                  </a:lnTo>
                  <a:lnTo>
                    <a:pt x="13713" y="819636"/>
                  </a:lnTo>
                  <a:lnTo>
                    <a:pt x="13713" y="7044"/>
                  </a:lnTo>
                  <a:cubicBezTo>
                    <a:pt x="13713" y="7044"/>
                    <a:pt x="13713" y="7044"/>
                    <a:pt x="13713" y="6155"/>
                  </a:cubicBezTo>
                  <a:cubicBezTo>
                    <a:pt x="13776" y="5692"/>
                    <a:pt x="13776" y="5222"/>
                    <a:pt x="13713" y="4759"/>
                  </a:cubicBezTo>
                  <a:cubicBezTo>
                    <a:pt x="13548" y="4352"/>
                    <a:pt x="13332" y="3969"/>
                    <a:pt x="13078" y="3616"/>
                  </a:cubicBezTo>
                  <a:cubicBezTo>
                    <a:pt x="13141" y="3281"/>
                    <a:pt x="13141" y="2935"/>
                    <a:pt x="13078" y="2600"/>
                  </a:cubicBezTo>
                  <a:lnTo>
                    <a:pt x="11935" y="1584"/>
                  </a:lnTo>
                  <a:cubicBezTo>
                    <a:pt x="10792" y="642"/>
                    <a:pt x="9357" y="106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3FA2FBB-C9FB-4FF4-88FE-4BBB463CF3AE}"/>
                </a:ext>
              </a:extLst>
            </p:cNvPr>
            <p:cNvSpPr/>
            <p:nvPr/>
          </p:nvSpPr>
          <p:spPr>
            <a:xfrm>
              <a:off x="4016598" y="5618835"/>
              <a:ext cx="2539" cy="827574"/>
            </a:xfrm>
            <a:custGeom>
              <a:avLst/>
              <a:gdLst>
                <a:gd name="connsiteX0" fmla="*/ 0 w 2539"/>
                <a:gd name="connsiteY0" fmla="*/ 827574 h 827574"/>
                <a:gd name="connsiteX1" fmla="*/ 2539 w 2539"/>
                <a:gd name="connsiteY1" fmla="*/ 827574 h 827574"/>
                <a:gd name="connsiteX2" fmla="*/ 2539 w 2539"/>
                <a:gd name="connsiteY2" fmla="*/ 1270 h 827574"/>
                <a:gd name="connsiteX3" fmla="*/ 1270 w 2539"/>
                <a:gd name="connsiteY3" fmla="*/ 0 h 827574"/>
                <a:gd name="connsiteX4" fmla="*/ 0 w 2539"/>
                <a:gd name="connsiteY4" fmla="*/ 1270 h 827574"/>
                <a:gd name="connsiteX5" fmla="*/ 0 w 2539"/>
                <a:gd name="connsiteY5" fmla="*/ 827574 h 827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27574">
                  <a:moveTo>
                    <a:pt x="0" y="827574"/>
                  </a:moveTo>
                  <a:lnTo>
                    <a:pt x="2539" y="827574"/>
                  </a:ln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827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2454D1-1C40-4BE5-88A0-8441A245A828}"/>
                </a:ext>
              </a:extLst>
            </p:cNvPr>
            <p:cNvSpPr/>
            <p:nvPr/>
          </p:nvSpPr>
          <p:spPr>
            <a:xfrm>
              <a:off x="4143184" y="5621248"/>
              <a:ext cx="13839" cy="166327"/>
            </a:xfrm>
            <a:custGeom>
              <a:avLst/>
              <a:gdLst>
                <a:gd name="connsiteX0" fmla="*/ 13839 w 13839"/>
                <a:gd name="connsiteY0" fmla="*/ 166327 h 166327"/>
                <a:gd name="connsiteX1" fmla="*/ 13839 w 13839"/>
                <a:gd name="connsiteY1" fmla="*/ 6983 h 166327"/>
                <a:gd name="connsiteX2" fmla="*/ 6983 w 13839"/>
                <a:gd name="connsiteY2" fmla="*/ 6983 h 166327"/>
                <a:gd name="connsiteX3" fmla="*/ 0 w 13839"/>
                <a:gd name="connsiteY3" fmla="*/ 0 h 166327"/>
                <a:gd name="connsiteX4" fmla="*/ 0 w 13839"/>
                <a:gd name="connsiteY4" fmla="*/ 166327 h 166327"/>
                <a:gd name="connsiteX5" fmla="*/ 13839 w 13839"/>
                <a:gd name="connsiteY5" fmla="*/ 166327 h 16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66327">
                  <a:moveTo>
                    <a:pt x="13839" y="166327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3" y="6983"/>
                    <a:pt x="0" y="3857"/>
                    <a:pt x="0" y="0"/>
                  </a:cubicBezTo>
                  <a:lnTo>
                    <a:pt x="0" y="166327"/>
                  </a:lnTo>
                  <a:lnTo>
                    <a:pt x="13839" y="1663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270ED67-FE41-4EBC-AB55-DEEFCB828B99}"/>
                </a:ext>
              </a:extLst>
            </p:cNvPr>
            <p:cNvSpPr/>
            <p:nvPr/>
          </p:nvSpPr>
          <p:spPr>
            <a:xfrm>
              <a:off x="4166927" y="6447806"/>
              <a:ext cx="25393" cy="5459"/>
            </a:xfrm>
            <a:custGeom>
              <a:avLst/>
              <a:gdLst>
                <a:gd name="connsiteX0" fmla="*/ 18791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791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791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22" y="4660"/>
                    <a:pt x="19794" y="2793"/>
                    <a:pt x="1879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E54CD47-4EF7-4B1B-80BF-37A52F32A542}"/>
                </a:ext>
              </a:extLst>
            </p:cNvPr>
            <p:cNvSpPr/>
            <p:nvPr/>
          </p:nvSpPr>
          <p:spPr>
            <a:xfrm>
              <a:off x="4158547" y="6438664"/>
              <a:ext cx="33519" cy="6729"/>
            </a:xfrm>
            <a:custGeom>
              <a:avLst/>
              <a:gdLst>
                <a:gd name="connsiteX0" fmla="*/ 33519 w 33519"/>
                <a:gd name="connsiteY0" fmla="*/ 0 h 6729"/>
                <a:gd name="connsiteX1" fmla="*/ 33519 w 33519"/>
                <a:gd name="connsiteY1" fmla="*/ 0 h 6729"/>
                <a:gd name="connsiteX2" fmla="*/ 1270 w 33519"/>
                <a:gd name="connsiteY2" fmla="*/ 1016 h 6729"/>
                <a:gd name="connsiteX3" fmla="*/ 0 w 33519"/>
                <a:gd name="connsiteY3" fmla="*/ 1016 h 6729"/>
                <a:gd name="connsiteX4" fmla="*/ 1397 w 33519"/>
                <a:gd name="connsiteY4" fmla="*/ 1016 h 6729"/>
                <a:gd name="connsiteX5" fmla="*/ 8126 w 33519"/>
                <a:gd name="connsiteY5" fmla="*/ 6729 h 6729"/>
                <a:gd name="connsiteX6" fmla="*/ 26790 w 33519"/>
                <a:gd name="connsiteY6" fmla="*/ 6729 h 6729"/>
                <a:gd name="connsiteX7" fmla="*/ 33519 w 33519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519" h="6729">
                  <a:moveTo>
                    <a:pt x="33519" y="0"/>
                  </a:moveTo>
                  <a:lnTo>
                    <a:pt x="33519" y="0"/>
                  </a:lnTo>
                  <a:lnTo>
                    <a:pt x="1270" y="1016"/>
                  </a:lnTo>
                  <a:lnTo>
                    <a:pt x="0" y="1016"/>
                  </a:lnTo>
                  <a:lnTo>
                    <a:pt x="1397" y="1016"/>
                  </a:lnTo>
                  <a:cubicBezTo>
                    <a:pt x="4736" y="1028"/>
                    <a:pt x="7567" y="3441"/>
                    <a:pt x="8126" y="6729"/>
                  </a:cubicBezTo>
                  <a:lnTo>
                    <a:pt x="26790" y="6729"/>
                  </a:lnTo>
                  <a:cubicBezTo>
                    <a:pt x="26917" y="3073"/>
                    <a:pt x="29862" y="127"/>
                    <a:pt x="335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BFAD628-4D57-4843-A93B-3F6BF7332CBE}"/>
                </a:ext>
              </a:extLst>
            </p:cNvPr>
            <p:cNvSpPr/>
            <p:nvPr/>
          </p:nvSpPr>
          <p:spPr>
            <a:xfrm>
              <a:off x="4157024" y="644031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0EDF3B2-A0C4-4970-98CC-3C5834EFFCB9}"/>
                </a:ext>
              </a:extLst>
            </p:cNvPr>
            <p:cNvSpPr/>
            <p:nvPr/>
          </p:nvSpPr>
          <p:spPr>
            <a:xfrm>
              <a:off x="4166673" y="6445521"/>
              <a:ext cx="18790" cy="2412"/>
            </a:xfrm>
            <a:custGeom>
              <a:avLst/>
              <a:gdLst>
                <a:gd name="connsiteX0" fmla="*/ 18664 w 18790"/>
                <a:gd name="connsiteY0" fmla="*/ 0 h 2412"/>
                <a:gd name="connsiteX1" fmla="*/ 0 w 18790"/>
                <a:gd name="connsiteY1" fmla="*/ 0 h 2412"/>
                <a:gd name="connsiteX2" fmla="*/ 0 w 18790"/>
                <a:gd name="connsiteY2" fmla="*/ 1143 h 2412"/>
                <a:gd name="connsiteX3" fmla="*/ 0 w 18790"/>
                <a:gd name="connsiteY3" fmla="*/ 2412 h 2412"/>
                <a:gd name="connsiteX4" fmla="*/ 18791 w 18790"/>
                <a:gd name="connsiteY4" fmla="*/ 2412 h 2412"/>
                <a:gd name="connsiteX5" fmla="*/ 18664 w 1879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0" h="2412">
                  <a:moveTo>
                    <a:pt x="18664" y="0"/>
                  </a:move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18791" y="2412"/>
                  </a:lnTo>
                  <a:cubicBezTo>
                    <a:pt x="18677" y="1613"/>
                    <a:pt x="18626" y="800"/>
                    <a:pt x="18664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A4A74E7-B212-4F33-B8D5-429BAE0C04E5}"/>
                </a:ext>
              </a:extLst>
            </p:cNvPr>
            <p:cNvSpPr/>
            <p:nvPr/>
          </p:nvSpPr>
          <p:spPr>
            <a:xfrm>
              <a:off x="7960064" y="6518527"/>
              <a:ext cx="2412" cy="345986"/>
            </a:xfrm>
            <a:custGeom>
              <a:avLst/>
              <a:gdLst>
                <a:gd name="connsiteX0" fmla="*/ 0 w 2412"/>
                <a:gd name="connsiteY0" fmla="*/ 0 h 345986"/>
                <a:gd name="connsiteX1" fmla="*/ 2412 w 2412"/>
                <a:gd name="connsiteY1" fmla="*/ 0 h 345986"/>
                <a:gd name="connsiteX2" fmla="*/ 2412 w 2412"/>
                <a:gd name="connsiteY2" fmla="*/ 345986 h 345986"/>
                <a:gd name="connsiteX3" fmla="*/ 0 w 2412"/>
                <a:gd name="connsiteY3" fmla="*/ 345986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45986">
                  <a:moveTo>
                    <a:pt x="0" y="0"/>
                  </a:moveTo>
                  <a:lnTo>
                    <a:pt x="2412" y="0"/>
                  </a:lnTo>
                  <a:lnTo>
                    <a:pt x="2412" y="345986"/>
                  </a:lnTo>
                  <a:lnTo>
                    <a:pt x="0" y="345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1AE6BAF-DD19-42FF-93BC-3E94A0D5F347}"/>
                </a:ext>
              </a:extLst>
            </p:cNvPr>
            <p:cNvSpPr/>
            <p:nvPr/>
          </p:nvSpPr>
          <p:spPr>
            <a:xfrm>
              <a:off x="5893804" y="6440061"/>
              <a:ext cx="65007" cy="11554"/>
            </a:xfrm>
            <a:custGeom>
              <a:avLst/>
              <a:gdLst>
                <a:gd name="connsiteX0" fmla="*/ 58024 w 65007"/>
                <a:gd name="connsiteY0" fmla="*/ 6983 h 11554"/>
                <a:gd name="connsiteX1" fmla="*/ 65007 w 65007"/>
                <a:gd name="connsiteY1" fmla="*/ 0 h 11554"/>
                <a:gd name="connsiteX2" fmla="*/ 0 w 65007"/>
                <a:gd name="connsiteY2" fmla="*/ 0 h 11554"/>
                <a:gd name="connsiteX3" fmla="*/ 3809 w 65007"/>
                <a:gd name="connsiteY3" fmla="*/ 0 h 11554"/>
                <a:gd name="connsiteX4" fmla="*/ 4952 w 65007"/>
                <a:gd name="connsiteY4" fmla="*/ 0 h 11554"/>
                <a:gd name="connsiteX5" fmla="*/ 6221 w 65007"/>
                <a:gd name="connsiteY5" fmla="*/ 0 h 11554"/>
                <a:gd name="connsiteX6" fmla="*/ 7364 w 65007"/>
                <a:gd name="connsiteY6" fmla="*/ 762 h 11554"/>
                <a:gd name="connsiteX7" fmla="*/ 8379 w 65007"/>
                <a:gd name="connsiteY7" fmla="*/ 1524 h 11554"/>
                <a:gd name="connsiteX8" fmla="*/ 9015 w 65007"/>
                <a:gd name="connsiteY8" fmla="*/ 2666 h 11554"/>
                <a:gd name="connsiteX9" fmla="*/ 9015 w 65007"/>
                <a:gd name="connsiteY9" fmla="*/ 3809 h 11554"/>
                <a:gd name="connsiteX10" fmla="*/ 9015 w 65007"/>
                <a:gd name="connsiteY10" fmla="*/ 5079 h 11554"/>
                <a:gd name="connsiteX11" fmla="*/ 9015 w 65007"/>
                <a:gd name="connsiteY11" fmla="*/ 6221 h 11554"/>
                <a:gd name="connsiteX12" fmla="*/ 9015 w 65007"/>
                <a:gd name="connsiteY12" fmla="*/ 6221 h 11554"/>
                <a:gd name="connsiteX13" fmla="*/ 9015 w 65007"/>
                <a:gd name="connsiteY13" fmla="*/ 7491 h 11554"/>
                <a:gd name="connsiteX14" fmla="*/ 9015 w 65007"/>
                <a:gd name="connsiteY14" fmla="*/ 8507 h 11554"/>
                <a:gd name="connsiteX15" fmla="*/ 8253 w 65007"/>
                <a:gd name="connsiteY15" fmla="*/ 9777 h 11554"/>
                <a:gd name="connsiteX16" fmla="*/ 7618 w 65007"/>
                <a:gd name="connsiteY16" fmla="*/ 10665 h 11554"/>
                <a:gd name="connsiteX17" fmla="*/ 6221 w 65007"/>
                <a:gd name="connsiteY17" fmla="*/ 11554 h 11554"/>
                <a:gd name="connsiteX18" fmla="*/ 5459 w 65007"/>
                <a:gd name="connsiteY18" fmla="*/ 11554 h 11554"/>
                <a:gd name="connsiteX19" fmla="*/ 4317 w 65007"/>
                <a:gd name="connsiteY19" fmla="*/ 11554 h 11554"/>
                <a:gd name="connsiteX20" fmla="*/ 57516 w 65007"/>
                <a:gd name="connsiteY20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07" h="11554">
                  <a:moveTo>
                    <a:pt x="58024" y="6983"/>
                  </a:moveTo>
                  <a:cubicBezTo>
                    <a:pt x="58024" y="3123"/>
                    <a:pt x="61147" y="0"/>
                    <a:pt x="65007" y="0"/>
                  </a:cubicBez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cubicBezTo>
                    <a:pt x="8634" y="1879"/>
                    <a:pt x="8849" y="2260"/>
                    <a:pt x="9015" y="2666"/>
                  </a:cubicBezTo>
                  <a:cubicBezTo>
                    <a:pt x="9078" y="3047"/>
                    <a:pt x="9078" y="3428"/>
                    <a:pt x="9015" y="3809"/>
                  </a:cubicBezTo>
                  <a:cubicBezTo>
                    <a:pt x="9065" y="4228"/>
                    <a:pt x="9065" y="4660"/>
                    <a:pt x="9015" y="5079"/>
                  </a:cubicBezTo>
                  <a:cubicBezTo>
                    <a:pt x="9015" y="5079"/>
                    <a:pt x="9015" y="5841"/>
                    <a:pt x="9015" y="6221"/>
                  </a:cubicBezTo>
                  <a:lnTo>
                    <a:pt x="9015" y="6221"/>
                  </a:lnTo>
                  <a:cubicBezTo>
                    <a:pt x="9015" y="6221"/>
                    <a:pt x="9015" y="6983"/>
                    <a:pt x="9015" y="7491"/>
                  </a:cubicBezTo>
                  <a:cubicBezTo>
                    <a:pt x="9015" y="7999"/>
                    <a:pt x="9015" y="8253"/>
                    <a:pt x="9015" y="8507"/>
                  </a:cubicBezTo>
                  <a:cubicBezTo>
                    <a:pt x="8837" y="8977"/>
                    <a:pt x="8583" y="9396"/>
                    <a:pt x="8253" y="9777"/>
                  </a:cubicBezTo>
                  <a:lnTo>
                    <a:pt x="7618" y="10665"/>
                  </a:lnTo>
                  <a:lnTo>
                    <a:pt x="6221" y="11554"/>
                  </a:lnTo>
                  <a:lnTo>
                    <a:pt x="5459" y="11554"/>
                  </a:lnTo>
                  <a:lnTo>
                    <a:pt x="4317" y="11554"/>
                  </a:lnTo>
                  <a:lnTo>
                    <a:pt x="57516" y="115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61F751F-AE64-4D3F-9FC7-DA568974DBE2}"/>
                </a:ext>
              </a:extLst>
            </p:cNvPr>
            <p:cNvSpPr/>
            <p:nvPr/>
          </p:nvSpPr>
          <p:spPr>
            <a:xfrm>
              <a:off x="5211738" y="5852836"/>
              <a:ext cx="2412" cy="273741"/>
            </a:xfrm>
            <a:custGeom>
              <a:avLst/>
              <a:gdLst>
                <a:gd name="connsiteX0" fmla="*/ 1269 w 2412"/>
                <a:gd name="connsiteY0" fmla="*/ 273742 h 273741"/>
                <a:gd name="connsiteX1" fmla="*/ 2412 w 2412"/>
                <a:gd name="connsiteY1" fmla="*/ 273742 h 273741"/>
                <a:gd name="connsiteX2" fmla="*/ 2412 w 2412"/>
                <a:gd name="connsiteY2" fmla="*/ 0 h 273741"/>
                <a:gd name="connsiteX3" fmla="*/ 1269 w 2412"/>
                <a:gd name="connsiteY3" fmla="*/ 0 h 273741"/>
                <a:gd name="connsiteX4" fmla="*/ 0 w 2412"/>
                <a:gd name="connsiteY4" fmla="*/ 0 h 273741"/>
                <a:gd name="connsiteX5" fmla="*/ 0 w 2412"/>
                <a:gd name="connsiteY5" fmla="*/ 273488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741">
                  <a:moveTo>
                    <a:pt x="1269" y="273742"/>
                  </a:moveTo>
                  <a:lnTo>
                    <a:pt x="2412" y="273742"/>
                  </a:ln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0BDD9D-3381-4679-BC4F-C40F9DAFEDB1}"/>
                </a:ext>
              </a:extLst>
            </p:cNvPr>
            <p:cNvSpPr/>
            <p:nvPr/>
          </p:nvSpPr>
          <p:spPr>
            <a:xfrm>
              <a:off x="5202977" y="5631262"/>
              <a:ext cx="16759" cy="21727"/>
            </a:xfrm>
            <a:custGeom>
              <a:avLst/>
              <a:gdLst>
                <a:gd name="connsiteX0" fmla="*/ 0 w 16759"/>
                <a:gd name="connsiteY0" fmla="*/ 5729 h 21727"/>
                <a:gd name="connsiteX1" fmla="*/ 1143 w 16759"/>
                <a:gd name="connsiteY1" fmla="*/ 11316 h 21727"/>
                <a:gd name="connsiteX2" fmla="*/ 3047 w 16759"/>
                <a:gd name="connsiteY2" fmla="*/ 21727 h 21727"/>
                <a:gd name="connsiteX3" fmla="*/ 3047 w 16759"/>
                <a:gd name="connsiteY3" fmla="*/ 20965 h 21727"/>
                <a:gd name="connsiteX4" fmla="*/ 5587 w 16759"/>
                <a:gd name="connsiteY4" fmla="*/ 15887 h 21727"/>
                <a:gd name="connsiteX5" fmla="*/ 5587 w 16759"/>
                <a:gd name="connsiteY5" fmla="*/ 4460 h 21727"/>
                <a:gd name="connsiteX6" fmla="*/ 6729 w 16759"/>
                <a:gd name="connsiteY6" fmla="*/ 3190 h 21727"/>
                <a:gd name="connsiteX7" fmla="*/ 7999 w 16759"/>
                <a:gd name="connsiteY7" fmla="*/ 4460 h 21727"/>
                <a:gd name="connsiteX8" fmla="*/ 7999 w 16759"/>
                <a:gd name="connsiteY8" fmla="*/ 14490 h 21727"/>
                <a:gd name="connsiteX9" fmla="*/ 10030 w 16759"/>
                <a:gd name="connsiteY9" fmla="*/ 14490 h 21727"/>
                <a:gd name="connsiteX10" fmla="*/ 16759 w 16759"/>
                <a:gd name="connsiteY10" fmla="*/ 20712 h 21727"/>
                <a:gd name="connsiteX11" fmla="*/ 16759 w 16759"/>
                <a:gd name="connsiteY11" fmla="*/ 20712 h 21727"/>
                <a:gd name="connsiteX12" fmla="*/ 13585 w 16759"/>
                <a:gd name="connsiteY12" fmla="*/ 4079 h 21727"/>
                <a:gd name="connsiteX13" fmla="*/ 13585 w 16759"/>
                <a:gd name="connsiteY13" fmla="*/ 4079 h 21727"/>
                <a:gd name="connsiteX14" fmla="*/ 13585 w 16759"/>
                <a:gd name="connsiteY14" fmla="*/ 2809 h 21727"/>
                <a:gd name="connsiteX15" fmla="*/ 12950 w 16759"/>
                <a:gd name="connsiteY15" fmla="*/ 1793 h 21727"/>
                <a:gd name="connsiteX16" fmla="*/ 11935 w 16759"/>
                <a:gd name="connsiteY16" fmla="*/ 778 h 21727"/>
                <a:gd name="connsiteX17" fmla="*/ 10919 w 16759"/>
                <a:gd name="connsiteY17" fmla="*/ 143 h 21727"/>
                <a:gd name="connsiteX18" fmla="*/ 9649 w 16759"/>
                <a:gd name="connsiteY18" fmla="*/ 143 h 21727"/>
                <a:gd name="connsiteX19" fmla="*/ 8380 w 16759"/>
                <a:gd name="connsiteY19" fmla="*/ 143 h 21727"/>
                <a:gd name="connsiteX20" fmla="*/ 6348 w 16759"/>
                <a:gd name="connsiteY20" fmla="*/ 143 h 21727"/>
                <a:gd name="connsiteX21" fmla="*/ 0 w 16759"/>
                <a:gd name="connsiteY21" fmla="*/ 5729 h 2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59" h="21727">
                  <a:moveTo>
                    <a:pt x="0" y="5729"/>
                  </a:moveTo>
                  <a:lnTo>
                    <a:pt x="1143" y="11316"/>
                  </a:lnTo>
                  <a:lnTo>
                    <a:pt x="3047" y="21727"/>
                  </a:lnTo>
                  <a:lnTo>
                    <a:pt x="3047" y="20965"/>
                  </a:lnTo>
                  <a:cubicBezTo>
                    <a:pt x="3085" y="18976"/>
                    <a:pt x="4012" y="17111"/>
                    <a:pt x="5587" y="15887"/>
                  </a:cubicBezTo>
                  <a:lnTo>
                    <a:pt x="5587" y="4460"/>
                  </a:lnTo>
                  <a:cubicBezTo>
                    <a:pt x="5587" y="3806"/>
                    <a:pt x="6082" y="3256"/>
                    <a:pt x="6729" y="3190"/>
                  </a:cubicBezTo>
                  <a:cubicBezTo>
                    <a:pt x="7427" y="3190"/>
                    <a:pt x="7999" y="3759"/>
                    <a:pt x="7999" y="4460"/>
                  </a:cubicBezTo>
                  <a:lnTo>
                    <a:pt x="7999" y="14490"/>
                  </a:lnTo>
                  <a:cubicBezTo>
                    <a:pt x="8672" y="14419"/>
                    <a:pt x="9357" y="14419"/>
                    <a:pt x="10030" y="14490"/>
                  </a:cubicBezTo>
                  <a:cubicBezTo>
                    <a:pt x="13534" y="14540"/>
                    <a:pt x="16442" y="17222"/>
                    <a:pt x="16759" y="20712"/>
                  </a:cubicBezTo>
                  <a:cubicBezTo>
                    <a:pt x="16759" y="20712"/>
                    <a:pt x="16759" y="20712"/>
                    <a:pt x="16759" y="20712"/>
                  </a:cubicBezTo>
                  <a:lnTo>
                    <a:pt x="13585" y="4079"/>
                  </a:lnTo>
                  <a:lnTo>
                    <a:pt x="13585" y="4079"/>
                  </a:lnTo>
                  <a:cubicBezTo>
                    <a:pt x="13636" y="3657"/>
                    <a:pt x="13636" y="3231"/>
                    <a:pt x="13585" y="2809"/>
                  </a:cubicBezTo>
                  <a:cubicBezTo>
                    <a:pt x="13446" y="2428"/>
                    <a:pt x="13230" y="2082"/>
                    <a:pt x="12950" y="1793"/>
                  </a:cubicBezTo>
                  <a:lnTo>
                    <a:pt x="11935" y="778"/>
                  </a:lnTo>
                  <a:lnTo>
                    <a:pt x="10919" y="143"/>
                  </a:lnTo>
                  <a:lnTo>
                    <a:pt x="9649" y="143"/>
                  </a:lnTo>
                  <a:lnTo>
                    <a:pt x="8380" y="143"/>
                  </a:lnTo>
                  <a:cubicBezTo>
                    <a:pt x="7720" y="-48"/>
                    <a:pt x="7009" y="-48"/>
                    <a:pt x="6348" y="143"/>
                  </a:cubicBezTo>
                  <a:cubicBezTo>
                    <a:pt x="3174" y="276"/>
                    <a:pt x="533" y="2603"/>
                    <a:pt x="0" y="5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CE4309A-833D-493D-873E-92C97354C54F}"/>
                </a:ext>
              </a:extLst>
            </p:cNvPr>
            <p:cNvSpPr/>
            <p:nvPr/>
          </p:nvSpPr>
          <p:spPr>
            <a:xfrm>
              <a:off x="5208564" y="5633817"/>
              <a:ext cx="2412" cy="12696"/>
            </a:xfrm>
            <a:custGeom>
              <a:avLst/>
              <a:gdLst>
                <a:gd name="connsiteX0" fmla="*/ 2412 w 2412"/>
                <a:gd name="connsiteY0" fmla="*/ 11300 h 12696"/>
                <a:gd name="connsiteX1" fmla="*/ 2412 w 2412"/>
                <a:gd name="connsiteY1" fmla="*/ 1270 h 12696"/>
                <a:gd name="connsiteX2" fmla="*/ 1143 w 2412"/>
                <a:gd name="connsiteY2" fmla="*/ 0 h 12696"/>
                <a:gd name="connsiteX3" fmla="*/ 0 w 2412"/>
                <a:gd name="connsiteY3" fmla="*/ 1270 h 12696"/>
                <a:gd name="connsiteX4" fmla="*/ 0 w 2412"/>
                <a:gd name="connsiteY4" fmla="*/ 12697 h 12696"/>
                <a:gd name="connsiteX5" fmla="*/ 2412 w 2412"/>
                <a:gd name="connsiteY5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2696">
                  <a:moveTo>
                    <a:pt x="2412" y="11300"/>
                  </a:moveTo>
                  <a:lnTo>
                    <a:pt x="2412" y="1270"/>
                  </a:lnTo>
                  <a:cubicBezTo>
                    <a:pt x="2412" y="569"/>
                    <a:pt x="1841" y="0"/>
                    <a:pt x="1143" y="0"/>
                  </a:cubicBezTo>
                  <a:cubicBezTo>
                    <a:pt x="495" y="66"/>
                    <a:pt x="0" y="616"/>
                    <a:pt x="0" y="1270"/>
                  </a:cubicBezTo>
                  <a:lnTo>
                    <a:pt x="0" y="12697"/>
                  </a:lnTo>
                  <a:cubicBezTo>
                    <a:pt x="673" y="12039"/>
                    <a:pt x="1511" y="11559"/>
                    <a:pt x="2412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45FF7FA3-BEF9-4E7E-ACA9-42DE1B8D44C7}"/>
                </a:ext>
              </a:extLst>
            </p:cNvPr>
            <p:cNvSpPr/>
            <p:nvPr/>
          </p:nvSpPr>
          <p:spPr>
            <a:xfrm>
              <a:off x="8184923" y="6511925"/>
              <a:ext cx="1099" cy="987"/>
            </a:xfrm>
            <a:custGeom>
              <a:avLst/>
              <a:gdLst>
                <a:gd name="connsiteX0" fmla="*/ 0 w 1099"/>
                <a:gd name="connsiteY0" fmla="*/ 0 h 987"/>
                <a:gd name="connsiteX1" fmla="*/ 1015 w 1099"/>
                <a:gd name="connsiteY1" fmla="*/ 762 h 987"/>
                <a:gd name="connsiteX2" fmla="*/ 0 w 1099"/>
                <a:gd name="connsiteY2" fmla="*/ 0 h 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987">
                  <a:moveTo>
                    <a:pt x="0" y="0"/>
                  </a:moveTo>
                  <a:cubicBezTo>
                    <a:pt x="0" y="0"/>
                    <a:pt x="635" y="0"/>
                    <a:pt x="1015" y="762"/>
                  </a:cubicBezTo>
                  <a:cubicBezTo>
                    <a:pt x="1396" y="1524"/>
                    <a:pt x="38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BAE7CA7-ECD1-4ACA-BF11-048453AEE2F0}"/>
                </a:ext>
              </a:extLst>
            </p:cNvPr>
            <p:cNvSpPr/>
            <p:nvPr/>
          </p:nvSpPr>
          <p:spPr>
            <a:xfrm>
              <a:off x="8187081" y="6513067"/>
              <a:ext cx="19" cy="1015"/>
            </a:xfrm>
            <a:custGeom>
              <a:avLst/>
              <a:gdLst>
                <a:gd name="connsiteX0" fmla="*/ 0 w 19"/>
                <a:gd name="connsiteY0" fmla="*/ 0 h 1015"/>
                <a:gd name="connsiteX1" fmla="*/ 0 w 19"/>
                <a:gd name="connsiteY1" fmla="*/ 1016 h 1015"/>
                <a:gd name="connsiteX2" fmla="*/ 0 w 19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1015">
                  <a:moveTo>
                    <a:pt x="0" y="0"/>
                  </a:moveTo>
                  <a:cubicBezTo>
                    <a:pt x="26" y="343"/>
                    <a:pt x="26" y="673"/>
                    <a:pt x="0" y="1016"/>
                  </a:cubicBezTo>
                  <a:cubicBezTo>
                    <a:pt x="26" y="673"/>
                    <a:pt x="26" y="34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8429973-83DA-4A71-AEDC-9AA72B59E935}"/>
                </a:ext>
              </a:extLst>
            </p:cNvPr>
            <p:cNvSpPr/>
            <p:nvPr/>
          </p:nvSpPr>
          <p:spPr>
            <a:xfrm>
              <a:off x="8188477" y="6515607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B8C3639-31D3-4C2D-B7F7-C123FB87418F}"/>
                </a:ext>
              </a:extLst>
            </p:cNvPr>
            <p:cNvSpPr/>
            <p:nvPr/>
          </p:nvSpPr>
          <p:spPr>
            <a:xfrm>
              <a:off x="8121693" y="6508877"/>
              <a:ext cx="62087" cy="15870"/>
            </a:xfrm>
            <a:custGeom>
              <a:avLst/>
              <a:gdLst>
                <a:gd name="connsiteX0" fmla="*/ 6857 w 62087"/>
                <a:gd name="connsiteY0" fmla="*/ 6983 h 15870"/>
                <a:gd name="connsiteX1" fmla="*/ 0 w 62087"/>
                <a:gd name="connsiteY1" fmla="*/ 13839 h 15870"/>
                <a:gd name="connsiteX2" fmla="*/ 0 w 62087"/>
                <a:gd name="connsiteY2" fmla="*/ 13839 h 15870"/>
                <a:gd name="connsiteX3" fmla="*/ 53708 w 62087"/>
                <a:gd name="connsiteY3" fmla="*/ 15871 h 15870"/>
                <a:gd name="connsiteX4" fmla="*/ 53708 w 62087"/>
                <a:gd name="connsiteY4" fmla="*/ 9269 h 15870"/>
                <a:gd name="connsiteX5" fmla="*/ 60691 w 62087"/>
                <a:gd name="connsiteY5" fmla="*/ 2412 h 15870"/>
                <a:gd name="connsiteX6" fmla="*/ 62087 w 62087"/>
                <a:gd name="connsiteY6" fmla="*/ 2412 h 15870"/>
                <a:gd name="connsiteX7" fmla="*/ 60944 w 62087"/>
                <a:gd name="connsiteY7" fmla="*/ 2412 h 15870"/>
                <a:gd name="connsiteX8" fmla="*/ 508 w 62087"/>
                <a:gd name="connsiteY8" fmla="*/ 0 h 15870"/>
                <a:gd name="connsiteX9" fmla="*/ 508 w 62087"/>
                <a:gd name="connsiteY9" fmla="*/ 0 h 15870"/>
                <a:gd name="connsiteX10" fmla="*/ 6857 w 62087"/>
                <a:gd name="connsiteY10" fmla="*/ 6983 h 1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2087" h="15870">
                  <a:moveTo>
                    <a:pt x="6857" y="6983"/>
                  </a:moveTo>
                  <a:cubicBezTo>
                    <a:pt x="6857" y="10767"/>
                    <a:pt x="3784" y="13839"/>
                    <a:pt x="0" y="13839"/>
                  </a:cubicBezTo>
                  <a:lnTo>
                    <a:pt x="0" y="13839"/>
                  </a:lnTo>
                  <a:lnTo>
                    <a:pt x="53708" y="15871"/>
                  </a:lnTo>
                  <a:lnTo>
                    <a:pt x="53708" y="9269"/>
                  </a:lnTo>
                  <a:cubicBezTo>
                    <a:pt x="53771" y="5460"/>
                    <a:pt x="56882" y="2412"/>
                    <a:pt x="60691" y="2412"/>
                  </a:cubicBezTo>
                  <a:lnTo>
                    <a:pt x="62087" y="2412"/>
                  </a:lnTo>
                  <a:lnTo>
                    <a:pt x="60944" y="2412"/>
                  </a:lnTo>
                  <a:lnTo>
                    <a:pt x="508" y="0"/>
                  </a:lnTo>
                  <a:lnTo>
                    <a:pt x="508" y="0"/>
                  </a:lnTo>
                  <a:cubicBezTo>
                    <a:pt x="4139" y="267"/>
                    <a:pt x="6933" y="3339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21A0CD4-CFE4-46CF-8A61-21946E2C845E}"/>
                </a:ext>
              </a:extLst>
            </p:cNvPr>
            <p:cNvSpPr/>
            <p:nvPr/>
          </p:nvSpPr>
          <p:spPr>
            <a:xfrm>
              <a:off x="8039926" y="5953649"/>
              <a:ext cx="13839" cy="555228"/>
            </a:xfrm>
            <a:custGeom>
              <a:avLst/>
              <a:gdLst>
                <a:gd name="connsiteX0" fmla="*/ 6730 w 13839"/>
                <a:gd name="connsiteY0" fmla="*/ 6983 h 555228"/>
                <a:gd name="connsiteX1" fmla="*/ 0 w 13839"/>
                <a:gd name="connsiteY1" fmla="*/ 1270 h 555228"/>
                <a:gd name="connsiteX2" fmla="*/ 0 w 13839"/>
                <a:gd name="connsiteY2" fmla="*/ 1270 h 555228"/>
                <a:gd name="connsiteX3" fmla="*/ 0 w 13839"/>
                <a:gd name="connsiteY3" fmla="*/ 555229 h 555228"/>
                <a:gd name="connsiteX4" fmla="*/ 13840 w 13839"/>
                <a:gd name="connsiteY4" fmla="*/ 555229 h 555228"/>
                <a:gd name="connsiteX5" fmla="*/ 13840 w 13839"/>
                <a:gd name="connsiteY5" fmla="*/ 0 h 555228"/>
                <a:gd name="connsiteX6" fmla="*/ 6857 w 13839"/>
                <a:gd name="connsiteY6" fmla="*/ 6984 h 555228"/>
                <a:gd name="connsiteX7" fmla="*/ 6730 w 13839"/>
                <a:gd name="connsiteY7" fmla="*/ 6983 h 55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555228">
                  <a:moveTo>
                    <a:pt x="6730" y="6983"/>
                  </a:moveTo>
                  <a:cubicBezTo>
                    <a:pt x="3416" y="6917"/>
                    <a:pt x="597" y="4530"/>
                    <a:pt x="0" y="1270"/>
                  </a:cubicBezTo>
                  <a:lnTo>
                    <a:pt x="0" y="1270"/>
                  </a:lnTo>
                  <a:lnTo>
                    <a:pt x="0" y="555229"/>
                  </a:lnTo>
                  <a:lnTo>
                    <a:pt x="13840" y="555229"/>
                  </a:lnTo>
                  <a:lnTo>
                    <a:pt x="13840" y="0"/>
                  </a:lnTo>
                  <a:cubicBezTo>
                    <a:pt x="13840" y="3857"/>
                    <a:pt x="10716" y="6983"/>
                    <a:pt x="6857" y="6984"/>
                  </a:cubicBezTo>
                  <a:cubicBezTo>
                    <a:pt x="6819" y="6984"/>
                    <a:pt x="6768" y="6984"/>
                    <a:pt x="673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C8A81E7-0E45-491D-B90B-FE6EB6CD67ED}"/>
                </a:ext>
              </a:extLst>
            </p:cNvPr>
            <p:cNvSpPr/>
            <p:nvPr/>
          </p:nvSpPr>
          <p:spPr>
            <a:xfrm>
              <a:off x="5524076" y="5668860"/>
              <a:ext cx="635" cy="1269"/>
            </a:xfrm>
            <a:custGeom>
              <a:avLst/>
              <a:gdLst>
                <a:gd name="connsiteX0" fmla="*/ 0 w 635"/>
                <a:gd name="connsiteY0" fmla="*/ 1270 h 1269"/>
                <a:gd name="connsiteX1" fmla="*/ 635 w 635"/>
                <a:gd name="connsiteY1" fmla="*/ 0 h 1269"/>
                <a:gd name="connsiteX2" fmla="*/ 0 w 635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1270"/>
                  </a:moveTo>
                  <a:cubicBezTo>
                    <a:pt x="127" y="811"/>
                    <a:pt x="343" y="381"/>
                    <a:pt x="635" y="0"/>
                  </a:cubicBezTo>
                  <a:cubicBezTo>
                    <a:pt x="343" y="381"/>
                    <a:pt x="127" y="811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54B0C1D-9A74-48DE-B7ED-10098278D06A}"/>
                </a:ext>
              </a:extLst>
            </p:cNvPr>
            <p:cNvSpPr/>
            <p:nvPr/>
          </p:nvSpPr>
          <p:spPr>
            <a:xfrm>
              <a:off x="5525346" y="5666956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3BD4B53-8685-4536-A993-529FC86A661D}"/>
                </a:ext>
              </a:extLst>
            </p:cNvPr>
            <p:cNvSpPr/>
            <p:nvPr/>
          </p:nvSpPr>
          <p:spPr>
            <a:xfrm>
              <a:off x="5532075" y="5665305"/>
              <a:ext cx="183467" cy="13839"/>
            </a:xfrm>
            <a:custGeom>
              <a:avLst/>
              <a:gdLst>
                <a:gd name="connsiteX0" fmla="*/ 5206 w 183467"/>
                <a:gd name="connsiteY0" fmla="*/ 8507 h 13839"/>
                <a:gd name="connsiteX1" fmla="*/ 3936 w 183467"/>
                <a:gd name="connsiteY1" fmla="*/ 13839 h 13839"/>
                <a:gd name="connsiteX2" fmla="*/ 176611 w 183467"/>
                <a:gd name="connsiteY2" fmla="*/ 13839 h 13839"/>
                <a:gd name="connsiteX3" fmla="*/ 176611 w 183467"/>
                <a:gd name="connsiteY3" fmla="*/ 6856 h 13839"/>
                <a:gd name="connsiteX4" fmla="*/ 183467 w 183467"/>
                <a:gd name="connsiteY4" fmla="*/ 0 h 13839"/>
                <a:gd name="connsiteX5" fmla="*/ 0 w 183467"/>
                <a:gd name="connsiteY5" fmla="*/ 0 h 13839"/>
                <a:gd name="connsiteX6" fmla="*/ 5295 w 183467"/>
                <a:gd name="connsiteY6" fmla="*/ 8121 h 13839"/>
                <a:gd name="connsiteX7" fmla="*/ 5206 w 183467"/>
                <a:gd name="connsiteY7" fmla="*/ 850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467" h="13839">
                  <a:moveTo>
                    <a:pt x="5206" y="8507"/>
                  </a:moveTo>
                  <a:lnTo>
                    <a:pt x="3936" y="13839"/>
                  </a:lnTo>
                  <a:lnTo>
                    <a:pt x="176611" y="13839"/>
                  </a:lnTo>
                  <a:lnTo>
                    <a:pt x="176611" y="6856"/>
                  </a:lnTo>
                  <a:cubicBezTo>
                    <a:pt x="176611" y="3070"/>
                    <a:pt x="179684" y="0"/>
                    <a:pt x="183467" y="0"/>
                  </a:cubicBezTo>
                  <a:lnTo>
                    <a:pt x="0" y="0"/>
                  </a:lnTo>
                  <a:cubicBezTo>
                    <a:pt x="3708" y="780"/>
                    <a:pt x="6082" y="4415"/>
                    <a:pt x="5295" y="8121"/>
                  </a:cubicBezTo>
                  <a:cubicBezTo>
                    <a:pt x="5269" y="8250"/>
                    <a:pt x="5244" y="8379"/>
                    <a:pt x="520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8016EDE2-38D8-4F6A-B182-D9FFC8A64BE7}"/>
                </a:ext>
              </a:extLst>
            </p:cNvPr>
            <p:cNvSpPr/>
            <p:nvPr/>
          </p:nvSpPr>
          <p:spPr>
            <a:xfrm>
              <a:off x="5527378" y="5666194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024B1C-C14F-4993-AE42-E0C7169680F2}"/>
                </a:ext>
              </a:extLst>
            </p:cNvPr>
            <p:cNvSpPr/>
            <p:nvPr/>
          </p:nvSpPr>
          <p:spPr>
            <a:xfrm>
              <a:off x="5521791" y="5665813"/>
              <a:ext cx="15065" cy="13712"/>
            </a:xfrm>
            <a:custGeom>
              <a:avLst/>
              <a:gdLst>
                <a:gd name="connsiteX0" fmla="*/ 7110 w 15065"/>
                <a:gd name="connsiteY0" fmla="*/ 6602 h 13712"/>
                <a:gd name="connsiteX1" fmla="*/ 7110 w 15065"/>
                <a:gd name="connsiteY1" fmla="*/ 6602 h 13712"/>
                <a:gd name="connsiteX2" fmla="*/ 7110 w 15065"/>
                <a:gd name="connsiteY2" fmla="*/ 6602 h 13712"/>
                <a:gd name="connsiteX3" fmla="*/ 8253 w 15065"/>
                <a:gd name="connsiteY3" fmla="*/ 5460 h 13712"/>
                <a:gd name="connsiteX4" fmla="*/ 9510 w 15065"/>
                <a:gd name="connsiteY4" fmla="*/ 6468 h 13712"/>
                <a:gd name="connsiteX5" fmla="*/ 9523 w 15065"/>
                <a:gd name="connsiteY5" fmla="*/ 6602 h 13712"/>
                <a:gd name="connsiteX6" fmla="*/ 9523 w 15065"/>
                <a:gd name="connsiteY6" fmla="*/ 7491 h 13712"/>
                <a:gd name="connsiteX7" fmla="*/ 13586 w 15065"/>
                <a:gd name="connsiteY7" fmla="*/ 13713 h 13712"/>
                <a:gd name="connsiteX8" fmla="*/ 13586 w 15065"/>
                <a:gd name="connsiteY8" fmla="*/ 13713 h 13712"/>
                <a:gd name="connsiteX9" fmla="*/ 14855 w 15065"/>
                <a:gd name="connsiteY9" fmla="*/ 8380 h 13712"/>
                <a:gd name="connsiteX10" fmla="*/ 9878 w 15065"/>
                <a:gd name="connsiteY10" fmla="*/ 55 h 13712"/>
                <a:gd name="connsiteX11" fmla="*/ 9650 w 15065"/>
                <a:gd name="connsiteY11" fmla="*/ 0 h 13712"/>
                <a:gd name="connsiteX12" fmla="*/ 7618 w 15065"/>
                <a:gd name="connsiteY12" fmla="*/ 0 h 13712"/>
                <a:gd name="connsiteX13" fmla="*/ 6222 w 15065"/>
                <a:gd name="connsiteY13" fmla="*/ 0 h 13712"/>
                <a:gd name="connsiteX14" fmla="*/ 4952 w 15065"/>
                <a:gd name="connsiteY14" fmla="*/ 0 h 13712"/>
                <a:gd name="connsiteX15" fmla="*/ 3936 w 15065"/>
                <a:gd name="connsiteY15" fmla="*/ 762 h 13712"/>
                <a:gd name="connsiteX16" fmla="*/ 2920 w 15065"/>
                <a:gd name="connsiteY16" fmla="*/ 1524 h 13712"/>
                <a:gd name="connsiteX17" fmla="*/ 2285 w 15065"/>
                <a:gd name="connsiteY17" fmla="*/ 2666 h 13712"/>
                <a:gd name="connsiteX18" fmla="*/ 1651 w 15065"/>
                <a:gd name="connsiteY18" fmla="*/ 3936 h 13712"/>
                <a:gd name="connsiteX19" fmla="*/ 0 w 15065"/>
                <a:gd name="connsiteY19" fmla="*/ 11046 h 13712"/>
                <a:gd name="connsiteX20" fmla="*/ 0 w 15065"/>
                <a:gd name="connsiteY20" fmla="*/ 11808 h 13712"/>
                <a:gd name="connsiteX21" fmla="*/ 7110 w 15065"/>
                <a:gd name="connsiteY21" fmla="*/ 660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065" h="13712">
                  <a:moveTo>
                    <a:pt x="7110" y="6602"/>
                  </a:moveTo>
                  <a:lnTo>
                    <a:pt x="7110" y="6602"/>
                  </a:lnTo>
                  <a:lnTo>
                    <a:pt x="7110" y="6602"/>
                  </a:lnTo>
                  <a:cubicBezTo>
                    <a:pt x="7110" y="5971"/>
                    <a:pt x="7618" y="5460"/>
                    <a:pt x="8253" y="5460"/>
                  </a:cubicBezTo>
                  <a:cubicBezTo>
                    <a:pt x="8875" y="5390"/>
                    <a:pt x="9447" y="5841"/>
                    <a:pt x="9510" y="6468"/>
                  </a:cubicBezTo>
                  <a:cubicBezTo>
                    <a:pt x="9523" y="6513"/>
                    <a:pt x="9523" y="6558"/>
                    <a:pt x="9523" y="6602"/>
                  </a:cubicBezTo>
                  <a:lnTo>
                    <a:pt x="9523" y="7491"/>
                  </a:lnTo>
                  <a:cubicBezTo>
                    <a:pt x="11960" y="8612"/>
                    <a:pt x="13535" y="11031"/>
                    <a:pt x="13586" y="13713"/>
                  </a:cubicBezTo>
                  <a:lnTo>
                    <a:pt x="13586" y="13713"/>
                  </a:lnTo>
                  <a:lnTo>
                    <a:pt x="14855" y="8380"/>
                  </a:lnTo>
                  <a:cubicBezTo>
                    <a:pt x="15782" y="4708"/>
                    <a:pt x="13560" y="981"/>
                    <a:pt x="9878" y="55"/>
                  </a:cubicBezTo>
                  <a:cubicBezTo>
                    <a:pt x="9802" y="36"/>
                    <a:pt x="9726" y="17"/>
                    <a:pt x="9650" y="0"/>
                  </a:cubicBezTo>
                  <a:lnTo>
                    <a:pt x="7618" y="0"/>
                  </a:lnTo>
                  <a:lnTo>
                    <a:pt x="6222" y="0"/>
                  </a:lnTo>
                  <a:lnTo>
                    <a:pt x="4952" y="0"/>
                  </a:lnTo>
                  <a:cubicBezTo>
                    <a:pt x="4558" y="169"/>
                    <a:pt x="4203" y="429"/>
                    <a:pt x="3936" y="762"/>
                  </a:cubicBezTo>
                  <a:lnTo>
                    <a:pt x="2920" y="1524"/>
                  </a:lnTo>
                  <a:cubicBezTo>
                    <a:pt x="2666" y="1877"/>
                    <a:pt x="2450" y="2260"/>
                    <a:pt x="2285" y="2666"/>
                  </a:cubicBezTo>
                  <a:cubicBezTo>
                    <a:pt x="1994" y="3047"/>
                    <a:pt x="1778" y="3478"/>
                    <a:pt x="1651" y="3936"/>
                  </a:cubicBezTo>
                  <a:lnTo>
                    <a:pt x="0" y="11046"/>
                  </a:lnTo>
                  <a:lnTo>
                    <a:pt x="0" y="11808"/>
                  </a:lnTo>
                  <a:cubicBezTo>
                    <a:pt x="749" y="8546"/>
                    <a:pt x="3771" y="6328"/>
                    <a:pt x="7110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D7FF1B6-80E5-4561-B7AC-9C9EC18F9AF9}"/>
                </a:ext>
              </a:extLst>
            </p:cNvPr>
            <p:cNvSpPr/>
            <p:nvPr/>
          </p:nvSpPr>
          <p:spPr>
            <a:xfrm>
              <a:off x="5013035" y="5644737"/>
              <a:ext cx="151217" cy="13839"/>
            </a:xfrm>
            <a:custGeom>
              <a:avLst/>
              <a:gdLst>
                <a:gd name="connsiteX0" fmla="*/ 6856 w 151217"/>
                <a:gd name="connsiteY0" fmla="*/ 6856 h 13839"/>
                <a:gd name="connsiteX1" fmla="*/ 6856 w 151217"/>
                <a:gd name="connsiteY1" fmla="*/ 13839 h 13839"/>
                <a:gd name="connsiteX2" fmla="*/ 151218 w 151217"/>
                <a:gd name="connsiteY2" fmla="*/ 13839 h 13839"/>
                <a:gd name="connsiteX3" fmla="*/ 151218 w 151217"/>
                <a:gd name="connsiteY3" fmla="*/ 0 h 13839"/>
                <a:gd name="connsiteX4" fmla="*/ 0 w 151217"/>
                <a:gd name="connsiteY4" fmla="*/ 0 h 13839"/>
                <a:gd name="connsiteX5" fmla="*/ 6856 w 151217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856" y="6856"/>
                  </a:moveTo>
                  <a:lnTo>
                    <a:pt x="6856" y="13839"/>
                  </a:lnTo>
                  <a:lnTo>
                    <a:pt x="151218" y="13839"/>
                  </a:lnTo>
                  <a:lnTo>
                    <a:pt x="15121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7C622D0-D724-4E50-A101-EC33C0AD55BE}"/>
                </a:ext>
              </a:extLst>
            </p:cNvPr>
            <p:cNvSpPr/>
            <p:nvPr/>
          </p:nvSpPr>
          <p:spPr>
            <a:xfrm>
              <a:off x="5522680" y="5672542"/>
              <a:ext cx="6729" cy="167597"/>
            </a:xfrm>
            <a:custGeom>
              <a:avLst/>
              <a:gdLst>
                <a:gd name="connsiteX0" fmla="*/ 5967 w 6729"/>
                <a:gd name="connsiteY0" fmla="*/ 151853 h 167597"/>
                <a:gd name="connsiteX1" fmla="*/ 5967 w 6729"/>
                <a:gd name="connsiteY1" fmla="*/ 151853 h 167597"/>
                <a:gd name="connsiteX2" fmla="*/ 6729 w 6729"/>
                <a:gd name="connsiteY2" fmla="*/ 149695 h 167597"/>
                <a:gd name="connsiteX3" fmla="*/ 6729 w 6729"/>
                <a:gd name="connsiteY3" fmla="*/ 0 h 167597"/>
                <a:gd name="connsiteX4" fmla="*/ 6729 w 6729"/>
                <a:gd name="connsiteY4" fmla="*/ 0 h 167597"/>
                <a:gd name="connsiteX5" fmla="*/ 0 w 6729"/>
                <a:gd name="connsiteY5" fmla="*/ 6094 h 167597"/>
                <a:gd name="connsiteX6" fmla="*/ 0 w 6729"/>
                <a:gd name="connsiteY6" fmla="*/ 6856 h 167597"/>
                <a:gd name="connsiteX7" fmla="*/ 0 w 6729"/>
                <a:gd name="connsiteY7" fmla="*/ 167597 h 167597"/>
                <a:gd name="connsiteX8" fmla="*/ 2159 w 6729"/>
                <a:gd name="connsiteY8" fmla="*/ 167597 h 16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7597">
                  <a:moveTo>
                    <a:pt x="5967" y="151853"/>
                  </a:moveTo>
                  <a:lnTo>
                    <a:pt x="5967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51" y="-15"/>
                    <a:pt x="330" y="2628"/>
                    <a:pt x="0" y="6094"/>
                  </a:cubicBezTo>
                  <a:cubicBezTo>
                    <a:pt x="0" y="6094"/>
                    <a:pt x="0" y="6094"/>
                    <a:pt x="0" y="6856"/>
                  </a:cubicBezTo>
                  <a:lnTo>
                    <a:pt x="0" y="167597"/>
                  </a:lnTo>
                  <a:lnTo>
                    <a:pt x="2159" y="1675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6593BB5-E270-456C-BD06-18A6BADAF4AA}"/>
                </a:ext>
              </a:extLst>
            </p:cNvPr>
            <p:cNvSpPr/>
            <p:nvPr/>
          </p:nvSpPr>
          <p:spPr>
            <a:xfrm>
              <a:off x="5531568" y="5673050"/>
              <a:ext cx="4062" cy="141695"/>
            </a:xfrm>
            <a:custGeom>
              <a:avLst/>
              <a:gdLst>
                <a:gd name="connsiteX0" fmla="*/ 254 w 4062"/>
                <a:gd name="connsiteY0" fmla="*/ 141696 h 141695"/>
                <a:gd name="connsiteX1" fmla="*/ 888 w 4062"/>
                <a:gd name="connsiteY1" fmla="*/ 139283 h 141695"/>
                <a:gd name="connsiteX2" fmla="*/ 888 w 4062"/>
                <a:gd name="connsiteY2" fmla="*/ 139283 h 141695"/>
                <a:gd name="connsiteX3" fmla="*/ 1524 w 4062"/>
                <a:gd name="connsiteY3" fmla="*/ 138014 h 141695"/>
                <a:gd name="connsiteX4" fmla="*/ 2285 w 4062"/>
                <a:gd name="connsiteY4" fmla="*/ 136998 h 141695"/>
                <a:gd name="connsiteX5" fmla="*/ 3174 w 4062"/>
                <a:gd name="connsiteY5" fmla="*/ 136236 h 141695"/>
                <a:gd name="connsiteX6" fmla="*/ 4063 w 4062"/>
                <a:gd name="connsiteY6" fmla="*/ 136236 h 141695"/>
                <a:gd name="connsiteX7" fmla="*/ 4063 w 4062"/>
                <a:gd name="connsiteY7" fmla="*/ 6221 h 141695"/>
                <a:gd name="connsiteX8" fmla="*/ 0 w 4062"/>
                <a:gd name="connsiteY8" fmla="*/ 0 h 14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2" h="141695">
                  <a:moveTo>
                    <a:pt x="254" y="141696"/>
                  </a:moveTo>
                  <a:lnTo>
                    <a:pt x="888" y="139283"/>
                  </a:lnTo>
                  <a:lnTo>
                    <a:pt x="888" y="139283"/>
                  </a:lnTo>
                  <a:cubicBezTo>
                    <a:pt x="1079" y="138848"/>
                    <a:pt x="1282" y="138424"/>
                    <a:pt x="1524" y="138014"/>
                  </a:cubicBezTo>
                  <a:cubicBezTo>
                    <a:pt x="1524" y="138014"/>
                    <a:pt x="1524" y="138014"/>
                    <a:pt x="2285" y="136998"/>
                  </a:cubicBezTo>
                  <a:lnTo>
                    <a:pt x="3174" y="136236"/>
                  </a:lnTo>
                  <a:cubicBezTo>
                    <a:pt x="3174" y="136236"/>
                    <a:pt x="3174" y="136236"/>
                    <a:pt x="4063" y="136236"/>
                  </a:cubicBezTo>
                  <a:lnTo>
                    <a:pt x="4063" y="6221"/>
                  </a:lnTo>
                  <a:cubicBezTo>
                    <a:pt x="4012" y="3540"/>
                    <a:pt x="2438" y="1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0F4F682-E384-464E-8F0F-2D10B1EED6AA}"/>
                </a:ext>
              </a:extLst>
            </p:cNvPr>
            <p:cNvSpPr/>
            <p:nvPr/>
          </p:nvSpPr>
          <p:spPr>
            <a:xfrm>
              <a:off x="5205644" y="5835315"/>
              <a:ext cx="2539" cy="11046"/>
            </a:xfrm>
            <a:custGeom>
              <a:avLst/>
              <a:gdLst>
                <a:gd name="connsiteX0" fmla="*/ 0 w 2539"/>
                <a:gd name="connsiteY0" fmla="*/ 0 h 11046"/>
                <a:gd name="connsiteX1" fmla="*/ 0 w 2539"/>
                <a:gd name="connsiteY1" fmla="*/ 11046 h 11046"/>
                <a:gd name="connsiteX2" fmla="*/ 2539 w 2539"/>
                <a:gd name="connsiteY2" fmla="*/ 5967 h 11046"/>
                <a:gd name="connsiteX3" fmla="*/ 2539 w 2539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11046">
                  <a:moveTo>
                    <a:pt x="0" y="0"/>
                  </a:moveTo>
                  <a:lnTo>
                    <a:pt x="0" y="11046"/>
                  </a:lnTo>
                  <a:cubicBezTo>
                    <a:pt x="38" y="9057"/>
                    <a:pt x="965" y="7191"/>
                    <a:pt x="2539" y="5967"/>
                  </a:cubicBez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CF4FF5E-C144-4224-884F-321FAA2EA7D9}"/>
                </a:ext>
              </a:extLst>
            </p:cNvPr>
            <p:cNvSpPr/>
            <p:nvPr/>
          </p:nvSpPr>
          <p:spPr>
            <a:xfrm>
              <a:off x="5206024" y="5644683"/>
              <a:ext cx="13839" cy="195456"/>
            </a:xfrm>
            <a:custGeom>
              <a:avLst/>
              <a:gdLst>
                <a:gd name="connsiteX0" fmla="*/ 6983 w 13839"/>
                <a:gd name="connsiteY0" fmla="*/ 53 h 195456"/>
                <a:gd name="connsiteX1" fmla="*/ 4952 w 13839"/>
                <a:gd name="connsiteY1" fmla="*/ 53 h 195456"/>
                <a:gd name="connsiteX2" fmla="*/ 2539 w 13839"/>
                <a:gd name="connsiteY2" fmla="*/ 1450 h 195456"/>
                <a:gd name="connsiteX3" fmla="*/ 0 w 13839"/>
                <a:gd name="connsiteY3" fmla="*/ 6529 h 195456"/>
                <a:gd name="connsiteX4" fmla="*/ 0 w 13839"/>
                <a:gd name="connsiteY4" fmla="*/ 188219 h 195456"/>
                <a:gd name="connsiteX5" fmla="*/ 3682 w 13839"/>
                <a:gd name="connsiteY5" fmla="*/ 188219 h 195456"/>
                <a:gd name="connsiteX6" fmla="*/ 4939 w 13839"/>
                <a:gd name="connsiteY6" fmla="*/ 189227 h 195456"/>
                <a:gd name="connsiteX7" fmla="*/ 4952 w 13839"/>
                <a:gd name="connsiteY7" fmla="*/ 189362 h 195456"/>
                <a:gd name="connsiteX8" fmla="*/ 4952 w 13839"/>
                <a:gd name="connsiteY8" fmla="*/ 195456 h 195456"/>
                <a:gd name="connsiteX9" fmla="*/ 6983 w 13839"/>
                <a:gd name="connsiteY9" fmla="*/ 195456 h 195456"/>
                <a:gd name="connsiteX10" fmla="*/ 13839 w 13839"/>
                <a:gd name="connsiteY10" fmla="*/ 195456 h 195456"/>
                <a:gd name="connsiteX11" fmla="*/ 13839 w 13839"/>
                <a:gd name="connsiteY11" fmla="*/ 6910 h 195456"/>
                <a:gd name="connsiteX12" fmla="*/ 13839 w 13839"/>
                <a:gd name="connsiteY12" fmla="*/ 6275 h 195456"/>
                <a:gd name="connsiteX13" fmla="*/ 6983 w 13839"/>
                <a:gd name="connsiteY13" fmla="*/ 53 h 195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456">
                  <a:moveTo>
                    <a:pt x="6983" y="53"/>
                  </a:moveTo>
                  <a:cubicBezTo>
                    <a:pt x="6310" y="-18"/>
                    <a:pt x="5625" y="-18"/>
                    <a:pt x="4952" y="53"/>
                  </a:cubicBezTo>
                  <a:cubicBezTo>
                    <a:pt x="4050" y="312"/>
                    <a:pt x="3212" y="792"/>
                    <a:pt x="2539" y="1450"/>
                  </a:cubicBezTo>
                  <a:cubicBezTo>
                    <a:pt x="965" y="2674"/>
                    <a:pt x="38" y="4539"/>
                    <a:pt x="0" y="6529"/>
                  </a:cubicBezTo>
                  <a:lnTo>
                    <a:pt x="0" y="188219"/>
                  </a:lnTo>
                  <a:lnTo>
                    <a:pt x="3682" y="188219"/>
                  </a:lnTo>
                  <a:cubicBezTo>
                    <a:pt x="4304" y="188149"/>
                    <a:pt x="4876" y="188600"/>
                    <a:pt x="4939" y="189227"/>
                  </a:cubicBezTo>
                  <a:cubicBezTo>
                    <a:pt x="4952" y="189272"/>
                    <a:pt x="4952" y="189317"/>
                    <a:pt x="4952" y="189362"/>
                  </a:cubicBezTo>
                  <a:lnTo>
                    <a:pt x="4952" y="195456"/>
                  </a:lnTo>
                  <a:cubicBezTo>
                    <a:pt x="5625" y="195385"/>
                    <a:pt x="6310" y="195385"/>
                    <a:pt x="6983" y="195456"/>
                  </a:cubicBezTo>
                  <a:lnTo>
                    <a:pt x="13839" y="195456"/>
                  </a:lnTo>
                  <a:lnTo>
                    <a:pt x="13839" y="6910"/>
                  </a:lnTo>
                  <a:cubicBezTo>
                    <a:pt x="13839" y="6910"/>
                    <a:pt x="13839" y="6910"/>
                    <a:pt x="13839" y="6275"/>
                  </a:cubicBezTo>
                  <a:cubicBezTo>
                    <a:pt x="13509" y="2737"/>
                    <a:pt x="10538" y="38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6B850F-52E6-4537-93F0-1F5747AA2540}"/>
                </a:ext>
              </a:extLst>
            </p:cNvPr>
            <p:cNvSpPr/>
            <p:nvPr/>
          </p:nvSpPr>
          <p:spPr>
            <a:xfrm>
              <a:off x="5536519" y="5832902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BE9A942-B59D-4CB7-920D-4F8780DBAE54}"/>
                </a:ext>
              </a:extLst>
            </p:cNvPr>
            <p:cNvSpPr/>
            <p:nvPr/>
          </p:nvSpPr>
          <p:spPr>
            <a:xfrm>
              <a:off x="5540328" y="5828332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7" y="1004"/>
                    <a:pt x="724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16569B5-E878-4EBB-ADA3-CFC8B1166BC8}"/>
                </a:ext>
              </a:extLst>
            </p:cNvPr>
            <p:cNvSpPr/>
            <p:nvPr/>
          </p:nvSpPr>
          <p:spPr>
            <a:xfrm>
              <a:off x="5524203" y="5825030"/>
              <a:ext cx="5205" cy="15109"/>
            </a:xfrm>
            <a:custGeom>
              <a:avLst/>
              <a:gdLst>
                <a:gd name="connsiteX0" fmla="*/ 5206 w 5205"/>
                <a:gd name="connsiteY0" fmla="*/ 15109 h 15109"/>
                <a:gd name="connsiteX1" fmla="*/ 5206 w 5205"/>
                <a:gd name="connsiteY1" fmla="*/ 5460 h 15109"/>
                <a:gd name="connsiteX2" fmla="*/ 4444 w 5205"/>
                <a:gd name="connsiteY2" fmla="*/ 0 h 15109"/>
                <a:gd name="connsiteX3" fmla="*/ 0 w 5205"/>
                <a:gd name="connsiteY3" fmla="*/ 15109 h 15109"/>
                <a:gd name="connsiteX4" fmla="*/ 5206 w 5205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5109">
                  <a:moveTo>
                    <a:pt x="5206" y="15109"/>
                  </a:moveTo>
                  <a:lnTo>
                    <a:pt x="5206" y="5460"/>
                  </a:lnTo>
                  <a:cubicBezTo>
                    <a:pt x="4203" y="3827"/>
                    <a:pt x="3923" y="1846"/>
                    <a:pt x="4444" y="0"/>
                  </a:cubicBezTo>
                  <a:lnTo>
                    <a:pt x="0" y="15109"/>
                  </a:lnTo>
                  <a:lnTo>
                    <a:pt x="5206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811ED98-3DEF-4411-8AB6-F97E0522EC46}"/>
                </a:ext>
              </a:extLst>
            </p:cNvPr>
            <p:cNvSpPr/>
            <p:nvPr/>
          </p:nvSpPr>
          <p:spPr>
            <a:xfrm>
              <a:off x="5531822" y="5833029"/>
              <a:ext cx="2285" cy="7110"/>
            </a:xfrm>
            <a:custGeom>
              <a:avLst/>
              <a:gdLst>
                <a:gd name="connsiteX0" fmla="*/ 0 w 2285"/>
                <a:gd name="connsiteY0" fmla="*/ 7110 h 7110"/>
                <a:gd name="connsiteX1" fmla="*/ 2285 w 2285"/>
                <a:gd name="connsiteY1" fmla="*/ 7110 h 7110"/>
                <a:gd name="connsiteX2" fmla="*/ 2285 w 2285"/>
                <a:gd name="connsiteY2" fmla="*/ 762 h 7110"/>
                <a:gd name="connsiteX3" fmla="*/ 1524 w 2285"/>
                <a:gd name="connsiteY3" fmla="*/ 762 h 7110"/>
                <a:gd name="connsiteX4" fmla="*/ 0 w 2285"/>
                <a:gd name="connsiteY4" fmla="*/ 0 h 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110">
                  <a:moveTo>
                    <a:pt x="0" y="7110"/>
                  </a:moveTo>
                  <a:lnTo>
                    <a:pt x="2285" y="7110"/>
                  </a:lnTo>
                  <a:lnTo>
                    <a:pt x="2285" y="762"/>
                  </a:lnTo>
                  <a:lnTo>
                    <a:pt x="1524" y="762"/>
                  </a:lnTo>
                  <a:cubicBezTo>
                    <a:pt x="978" y="585"/>
                    <a:pt x="470" y="3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5F93082-90B4-4E3C-9E9C-5DFDB94E4E35}"/>
                </a:ext>
              </a:extLst>
            </p:cNvPr>
            <p:cNvSpPr/>
            <p:nvPr/>
          </p:nvSpPr>
          <p:spPr>
            <a:xfrm>
              <a:off x="4247551" y="5581745"/>
              <a:ext cx="161247" cy="12458"/>
            </a:xfrm>
            <a:custGeom>
              <a:avLst/>
              <a:gdLst>
                <a:gd name="connsiteX0" fmla="*/ 8126 w 161247"/>
                <a:gd name="connsiteY0" fmla="*/ 5602 h 12458"/>
                <a:gd name="connsiteX1" fmla="*/ 8126 w 161247"/>
                <a:gd name="connsiteY1" fmla="*/ 9158 h 12458"/>
                <a:gd name="connsiteX2" fmla="*/ 12697 w 161247"/>
                <a:gd name="connsiteY2" fmla="*/ 12459 h 12458"/>
                <a:gd name="connsiteX3" fmla="*/ 155915 w 161247"/>
                <a:gd name="connsiteY3" fmla="*/ 12459 h 12458"/>
                <a:gd name="connsiteX4" fmla="*/ 155915 w 161247"/>
                <a:gd name="connsiteY4" fmla="*/ 5602 h 12458"/>
                <a:gd name="connsiteX5" fmla="*/ 155915 w 161247"/>
                <a:gd name="connsiteY5" fmla="*/ 4587 h 12458"/>
                <a:gd name="connsiteX6" fmla="*/ 155915 w 161247"/>
                <a:gd name="connsiteY6" fmla="*/ 3190 h 12458"/>
                <a:gd name="connsiteX7" fmla="*/ 156550 w 161247"/>
                <a:gd name="connsiteY7" fmla="*/ 1920 h 12458"/>
                <a:gd name="connsiteX8" fmla="*/ 156550 w 161247"/>
                <a:gd name="connsiteY8" fmla="*/ 1032 h 12458"/>
                <a:gd name="connsiteX9" fmla="*/ 156550 w 161247"/>
                <a:gd name="connsiteY9" fmla="*/ 1032 h 12458"/>
                <a:gd name="connsiteX10" fmla="*/ 157693 w 161247"/>
                <a:gd name="connsiteY10" fmla="*/ 143 h 12458"/>
                <a:gd name="connsiteX11" fmla="*/ 158709 w 161247"/>
                <a:gd name="connsiteY11" fmla="*/ 143 h 12458"/>
                <a:gd name="connsiteX12" fmla="*/ 159851 w 161247"/>
                <a:gd name="connsiteY12" fmla="*/ 143 h 12458"/>
                <a:gd name="connsiteX13" fmla="*/ 161248 w 161247"/>
                <a:gd name="connsiteY13" fmla="*/ 143 h 12458"/>
                <a:gd name="connsiteX14" fmla="*/ 0 w 161247"/>
                <a:gd name="connsiteY14" fmla="*/ 143 h 12458"/>
                <a:gd name="connsiteX15" fmla="*/ 8100 w 161247"/>
                <a:gd name="connsiteY15" fmla="*/ 5472 h 12458"/>
                <a:gd name="connsiteX16" fmla="*/ 8126 w 161247"/>
                <a:gd name="connsiteY16" fmla="*/ 560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247" h="12458">
                  <a:moveTo>
                    <a:pt x="8126" y="5602"/>
                  </a:moveTo>
                  <a:lnTo>
                    <a:pt x="8126" y="9158"/>
                  </a:lnTo>
                  <a:lnTo>
                    <a:pt x="12697" y="12459"/>
                  </a:lnTo>
                  <a:lnTo>
                    <a:pt x="155915" y="12459"/>
                  </a:lnTo>
                  <a:lnTo>
                    <a:pt x="155915" y="5602"/>
                  </a:lnTo>
                  <a:cubicBezTo>
                    <a:pt x="155915" y="5602"/>
                    <a:pt x="155915" y="5602"/>
                    <a:pt x="155915" y="4587"/>
                  </a:cubicBezTo>
                  <a:cubicBezTo>
                    <a:pt x="155877" y="4122"/>
                    <a:pt x="155877" y="3655"/>
                    <a:pt x="155915" y="3190"/>
                  </a:cubicBezTo>
                  <a:cubicBezTo>
                    <a:pt x="156042" y="2732"/>
                    <a:pt x="156258" y="2301"/>
                    <a:pt x="156550" y="1920"/>
                  </a:cubicBezTo>
                  <a:cubicBezTo>
                    <a:pt x="156550" y="1920"/>
                    <a:pt x="156550" y="1920"/>
                    <a:pt x="156550" y="1032"/>
                  </a:cubicBezTo>
                  <a:lnTo>
                    <a:pt x="156550" y="1032"/>
                  </a:lnTo>
                  <a:cubicBezTo>
                    <a:pt x="156867" y="667"/>
                    <a:pt x="157261" y="366"/>
                    <a:pt x="157693" y="143"/>
                  </a:cubicBezTo>
                  <a:lnTo>
                    <a:pt x="158709" y="143"/>
                  </a:lnTo>
                  <a:lnTo>
                    <a:pt x="159851" y="143"/>
                  </a:lnTo>
                  <a:lnTo>
                    <a:pt x="161248" y="143"/>
                  </a:lnTo>
                  <a:lnTo>
                    <a:pt x="0" y="143"/>
                  </a:lnTo>
                  <a:cubicBezTo>
                    <a:pt x="3707" y="-623"/>
                    <a:pt x="7339" y="1764"/>
                    <a:pt x="8100" y="5472"/>
                  </a:cubicBezTo>
                  <a:cubicBezTo>
                    <a:pt x="8113" y="5516"/>
                    <a:pt x="8113" y="5559"/>
                    <a:pt x="8126" y="5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280DA73-1E67-4587-B420-A3EF4D93A9C8}"/>
                </a:ext>
              </a:extLst>
            </p:cNvPr>
            <p:cNvSpPr/>
            <p:nvPr/>
          </p:nvSpPr>
          <p:spPr>
            <a:xfrm>
              <a:off x="4255677" y="5593950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1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1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E27B8804-D3DB-4F3D-901D-34C3E00838A4}"/>
                </a:ext>
              </a:extLst>
            </p:cNvPr>
            <p:cNvSpPr/>
            <p:nvPr/>
          </p:nvSpPr>
          <p:spPr>
            <a:xfrm>
              <a:off x="4255677" y="5590902"/>
              <a:ext cx="31868" cy="23488"/>
            </a:xfrm>
            <a:custGeom>
              <a:avLst/>
              <a:gdLst>
                <a:gd name="connsiteX0" fmla="*/ 27806 w 31868"/>
                <a:gd name="connsiteY0" fmla="*/ 23489 h 23488"/>
                <a:gd name="connsiteX1" fmla="*/ 31869 w 31868"/>
                <a:gd name="connsiteY1" fmla="*/ 23489 h 23488"/>
                <a:gd name="connsiteX2" fmla="*/ 4571 w 31868"/>
                <a:gd name="connsiteY2" fmla="*/ 3301 h 23488"/>
                <a:gd name="connsiteX3" fmla="*/ 0 w 31868"/>
                <a:gd name="connsiteY3" fmla="*/ 0 h 23488"/>
                <a:gd name="connsiteX4" fmla="*/ 0 w 31868"/>
                <a:gd name="connsiteY4" fmla="*/ 3047 h 23488"/>
                <a:gd name="connsiteX5" fmla="*/ 381 w 31868"/>
                <a:gd name="connsiteY5" fmla="*/ 3301 h 23488"/>
                <a:gd name="connsiteX6" fmla="*/ 27806 w 31868"/>
                <a:gd name="connsiteY6" fmla="*/ 23489 h 2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8">
                  <a:moveTo>
                    <a:pt x="27806" y="23489"/>
                  </a:moveTo>
                  <a:lnTo>
                    <a:pt x="31869" y="23489"/>
                  </a:lnTo>
                  <a:lnTo>
                    <a:pt x="4571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1" y="3301"/>
                  </a:lnTo>
                  <a:lnTo>
                    <a:pt x="27806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E36D31D-F52A-4F06-84BC-A82E5CD4C3F9}"/>
                </a:ext>
              </a:extLst>
            </p:cNvPr>
            <p:cNvSpPr/>
            <p:nvPr/>
          </p:nvSpPr>
          <p:spPr>
            <a:xfrm>
              <a:off x="4241965" y="5580491"/>
              <a:ext cx="13712" cy="33900"/>
            </a:xfrm>
            <a:custGeom>
              <a:avLst/>
              <a:gdLst>
                <a:gd name="connsiteX0" fmla="*/ 6856 w 13712"/>
                <a:gd name="connsiteY0" fmla="*/ 33900 h 33900"/>
                <a:gd name="connsiteX1" fmla="*/ 13712 w 13712"/>
                <a:gd name="connsiteY1" fmla="*/ 33900 h 33900"/>
                <a:gd name="connsiteX2" fmla="*/ 13712 w 13712"/>
                <a:gd name="connsiteY2" fmla="*/ 6856 h 33900"/>
                <a:gd name="connsiteX3" fmla="*/ 6856 w 13712"/>
                <a:gd name="connsiteY3" fmla="*/ 0 h 33900"/>
                <a:gd name="connsiteX4" fmla="*/ 0 w 13712"/>
                <a:gd name="connsiteY4" fmla="*/ 6856 h 33900"/>
                <a:gd name="connsiteX5" fmla="*/ 0 w 13712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3900">
                  <a:moveTo>
                    <a:pt x="6856" y="33900"/>
                  </a:moveTo>
                  <a:lnTo>
                    <a:pt x="13712" y="33900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3794D88-4958-4E7B-83AD-00FB676ED627}"/>
                </a:ext>
              </a:extLst>
            </p:cNvPr>
            <p:cNvSpPr/>
            <p:nvPr/>
          </p:nvSpPr>
          <p:spPr>
            <a:xfrm>
              <a:off x="7904325" y="6522717"/>
              <a:ext cx="2539" cy="341796"/>
            </a:xfrm>
            <a:custGeom>
              <a:avLst/>
              <a:gdLst>
                <a:gd name="connsiteX0" fmla="*/ 1270 w 2539"/>
                <a:gd name="connsiteY0" fmla="*/ 0 h 341796"/>
                <a:gd name="connsiteX1" fmla="*/ 0 w 2539"/>
                <a:gd name="connsiteY1" fmla="*/ 0 h 341796"/>
                <a:gd name="connsiteX2" fmla="*/ 0 w 2539"/>
                <a:gd name="connsiteY2" fmla="*/ 341797 h 341796"/>
                <a:gd name="connsiteX3" fmla="*/ 2539 w 2539"/>
                <a:gd name="connsiteY3" fmla="*/ 341797 h 341796"/>
                <a:gd name="connsiteX4" fmla="*/ 2539 w 2539"/>
                <a:gd name="connsiteY4" fmla="*/ 0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341796">
                  <a:moveTo>
                    <a:pt x="1270" y="0"/>
                  </a:moveTo>
                  <a:lnTo>
                    <a:pt x="0" y="0"/>
                  </a:lnTo>
                  <a:lnTo>
                    <a:pt x="0" y="341797"/>
                  </a:lnTo>
                  <a:lnTo>
                    <a:pt x="2539" y="341797"/>
                  </a:ln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83AFB77-1D01-4974-AA4F-E777ADA3A7E2}"/>
                </a:ext>
              </a:extLst>
            </p:cNvPr>
            <p:cNvSpPr/>
            <p:nvPr/>
          </p:nvSpPr>
          <p:spPr>
            <a:xfrm>
              <a:off x="7838684" y="6506338"/>
              <a:ext cx="67926" cy="15200"/>
            </a:xfrm>
            <a:custGeom>
              <a:avLst/>
              <a:gdLst>
                <a:gd name="connsiteX0" fmla="*/ 60055 w 67926"/>
                <a:gd name="connsiteY0" fmla="*/ 9523 h 15200"/>
                <a:gd name="connsiteX1" fmla="*/ 66912 w 67926"/>
                <a:gd name="connsiteY1" fmla="*/ 2539 h 15200"/>
                <a:gd name="connsiteX2" fmla="*/ 66912 w 67926"/>
                <a:gd name="connsiteY2" fmla="*/ 2539 h 15200"/>
                <a:gd name="connsiteX3" fmla="*/ 4444 w 67926"/>
                <a:gd name="connsiteY3" fmla="*/ 0 h 15200"/>
                <a:gd name="connsiteX4" fmla="*/ 4444 w 67926"/>
                <a:gd name="connsiteY4" fmla="*/ 6729 h 15200"/>
                <a:gd name="connsiteX5" fmla="*/ 4444 w 67926"/>
                <a:gd name="connsiteY5" fmla="*/ 6729 h 15200"/>
                <a:gd name="connsiteX6" fmla="*/ 4444 w 67926"/>
                <a:gd name="connsiteY6" fmla="*/ 8126 h 15200"/>
                <a:gd name="connsiteX7" fmla="*/ 4444 w 67926"/>
                <a:gd name="connsiteY7" fmla="*/ 9269 h 15200"/>
                <a:gd name="connsiteX8" fmla="*/ 3555 w 67926"/>
                <a:gd name="connsiteY8" fmla="*/ 10538 h 15200"/>
                <a:gd name="connsiteX9" fmla="*/ 3555 w 67926"/>
                <a:gd name="connsiteY9" fmla="*/ 11427 h 15200"/>
                <a:gd name="connsiteX10" fmla="*/ 2158 w 67926"/>
                <a:gd name="connsiteY10" fmla="*/ 12316 h 15200"/>
                <a:gd name="connsiteX11" fmla="*/ 1396 w 67926"/>
                <a:gd name="connsiteY11" fmla="*/ 12316 h 15200"/>
                <a:gd name="connsiteX12" fmla="*/ 0 w 67926"/>
                <a:gd name="connsiteY12" fmla="*/ 12316 h 15200"/>
                <a:gd name="connsiteX13" fmla="*/ 0 w 67926"/>
                <a:gd name="connsiteY13" fmla="*/ 12316 h 15200"/>
                <a:gd name="connsiteX14" fmla="*/ 66658 w 67926"/>
                <a:gd name="connsiteY14" fmla="*/ 15109 h 15200"/>
                <a:gd name="connsiteX15" fmla="*/ 67927 w 67926"/>
                <a:gd name="connsiteY15" fmla="*/ 15109 h 15200"/>
                <a:gd name="connsiteX16" fmla="*/ 60055 w 67926"/>
                <a:gd name="connsiteY16" fmla="*/ 9523 h 1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200">
                  <a:moveTo>
                    <a:pt x="60055" y="9523"/>
                  </a:moveTo>
                  <a:cubicBezTo>
                    <a:pt x="60055" y="5713"/>
                    <a:pt x="63102" y="2603"/>
                    <a:pt x="66912" y="2539"/>
                  </a:cubicBezTo>
                  <a:lnTo>
                    <a:pt x="66912" y="2539"/>
                  </a:lnTo>
                  <a:lnTo>
                    <a:pt x="4444" y="0"/>
                  </a:lnTo>
                  <a:lnTo>
                    <a:pt x="4444" y="6729"/>
                  </a:lnTo>
                  <a:lnTo>
                    <a:pt x="4444" y="6729"/>
                  </a:lnTo>
                  <a:cubicBezTo>
                    <a:pt x="4507" y="7199"/>
                    <a:pt x="4507" y="7656"/>
                    <a:pt x="4444" y="8126"/>
                  </a:cubicBezTo>
                  <a:cubicBezTo>
                    <a:pt x="4444" y="8126"/>
                    <a:pt x="4444" y="8888"/>
                    <a:pt x="4444" y="9269"/>
                  </a:cubicBezTo>
                  <a:lnTo>
                    <a:pt x="3555" y="10538"/>
                  </a:lnTo>
                  <a:lnTo>
                    <a:pt x="3555" y="11427"/>
                  </a:lnTo>
                  <a:cubicBezTo>
                    <a:pt x="3136" y="11795"/>
                    <a:pt x="2667" y="12100"/>
                    <a:pt x="2158" y="12316"/>
                  </a:cubicBezTo>
                  <a:lnTo>
                    <a:pt x="1396" y="12316"/>
                  </a:lnTo>
                  <a:lnTo>
                    <a:pt x="0" y="12316"/>
                  </a:lnTo>
                  <a:lnTo>
                    <a:pt x="0" y="12316"/>
                  </a:lnTo>
                  <a:lnTo>
                    <a:pt x="66658" y="15109"/>
                  </a:lnTo>
                  <a:lnTo>
                    <a:pt x="67927" y="15109"/>
                  </a:lnTo>
                  <a:cubicBezTo>
                    <a:pt x="64220" y="15718"/>
                    <a:pt x="60703" y="13230"/>
                    <a:pt x="60055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93D292F-5CCE-40A5-A394-D04E1AC6BF8A}"/>
                </a:ext>
              </a:extLst>
            </p:cNvPr>
            <p:cNvSpPr/>
            <p:nvPr/>
          </p:nvSpPr>
          <p:spPr>
            <a:xfrm>
              <a:off x="5965667" y="6511671"/>
              <a:ext cx="89639" cy="2412"/>
            </a:xfrm>
            <a:custGeom>
              <a:avLst/>
              <a:gdLst>
                <a:gd name="connsiteX0" fmla="*/ 0 w 89639"/>
                <a:gd name="connsiteY0" fmla="*/ 2412 h 2412"/>
                <a:gd name="connsiteX1" fmla="*/ 89639 w 89639"/>
                <a:gd name="connsiteY1" fmla="*/ 2412 h 2412"/>
                <a:gd name="connsiteX2" fmla="*/ 89639 w 89639"/>
                <a:gd name="connsiteY2" fmla="*/ 1270 h 2412"/>
                <a:gd name="connsiteX3" fmla="*/ 89639 w 89639"/>
                <a:gd name="connsiteY3" fmla="*/ 0 h 2412"/>
                <a:gd name="connsiteX4" fmla="*/ 762 w 89639"/>
                <a:gd name="connsiteY4" fmla="*/ 0 h 2412"/>
                <a:gd name="connsiteX5" fmla="*/ 762 w 89639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9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639" y="2412"/>
                    <a:pt x="89639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35C3281-3002-4B62-85C1-12DA87D37CCB}"/>
                </a:ext>
              </a:extLst>
            </p:cNvPr>
            <p:cNvSpPr/>
            <p:nvPr/>
          </p:nvSpPr>
          <p:spPr>
            <a:xfrm>
              <a:off x="4411338" y="5580618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12B138-9421-4AC4-8DF6-4B24EE135A13}"/>
                </a:ext>
              </a:extLst>
            </p:cNvPr>
            <p:cNvSpPr/>
            <p:nvPr/>
          </p:nvSpPr>
          <p:spPr>
            <a:xfrm>
              <a:off x="4414005" y="5582142"/>
              <a:ext cx="38217" cy="32249"/>
            </a:xfrm>
            <a:custGeom>
              <a:avLst/>
              <a:gdLst>
                <a:gd name="connsiteX0" fmla="*/ 3301 w 38217"/>
                <a:gd name="connsiteY0" fmla="*/ 5206 h 32249"/>
                <a:gd name="connsiteX1" fmla="*/ 3301 w 38217"/>
                <a:gd name="connsiteY1" fmla="*/ 20315 h 32249"/>
                <a:gd name="connsiteX2" fmla="*/ 17141 w 38217"/>
                <a:gd name="connsiteY2" fmla="*/ 32250 h 32249"/>
                <a:gd name="connsiteX3" fmla="*/ 38217 w 38217"/>
                <a:gd name="connsiteY3" fmla="*/ 32250 h 32249"/>
                <a:gd name="connsiteX4" fmla="*/ 889 w 38217"/>
                <a:gd name="connsiteY4" fmla="*/ 0 h 32249"/>
                <a:gd name="connsiteX5" fmla="*/ 0 w 38217"/>
                <a:gd name="connsiteY5" fmla="*/ 0 h 32249"/>
                <a:gd name="connsiteX6" fmla="*/ 3301 w 38217"/>
                <a:gd name="connsiteY6" fmla="*/ 5206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17" h="32249">
                  <a:moveTo>
                    <a:pt x="3301" y="5206"/>
                  </a:moveTo>
                  <a:lnTo>
                    <a:pt x="3301" y="20315"/>
                  </a:lnTo>
                  <a:lnTo>
                    <a:pt x="17141" y="32250"/>
                  </a:lnTo>
                  <a:lnTo>
                    <a:pt x="38217" y="32250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1854" y="1130"/>
                    <a:pt x="3073" y="3052"/>
                    <a:pt x="3301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7D3E6618-D02A-4272-9E99-1E064351F888}"/>
                </a:ext>
              </a:extLst>
            </p:cNvPr>
            <p:cNvSpPr/>
            <p:nvPr/>
          </p:nvSpPr>
          <p:spPr>
            <a:xfrm>
              <a:off x="4405752" y="5582650"/>
              <a:ext cx="761" cy="1015"/>
            </a:xfrm>
            <a:custGeom>
              <a:avLst/>
              <a:gdLst>
                <a:gd name="connsiteX0" fmla="*/ 0 w 761"/>
                <a:gd name="connsiteY0" fmla="*/ 127 h 1015"/>
                <a:gd name="connsiteX1" fmla="*/ 0 w 761"/>
                <a:gd name="connsiteY1" fmla="*/ 1016 h 1015"/>
                <a:gd name="connsiteX2" fmla="*/ 762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127"/>
                  </a:moveTo>
                  <a:cubicBezTo>
                    <a:pt x="0" y="127"/>
                    <a:pt x="0" y="762"/>
                    <a:pt x="0" y="1016"/>
                  </a:cubicBezTo>
                  <a:cubicBezTo>
                    <a:pt x="178" y="627"/>
                    <a:pt x="444" y="282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C363C44-AEAA-4067-A209-6996D0739EBE}"/>
                </a:ext>
              </a:extLst>
            </p:cNvPr>
            <p:cNvSpPr/>
            <p:nvPr/>
          </p:nvSpPr>
          <p:spPr>
            <a:xfrm>
              <a:off x="4408672" y="558074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CFC9898-093A-4175-BEA4-1D4B924C9A89}"/>
                </a:ext>
              </a:extLst>
            </p:cNvPr>
            <p:cNvSpPr/>
            <p:nvPr/>
          </p:nvSpPr>
          <p:spPr>
            <a:xfrm>
              <a:off x="4406514" y="5581761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B297678-E894-41EE-888C-FA7F6C9C2341}"/>
                </a:ext>
              </a:extLst>
            </p:cNvPr>
            <p:cNvSpPr/>
            <p:nvPr/>
          </p:nvSpPr>
          <p:spPr>
            <a:xfrm>
              <a:off x="4403565" y="5584808"/>
              <a:ext cx="28" cy="1396"/>
            </a:xfrm>
            <a:custGeom>
              <a:avLst/>
              <a:gdLst>
                <a:gd name="connsiteX0" fmla="*/ 28 w 28"/>
                <a:gd name="connsiteY0" fmla="*/ 1397 h 1396"/>
                <a:gd name="connsiteX1" fmla="*/ 28 w 28"/>
                <a:gd name="connsiteY1" fmla="*/ 0 h 1396"/>
                <a:gd name="connsiteX2" fmla="*/ 28 w 28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396">
                  <a:moveTo>
                    <a:pt x="28" y="1397"/>
                  </a:moveTo>
                  <a:cubicBezTo>
                    <a:pt x="-9" y="932"/>
                    <a:pt x="-9" y="465"/>
                    <a:pt x="28" y="0"/>
                  </a:cubicBezTo>
                  <a:cubicBezTo>
                    <a:pt x="-9" y="465"/>
                    <a:pt x="-9" y="932"/>
                    <a:pt x="2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B2BC9CD7-FD6A-4D12-8458-D8F0E47E0001}"/>
                </a:ext>
              </a:extLst>
            </p:cNvPr>
            <p:cNvSpPr/>
            <p:nvPr/>
          </p:nvSpPr>
          <p:spPr>
            <a:xfrm>
              <a:off x="5006051" y="5644737"/>
              <a:ext cx="13778" cy="202767"/>
            </a:xfrm>
            <a:custGeom>
              <a:avLst/>
              <a:gdLst>
                <a:gd name="connsiteX0" fmla="*/ 2666 w 13778"/>
                <a:gd name="connsiteY0" fmla="*/ 181564 h 202767"/>
                <a:gd name="connsiteX1" fmla="*/ 5206 w 13778"/>
                <a:gd name="connsiteY1" fmla="*/ 185753 h 202767"/>
                <a:gd name="connsiteX2" fmla="*/ 5206 w 13778"/>
                <a:gd name="connsiteY2" fmla="*/ 185753 h 202767"/>
                <a:gd name="connsiteX3" fmla="*/ 12824 w 13778"/>
                <a:gd name="connsiteY3" fmla="*/ 198450 h 202767"/>
                <a:gd name="connsiteX4" fmla="*/ 13712 w 13778"/>
                <a:gd name="connsiteY4" fmla="*/ 202767 h 202767"/>
                <a:gd name="connsiteX5" fmla="*/ 13712 w 13778"/>
                <a:gd name="connsiteY5" fmla="*/ 202005 h 202767"/>
                <a:gd name="connsiteX6" fmla="*/ 13712 w 13778"/>
                <a:gd name="connsiteY6" fmla="*/ 6856 h 202767"/>
                <a:gd name="connsiteX7" fmla="*/ 6856 w 13778"/>
                <a:gd name="connsiteY7" fmla="*/ 0 h 202767"/>
                <a:gd name="connsiteX8" fmla="*/ 0 w 13778"/>
                <a:gd name="connsiteY8" fmla="*/ 6856 h 202767"/>
                <a:gd name="connsiteX9" fmla="*/ 0 w 13778"/>
                <a:gd name="connsiteY9" fmla="*/ 177374 h 202767"/>
                <a:gd name="connsiteX10" fmla="*/ 2539 w 13778"/>
                <a:gd name="connsiteY10" fmla="*/ 181564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78" h="202767">
                  <a:moveTo>
                    <a:pt x="2666" y="181564"/>
                  </a:moveTo>
                  <a:lnTo>
                    <a:pt x="5206" y="185753"/>
                  </a:lnTo>
                  <a:lnTo>
                    <a:pt x="5206" y="185753"/>
                  </a:lnTo>
                  <a:lnTo>
                    <a:pt x="12824" y="198450"/>
                  </a:lnTo>
                  <a:cubicBezTo>
                    <a:pt x="13611" y="199741"/>
                    <a:pt x="13928" y="201269"/>
                    <a:pt x="13712" y="202767"/>
                  </a:cubicBezTo>
                  <a:cubicBezTo>
                    <a:pt x="13712" y="202767"/>
                    <a:pt x="13712" y="202767"/>
                    <a:pt x="13712" y="202005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177374"/>
                  </a:lnTo>
                  <a:lnTo>
                    <a:pt x="2539" y="1815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AB6C6E5-36A5-443B-933D-2D1603CE9136}"/>
                </a:ext>
              </a:extLst>
            </p:cNvPr>
            <p:cNvSpPr/>
            <p:nvPr/>
          </p:nvSpPr>
          <p:spPr>
            <a:xfrm>
              <a:off x="5019002" y="5848520"/>
              <a:ext cx="12696" cy="1142"/>
            </a:xfrm>
            <a:custGeom>
              <a:avLst/>
              <a:gdLst>
                <a:gd name="connsiteX0" fmla="*/ 0 w 12696"/>
                <a:gd name="connsiteY0" fmla="*/ 1143 h 1142"/>
                <a:gd name="connsiteX1" fmla="*/ 0 w 12696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142">
                  <a:moveTo>
                    <a:pt x="0" y="1143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A48FE129-14A7-4BDC-88D3-2F1405915E75}"/>
                </a:ext>
              </a:extLst>
            </p:cNvPr>
            <p:cNvSpPr/>
            <p:nvPr/>
          </p:nvSpPr>
          <p:spPr>
            <a:xfrm>
              <a:off x="5014304" y="5852836"/>
              <a:ext cx="2031" cy="634"/>
            </a:xfrm>
            <a:custGeom>
              <a:avLst/>
              <a:gdLst>
                <a:gd name="connsiteX0" fmla="*/ 2032 w 2031"/>
                <a:gd name="connsiteY0" fmla="*/ 0 h 634"/>
                <a:gd name="connsiteX1" fmla="*/ 0 w 2031"/>
                <a:gd name="connsiteY1" fmla="*/ 635 h 634"/>
                <a:gd name="connsiteX2" fmla="*/ 0 w 2031"/>
                <a:gd name="connsiteY2" fmla="*/ 635 h 634"/>
                <a:gd name="connsiteX3" fmla="*/ 2032 w 2031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634">
                  <a:moveTo>
                    <a:pt x="2032" y="0"/>
                  </a:moveTo>
                  <a:cubicBezTo>
                    <a:pt x="1397" y="326"/>
                    <a:pt x="711" y="541"/>
                    <a:pt x="0" y="635"/>
                  </a:cubicBezTo>
                  <a:lnTo>
                    <a:pt x="0" y="635"/>
                  </a:lnTo>
                  <a:cubicBezTo>
                    <a:pt x="711" y="535"/>
                    <a:pt x="1397" y="320"/>
                    <a:pt x="20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D66A463-C0F5-4F73-BDDE-2F5A43F88599}"/>
                </a:ext>
              </a:extLst>
            </p:cNvPr>
            <p:cNvSpPr/>
            <p:nvPr/>
          </p:nvSpPr>
          <p:spPr>
            <a:xfrm>
              <a:off x="5017225" y="5850805"/>
              <a:ext cx="1015" cy="888"/>
            </a:xfrm>
            <a:custGeom>
              <a:avLst/>
              <a:gdLst>
                <a:gd name="connsiteX0" fmla="*/ 1016 w 1015"/>
                <a:gd name="connsiteY0" fmla="*/ 0 h 888"/>
                <a:gd name="connsiteX1" fmla="*/ 0 w 1015"/>
                <a:gd name="connsiteY1" fmla="*/ 889 h 888"/>
                <a:gd name="connsiteX2" fmla="*/ 1016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1016" y="0"/>
                  </a:moveTo>
                  <a:cubicBezTo>
                    <a:pt x="736" y="361"/>
                    <a:pt x="394" y="663"/>
                    <a:pt x="0" y="889"/>
                  </a:cubicBezTo>
                  <a:cubicBezTo>
                    <a:pt x="394" y="663"/>
                    <a:pt x="736" y="361"/>
                    <a:pt x="101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3B32DAC-92A5-4988-B08A-EDDF473D1D62}"/>
                </a:ext>
              </a:extLst>
            </p:cNvPr>
            <p:cNvSpPr/>
            <p:nvPr/>
          </p:nvSpPr>
          <p:spPr>
            <a:xfrm>
              <a:off x="5009987" y="5852836"/>
              <a:ext cx="1777" cy="12696"/>
            </a:xfrm>
            <a:custGeom>
              <a:avLst/>
              <a:gdLst>
                <a:gd name="connsiteX0" fmla="*/ 1778 w 1777"/>
                <a:gd name="connsiteY0" fmla="*/ 0 h 12696"/>
                <a:gd name="connsiteX1" fmla="*/ 0 w 1777"/>
                <a:gd name="connsiteY1" fmla="*/ 0 h 12696"/>
                <a:gd name="connsiteX2" fmla="*/ 1778 w 1777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2696">
                  <a:moveTo>
                    <a:pt x="1778" y="0"/>
                  </a:moveTo>
                  <a:lnTo>
                    <a:pt x="0" y="0"/>
                  </a:ln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0EA4E5A-48AF-4EF4-B497-1C83C9615108}"/>
                </a:ext>
              </a:extLst>
            </p:cNvPr>
            <p:cNvSpPr/>
            <p:nvPr/>
          </p:nvSpPr>
          <p:spPr>
            <a:xfrm>
              <a:off x="5007575" y="5850424"/>
              <a:ext cx="1777" cy="1650"/>
            </a:xfrm>
            <a:custGeom>
              <a:avLst/>
              <a:gdLst>
                <a:gd name="connsiteX0" fmla="*/ 1778 w 1777"/>
                <a:gd name="connsiteY0" fmla="*/ 1651 h 1650"/>
                <a:gd name="connsiteX1" fmla="*/ 0 w 1777"/>
                <a:gd name="connsiteY1" fmla="*/ 0 h 1650"/>
                <a:gd name="connsiteX2" fmla="*/ 1778 w 1777"/>
                <a:gd name="connsiteY2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650">
                  <a:moveTo>
                    <a:pt x="1778" y="1651"/>
                  </a:moveTo>
                  <a:cubicBezTo>
                    <a:pt x="1092" y="1202"/>
                    <a:pt x="495" y="645"/>
                    <a:pt x="0" y="0"/>
                  </a:cubicBezTo>
                  <a:cubicBezTo>
                    <a:pt x="495" y="645"/>
                    <a:pt x="1092" y="1202"/>
                    <a:pt x="1778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D2F2B091-ADC0-4823-8346-34C5F471B3B3}"/>
                </a:ext>
              </a:extLst>
            </p:cNvPr>
            <p:cNvSpPr/>
            <p:nvPr/>
          </p:nvSpPr>
          <p:spPr>
            <a:xfrm>
              <a:off x="5529409" y="5671011"/>
              <a:ext cx="2412" cy="151225"/>
            </a:xfrm>
            <a:custGeom>
              <a:avLst/>
              <a:gdLst>
                <a:gd name="connsiteX0" fmla="*/ 2412 w 2412"/>
                <a:gd name="connsiteY0" fmla="*/ 143735 h 151225"/>
                <a:gd name="connsiteX1" fmla="*/ 2412 w 2412"/>
                <a:gd name="connsiteY1" fmla="*/ 1150 h 151225"/>
                <a:gd name="connsiteX2" fmla="*/ 1283 w 2412"/>
                <a:gd name="connsiteY2" fmla="*/ 0 h 151225"/>
                <a:gd name="connsiteX3" fmla="*/ 1143 w 2412"/>
                <a:gd name="connsiteY3" fmla="*/ 8 h 151225"/>
                <a:gd name="connsiteX4" fmla="*/ 0 w 2412"/>
                <a:gd name="connsiteY4" fmla="*/ 1150 h 151225"/>
                <a:gd name="connsiteX5" fmla="*/ 0 w 2412"/>
                <a:gd name="connsiteY5" fmla="*/ 151226 h 15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51225">
                  <a:moveTo>
                    <a:pt x="2412" y="143735"/>
                  </a:moveTo>
                  <a:lnTo>
                    <a:pt x="2412" y="1150"/>
                  </a:lnTo>
                  <a:cubicBezTo>
                    <a:pt x="2412" y="519"/>
                    <a:pt x="1904" y="4"/>
                    <a:pt x="1283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lnTo>
                    <a:pt x="0" y="1512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81D7C70-0516-44AC-AFC7-2BF9ACBC7940}"/>
                </a:ext>
              </a:extLst>
            </p:cNvPr>
            <p:cNvSpPr/>
            <p:nvPr/>
          </p:nvSpPr>
          <p:spPr>
            <a:xfrm>
              <a:off x="5529409" y="5830490"/>
              <a:ext cx="2412" cy="9649"/>
            </a:xfrm>
            <a:custGeom>
              <a:avLst/>
              <a:gdLst>
                <a:gd name="connsiteX0" fmla="*/ 2412 w 2412"/>
                <a:gd name="connsiteY0" fmla="*/ 9650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50 h 9649"/>
                <a:gd name="connsiteX4" fmla="*/ 2412 w 2412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50"/>
                  </a:moveTo>
                  <a:lnTo>
                    <a:pt x="2412" y="2412"/>
                  </a:lnTo>
                  <a:cubicBezTo>
                    <a:pt x="1409" y="1844"/>
                    <a:pt x="572" y="1009"/>
                    <a:pt x="0" y="0"/>
                  </a:cubicBezTo>
                  <a:lnTo>
                    <a:pt x="0" y="9650"/>
                  </a:lnTo>
                  <a:lnTo>
                    <a:pt x="2412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9D7230F-C6C1-46DB-9695-A167BE615C75}"/>
                </a:ext>
              </a:extLst>
            </p:cNvPr>
            <p:cNvSpPr/>
            <p:nvPr/>
          </p:nvSpPr>
          <p:spPr>
            <a:xfrm>
              <a:off x="5177965" y="5832902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599 w 31741"/>
                <a:gd name="connsiteY2" fmla="*/ 2412 h 2412"/>
                <a:gd name="connsiteX3" fmla="*/ 30599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599" y="2412"/>
                  </a:lnTo>
                  <a:lnTo>
                    <a:pt x="30599" y="1143"/>
                  </a:lnTo>
                  <a:cubicBezTo>
                    <a:pt x="30599" y="512"/>
                    <a:pt x="31107" y="0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D5C036D-A811-4E08-8A40-F2FA829C9E05}"/>
                </a:ext>
              </a:extLst>
            </p:cNvPr>
            <p:cNvSpPr/>
            <p:nvPr/>
          </p:nvSpPr>
          <p:spPr>
            <a:xfrm>
              <a:off x="5164252" y="5834553"/>
              <a:ext cx="13712" cy="292025"/>
            </a:xfrm>
            <a:custGeom>
              <a:avLst/>
              <a:gdLst>
                <a:gd name="connsiteX0" fmla="*/ 6856 w 13712"/>
                <a:gd name="connsiteY0" fmla="*/ 292025 h 292025"/>
                <a:gd name="connsiteX1" fmla="*/ 13713 w 13712"/>
                <a:gd name="connsiteY1" fmla="*/ 292025 h 292025"/>
                <a:gd name="connsiteX2" fmla="*/ 13713 w 13712"/>
                <a:gd name="connsiteY2" fmla="*/ 0 h 292025"/>
                <a:gd name="connsiteX3" fmla="*/ 6856 w 13712"/>
                <a:gd name="connsiteY3" fmla="*/ 6856 h 292025"/>
                <a:gd name="connsiteX4" fmla="*/ 0 w 13712"/>
                <a:gd name="connsiteY4" fmla="*/ 0 h 292025"/>
                <a:gd name="connsiteX5" fmla="*/ 0 w 13712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292025">
                  <a:moveTo>
                    <a:pt x="6856" y="292025"/>
                  </a:moveTo>
                  <a:lnTo>
                    <a:pt x="13713" y="292025"/>
                  </a:ln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E2B68F9-EDD2-4433-826B-9A20CF585D96}"/>
                </a:ext>
              </a:extLst>
            </p:cNvPr>
            <p:cNvSpPr/>
            <p:nvPr/>
          </p:nvSpPr>
          <p:spPr>
            <a:xfrm>
              <a:off x="7799705" y="6512813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3 w 6602"/>
                <a:gd name="connsiteY3" fmla="*/ 1143 h 1142"/>
                <a:gd name="connsiteX4" fmla="*/ 6603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64" y="546"/>
                    <a:pt x="64" y="851"/>
                    <a:pt x="0" y="1143"/>
                  </a:cubicBezTo>
                  <a:lnTo>
                    <a:pt x="0" y="1143"/>
                  </a:lnTo>
                  <a:lnTo>
                    <a:pt x="6603" y="1143"/>
                  </a:lnTo>
                  <a:cubicBezTo>
                    <a:pt x="6539" y="762"/>
                    <a:pt x="6539" y="381"/>
                    <a:pt x="660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156AD20E-9216-4725-AAB5-120A8D3C4861}"/>
                </a:ext>
              </a:extLst>
            </p:cNvPr>
            <p:cNvSpPr/>
            <p:nvPr/>
          </p:nvSpPr>
          <p:spPr>
            <a:xfrm>
              <a:off x="7103418" y="6511671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235 w 71863"/>
                <a:gd name="connsiteY1" fmla="*/ 0 h 2412"/>
                <a:gd name="connsiteX2" fmla="*/ 21966 w 71863"/>
                <a:gd name="connsiteY2" fmla="*/ 1270 h 2412"/>
                <a:gd name="connsiteX3" fmla="*/ 763 w 71863"/>
                <a:gd name="connsiteY3" fmla="*/ 1270 h 2412"/>
                <a:gd name="connsiteX4" fmla="*/ 0 w 71863"/>
                <a:gd name="connsiteY4" fmla="*/ 2412 h 2412"/>
                <a:gd name="connsiteX5" fmla="*/ 71864 w 71863"/>
                <a:gd name="connsiteY5" fmla="*/ 2412 h 2412"/>
                <a:gd name="connsiteX6" fmla="*/ 71864 w 71863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235" y="0"/>
                  </a:lnTo>
                  <a:cubicBezTo>
                    <a:pt x="23235" y="698"/>
                    <a:pt x="22664" y="1270"/>
                    <a:pt x="21966" y="1270"/>
                  </a:cubicBezTo>
                  <a:lnTo>
                    <a:pt x="763" y="1270"/>
                  </a:lnTo>
                  <a:cubicBezTo>
                    <a:pt x="559" y="1676"/>
                    <a:pt x="292" y="2057"/>
                    <a:pt x="0" y="2412"/>
                  </a:cubicBezTo>
                  <a:lnTo>
                    <a:pt x="71864" y="2412"/>
                  </a:lnTo>
                  <a:lnTo>
                    <a:pt x="718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85AF24B-B5B1-498B-B054-094D87EED81F}"/>
                </a:ext>
              </a:extLst>
            </p:cNvPr>
            <p:cNvSpPr/>
            <p:nvPr/>
          </p:nvSpPr>
          <p:spPr>
            <a:xfrm>
              <a:off x="5537916" y="5851059"/>
              <a:ext cx="2412" cy="588621"/>
            </a:xfrm>
            <a:custGeom>
              <a:avLst/>
              <a:gdLst>
                <a:gd name="connsiteX0" fmla="*/ 0 w 2412"/>
                <a:gd name="connsiteY0" fmla="*/ 1778 h 588621"/>
                <a:gd name="connsiteX1" fmla="*/ 0 w 2412"/>
                <a:gd name="connsiteY1" fmla="*/ 588621 h 588621"/>
                <a:gd name="connsiteX2" fmla="*/ 2412 w 2412"/>
                <a:gd name="connsiteY2" fmla="*/ 588621 h 588621"/>
                <a:gd name="connsiteX3" fmla="*/ 2412 w 2412"/>
                <a:gd name="connsiteY3" fmla="*/ 0 h 588621"/>
                <a:gd name="connsiteX4" fmla="*/ 0 w 2412"/>
                <a:gd name="connsiteY4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88621">
                  <a:moveTo>
                    <a:pt x="0" y="1778"/>
                  </a:moveTo>
                  <a:lnTo>
                    <a:pt x="0" y="588621"/>
                  </a:lnTo>
                  <a:lnTo>
                    <a:pt x="2412" y="588621"/>
                  </a:ln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8D45FDB-ED3A-4894-B461-AA6618B3A5E0}"/>
                </a:ext>
              </a:extLst>
            </p:cNvPr>
            <p:cNvSpPr/>
            <p:nvPr/>
          </p:nvSpPr>
          <p:spPr>
            <a:xfrm>
              <a:off x="5537916" y="5830998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142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lnTo>
                    <a:pt x="0" y="9142"/>
                  </a:lnTo>
                  <a:cubicBezTo>
                    <a:pt x="914" y="9505"/>
                    <a:pt x="1739" y="10069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84D118BC-019C-4833-A6AD-AC1A8A321CC6}"/>
                </a:ext>
              </a:extLst>
            </p:cNvPr>
            <p:cNvSpPr/>
            <p:nvPr/>
          </p:nvSpPr>
          <p:spPr>
            <a:xfrm>
              <a:off x="5534615" y="5833537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7AF79F1-4C2A-4039-A0D1-0D927AB9D251}"/>
                </a:ext>
              </a:extLst>
            </p:cNvPr>
            <p:cNvSpPr/>
            <p:nvPr/>
          </p:nvSpPr>
          <p:spPr>
            <a:xfrm>
              <a:off x="5534869" y="5807509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889" y="0"/>
                  </a:lnTo>
                  <a:cubicBezTo>
                    <a:pt x="889" y="0"/>
                    <a:pt x="88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95CC52A9-ED9C-4DE8-A8A2-5D6F1EF15F1D}"/>
                </a:ext>
              </a:extLst>
            </p:cNvPr>
            <p:cNvSpPr/>
            <p:nvPr/>
          </p:nvSpPr>
          <p:spPr>
            <a:xfrm>
              <a:off x="5537281" y="5807128"/>
              <a:ext cx="1523" cy="12696"/>
            </a:xfrm>
            <a:custGeom>
              <a:avLst/>
              <a:gdLst>
                <a:gd name="connsiteX0" fmla="*/ 0 w 1523"/>
                <a:gd name="connsiteY0" fmla="*/ 0 h 12696"/>
                <a:gd name="connsiteX1" fmla="*/ 1524 w 1523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523" h="12696">
                  <a:moveTo>
                    <a:pt x="0" y="0"/>
                  </a:moveTo>
                  <a:lnTo>
                    <a:pt x="15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35C6B26-FF17-4760-AAD1-E299B8BC91EA}"/>
                </a:ext>
              </a:extLst>
            </p:cNvPr>
            <p:cNvSpPr/>
            <p:nvPr/>
          </p:nvSpPr>
          <p:spPr>
            <a:xfrm>
              <a:off x="5533345" y="5808722"/>
              <a:ext cx="1002" cy="1326"/>
            </a:xfrm>
            <a:custGeom>
              <a:avLst/>
              <a:gdLst>
                <a:gd name="connsiteX0" fmla="*/ 0 w 1002"/>
                <a:gd name="connsiteY0" fmla="*/ 1326 h 1326"/>
                <a:gd name="connsiteX1" fmla="*/ 762 w 1002"/>
                <a:gd name="connsiteY1" fmla="*/ 311 h 1326"/>
                <a:gd name="connsiteX2" fmla="*/ 0 w 1002"/>
                <a:gd name="connsiteY2" fmla="*/ 1326 h 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2" h="1326">
                  <a:moveTo>
                    <a:pt x="0" y="1326"/>
                  </a:moveTo>
                  <a:cubicBezTo>
                    <a:pt x="0" y="1326"/>
                    <a:pt x="0" y="1326"/>
                    <a:pt x="762" y="311"/>
                  </a:cubicBezTo>
                  <a:cubicBezTo>
                    <a:pt x="1524" y="-705"/>
                    <a:pt x="254" y="1073"/>
                    <a:pt x="0" y="13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5D982F9D-4150-4E6B-9269-E27AAFFCF4E9}"/>
                </a:ext>
              </a:extLst>
            </p:cNvPr>
            <p:cNvSpPr/>
            <p:nvPr/>
          </p:nvSpPr>
          <p:spPr>
            <a:xfrm>
              <a:off x="5528093" y="5811572"/>
              <a:ext cx="16044" cy="21457"/>
            </a:xfrm>
            <a:custGeom>
              <a:avLst/>
              <a:gdLst>
                <a:gd name="connsiteX0" fmla="*/ 1316 w 16044"/>
                <a:gd name="connsiteY0" fmla="*/ 18283 h 21457"/>
                <a:gd name="connsiteX1" fmla="*/ 3729 w 16044"/>
                <a:gd name="connsiteY1" fmla="*/ 20696 h 21457"/>
                <a:gd name="connsiteX2" fmla="*/ 5252 w 16044"/>
                <a:gd name="connsiteY2" fmla="*/ 21458 h 21457"/>
                <a:gd name="connsiteX3" fmla="*/ 8426 w 16044"/>
                <a:gd name="connsiteY3" fmla="*/ 21458 h 21457"/>
                <a:gd name="connsiteX4" fmla="*/ 9823 w 16044"/>
                <a:gd name="connsiteY4" fmla="*/ 21458 h 21457"/>
                <a:gd name="connsiteX5" fmla="*/ 12235 w 16044"/>
                <a:gd name="connsiteY5" fmla="*/ 19680 h 21457"/>
                <a:gd name="connsiteX6" fmla="*/ 13759 w 16044"/>
                <a:gd name="connsiteY6" fmla="*/ 17014 h 21457"/>
                <a:gd name="connsiteX7" fmla="*/ 13759 w 16044"/>
                <a:gd name="connsiteY7" fmla="*/ 17014 h 21457"/>
                <a:gd name="connsiteX8" fmla="*/ 16044 w 16044"/>
                <a:gd name="connsiteY8" fmla="*/ 9269 h 21457"/>
                <a:gd name="connsiteX9" fmla="*/ 10839 w 16044"/>
                <a:gd name="connsiteY9" fmla="*/ 9269 h 21457"/>
                <a:gd name="connsiteX10" fmla="*/ 3982 w 16044"/>
                <a:gd name="connsiteY10" fmla="*/ 2412 h 21457"/>
                <a:gd name="connsiteX11" fmla="*/ 3982 w 16044"/>
                <a:gd name="connsiteY11" fmla="*/ 0 h 21457"/>
                <a:gd name="connsiteX12" fmla="*/ 3982 w 16044"/>
                <a:gd name="connsiteY12" fmla="*/ 0 h 21457"/>
                <a:gd name="connsiteX13" fmla="*/ 3348 w 16044"/>
                <a:gd name="connsiteY13" fmla="*/ 2412 h 21457"/>
                <a:gd name="connsiteX14" fmla="*/ 935 w 16044"/>
                <a:gd name="connsiteY14" fmla="*/ 10538 h 21457"/>
                <a:gd name="connsiteX15" fmla="*/ 174 w 16044"/>
                <a:gd name="connsiteY15" fmla="*/ 12697 h 21457"/>
                <a:gd name="connsiteX16" fmla="*/ 174 w 16044"/>
                <a:gd name="connsiteY16" fmla="*/ 12697 h 21457"/>
                <a:gd name="connsiteX17" fmla="*/ 1316 w 16044"/>
                <a:gd name="connsiteY17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044" h="21457">
                  <a:moveTo>
                    <a:pt x="1316" y="18283"/>
                  </a:moveTo>
                  <a:cubicBezTo>
                    <a:pt x="1888" y="19293"/>
                    <a:pt x="2725" y="20127"/>
                    <a:pt x="3729" y="20696"/>
                  </a:cubicBezTo>
                  <a:cubicBezTo>
                    <a:pt x="4198" y="21025"/>
                    <a:pt x="4706" y="21281"/>
                    <a:pt x="5252" y="21458"/>
                  </a:cubicBezTo>
                  <a:lnTo>
                    <a:pt x="8426" y="21458"/>
                  </a:lnTo>
                  <a:lnTo>
                    <a:pt x="9823" y="21458"/>
                  </a:lnTo>
                  <a:cubicBezTo>
                    <a:pt x="10750" y="21058"/>
                    <a:pt x="11575" y="20449"/>
                    <a:pt x="12235" y="19680"/>
                  </a:cubicBezTo>
                  <a:cubicBezTo>
                    <a:pt x="12959" y="18936"/>
                    <a:pt x="13493" y="18018"/>
                    <a:pt x="13759" y="17014"/>
                  </a:cubicBezTo>
                  <a:lnTo>
                    <a:pt x="13759" y="17014"/>
                  </a:lnTo>
                  <a:lnTo>
                    <a:pt x="16044" y="9269"/>
                  </a:lnTo>
                  <a:lnTo>
                    <a:pt x="10839" y="9269"/>
                  </a:lnTo>
                  <a:cubicBezTo>
                    <a:pt x="7055" y="9269"/>
                    <a:pt x="3982" y="6199"/>
                    <a:pt x="3982" y="2412"/>
                  </a:cubicBezTo>
                  <a:cubicBezTo>
                    <a:pt x="3856" y="1614"/>
                    <a:pt x="3856" y="799"/>
                    <a:pt x="3982" y="0"/>
                  </a:cubicBezTo>
                  <a:lnTo>
                    <a:pt x="3982" y="0"/>
                  </a:lnTo>
                  <a:lnTo>
                    <a:pt x="3348" y="2412"/>
                  </a:lnTo>
                  <a:lnTo>
                    <a:pt x="935" y="10538"/>
                  </a:lnTo>
                  <a:lnTo>
                    <a:pt x="174" y="12697"/>
                  </a:lnTo>
                  <a:lnTo>
                    <a:pt x="174" y="12697"/>
                  </a:lnTo>
                  <a:cubicBezTo>
                    <a:pt x="-271" y="14637"/>
                    <a:pt x="148" y="16676"/>
                    <a:pt x="1316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CF95557-81CB-421B-8C72-2E2D8F2868B4}"/>
                </a:ext>
              </a:extLst>
            </p:cNvPr>
            <p:cNvSpPr/>
            <p:nvPr/>
          </p:nvSpPr>
          <p:spPr>
            <a:xfrm>
              <a:off x="5965667" y="6829344"/>
              <a:ext cx="119983" cy="2539"/>
            </a:xfrm>
            <a:custGeom>
              <a:avLst/>
              <a:gdLst>
                <a:gd name="connsiteX0" fmla="*/ 115794 w 119983"/>
                <a:gd name="connsiteY0" fmla="*/ 0 h 2539"/>
                <a:gd name="connsiteX1" fmla="*/ 0 w 119983"/>
                <a:gd name="connsiteY1" fmla="*/ 0 h 2539"/>
                <a:gd name="connsiteX2" fmla="*/ 0 w 119983"/>
                <a:gd name="connsiteY2" fmla="*/ 1270 h 2539"/>
                <a:gd name="connsiteX3" fmla="*/ 0 w 119983"/>
                <a:gd name="connsiteY3" fmla="*/ 2539 h 2539"/>
                <a:gd name="connsiteX4" fmla="*/ 119984 w 119983"/>
                <a:gd name="connsiteY4" fmla="*/ 2539 h 2539"/>
                <a:gd name="connsiteX5" fmla="*/ 115794 w 119983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983" h="2539">
                  <a:moveTo>
                    <a:pt x="115794" y="0"/>
                  </a:moveTo>
                  <a:lnTo>
                    <a:pt x="0" y="0"/>
                  </a:lnTo>
                  <a:lnTo>
                    <a:pt x="0" y="1270"/>
                  </a:lnTo>
                  <a:lnTo>
                    <a:pt x="0" y="2539"/>
                  </a:lnTo>
                  <a:lnTo>
                    <a:pt x="119984" y="2539"/>
                  </a:lnTo>
                  <a:lnTo>
                    <a:pt x="11579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8AD929E-654F-4635-BBC3-E4611C90EE13}"/>
                </a:ext>
              </a:extLst>
            </p:cNvPr>
            <p:cNvSpPr/>
            <p:nvPr/>
          </p:nvSpPr>
          <p:spPr>
            <a:xfrm>
              <a:off x="5965667" y="6813346"/>
              <a:ext cx="93574" cy="2539"/>
            </a:xfrm>
            <a:custGeom>
              <a:avLst/>
              <a:gdLst>
                <a:gd name="connsiteX0" fmla="*/ 0 w 93574"/>
                <a:gd name="connsiteY0" fmla="*/ 1270 h 2539"/>
                <a:gd name="connsiteX1" fmla="*/ 0 w 93574"/>
                <a:gd name="connsiteY1" fmla="*/ 2540 h 2539"/>
                <a:gd name="connsiteX2" fmla="*/ 93575 w 93574"/>
                <a:gd name="connsiteY2" fmla="*/ 2540 h 2539"/>
                <a:gd name="connsiteX3" fmla="*/ 93575 w 93574"/>
                <a:gd name="connsiteY3" fmla="*/ 0 h 2539"/>
                <a:gd name="connsiteX4" fmla="*/ 0 w 93574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574" h="2539">
                  <a:moveTo>
                    <a:pt x="0" y="1270"/>
                  </a:moveTo>
                  <a:lnTo>
                    <a:pt x="0" y="2540"/>
                  </a:lnTo>
                  <a:lnTo>
                    <a:pt x="93575" y="2540"/>
                  </a:lnTo>
                  <a:cubicBezTo>
                    <a:pt x="93448" y="1701"/>
                    <a:pt x="93448" y="838"/>
                    <a:pt x="9357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0B761B51-9C94-4762-84D5-0E35B3EFB0D3}"/>
                </a:ext>
              </a:extLst>
            </p:cNvPr>
            <p:cNvSpPr/>
            <p:nvPr/>
          </p:nvSpPr>
          <p:spPr>
            <a:xfrm>
              <a:off x="6102538" y="6830486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A1CB6A0-A49F-4FB1-8DA7-897231B0F19F}"/>
                </a:ext>
              </a:extLst>
            </p:cNvPr>
            <p:cNvSpPr/>
            <p:nvPr/>
          </p:nvSpPr>
          <p:spPr>
            <a:xfrm>
              <a:off x="6103807" y="6832899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05B1E1-B3CE-43FB-9FD6-E6FF8284C54C}"/>
                </a:ext>
              </a:extLst>
            </p:cNvPr>
            <p:cNvSpPr/>
            <p:nvPr/>
          </p:nvSpPr>
          <p:spPr>
            <a:xfrm>
              <a:off x="6060766" y="6519543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270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270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71"/>
                    <a:pt x="571" y="296342"/>
                    <a:pt x="1270" y="296342"/>
                  </a:cubicBezTo>
                  <a:cubicBezTo>
                    <a:pt x="1917" y="296279"/>
                    <a:pt x="2412" y="295733"/>
                    <a:pt x="2412" y="295073"/>
                  </a:cubicBezTo>
                  <a:lnTo>
                    <a:pt x="2412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3D98C1BB-F72A-4AE4-BF13-13C199905167}"/>
                </a:ext>
              </a:extLst>
            </p:cNvPr>
            <p:cNvSpPr/>
            <p:nvPr/>
          </p:nvSpPr>
          <p:spPr>
            <a:xfrm>
              <a:off x="4524212" y="6249356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07580966-F53C-4314-BA6E-4947C2F53F08}"/>
                </a:ext>
              </a:extLst>
            </p:cNvPr>
            <p:cNvSpPr/>
            <p:nvPr/>
          </p:nvSpPr>
          <p:spPr>
            <a:xfrm>
              <a:off x="5208564" y="5851567"/>
              <a:ext cx="2412" cy="275011"/>
            </a:xfrm>
            <a:custGeom>
              <a:avLst/>
              <a:gdLst>
                <a:gd name="connsiteX0" fmla="*/ 1143 w 2412"/>
                <a:gd name="connsiteY0" fmla="*/ 275012 h 275011"/>
                <a:gd name="connsiteX1" fmla="*/ 2412 w 2412"/>
                <a:gd name="connsiteY1" fmla="*/ 275012 h 275011"/>
                <a:gd name="connsiteX2" fmla="*/ 2412 w 2412"/>
                <a:gd name="connsiteY2" fmla="*/ 1270 h 275011"/>
                <a:gd name="connsiteX3" fmla="*/ 0 w 2412"/>
                <a:gd name="connsiteY3" fmla="*/ 0 h 275011"/>
                <a:gd name="connsiteX4" fmla="*/ 0 w 2412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011">
                  <a:moveTo>
                    <a:pt x="1143" y="275012"/>
                  </a:moveTo>
                  <a:lnTo>
                    <a:pt x="2412" y="275012"/>
                  </a:lnTo>
                  <a:lnTo>
                    <a:pt x="2412" y="1270"/>
                  </a:lnTo>
                  <a:cubicBezTo>
                    <a:pt x="1511" y="1053"/>
                    <a:pt x="685" y="61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10CAA6DF-6492-4E68-8E63-E8C12C8A34F1}"/>
                </a:ext>
              </a:extLst>
            </p:cNvPr>
            <p:cNvSpPr/>
            <p:nvPr/>
          </p:nvSpPr>
          <p:spPr>
            <a:xfrm>
              <a:off x="5208564" y="5832895"/>
              <a:ext cx="2412" cy="8387"/>
            </a:xfrm>
            <a:custGeom>
              <a:avLst/>
              <a:gdLst>
                <a:gd name="connsiteX0" fmla="*/ 0 w 2412"/>
                <a:gd name="connsiteY0" fmla="*/ 1150 h 8387"/>
                <a:gd name="connsiteX1" fmla="*/ 0 w 2412"/>
                <a:gd name="connsiteY1" fmla="*/ 8387 h 8387"/>
                <a:gd name="connsiteX2" fmla="*/ 2412 w 2412"/>
                <a:gd name="connsiteY2" fmla="*/ 6991 h 8387"/>
                <a:gd name="connsiteX3" fmla="*/ 2412 w 2412"/>
                <a:gd name="connsiteY3" fmla="*/ 1150 h 8387"/>
                <a:gd name="connsiteX4" fmla="*/ 1282 w 2412"/>
                <a:gd name="connsiteY4" fmla="*/ 0 h 8387"/>
                <a:gd name="connsiteX5" fmla="*/ 1143 w 2412"/>
                <a:gd name="connsiteY5" fmla="*/ 8 h 8387"/>
                <a:gd name="connsiteX6" fmla="*/ 0 w 2412"/>
                <a:gd name="connsiteY6" fmla="*/ 1150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8387">
                  <a:moveTo>
                    <a:pt x="0" y="1150"/>
                  </a:moveTo>
                  <a:lnTo>
                    <a:pt x="0" y="8387"/>
                  </a:lnTo>
                  <a:cubicBezTo>
                    <a:pt x="673" y="7730"/>
                    <a:pt x="1511" y="7250"/>
                    <a:pt x="2412" y="6991"/>
                  </a:cubicBezTo>
                  <a:lnTo>
                    <a:pt x="2412" y="1150"/>
                  </a:lnTo>
                  <a:cubicBezTo>
                    <a:pt x="2412" y="519"/>
                    <a:pt x="1904" y="4"/>
                    <a:pt x="1282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1065149-0185-4CF5-B58A-2D3B4A09E82C}"/>
                </a:ext>
              </a:extLst>
            </p:cNvPr>
            <p:cNvSpPr/>
            <p:nvPr/>
          </p:nvSpPr>
          <p:spPr>
            <a:xfrm>
              <a:off x="5534107" y="5852836"/>
              <a:ext cx="2412" cy="586843"/>
            </a:xfrm>
            <a:custGeom>
              <a:avLst/>
              <a:gdLst>
                <a:gd name="connsiteX0" fmla="*/ 2412 w 2412"/>
                <a:gd name="connsiteY0" fmla="*/ 586844 h 586843"/>
                <a:gd name="connsiteX1" fmla="*/ 2412 w 2412"/>
                <a:gd name="connsiteY1" fmla="*/ 0 h 586843"/>
                <a:gd name="connsiteX2" fmla="*/ 1143 w 2412"/>
                <a:gd name="connsiteY2" fmla="*/ 0 h 586843"/>
                <a:gd name="connsiteX3" fmla="*/ 0 w 2412"/>
                <a:gd name="connsiteY3" fmla="*/ 0 h 586843"/>
                <a:gd name="connsiteX4" fmla="*/ 0 w 2412"/>
                <a:gd name="connsiteY4" fmla="*/ 586336 h 586843"/>
                <a:gd name="connsiteX5" fmla="*/ 2412 w 2412"/>
                <a:gd name="connsiteY5" fmla="*/ 586336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843">
                  <a:moveTo>
                    <a:pt x="2412" y="586844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B5B8EC6C-D7EC-454D-AF65-6B81F6D685B4}"/>
                </a:ext>
              </a:extLst>
            </p:cNvPr>
            <p:cNvSpPr/>
            <p:nvPr/>
          </p:nvSpPr>
          <p:spPr>
            <a:xfrm>
              <a:off x="7090595" y="6473454"/>
              <a:ext cx="13331" cy="34535"/>
            </a:xfrm>
            <a:custGeom>
              <a:avLst/>
              <a:gdLst>
                <a:gd name="connsiteX0" fmla="*/ 6856 w 13331"/>
                <a:gd name="connsiteY0" fmla="*/ 29710 h 34535"/>
                <a:gd name="connsiteX1" fmla="*/ 13331 w 13331"/>
                <a:gd name="connsiteY1" fmla="*/ 34535 h 34535"/>
                <a:gd name="connsiteX2" fmla="*/ 13331 w 13331"/>
                <a:gd name="connsiteY2" fmla="*/ 6856 h 34535"/>
                <a:gd name="connsiteX3" fmla="*/ 6856 w 13331"/>
                <a:gd name="connsiteY3" fmla="*/ 6856 h 34535"/>
                <a:gd name="connsiteX4" fmla="*/ 0 w 13331"/>
                <a:gd name="connsiteY4" fmla="*/ 0 h 34535"/>
                <a:gd name="connsiteX5" fmla="*/ 0 w 13331"/>
                <a:gd name="connsiteY5" fmla="*/ 29710 h 34535"/>
                <a:gd name="connsiteX6" fmla="*/ 6856 w 13331"/>
                <a:gd name="connsiteY6" fmla="*/ 29710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1" h="34535">
                  <a:moveTo>
                    <a:pt x="6856" y="29710"/>
                  </a:moveTo>
                  <a:cubicBezTo>
                    <a:pt x="9814" y="29786"/>
                    <a:pt x="12417" y="31716"/>
                    <a:pt x="13331" y="34535"/>
                  </a:cubicBezTo>
                  <a:lnTo>
                    <a:pt x="13331" y="6856"/>
                  </a:lnTo>
                  <a:lnTo>
                    <a:pt x="6856" y="6856"/>
                  </a:lnTo>
                  <a:cubicBezTo>
                    <a:pt x="3073" y="6856"/>
                    <a:pt x="0" y="3783"/>
                    <a:pt x="0" y="0"/>
                  </a:cubicBezTo>
                  <a:lnTo>
                    <a:pt x="0" y="29710"/>
                  </a:lnTo>
                  <a:lnTo>
                    <a:pt x="6856" y="29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0F3CCD3A-DD34-465B-864F-4AECE792BA45}"/>
                </a:ext>
              </a:extLst>
            </p:cNvPr>
            <p:cNvSpPr/>
            <p:nvPr/>
          </p:nvSpPr>
          <p:spPr>
            <a:xfrm>
              <a:off x="5708686" y="5665305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3 w 13712"/>
                <a:gd name="connsiteY2" fmla="*/ 141442 h 141441"/>
                <a:gd name="connsiteX3" fmla="*/ 13713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3" y="141442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23E1B66-912B-43D1-8CF5-EFEB6FA737F8}"/>
                </a:ext>
              </a:extLst>
            </p:cNvPr>
            <p:cNvSpPr/>
            <p:nvPr/>
          </p:nvSpPr>
          <p:spPr>
            <a:xfrm>
              <a:off x="7241939" y="5894619"/>
              <a:ext cx="470666" cy="13956"/>
            </a:xfrm>
            <a:custGeom>
              <a:avLst/>
              <a:gdLst>
                <a:gd name="connsiteX0" fmla="*/ 7872 w 470666"/>
                <a:gd name="connsiteY0" fmla="*/ 5576 h 13956"/>
                <a:gd name="connsiteX1" fmla="*/ 2971 w 470666"/>
                <a:gd name="connsiteY1" fmla="*/ 13943 h 13956"/>
                <a:gd name="connsiteX2" fmla="*/ 2920 w 470666"/>
                <a:gd name="connsiteY2" fmla="*/ 13956 h 13956"/>
                <a:gd name="connsiteX3" fmla="*/ 463810 w 470666"/>
                <a:gd name="connsiteY3" fmla="*/ 13956 h 13956"/>
                <a:gd name="connsiteX4" fmla="*/ 463810 w 470666"/>
                <a:gd name="connsiteY4" fmla="*/ 7100 h 13956"/>
                <a:gd name="connsiteX5" fmla="*/ 470667 w 470666"/>
                <a:gd name="connsiteY5" fmla="*/ 117 h 13956"/>
                <a:gd name="connsiteX6" fmla="*/ 889 w 470666"/>
                <a:gd name="connsiteY6" fmla="*/ 117 h 13956"/>
                <a:gd name="connsiteX7" fmla="*/ 0 w 470666"/>
                <a:gd name="connsiteY7" fmla="*/ 117 h 13956"/>
                <a:gd name="connsiteX8" fmla="*/ 7859 w 470666"/>
                <a:gd name="connsiteY8" fmla="*/ 5487 h 13956"/>
                <a:gd name="connsiteX9" fmla="*/ 7872 w 470666"/>
                <a:gd name="connsiteY9" fmla="*/ 5576 h 1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0666" h="13956">
                  <a:moveTo>
                    <a:pt x="7872" y="5576"/>
                  </a:moveTo>
                  <a:cubicBezTo>
                    <a:pt x="8824" y="9241"/>
                    <a:pt x="6641" y="12986"/>
                    <a:pt x="2971" y="13943"/>
                  </a:cubicBezTo>
                  <a:cubicBezTo>
                    <a:pt x="2958" y="13947"/>
                    <a:pt x="2933" y="13952"/>
                    <a:pt x="2920" y="13956"/>
                  </a:cubicBezTo>
                  <a:lnTo>
                    <a:pt x="463810" y="13956"/>
                  </a:lnTo>
                  <a:lnTo>
                    <a:pt x="463810" y="7100"/>
                  </a:lnTo>
                  <a:cubicBezTo>
                    <a:pt x="463810" y="3292"/>
                    <a:pt x="466858" y="186"/>
                    <a:pt x="470667" y="117"/>
                  </a:cubicBezTo>
                  <a:lnTo>
                    <a:pt x="889" y="117"/>
                  </a:lnTo>
                  <a:lnTo>
                    <a:pt x="0" y="117"/>
                  </a:lnTo>
                  <a:cubicBezTo>
                    <a:pt x="3657" y="-569"/>
                    <a:pt x="7174" y="1836"/>
                    <a:pt x="7859" y="5487"/>
                  </a:cubicBezTo>
                  <a:cubicBezTo>
                    <a:pt x="7859" y="5518"/>
                    <a:pt x="7872" y="5547"/>
                    <a:pt x="7872" y="55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E639BB0-A4FD-4870-929F-90D4DC8DDE11}"/>
                </a:ext>
              </a:extLst>
            </p:cNvPr>
            <p:cNvSpPr/>
            <p:nvPr/>
          </p:nvSpPr>
          <p:spPr>
            <a:xfrm>
              <a:off x="7176043" y="5914035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61E86387-C1D4-4811-BAED-85276C9FA6D5}"/>
                </a:ext>
              </a:extLst>
            </p:cNvPr>
            <p:cNvSpPr/>
            <p:nvPr/>
          </p:nvSpPr>
          <p:spPr>
            <a:xfrm>
              <a:off x="7179852" y="5895279"/>
              <a:ext cx="69039" cy="28151"/>
            </a:xfrm>
            <a:custGeom>
              <a:avLst/>
              <a:gdLst>
                <a:gd name="connsiteX0" fmla="*/ 9268 w 69039"/>
                <a:gd name="connsiteY0" fmla="*/ 22946 h 28151"/>
                <a:gd name="connsiteX1" fmla="*/ 9268 w 69039"/>
                <a:gd name="connsiteY1" fmla="*/ 28152 h 28151"/>
                <a:gd name="connsiteX2" fmla="*/ 61452 w 69039"/>
                <a:gd name="connsiteY2" fmla="*/ 14185 h 28151"/>
                <a:gd name="connsiteX3" fmla="*/ 61452 w 69039"/>
                <a:gd name="connsiteY3" fmla="*/ 6694 h 28151"/>
                <a:gd name="connsiteX4" fmla="*/ 62455 w 69039"/>
                <a:gd name="connsiteY4" fmla="*/ 5432 h 28151"/>
                <a:gd name="connsiteX5" fmla="*/ 62595 w 69039"/>
                <a:gd name="connsiteY5" fmla="*/ 5424 h 28151"/>
                <a:gd name="connsiteX6" fmla="*/ 63865 w 69039"/>
                <a:gd name="connsiteY6" fmla="*/ 6424 h 28151"/>
                <a:gd name="connsiteX7" fmla="*/ 63865 w 69039"/>
                <a:gd name="connsiteY7" fmla="*/ 6694 h 28151"/>
                <a:gd name="connsiteX8" fmla="*/ 63865 w 69039"/>
                <a:gd name="connsiteY8" fmla="*/ 13423 h 28151"/>
                <a:gd name="connsiteX9" fmla="*/ 63865 w 69039"/>
                <a:gd name="connsiteY9" fmla="*/ 13423 h 28151"/>
                <a:gd name="connsiteX10" fmla="*/ 68829 w 69039"/>
                <a:gd name="connsiteY10" fmla="*/ 5094 h 28151"/>
                <a:gd name="connsiteX11" fmla="*/ 68816 w 69039"/>
                <a:gd name="connsiteY11" fmla="*/ 5044 h 28151"/>
                <a:gd name="connsiteX12" fmla="*/ 61198 w 69039"/>
                <a:gd name="connsiteY12" fmla="*/ 92 h 28151"/>
                <a:gd name="connsiteX13" fmla="*/ 60309 w 69039"/>
                <a:gd name="connsiteY13" fmla="*/ 92 h 28151"/>
                <a:gd name="connsiteX14" fmla="*/ 0 w 69039"/>
                <a:gd name="connsiteY14" fmla="*/ 16344 h 28151"/>
                <a:gd name="connsiteX15" fmla="*/ 0 w 69039"/>
                <a:gd name="connsiteY15" fmla="*/ 16344 h 28151"/>
                <a:gd name="connsiteX16" fmla="*/ 2158 w 69039"/>
                <a:gd name="connsiteY16" fmla="*/ 16344 h 28151"/>
                <a:gd name="connsiteX17" fmla="*/ 9268 w 69039"/>
                <a:gd name="connsiteY17" fmla="*/ 22946 h 28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9039" h="28151">
                  <a:moveTo>
                    <a:pt x="9268" y="22946"/>
                  </a:moveTo>
                  <a:lnTo>
                    <a:pt x="9268" y="28152"/>
                  </a:lnTo>
                  <a:lnTo>
                    <a:pt x="61452" y="14185"/>
                  </a:lnTo>
                  <a:lnTo>
                    <a:pt x="61452" y="6694"/>
                  </a:lnTo>
                  <a:cubicBezTo>
                    <a:pt x="61376" y="6067"/>
                    <a:pt x="61833" y="5502"/>
                    <a:pt x="62455" y="5432"/>
                  </a:cubicBezTo>
                  <a:cubicBezTo>
                    <a:pt x="62506" y="5427"/>
                    <a:pt x="62557" y="5424"/>
                    <a:pt x="62595" y="5424"/>
                  </a:cubicBezTo>
                  <a:cubicBezTo>
                    <a:pt x="63217" y="5350"/>
                    <a:pt x="63788" y="5798"/>
                    <a:pt x="63865" y="6424"/>
                  </a:cubicBezTo>
                  <a:cubicBezTo>
                    <a:pt x="63877" y="6514"/>
                    <a:pt x="63877" y="6604"/>
                    <a:pt x="63865" y="6694"/>
                  </a:cubicBezTo>
                  <a:lnTo>
                    <a:pt x="63865" y="13423"/>
                  </a:lnTo>
                  <a:lnTo>
                    <a:pt x="63865" y="13423"/>
                  </a:lnTo>
                  <a:cubicBezTo>
                    <a:pt x="67534" y="12494"/>
                    <a:pt x="69756" y="8766"/>
                    <a:pt x="68829" y="5094"/>
                  </a:cubicBezTo>
                  <a:cubicBezTo>
                    <a:pt x="68829" y="5078"/>
                    <a:pt x="68816" y="5060"/>
                    <a:pt x="68816" y="5044"/>
                  </a:cubicBezTo>
                  <a:cubicBezTo>
                    <a:pt x="67940" y="1669"/>
                    <a:pt x="64639" y="-480"/>
                    <a:pt x="61198" y="92"/>
                  </a:cubicBezTo>
                  <a:lnTo>
                    <a:pt x="60309" y="92"/>
                  </a:lnTo>
                  <a:lnTo>
                    <a:pt x="0" y="16344"/>
                  </a:lnTo>
                  <a:lnTo>
                    <a:pt x="0" y="16344"/>
                  </a:lnTo>
                  <a:cubicBezTo>
                    <a:pt x="711" y="16213"/>
                    <a:pt x="1448" y="16213"/>
                    <a:pt x="2158" y="16344"/>
                  </a:cubicBezTo>
                  <a:cubicBezTo>
                    <a:pt x="5917" y="16270"/>
                    <a:pt x="9065" y="19189"/>
                    <a:pt x="9268" y="229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A395733-878F-4EEF-B5BC-FBD0403AAB88}"/>
                </a:ext>
              </a:extLst>
            </p:cNvPr>
            <p:cNvSpPr/>
            <p:nvPr/>
          </p:nvSpPr>
          <p:spPr>
            <a:xfrm>
              <a:off x="7177694" y="5913019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2432AD0E-5D22-425C-A675-DE2A1A8B9A9A}"/>
                </a:ext>
              </a:extLst>
            </p:cNvPr>
            <p:cNvSpPr/>
            <p:nvPr/>
          </p:nvSpPr>
          <p:spPr>
            <a:xfrm>
              <a:off x="7175361" y="5916320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41EA42D-0CFA-4072-A5D1-85E3EBE7D989}"/>
                </a:ext>
              </a:extLst>
            </p:cNvPr>
            <p:cNvSpPr/>
            <p:nvPr/>
          </p:nvSpPr>
          <p:spPr>
            <a:xfrm>
              <a:off x="7241291" y="5900696"/>
              <a:ext cx="2434" cy="963817"/>
            </a:xfrm>
            <a:custGeom>
              <a:avLst/>
              <a:gdLst>
                <a:gd name="connsiteX0" fmla="*/ 2426 w 2434"/>
                <a:gd name="connsiteY0" fmla="*/ 8007 h 963817"/>
                <a:gd name="connsiteX1" fmla="*/ 2426 w 2434"/>
                <a:gd name="connsiteY1" fmla="*/ 1277 h 963817"/>
                <a:gd name="connsiteX2" fmla="*/ 1422 w 2434"/>
                <a:gd name="connsiteY2" fmla="*/ 8 h 963817"/>
                <a:gd name="connsiteX3" fmla="*/ 1155 w 2434"/>
                <a:gd name="connsiteY3" fmla="*/ 8 h 963817"/>
                <a:gd name="connsiteX4" fmla="*/ 0 w 2434"/>
                <a:gd name="connsiteY4" fmla="*/ 1143 h 963817"/>
                <a:gd name="connsiteX5" fmla="*/ 13 w 2434"/>
                <a:gd name="connsiteY5" fmla="*/ 1277 h 963817"/>
                <a:gd name="connsiteX6" fmla="*/ 13 w 2434"/>
                <a:gd name="connsiteY6" fmla="*/ 963818 h 963817"/>
                <a:gd name="connsiteX7" fmla="*/ 2426 w 2434"/>
                <a:gd name="connsiteY7" fmla="*/ 963818 h 963817"/>
                <a:gd name="connsiteX8" fmla="*/ 2426 w 2434"/>
                <a:gd name="connsiteY8" fmla="*/ 8134 h 963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4" h="963817">
                  <a:moveTo>
                    <a:pt x="2426" y="8007"/>
                  </a:moveTo>
                  <a:lnTo>
                    <a:pt x="2426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2"/>
                    <a:pt x="0" y="1143"/>
                  </a:cubicBezTo>
                  <a:cubicBezTo>
                    <a:pt x="0" y="1188"/>
                    <a:pt x="13" y="1233"/>
                    <a:pt x="13" y="1277"/>
                  </a:cubicBezTo>
                  <a:lnTo>
                    <a:pt x="13" y="963818"/>
                  </a:lnTo>
                  <a:lnTo>
                    <a:pt x="2426" y="963818"/>
                  </a:lnTo>
                  <a:lnTo>
                    <a:pt x="2426" y="81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51C2A6E-5093-4664-A947-74AA8A21EBDD}"/>
                </a:ext>
              </a:extLst>
            </p:cNvPr>
            <p:cNvSpPr/>
            <p:nvPr/>
          </p:nvSpPr>
          <p:spPr>
            <a:xfrm>
              <a:off x="5011257" y="5852836"/>
              <a:ext cx="2539" cy="273741"/>
            </a:xfrm>
            <a:custGeom>
              <a:avLst/>
              <a:gdLst>
                <a:gd name="connsiteX0" fmla="*/ 508 w 2539"/>
                <a:gd name="connsiteY0" fmla="*/ 267648 h 273741"/>
                <a:gd name="connsiteX1" fmla="*/ 508 w 2539"/>
                <a:gd name="connsiteY1" fmla="*/ 268409 h 273741"/>
                <a:gd name="connsiteX2" fmla="*/ 508 w 2539"/>
                <a:gd name="connsiteY2" fmla="*/ 269806 h 273741"/>
                <a:gd name="connsiteX3" fmla="*/ 508 w 2539"/>
                <a:gd name="connsiteY3" fmla="*/ 273742 h 273741"/>
                <a:gd name="connsiteX4" fmla="*/ 2539 w 2539"/>
                <a:gd name="connsiteY4" fmla="*/ 273742 h 273741"/>
                <a:gd name="connsiteX5" fmla="*/ 2539 w 2539"/>
                <a:gd name="connsiteY5" fmla="*/ 0 h 273741"/>
                <a:gd name="connsiteX6" fmla="*/ 2539 w 2539"/>
                <a:gd name="connsiteY6" fmla="*/ 0 h 273741"/>
                <a:gd name="connsiteX7" fmla="*/ 1270 w 2539"/>
                <a:gd name="connsiteY7" fmla="*/ 0 h 273741"/>
                <a:gd name="connsiteX8" fmla="*/ 0 w 2539"/>
                <a:gd name="connsiteY8" fmla="*/ 0 h 273741"/>
                <a:gd name="connsiteX9" fmla="*/ 0 w 2539"/>
                <a:gd name="connsiteY9" fmla="*/ 0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273741">
                  <a:moveTo>
                    <a:pt x="508" y="267648"/>
                  </a:moveTo>
                  <a:cubicBezTo>
                    <a:pt x="508" y="267648"/>
                    <a:pt x="508" y="267648"/>
                    <a:pt x="508" y="268409"/>
                  </a:cubicBezTo>
                  <a:cubicBezTo>
                    <a:pt x="508" y="269171"/>
                    <a:pt x="508" y="269298"/>
                    <a:pt x="508" y="269806"/>
                  </a:cubicBezTo>
                  <a:lnTo>
                    <a:pt x="508" y="273742"/>
                  </a:lnTo>
                  <a:lnTo>
                    <a:pt x="2539" y="27374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A3F018D-58BE-4241-BE44-D6FF9984DAEA}"/>
                </a:ext>
              </a:extLst>
            </p:cNvPr>
            <p:cNvSpPr/>
            <p:nvPr/>
          </p:nvSpPr>
          <p:spPr>
            <a:xfrm>
              <a:off x="5003893" y="5843949"/>
              <a:ext cx="2539" cy="270567"/>
            </a:xfrm>
            <a:custGeom>
              <a:avLst/>
              <a:gdLst>
                <a:gd name="connsiteX0" fmla="*/ 1270 w 2539"/>
                <a:gd name="connsiteY0" fmla="*/ 270568 h 270567"/>
                <a:gd name="connsiteX1" fmla="*/ 2539 w 2539"/>
                <a:gd name="connsiteY1" fmla="*/ 270568 h 270567"/>
                <a:gd name="connsiteX2" fmla="*/ 2539 w 2539"/>
                <a:gd name="connsiteY2" fmla="*/ 270568 h 270567"/>
                <a:gd name="connsiteX3" fmla="*/ 2539 w 2539"/>
                <a:gd name="connsiteY3" fmla="*/ 3936 h 270567"/>
                <a:gd name="connsiteX4" fmla="*/ 0 w 2539"/>
                <a:gd name="connsiteY4" fmla="*/ 0 h 270567"/>
                <a:gd name="connsiteX5" fmla="*/ 0 w 2539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70567">
                  <a:moveTo>
                    <a:pt x="1270" y="270568"/>
                  </a:moveTo>
                  <a:lnTo>
                    <a:pt x="2539" y="270568"/>
                  </a:lnTo>
                  <a:lnTo>
                    <a:pt x="2539" y="270568"/>
                  </a:lnTo>
                  <a:lnTo>
                    <a:pt x="2539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9871EC4-C6DB-4B64-909A-6312B4D56A4F}"/>
                </a:ext>
              </a:extLst>
            </p:cNvPr>
            <p:cNvSpPr/>
            <p:nvPr/>
          </p:nvSpPr>
          <p:spPr>
            <a:xfrm>
              <a:off x="4978373" y="5805604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296469 h 296469"/>
                <a:gd name="connsiteX4" fmla="*/ 2412 w 2412"/>
                <a:gd name="connsiteY4" fmla="*/ 3936 h 296469"/>
                <a:gd name="connsiteX5" fmla="*/ 0 w 2412"/>
                <a:gd name="connsiteY5" fmla="*/ 0 h 296469"/>
                <a:gd name="connsiteX6" fmla="*/ 0 w 2412"/>
                <a:gd name="connsiteY6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cubicBezTo>
                    <a:pt x="2412" y="296469"/>
                    <a:pt x="2412" y="296469"/>
                    <a:pt x="2412" y="296469"/>
                  </a:cubicBez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F7553E19-EAD6-40B1-B962-9D9DD379EAB9}"/>
                </a:ext>
              </a:extLst>
            </p:cNvPr>
            <p:cNvSpPr/>
            <p:nvPr/>
          </p:nvSpPr>
          <p:spPr>
            <a:xfrm>
              <a:off x="4124139" y="6102074"/>
              <a:ext cx="21711" cy="2412"/>
            </a:xfrm>
            <a:custGeom>
              <a:avLst/>
              <a:gdLst>
                <a:gd name="connsiteX0" fmla="*/ 21711 w 21711"/>
                <a:gd name="connsiteY0" fmla="*/ 0 h 2412"/>
                <a:gd name="connsiteX1" fmla="*/ 0 w 21711"/>
                <a:gd name="connsiteY1" fmla="*/ 0 h 2412"/>
                <a:gd name="connsiteX2" fmla="*/ 10030 w 21711"/>
                <a:gd name="connsiteY2" fmla="*/ 2412 h 2412"/>
                <a:gd name="connsiteX3" fmla="*/ 19807 w 21711"/>
                <a:gd name="connsiteY3" fmla="*/ 2412 h 2412"/>
                <a:gd name="connsiteX4" fmla="*/ 21711 w 21711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11" h="2412">
                  <a:moveTo>
                    <a:pt x="21711" y="0"/>
                  </a:moveTo>
                  <a:lnTo>
                    <a:pt x="0" y="0"/>
                  </a:lnTo>
                  <a:lnTo>
                    <a:pt x="10030" y="2412"/>
                  </a:lnTo>
                  <a:lnTo>
                    <a:pt x="19807" y="2412"/>
                  </a:lnTo>
                  <a:cubicBezTo>
                    <a:pt x="20226" y="1460"/>
                    <a:pt x="20873" y="622"/>
                    <a:pt x="2171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3F81AB62-3384-4C31-BDEC-0A4F58A166C4}"/>
                </a:ext>
              </a:extLst>
            </p:cNvPr>
            <p:cNvSpPr/>
            <p:nvPr/>
          </p:nvSpPr>
          <p:spPr>
            <a:xfrm>
              <a:off x="4154611" y="6102074"/>
              <a:ext cx="38343" cy="2412"/>
            </a:xfrm>
            <a:custGeom>
              <a:avLst/>
              <a:gdLst>
                <a:gd name="connsiteX0" fmla="*/ 38090 w 38343"/>
                <a:gd name="connsiteY0" fmla="*/ 0 h 2412"/>
                <a:gd name="connsiteX1" fmla="*/ 0 w 38343"/>
                <a:gd name="connsiteY1" fmla="*/ 0 h 2412"/>
                <a:gd name="connsiteX2" fmla="*/ 2032 w 38343"/>
                <a:gd name="connsiteY2" fmla="*/ 2412 h 2412"/>
                <a:gd name="connsiteX3" fmla="*/ 38344 w 38343"/>
                <a:gd name="connsiteY3" fmla="*/ 2412 h 2412"/>
                <a:gd name="connsiteX4" fmla="*/ 38344 w 38343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43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22"/>
                    <a:pt x="1574" y="1448"/>
                    <a:pt x="2032" y="2412"/>
                  </a:cubicBezTo>
                  <a:lnTo>
                    <a:pt x="38344" y="2412"/>
                  </a:lnTo>
                  <a:lnTo>
                    <a:pt x="3834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F1ECBAE-7F2E-4F36-89B8-A6AC657B39E1}"/>
                </a:ext>
              </a:extLst>
            </p:cNvPr>
            <p:cNvSpPr/>
            <p:nvPr/>
          </p:nvSpPr>
          <p:spPr>
            <a:xfrm>
              <a:off x="4806713" y="6102616"/>
              <a:ext cx="174960" cy="2631"/>
            </a:xfrm>
            <a:custGeom>
              <a:avLst/>
              <a:gdLst>
                <a:gd name="connsiteX0" fmla="*/ 0 w 174960"/>
                <a:gd name="connsiteY0" fmla="*/ 1870 h 2631"/>
                <a:gd name="connsiteX1" fmla="*/ 173691 w 174960"/>
                <a:gd name="connsiteY1" fmla="*/ 1870 h 2631"/>
                <a:gd name="connsiteX2" fmla="*/ 173691 w 174960"/>
                <a:gd name="connsiteY2" fmla="*/ 1870 h 2631"/>
                <a:gd name="connsiteX3" fmla="*/ 173653 w 174960"/>
                <a:gd name="connsiteY3" fmla="*/ 257 h 2631"/>
                <a:gd name="connsiteX4" fmla="*/ 173691 w 174960"/>
                <a:gd name="connsiteY4" fmla="*/ 219 h 2631"/>
                <a:gd name="connsiteX5" fmla="*/ 174960 w 174960"/>
                <a:gd name="connsiteY5" fmla="*/ 219 h 2631"/>
                <a:gd name="connsiteX6" fmla="*/ 0 w 174960"/>
                <a:gd name="connsiteY6" fmla="*/ 219 h 2631"/>
                <a:gd name="connsiteX7" fmla="*/ 0 w 174960"/>
                <a:gd name="connsiteY7" fmla="*/ 2631 h 2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631">
                  <a:moveTo>
                    <a:pt x="0" y="1870"/>
                  </a:moveTo>
                  <a:lnTo>
                    <a:pt x="173691" y="1870"/>
                  </a:lnTo>
                  <a:lnTo>
                    <a:pt x="173691" y="1870"/>
                  </a:lnTo>
                  <a:cubicBezTo>
                    <a:pt x="173234" y="1438"/>
                    <a:pt x="173221" y="714"/>
                    <a:pt x="173653" y="257"/>
                  </a:cubicBezTo>
                  <a:cubicBezTo>
                    <a:pt x="173665" y="244"/>
                    <a:pt x="173678" y="232"/>
                    <a:pt x="173691" y="219"/>
                  </a:cubicBezTo>
                  <a:cubicBezTo>
                    <a:pt x="174059" y="-73"/>
                    <a:pt x="174592" y="-73"/>
                    <a:pt x="174960" y="219"/>
                  </a:cubicBezTo>
                  <a:lnTo>
                    <a:pt x="0" y="219"/>
                  </a:lnTo>
                  <a:lnTo>
                    <a:pt x="0" y="26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5CCE5A3D-0233-4A86-81F0-BD2F62A67516}"/>
                </a:ext>
              </a:extLst>
            </p:cNvPr>
            <p:cNvSpPr/>
            <p:nvPr/>
          </p:nvSpPr>
          <p:spPr>
            <a:xfrm>
              <a:off x="4096461" y="6109819"/>
              <a:ext cx="1269" cy="12696"/>
            </a:xfrm>
            <a:custGeom>
              <a:avLst/>
              <a:gdLst>
                <a:gd name="connsiteX0" fmla="*/ 1269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6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BDD4BCA-9C18-44F7-90B5-7F84F3FAE3D6}"/>
                </a:ext>
              </a:extLst>
            </p:cNvPr>
            <p:cNvSpPr/>
            <p:nvPr/>
          </p:nvSpPr>
          <p:spPr>
            <a:xfrm>
              <a:off x="4092382" y="5794431"/>
              <a:ext cx="13982" cy="308911"/>
            </a:xfrm>
            <a:custGeom>
              <a:avLst/>
              <a:gdLst>
                <a:gd name="connsiteX0" fmla="*/ 8650 w 13982"/>
                <a:gd name="connsiteY0" fmla="*/ 302183 h 308911"/>
                <a:gd name="connsiteX1" fmla="*/ 13982 w 13982"/>
                <a:gd name="connsiteY1" fmla="*/ 303452 h 308911"/>
                <a:gd name="connsiteX2" fmla="*/ 13982 w 13982"/>
                <a:gd name="connsiteY2" fmla="*/ 6856 h 308911"/>
                <a:gd name="connsiteX3" fmla="*/ 6999 w 13982"/>
                <a:gd name="connsiteY3" fmla="*/ 6856 h 308911"/>
                <a:gd name="connsiteX4" fmla="*/ 143 w 13982"/>
                <a:gd name="connsiteY4" fmla="*/ 0 h 308911"/>
                <a:gd name="connsiteX5" fmla="*/ 143 w 13982"/>
                <a:gd name="connsiteY5" fmla="*/ 308912 h 308911"/>
                <a:gd name="connsiteX6" fmla="*/ 143 w 13982"/>
                <a:gd name="connsiteY6" fmla="*/ 308912 h 308911"/>
                <a:gd name="connsiteX7" fmla="*/ 143 w 13982"/>
                <a:gd name="connsiteY7" fmla="*/ 306753 h 308911"/>
                <a:gd name="connsiteX8" fmla="*/ 8650 w 13982"/>
                <a:gd name="connsiteY8" fmla="*/ 302183 h 308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82" h="308911">
                  <a:moveTo>
                    <a:pt x="8650" y="302183"/>
                  </a:moveTo>
                  <a:lnTo>
                    <a:pt x="13982" y="303452"/>
                  </a:lnTo>
                  <a:lnTo>
                    <a:pt x="13982" y="6856"/>
                  </a:lnTo>
                  <a:lnTo>
                    <a:pt x="6999" y="6856"/>
                  </a:lnTo>
                  <a:cubicBezTo>
                    <a:pt x="3215" y="6856"/>
                    <a:pt x="143" y="3786"/>
                    <a:pt x="143" y="0"/>
                  </a:cubicBezTo>
                  <a:lnTo>
                    <a:pt x="143" y="308912"/>
                  </a:lnTo>
                  <a:cubicBezTo>
                    <a:pt x="143" y="308912"/>
                    <a:pt x="143" y="308912"/>
                    <a:pt x="143" y="308912"/>
                  </a:cubicBezTo>
                  <a:cubicBezTo>
                    <a:pt x="-48" y="308201"/>
                    <a:pt x="-48" y="307464"/>
                    <a:pt x="143" y="306753"/>
                  </a:cubicBezTo>
                  <a:cubicBezTo>
                    <a:pt x="1247" y="303148"/>
                    <a:pt x="5044" y="301116"/>
                    <a:pt x="8650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39815AE-F8AE-476E-9940-150013723B68}"/>
                </a:ext>
              </a:extLst>
            </p:cNvPr>
            <p:cNvSpPr/>
            <p:nvPr/>
          </p:nvSpPr>
          <p:spPr>
            <a:xfrm>
              <a:off x="4094429" y="6107533"/>
              <a:ext cx="888" cy="888"/>
            </a:xfrm>
            <a:custGeom>
              <a:avLst/>
              <a:gdLst>
                <a:gd name="connsiteX0" fmla="*/ 888 w 888"/>
                <a:gd name="connsiteY0" fmla="*/ 889 h 888"/>
                <a:gd name="connsiteX1" fmla="*/ 0 w 888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888">
                  <a:moveTo>
                    <a:pt x="888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4A23EC5-F26E-4018-B9A8-6E4D2BDB7DEB}"/>
                </a:ext>
              </a:extLst>
            </p:cNvPr>
            <p:cNvSpPr/>
            <p:nvPr/>
          </p:nvSpPr>
          <p:spPr>
            <a:xfrm>
              <a:off x="4093756" y="6105629"/>
              <a:ext cx="38" cy="1142"/>
            </a:xfrm>
            <a:custGeom>
              <a:avLst/>
              <a:gdLst>
                <a:gd name="connsiteX0" fmla="*/ 38 w 38"/>
                <a:gd name="connsiteY0" fmla="*/ 1143 h 1142"/>
                <a:gd name="connsiteX1" fmla="*/ 38 w 38"/>
                <a:gd name="connsiteY1" fmla="*/ 0 h 1142"/>
                <a:gd name="connsiteX2" fmla="*/ 38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38" y="1143"/>
                  </a:moveTo>
                  <a:cubicBezTo>
                    <a:pt x="-13" y="762"/>
                    <a:pt x="-13" y="381"/>
                    <a:pt x="38" y="0"/>
                  </a:cubicBezTo>
                  <a:cubicBezTo>
                    <a:pt x="-13" y="381"/>
                    <a:pt x="-13" y="762"/>
                    <a:pt x="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B128AF0-3268-4091-AB18-D86709A94796}"/>
                </a:ext>
              </a:extLst>
            </p:cNvPr>
            <p:cNvSpPr/>
            <p:nvPr/>
          </p:nvSpPr>
          <p:spPr>
            <a:xfrm>
              <a:off x="4996275" y="6114262"/>
              <a:ext cx="5332" cy="1777"/>
            </a:xfrm>
            <a:custGeom>
              <a:avLst/>
              <a:gdLst>
                <a:gd name="connsiteX0" fmla="*/ 5332 w 5332"/>
                <a:gd name="connsiteY0" fmla="*/ 0 h 1777"/>
                <a:gd name="connsiteX1" fmla="*/ 5332 w 5332"/>
                <a:gd name="connsiteY1" fmla="*/ 0 h 1777"/>
                <a:gd name="connsiteX2" fmla="*/ 0 w 5332"/>
                <a:gd name="connsiteY2" fmla="*/ 0 h 1777"/>
                <a:gd name="connsiteX3" fmla="*/ 2158 w 5332"/>
                <a:gd name="connsiteY3" fmla="*/ 1778 h 1777"/>
                <a:gd name="connsiteX4" fmla="*/ 5332 w 5332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32" h="1777">
                  <a:moveTo>
                    <a:pt x="5332" y="0"/>
                  </a:moveTo>
                  <a:lnTo>
                    <a:pt x="5332" y="0"/>
                  </a:lnTo>
                  <a:lnTo>
                    <a:pt x="0" y="0"/>
                  </a:lnTo>
                  <a:lnTo>
                    <a:pt x="2158" y="1778"/>
                  </a:lnTo>
                  <a:cubicBezTo>
                    <a:pt x="3022" y="876"/>
                    <a:pt x="4126" y="267"/>
                    <a:pt x="5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ED34CE87-27CD-4F87-97E2-BDECC5CEE2BD}"/>
                </a:ext>
              </a:extLst>
            </p:cNvPr>
            <p:cNvSpPr/>
            <p:nvPr/>
          </p:nvSpPr>
          <p:spPr>
            <a:xfrm>
              <a:off x="4806713" y="6114009"/>
              <a:ext cx="190196" cy="8252"/>
            </a:xfrm>
            <a:custGeom>
              <a:avLst/>
              <a:gdLst>
                <a:gd name="connsiteX0" fmla="*/ 0 w 190196"/>
                <a:gd name="connsiteY0" fmla="*/ 6983 h 8252"/>
                <a:gd name="connsiteX1" fmla="*/ 0 w 190196"/>
                <a:gd name="connsiteY1" fmla="*/ 8253 h 8252"/>
                <a:gd name="connsiteX2" fmla="*/ 189435 w 190196"/>
                <a:gd name="connsiteY2" fmla="*/ 8253 h 8252"/>
                <a:gd name="connsiteX3" fmla="*/ 190197 w 190196"/>
                <a:gd name="connsiteY3" fmla="*/ 3682 h 8252"/>
                <a:gd name="connsiteX4" fmla="*/ 185626 w 190196"/>
                <a:gd name="connsiteY4" fmla="*/ 0 h 8252"/>
                <a:gd name="connsiteX5" fmla="*/ 0 w 190196"/>
                <a:gd name="connsiteY5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0" y="6983"/>
                  </a:moveTo>
                  <a:lnTo>
                    <a:pt x="0" y="8253"/>
                  </a:lnTo>
                  <a:lnTo>
                    <a:pt x="189435" y="8253"/>
                  </a:lnTo>
                  <a:cubicBezTo>
                    <a:pt x="189193" y="6691"/>
                    <a:pt x="189460" y="5079"/>
                    <a:pt x="190197" y="3682"/>
                  </a:cubicBezTo>
                  <a:lnTo>
                    <a:pt x="1856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FAD04B04-2BB2-4C33-8BF6-FCCF773288F6}"/>
                </a:ext>
              </a:extLst>
            </p:cNvPr>
            <p:cNvSpPr/>
            <p:nvPr/>
          </p:nvSpPr>
          <p:spPr>
            <a:xfrm>
              <a:off x="5005163" y="6115151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64290CBF-AE1F-4EF1-BCD7-759317B2095F}"/>
                </a:ext>
              </a:extLst>
            </p:cNvPr>
            <p:cNvSpPr/>
            <p:nvPr/>
          </p:nvSpPr>
          <p:spPr>
            <a:xfrm>
              <a:off x="5001608" y="5841155"/>
              <a:ext cx="2539" cy="273107"/>
            </a:xfrm>
            <a:custGeom>
              <a:avLst/>
              <a:gdLst>
                <a:gd name="connsiteX0" fmla="*/ 2539 w 2539"/>
                <a:gd name="connsiteY0" fmla="*/ 273107 h 273107"/>
                <a:gd name="connsiteX1" fmla="*/ 2539 w 2539"/>
                <a:gd name="connsiteY1" fmla="*/ 3936 h 273107"/>
                <a:gd name="connsiteX2" fmla="*/ 0 w 2539"/>
                <a:gd name="connsiteY2" fmla="*/ 0 h 273107"/>
                <a:gd name="connsiteX3" fmla="*/ 0 w 2539"/>
                <a:gd name="connsiteY3" fmla="*/ 273107 h 273107"/>
                <a:gd name="connsiteX4" fmla="*/ 2539 w 2539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3107">
                  <a:moveTo>
                    <a:pt x="2539" y="273107"/>
                  </a:moveTo>
                  <a:lnTo>
                    <a:pt x="2539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838" y="272980"/>
                    <a:pt x="1701" y="272980"/>
                    <a:pt x="2539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A83F41B4-326F-44B9-9A86-9EDC0C909641}"/>
                </a:ext>
              </a:extLst>
            </p:cNvPr>
            <p:cNvSpPr/>
            <p:nvPr/>
          </p:nvSpPr>
          <p:spPr>
            <a:xfrm>
              <a:off x="4999576" y="5829474"/>
              <a:ext cx="17079" cy="22219"/>
            </a:xfrm>
            <a:custGeom>
              <a:avLst/>
              <a:gdLst>
                <a:gd name="connsiteX0" fmla="*/ 9523 w 17079"/>
                <a:gd name="connsiteY0" fmla="*/ 10665 h 22219"/>
                <a:gd name="connsiteX1" fmla="*/ 5841 w 17079"/>
                <a:gd name="connsiteY1" fmla="*/ 11681 h 22219"/>
                <a:gd name="connsiteX2" fmla="*/ 0 w 17079"/>
                <a:gd name="connsiteY2" fmla="*/ 8380 h 22219"/>
                <a:gd name="connsiteX3" fmla="*/ 2032 w 17079"/>
                <a:gd name="connsiteY3" fmla="*/ 11808 h 22219"/>
                <a:gd name="connsiteX4" fmla="*/ 4571 w 17079"/>
                <a:gd name="connsiteY4" fmla="*/ 15744 h 22219"/>
                <a:gd name="connsiteX5" fmla="*/ 4571 w 17079"/>
                <a:gd name="connsiteY5" fmla="*/ 15744 h 22219"/>
                <a:gd name="connsiteX6" fmla="*/ 7110 w 17079"/>
                <a:gd name="connsiteY6" fmla="*/ 19680 h 22219"/>
                <a:gd name="connsiteX7" fmla="*/ 7110 w 17079"/>
                <a:gd name="connsiteY7" fmla="*/ 20569 h 22219"/>
                <a:gd name="connsiteX8" fmla="*/ 7110 w 17079"/>
                <a:gd name="connsiteY8" fmla="*/ 20569 h 22219"/>
                <a:gd name="connsiteX9" fmla="*/ 8888 w 17079"/>
                <a:gd name="connsiteY9" fmla="*/ 22219 h 22219"/>
                <a:gd name="connsiteX10" fmla="*/ 8888 w 17079"/>
                <a:gd name="connsiteY10" fmla="*/ 22219 h 22219"/>
                <a:gd name="connsiteX11" fmla="*/ 10665 w 17079"/>
                <a:gd name="connsiteY11" fmla="*/ 22219 h 22219"/>
                <a:gd name="connsiteX12" fmla="*/ 11935 w 17079"/>
                <a:gd name="connsiteY12" fmla="*/ 22219 h 22219"/>
                <a:gd name="connsiteX13" fmla="*/ 13205 w 17079"/>
                <a:gd name="connsiteY13" fmla="*/ 22219 h 22219"/>
                <a:gd name="connsiteX14" fmla="*/ 15236 w 17079"/>
                <a:gd name="connsiteY14" fmla="*/ 21584 h 22219"/>
                <a:gd name="connsiteX15" fmla="*/ 15236 w 17079"/>
                <a:gd name="connsiteY15" fmla="*/ 21584 h 22219"/>
                <a:gd name="connsiteX16" fmla="*/ 15236 w 17079"/>
                <a:gd name="connsiteY16" fmla="*/ 21584 h 22219"/>
                <a:gd name="connsiteX17" fmla="*/ 16252 w 17079"/>
                <a:gd name="connsiteY17" fmla="*/ 20696 h 22219"/>
                <a:gd name="connsiteX18" fmla="*/ 17014 w 17079"/>
                <a:gd name="connsiteY18" fmla="*/ 19553 h 22219"/>
                <a:gd name="connsiteX19" fmla="*/ 17014 w 17079"/>
                <a:gd name="connsiteY19" fmla="*/ 18410 h 22219"/>
                <a:gd name="connsiteX20" fmla="*/ 17014 w 17079"/>
                <a:gd name="connsiteY20" fmla="*/ 17014 h 22219"/>
                <a:gd name="connsiteX21" fmla="*/ 16125 w 17079"/>
                <a:gd name="connsiteY21" fmla="*/ 12697 h 22219"/>
                <a:gd name="connsiteX22" fmla="*/ 8507 w 17079"/>
                <a:gd name="connsiteY22" fmla="*/ 0 h 22219"/>
                <a:gd name="connsiteX23" fmla="*/ 10310 w 17079"/>
                <a:gd name="connsiteY23" fmla="*/ 9709 h 22219"/>
                <a:gd name="connsiteX24" fmla="*/ 9523 w 17079"/>
                <a:gd name="connsiteY24" fmla="*/ 10665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079" h="22219">
                  <a:moveTo>
                    <a:pt x="9523" y="10665"/>
                  </a:moveTo>
                  <a:cubicBezTo>
                    <a:pt x="8405" y="11312"/>
                    <a:pt x="7136" y="11661"/>
                    <a:pt x="5841" y="11681"/>
                  </a:cubicBezTo>
                  <a:cubicBezTo>
                    <a:pt x="3441" y="11699"/>
                    <a:pt x="1219" y="10442"/>
                    <a:pt x="0" y="8380"/>
                  </a:cubicBezTo>
                  <a:lnTo>
                    <a:pt x="2032" y="11808"/>
                  </a:lnTo>
                  <a:lnTo>
                    <a:pt x="4571" y="15744"/>
                  </a:lnTo>
                  <a:lnTo>
                    <a:pt x="4571" y="15744"/>
                  </a:lnTo>
                  <a:lnTo>
                    <a:pt x="7110" y="19680"/>
                  </a:lnTo>
                  <a:lnTo>
                    <a:pt x="7110" y="20569"/>
                  </a:lnTo>
                  <a:lnTo>
                    <a:pt x="7110" y="20569"/>
                  </a:lnTo>
                  <a:cubicBezTo>
                    <a:pt x="7605" y="21214"/>
                    <a:pt x="8202" y="21771"/>
                    <a:pt x="8888" y="22219"/>
                  </a:cubicBezTo>
                  <a:lnTo>
                    <a:pt x="8888" y="22219"/>
                  </a:lnTo>
                  <a:lnTo>
                    <a:pt x="10665" y="22219"/>
                  </a:lnTo>
                  <a:lnTo>
                    <a:pt x="11935" y="22219"/>
                  </a:lnTo>
                  <a:lnTo>
                    <a:pt x="13205" y="22219"/>
                  </a:lnTo>
                  <a:cubicBezTo>
                    <a:pt x="13916" y="22125"/>
                    <a:pt x="14602" y="21911"/>
                    <a:pt x="15236" y="21584"/>
                  </a:cubicBezTo>
                  <a:lnTo>
                    <a:pt x="15236" y="21584"/>
                  </a:lnTo>
                  <a:lnTo>
                    <a:pt x="15236" y="21584"/>
                  </a:lnTo>
                  <a:cubicBezTo>
                    <a:pt x="15630" y="21358"/>
                    <a:pt x="15973" y="21056"/>
                    <a:pt x="16252" y="20696"/>
                  </a:cubicBezTo>
                  <a:lnTo>
                    <a:pt x="17014" y="19553"/>
                  </a:lnTo>
                  <a:lnTo>
                    <a:pt x="17014" y="18410"/>
                  </a:lnTo>
                  <a:cubicBezTo>
                    <a:pt x="17090" y="17947"/>
                    <a:pt x="17090" y="17477"/>
                    <a:pt x="17014" y="17014"/>
                  </a:cubicBezTo>
                  <a:cubicBezTo>
                    <a:pt x="17230" y="15515"/>
                    <a:pt x="16912" y="13988"/>
                    <a:pt x="16125" y="12697"/>
                  </a:cubicBezTo>
                  <a:lnTo>
                    <a:pt x="8507" y="0"/>
                  </a:lnTo>
                  <a:cubicBezTo>
                    <a:pt x="11681" y="2183"/>
                    <a:pt x="12494" y="6530"/>
                    <a:pt x="10310" y="9709"/>
                  </a:cubicBezTo>
                  <a:cubicBezTo>
                    <a:pt x="10081" y="10051"/>
                    <a:pt x="9815" y="10371"/>
                    <a:pt x="9523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FC0F4AF7-D289-4F7D-8D32-F66D8716B5D0}"/>
                </a:ext>
              </a:extLst>
            </p:cNvPr>
            <p:cNvSpPr/>
            <p:nvPr/>
          </p:nvSpPr>
          <p:spPr>
            <a:xfrm>
              <a:off x="4092890" y="6097061"/>
              <a:ext cx="50294" cy="23676"/>
            </a:xfrm>
            <a:custGeom>
              <a:avLst/>
              <a:gdLst>
                <a:gd name="connsiteX0" fmla="*/ 50295 w 50294"/>
                <a:gd name="connsiteY0" fmla="*/ 10345 h 23676"/>
                <a:gd name="connsiteX1" fmla="*/ 41153 w 50294"/>
                <a:gd name="connsiteY1" fmla="*/ 8060 h 23676"/>
                <a:gd name="connsiteX2" fmla="*/ 31123 w 50294"/>
                <a:gd name="connsiteY2" fmla="*/ 5647 h 23676"/>
                <a:gd name="connsiteX3" fmla="*/ 13728 w 50294"/>
                <a:gd name="connsiteY3" fmla="*/ 1457 h 23676"/>
                <a:gd name="connsiteX4" fmla="*/ 8395 w 50294"/>
                <a:gd name="connsiteY4" fmla="*/ 188 h 23676"/>
                <a:gd name="connsiteX5" fmla="*/ 143 w 50294"/>
                <a:gd name="connsiteY5" fmla="*/ 5267 h 23676"/>
                <a:gd name="connsiteX6" fmla="*/ 143 w 50294"/>
                <a:gd name="connsiteY6" fmla="*/ 7425 h 23676"/>
                <a:gd name="connsiteX7" fmla="*/ 143 w 50294"/>
                <a:gd name="connsiteY7" fmla="*/ 8822 h 23676"/>
                <a:gd name="connsiteX8" fmla="*/ 143 w 50294"/>
                <a:gd name="connsiteY8" fmla="*/ 9964 h 23676"/>
                <a:gd name="connsiteX9" fmla="*/ 778 w 50294"/>
                <a:gd name="connsiteY9" fmla="*/ 11107 h 23676"/>
                <a:gd name="connsiteX10" fmla="*/ 1666 w 50294"/>
                <a:gd name="connsiteY10" fmla="*/ 11996 h 23676"/>
                <a:gd name="connsiteX11" fmla="*/ 2809 w 50294"/>
                <a:gd name="connsiteY11" fmla="*/ 12758 h 23676"/>
                <a:gd name="connsiteX12" fmla="*/ 4079 w 50294"/>
                <a:gd name="connsiteY12" fmla="*/ 12758 h 23676"/>
                <a:gd name="connsiteX13" fmla="*/ 4079 w 50294"/>
                <a:gd name="connsiteY13" fmla="*/ 12758 h 23676"/>
                <a:gd name="connsiteX14" fmla="*/ 49025 w 50294"/>
                <a:gd name="connsiteY14" fmla="*/ 23677 h 23676"/>
                <a:gd name="connsiteX15" fmla="*/ 49025 w 50294"/>
                <a:gd name="connsiteY15" fmla="*/ 10218 h 2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294" h="23676">
                  <a:moveTo>
                    <a:pt x="50295" y="10345"/>
                  </a:moveTo>
                  <a:lnTo>
                    <a:pt x="41153" y="8060"/>
                  </a:lnTo>
                  <a:lnTo>
                    <a:pt x="31123" y="5647"/>
                  </a:lnTo>
                  <a:lnTo>
                    <a:pt x="13728" y="1457"/>
                  </a:lnTo>
                  <a:lnTo>
                    <a:pt x="8395" y="188"/>
                  </a:lnTo>
                  <a:cubicBezTo>
                    <a:pt x="4714" y="-688"/>
                    <a:pt x="1019" y="1584"/>
                    <a:pt x="143" y="5267"/>
                  </a:cubicBezTo>
                  <a:cubicBezTo>
                    <a:pt x="-48" y="5978"/>
                    <a:pt x="-48" y="6714"/>
                    <a:pt x="143" y="7425"/>
                  </a:cubicBezTo>
                  <a:cubicBezTo>
                    <a:pt x="79" y="7895"/>
                    <a:pt x="79" y="8352"/>
                    <a:pt x="143" y="8822"/>
                  </a:cubicBezTo>
                  <a:cubicBezTo>
                    <a:pt x="92" y="9202"/>
                    <a:pt x="92" y="9583"/>
                    <a:pt x="143" y="9964"/>
                  </a:cubicBezTo>
                  <a:cubicBezTo>
                    <a:pt x="308" y="10371"/>
                    <a:pt x="524" y="10751"/>
                    <a:pt x="778" y="11107"/>
                  </a:cubicBezTo>
                  <a:lnTo>
                    <a:pt x="1666" y="11996"/>
                  </a:lnTo>
                  <a:lnTo>
                    <a:pt x="2809" y="12758"/>
                  </a:lnTo>
                  <a:lnTo>
                    <a:pt x="4079" y="12758"/>
                  </a:lnTo>
                  <a:lnTo>
                    <a:pt x="4079" y="12758"/>
                  </a:lnTo>
                  <a:lnTo>
                    <a:pt x="49025" y="23677"/>
                  </a:lnTo>
                  <a:lnTo>
                    <a:pt x="49025" y="1021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0C10BD1-1C8A-4F38-905C-96CD14DCE56C}"/>
                </a:ext>
              </a:extLst>
            </p:cNvPr>
            <p:cNvSpPr/>
            <p:nvPr/>
          </p:nvSpPr>
          <p:spPr>
            <a:xfrm>
              <a:off x="5010876" y="611946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627ED4E-88B3-46B3-B141-DC6DA5B41741}"/>
                </a:ext>
              </a:extLst>
            </p:cNvPr>
            <p:cNvSpPr/>
            <p:nvPr/>
          </p:nvSpPr>
          <p:spPr>
            <a:xfrm>
              <a:off x="5012019" y="6121246"/>
              <a:ext cx="12696" cy="1506"/>
            </a:xfrm>
            <a:custGeom>
              <a:avLst/>
              <a:gdLst>
                <a:gd name="connsiteX0" fmla="*/ 0 w 12696"/>
                <a:gd name="connsiteY0" fmla="*/ 0 h 1506"/>
                <a:gd name="connsiteX1" fmla="*/ 0 w 12696"/>
                <a:gd name="connsiteY1" fmla="*/ 1397 h 1506"/>
                <a:gd name="connsiteX2" fmla="*/ 0 w 1269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0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876EAE-90E6-44AF-B4B7-6664CCA2E45E}"/>
                </a:ext>
              </a:extLst>
            </p:cNvPr>
            <p:cNvSpPr/>
            <p:nvPr/>
          </p:nvSpPr>
          <p:spPr>
            <a:xfrm>
              <a:off x="4996062" y="6117691"/>
              <a:ext cx="3387" cy="4570"/>
            </a:xfrm>
            <a:custGeom>
              <a:avLst/>
              <a:gdLst>
                <a:gd name="connsiteX0" fmla="*/ 87 w 3387"/>
                <a:gd name="connsiteY0" fmla="*/ 4571 h 4570"/>
                <a:gd name="connsiteX1" fmla="*/ 2626 w 3387"/>
                <a:gd name="connsiteY1" fmla="*/ 4571 h 4570"/>
                <a:gd name="connsiteX2" fmla="*/ 3388 w 3387"/>
                <a:gd name="connsiteY2" fmla="*/ 2031 h 4570"/>
                <a:gd name="connsiteX3" fmla="*/ 848 w 3387"/>
                <a:gd name="connsiteY3" fmla="*/ 0 h 4570"/>
                <a:gd name="connsiteX4" fmla="*/ 87 w 3387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7" h="4570">
                  <a:moveTo>
                    <a:pt x="87" y="4571"/>
                  </a:moveTo>
                  <a:lnTo>
                    <a:pt x="2626" y="4571"/>
                  </a:lnTo>
                  <a:cubicBezTo>
                    <a:pt x="2740" y="3695"/>
                    <a:pt x="3007" y="2831"/>
                    <a:pt x="3388" y="2031"/>
                  </a:cubicBezTo>
                  <a:lnTo>
                    <a:pt x="848" y="0"/>
                  </a:lnTo>
                  <a:cubicBezTo>
                    <a:pt x="112" y="1397"/>
                    <a:pt x="-155" y="3009"/>
                    <a:pt x="87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B1E0F185-07DF-482D-853D-65BEBBD0B53B}"/>
                </a:ext>
              </a:extLst>
            </p:cNvPr>
            <p:cNvSpPr/>
            <p:nvPr/>
          </p:nvSpPr>
          <p:spPr>
            <a:xfrm>
              <a:off x="4999449" y="6115818"/>
              <a:ext cx="10538" cy="3650"/>
            </a:xfrm>
            <a:custGeom>
              <a:avLst/>
              <a:gdLst>
                <a:gd name="connsiteX0" fmla="*/ 5967 w 10538"/>
                <a:gd name="connsiteY0" fmla="*/ 222 h 3650"/>
                <a:gd name="connsiteX1" fmla="*/ 10538 w 10538"/>
                <a:gd name="connsiteY1" fmla="*/ 2127 h 3650"/>
                <a:gd name="connsiteX2" fmla="*/ 10538 w 10538"/>
                <a:gd name="connsiteY2" fmla="*/ 2127 h 3650"/>
                <a:gd name="connsiteX3" fmla="*/ 7999 w 10538"/>
                <a:gd name="connsiteY3" fmla="*/ 95 h 3650"/>
                <a:gd name="connsiteX4" fmla="*/ 7999 w 10538"/>
                <a:gd name="connsiteY4" fmla="*/ 95 h 3650"/>
                <a:gd name="connsiteX5" fmla="*/ 7999 w 10538"/>
                <a:gd name="connsiteY5" fmla="*/ 95 h 3650"/>
                <a:gd name="connsiteX6" fmla="*/ 6729 w 10538"/>
                <a:gd name="connsiteY6" fmla="*/ 95 h 3650"/>
                <a:gd name="connsiteX7" fmla="*/ 5713 w 10538"/>
                <a:gd name="connsiteY7" fmla="*/ 95 h 3650"/>
                <a:gd name="connsiteX8" fmla="*/ 5713 w 10538"/>
                <a:gd name="connsiteY8" fmla="*/ 95 h 3650"/>
                <a:gd name="connsiteX9" fmla="*/ 3174 w 10538"/>
                <a:gd name="connsiteY9" fmla="*/ 95 h 3650"/>
                <a:gd name="connsiteX10" fmla="*/ 0 w 10538"/>
                <a:gd name="connsiteY10" fmla="*/ 1619 h 3650"/>
                <a:gd name="connsiteX11" fmla="*/ 2539 w 10538"/>
                <a:gd name="connsiteY11" fmla="*/ 3650 h 3650"/>
                <a:gd name="connsiteX12" fmla="*/ 5967 w 10538"/>
                <a:gd name="connsiteY12" fmla="*/ 222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8" h="3650">
                  <a:moveTo>
                    <a:pt x="5967" y="222"/>
                  </a:moveTo>
                  <a:cubicBezTo>
                    <a:pt x="7681" y="248"/>
                    <a:pt x="9307" y="933"/>
                    <a:pt x="10538" y="2127"/>
                  </a:cubicBezTo>
                  <a:lnTo>
                    <a:pt x="10538" y="2127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6729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876" y="-32"/>
                    <a:pt x="4012" y="-32"/>
                    <a:pt x="3174" y="95"/>
                  </a:cubicBezTo>
                  <a:cubicBezTo>
                    <a:pt x="1993" y="286"/>
                    <a:pt x="888" y="819"/>
                    <a:pt x="0" y="1619"/>
                  </a:cubicBezTo>
                  <a:lnTo>
                    <a:pt x="2539" y="3650"/>
                  </a:lnTo>
                  <a:cubicBezTo>
                    <a:pt x="3212" y="2127"/>
                    <a:pt x="4444" y="895"/>
                    <a:pt x="5967" y="2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E0AF8A1-BF4D-47B9-A922-B021301AEBC6}"/>
                </a:ext>
              </a:extLst>
            </p:cNvPr>
            <p:cNvSpPr/>
            <p:nvPr/>
          </p:nvSpPr>
          <p:spPr>
            <a:xfrm>
              <a:off x="4979544" y="6102087"/>
              <a:ext cx="20921" cy="17381"/>
            </a:xfrm>
            <a:custGeom>
              <a:avLst/>
              <a:gdLst>
                <a:gd name="connsiteX0" fmla="*/ 353 w 20921"/>
                <a:gd name="connsiteY0" fmla="*/ 495 h 17381"/>
                <a:gd name="connsiteX1" fmla="*/ 315 w 20921"/>
                <a:gd name="connsiteY1" fmla="*/ 2107 h 17381"/>
                <a:gd name="connsiteX2" fmla="*/ 353 w 20921"/>
                <a:gd name="connsiteY2" fmla="*/ 2145 h 17381"/>
                <a:gd name="connsiteX3" fmla="*/ 353 w 20921"/>
                <a:gd name="connsiteY3" fmla="*/ 2145 h 17381"/>
                <a:gd name="connsiteX4" fmla="*/ 12287 w 20921"/>
                <a:gd name="connsiteY4" fmla="*/ 11668 h 17381"/>
                <a:gd name="connsiteX5" fmla="*/ 16858 w 20921"/>
                <a:gd name="connsiteY5" fmla="*/ 15350 h 17381"/>
                <a:gd name="connsiteX6" fmla="*/ 19398 w 20921"/>
                <a:gd name="connsiteY6" fmla="*/ 17381 h 17381"/>
                <a:gd name="connsiteX7" fmla="*/ 20921 w 20921"/>
                <a:gd name="connsiteY7" fmla="*/ 15477 h 17381"/>
                <a:gd name="connsiteX8" fmla="*/ 18382 w 20921"/>
                <a:gd name="connsiteY8" fmla="*/ 13445 h 17381"/>
                <a:gd name="connsiteX9" fmla="*/ 16223 w 20921"/>
                <a:gd name="connsiteY9" fmla="*/ 11668 h 17381"/>
                <a:gd name="connsiteX10" fmla="*/ 2003 w 20921"/>
                <a:gd name="connsiteY10" fmla="*/ 368 h 17381"/>
                <a:gd name="connsiteX11" fmla="*/ 2003 w 20921"/>
                <a:gd name="connsiteY11" fmla="*/ 368 h 17381"/>
                <a:gd name="connsiteX12" fmla="*/ 2003 w 20921"/>
                <a:gd name="connsiteY12" fmla="*/ 368 h 17381"/>
                <a:gd name="connsiteX13" fmla="*/ 568 w 20921"/>
                <a:gd name="connsiteY13" fmla="*/ 241 h 17381"/>
                <a:gd name="connsiteX14" fmla="*/ 353 w 20921"/>
                <a:gd name="connsiteY14" fmla="*/ 495 h 1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21" h="17381">
                  <a:moveTo>
                    <a:pt x="353" y="495"/>
                  </a:moveTo>
                  <a:cubicBezTo>
                    <a:pt x="-105" y="926"/>
                    <a:pt x="-117" y="1650"/>
                    <a:pt x="315" y="2107"/>
                  </a:cubicBezTo>
                  <a:cubicBezTo>
                    <a:pt x="327" y="2120"/>
                    <a:pt x="340" y="2133"/>
                    <a:pt x="353" y="2145"/>
                  </a:cubicBezTo>
                  <a:lnTo>
                    <a:pt x="353" y="2145"/>
                  </a:lnTo>
                  <a:lnTo>
                    <a:pt x="12287" y="11668"/>
                  </a:lnTo>
                  <a:lnTo>
                    <a:pt x="16858" y="15350"/>
                  </a:lnTo>
                  <a:lnTo>
                    <a:pt x="19398" y="17381"/>
                  </a:lnTo>
                  <a:cubicBezTo>
                    <a:pt x="19791" y="16670"/>
                    <a:pt x="20312" y="16023"/>
                    <a:pt x="20921" y="15477"/>
                  </a:cubicBezTo>
                  <a:lnTo>
                    <a:pt x="18382" y="13445"/>
                  </a:lnTo>
                  <a:lnTo>
                    <a:pt x="16223" y="11668"/>
                  </a:lnTo>
                  <a:lnTo>
                    <a:pt x="2003" y="368"/>
                  </a:lnTo>
                  <a:lnTo>
                    <a:pt x="2003" y="368"/>
                  </a:lnTo>
                  <a:cubicBezTo>
                    <a:pt x="2003" y="368"/>
                    <a:pt x="2003" y="368"/>
                    <a:pt x="2003" y="368"/>
                  </a:cubicBezTo>
                  <a:cubicBezTo>
                    <a:pt x="1648" y="-64"/>
                    <a:pt x="1000" y="-127"/>
                    <a:pt x="568" y="241"/>
                  </a:cubicBezTo>
                  <a:cubicBezTo>
                    <a:pt x="480" y="317"/>
                    <a:pt x="416" y="393"/>
                    <a:pt x="353" y="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51AEA080-5077-434D-9031-2B24B03B95AD}"/>
                </a:ext>
              </a:extLst>
            </p:cNvPr>
            <p:cNvSpPr/>
            <p:nvPr/>
          </p:nvSpPr>
          <p:spPr>
            <a:xfrm>
              <a:off x="4984086" y="5788464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ED7FA38-5C03-4592-8262-6F6C65F21F8C}"/>
                </a:ext>
              </a:extLst>
            </p:cNvPr>
            <p:cNvSpPr/>
            <p:nvPr/>
          </p:nvSpPr>
          <p:spPr>
            <a:xfrm>
              <a:off x="4977103" y="5790749"/>
              <a:ext cx="31741" cy="42914"/>
            </a:xfrm>
            <a:custGeom>
              <a:avLst/>
              <a:gdLst>
                <a:gd name="connsiteX0" fmla="*/ 3682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20061 w 31741"/>
                <a:gd name="connsiteY4" fmla="*/ 42915 h 42914"/>
                <a:gd name="connsiteX5" fmla="*/ 20061 w 31741"/>
                <a:gd name="connsiteY5" fmla="*/ 42915 h 42914"/>
                <a:gd name="connsiteX6" fmla="*/ 22219 w 31741"/>
                <a:gd name="connsiteY6" fmla="*/ 33392 h 42914"/>
                <a:gd name="connsiteX7" fmla="*/ 31742 w 31741"/>
                <a:gd name="connsiteY7" fmla="*/ 35551 h 42914"/>
                <a:gd name="connsiteX8" fmla="*/ 29202 w 31741"/>
                <a:gd name="connsiteY8" fmla="*/ 31361 h 42914"/>
                <a:gd name="connsiteX9" fmla="*/ 9776 w 31741"/>
                <a:gd name="connsiteY9" fmla="*/ 0 h 42914"/>
                <a:gd name="connsiteX10" fmla="*/ 9142 w 31741"/>
                <a:gd name="connsiteY10" fmla="*/ 0 h 42914"/>
                <a:gd name="connsiteX11" fmla="*/ 10792 w 31741"/>
                <a:gd name="connsiteY11" fmla="*/ 4190 h 42914"/>
                <a:gd name="connsiteX12" fmla="*/ 3682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682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20061" y="42915"/>
                  </a:lnTo>
                  <a:lnTo>
                    <a:pt x="20061" y="42915"/>
                  </a:lnTo>
                  <a:cubicBezTo>
                    <a:pt x="18029" y="39689"/>
                    <a:pt x="18994" y="35426"/>
                    <a:pt x="22219" y="33392"/>
                  </a:cubicBezTo>
                  <a:cubicBezTo>
                    <a:pt x="25444" y="31358"/>
                    <a:pt x="29710" y="32325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142" y="0"/>
                  </a:lnTo>
                  <a:cubicBezTo>
                    <a:pt x="10196" y="1141"/>
                    <a:pt x="10779" y="2636"/>
                    <a:pt x="10792" y="4190"/>
                  </a:cubicBezTo>
                  <a:cubicBezTo>
                    <a:pt x="10462" y="7847"/>
                    <a:pt x="7352" y="10620"/>
                    <a:pt x="3682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29B1D37C-9641-4F52-B9EA-804C5BB04081}"/>
                </a:ext>
              </a:extLst>
            </p:cNvPr>
            <p:cNvSpPr/>
            <p:nvPr/>
          </p:nvSpPr>
          <p:spPr>
            <a:xfrm>
              <a:off x="4981547" y="578770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0064471D-9807-4A0D-AE8E-01EC45264296}"/>
                </a:ext>
              </a:extLst>
            </p:cNvPr>
            <p:cNvSpPr/>
            <p:nvPr/>
          </p:nvSpPr>
          <p:spPr>
            <a:xfrm>
              <a:off x="4995973" y="5823077"/>
              <a:ext cx="16321" cy="17951"/>
            </a:xfrm>
            <a:custGeom>
              <a:avLst/>
              <a:gdLst>
                <a:gd name="connsiteX0" fmla="*/ 3603 w 16321"/>
                <a:gd name="connsiteY0" fmla="*/ 14650 h 17951"/>
                <a:gd name="connsiteX1" fmla="*/ 9444 w 16321"/>
                <a:gd name="connsiteY1" fmla="*/ 17951 h 17951"/>
                <a:gd name="connsiteX2" fmla="*/ 13125 w 16321"/>
                <a:gd name="connsiteY2" fmla="*/ 16936 h 17951"/>
                <a:gd name="connsiteX3" fmla="*/ 15284 w 16321"/>
                <a:gd name="connsiteY3" fmla="*/ 7413 h 17951"/>
                <a:gd name="connsiteX4" fmla="*/ 15284 w 16321"/>
                <a:gd name="connsiteY4" fmla="*/ 7413 h 17951"/>
                <a:gd name="connsiteX5" fmla="*/ 12744 w 16321"/>
                <a:gd name="connsiteY5" fmla="*/ 3223 h 17951"/>
                <a:gd name="connsiteX6" fmla="*/ 12744 w 16321"/>
                <a:gd name="connsiteY6" fmla="*/ 3223 h 17951"/>
                <a:gd name="connsiteX7" fmla="*/ 3222 w 16321"/>
                <a:gd name="connsiteY7" fmla="*/ 1065 h 17951"/>
                <a:gd name="connsiteX8" fmla="*/ 1064 w 16321"/>
                <a:gd name="connsiteY8" fmla="*/ 10587 h 17951"/>
                <a:gd name="connsiteX9" fmla="*/ 1064 w 16321"/>
                <a:gd name="connsiteY9" fmla="*/ 10587 h 17951"/>
                <a:gd name="connsiteX10" fmla="*/ 3603 w 16321"/>
                <a:gd name="connsiteY10" fmla="*/ 14650 h 17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321" h="17951">
                  <a:moveTo>
                    <a:pt x="3603" y="14650"/>
                  </a:moveTo>
                  <a:cubicBezTo>
                    <a:pt x="4822" y="16712"/>
                    <a:pt x="7044" y="17969"/>
                    <a:pt x="9444" y="17951"/>
                  </a:cubicBezTo>
                  <a:cubicBezTo>
                    <a:pt x="10738" y="17931"/>
                    <a:pt x="12008" y="17582"/>
                    <a:pt x="13125" y="16936"/>
                  </a:cubicBezTo>
                  <a:cubicBezTo>
                    <a:pt x="16312" y="14875"/>
                    <a:pt x="17277" y="10647"/>
                    <a:pt x="15284" y="7413"/>
                  </a:cubicBezTo>
                  <a:lnTo>
                    <a:pt x="15284" y="7413"/>
                  </a:lnTo>
                  <a:lnTo>
                    <a:pt x="12744" y="3223"/>
                  </a:lnTo>
                  <a:lnTo>
                    <a:pt x="12744" y="3223"/>
                  </a:lnTo>
                  <a:cubicBezTo>
                    <a:pt x="10713" y="-2"/>
                    <a:pt x="6447" y="-969"/>
                    <a:pt x="3222" y="1065"/>
                  </a:cubicBezTo>
                  <a:cubicBezTo>
                    <a:pt x="-3" y="3099"/>
                    <a:pt x="-968" y="7362"/>
                    <a:pt x="1064" y="10587"/>
                  </a:cubicBezTo>
                  <a:lnTo>
                    <a:pt x="1064" y="10587"/>
                  </a:lnTo>
                  <a:lnTo>
                    <a:pt x="3603" y="14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9E9BEC-3724-42DE-BFD8-06B4DFB07667}"/>
                </a:ext>
              </a:extLst>
            </p:cNvPr>
            <p:cNvSpPr/>
            <p:nvPr/>
          </p:nvSpPr>
          <p:spPr>
            <a:xfrm>
              <a:off x="7799832" y="6513067"/>
              <a:ext cx="5967" cy="12696"/>
            </a:xfrm>
            <a:custGeom>
              <a:avLst/>
              <a:gdLst>
                <a:gd name="connsiteX0" fmla="*/ 5967 w 5967"/>
                <a:gd name="connsiteY0" fmla="*/ 0 h 12696"/>
                <a:gd name="connsiteX1" fmla="*/ 0 w 5967"/>
                <a:gd name="connsiteY1" fmla="*/ 0 h 12696"/>
                <a:gd name="connsiteX2" fmla="*/ 0 w 5967"/>
                <a:gd name="connsiteY2" fmla="*/ 0 h 12696"/>
                <a:gd name="connsiteX3" fmla="*/ 5967 w 5967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67" h="12696">
                  <a:moveTo>
                    <a:pt x="596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596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674413FE-DD2C-4024-869D-9EC340779647}"/>
                </a:ext>
              </a:extLst>
            </p:cNvPr>
            <p:cNvSpPr/>
            <p:nvPr/>
          </p:nvSpPr>
          <p:spPr>
            <a:xfrm>
              <a:off x="7104307" y="6510528"/>
              <a:ext cx="22346" cy="1904"/>
            </a:xfrm>
            <a:custGeom>
              <a:avLst/>
              <a:gdLst>
                <a:gd name="connsiteX0" fmla="*/ 22346 w 22346"/>
                <a:gd name="connsiteY0" fmla="*/ 1143 h 1904"/>
                <a:gd name="connsiteX1" fmla="*/ 22346 w 22346"/>
                <a:gd name="connsiteY1" fmla="*/ 1143 h 1904"/>
                <a:gd name="connsiteX2" fmla="*/ 21204 w 22346"/>
                <a:gd name="connsiteY2" fmla="*/ 0 h 1904"/>
                <a:gd name="connsiteX3" fmla="*/ 11427 w 22346"/>
                <a:gd name="connsiteY3" fmla="*/ 0 h 1904"/>
                <a:gd name="connsiteX4" fmla="*/ 10158 w 22346"/>
                <a:gd name="connsiteY4" fmla="*/ 1270 h 1904"/>
                <a:gd name="connsiteX5" fmla="*/ 0 w 22346"/>
                <a:gd name="connsiteY5" fmla="*/ 1270 h 1904"/>
                <a:gd name="connsiteX6" fmla="*/ 0 w 22346"/>
                <a:gd name="connsiteY6" fmla="*/ 1904 h 1904"/>
                <a:gd name="connsiteX7" fmla="*/ 21204 w 22346"/>
                <a:gd name="connsiteY7" fmla="*/ 1904 h 1904"/>
                <a:gd name="connsiteX8" fmla="*/ 22346 w 22346"/>
                <a:gd name="connsiteY8" fmla="*/ 1143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46" h="1904">
                  <a:moveTo>
                    <a:pt x="22346" y="1143"/>
                  </a:moveTo>
                  <a:lnTo>
                    <a:pt x="22346" y="1143"/>
                  </a:lnTo>
                  <a:cubicBezTo>
                    <a:pt x="22346" y="508"/>
                    <a:pt x="21839" y="0"/>
                    <a:pt x="21204" y="0"/>
                  </a:cubicBezTo>
                  <a:lnTo>
                    <a:pt x="11427" y="0"/>
                  </a:lnTo>
                  <a:cubicBezTo>
                    <a:pt x="11427" y="698"/>
                    <a:pt x="10856" y="1270"/>
                    <a:pt x="10158" y="1270"/>
                  </a:cubicBezTo>
                  <a:lnTo>
                    <a:pt x="0" y="1270"/>
                  </a:lnTo>
                  <a:lnTo>
                    <a:pt x="0" y="1904"/>
                  </a:lnTo>
                  <a:lnTo>
                    <a:pt x="21204" y="1904"/>
                  </a:lnTo>
                  <a:cubicBezTo>
                    <a:pt x="21699" y="1892"/>
                    <a:pt x="22143" y="1600"/>
                    <a:pt x="2234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10FE2B4-B4F7-455D-91C9-D9F93D5DEA90}"/>
                </a:ext>
              </a:extLst>
            </p:cNvPr>
            <p:cNvSpPr/>
            <p:nvPr/>
          </p:nvSpPr>
          <p:spPr>
            <a:xfrm>
              <a:off x="5740301" y="5854741"/>
              <a:ext cx="321734" cy="13839"/>
            </a:xfrm>
            <a:custGeom>
              <a:avLst/>
              <a:gdLst>
                <a:gd name="connsiteX0" fmla="*/ 0 w 321734"/>
                <a:gd name="connsiteY0" fmla="*/ 13839 h 13839"/>
                <a:gd name="connsiteX1" fmla="*/ 314751 w 321734"/>
                <a:gd name="connsiteY1" fmla="*/ 13839 h 13839"/>
                <a:gd name="connsiteX2" fmla="*/ 314751 w 321734"/>
                <a:gd name="connsiteY2" fmla="*/ 6983 h 13839"/>
                <a:gd name="connsiteX3" fmla="*/ 321735 w 321734"/>
                <a:gd name="connsiteY3" fmla="*/ 0 h 13839"/>
                <a:gd name="connsiteX4" fmla="*/ 0 w 321734"/>
                <a:gd name="connsiteY4" fmla="*/ 0 h 13839"/>
                <a:gd name="connsiteX5" fmla="*/ 0 w 321734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734" h="13839">
                  <a:moveTo>
                    <a:pt x="0" y="13839"/>
                  </a:moveTo>
                  <a:lnTo>
                    <a:pt x="314751" y="13839"/>
                  </a:lnTo>
                  <a:lnTo>
                    <a:pt x="314751" y="6983"/>
                  </a:lnTo>
                  <a:cubicBezTo>
                    <a:pt x="314751" y="3126"/>
                    <a:pt x="317875" y="0"/>
                    <a:pt x="321735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323A32F1-5511-44A2-95A0-48A789A3DDDF}"/>
                </a:ext>
              </a:extLst>
            </p:cNvPr>
            <p:cNvSpPr/>
            <p:nvPr/>
          </p:nvSpPr>
          <p:spPr>
            <a:xfrm>
              <a:off x="7835637" y="5854697"/>
              <a:ext cx="211018" cy="13756"/>
            </a:xfrm>
            <a:custGeom>
              <a:avLst/>
              <a:gdLst>
                <a:gd name="connsiteX0" fmla="*/ 7491 w 211018"/>
                <a:gd name="connsiteY0" fmla="*/ 5504 h 13756"/>
                <a:gd name="connsiteX1" fmla="*/ 2285 w 211018"/>
                <a:gd name="connsiteY1" fmla="*/ 13756 h 13756"/>
                <a:gd name="connsiteX2" fmla="*/ 204036 w 211018"/>
                <a:gd name="connsiteY2" fmla="*/ 13756 h 13756"/>
                <a:gd name="connsiteX3" fmla="*/ 204036 w 211018"/>
                <a:gd name="connsiteY3" fmla="*/ 7027 h 13756"/>
                <a:gd name="connsiteX4" fmla="*/ 211019 w 211018"/>
                <a:gd name="connsiteY4" fmla="*/ 44 h 13756"/>
                <a:gd name="connsiteX5" fmla="*/ 762 w 211018"/>
                <a:gd name="connsiteY5" fmla="*/ 44 h 13756"/>
                <a:gd name="connsiteX6" fmla="*/ 0 w 211018"/>
                <a:gd name="connsiteY6" fmla="*/ 44 h 13756"/>
                <a:gd name="connsiteX7" fmla="*/ 7491 w 211018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018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170"/>
                    <a:pt x="207159" y="44"/>
                    <a:pt x="211019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2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6824376C-CBC2-4287-8996-90CCBD186147}"/>
                </a:ext>
              </a:extLst>
            </p:cNvPr>
            <p:cNvSpPr/>
            <p:nvPr/>
          </p:nvSpPr>
          <p:spPr>
            <a:xfrm>
              <a:off x="7802117" y="5863629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6A52E49-D639-403D-A16F-CAFB75CB8BA0}"/>
                </a:ext>
              </a:extLst>
            </p:cNvPr>
            <p:cNvSpPr/>
            <p:nvPr/>
          </p:nvSpPr>
          <p:spPr>
            <a:xfrm>
              <a:off x="7803768" y="586197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CD208C65-66B8-441D-888F-5660F5F92C2E}"/>
                </a:ext>
              </a:extLst>
            </p:cNvPr>
            <p:cNvSpPr/>
            <p:nvPr/>
          </p:nvSpPr>
          <p:spPr>
            <a:xfrm>
              <a:off x="7801355" y="5865805"/>
              <a:ext cx="56" cy="1506"/>
            </a:xfrm>
            <a:custGeom>
              <a:avLst/>
              <a:gdLst>
                <a:gd name="connsiteX0" fmla="*/ 0 w 56"/>
                <a:gd name="connsiteY0" fmla="*/ 1506 h 1506"/>
                <a:gd name="connsiteX1" fmla="*/ 0 w 56"/>
                <a:gd name="connsiteY1" fmla="*/ 109 h 1506"/>
                <a:gd name="connsiteX2" fmla="*/ 0 w 56"/>
                <a:gd name="connsiteY2" fmla="*/ 1506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1506"/>
                  </a:moveTo>
                  <a:cubicBezTo>
                    <a:pt x="0" y="1506"/>
                    <a:pt x="0" y="617"/>
                    <a:pt x="0" y="109"/>
                  </a:cubicBezTo>
                  <a:cubicBezTo>
                    <a:pt x="0" y="-398"/>
                    <a:pt x="127" y="998"/>
                    <a:pt x="0" y="15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7D4EEE00-BAA9-4F39-9E15-3F1B7B040697}"/>
                </a:ext>
              </a:extLst>
            </p:cNvPr>
            <p:cNvSpPr/>
            <p:nvPr/>
          </p:nvSpPr>
          <p:spPr>
            <a:xfrm>
              <a:off x="7805418" y="5860581"/>
              <a:ext cx="4951" cy="1015"/>
            </a:xfrm>
            <a:custGeom>
              <a:avLst/>
              <a:gdLst>
                <a:gd name="connsiteX0" fmla="*/ 3047 w 4951"/>
                <a:gd name="connsiteY0" fmla="*/ 635 h 1015"/>
                <a:gd name="connsiteX1" fmla="*/ 3047 w 4951"/>
                <a:gd name="connsiteY1" fmla="*/ 635 h 1015"/>
                <a:gd name="connsiteX2" fmla="*/ 4316 w 4951"/>
                <a:gd name="connsiteY2" fmla="*/ 0 h 1015"/>
                <a:gd name="connsiteX3" fmla="*/ 4952 w 4951"/>
                <a:gd name="connsiteY3" fmla="*/ 0 h 1015"/>
                <a:gd name="connsiteX4" fmla="*/ 635 w 4951"/>
                <a:gd name="connsiteY4" fmla="*/ 1016 h 1015"/>
                <a:gd name="connsiteX5" fmla="*/ 0 w 4951"/>
                <a:gd name="connsiteY5" fmla="*/ 1016 h 1015"/>
                <a:gd name="connsiteX6" fmla="*/ 2158 w 4951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1" h="1015">
                  <a:moveTo>
                    <a:pt x="3047" y="635"/>
                  </a:moveTo>
                  <a:lnTo>
                    <a:pt x="3047" y="635"/>
                  </a:lnTo>
                  <a:lnTo>
                    <a:pt x="4316" y="0"/>
                  </a:lnTo>
                  <a:lnTo>
                    <a:pt x="4952" y="0"/>
                  </a:lnTo>
                  <a:lnTo>
                    <a:pt x="635" y="1016"/>
                  </a:lnTo>
                  <a:lnTo>
                    <a:pt x="0" y="1016"/>
                  </a:lnTo>
                  <a:cubicBezTo>
                    <a:pt x="711" y="895"/>
                    <a:pt x="1448" y="895"/>
                    <a:pt x="2158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9D09D68-992E-4539-B724-AB0193B40A74}"/>
                </a:ext>
              </a:extLst>
            </p:cNvPr>
            <p:cNvSpPr/>
            <p:nvPr/>
          </p:nvSpPr>
          <p:spPr>
            <a:xfrm>
              <a:off x="7835128" y="5868580"/>
              <a:ext cx="2539" cy="78212"/>
            </a:xfrm>
            <a:custGeom>
              <a:avLst/>
              <a:gdLst>
                <a:gd name="connsiteX0" fmla="*/ 1270 w 2539"/>
                <a:gd name="connsiteY0" fmla="*/ 78212 h 78212"/>
                <a:gd name="connsiteX1" fmla="*/ 2539 w 2539"/>
                <a:gd name="connsiteY1" fmla="*/ 78212 h 78212"/>
                <a:gd name="connsiteX2" fmla="*/ 2539 w 2539"/>
                <a:gd name="connsiteY2" fmla="*/ 0 h 78212"/>
                <a:gd name="connsiteX3" fmla="*/ 2539 w 2539"/>
                <a:gd name="connsiteY3" fmla="*/ 0 h 78212"/>
                <a:gd name="connsiteX4" fmla="*/ 0 w 2539"/>
                <a:gd name="connsiteY4" fmla="*/ 0 h 78212"/>
                <a:gd name="connsiteX5" fmla="*/ 0 w 2539"/>
                <a:gd name="connsiteY5" fmla="*/ 77958 h 78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2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79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657477E7-BAEB-4127-8861-BAEC2A13EACE}"/>
                </a:ext>
              </a:extLst>
            </p:cNvPr>
            <p:cNvSpPr/>
            <p:nvPr/>
          </p:nvSpPr>
          <p:spPr>
            <a:xfrm>
              <a:off x="6068892" y="6503164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941F6625-6B07-4A99-8FB0-F824CB7C4256}"/>
                </a:ext>
              </a:extLst>
            </p:cNvPr>
            <p:cNvSpPr/>
            <p:nvPr/>
          </p:nvSpPr>
          <p:spPr>
            <a:xfrm>
              <a:off x="6067495" y="6512306"/>
              <a:ext cx="433211" cy="4824"/>
            </a:xfrm>
            <a:custGeom>
              <a:avLst/>
              <a:gdLst>
                <a:gd name="connsiteX0" fmla="*/ 1524 w 433211"/>
                <a:gd name="connsiteY0" fmla="*/ 0 h 4824"/>
                <a:gd name="connsiteX1" fmla="*/ 1524 w 433211"/>
                <a:gd name="connsiteY1" fmla="*/ 762 h 4824"/>
                <a:gd name="connsiteX2" fmla="*/ 0 w 433211"/>
                <a:gd name="connsiteY2" fmla="*/ 4825 h 4824"/>
                <a:gd name="connsiteX3" fmla="*/ 433211 w 433211"/>
                <a:gd name="connsiteY3" fmla="*/ 4825 h 4824"/>
                <a:gd name="connsiteX4" fmla="*/ 433211 w 433211"/>
                <a:gd name="connsiteY4" fmla="*/ 127 h 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211" h="4824">
                  <a:moveTo>
                    <a:pt x="1524" y="0"/>
                  </a:moveTo>
                  <a:lnTo>
                    <a:pt x="1524" y="762"/>
                  </a:lnTo>
                  <a:cubicBezTo>
                    <a:pt x="1473" y="2247"/>
                    <a:pt x="940" y="3682"/>
                    <a:pt x="0" y="4825"/>
                  </a:cubicBezTo>
                  <a:lnTo>
                    <a:pt x="433211" y="4825"/>
                  </a:lnTo>
                  <a:lnTo>
                    <a:pt x="43321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744749C-DD72-435C-8BE2-AF822A637CE6}"/>
                </a:ext>
              </a:extLst>
            </p:cNvPr>
            <p:cNvSpPr/>
            <p:nvPr/>
          </p:nvSpPr>
          <p:spPr>
            <a:xfrm>
              <a:off x="7717938" y="6504640"/>
              <a:ext cx="50786" cy="6776"/>
            </a:xfrm>
            <a:custGeom>
              <a:avLst/>
              <a:gdLst>
                <a:gd name="connsiteX0" fmla="*/ 45327 w 50786"/>
                <a:gd name="connsiteY0" fmla="*/ 5253 h 6776"/>
                <a:gd name="connsiteX1" fmla="*/ 45327 w 50786"/>
                <a:gd name="connsiteY1" fmla="*/ 5253 h 6776"/>
                <a:gd name="connsiteX2" fmla="*/ 45327 w 50786"/>
                <a:gd name="connsiteY2" fmla="*/ 3983 h 6776"/>
                <a:gd name="connsiteX3" fmla="*/ 45327 w 50786"/>
                <a:gd name="connsiteY3" fmla="*/ 2841 h 6776"/>
                <a:gd name="connsiteX4" fmla="*/ 46470 w 50786"/>
                <a:gd name="connsiteY4" fmla="*/ 1190 h 6776"/>
                <a:gd name="connsiteX5" fmla="*/ 46470 w 50786"/>
                <a:gd name="connsiteY5" fmla="*/ 1190 h 6776"/>
                <a:gd name="connsiteX6" fmla="*/ 48120 w 50786"/>
                <a:gd name="connsiteY6" fmla="*/ 48 h 6776"/>
                <a:gd name="connsiteX7" fmla="*/ 48120 w 50786"/>
                <a:gd name="connsiteY7" fmla="*/ 48 h 6776"/>
                <a:gd name="connsiteX8" fmla="*/ 49771 w 50786"/>
                <a:gd name="connsiteY8" fmla="*/ 48 h 6776"/>
                <a:gd name="connsiteX9" fmla="*/ 50787 w 50786"/>
                <a:gd name="connsiteY9" fmla="*/ 48 h 6776"/>
                <a:gd name="connsiteX10" fmla="*/ 0 w 50786"/>
                <a:gd name="connsiteY10" fmla="*/ 48 h 6776"/>
                <a:gd name="connsiteX11" fmla="*/ 0 w 50786"/>
                <a:gd name="connsiteY11" fmla="*/ 6777 h 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76">
                  <a:moveTo>
                    <a:pt x="45327" y="5253"/>
                  </a:moveTo>
                  <a:lnTo>
                    <a:pt x="45327" y="5253"/>
                  </a:lnTo>
                  <a:cubicBezTo>
                    <a:pt x="45264" y="4834"/>
                    <a:pt x="45264" y="4403"/>
                    <a:pt x="45327" y="3983"/>
                  </a:cubicBezTo>
                  <a:cubicBezTo>
                    <a:pt x="45327" y="3983"/>
                    <a:pt x="45327" y="3222"/>
                    <a:pt x="45327" y="2841"/>
                  </a:cubicBezTo>
                  <a:cubicBezTo>
                    <a:pt x="45632" y="2244"/>
                    <a:pt x="46013" y="1685"/>
                    <a:pt x="46470" y="1190"/>
                  </a:cubicBezTo>
                  <a:lnTo>
                    <a:pt x="46470" y="1190"/>
                  </a:lnTo>
                  <a:cubicBezTo>
                    <a:pt x="46940" y="695"/>
                    <a:pt x="47499" y="314"/>
                    <a:pt x="48120" y="48"/>
                  </a:cubicBezTo>
                  <a:lnTo>
                    <a:pt x="48120" y="48"/>
                  </a:lnTo>
                  <a:cubicBezTo>
                    <a:pt x="48667" y="-16"/>
                    <a:pt x="49225" y="-16"/>
                    <a:pt x="49771" y="48"/>
                  </a:cubicBezTo>
                  <a:lnTo>
                    <a:pt x="50787" y="48"/>
                  </a:lnTo>
                  <a:lnTo>
                    <a:pt x="0" y="48"/>
                  </a:lnTo>
                  <a:lnTo>
                    <a:pt x="0" y="6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0761EC6E-7C86-49FF-B7C9-0018BD4565D1}"/>
                </a:ext>
              </a:extLst>
            </p:cNvPr>
            <p:cNvSpPr/>
            <p:nvPr/>
          </p:nvSpPr>
          <p:spPr>
            <a:xfrm>
              <a:off x="7719589" y="6513067"/>
              <a:ext cx="50786" cy="4697"/>
            </a:xfrm>
            <a:custGeom>
              <a:avLst/>
              <a:gdLst>
                <a:gd name="connsiteX0" fmla="*/ 49009 w 50786"/>
                <a:gd name="connsiteY0" fmla="*/ 3682 h 4697"/>
                <a:gd name="connsiteX1" fmla="*/ 47740 w 50786"/>
                <a:gd name="connsiteY1" fmla="*/ 3682 h 4697"/>
                <a:gd name="connsiteX2" fmla="*/ 46597 w 50786"/>
                <a:gd name="connsiteY2" fmla="*/ 2920 h 4697"/>
                <a:gd name="connsiteX3" fmla="*/ 45581 w 50786"/>
                <a:gd name="connsiteY3" fmla="*/ 2158 h 4697"/>
                <a:gd name="connsiteX4" fmla="*/ 44820 w 50786"/>
                <a:gd name="connsiteY4" fmla="*/ 1143 h 4697"/>
                <a:gd name="connsiteX5" fmla="*/ 44820 w 50786"/>
                <a:gd name="connsiteY5" fmla="*/ 0 h 4697"/>
                <a:gd name="connsiteX6" fmla="*/ 44820 w 50786"/>
                <a:gd name="connsiteY6" fmla="*/ 0 h 4697"/>
                <a:gd name="connsiteX7" fmla="*/ 0 w 50786"/>
                <a:gd name="connsiteY7" fmla="*/ 0 h 4697"/>
                <a:gd name="connsiteX8" fmla="*/ 0 w 50786"/>
                <a:gd name="connsiteY8" fmla="*/ 4698 h 4697"/>
                <a:gd name="connsiteX9" fmla="*/ 50787 w 50786"/>
                <a:gd name="connsiteY9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786" h="4697">
                  <a:moveTo>
                    <a:pt x="49009" y="3682"/>
                  </a:moveTo>
                  <a:cubicBezTo>
                    <a:pt x="48591" y="3733"/>
                    <a:pt x="48159" y="3733"/>
                    <a:pt x="47740" y="3682"/>
                  </a:cubicBezTo>
                  <a:cubicBezTo>
                    <a:pt x="47740" y="3682"/>
                    <a:pt x="46978" y="3682"/>
                    <a:pt x="46597" y="2920"/>
                  </a:cubicBezTo>
                  <a:cubicBezTo>
                    <a:pt x="46203" y="2743"/>
                    <a:pt x="45860" y="2476"/>
                    <a:pt x="45581" y="2158"/>
                  </a:cubicBezTo>
                  <a:cubicBezTo>
                    <a:pt x="45581" y="2158"/>
                    <a:pt x="45581" y="1397"/>
                    <a:pt x="44820" y="1143"/>
                  </a:cubicBezTo>
                  <a:cubicBezTo>
                    <a:pt x="44781" y="762"/>
                    <a:pt x="44781" y="381"/>
                    <a:pt x="44820" y="0"/>
                  </a:cubicBezTo>
                  <a:lnTo>
                    <a:pt x="44820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40C51F0-1E87-44B0-8F43-565449E41E40}"/>
                </a:ext>
              </a:extLst>
            </p:cNvPr>
            <p:cNvSpPr/>
            <p:nvPr/>
          </p:nvSpPr>
          <p:spPr>
            <a:xfrm>
              <a:off x="7788913" y="5955553"/>
              <a:ext cx="1142" cy="761"/>
            </a:xfrm>
            <a:custGeom>
              <a:avLst/>
              <a:gdLst>
                <a:gd name="connsiteX0" fmla="*/ 0 w 1142"/>
                <a:gd name="connsiteY0" fmla="*/ 762 h 761"/>
                <a:gd name="connsiteX1" fmla="*/ 1142 w 1142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762"/>
                  </a:move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C9ACDAF-91F2-4F79-9178-40D3C19EF310}"/>
                </a:ext>
              </a:extLst>
            </p:cNvPr>
            <p:cNvSpPr/>
            <p:nvPr/>
          </p:nvSpPr>
          <p:spPr>
            <a:xfrm>
              <a:off x="7787262" y="5957204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  <a:gd name="connsiteX2" fmla="*/ 0 w 76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ubicBezTo>
                    <a:pt x="470" y="350"/>
                    <a:pt x="203" y="7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9087AD2F-8F8F-40AC-B6C9-4679422C1BE7}"/>
                </a:ext>
              </a:extLst>
            </p:cNvPr>
            <p:cNvSpPr/>
            <p:nvPr/>
          </p:nvSpPr>
          <p:spPr>
            <a:xfrm>
              <a:off x="7792213" y="5953141"/>
              <a:ext cx="14728" cy="13966"/>
            </a:xfrm>
            <a:custGeom>
              <a:avLst/>
              <a:gdLst>
                <a:gd name="connsiteX0" fmla="*/ 7873 w 14728"/>
                <a:gd name="connsiteY0" fmla="*/ 8507 h 13966"/>
                <a:gd name="connsiteX1" fmla="*/ 7873 w 14728"/>
                <a:gd name="connsiteY1" fmla="*/ 13966 h 13966"/>
                <a:gd name="connsiteX2" fmla="*/ 14729 w 14728"/>
                <a:gd name="connsiteY2" fmla="*/ 12697 h 13966"/>
                <a:gd name="connsiteX3" fmla="*/ 14729 w 14728"/>
                <a:gd name="connsiteY3" fmla="*/ 12697 h 13966"/>
                <a:gd name="connsiteX4" fmla="*/ 13459 w 14728"/>
                <a:gd name="connsiteY4" fmla="*/ 12697 h 13966"/>
                <a:gd name="connsiteX5" fmla="*/ 12697 w 14728"/>
                <a:gd name="connsiteY5" fmla="*/ 12697 h 13966"/>
                <a:gd name="connsiteX6" fmla="*/ 11300 w 14728"/>
                <a:gd name="connsiteY6" fmla="*/ 11808 h 13966"/>
                <a:gd name="connsiteX7" fmla="*/ 10666 w 14728"/>
                <a:gd name="connsiteY7" fmla="*/ 11046 h 13966"/>
                <a:gd name="connsiteX8" fmla="*/ 9904 w 14728"/>
                <a:gd name="connsiteY8" fmla="*/ 9776 h 13966"/>
                <a:gd name="connsiteX9" fmla="*/ 9904 w 14728"/>
                <a:gd name="connsiteY9" fmla="*/ 8761 h 13966"/>
                <a:gd name="connsiteX10" fmla="*/ 9904 w 14728"/>
                <a:gd name="connsiteY10" fmla="*/ 7999 h 13966"/>
                <a:gd name="connsiteX11" fmla="*/ 9904 w 14728"/>
                <a:gd name="connsiteY11" fmla="*/ 7999 h 13966"/>
                <a:gd name="connsiteX12" fmla="*/ 9904 w 14728"/>
                <a:gd name="connsiteY12" fmla="*/ 7364 h 13966"/>
                <a:gd name="connsiteX13" fmla="*/ 9904 w 14728"/>
                <a:gd name="connsiteY13" fmla="*/ 0 h 13966"/>
                <a:gd name="connsiteX14" fmla="*/ 635 w 14728"/>
                <a:gd name="connsiteY14" fmla="*/ 1651 h 13966"/>
                <a:gd name="connsiteX15" fmla="*/ 0 w 14728"/>
                <a:gd name="connsiteY15" fmla="*/ 1651 h 13966"/>
                <a:gd name="connsiteX16" fmla="*/ 1905 w 14728"/>
                <a:gd name="connsiteY16" fmla="*/ 1651 h 13966"/>
                <a:gd name="connsiteX17" fmla="*/ 7873 w 14728"/>
                <a:gd name="connsiteY17" fmla="*/ 8507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28" h="13966">
                  <a:moveTo>
                    <a:pt x="7873" y="8507"/>
                  </a:moveTo>
                  <a:lnTo>
                    <a:pt x="7873" y="13966"/>
                  </a:lnTo>
                  <a:lnTo>
                    <a:pt x="14729" y="12697"/>
                  </a:lnTo>
                  <a:lnTo>
                    <a:pt x="14729" y="12697"/>
                  </a:lnTo>
                  <a:cubicBezTo>
                    <a:pt x="14309" y="12770"/>
                    <a:pt x="13878" y="12770"/>
                    <a:pt x="13459" y="12697"/>
                  </a:cubicBezTo>
                  <a:cubicBezTo>
                    <a:pt x="13459" y="12697"/>
                    <a:pt x="13459" y="12697"/>
                    <a:pt x="12697" y="12697"/>
                  </a:cubicBezTo>
                  <a:cubicBezTo>
                    <a:pt x="12189" y="12477"/>
                    <a:pt x="11719" y="12177"/>
                    <a:pt x="11300" y="11808"/>
                  </a:cubicBezTo>
                  <a:lnTo>
                    <a:pt x="10666" y="11046"/>
                  </a:lnTo>
                  <a:cubicBezTo>
                    <a:pt x="10335" y="10672"/>
                    <a:pt x="10081" y="10241"/>
                    <a:pt x="9904" y="9776"/>
                  </a:cubicBezTo>
                  <a:cubicBezTo>
                    <a:pt x="9777" y="9450"/>
                    <a:pt x="9777" y="9087"/>
                    <a:pt x="9904" y="8761"/>
                  </a:cubicBezTo>
                  <a:lnTo>
                    <a:pt x="9904" y="7999"/>
                  </a:lnTo>
                  <a:lnTo>
                    <a:pt x="9904" y="7999"/>
                  </a:lnTo>
                  <a:cubicBezTo>
                    <a:pt x="9904" y="7999"/>
                    <a:pt x="9904" y="7999"/>
                    <a:pt x="9904" y="7364"/>
                  </a:cubicBezTo>
                  <a:lnTo>
                    <a:pt x="9904" y="0"/>
                  </a:lnTo>
                  <a:lnTo>
                    <a:pt x="635" y="1651"/>
                  </a:lnTo>
                  <a:lnTo>
                    <a:pt x="0" y="1651"/>
                  </a:lnTo>
                  <a:lnTo>
                    <a:pt x="1905" y="1651"/>
                  </a:lnTo>
                  <a:cubicBezTo>
                    <a:pt x="5308" y="2152"/>
                    <a:pt x="7847" y="5062"/>
                    <a:pt x="7873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5F2BA1C2-AAE7-4813-A73A-1825122B457A}"/>
                </a:ext>
              </a:extLst>
            </p:cNvPr>
            <p:cNvSpPr/>
            <p:nvPr/>
          </p:nvSpPr>
          <p:spPr>
            <a:xfrm>
              <a:off x="7786453" y="5959489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55B5DDC-7567-4426-A1B0-DD982E94235E}"/>
                </a:ext>
              </a:extLst>
            </p:cNvPr>
            <p:cNvSpPr/>
            <p:nvPr/>
          </p:nvSpPr>
          <p:spPr>
            <a:xfrm>
              <a:off x="7809354" y="5965710"/>
              <a:ext cx="127" cy="12696"/>
            </a:xfrm>
            <a:custGeom>
              <a:avLst/>
              <a:gdLst>
                <a:gd name="connsiteX0" fmla="*/ 127 w 127"/>
                <a:gd name="connsiteY0" fmla="*/ 0 h 12696"/>
                <a:gd name="connsiteX1" fmla="*/ 0 w 127"/>
                <a:gd name="connsiteY1" fmla="*/ 0 h 12696"/>
                <a:gd name="connsiteX2" fmla="*/ 0 w 127"/>
                <a:gd name="connsiteY2" fmla="*/ 0 h 12696"/>
                <a:gd name="connsiteX3" fmla="*/ 0 w 127"/>
                <a:gd name="connsiteY3" fmla="*/ 0 h 12696"/>
                <a:gd name="connsiteX4" fmla="*/ 127 w 127"/>
                <a:gd name="connsiteY4" fmla="*/ 0 h 12696"/>
                <a:gd name="connsiteX5" fmla="*/ 127 w 127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" h="12696">
                  <a:moveTo>
                    <a:pt x="12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7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92C8F67-5C10-47FD-A311-A10CFE3E7A43}"/>
                </a:ext>
              </a:extLst>
            </p:cNvPr>
            <p:cNvSpPr/>
            <p:nvPr/>
          </p:nvSpPr>
          <p:spPr>
            <a:xfrm>
              <a:off x="7763520" y="6507277"/>
              <a:ext cx="56" cy="1219"/>
            </a:xfrm>
            <a:custGeom>
              <a:avLst/>
              <a:gdLst>
                <a:gd name="connsiteX0" fmla="*/ 0 w 56"/>
                <a:gd name="connsiteY0" fmla="*/ 1219 h 1219"/>
                <a:gd name="connsiteX1" fmla="*/ 0 w 56"/>
                <a:gd name="connsiteY1" fmla="*/ 77 h 1219"/>
                <a:gd name="connsiteX2" fmla="*/ 0 w 56"/>
                <a:gd name="connsiteY2" fmla="*/ 1219 h 1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219">
                  <a:moveTo>
                    <a:pt x="0" y="1219"/>
                  </a:moveTo>
                  <a:cubicBezTo>
                    <a:pt x="0" y="1219"/>
                    <a:pt x="0" y="458"/>
                    <a:pt x="0" y="77"/>
                  </a:cubicBezTo>
                  <a:cubicBezTo>
                    <a:pt x="0" y="-304"/>
                    <a:pt x="126" y="838"/>
                    <a:pt x="0" y="121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4EE2E9DA-03A5-45F8-AA3C-5518910B76A0}"/>
                </a:ext>
              </a:extLst>
            </p:cNvPr>
            <p:cNvSpPr/>
            <p:nvPr/>
          </p:nvSpPr>
          <p:spPr>
            <a:xfrm>
              <a:off x="7764916" y="650570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6DD187C4-DE87-4202-85F1-C38969D79F73}"/>
                </a:ext>
              </a:extLst>
            </p:cNvPr>
            <p:cNvSpPr/>
            <p:nvPr/>
          </p:nvSpPr>
          <p:spPr>
            <a:xfrm>
              <a:off x="7766947" y="650405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C0252AE8-468A-4E0C-AEAA-BE4FECC29356}"/>
                </a:ext>
              </a:extLst>
            </p:cNvPr>
            <p:cNvSpPr/>
            <p:nvPr/>
          </p:nvSpPr>
          <p:spPr>
            <a:xfrm>
              <a:off x="7769359" y="6503164"/>
              <a:ext cx="17013" cy="761"/>
            </a:xfrm>
            <a:custGeom>
              <a:avLst/>
              <a:gdLst>
                <a:gd name="connsiteX0" fmla="*/ 1016 w 17013"/>
                <a:gd name="connsiteY0" fmla="*/ 0 h 761"/>
                <a:gd name="connsiteX1" fmla="*/ 17014 w 17013"/>
                <a:gd name="connsiteY1" fmla="*/ 762 h 761"/>
                <a:gd name="connsiteX2" fmla="*/ 17014 w 17013"/>
                <a:gd name="connsiteY2" fmla="*/ 0 h 761"/>
                <a:gd name="connsiteX3" fmla="*/ 1016 w 17013"/>
                <a:gd name="connsiteY3" fmla="*/ 0 h 761"/>
                <a:gd name="connsiteX4" fmla="*/ 0 w 17013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13" h="761">
                  <a:moveTo>
                    <a:pt x="1016" y="0"/>
                  </a:moveTo>
                  <a:lnTo>
                    <a:pt x="17014" y="762"/>
                  </a:lnTo>
                  <a:lnTo>
                    <a:pt x="17014" y="0"/>
                  </a:lnTo>
                  <a:lnTo>
                    <a:pt x="10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CEBA0A-E42C-4D04-BE34-D1477725F2A1}"/>
                </a:ext>
              </a:extLst>
            </p:cNvPr>
            <p:cNvSpPr/>
            <p:nvPr/>
          </p:nvSpPr>
          <p:spPr>
            <a:xfrm>
              <a:off x="7767328" y="6516369"/>
              <a:ext cx="1269" cy="38"/>
            </a:xfrm>
            <a:custGeom>
              <a:avLst/>
              <a:gdLst>
                <a:gd name="connsiteX0" fmla="*/ 0 w 1269"/>
                <a:gd name="connsiteY0" fmla="*/ 0 h 38"/>
                <a:gd name="connsiteX1" fmla="*/ 1269 w 1269"/>
                <a:gd name="connsiteY1" fmla="*/ 0 h 38"/>
                <a:gd name="connsiteX2" fmla="*/ 0 w 1269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8">
                  <a:moveTo>
                    <a:pt x="0" y="0"/>
                  </a:moveTo>
                  <a:cubicBezTo>
                    <a:pt x="419" y="51"/>
                    <a:pt x="851" y="51"/>
                    <a:pt x="1269" y="0"/>
                  </a:cubicBezTo>
                  <a:cubicBezTo>
                    <a:pt x="851" y="51"/>
                    <a:pt x="419" y="5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3BB2809D-555D-4DEE-BE0F-9E372EADD57D}"/>
                </a:ext>
              </a:extLst>
            </p:cNvPr>
            <p:cNvSpPr/>
            <p:nvPr/>
          </p:nvSpPr>
          <p:spPr>
            <a:xfrm>
              <a:off x="7765170" y="6514845"/>
              <a:ext cx="1015" cy="761"/>
            </a:xfrm>
            <a:custGeom>
              <a:avLst/>
              <a:gdLst>
                <a:gd name="connsiteX0" fmla="*/ 1015 w 1015"/>
                <a:gd name="connsiteY0" fmla="*/ 762 h 761"/>
                <a:gd name="connsiteX1" fmla="*/ 0 w 1015"/>
                <a:gd name="connsiteY1" fmla="*/ 0 h 761"/>
                <a:gd name="connsiteX2" fmla="*/ 1015 w 1015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5" y="762"/>
                  </a:moveTo>
                  <a:cubicBezTo>
                    <a:pt x="622" y="584"/>
                    <a:pt x="279" y="317"/>
                    <a:pt x="0" y="0"/>
                  </a:cubicBezTo>
                  <a:cubicBezTo>
                    <a:pt x="279" y="317"/>
                    <a:pt x="622" y="584"/>
                    <a:pt x="101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3C4F595C-CE18-4ECC-9133-52FD6F9013D8}"/>
                </a:ext>
              </a:extLst>
            </p:cNvPr>
            <p:cNvSpPr/>
            <p:nvPr/>
          </p:nvSpPr>
          <p:spPr>
            <a:xfrm>
              <a:off x="7764379" y="6512687"/>
              <a:ext cx="29" cy="1142"/>
            </a:xfrm>
            <a:custGeom>
              <a:avLst/>
              <a:gdLst>
                <a:gd name="connsiteX0" fmla="*/ 29 w 29"/>
                <a:gd name="connsiteY0" fmla="*/ 1143 h 1142"/>
                <a:gd name="connsiteX1" fmla="*/ 29 w 29"/>
                <a:gd name="connsiteY1" fmla="*/ 0 h 1142"/>
                <a:gd name="connsiteX2" fmla="*/ 29 w 29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" h="1142">
                  <a:moveTo>
                    <a:pt x="29" y="1143"/>
                  </a:moveTo>
                  <a:cubicBezTo>
                    <a:pt x="-10" y="762"/>
                    <a:pt x="-10" y="381"/>
                    <a:pt x="29" y="0"/>
                  </a:cubicBezTo>
                  <a:cubicBezTo>
                    <a:pt x="-10" y="381"/>
                    <a:pt x="-10" y="762"/>
                    <a:pt x="2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2B7869E4-7F75-45FD-BBED-2504EF478E20}"/>
                </a:ext>
              </a:extLst>
            </p:cNvPr>
            <p:cNvSpPr/>
            <p:nvPr/>
          </p:nvSpPr>
          <p:spPr>
            <a:xfrm>
              <a:off x="7800086" y="6510147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2412 h 2412"/>
                <a:gd name="connsiteX2" fmla="*/ 5967 w 5967"/>
                <a:gd name="connsiteY2" fmla="*/ 2412 h 2412"/>
                <a:gd name="connsiteX3" fmla="*/ 5967 w 5967"/>
                <a:gd name="connsiteY3" fmla="*/ 1270 h 2412"/>
                <a:gd name="connsiteX4" fmla="*/ 5967 w 5967"/>
                <a:gd name="connsiteY4" fmla="*/ 0 h 2412"/>
                <a:gd name="connsiteX5" fmla="*/ 253 w 5967"/>
                <a:gd name="connsiteY5" fmla="*/ 0 h 2412"/>
                <a:gd name="connsiteX6" fmla="*/ 253 w 5967"/>
                <a:gd name="connsiteY6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cubicBezTo>
                    <a:pt x="63" y="1650"/>
                    <a:pt x="63" y="2031"/>
                    <a:pt x="0" y="2412"/>
                  </a:cubicBezTo>
                  <a:lnTo>
                    <a:pt x="5967" y="2412"/>
                  </a:lnTo>
                  <a:cubicBezTo>
                    <a:pt x="5904" y="2031"/>
                    <a:pt x="5904" y="1650"/>
                    <a:pt x="5967" y="1270"/>
                  </a:cubicBezTo>
                  <a:cubicBezTo>
                    <a:pt x="5967" y="1270"/>
                    <a:pt x="5967" y="381"/>
                    <a:pt x="5967" y="0"/>
                  </a:cubicBezTo>
                  <a:lnTo>
                    <a:pt x="253" y="0"/>
                  </a:lnTo>
                  <a:lnTo>
                    <a:pt x="25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3CA55B2E-3575-4404-865E-B91548DBCF21}"/>
                </a:ext>
              </a:extLst>
            </p:cNvPr>
            <p:cNvSpPr/>
            <p:nvPr/>
          </p:nvSpPr>
          <p:spPr>
            <a:xfrm>
              <a:off x="7806942" y="5965710"/>
              <a:ext cx="2412" cy="542278"/>
            </a:xfrm>
            <a:custGeom>
              <a:avLst/>
              <a:gdLst>
                <a:gd name="connsiteX0" fmla="*/ 2412 w 2412"/>
                <a:gd name="connsiteY0" fmla="*/ 540120 h 542278"/>
                <a:gd name="connsiteX1" fmla="*/ 2412 w 2412"/>
                <a:gd name="connsiteY1" fmla="*/ 0 h 542278"/>
                <a:gd name="connsiteX2" fmla="*/ 0 w 2412"/>
                <a:gd name="connsiteY2" fmla="*/ 0 h 542278"/>
                <a:gd name="connsiteX3" fmla="*/ 0 w 2412"/>
                <a:gd name="connsiteY3" fmla="*/ 542278 h 542278"/>
                <a:gd name="connsiteX4" fmla="*/ 2412 w 2412"/>
                <a:gd name="connsiteY4" fmla="*/ 540120 h 54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278">
                  <a:moveTo>
                    <a:pt x="2412" y="540120"/>
                  </a:moveTo>
                  <a:lnTo>
                    <a:pt x="2412" y="0"/>
                  </a:lnTo>
                  <a:lnTo>
                    <a:pt x="0" y="0"/>
                  </a:lnTo>
                  <a:lnTo>
                    <a:pt x="0" y="542278"/>
                  </a:lnTo>
                  <a:cubicBezTo>
                    <a:pt x="609" y="541364"/>
                    <a:pt x="1448" y="540628"/>
                    <a:pt x="2412" y="5401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4868FBB-E86F-4132-99DD-2AEB8946A5FF}"/>
                </a:ext>
              </a:extLst>
            </p:cNvPr>
            <p:cNvSpPr/>
            <p:nvPr/>
          </p:nvSpPr>
          <p:spPr>
            <a:xfrm>
              <a:off x="7843000" y="5951871"/>
              <a:ext cx="196925" cy="2539"/>
            </a:xfrm>
            <a:custGeom>
              <a:avLst/>
              <a:gdLst>
                <a:gd name="connsiteX0" fmla="*/ 254 w 196925"/>
                <a:gd name="connsiteY0" fmla="*/ 1778 h 2539"/>
                <a:gd name="connsiteX1" fmla="*/ 254 w 196925"/>
                <a:gd name="connsiteY1" fmla="*/ 2539 h 2539"/>
                <a:gd name="connsiteX2" fmla="*/ 196926 w 196925"/>
                <a:gd name="connsiteY2" fmla="*/ 2539 h 2539"/>
                <a:gd name="connsiteX3" fmla="*/ 196926 w 196925"/>
                <a:gd name="connsiteY3" fmla="*/ 1270 h 2539"/>
                <a:gd name="connsiteX4" fmla="*/ 196926 w 196925"/>
                <a:gd name="connsiteY4" fmla="*/ 0 h 2539"/>
                <a:gd name="connsiteX5" fmla="*/ 0 w 196925"/>
                <a:gd name="connsiteY5" fmla="*/ 0 h 2539"/>
                <a:gd name="connsiteX6" fmla="*/ 254 w 196925"/>
                <a:gd name="connsiteY6" fmla="*/ 1778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925" h="2539">
                  <a:moveTo>
                    <a:pt x="254" y="1778"/>
                  </a:moveTo>
                  <a:lnTo>
                    <a:pt x="254" y="2539"/>
                  </a:lnTo>
                  <a:lnTo>
                    <a:pt x="196926" y="2539"/>
                  </a:lnTo>
                  <a:cubicBezTo>
                    <a:pt x="196926" y="2539"/>
                    <a:pt x="196926" y="1778"/>
                    <a:pt x="196926" y="1270"/>
                  </a:cubicBezTo>
                  <a:lnTo>
                    <a:pt x="196926" y="0"/>
                  </a:lnTo>
                  <a:lnTo>
                    <a:pt x="0" y="0"/>
                  </a:lnTo>
                  <a:cubicBezTo>
                    <a:pt x="178" y="575"/>
                    <a:pt x="267" y="1176"/>
                    <a:pt x="254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F6694DB0-BF96-480F-8675-DA2C1F07B4ED}"/>
                </a:ext>
              </a:extLst>
            </p:cNvPr>
            <p:cNvSpPr/>
            <p:nvPr/>
          </p:nvSpPr>
          <p:spPr>
            <a:xfrm>
              <a:off x="7815703" y="596329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F12BA9F-46F6-4E71-9811-BCA6843EB548}"/>
                </a:ext>
              </a:extLst>
            </p:cNvPr>
            <p:cNvSpPr/>
            <p:nvPr/>
          </p:nvSpPr>
          <p:spPr>
            <a:xfrm>
              <a:off x="7819093" y="5959235"/>
              <a:ext cx="38" cy="888"/>
            </a:xfrm>
            <a:custGeom>
              <a:avLst/>
              <a:gdLst>
                <a:gd name="connsiteX0" fmla="*/ 38 w 38"/>
                <a:gd name="connsiteY0" fmla="*/ 0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0"/>
                  </a:moveTo>
                  <a:cubicBezTo>
                    <a:pt x="-13" y="295"/>
                    <a:pt x="-13" y="594"/>
                    <a:pt x="38" y="889"/>
                  </a:cubicBezTo>
                  <a:cubicBezTo>
                    <a:pt x="0" y="594"/>
                    <a:pt x="0" y="29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A4CAB0-C84D-46D4-97F3-54823A9916C4}"/>
                </a:ext>
              </a:extLst>
            </p:cNvPr>
            <p:cNvSpPr/>
            <p:nvPr/>
          </p:nvSpPr>
          <p:spPr>
            <a:xfrm>
              <a:off x="7813671" y="596456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DFB56488-E96F-40F2-910B-4903FD5756D6}"/>
                </a:ext>
              </a:extLst>
            </p:cNvPr>
            <p:cNvSpPr/>
            <p:nvPr/>
          </p:nvSpPr>
          <p:spPr>
            <a:xfrm>
              <a:off x="7818369" y="5961394"/>
              <a:ext cx="28" cy="1015"/>
            </a:xfrm>
            <a:custGeom>
              <a:avLst/>
              <a:gdLst>
                <a:gd name="connsiteX0" fmla="*/ 0 w 28"/>
                <a:gd name="connsiteY0" fmla="*/ 0 h 1015"/>
                <a:gd name="connsiteX1" fmla="*/ 0 w 28"/>
                <a:gd name="connsiteY1" fmla="*/ 1016 h 1015"/>
                <a:gd name="connsiteX2" fmla="*/ 0 w 2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015">
                  <a:moveTo>
                    <a:pt x="0" y="0"/>
                  </a:moveTo>
                  <a:cubicBezTo>
                    <a:pt x="38" y="338"/>
                    <a:pt x="38" y="678"/>
                    <a:pt x="0" y="1016"/>
                  </a:cubicBezTo>
                  <a:cubicBezTo>
                    <a:pt x="38" y="678"/>
                    <a:pt x="38" y="33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8097E81B-4BA0-4FC6-9757-C53A7FD9033B}"/>
                </a:ext>
              </a:extLst>
            </p:cNvPr>
            <p:cNvSpPr/>
            <p:nvPr/>
          </p:nvSpPr>
          <p:spPr>
            <a:xfrm>
              <a:off x="7801336" y="5959489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0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0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DE1CB5D6-1E4E-4356-A9F5-82985999EE17}"/>
                </a:ext>
              </a:extLst>
            </p:cNvPr>
            <p:cNvSpPr/>
            <p:nvPr/>
          </p:nvSpPr>
          <p:spPr>
            <a:xfrm>
              <a:off x="7802117" y="5961901"/>
              <a:ext cx="761" cy="1269"/>
            </a:xfrm>
            <a:custGeom>
              <a:avLst/>
              <a:gdLst>
                <a:gd name="connsiteX0" fmla="*/ 762 w 761"/>
                <a:gd name="connsiteY0" fmla="*/ 1270 h 1269"/>
                <a:gd name="connsiteX1" fmla="*/ 0 w 761"/>
                <a:gd name="connsiteY1" fmla="*/ 0 h 1269"/>
                <a:gd name="connsiteX2" fmla="*/ 762 w 76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1270"/>
                  </a:moveTo>
                  <a:cubicBezTo>
                    <a:pt x="432" y="895"/>
                    <a:pt x="177" y="465"/>
                    <a:pt x="0" y="0"/>
                  </a:cubicBezTo>
                  <a:cubicBezTo>
                    <a:pt x="177" y="465"/>
                    <a:pt x="432" y="895"/>
                    <a:pt x="762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AD47024-FBF8-497A-9D84-368C8A157E2F}"/>
                </a:ext>
              </a:extLst>
            </p:cNvPr>
            <p:cNvSpPr/>
            <p:nvPr/>
          </p:nvSpPr>
          <p:spPr>
            <a:xfrm>
              <a:off x="7803514" y="5963933"/>
              <a:ext cx="1396" cy="888"/>
            </a:xfrm>
            <a:custGeom>
              <a:avLst/>
              <a:gdLst>
                <a:gd name="connsiteX0" fmla="*/ 1396 w 1396"/>
                <a:gd name="connsiteY0" fmla="*/ 889 h 888"/>
                <a:gd name="connsiteX1" fmla="*/ 0 w 1396"/>
                <a:gd name="connsiteY1" fmla="*/ 0 h 888"/>
                <a:gd name="connsiteX2" fmla="*/ 1396 w 13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888">
                  <a:moveTo>
                    <a:pt x="1396" y="889"/>
                  </a:moveTo>
                  <a:cubicBezTo>
                    <a:pt x="889" y="669"/>
                    <a:pt x="419" y="369"/>
                    <a:pt x="0" y="0"/>
                  </a:cubicBezTo>
                  <a:cubicBezTo>
                    <a:pt x="419" y="369"/>
                    <a:pt x="889" y="669"/>
                    <a:pt x="1396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DD5A297-1BFB-4775-905C-C7DB8B346148}"/>
                </a:ext>
              </a:extLst>
            </p:cNvPr>
            <p:cNvSpPr/>
            <p:nvPr/>
          </p:nvSpPr>
          <p:spPr>
            <a:xfrm>
              <a:off x="7805673" y="5965710"/>
              <a:ext cx="5585" cy="904"/>
            </a:xfrm>
            <a:custGeom>
              <a:avLst/>
              <a:gdLst>
                <a:gd name="connsiteX0" fmla="*/ 3682 w 5585"/>
                <a:gd name="connsiteY0" fmla="*/ 0 h 904"/>
                <a:gd name="connsiteX1" fmla="*/ 3682 w 5585"/>
                <a:gd name="connsiteY1" fmla="*/ 0 h 904"/>
                <a:gd name="connsiteX2" fmla="*/ 5586 w 5585"/>
                <a:gd name="connsiteY2" fmla="*/ 0 h 904"/>
                <a:gd name="connsiteX3" fmla="*/ 5586 w 5585"/>
                <a:gd name="connsiteY3" fmla="*/ 0 h 904"/>
                <a:gd name="connsiteX4" fmla="*/ 2539 w 5585"/>
                <a:gd name="connsiteY4" fmla="*/ 762 h 904"/>
                <a:gd name="connsiteX5" fmla="*/ 0 w 5585"/>
                <a:gd name="connsiteY5" fmla="*/ 762 h 904"/>
                <a:gd name="connsiteX6" fmla="*/ 1269 w 5585"/>
                <a:gd name="connsiteY6" fmla="*/ 762 h 904"/>
                <a:gd name="connsiteX7" fmla="*/ 3682 w 5585"/>
                <a:gd name="connsiteY7" fmla="*/ 762 h 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85" h="904">
                  <a:moveTo>
                    <a:pt x="3682" y="0"/>
                  </a:moveTo>
                  <a:lnTo>
                    <a:pt x="3682" y="0"/>
                  </a:lnTo>
                  <a:lnTo>
                    <a:pt x="5586" y="0"/>
                  </a:lnTo>
                  <a:lnTo>
                    <a:pt x="5586" y="0"/>
                  </a:lnTo>
                  <a:cubicBezTo>
                    <a:pt x="4647" y="505"/>
                    <a:pt x="3606" y="767"/>
                    <a:pt x="2539" y="762"/>
                  </a:cubicBezTo>
                  <a:cubicBezTo>
                    <a:pt x="1701" y="952"/>
                    <a:pt x="838" y="952"/>
                    <a:pt x="0" y="762"/>
                  </a:cubicBezTo>
                  <a:cubicBezTo>
                    <a:pt x="418" y="835"/>
                    <a:pt x="850" y="835"/>
                    <a:pt x="1269" y="762"/>
                  </a:cubicBezTo>
                  <a:lnTo>
                    <a:pt x="368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E553FB73-745B-47EA-A312-B8C5C2DAF103}"/>
                </a:ext>
              </a:extLst>
            </p:cNvPr>
            <p:cNvSpPr/>
            <p:nvPr/>
          </p:nvSpPr>
          <p:spPr>
            <a:xfrm>
              <a:off x="8039673" y="5854741"/>
              <a:ext cx="13585" cy="105721"/>
            </a:xfrm>
            <a:custGeom>
              <a:avLst/>
              <a:gdLst>
                <a:gd name="connsiteX0" fmla="*/ 0 w 13585"/>
                <a:gd name="connsiteY0" fmla="*/ 6983 h 105721"/>
                <a:gd name="connsiteX1" fmla="*/ 0 w 13585"/>
                <a:gd name="connsiteY1" fmla="*/ 98908 h 105721"/>
                <a:gd name="connsiteX2" fmla="*/ 0 w 13585"/>
                <a:gd name="connsiteY2" fmla="*/ 100177 h 105721"/>
                <a:gd name="connsiteX3" fmla="*/ 8037 w 13585"/>
                <a:gd name="connsiteY3" fmla="*/ 105594 h 105721"/>
                <a:gd name="connsiteX4" fmla="*/ 13586 w 13585"/>
                <a:gd name="connsiteY4" fmla="*/ 98908 h 105721"/>
                <a:gd name="connsiteX5" fmla="*/ 13586 w 13585"/>
                <a:gd name="connsiteY5" fmla="*/ 6983 h 105721"/>
                <a:gd name="connsiteX6" fmla="*/ 6729 w 13585"/>
                <a:gd name="connsiteY6" fmla="*/ 0 h 105721"/>
                <a:gd name="connsiteX7" fmla="*/ 0 w 13585"/>
                <a:gd name="connsiteY7" fmla="*/ 6983 h 10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05721">
                  <a:moveTo>
                    <a:pt x="0" y="6983"/>
                  </a:moveTo>
                  <a:lnTo>
                    <a:pt x="0" y="98908"/>
                  </a:lnTo>
                  <a:cubicBezTo>
                    <a:pt x="0" y="98908"/>
                    <a:pt x="0" y="99796"/>
                    <a:pt x="0" y="100177"/>
                  </a:cubicBezTo>
                  <a:cubicBezTo>
                    <a:pt x="724" y="103894"/>
                    <a:pt x="4330" y="106319"/>
                    <a:pt x="8037" y="105594"/>
                  </a:cubicBezTo>
                  <a:cubicBezTo>
                    <a:pt x="11249" y="104969"/>
                    <a:pt x="13560" y="102172"/>
                    <a:pt x="13586" y="98908"/>
                  </a:cubicBezTo>
                  <a:lnTo>
                    <a:pt x="13586" y="6983"/>
                  </a:lnTo>
                  <a:cubicBezTo>
                    <a:pt x="13586" y="3175"/>
                    <a:pt x="10538" y="69"/>
                    <a:pt x="6729" y="0"/>
                  </a:cubicBezTo>
                  <a:cubicBezTo>
                    <a:pt x="2970" y="137"/>
                    <a:pt x="0" y="322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5601ACD-3341-4D12-B1A6-9275F598A3E5}"/>
                </a:ext>
              </a:extLst>
            </p:cNvPr>
            <p:cNvSpPr/>
            <p:nvPr/>
          </p:nvSpPr>
          <p:spPr>
            <a:xfrm>
              <a:off x="7819384" y="5956823"/>
              <a:ext cx="10411" cy="2412"/>
            </a:xfrm>
            <a:custGeom>
              <a:avLst/>
              <a:gdLst>
                <a:gd name="connsiteX0" fmla="*/ 10157 w 10411"/>
                <a:gd name="connsiteY0" fmla="*/ 2412 h 2412"/>
                <a:gd name="connsiteX1" fmla="*/ 10157 w 10411"/>
                <a:gd name="connsiteY1" fmla="*/ 0 h 2412"/>
                <a:gd name="connsiteX2" fmla="*/ 6475 w 10411"/>
                <a:gd name="connsiteY2" fmla="*/ 0 h 2412"/>
                <a:gd name="connsiteX3" fmla="*/ 0 w 10411"/>
                <a:gd name="connsiteY3" fmla="*/ 1270 h 2412"/>
                <a:gd name="connsiteX4" fmla="*/ 0 w 10411"/>
                <a:gd name="connsiteY4" fmla="*/ 1270 h 2412"/>
                <a:gd name="connsiteX5" fmla="*/ 0 w 10411"/>
                <a:gd name="connsiteY5" fmla="*/ 2412 h 2412"/>
                <a:gd name="connsiteX6" fmla="*/ 10411 w 10411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1" h="2412">
                  <a:moveTo>
                    <a:pt x="10157" y="2412"/>
                  </a:moveTo>
                  <a:lnTo>
                    <a:pt x="10157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64" y="1648"/>
                    <a:pt x="64" y="2034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FB45487-301C-4FA2-BB97-F555232858E8}"/>
                </a:ext>
              </a:extLst>
            </p:cNvPr>
            <p:cNvSpPr/>
            <p:nvPr/>
          </p:nvSpPr>
          <p:spPr>
            <a:xfrm>
              <a:off x="7811258" y="5964822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270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23C6EAFE-90A9-4153-91BC-73BD80D23544}"/>
                </a:ext>
              </a:extLst>
            </p:cNvPr>
            <p:cNvSpPr/>
            <p:nvPr/>
          </p:nvSpPr>
          <p:spPr>
            <a:xfrm>
              <a:off x="7805751" y="6505830"/>
              <a:ext cx="29250" cy="14474"/>
            </a:xfrm>
            <a:custGeom>
              <a:avLst/>
              <a:gdLst>
                <a:gd name="connsiteX0" fmla="*/ 23790 w 29250"/>
                <a:gd name="connsiteY0" fmla="*/ 7237 h 14474"/>
                <a:gd name="connsiteX1" fmla="*/ 23790 w 29250"/>
                <a:gd name="connsiteY1" fmla="*/ 0 h 14474"/>
                <a:gd name="connsiteX2" fmla="*/ 7920 w 29250"/>
                <a:gd name="connsiteY2" fmla="*/ 0 h 14474"/>
                <a:gd name="connsiteX3" fmla="*/ 7031 w 29250"/>
                <a:gd name="connsiteY3" fmla="*/ 0 h 14474"/>
                <a:gd name="connsiteX4" fmla="*/ 5507 w 29250"/>
                <a:gd name="connsiteY4" fmla="*/ 0 h 14474"/>
                <a:gd name="connsiteX5" fmla="*/ 3603 w 29250"/>
                <a:gd name="connsiteY5" fmla="*/ 635 h 14474"/>
                <a:gd name="connsiteX6" fmla="*/ 1191 w 29250"/>
                <a:gd name="connsiteY6" fmla="*/ 2793 h 14474"/>
                <a:gd name="connsiteX7" fmla="*/ 48 w 29250"/>
                <a:gd name="connsiteY7" fmla="*/ 5206 h 14474"/>
                <a:gd name="connsiteX8" fmla="*/ 48 w 29250"/>
                <a:gd name="connsiteY8" fmla="*/ 6475 h 14474"/>
                <a:gd name="connsiteX9" fmla="*/ 48 w 29250"/>
                <a:gd name="connsiteY9" fmla="*/ 7618 h 14474"/>
                <a:gd name="connsiteX10" fmla="*/ 48 w 29250"/>
                <a:gd name="connsiteY10" fmla="*/ 7618 h 14474"/>
                <a:gd name="connsiteX11" fmla="*/ 48 w 29250"/>
                <a:gd name="connsiteY11" fmla="*/ 8761 h 14474"/>
                <a:gd name="connsiteX12" fmla="*/ 6270 w 29250"/>
                <a:gd name="connsiteY12" fmla="*/ 13459 h 14474"/>
                <a:gd name="connsiteX13" fmla="*/ 29251 w 29250"/>
                <a:gd name="connsiteY13" fmla="*/ 14474 h 14474"/>
                <a:gd name="connsiteX14" fmla="*/ 29251 w 29250"/>
                <a:gd name="connsiteY14" fmla="*/ 14474 h 14474"/>
                <a:gd name="connsiteX15" fmla="*/ 23790 w 29250"/>
                <a:gd name="connsiteY15" fmla="*/ 7237 h 14474"/>
                <a:gd name="connsiteX16" fmla="*/ 2714 w 29250"/>
                <a:gd name="connsiteY16" fmla="*/ 7237 h 14474"/>
                <a:gd name="connsiteX17" fmla="*/ 1571 w 29250"/>
                <a:gd name="connsiteY17" fmla="*/ 5967 h 14474"/>
                <a:gd name="connsiteX18" fmla="*/ 2702 w 29250"/>
                <a:gd name="connsiteY18" fmla="*/ 4812 h 14474"/>
                <a:gd name="connsiteX19" fmla="*/ 2841 w 29250"/>
                <a:gd name="connsiteY19" fmla="*/ 4825 h 14474"/>
                <a:gd name="connsiteX20" fmla="*/ 7158 w 29250"/>
                <a:gd name="connsiteY20" fmla="*/ 4825 h 14474"/>
                <a:gd name="connsiteX21" fmla="*/ 8301 w 29250"/>
                <a:gd name="connsiteY21" fmla="*/ 6095 h 14474"/>
                <a:gd name="connsiteX22" fmla="*/ 7158 w 29250"/>
                <a:gd name="connsiteY22" fmla="*/ 7237 h 14474"/>
                <a:gd name="connsiteX23" fmla="*/ 2714 w 29250"/>
                <a:gd name="connsiteY23" fmla="*/ 7237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0" h="14474">
                  <a:moveTo>
                    <a:pt x="23790" y="7237"/>
                  </a:moveTo>
                  <a:lnTo>
                    <a:pt x="23790" y="0"/>
                  </a:lnTo>
                  <a:lnTo>
                    <a:pt x="7920" y="0"/>
                  </a:lnTo>
                  <a:lnTo>
                    <a:pt x="7031" y="0"/>
                  </a:lnTo>
                  <a:lnTo>
                    <a:pt x="5507" y="0"/>
                  </a:lnTo>
                  <a:lnTo>
                    <a:pt x="3603" y="635"/>
                  </a:lnTo>
                  <a:cubicBezTo>
                    <a:pt x="2638" y="1143"/>
                    <a:pt x="1800" y="1879"/>
                    <a:pt x="1191" y="2793"/>
                  </a:cubicBezTo>
                  <a:cubicBezTo>
                    <a:pt x="658" y="3517"/>
                    <a:pt x="276" y="4342"/>
                    <a:pt x="48" y="5206"/>
                  </a:cubicBezTo>
                  <a:cubicBezTo>
                    <a:pt x="48" y="5206"/>
                    <a:pt x="48" y="5967"/>
                    <a:pt x="48" y="6475"/>
                  </a:cubicBezTo>
                  <a:cubicBezTo>
                    <a:pt x="-16" y="6856"/>
                    <a:pt x="-16" y="7237"/>
                    <a:pt x="48" y="7618"/>
                  </a:cubicBezTo>
                  <a:lnTo>
                    <a:pt x="48" y="7618"/>
                  </a:lnTo>
                  <a:cubicBezTo>
                    <a:pt x="-16" y="7999"/>
                    <a:pt x="-16" y="8380"/>
                    <a:pt x="48" y="8761"/>
                  </a:cubicBezTo>
                  <a:cubicBezTo>
                    <a:pt x="937" y="11465"/>
                    <a:pt x="3426" y="13344"/>
                    <a:pt x="6270" y="13459"/>
                  </a:cubicBezTo>
                  <a:lnTo>
                    <a:pt x="29251" y="14474"/>
                  </a:lnTo>
                  <a:lnTo>
                    <a:pt x="29251" y="14474"/>
                  </a:lnTo>
                  <a:cubicBezTo>
                    <a:pt x="25835" y="13840"/>
                    <a:pt x="23473" y="10703"/>
                    <a:pt x="23790" y="7237"/>
                  </a:cubicBezTo>
                  <a:close/>
                  <a:moveTo>
                    <a:pt x="2714" y="7237"/>
                  </a:moveTo>
                  <a:cubicBezTo>
                    <a:pt x="2066" y="7174"/>
                    <a:pt x="1571" y="6628"/>
                    <a:pt x="1571" y="5967"/>
                  </a:cubicBezTo>
                  <a:cubicBezTo>
                    <a:pt x="1571" y="5333"/>
                    <a:pt x="2080" y="4825"/>
                    <a:pt x="2702" y="4812"/>
                  </a:cubicBezTo>
                  <a:cubicBezTo>
                    <a:pt x="2752" y="4812"/>
                    <a:pt x="2790" y="4825"/>
                    <a:pt x="2841" y="4825"/>
                  </a:cubicBezTo>
                  <a:lnTo>
                    <a:pt x="7158" y="4825"/>
                  </a:lnTo>
                  <a:cubicBezTo>
                    <a:pt x="7806" y="4888"/>
                    <a:pt x="8301" y="5434"/>
                    <a:pt x="8301" y="6095"/>
                  </a:cubicBezTo>
                  <a:cubicBezTo>
                    <a:pt x="8301" y="6729"/>
                    <a:pt x="7793" y="7237"/>
                    <a:pt x="7158" y="7237"/>
                  </a:cubicBezTo>
                  <a:lnTo>
                    <a:pt x="2714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191E6A69-688A-4858-BB09-D84595A67672}"/>
                </a:ext>
              </a:extLst>
            </p:cNvPr>
            <p:cNvSpPr/>
            <p:nvPr/>
          </p:nvSpPr>
          <p:spPr>
            <a:xfrm>
              <a:off x="7843000" y="6513194"/>
              <a:ext cx="47" cy="1396"/>
            </a:xfrm>
            <a:custGeom>
              <a:avLst/>
              <a:gdLst>
                <a:gd name="connsiteX0" fmla="*/ 0 w 47"/>
                <a:gd name="connsiteY0" fmla="*/ 1397 h 1396"/>
                <a:gd name="connsiteX1" fmla="*/ 0 w 47"/>
                <a:gd name="connsiteY1" fmla="*/ 0 h 1396"/>
                <a:gd name="connsiteX2" fmla="*/ 0 w 47"/>
                <a:gd name="connsiteY2" fmla="*/ 0 h 1396"/>
                <a:gd name="connsiteX3" fmla="*/ 0 w 4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396">
                  <a:moveTo>
                    <a:pt x="0" y="1397"/>
                  </a:moveTo>
                  <a:cubicBezTo>
                    <a:pt x="64" y="927"/>
                    <a:pt x="64" y="470"/>
                    <a:pt x="0" y="0"/>
                  </a:cubicBezTo>
                  <a:lnTo>
                    <a:pt x="0" y="0"/>
                  </a:lnTo>
                  <a:cubicBezTo>
                    <a:pt x="51" y="470"/>
                    <a:pt x="51" y="927"/>
                    <a:pt x="0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44D77D0-C447-47DB-AE75-E64F2BA4A45C}"/>
                </a:ext>
              </a:extLst>
            </p:cNvPr>
            <p:cNvSpPr/>
            <p:nvPr/>
          </p:nvSpPr>
          <p:spPr>
            <a:xfrm>
              <a:off x="7837668" y="6519543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995D93AC-8E7D-4C62-AD1E-3F39D5F7EEEF}"/>
                </a:ext>
              </a:extLst>
            </p:cNvPr>
            <p:cNvSpPr/>
            <p:nvPr/>
          </p:nvSpPr>
          <p:spPr>
            <a:xfrm>
              <a:off x="7841858" y="6515734"/>
              <a:ext cx="888" cy="1269"/>
            </a:xfrm>
            <a:custGeom>
              <a:avLst/>
              <a:gdLst>
                <a:gd name="connsiteX0" fmla="*/ 889 w 888"/>
                <a:gd name="connsiteY0" fmla="*/ 0 h 1269"/>
                <a:gd name="connsiteX1" fmla="*/ 0 w 888"/>
                <a:gd name="connsiteY1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">
                  <a:moveTo>
                    <a:pt x="889" y="0"/>
                  </a:move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3CF4B3D-BCFA-491E-9D85-28EA64B3C7CF}"/>
                </a:ext>
              </a:extLst>
            </p:cNvPr>
            <p:cNvSpPr/>
            <p:nvPr/>
          </p:nvSpPr>
          <p:spPr>
            <a:xfrm>
              <a:off x="7839826" y="6517892"/>
              <a:ext cx="1397" cy="888"/>
            </a:xfrm>
            <a:custGeom>
              <a:avLst/>
              <a:gdLst>
                <a:gd name="connsiteX0" fmla="*/ 1397 w 1397"/>
                <a:gd name="connsiteY0" fmla="*/ 0 h 888"/>
                <a:gd name="connsiteX1" fmla="*/ 0 w 1397"/>
                <a:gd name="connsiteY1" fmla="*/ 889 h 888"/>
                <a:gd name="connsiteX2" fmla="*/ 1397 w 139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7" h="888">
                  <a:moveTo>
                    <a:pt x="1397" y="0"/>
                  </a:moveTo>
                  <a:cubicBezTo>
                    <a:pt x="978" y="368"/>
                    <a:pt x="508" y="673"/>
                    <a:pt x="0" y="889"/>
                  </a:cubicBezTo>
                  <a:cubicBezTo>
                    <a:pt x="508" y="673"/>
                    <a:pt x="978" y="368"/>
                    <a:pt x="139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1B39AB4B-BCE8-44A1-A662-49DC72D84D94}"/>
                </a:ext>
              </a:extLst>
            </p:cNvPr>
            <p:cNvSpPr/>
            <p:nvPr/>
          </p:nvSpPr>
          <p:spPr>
            <a:xfrm>
              <a:off x="7819384" y="5953649"/>
              <a:ext cx="10157" cy="4443"/>
            </a:xfrm>
            <a:custGeom>
              <a:avLst/>
              <a:gdLst>
                <a:gd name="connsiteX0" fmla="*/ 10157 w 10157"/>
                <a:gd name="connsiteY0" fmla="*/ 2539 h 4443"/>
                <a:gd name="connsiteX1" fmla="*/ 10157 w 10157"/>
                <a:gd name="connsiteY1" fmla="*/ 0 h 4443"/>
                <a:gd name="connsiteX2" fmla="*/ 0 w 10157"/>
                <a:gd name="connsiteY2" fmla="*/ 1904 h 4443"/>
                <a:gd name="connsiteX3" fmla="*/ 0 w 10157"/>
                <a:gd name="connsiteY3" fmla="*/ 4444 h 4443"/>
                <a:gd name="connsiteX4" fmla="*/ 6475 w 10157"/>
                <a:gd name="connsiteY4" fmla="*/ 3174 h 4443"/>
                <a:gd name="connsiteX5" fmla="*/ 10157 w 10157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57" h="4443">
                  <a:moveTo>
                    <a:pt x="10157" y="2539"/>
                  </a:moveTo>
                  <a:lnTo>
                    <a:pt x="10157" y="0"/>
                  </a:lnTo>
                  <a:lnTo>
                    <a:pt x="0" y="1904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157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97598FEB-FAD4-4979-BE1F-094039770BC3}"/>
                </a:ext>
              </a:extLst>
            </p:cNvPr>
            <p:cNvSpPr/>
            <p:nvPr/>
          </p:nvSpPr>
          <p:spPr>
            <a:xfrm>
              <a:off x="7807196" y="6510647"/>
              <a:ext cx="6474" cy="2420"/>
            </a:xfrm>
            <a:custGeom>
              <a:avLst/>
              <a:gdLst>
                <a:gd name="connsiteX0" fmla="*/ 5332 w 6474"/>
                <a:gd name="connsiteY0" fmla="*/ 2421 h 2420"/>
                <a:gd name="connsiteX1" fmla="*/ 6475 w 6474"/>
                <a:gd name="connsiteY1" fmla="*/ 1278 h 2420"/>
                <a:gd name="connsiteX2" fmla="*/ 5332 w 6474"/>
                <a:gd name="connsiteY2" fmla="*/ 8 h 2420"/>
                <a:gd name="connsiteX3" fmla="*/ 1269 w 6474"/>
                <a:gd name="connsiteY3" fmla="*/ 8 h 2420"/>
                <a:gd name="connsiteX4" fmla="*/ 12 w 6474"/>
                <a:gd name="connsiteY4" fmla="*/ 1011 h 2420"/>
                <a:gd name="connsiteX5" fmla="*/ 0 w 6474"/>
                <a:gd name="connsiteY5" fmla="*/ 1151 h 2420"/>
                <a:gd name="connsiteX6" fmla="*/ 1142 w 6474"/>
                <a:gd name="connsiteY6" fmla="*/ 2421 h 2420"/>
                <a:gd name="connsiteX7" fmla="*/ 5587 w 6474"/>
                <a:gd name="connsiteY7" fmla="*/ 2421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74" h="2420">
                  <a:moveTo>
                    <a:pt x="5332" y="2421"/>
                  </a:moveTo>
                  <a:cubicBezTo>
                    <a:pt x="5967" y="2421"/>
                    <a:pt x="6475" y="1913"/>
                    <a:pt x="6475" y="1278"/>
                  </a:cubicBezTo>
                  <a:cubicBezTo>
                    <a:pt x="6475" y="618"/>
                    <a:pt x="5979" y="72"/>
                    <a:pt x="5332" y="8"/>
                  </a:cubicBezTo>
                  <a:lnTo>
                    <a:pt x="1269" y="8"/>
                  </a:lnTo>
                  <a:cubicBezTo>
                    <a:pt x="647" y="-68"/>
                    <a:pt x="76" y="389"/>
                    <a:pt x="12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2" y="2421"/>
                  </a:cubicBezTo>
                  <a:lnTo>
                    <a:pt x="5587" y="242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E0B84E95-80BD-4C33-91BC-05519480ADDA}"/>
                </a:ext>
              </a:extLst>
            </p:cNvPr>
            <p:cNvSpPr/>
            <p:nvPr/>
          </p:nvSpPr>
          <p:spPr>
            <a:xfrm>
              <a:off x="7810116" y="5855579"/>
              <a:ext cx="32911" cy="16937"/>
            </a:xfrm>
            <a:custGeom>
              <a:avLst/>
              <a:gdLst>
                <a:gd name="connsiteX0" fmla="*/ 2412 w 32911"/>
                <a:gd name="connsiteY0" fmla="*/ 4494 h 16937"/>
                <a:gd name="connsiteX1" fmla="*/ 9268 w 32911"/>
                <a:gd name="connsiteY1" fmla="*/ 11350 h 16937"/>
                <a:gd name="connsiteX2" fmla="*/ 9268 w 32911"/>
                <a:gd name="connsiteY2" fmla="*/ 16937 h 16937"/>
                <a:gd name="connsiteX3" fmla="*/ 25012 w 32911"/>
                <a:gd name="connsiteY3" fmla="*/ 13509 h 16937"/>
                <a:gd name="connsiteX4" fmla="*/ 27552 w 32911"/>
                <a:gd name="connsiteY4" fmla="*/ 13509 h 16937"/>
                <a:gd name="connsiteX5" fmla="*/ 27552 w 32911"/>
                <a:gd name="connsiteY5" fmla="*/ 13509 h 16937"/>
                <a:gd name="connsiteX6" fmla="*/ 32758 w 32911"/>
                <a:gd name="connsiteY6" fmla="*/ 5256 h 16937"/>
                <a:gd name="connsiteX7" fmla="*/ 25266 w 32911"/>
                <a:gd name="connsiteY7" fmla="*/ 50 h 16937"/>
                <a:gd name="connsiteX8" fmla="*/ 24505 w 32911"/>
                <a:gd name="connsiteY8" fmla="*/ 50 h 16937"/>
                <a:gd name="connsiteX9" fmla="*/ 635 w 32911"/>
                <a:gd name="connsiteY9" fmla="*/ 5256 h 16937"/>
                <a:gd name="connsiteX10" fmla="*/ 0 w 32911"/>
                <a:gd name="connsiteY10" fmla="*/ 5256 h 16937"/>
                <a:gd name="connsiteX11" fmla="*/ 2412 w 32911"/>
                <a:gd name="connsiteY11" fmla="*/ 4494 h 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911" h="16937">
                  <a:moveTo>
                    <a:pt x="2412" y="4494"/>
                  </a:moveTo>
                  <a:cubicBezTo>
                    <a:pt x="6196" y="4494"/>
                    <a:pt x="9268" y="7564"/>
                    <a:pt x="9268" y="11350"/>
                  </a:cubicBezTo>
                  <a:lnTo>
                    <a:pt x="9268" y="16937"/>
                  </a:lnTo>
                  <a:lnTo>
                    <a:pt x="25012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4" y="8963"/>
                    <a:pt x="32758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ubicBezTo>
                    <a:pt x="774" y="4922"/>
                    <a:pt x="1587" y="4667"/>
                    <a:pt x="2412" y="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24540C7-0E5C-4BE0-A7E4-C462C6181DA2}"/>
                </a:ext>
              </a:extLst>
            </p:cNvPr>
            <p:cNvSpPr/>
            <p:nvPr/>
          </p:nvSpPr>
          <p:spPr>
            <a:xfrm>
              <a:off x="7808466" y="58612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F14CDD7-5CCD-4A52-99C2-6A57C0C2D72A}"/>
                </a:ext>
              </a:extLst>
            </p:cNvPr>
            <p:cNvSpPr/>
            <p:nvPr/>
          </p:nvSpPr>
          <p:spPr>
            <a:xfrm>
              <a:off x="6068892" y="6294048"/>
              <a:ext cx="431306" cy="4951"/>
            </a:xfrm>
            <a:custGeom>
              <a:avLst/>
              <a:gdLst>
                <a:gd name="connsiteX0" fmla="*/ 0 w 431306"/>
                <a:gd name="connsiteY0" fmla="*/ 2412 h 4951"/>
                <a:gd name="connsiteX1" fmla="*/ 0 w 431306"/>
                <a:gd name="connsiteY1" fmla="*/ 3682 h 4951"/>
                <a:gd name="connsiteX2" fmla="*/ 0 w 431306"/>
                <a:gd name="connsiteY2" fmla="*/ 4952 h 4951"/>
                <a:gd name="connsiteX3" fmla="*/ 431307 w 431306"/>
                <a:gd name="connsiteY3" fmla="*/ 4952 h 4951"/>
                <a:gd name="connsiteX4" fmla="*/ 431307 w 431306"/>
                <a:gd name="connsiteY4" fmla="*/ 3682 h 4951"/>
                <a:gd name="connsiteX5" fmla="*/ 431307 w 431306"/>
                <a:gd name="connsiteY5" fmla="*/ 2412 h 4951"/>
                <a:gd name="connsiteX6" fmla="*/ 431307 w 431306"/>
                <a:gd name="connsiteY6" fmla="*/ 508 h 4951"/>
                <a:gd name="connsiteX7" fmla="*/ 431307 w 431306"/>
                <a:gd name="connsiteY7" fmla="*/ 0 h 4951"/>
                <a:gd name="connsiteX8" fmla="*/ 0 w 431306"/>
                <a:gd name="connsiteY8" fmla="*/ 0 h 4951"/>
                <a:gd name="connsiteX9" fmla="*/ 0 w 431306"/>
                <a:gd name="connsiteY9" fmla="*/ 508 h 4951"/>
                <a:gd name="connsiteX10" fmla="*/ 0 w 431306"/>
                <a:gd name="connsiteY10" fmla="*/ 241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4951">
                  <a:moveTo>
                    <a:pt x="0" y="2412"/>
                  </a:moveTo>
                  <a:lnTo>
                    <a:pt x="0" y="3682"/>
                  </a:lnTo>
                  <a:lnTo>
                    <a:pt x="0" y="4952"/>
                  </a:lnTo>
                  <a:lnTo>
                    <a:pt x="431307" y="4952"/>
                  </a:lnTo>
                  <a:lnTo>
                    <a:pt x="431307" y="3682"/>
                  </a:lnTo>
                  <a:lnTo>
                    <a:pt x="431307" y="2412"/>
                  </a:lnTo>
                  <a:lnTo>
                    <a:pt x="431307" y="508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CB091C8-3438-41A9-9318-82F356DE9711}"/>
                </a:ext>
              </a:extLst>
            </p:cNvPr>
            <p:cNvSpPr/>
            <p:nvPr/>
          </p:nvSpPr>
          <p:spPr>
            <a:xfrm>
              <a:off x="7105068" y="6510401"/>
              <a:ext cx="10853" cy="2158"/>
            </a:xfrm>
            <a:custGeom>
              <a:avLst/>
              <a:gdLst>
                <a:gd name="connsiteX0" fmla="*/ 10793 w 10853"/>
                <a:gd name="connsiteY0" fmla="*/ 635 h 2158"/>
                <a:gd name="connsiteX1" fmla="*/ 9777 w 10853"/>
                <a:gd name="connsiteY1" fmla="*/ 0 h 2158"/>
                <a:gd name="connsiteX2" fmla="*/ 0 w 10853"/>
                <a:gd name="connsiteY2" fmla="*/ 0 h 2158"/>
                <a:gd name="connsiteX3" fmla="*/ 0 w 10853"/>
                <a:gd name="connsiteY3" fmla="*/ 0 h 2158"/>
                <a:gd name="connsiteX4" fmla="*/ 0 w 10853"/>
                <a:gd name="connsiteY4" fmla="*/ 2159 h 2158"/>
                <a:gd name="connsiteX5" fmla="*/ 10158 w 10853"/>
                <a:gd name="connsiteY5" fmla="*/ 2159 h 2158"/>
                <a:gd name="connsiteX6" fmla="*/ 10793 w 10853"/>
                <a:gd name="connsiteY6" fmla="*/ 635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53" h="2158">
                  <a:moveTo>
                    <a:pt x="10793" y="635"/>
                  </a:moveTo>
                  <a:cubicBezTo>
                    <a:pt x="10602" y="254"/>
                    <a:pt x="10208" y="0"/>
                    <a:pt x="977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27" y="711"/>
                    <a:pt x="127" y="1448"/>
                    <a:pt x="0" y="2159"/>
                  </a:cubicBezTo>
                  <a:lnTo>
                    <a:pt x="10158" y="2159"/>
                  </a:lnTo>
                  <a:cubicBezTo>
                    <a:pt x="10716" y="1879"/>
                    <a:pt x="10983" y="1232"/>
                    <a:pt x="10793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A9A86A4E-2DB6-4DBD-849C-651A1CD7C824}"/>
                </a:ext>
              </a:extLst>
            </p:cNvPr>
            <p:cNvSpPr/>
            <p:nvPr/>
          </p:nvSpPr>
          <p:spPr>
            <a:xfrm>
              <a:off x="7718827" y="6509893"/>
              <a:ext cx="44818" cy="2412"/>
            </a:xfrm>
            <a:custGeom>
              <a:avLst/>
              <a:gdLst>
                <a:gd name="connsiteX0" fmla="*/ 0 w 44818"/>
                <a:gd name="connsiteY0" fmla="*/ 1143 h 2412"/>
                <a:gd name="connsiteX1" fmla="*/ 0 w 44818"/>
                <a:gd name="connsiteY1" fmla="*/ 2412 h 2412"/>
                <a:gd name="connsiteX2" fmla="*/ 44819 w 44818"/>
                <a:gd name="connsiteY2" fmla="*/ 2412 h 2412"/>
                <a:gd name="connsiteX3" fmla="*/ 44819 w 44818"/>
                <a:gd name="connsiteY3" fmla="*/ 0 h 2412"/>
                <a:gd name="connsiteX4" fmla="*/ 380 w 44818"/>
                <a:gd name="connsiteY4" fmla="*/ 0 h 2412"/>
                <a:gd name="connsiteX5" fmla="*/ 380 w 44818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818" h="2412">
                  <a:moveTo>
                    <a:pt x="0" y="1143"/>
                  </a:moveTo>
                  <a:lnTo>
                    <a:pt x="0" y="2412"/>
                  </a:lnTo>
                  <a:lnTo>
                    <a:pt x="44819" y="2412"/>
                  </a:lnTo>
                  <a:cubicBezTo>
                    <a:pt x="44629" y="1625"/>
                    <a:pt x="44629" y="787"/>
                    <a:pt x="44819" y="0"/>
                  </a:cubicBezTo>
                  <a:lnTo>
                    <a:pt x="380" y="0"/>
                  </a:lnTo>
                  <a:lnTo>
                    <a:pt x="38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992B5B-BC17-4D78-9469-0D11CB557AF1}"/>
                </a:ext>
              </a:extLst>
            </p:cNvPr>
            <p:cNvSpPr/>
            <p:nvPr/>
          </p:nvSpPr>
          <p:spPr>
            <a:xfrm>
              <a:off x="7796658" y="6515988"/>
              <a:ext cx="1396" cy="1015"/>
            </a:xfrm>
            <a:custGeom>
              <a:avLst/>
              <a:gdLst>
                <a:gd name="connsiteX0" fmla="*/ 1396 w 1396"/>
                <a:gd name="connsiteY0" fmla="*/ 0 h 1015"/>
                <a:gd name="connsiteX1" fmla="*/ 0 w 1396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015">
                  <a:moveTo>
                    <a:pt x="1396" y="0"/>
                  </a:move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658EDAF-666F-45C2-B2F7-F7444A18FDB3}"/>
                </a:ext>
              </a:extLst>
            </p:cNvPr>
            <p:cNvSpPr/>
            <p:nvPr/>
          </p:nvSpPr>
          <p:spPr>
            <a:xfrm>
              <a:off x="7793229" y="6518019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2667 w 2666"/>
                <a:gd name="connsiteY1" fmla="*/ 0 h 85"/>
                <a:gd name="connsiteX2" fmla="*/ 0 w 2666"/>
                <a:gd name="connsiteY2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cubicBezTo>
                    <a:pt x="889" y="114"/>
                    <a:pt x="1778" y="114"/>
                    <a:pt x="2667" y="0"/>
                  </a:cubicBezTo>
                  <a:cubicBezTo>
                    <a:pt x="1778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E176994C-14A5-4C7D-B4D1-8BE8561360A3}"/>
                </a:ext>
              </a:extLst>
            </p:cNvPr>
            <p:cNvSpPr/>
            <p:nvPr/>
          </p:nvSpPr>
          <p:spPr>
            <a:xfrm>
              <a:off x="7798689" y="6514083"/>
              <a:ext cx="47" cy="1015"/>
            </a:xfrm>
            <a:custGeom>
              <a:avLst/>
              <a:gdLst>
                <a:gd name="connsiteX0" fmla="*/ 0 w 47"/>
                <a:gd name="connsiteY0" fmla="*/ 1016 h 1015"/>
                <a:gd name="connsiteX1" fmla="*/ 0 w 47"/>
                <a:gd name="connsiteY1" fmla="*/ 0 h 1015"/>
                <a:gd name="connsiteX2" fmla="*/ 0 w 47"/>
                <a:gd name="connsiteY2" fmla="*/ 0 h 1015"/>
                <a:gd name="connsiteX3" fmla="*/ 0 w 47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015">
                  <a:moveTo>
                    <a:pt x="0" y="1016"/>
                  </a:moveTo>
                  <a:cubicBezTo>
                    <a:pt x="64" y="686"/>
                    <a:pt x="64" y="330"/>
                    <a:pt x="0" y="0"/>
                  </a:cubicBezTo>
                  <a:lnTo>
                    <a:pt x="0" y="0"/>
                  </a:lnTo>
                  <a:cubicBezTo>
                    <a:pt x="13" y="343"/>
                    <a:pt x="13" y="673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6DFFBB4C-942E-4DFD-9F55-A29076026FC9}"/>
                </a:ext>
              </a:extLst>
            </p:cNvPr>
            <p:cNvSpPr/>
            <p:nvPr/>
          </p:nvSpPr>
          <p:spPr>
            <a:xfrm>
              <a:off x="7800086" y="6511417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3" y="508"/>
                    <a:pt x="63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75AE665C-53B6-4902-BB8F-9928197423A0}"/>
                </a:ext>
              </a:extLst>
            </p:cNvPr>
            <p:cNvSpPr/>
            <p:nvPr/>
          </p:nvSpPr>
          <p:spPr>
            <a:xfrm>
              <a:off x="7762933" y="6502101"/>
              <a:ext cx="29153" cy="14902"/>
            </a:xfrm>
            <a:custGeom>
              <a:avLst/>
              <a:gdLst>
                <a:gd name="connsiteX0" fmla="*/ 712 w 29153"/>
                <a:gd name="connsiteY0" fmla="*/ 10205 h 14902"/>
                <a:gd name="connsiteX1" fmla="*/ 712 w 29153"/>
                <a:gd name="connsiteY1" fmla="*/ 10205 h 14902"/>
                <a:gd name="connsiteX2" fmla="*/ 712 w 29153"/>
                <a:gd name="connsiteY2" fmla="*/ 11348 h 14902"/>
                <a:gd name="connsiteX3" fmla="*/ 1475 w 29153"/>
                <a:gd name="connsiteY3" fmla="*/ 12364 h 14902"/>
                <a:gd name="connsiteX4" fmla="*/ 2490 w 29153"/>
                <a:gd name="connsiteY4" fmla="*/ 13125 h 14902"/>
                <a:gd name="connsiteX5" fmla="*/ 3633 w 29153"/>
                <a:gd name="connsiteY5" fmla="*/ 13887 h 14902"/>
                <a:gd name="connsiteX6" fmla="*/ 4902 w 29153"/>
                <a:gd name="connsiteY6" fmla="*/ 13887 h 14902"/>
                <a:gd name="connsiteX7" fmla="*/ 6173 w 29153"/>
                <a:gd name="connsiteY7" fmla="*/ 13887 h 14902"/>
                <a:gd name="connsiteX8" fmla="*/ 6173 w 29153"/>
                <a:gd name="connsiteY8" fmla="*/ 13887 h 14902"/>
                <a:gd name="connsiteX9" fmla="*/ 29154 w 29153"/>
                <a:gd name="connsiteY9" fmla="*/ 14903 h 14902"/>
                <a:gd name="connsiteX10" fmla="*/ 29154 w 29153"/>
                <a:gd name="connsiteY10" fmla="*/ 14903 h 14902"/>
                <a:gd name="connsiteX11" fmla="*/ 22297 w 29153"/>
                <a:gd name="connsiteY11" fmla="*/ 7920 h 14902"/>
                <a:gd name="connsiteX12" fmla="*/ 22297 w 29153"/>
                <a:gd name="connsiteY12" fmla="*/ 809 h 14902"/>
                <a:gd name="connsiteX13" fmla="*/ 6299 w 29153"/>
                <a:gd name="connsiteY13" fmla="*/ 48 h 14902"/>
                <a:gd name="connsiteX14" fmla="*/ 5030 w 29153"/>
                <a:gd name="connsiteY14" fmla="*/ 48 h 14902"/>
                <a:gd name="connsiteX15" fmla="*/ 3379 w 29153"/>
                <a:gd name="connsiteY15" fmla="*/ 48 h 14902"/>
                <a:gd name="connsiteX16" fmla="*/ 3379 w 29153"/>
                <a:gd name="connsiteY16" fmla="*/ 48 h 14902"/>
                <a:gd name="connsiteX17" fmla="*/ 1728 w 29153"/>
                <a:gd name="connsiteY17" fmla="*/ 1190 h 14902"/>
                <a:gd name="connsiteX18" fmla="*/ 1728 w 29153"/>
                <a:gd name="connsiteY18" fmla="*/ 1190 h 14902"/>
                <a:gd name="connsiteX19" fmla="*/ 586 w 29153"/>
                <a:gd name="connsiteY19" fmla="*/ 2841 h 14902"/>
                <a:gd name="connsiteX20" fmla="*/ 586 w 29153"/>
                <a:gd name="connsiteY20" fmla="*/ 3984 h 14902"/>
                <a:gd name="connsiteX21" fmla="*/ 586 w 29153"/>
                <a:gd name="connsiteY21" fmla="*/ 5253 h 14902"/>
                <a:gd name="connsiteX22" fmla="*/ 586 w 29153"/>
                <a:gd name="connsiteY22" fmla="*/ 5253 h 14902"/>
                <a:gd name="connsiteX23" fmla="*/ 712 w 29153"/>
                <a:gd name="connsiteY23" fmla="*/ 10205 h 1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153" h="14902">
                  <a:moveTo>
                    <a:pt x="712" y="10205"/>
                  </a:moveTo>
                  <a:lnTo>
                    <a:pt x="712" y="10205"/>
                  </a:lnTo>
                  <a:cubicBezTo>
                    <a:pt x="674" y="10586"/>
                    <a:pt x="674" y="10967"/>
                    <a:pt x="712" y="11348"/>
                  </a:cubicBezTo>
                  <a:cubicBezTo>
                    <a:pt x="712" y="11348"/>
                    <a:pt x="712" y="12110"/>
                    <a:pt x="1475" y="12364"/>
                  </a:cubicBezTo>
                  <a:cubicBezTo>
                    <a:pt x="1754" y="12681"/>
                    <a:pt x="2096" y="12948"/>
                    <a:pt x="2490" y="13125"/>
                  </a:cubicBezTo>
                  <a:cubicBezTo>
                    <a:pt x="2490" y="13125"/>
                    <a:pt x="3125" y="13760"/>
                    <a:pt x="3633" y="13887"/>
                  </a:cubicBezTo>
                  <a:cubicBezTo>
                    <a:pt x="4052" y="13938"/>
                    <a:pt x="4484" y="13938"/>
                    <a:pt x="4902" y="13887"/>
                  </a:cubicBezTo>
                  <a:lnTo>
                    <a:pt x="6173" y="13887"/>
                  </a:lnTo>
                  <a:lnTo>
                    <a:pt x="6173" y="13887"/>
                  </a:lnTo>
                  <a:lnTo>
                    <a:pt x="29154" y="14903"/>
                  </a:lnTo>
                  <a:lnTo>
                    <a:pt x="29154" y="14903"/>
                  </a:lnTo>
                  <a:cubicBezTo>
                    <a:pt x="25344" y="14839"/>
                    <a:pt x="22297" y="11729"/>
                    <a:pt x="22297" y="7920"/>
                  </a:cubicBezTo>
                  <a:lnTo>
                    <a:pt x="22297" y="809"/>
                  </a:lnTo>
                  <a:lnTo>
                    <a:pt x="6299" y="48"/>
                  </a:lnTo>
                  <a:lnTo>
                    <a:pt x="5030" y="48"/>
                  </a:lnTo>
                  <a:cubicBezTo>
                    <a:pt x="4484" y="-16"/>
                    <a:pt x="3925" y="-16"/>
                    <a:pt x="3379" y="48"/>
                  </a:cubicBezTo>
                  <a:lnTo>
                    <a:pt x="3379" y="48"/>
                  </a:lnTo>
                  <a:cubicBezTo>
                    <a:pt x="2757" y="314"/>
                    <a:pt x="2198" y="695"/>
                    <a:pt x="1728" y="1190"/>
                  </a:cubicBezTo>
                  <a:lnTo>
                    <a:pt x="1728" y="1190"/>
                  </a:lnTo>
                  <a:cubicBezTo>
                    <a:pt x="1271" y="1686"/>
                    <a:pt x="891" y="2244"/>
                    <a:pt x="586" y="2841"/>
                  </a:cubicBezTo>
                  <a:cubicBezTo>
                    <a:pt x="586" y="2841"/>
                    <a:pt x="586" y="3603"/>
                    <a:pt x="586" y="3984"/>
                  </a:cubicBezTo>
                  <a:cubicBezTo>
                    <a:pt x="522" y="4403"/>
                    <a:pt x="522" y="4834"/>
                    <a:pt x="586" y="5253"/>
                  </a:cubicBezTo>
                  <a:lnTo>
                    <a:pt x="586" y="5253"/>
                  </a:lnTo>
                  <a:cubicBezTo>
                    <a:pt x="-239" y="6815"/>
                    <a:pt x="-189" y="8694"/>
                    <a:pt x="712" y="1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7C096868-C622-47AB-B104-14D491ADBC48}"/>
                </a:ext>
              </a:extLst>
            </p:cNvPr>
            <p:cNvSpPr/>
            <p:nvPr/>
          </p:nvSpPr>
          <p:spPr>
            <a:xfrm>
              <a:off x="4806332" y="6030591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63"/>
                    <a:pt x="76" y="933"/>
                    <a:pt x="0" y="1397"/>
                  </a:cubicBezTo>
                  <a:cubicBezTo>
                    <a:pt x="76" y="933"/>
                    <a:pt x="76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DE0A3351-477C-4DCB-AF41-16CA4EB1F63B}"/>
                </a:ext>
              </a:extLst>
            </p:cNvPr>
            <p:cNvSpPr/>
            <p:nvPr/>
          </p:nvSpPr>
          <p:spPr>
            <a:xfrm>
              <a:off x="4788430" y="6020814"/>
              <a:ext cx="15743" cy="15363"/>
            </a:xfrm>
            <a:custGeom>
              <a:avLst/>
              <a:gdLst>
                <a:gd name="connsiteX0" fmla="*/ 0 w 15743"/>
                <a:gd name="connsiteY0" fmla="*/ 9776 h 15363"/>
                <a:gd name="connsiteX1" fmla="*/ 0 w 15743"/>
                <a:gd name="connsiteY1" fmla="*/ 12316 h 15363"/>
                <a:gd name="connsiteX2" fmla="*/ 4444 w 15743"/>
                <a:gd name="connsiteY2" fmla="*/ 15363 h 15363"/>
                <a:gd name="connsiteX3" fmla="*/ 4444 w 15743"/>
                <a:gd name="connsiteY3" fmla="*/ 11681 h 15363"/>
                <a:gd name="connsiteX4" fmla="*/ 11427 w 15743"/>
                <a:gd name="connsiteY4" fmla="*/ 4698 h 15363"/>
                <a:gd name="connsiteX5" fmla="*/ 15744 w 15743"/>
                <a:gd name="connsiteY5" fmla="*/ 6348 h 15363"/>
                <a:gd name="connsiteX6" fmla="*/ 15744 w 15743"/>
                <a:gd name="connsiteY6" fmla="*/ 6348 h 15363"/>
                <a:gd name="connsiteX7" fmla="*/ 6221 w 15743"/>
                <a:gd name="connsiteY7" fmla="*/ 0 h 15363"/>
                <a:gd name="connsiteX8" fmla="*/ 6221 w 15743"/>
                <a:gd name="connsiteY8" fmla="*/ 3682 h 15363"/>
                <a:gd name="connsiteX9" fmla="*/ 0 w 15743"/>
                <a:gd name="connsiteY9" fmla="*/ 9776 h 15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43" h="15363">
                  <a:moveTo>
                    <a:pt x="0" y="9776"/>
                  </a:moveTo>
                  <a:lnTo>
                    <a:pt x="0" y="12316"/>
                  </a:lnTo>
                  <a:lnTo>
                    <a:pt x="4444" y="15363"/>
                  </a:lnTo>
                  <a:lnTo>
                    <a:pt x="4444" y="11681"/>
                  </a:lnTo>
                  <a:cubicBezTo>
                    <a:pt x="4444" y="7824"/>
                    <a:pt x="7567" y="4698"/>
                    <a:pt x="11427" y="4698"/>
                  </a:cubicBezTo>
                  <a:cubicBezTo>
                    <a:pt x="13001" y="4779"/>
                    <a:pt x="14512" y="5357"/>
                    <a:pt x="15744" y="6348"/>
                  </a:cubicBezTo>
                  <a:cubicBezTo>
                    <a:pt x="15744" y="6348"/>
                    <a:pt x="15744" y="6348"/>
                    <a:pt x="15744" y="6348"/>
                  </a:cubicBezTo>
                  <a:lnTo>
                    <a:pt x="6221" y="0"/>
                  </a:lnTo>
                  <a:lnTo>
                    <a:pt x="6221" y="3682"/>
                  </a:lnTo>
                  <a:cubicBezTo>
                    <a:pt x="5916" y="6963"/>
                    <a:pt x="3288" y="9542"/>
                    <a:pt x="0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F21A04D-06D7-4FF8-9870-01F4E3AEB7F3}"/>
                </a:ext>
              </a:extLst>
            </p:cNvPr>
            <p:cNvSpPr/>
            <p:nvPr/>
          </p:nvSpPr>
          <p:spPr>
            <a:xfrm>
              <a:off x="4805063" y="6028052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  <a:gd name="connsiteX2" fmla="*/ 0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cubicBezTo>
                    <a:pt x="330" y="272"/>
                    <a:pt x="597" y="621"/>
                    <a:pt x="762" y="1016"/>
                  </a:cubicBezTo>
                  <a:cubicBezTo>
                    <a:pt x="597" y="621"/>
                    <a:pt x="330" y="27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733AAA-0F6C-439A-B160-08A082E38962}"/>
                </a:ext>
              </a:extLst>
            </p:cNvPr>
            <p:cNvSpPr/>
            <p:nvPr/>
          </p:nvSpPr>
          <p:spPr>
            <a:xfrm>
              <a:off x="4783606" y="6029321"/>
              <a:ext cx="3047" cy="2031"/>
            </a:xfrm>
            <a:custGeom>
              <a:avLst/>
              <a:gdLst>
                <a:gd name="connsiteX0" fmla="*/ 3047 w 3047"/>
                <a:gd name="connsiteY0" fmla="*/ 2031 h 2031"/>
                <a:gd name="connsiteX1" fmla="*/ 3047 w 3047"/>
                <a:gd name="connsiteY1" fmla="*/ 1270 h 2031"/>
                <a:gd name="connsiteX2" fmla="*/ 0 w 3047"/>
                <a:gd name="connsiteY2" fmla="*/ 0 h 2031"/>
                <a:gd name="connsiteX3" fmla="*/ 0 w 3047"/>
                <a:gd name="connsiteY3" fmla="*/ 0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031">
                  <a:moveTo>
                    <a:pt x="3047" y="2031"/>
                  </a:moveTo>
                  <a:lnTo>
                    <a:pt x="3047" y="1270"/>
                  </a:lnTo>
                  <a:cubicBezTo>
                    <a:pt x="1930" y="1141"/>
                    <a:pt x="876" y="70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84BF35A-6F78-4CB0-BEAE-9C23B80FDA6A}"/>
                </a:ext>
              </a:extLst>
            </p:cNvPr>
            <p:cNvSpPr/>
            <p:nvPr/>
          </p:nvSpPr>
          <p:spPr>
            <a:xfrm>
              <a:off x="4781828" y="60279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DF9FEB4-2465-4668-86E3-EBE92A6D9761}"/>
                </a:ext>
              </a:extLst>
            </p:cNvPr>
            <p:cNvSpPr/>
            <p:nvPr/>
          </p:nvSpPr>
          <p:spPr>
            <a:xfrm>
              <a:off x="5823973" y="6440512"/>
              <a:ext cx="69070" cy="57"/>
            </a:xfrm>
            <a:custGeom>
              <a:avLst/>
              <a:gdLst>
                <a:gd name="connsiteX0" fmla="*/ 1650 w 69070"/>
                <a:gd name="connsiteY0" fmla="*/ 57 h 57"/>
                <a:gd name="connsiteX1" fmla="*/ 67292 w 69070"/>
                <a:gd name="connsiteY1" fmla="*/ 57 h 57"/>
                <a:gd name="connsiteX2" fmla="*/ 69070 w 69070"/>
                <a:gd name="connsiteY2" fmla="*/ 57 h 57"/>
                <a:gd name="connsiteX3" fmla="*/ 0 w 69070"/>
                <a:gd name="connsiteY3" fmla="*/ 57 h 57"/>
                <a:gd name="connsiteX4" fmla="*/ 1650 w 6907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070" h="57">
                  <a:moveTo>
                    <a:pt x="1650" y="57"/>
                  </a:moveTo>
                  <a:lnTo>
                    <a:pt x="67292" y="57"/>
                  </a:lnTo>
                  <a:lnTo>
                    <a:pt x="69070" y="57"/>
                  </a:lnTo>
                  <a:lnTo>
                    <a:pt x="0" y="57"/>
                  </a:lnTo>
                  <a:cubicBezTo>
                    <a:pt x="546" y="-19"/>
                    <a:pt x="1104" y="-19"/>
                    <a:pt x="1650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1EEF28F6-7BD8-4545-9ECD-16F71C503274}"/>
                </a:ext>
              </a:extLst>
            </p:cNvPr>
            <p:cNvSpPr/>
            <p:nvPr/>
          </p:nvSpPr>
          <p:spPr>
            <a:xfrm>
              <a:off x="4505167" y="6250245"/>
              <a:ext cx="38" cy="1142"/>
            </a:xfrm>
            <a:custGeom>
              <a:avLst/>
              <a:gdLst>
                <a:gd name="connsiteX0" fmla="*/ 0 w 38"/>
                <a:gd name="connsiteY0" fmla="*/ 1143 h 1142"/>
                <a:gd name="connsiteX1" fmla="*/ 0 w 38"/>
                <a:gd name="connsiteY1" fmla="*/ 0 h 1142"/>
                <a:gd name="connsiteX2" fmla="*/ 0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0" y="1143"/>
                  </a:moveTo>
                  <a:cubicBezTo>
                    <a:pt x="51" y="762"/>
                    <a:pt x="51" y="381"/>
                    <a:pt x="0" y="0"/>
                  </a:cubicBezTo>
                  <a:cubicBezTo>
                    <a:pt x="51" y="381"/>
                    <a:pt x="51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CEA7F16-30BA-4512-A046-FCB8B0F5EE97}"/>
                </a:ext>
              </a:extLst>
            </p:cNvPr>
            <p:cNvSpPr/>
            <p:nvPr/>
          </p:nvSpPr>
          <p:spPr>
            <a:xfrm>
              <a:off x="4507960" y="6254689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B6EB0895-4B2A-4F5D-8A53-DFAC6DC9D0F0}"/>
                </a:ext>
              </a:extLst>
            </p:cNvPr>
            <p:cNvSpPr/>
            <p:nvPr/>
          </p:nvSpPr>
          <p:spPr>
            <a:xfrm>
              <a:off x="4506310" y="6252530"/>
              <a:ext cx="1015" cy="888"/>
            </a:xfrm>
            <a:custGeom>
              <a:avLst/>
              <a:gdLst>
                <a:gd name="connsiteX0" fmla="*/ 1016 w 1015"/>
                <a:gd name="connsiteY0" fmla="*/ 889 h 888"/>
                <a:gd name="connsiteX1" fmla="*/ 0 w 1015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1016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3CAF5960-4947-41E1-A895-2BB9887EBEA7}"/>
                </a:ext>
              </a:extLst>
            </p:cNvPr>
            <p:cNvSpPr/>
            <p:nvPr/>
          </p:nvSpPr>
          <p:spPr>
            <a:xfrm>
              <a:off x="4504231" y="6133562"/>
              <a:ext cx="13759" cy="114270"/>
            </a:xfrm>
            <a:custGeom>
              <a:avLst/>
              <a:gdLst>
                <a:gd name="connsiteX0" fmla="*/ 48 w 13759"/>
                <a:gd name="connsiteY0" fmla="*/ 0 h 114270"/>
                <a:gd name="connsiteX1" fmla="*/ 48 w 13759"/>
                <a:gd name="connsiteY1" fmla="*/ 114271 h 114270"/>
                <a:gd name="connsiteX2" fmla="*/ 48 w 13759"/>
                <a:gd name="connsiteY2" fmla="*/ 114271 h 114270"/>
                <a:gd name="connsiteX3" fmla="*/ 48 w 13759"/>
                <a:gd name="connsiteY3" fmla="*/ 112239 h 114270"/>
                <a:gd name="connsiteX4" fmla="*/ 8173 w 13759"/>
                <a:gd name="connsiteY4" fmla="*/ 106780 h 114270"/>
                <a:gd name="connsiteX5" fmla="*/ 13760 w 13759"/>
                <a:gd name="connsiteY5" fmla="*/ 107795 h 114270"/>
                <a:gd name="connsiteX6" fmla="*/ 13760 w 13759"/>
                <a:gd name="connsiteY6" fmla="*/ 6221 h 114270"/>
                <a:gd name="connsiteX7" fmla="*/ 6904 w 13759"/>
                <a:gd name="connsiteY7" fmla="*/ 6221 h 114270"/>
                <a:gd name="connsiteX8" fmla="*/ 48 w 13759"/>
                <a:gd name="connsiteY8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59" h="114270">
                  <a:moveTo>
                    <a:pt x="48" y="0"/>
                  </a:moveTo>
                  <a:lnTo>
                    <a:pt x="48" y="114271"/>
                  </a:lnTo>
                  <a:cubicBezTo>
                    <a:pt x="48" y="114271"/>
                    <a:pt x="48" y="114271"/>
                    <a:pt x="48" y="114271"/>
                  </a:cubicBezTo>
                  <a:cubicBezTo>
                    <a:pt x="-16" y="113598"/>
                    <a:pt x="-16" y="112912"/>
                    <a:pt x="48" y="112239"/>
                  </a:cubicBezTo>
                  <a:cubicBezTo>
                    <a:pt x="809" y="108506"/>
                    <a:pt x="4428" y="106081"/>
                    <a:pt x="8173" y="106780"/>
                  </a:cubicBezTo>
                  <a:lnTo>
                    <a:pt x="13760" y="107795"/>
                  </a:lnTo>
                  <a:lnTo>
                    <a:pt x="13760" y="6221"/>
                  </a:lnTo>
                  <a:lnTo>
                    <a:pt x="6904" y="6221"/>
                  </a:lnTo>
                  <a:cubicBezTo>
                    <a:pt x="3374" y="6183"/>
                    <a:pt x="429" y="3504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667801CE-5D96-47D0-95F5-4AD91EC85509}"/>
                </a:ext>
              </a:extLst>
            </p:cNvPr>
            <p:cNvSpPr/>
            <p:nvPr/>
          </p:nvSpPr>
          <p:spPr>
            <a:xfrm>
              <a:off x="4523704" y="6246944"/>
              <a:ext cx="245553" cy="2412"/>
            </a:xfrm>
            <a:custGeom>
              <a:avLst/>
              <a:gdLst>
                <a:gd name="connsiteX0" fmla="*/ 381 w 245553"/>
                <a:gd name="connsiteY0" fmla="*/ 1651 h 2412"/>
                <a:gd name="connsiteX1" fmla="*/ 381 w 245553"/>
                <a:gd name="connsiteY1" fmla="*/ 2412 h 2412"/>
                <a:gd name="connsiteX2" fmla="*/ 245554 w 245553"/>
                <a:gd name="connsiteY2" fmla="*/ 2412 h 2412"/>
                <a:gd name="connsiteX3" fmla="*/ 245554 w 245553"/>
                <a:gd name="connsiteY3" fmla="*/ 1270 h 2412"/>
                <a:gd name="connsiteX4" fmla="*/ 245554 w 245553"/>
                <a:gd name="connsiteY4" fmla="*/ 0 h 2412"/>
                <a:gd name="connsiteX5" fmla="*/ 0 w 245553"/>
                <a:gd name="connsiteY5" fmla="*/ 0 h 2412"/>
                <a:gd name="connsiteX6" fmla="*/ 0 w 245553"/>
                <a:gd name="connsiteY6" fmla="*/ 0 h 2412"/>
                <a:gd name="connsiteX7" fmla="*/ 381 w 245553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553" h="2412">
                  <a:moveTo>
                    <a:pt x="381" y="1651"/>
                  </a:moveTo>
                  <a:cubicBezTo>
                    <a:pt x="381" y="1651"/>
                    <a:pt x="381" y="1651"/>
                    <a:pt x="381" y="2412"/>
                  </a:cubicBezTo>
                  <a:lnTo>
                    <a:pt x="245554" y="2412"/>
                  </a:lnTo>
                  <a:lnTo>
                    <a:pt x="245554" y="1270"/>
                  </a:lnTo>
                  <a:cubicBezTo>
                    <a:pt x="245554" y="1270"/>
                    <a:pt x="245554" y="381"/>
                    <a:pt x="245554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16" y="533"/>
                    <a:pt x="343" y="1079"/>
                    <a:pt x="381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72D70AD7-6DF7-4336-BC4D-DFAA580D85F6}"/>
                </a:ext>
              </a:extLst>
            </p:cNvPr>
            <p:cNvSpPr/>
            <p:nvPr/>
          </p:nvSpPr>
          <p:spPr>
            <a:xfrm>
              <a:off x="4522562" y="6244912"/>
              <a:ext cx="761" cy="1142"/>
            </a:xfrm>
            <a:custGeom>
              <a:avLst/>
              <a:gdLst>
                <a:gd name="connsiteX0" fmla="*/ 0 w 761"/>
                <a:gd name="connsiteY0" fmla="*/ 0 h 1142"/>
                <a:gd name="connsiteX1" fmla="*/ 762 w 761"/>
                <a:gd name="connsiteY1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0"/>
                  </a:moveTo>
                  <a:lnTo>
                    <a:pt x="762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344FEB27-DF63-4349-9D81-0B40FAFFE35C}"/>
                </a:ext>
              </a:extLst>
            </p:cNvPr>
            <p:cNvSpPr/>
            <p:nvPr/>
          </p:nvSpPr>
          <p:spPr>
            <a:xfrm>
              <a:off x="4520022" y="624326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AB902DB5-5449-4754-AFCA-29ED6FAA288E}"/>
                </a:ext>
              </a:extLst>
            </p:cNvPr>
            <p:cNvSpPr/>
            <p:nvPr/>
          </p:nvSpPr>
          <p:spPr>
            <a:xfrm>
              <a:off x="4504358" y="6240076"/>
              <a:ext cx="13632" cy="13724"/>
            </a:xfrm>
            <a:custGeom>
              <a:avLst/>
              <a:gdLst>
                <a:gd name="connsiteX0" fmla="*/ 47 w 13632"/>
                <a:gd name="connsiteY0" fmla="*/ 6360 h 13724"/>
                <a:gd name="connsiteX1" fmla="*/ 47 w 13632"/>
                <a:gd name="connsiteY1" fmla="*/ 8392 h 13724"/>
                <a:gd name="connsiteX2" fmla="*/ 47 w 13632"/>
                <a:gd name="connsiteY2" fmla="*/ 9788 h 13724"/>
                <a:gd name="connsiteX3" fmla="*/ 47 w 13632"/>
                <a:gd name="connsiteY3" fmla="*/ 10931 h 13724"/>
                <a:gd name="connsiteX4" fmla="*/ 809 w 13632"/>
                <a:gd name="connsiteY4" fmla="*/ 12074 h 13724"/>
                <a:gd name="connsiteX5" fmla="*/ 1825 w 13632"/>
                <a:gd name="connsiteY5" fmla="*/ 12962 h 13724"/>
                <a:gd name="connsiteX6" fmla="*/ 2841 w 13632"/>
                <a:gd name="connsiteY6" fmla="*/ 13724 h 13724"/>
                <a:gd name="connsiteX7" fmla="*/ 4110 w 13632"/>
                <a:gd name="connsiteY7" fmla="*/ 13724 h 13724"/>
                <a:gd name="connsiteX8" fmla="*/ 4745 w 13632"/>
                <a:gd name="connsiteY8" fmla="*/ 13724 h 13724"/>
                <a:gd name="connsiteX9" fmla="*/ 4745 w 13632"/>
                <a:gd name="connsiteY9" fmla="*/ 13724 h 13724"/>
                <a:gd name="connsiteX10" fmla="*/ 4745 w 13632"/>
                <a:gd name="connsiteY10" fmla="*/ 8011 h 13724"/>
                <a:gd name="connsiteX11" fmla="*/ 11728 w 13632"/>
                <a:gd name="connsiteY11" fmla="*/ 1027 h 13724"/>
                <a:gd name="connsiteX12" fmla="*/ 13633 w 13632"/>
                <a:gd name="connsiteY12" fmla="*/ 1027 h 13724"/>
                <a:gd name="connsiteX13" fmla="*/ 12998 w 13632"/>
                <a:gd name="connsiteY13" fmla="*/ 1027 h 13724"/>
                <a:gd name="connsiteX14" fmla="*/ 12998 w 13632"/>
                <a:gd name="connsiteY14" fmla="*/ 1027 h 13724"/>
                <a:gd name="connsiteX15" fmla="*/ 7412 w 13632"/>
                <a:gd name="connsiteY15" fmla="*/ 12 h 13724"/>
                <a:gd name="connsiteX16" fmla="*/ 47 w 13632"/>
                <a:gd name="connsiteY16" fmla="*/ 6360 h 13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32" h="13724">
                  <a:moveTo>
                    <a:pt x="47" y="6360"/>
                  </a:moveTo>
                  <a:cubicBezTo>
                    <a:pt x="-16" y="7033"/>
                    <a:pt x="-16" y="7719"/>
                    <a:pt x="47" y="8392"/>
                  </a:cubicBezTo>
                  <a:cubicBezTo>
                    <a:pt x="47" y="8392"/>
                    <a:pt x="47" y="9280"/>
                    <a:pt x="47" y="9788"/>
                  </a:cubicBezTo>
                  <a:cubicBezTo>
                    <a:pt x="98" y="10169"/>
                    <a:pt x="98" y="10550"/>
                    <a:pt x="47" y="10931"/>
                  </a:cubicBezTo>
                  <a:lnTo>
                    <a:pt x="809" y="12074"/>
                  </a:lnTo>
                  <a:lnTo>
                    <a:pt x="1825" y="12962"/>
                  </a:lnTo>
                  <a:lnTo>
                    <a:pt x="2841" y="13724"/>
                  </a:lnTo>
                  <a:lnTo>
                    <a:pt x="4110" y="13724"/>
                  </a:lnTo>
                  <a:lnTo>
                    <a:pt x="4745" y="13724"/>
                  </a:lnTo>
                  <a:lnTo>
                    <a:pt x="4745" y="13724"/>
                  </a:lnTo>
                  <a:lnTo>
                    <a:pt x="4745" y="8011"/>
                  </a:lnTo>
                  <a:cubicBezTo>
                    <a:pt x="4745" y="4151"/>
                    <a:pt x="7868" y="1027"/>
                    <a:pt x="11728" y="1027"/>
                  </a:cubicBezTo>
                  <a:lnTo>
                    <a:pt x="13633" y="1027"/>
                  </a:lnTo>
                  <a:lnTo>
                    <a:pt x="12998" y="1027"/>
                  </a:lnTo>
                  <a:lnTo>
                    <a:pt x="12998" y="1027"/>
                  </a:lnTo>
                  <a:lnTo>
                    <a:pt x="7412" y="12"/>
                  </a:lnTo>
                  <a:cubicBezTo>
                    <a:pt x="3641" y="-204"/>
                    <a:pt x="390" y="2602"/>
                    <a:pt x="47" y="63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AE7BD140-1DD8-4917-A76B-BD550FB93683}"/>
                </a:ext>
              </a:extLst>
            </p:cNvPr>
            <p:cNvSpPr/>
            <p:nvPr/>
          </p:nvSpPr>
          <p:spPr>
            <a:xfrm>
              <a:off x="4523831" y="62471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4" y="470"/>
                    <a:pt x="64" y="927"/>
                    <a:pt x="0" y="1397"/>
                  </a:cubicBezTo>
                  <a:cubicBezTo>
                    <a:pt x="64" y="927"/>
                    <a:pt x="64" y="47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8607710-1C2B-4CC4-A53D-AE651F7D698A}"/>
                </a:ext>
              </a:extLst>
            </p:cNvPr>
            <p:cNvSpPr/>
            <p:nvPr/>
          </p:nvSpPr>
          <p:spPr>
            <a:xfrm>
              <a:off x="5226466" y="6129372"/>
              <a:ext cx="1650" cy="2793"/>
            </a:xfrm>
            <a:custGeom>
              <a:avLst/>
              <a:gdLst>
                <a:gd name="connsiteX0" fmla="*/ 1650 w 1650"/>
                <a:gd name="connsiteY0" fmla="*/ 2793 h 2793"/>
                <a:gd name="connsiteX1" fmla="*/ 1650 w 1650"/>
                <a:gd name="connsiteY1" fmla="*/ 2793 h 2793"/>
                <a:gd name="connsiteX2" fmla="*/ 635 w 1650"/>
                <a:gd name="connsiteY2" fmla="*/ 762 h 2793"/>
                <a:gd name="connsiteX3" fmla="*/ 0 w 1650"/>
                <a:gd name="connsiteY3" fmla="*/ 0 h 2793"/>
                <a:gd name="connsiteX4" fmla="*/ 1016 w 1650"/>
                <a:gd name="connsiteY4" fmla="*/ 1905 h 2793"/>
                <a:gd name="connsiteX5" fmla="*/ 1650 w 1650"/>
                <a:gd name="connsiteY5" fmla="*/ 2793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0" h="2793">
                  <a:moveTo>
                    <a:pt x="1650" y="2793"/>
                  </a:moveTo>
                  <a:lnTo>
                    <a:pt x="1650" y="2793"/>
                  </a:lnTo>
                  <a:lnTo>
                    <a:pt x="635" y="762"/>
                  </a:lnTo>
                  <a:lnTo>
                    <a:pt x="0" y="0"/>
                  </a:lnTo>
                  <a:cubicBezTo>
                    <a:pt x="419" y="597"/>
                    <a:pt x="749" y="1232"/>
                    <a:pt x="1016" y="1905"/>
                  </a:cubicBezTo>
                  <a:cubicBezTo>
                    <a:pt x="1269" y="2158"/>
                    <a:pt x="1485" y="2463"/>
                    <a:pt x="1650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C28ED44C-8B06-4CC7-9243-FCC09C70093E}"/>
                </a:ext>
              </a:extLst>
            </p:cNvPr>
            <p:cNvSpPr/>
            <p:nvPr/>
          </p:nvSpPr>
          <p:spPr>
            <a:xfrm>
              <a:off x="5221895" y="612683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7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F8B6E57A-4330-4616-8FEA-73A31AA5E1D8}"/>
                </a:ext>
              </a:extLst>
            </p:cNvPr>
            <p:cNvSpPr/>
            <p:nvPr/>
          </p:nvSpPr>
          <p:spPr>
            <a:xfrm>
              <a:off x="5224435" y="612772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F282A08-FBEF-472C-B228-C3F75757CC63}"/>
                </a:ext>
              </a:extLst>
            </p:cNvPr>
            <p:cNvSpPr/>
            <p:nvPr/>
          </p:nvSpPr>
          <p:spPr>
            <a:xfrm>
              <a:off x="5228497" y="6133942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57"/>
                    <a:pt x="76" y="940"/>
                    <a:pt x="0" y="1397"/>
                  </a:cubicBezTo>
                  <a:cubicBezTo>
                    <a:pt x="76" y="940"/>
                    <a:pt x="76" y="4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E9F63FAA-36C5-4DCD-900B-897A052C0228}"/>
                </a:ext>
              </a:extLst>
            </p:cNvPr>
            <p:cNvSpPr/>
            <p:nvPr/>
          </p:nvSpPr>
          <p:spPr>
            <a:xfrm>
              <a:off x="4784367" y="5002154"/>
              <a:ext cx="1015" cy="761"/>
            </a:xfrm>
            <a:custGeom>
              <a:avLst/>
              <a:gdLst>
                <a:gd name="connsiteX0" fmla="*/ 0 w 1015"/>
                <a:gd name="connsiteY0" fmla="*/ 0 h 761"/>
                <a:gd name="connsiteX1" fmla="*/ 1016 w 1015"/>
                <a:gd name="connsiteY1" fmla="*/ 762 h 761"/>
                <a:gd name="connsiteX2" fmla="*/ 0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0" y="0"/>
                  </a:moveTo>
                  <a:cubicBezTo>
                    <a:pt x="394" y="180"/>
                    <a:pt x="736" y="439"/>
                    <a:pt x="1016" y="762"/>
                  </a:cubicBezTo>
                  <a:cubicBezTo>
                    <a:pt x="736" y="439"/>
                    <a:pt x="394" y="18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C83D2C3-F6BC-484F-913F-E9F48033C815}"/>
                </a:ext>
              </a:extLst>
            </p:cNvPr>
            <p:cNvSpPr/>
            <p:nvPr/>
          </p:nvSpPr>
          <p:spPr>
            <a:xfrm>
              <a:off x="4780558" y="5000857"/>
              <a:ext cx="2666" cy="154"/>
            </a:xfrm>
            <a:custGeom>
              <a:avLst/>
              <a:gdLst>
                <a:gd name="connsiteX0" fmla="*/ 0 w 2666"/>
                <a:gd name="connsiteY0" fmla="*/ 154 h 154"/>
                <a:gd name="connsiteX1" fmla="*/ 2667 w 2666"/>
                <a:gd name="connsiteY1" fmla="*/ 154 h 154"/>
                <a:gd name="connsiteX2" fmla="*/ 0 w 2666"/>
                <a:gd name="connsiteY2" fmla="*/ 154 h 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154">
                  <a:moveTo>
                    <a:pt x="0" y="154"/>
                  </a:moveTo>
                  <a:cubicBezTo>
                    <a:pt x="876" y="-51"/>
                    <a:pt x="1791" y="-51"/>
                    <a:pt x="2667" y="154"/>
                  </a:cubicBezTo>
                  <a:cubicBezTo>
                    <a:pt x="1791" y="-27"/>
                    <a:pt x="876" y="-27"/>
                    <a:pt x="0" y="1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F632C60-04D3-48C2-B894-470BD503EEA8}"/>
                </a:ext>
              </a:extLst>
            </p:cNvPr>
            <p:cNvSpPr/>
            <p:nvPr/>
          </p:nvSpPr>
          <p:spPr>
            <a:xfrm>
              <a:off x="4793636" y="5021326"/>
              <a:ext cx="57" cy="1269"/>
            </a:xfrm>
            <a:custGeom>
              <a:avLst/>
              <a:gdLst>
                <a:gd name="connsiteX0" fmla="*/ 0 w 57"/>
                <a:gd name="connsiteY0" fmla="*/ 0 h 1269"/>
                <a:gd name="connsiteX1" fmla="*/ 0 w 57"/>
                <a:gd name="connsiteY1" fmla="*/ 0 h 1269"/>
                <a:gd name="connsiteX2" fmla="*/ 0 w 57"/>
                <a:gd name="connsiteY2" fmla="*/ 1270 h 1269"/>
                <a:gd name="connsiteX3" fmla="*/ 0 w 57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269">
                  <a:moveTo>
                    <a:pt x="0" y="0"/>
                  </a:moveTo>
                  <a:lnTo>
                    <a:pt x="0" y="0"/>
                  </a:lnTo>
                  <a:cubicBezTo>
                    <a:pt x="64" y="422"/>
                    <a:pt x="64" y="848"/>
                    <a:pt x="0" y="1270"/>
                  </a:cubicBezTo>
                  <a:cubicBezTo>
                    <a:pt x="76" y="849"/>
                    <a:pt x="76" y="42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51D45DA5-70DC-46E4-8FA2-05B7F18B05BD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1B11B29-06D9-4725-BB26-26ECCD5D93E9}"/>
                </a:ext>
              </a:extLst>
            </p:cNvPr>
            <p:cNvSpPr/>
            <p:nvPr/>
          </p:nvSpPr>
          <p:spPr>
            <a:xfrm>
              <a:off x="4781574" y="5005201"/>
              <a:ext cx="11426" cy="15997"/>
            </a:xfrm>
            <a:custGeom>
              <a:avLst/>
              <a:gdLst>
                <a:gd name="connsiteX0" fmla="*/ 5079 w 11426"/>
                <a:gd name="connsiteY0" fmla="*/ 11808 h 15997"/>
                <a:gd name="connsiteX1" fmla="*/ 11427 w 11426"/>
                <a:gd name="connsiteY1" fmla="*/ 15998 h 15997"/>
                <a:gd name="connsiteX2" fmla="*/ 5079 w 11426"/>
                <a:gd name="connsiteY2" fmla="*/ 0 h 15997"/>
                <a:gd name="connsiteX3" fmla="*/ 5079 w 11426"/>
                <a:gd name="connsiteY3" fmla="*/ 0 h 15997"/>
                <a:gd name="connsiteX4" fmla="*/ 1244 w 11426"/>
                <a:gd name="connsiteY4" fmla="*/ 8906 h 15997"/>
                <a:gd name="connsiteX5" fmla="*/ 0 w 11426"/>
                <a:gd name="connsiteY5" fmla="*/ 9269 h 15997"/>
                <a:gd name="connsiteX6" fmla="*/ 0 w 11426"/>
                <a:gd name="connsiteY6" fmla="*/ 14728 h 15997"/>
                <a:gd name="connsiteX7" fmla="*/ 5079 w 11426"/>
                <a:gd name="connsiteY7" fmla="*/ 1180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426" h="15997">
                  <a:moveTo>
                    <a:pt x="5079" y="11808"/>
                  </a:moveTo>
                  <a:cubicBezTo>
                    <a:pt x="7846" y="11795"/>
                    <a:pt x="10348" y="13448"/>
                    <a:pt x="11427" y="15998"/>
                  </a:cubicBezTo>
                  <a:lnTo>
                    <a:pt x="5079" y="0"/>
                  </a:lnTo>
                  <a:lnTo>
                    <a:pt x="5079" y="0"/>
                  </a:lnTo>
                  <a:cubicBezTo>
                    <a:pt x="6475" y="3518"/>
                    <a:pt x="4761" y="7505"/>
                    <a:pt x="1244" y="8906"/>
                  </a:cubicBezTo>
                  <a:cubicBezTo>
                    <a:pt x="838" y="9065"/>
                    <a:pt x="419" y="9187"/>
                    <a:pt x="0" y="9269"/>
                  </a:cubicBezTo>
                  <a:lnTo>
                    <a:pt x="0" y="14728"/>
                  </a:lnTo>
                  <a:cubicBezTo>
                    <a:pt x="1143" y="13015"/>
                    <a:pt x="3022" y="11936"/>
                    <a:pt x="5079" y="118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FC9C9E30-12D6-4507-B3B6-F0B12CA22CE3}"/>
                </a:ext>
              </a:extLst>
            </p:cNvPr>
            <p:cNvSpPr/>
            <p:nvPr/>
          </p:nvSpPr>
          <p:spPr>
            <a:xfrm>
              <a:off x="4775987" y="5014724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E880B895-7CF1-4388-A666-96AD60F6F784}"/>
                </a:ext>
              </a:extLst>
            </p:cNvPr>
            <p:cNvSpPr/>
            <p:nvPr/>
          </p:nvSpPr>
          <p:spPr>
            <a:xfrm>
              <a:off x="4779289" y="5014851"/>
              <a:ext cx="2539" cy="1111854"/>
            </a:xfrm>
            <a:custGeom>
              <a:avLst/>
              <a:gdLst>
                <a:gd name="connsiteX0" fmla="*/ 2539 w 2539"/>
                <a:gd name="connsiteY0" fmla="*/ 1111728 h 1111854"/>
                <a:gd name="connsiteX1" fmla="*/ 2539 w 2539"/>
                <a:gd name="connsiteY1" fmla="*/ 1013201 h 1111854"/>
                <a:gd name="connsiteX2" fmla="*/ 2539 w 2539"/>
                <a:gd name="connsiteY2" fmla="*/ 1013201 h 1111854"/>
                <a:gd name="connsiteX3" fmla="*/ 1016 w 2539"/>
                <a:gd name="connsiteY3" fmla="*/ 1009138 h 1111854"/>
                <a:gd name="connsiteX4" fmla="*/ 1016 w 2539"/>
                <a:gd name="connsiteY4" fmla="*/ 9142 h 1111854"/>
                <a:gd name="connsiteX5" fmla="*/ 2539 w 2539"/>
                <a:gd name="connsiteY5" fmla="*/ 5079 h 1111854"/>
                <a:gd name="connsiteX6" fmla="*/ 2539 w 2539"/>
                <a:gd name="connsiteY6" fmla="*/ 0 h 1111854"/>
                <a:gd name="connsiteX7" fmla="*/ 1269 w 2539"/>
                <a:gd name="connsiteY7" fmla="*/ 0 h 1111854"/>
                <a:gd name="connsiteX8" fmla="*/ 0 w 2539"/>
                <a:gd name="connsiteY8" fmla="*/ 0 h 1111854"/>
                <a:gd name="connsiteX9" fmla="*/ 0 w 2539"/>
                <a:gd name="connsiteY9" fmla="*/ 1111855 h 1111854"/>
                <a:gd name="connsiteX10" fmla="*/ 2539 w 2539"/>
                <a:gd name="connsiteY10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9" h="1111854">
                  <a:moveTo>
                    <a:pt x="2539" y="1111728"/>
                  </a:moveTo>
                  <a:lnTo>
                    <a:pt x="2539" y="1013201"/>
                  </a:lnTo>
                  <a:lnTo>
                    <a:pt x="2539" y="1013201"/>
                  </a:lnTo>
                  <a:cubicBezTo>
                    <a:pt x="1599" y="1012052"/>
                    <a:pt x="1066" y="1010623"/>
                    <a:pt x="1016" y="1009138"/>
                  </a:cubicBezTo>
                  <a:lnTo>
                    <a:pt x="1016" y="9142"/>
                  </a:lnTo>
                  <a:cubicBezTo>
                    <a:pt x="1028" y="7650"/>
                    <a:pt x="1574" y="6213"/>
                    <a:pt x="2539" y="5079"/>
                  </a:cubicBez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5EA435EF-D275-42EA-BD18-C32487F0321F}"/>
                </a:ext>
              </a:extLst>
            </p:cNvPr>
            <p:cNvSpPr/>
            <p:nvPr/>
          </p:nvSpPr>
          <p:spPr>
            <a:xfrm>
              <a:off x="4786653" y="6030591"/>
              <a:ext cx="2412" cy="96114"/>
            </a:xfrm>
            <a:custGeom>
              <a:avLst/>
              <a:gdLst>
                <a:gd name="connsiteX0" fmla="*/ 0 w 2412"/>
                <a:gd name="connsiteY0" fmla="*/ 95987 h 96114"/>
                <a:gd name="connsiteX1" fmla="*/ 2412 w 2412"/>
                <a:gd name="connsiteY1" fmla="*/ 95987 h 96114"/>
                <a:gd name="connsiteX2" fmla="*/ 2412 w 2412"/>
                <a:gd name="connsiteY2" fmla="*/ 0 h 96114"/>
                <a:gd name="connsiteX3" fmla="*/ 1143 w 2412"/>
                <a:gd name="connsiteY3" fmla="*/ 0 h 96114"/>
                <a:gd name="connsiteX4" fmla="*/ 0 w 2412"/>
                <a:gd name="connsiteY4" fmla="*/ 0 h 96114"/>
                <a:gd name="connsiteX5" fmla="*/ 0 w 2412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0" y="95987"/>
                  </a:moveTo>
                  <a:lnTo>
                    <a:pt x="2412" y="95987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08FEFEF3-4D10-4FA4-AA1B-E23459B6C158}"/>
                </a:ext>
              </a:extLst>
            </p:cNvPr>
            <p:cNvSpPr/>
            <p:nvPr/>
          </p:nvSpPr>
          <p:spPr>
            <a:xfrm>
              <a:off x="5903200" y="6449584"/>
              <a:ext cx="761" cy="1269"/>
            </a:xfrm>
            <a:custGeom>
              <a:avLst/>
              <a:gdLst>
                <a:gd name="connsiteX0" fmla="*/ 762 w 761"/>
                <a:gd name="connsiteY0" fmla="*/ 0 h 1269"/>
                <a:gd name="connsiteX1" fmla="*/ 0 w 761"/>
                <a:gd name="connsiteY1" fmla="*/ 1270 h 1269"/>
                <a:gd name="connsiteX2" fmla="*/ 762 w 761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0"/>
                  </a:moveTo>
                  <a:cubicBezTo>
                    <a:pt x="584" y="470"/>
                    <a:pt x="330" y="889"/>
                    <a:pt x="0" y="1270"/>
                  </a:cubicBezTo>
                  <a:cubicBezTo>
                    <a:pt x="330" y="889"/>
                    <a:pt x="584" y="470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04420A64-79A4-4E9E-A9D9-4446E90DCD45}"/>
                </a:ext>
              </a:extLst>
            </p:cNvPr>
            <p:cNvSpPr/>
            <p:nvPr/>
          </p:nvSpPr>
          <p:spPr>
            <a:xfrm>
              <a:off x="5900534" y="6452250"/>
              <a:ext cx="1396" cy="888"/>
            </a:xfrm>
            <a:custGeom>
              <a:avLst/>
              <a:gdLst>
                <a:gd name="connsiteX0" fmla="*/ 1396 w 1396"/>
                <a:gd name="connsiteY0" fmla="*/ 0 h 888"/>
                <a:gd name="connsiteX1" fmla="*/ 0 w 1396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888">
                  <a:moveTo>
                    <a:pt x="1396" y="0"/>
                  </a:move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4793969-6B71-4648-B1D5-A9D0801B9B43}"/>
                </a:ext>
              </a:extLst>
            </p:cNvPr>
            <p:cNvSpPr/>
            <p:nvPr/>
          </p:nvSpPr>
          <p:spPr>
            <a:xfrm>
              <a:off x="5897105" y="6454154"/>
              <a:ext cx="2666" cy="133"/>
            </a:xfrm>
            <a:custGeom>
              <a:avLst/>
              <a:gdLst>
                <a:gd name="connsiteX0" fmla="*/ 0 w 2666"/>
                <a:gd name="connsiteY0" fmla="*/ 0 h 133"/>
                <a:gd name="connsiteX1" fmla="*/ 0 w 2666"/>
                <a:gd name="connsiteY1" fmla="*/ 0 h 133"/>
                <a:gd name="connsiteX2" fmla="*/ 1524 w 2666"/>
                <a:gd name="connsiteY2" fmla="*/ 0 h 133"/>
                <a:gd name="connsiteX3" fmla="*/ 2667 w 2666"/>
                <a:gd name="connsiteY3" fmla="*/ 0 h 133"/>
                <a:gd name="connsiteX4" fmla="*/ 0 w 2666"/>
                <a:gd name="connsiteY4" fmla="*/ 0 h 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6" h="133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667" y="0"/>
                  </a:lnTo>
                  <a:cubicBezTo>
                    <a:pt x="1791" y="178"/>
                    <a:pt x="876" y="17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228F607-7F4D-4839-9F20-C0520C8630BF}"/>
                </a:ext>
              </a:extLst>
            </p:cNvPr>
            <p:cNvSpPr/>
            <p:nvPr/>
          </p:nvSpPr>
          <p:spPr>
            <a:xfrm>
              <a:off x="5903962" y="6447806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0" y="1524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FDE798B-526B-495D-91AD-FDBE8A3DF543}"/>
                </a:ext>
              </a:extLst>
            </p:cNvPr>
            <p:cNvSpPr/>
            <p:nvPr/>
          </p:nvSpPr>
          <p:spPr>
            <a:xfrm>
              <a:off x="5900026" y="6441077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373B91D5-97BC-42AD-92D5-467092FE7B02}"/>
                </a:ext>
              </a:extLst>
            </p:cNvPr>
            <p:cNvSpPr/>
            <p:nvPr/>
          </p:nvSpPr>
          <p:spPr>
            <a:xfrm>
              <a:off x="5902184" y="6442600"/>
              <a:ext cx="635" cy="1142"/>
            </a:xfrm>
            <a:custGeom>
              <a:avLst/>
              <a:gdLst>
                <a:gd name="connsiteX0" fmla="*/ 0 w 635"/>
                <a:gd name="connsiteY0" fmla="*/ 0 h 1142"/>
                <a:gd name="connsiteX1" fmla="*/ 635 w 635"/>
                <a:gd name="connsiteY1" fmla="*/ 1143 h 1142"/>
                <a:gd name="connsiteX2" fmla="*/ 0 w 635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3172A286-5959-47D0-95A3-267D3C521085}"/>
                </a:ext>
              </a:extLst>
            </p:cNvPr>
            <p:cNvSpPr/>
            <p:nvPr/>
          </p:nvSpPr>
          <p:spPr>
            <a:xfrm>
              <a:off x="5903962" y="64448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19"/>
                    <a:pt x="51" y="851"/>
                    <a:pt x="0" y="1270"/>
                  </a:cubicBezTo>
                  <a:cubicBezTo>
                    <a:pt x="51" y="851"/>
                    <a:pt x="51" y="4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51CDA489-C689-450D-AA28-E12E381846CA}"/>
                </a:ext>
              </a:extLst>
            </p:cNvPr>
            <p:cNvSpPr/>
            <p:nvPr/>
          </p:nvSpPr>
          <p:spPr>
            <a:xfrm>
              <a:off x="5891265" y="6440442"/>
              <a:ext cx="6983" cy="12696"/>
            </a:xfrm>
            <a:custGeom>
              <a:avLst/>
              <a:gdLst>
                <a:gd name="connsiteX0" fmla="*/ 0 w 6983"/>
                <a:gd name="connsiteY0" fmla="*/ 0 h 12696"/>
                <a:gd name="connsiteX1" fmla="*/ 5333 w 6983"/>
                <a:gd name="connsiteY1" fmla="*/ 0 h 12696"/>
                <a:gd name="connsiteX2" fmla="*/ 6983 w 6983"/>
                <a:gd name="connsiteY2" fmla="*/ 0 h 12696"/>
                <a:gd name="connsiteX3" fmla="*/ 5840 w 6983"/>
                <a:gd name="connsiteY3" fmla="*/ 0 h 12696"/>
                <a:gd name="connsiteX4" fmla="*/ 2032 w 6983"/>
                <a:gd name="connsiteY4" fmla="*/ 0 h 12696"/>
                <a:gd name="connsiteX5" fmla="*/ 2032 w 6983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3" h="12696">
                  <a:moveTo>
                    <a:pt x="0" y="0"/>
                  </a:moveTo>
                  <a:lnTo>
                    <a:pt x="5333" y="0"/>
                  </a:lnTo>
                  <a:lnTo>
                    <a:pt x="6983" y="0"/>
                  </a:lnTo>
                  <a:lnTo>
                    <a:pt x="5840" y="0"/>
                  </a:lnTo>
                  <a:lnTo>
                    <a:pt x="2032" y="0"/>
                  </a:lnTo>
                  <a:lnTo>
                    <a:pt x="203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9E475380-E7B6-4DAA-AC13-A6786FF6D3F1}"/>
                </a:ext>
              </a:extLst>
            </p:cNvPr>
            <p:cNvSpPr/>
            <p:nvPr/>
          </p:nvSpPr>
          <p:spPr>
            <a:xfrm>
              <a:off x="5826258" y="6441753"/>
              <a:ext cx="77116" cy="12401"/>
            </a:xfrm>
            <a:custGeom>
              <a:avLst/>
              <a:gdLst>
                <a:gd name="connsiteX0" fmla="*/ 73514 w 77116"/>
                <a:gd name="connsiteY0" fmla="*/ 11894 h 12401"/>
                <a:gd name="connsiteX1" fmla="*/ 74276 w 77116"/>
                <a:gd name="connsiteY1" fmla="*/ 11894 h 12401"/>
                <a:gd name="connsiteX2" fmla="*/ 75672 w 77116"/>
                <a:gd name="connsiteY2" fmla="*/ 11005 h 12401"/>
                <a:gd name="connsiteX3" fmla="*/ 76307 w 77116"/>
                <a:gd name="connsiteY3" fmla="*/ 10116 h 12401"/>
                <a:gd name="connsiteX4" fmla="*/ 77069 w 77116"/>
                <a:gd name="connsiteY4" fmla="*/ 8847 h 12401"/>
                <a:gd name="connsiteX5" fmla="*/ 77069 w 77116"/>
                <a:gd name="connsiteY5" fmla="*/ 7831 h 12401"/>
                <a:gd name="connsiteX6" fmla="*/ 77069 w 77116"/>
                <a:gd name="connsiteY6" fmla="*/ 6307 h 12401"/>
                <a:gd name="connsiteX7" fmla="*/ 77069 w 77116"/>
                <a:gd name="connsiteY7" fmla="*/ 6307 h 12401"/>
                <a:gd name="connsiteX8" fmla="*/ 77069 w 77116"/>
                <a:gd name="connsiteY8" fmla="*/ 5164 h 12401"/>
                <a:gd name="connsiteX9" fmla="*/ 77069 w 77116"/>
                <a:gd name="connsiteY9" fmla="*/ 3895 h 12401"/>
                <a:gd name="connsiteX10" fmla="*/ 77069 w 77116"/>
                <a:gd name="connsiteY10" fmla="*/ 2752 h 12401"/>
                <a:gd name="connsiteX11" fmla="*/ 76434 w 77116"/>
                <a:gd name="connsiteY11" fmla="*/ 1609 h 12401"/>
                <a:gd name="connsiteX12" fmla="*/ 75418 w 77116"/>
                <a:gd name="connsiteY12" fmla="*/ 848 h 12401"/>
                <a:gd name="connsiteX13" fmla="*/ 74276 w 77116"/>
                <a:gd name="connsiteY13" fmla="*/ 86 h 12401"/>
                <a:gd name="connsiteX14" fmla="*/ 73006 w 77116"/>
                <a:gd name="connsiteY14" fmla="*/ 86 h 12401"/>
                <a:gd name="connsiteX15" fmla="*/ 71355 w 77116"/>
                <a:gd name="connsiteY15" fmla="*/ 86 h 12401"/>
                <a:gd name="connsiteX16" fmla="*/ 0 w 77116"/>
                <a:gd name="connsiteY16" fmla="*/ 86 h 12401"/>
                <a:gd name="connsiteX17" fmla="*/ 1651 w 77116"/>
                <a:gd name="connsiteY17" fmla="*/ 86 h 12401"/>
                <a:gd name="connsiteX18" fmla="*/ 1651 w 77116"/>
                <a:gd name="connsiteY18" fmla="*/ 86 h 12401"/>
                <a:gd name="connsiteX19" fmla="*/ 2666 w 77116"/>
                <a:gd name="connsiteY19" fmla="*/ 86 h 12401"/>
                <a:gd name="connsiteX20" fmla="*/ 3936 w 77116"/>
                <a:gd name="connsiteY20" fmla="*/ 86 h 12401"/>
                <a:gd name="connsiteX21" fmla="*/ 5079 w 77116"/>
                <a:gd name="connsiteY21" fmla="*/ 86 h 12401"/>
                <a:gd name="connsiteX22" fmla="*/ 6094 w 77116"/>
                <a:gd name="connsiteY22" fmla="*/ 975 h 12401"/>
                <a:gd name="connsiteX23" fmla="*/ 6856 w 77116"/>
                <a:gd name="connsiteY23" fmla="*/ 1990 h 12401"/>
                <a:gd name="connsiteX24" fmla="*/ 7491 w 77116"/>
                <a:gd name="connsiteY24" fmla="*/ 3133 h 12401"/>
                <a:gd name="connsiteX25" fmla="*/ 7491 w 77116"/>
                <a:gd name="connsiteY25" fmla="*/ 4530 h 12401"/>
                <a:gd name="connsiteX26" fmla="*/ 7491 w 77116"/>
                <a:gd name="connsiteY26" fmla="*/ 5545 h 12401"/>
                <a:gd name="connsiteX27" fmla="*/ 7491 w 77116"/>
                <a:gd name="connsiteY27" fmla="*/ 12402 h 12401"/>
                <a:gd name="connsiteX28" fmla="*/ 70974 w 77116"/>
                <a:gd name="connsiteY28" fmla="*/ 12402 h 12401"/>
                <a:gd name="connsiteX29" fmla="*/ 73514 w 77116"/>
                <a:gd name="connsiteY29" fmla="*/ 11894 h 1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7116" h="12401">
                  <a:moveTo>
                    <a:pt x="73514" y="11894"/>
                  </a:moveTo>
                  <a:lnTo>
                    <a:pt x="74276" y="11894"/>
                  </a:lnTo>
                  <a:lnTo>
                    <a:pt x="75672" y="11005"/>
                  </a:lnTo>
                  <a:lnTo>
                    <a:pt x="76307" y="10116"/>
                  </a:lnTo>
                  <a:cubicBezTo>
                    <a:pt x="76637" y="9735"/>
                    <a:pt x="76891" y="9316"/>
                    <a:pt x="77069" y="8847"/>
                  </a:cubicBezTo>
                  <a:cubicBezTo>
                    <a:pt x="77069" y="8847"/>
                    <a:pt x="77069" y="8847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069" y="6307"/>
                    <a:pt x="77069" y="5545"/>
                    <a:pt x="77069" y="5164"/>
                  </a:cubicBezTo>
                  <a:cubicBezTo>
                    <a:pt x="77120" y="4745"/>
                    <a:pt x="77120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904" y="2346"/>
                    <a:pt x="76688" y="1965"/>
                    <a:pt x="76434" y="1609"/>
                  </a:cubicBezTo>
                  <a:lnTo>
                    <a:pt x="75418" y="848"/>
                  </a:lnTo>
                  <a:lnTo>
                    <a:pt x="74276" y="86"/>
                  </a:lnTo>
                  <a:lnTo>
                    <a:pt x="73006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546" y="22"/>
                    <a:pt x="1105" y="22"/>
                    <a:pt x="1651" y="86"/>
                  </a:cubicBezTo>
                  <a:lnTo>
                    <a:pt x="1651" y="86"/>
                  </a:lnTo>
                  <a:cubicBezTo>
                    <a:pt x="1651" y="86"/>
                    <a:pt x="2285" y="86"/>
                    <a:pt x="2666" y="86"/>
                  </a:cubicBezTo>
                  <a:cubicBezTo>
                    <a:pt x="3085" y="-29"/>
                    <a:pt x="3517" y="-29"/>
                    <a:pt x="3936" y="86"/>
                  </a:cubicBezTo>
                  <a:lnTo>
                    <a:pt x="5079" y="86"/>
                  </a:lnTo>
                  <a:lnTo>
                    <a:pt x="6094" y="975"/>
                  </a:lnTo>
                  <a:lnTo>
                    <a:pt x="6856" y="1990"/>
                  </a:lnTo>
                  <a:cubicBezTo>
                    <a:pt x="7021" y="2397"/>
                    <a:pt x="7237" y="2778"/>
                    <a:pt x="7491" y="3133"/>
                  </a:cubicBezTo>
                  <a:cubicBezTo>
                    <a:pt x="7491" y="3133"/>
                    <a:pt x="7491" y="4022"/>
                    <a:pt x="7491" y="4530"/>
                  </a:cubicBezTo>
                  <a:cubicBezTo>
                    <a:pt x="7491" y="5037"/>
                    <a:pt x="7491" y="4530"/>
                    <a:pt x="7491" y="5545"/>
                  </a:cubicBezTo>
                  <a:lnTo>
                    <a:pt x="7491" y="12402"/>
                  </a:lnTo>
                  <a:lnTo>
                    <a:pt x="70974" y="12402"/>
                  </a:lnTo>
                  <a:cubicBezTo>
                    <a:pt x="71851" y="12402"/>
                    <a:pt x="72714" y="12224"/>
                    <a:pt x="73514" y="118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FBA9F34-A80F-4174-B68D-90F5693E47A8}"/>
                </a:ext>
              </a:extLst>
            </p:cNvPr>
            <p:cNvSpPr/>
            <p:nvPr/>
          </p:nvSpPr>
          <p:spPr>
            <a:xfrm>
              <a:off x="5820418" y="6441905"/>
              <a:ext cx="13712" cy="423116"/>
            </a:xfrm>
            <a:custGeom>
              <a:avLst/>
              <a:gdLst>
                <a:gd name="connsiteX0" fmla="*/ 13712 w 13712"/>
                <a:gd name="connsiteY0" fmla="*/ 1203 h 423116"/>
                <a:gd name="connsiteX1" fmla="*/ 13712 w 13712"/>
                <a:gd name="connsiteY1" fmla="*/ 60 h 423116"/>
                <a:gd name="connsiteX2" fmla="*/ 13712 w 13712"/>
                <a:gd name="connsiteY2" fmla="*/ 1711 h 423116"/>
                <a:gd name="connsiteX3" fmla="*/ 6856 w 13712"/>
                <a:gd name="connsiteY3" fmla="*/ 8059 h 423116"/>
                <a:gd name="connsiteX4" fmla="*/ 5840 w 13712"/>
                <a:gd name="connsiteY4" fmla="*/ 8059 h 423116"/>
                <a:gd name="connsiteX5" fmla="*/ 4190 w 13712"/>
                <a:gd name="connsiteY5" fmla="*/ 8059 h 423116"/>
                <a:gd name="connsiteX6" fmla="*/ 3047 w 13712"/>
                <a:gd name="connsiteY6" fmla="*/ 8059 h 423116"/>
                <a:gd name="connsiteX7" fmla="*/ 0 w 13712"/>
                <a:gd name="connsiteY7" fmla="*/ 8059 h 423116"/>
                <a:gd name="connsiteX8" fmla="*/ 0 w 13712"/>
                <a:gd name="connsiteY8" fmla="*/ 423116 h 423116"/>
                <a:gd name="connsiteX9" fmla="*/ 13712 w 13712"/>
                <a:gd name="connsiteY9" fmla="*/ 423116 h 423116"/>
                <a:gd name="connsiteX10" fmla="*/ 13712 w 13712"/>
                <a:gd name="connsiteY10" fmla="*/ 1203 h 423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23116">
                  <a:moveTo>
                    <a:pt x="13712" y="1203"/>
                  </a:moveTo>
                  <a:cubicBezTo>
                    <a:pt x="13712" y="1203"/>
                    <a:pt x="13712" y="441"/>
                    <a:pt x="13712" y="60"/>
                  </a:cubicBezTo>
                  <a:cubicBezTo>
                    <a:pt x="13712" y="-320"/>
                    <a:pt x="13712" y="1203"/>
                    <a:pt x="13712" y="1711"/>
                  </a:cubicBezTo>
                  <a:cubicBezTo>
                    <a:pt x="13446" y="5304"/>
                    <a:pt x="10449" y="8072"/>
                    <a:pt x="6856" y="8059"/>
                  </a:cubicBezTo>
                  <a:lnTo>
                    <a:pt x="5840" y="8059"/>
                  </a:lnTo>
                  <a:lnTo>
                    <a:pt x="4190" y="8059"/>
                  </a:lnTo>
                  <a:lnTo>
                    <a:pt x="3047" y="8059"/>
                  </a:lnTo>
                  <a:lnTo>
                    <a:pt x="0" y="8059"/>
                  </a:lnTo>
                  <a:lnTo>
                    <a:pt x="0" y="423116"/>
                  </a:lnTo>
                  <a:lnTo>
                    <a:pt x="13712" y="423116"/>
                  </a:lnTo>
                  <a:lnTo>
                    <a:pt x="13712" y="12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27033856-561D-4953-9FDF-81BCDC9D4503}"/>
                </a:ext>
              </a:extLst>
            </p:cNvPr>
            <p:cNvSpPr/>
            <p:nvPr/>
          </p:nvSpPr>
          <p:spPr>
            <a:xfrm>
              <a:off x="5833114" y="6443743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165" y="406"/>
                    <a:pt x="381" y="787"/>
                    <a:pt x="635" y="1143"/>
                  </a:cubicBezTo>
                  <a:cubicBezTo>
                    <a:pt x="381" y="787"/>
                    <a:pt x="165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9E0F6D8C-F54D-4A93-8597-DA46AA8EFD8B}"/>
                </a:ext>
              </a:extLst>
            </p:cNvPr>
            <p:cNvSpPr/>
            <p:nvPr/>
          </p:nvSpPr>
          <p:spPr>
            <a:xfrm>
              <a:off x="5831337" y="6441839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lnTo>
                    <a:pt x="1016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CC3427AC-2DB6-4C3F-9E78-E43EA40C8A8B}"/>
                </a:ext>
              </a:extLst>
            </p:cNvPr>
            <p:cNvSpPr/>
            <p:nvPr/>
          </p:nvSpPr>
          <p:spPr>
            <a:xfrm>
              <a:off x="5828924" y="6440737"/>
              <a:ext cx="1269" cy="85"/>
            </a:xfrm>
            <a:custGeom>
              <a:avLst/>
              <a:gdLst>
                <a:gd name="connsiteX0" fmla="*/ 0 w 1269"/>
                <a:gd name="connsiteY0" fmla="*/ 86 h 85"/>
                <a:gd name="connsiteX1" fmla="*/ 1270 w 1269"/>
                <a:gd name="connsiteY1" fmla="*/ 86 h 85"/>
                <a:gd name="connsiteX2" fmla="*/ 0 w 1269"/>
                <a:gd name="connsiteY2" fmla="*/ 86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85">
                  <a:moveTo>
                    <a:pt x="0" y="86"/>
                  </a:moveTo>
                  <a:cubicBezTo>
                    <a:pt x="419" y="-29"/>
                    <a:pt x="851" y="-29"/>
                    <a:pt x="1270" y="86"/>
                  </a:cubicBezTo>
                  <a:cubicBezTo>
                    <a:pt x="851" y="-29"/>
                    <a:pt x="419" y="-29"/>
                    <a:pt x="0" y="8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9960FE20-B7B5-45BA-8696-419FCA4A2FAF}"/>
                </a:ext>
              </a:extLst>
            </p:cNvPr>
            <p:cNvSpPr/>
            <p:nvPr/>
          </p:nvSpPr>
          <p:spPr>
            <a:xfrm>
              <a:off x="4783351" y="6446155"/>
              <a:ext cx="432449" cy="2285"/>
            </a:xfrm>
            <a:custGeom>
              <a:avLst/>
              <a:gdLst>
                <a:gd name="connsiteX0" fmla="*/ 431688 w 432449"/>
                <a:gd name="connsiteY0" fmla="*/ 889 h 2285"/>
                <a:gd name="connsiteX1" fmla="*/ 431688 w 432449"/>
                <a:gd name="connsiteY1" fmla="*/ 0 h 2285"/>
                <a:gd name="connsiteX2" fmla="*/ 0 w 432449"/>
                <a:gd name="connsiteY2" fmla="*/ 0 h 2285"/>
                <a:gd name="connsiteX3" fmla="*/ 0 w 432449"/>
                <a:gd name="connsiteY3" fmla="*/ 1143 h 2285"/>
                <a:gd name="connsiteX4" fmla="*/ 0 w 432449"/>
                <a:gd name="connsiteY4" fmla="*/ 2286 h 2285"/>
                <a:gd name="connsiteX5" fmla="*/ 432449 w 432449"/>
                <a:gd name="connsiteY5" fmla="*/ 2286 h 2285"/>
                <a:gd name="connsiteX6" fmla="*/ 431688 w 432449"/>
                <a:gd name="connsiteY6" fmla="*/ 889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449" h="2285">
                  <a:moveTo>
                    <a:pt x="431688" y="889"/>
                  </a:moveTo>
                  <a:lnTo>
                    <a:pt x="431688" y="0"/>
                  </a:lnTo>
                  <a:lnTo>
                    <a:pt x="0" y="0"/>
                  </a:lnTo>
                  <a:lnTo>
                    <a:pt x="0" y="1143"/>
                  </a:lnTo>
                  <a:cubicBezTo>
                    <a:pt x="64" y="1524"/>
                    <a:pt x="64" y="1905"/>
                    <a:pt x="0" y="2286"/>
                  </a:cubicBezTo>
                  <a:lnTo>
                    <a:pt x="432449" y="2286"/>
                  </a:lnTo>
                  <a:cubicBezTo>
                    <a:pt x="432145" y="1854"/>
                    <a:pt x="431891" y="1384"/>
                    <a:pt x="43168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5E3AD144-C7B6-4A10-93B5-173101BFEE3C}"/>
                </a:ext>
              </a:extLst>
            </p:cNvPr>
            <p:cNvSpPr/>
            <p:nvPr/>
          </p:nvSpPr>
          <p:spPr>
            <a:xfrm>
              <a:off x="4768750" y="6445140"/>
              <a:ext cx="13839" cy="418992"/>
            </a:xfrm>
            <a:custGeom>
              <a:avLst/>
              <a:gdLst>
                <a:gd name="connsiteX0" fmla="*/ 13332 w 13839"/>
                <a:gd name="connsiteY0" fmla="*/ 1524 h 418992"/>
                <a:gd name="connsiteX1" fmla="*/ 12570 w 13839"/>
                <a:gd name="connsiteY1" fmla="*/ 2540 h 418992"/>
                <a:gd name="connsiteX2" fmla="*/ 11554 w 13839"/>
                <a:gd name="connsiteY2" fmla="*/ 3428 h 418992"/>
                <a:gd name="connsiteX3" fmla="*/ 10538 w 13839"/>
                <a:gd name="connsiteY3" fmla="*/ 4190 h 418992"/>
                <a:gd name="connsiteX4" fmla="*/ 9142 w 13839"/>
                <a:gd name="connsiteY4" fmla="*/ 4190 h 418992"/>
                <a:gd name="connsiteX5" fmla="*/ 7999 w 13839"/>
                <a:gd name="connsiteY5" fmla="*/ 4190 h 418992"/>
                <a:gd name="connsiteX6" fmla="*/ 6983 w 13839"/>
                <a:gd name="connsiteY6" fmla="*/ 4190 h 418992"/>
                <a:gd name="connsiteX7" fmla="*/ 5333 w 13839"/>
                <a:gd name="connsiteY7" fmla="*/ 4190 h 418992"/>
                <a:gd name="connsiteX8" fmla="*/ 0 w 13839"/>
                <a:gd name="connsiteY8" fmla="*/ 4190 h 418992"/>
                <a:gd name="connsiteX9" fmla="*/ 0 w 13839"/>
                <a:gd name="connsiteY9" fmla="*/ 418993 h 418992"/>
                <a:gd name="connsiteX10" fmla="*/ 13839 w 13839"/>
                <a:gd name="connsiteY10" fmla="*/ 418993 h 418992"/>
                <a:gd name="connsiteX11" fmla="*/ 13839 w 13839"/>
                <a:gd name="connsiteY11" fmla="*/ 0 h 41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18992">
                  <a:moveTo>
                    <a:pt x="13332" y="1524"/>
                  </a:moveTo>
                  <a:cubicBezTo>
                    <a:pt x="13154" y="1917"/>
                    <a:pt x="12887" y="2260"/>
                    <a:pt x="12570" y="2540"/>
                  </a:cubicBezTo>
                  <a:cubicBezTo>
                    <a:pt x="12291" y="2895"/>
                    <a:pt x="11948" y="3200"/>
                    <a:pt x="11554" y="3428"/>
                  </a:cubicBezTo>
                  <a:lnTo>
                    <a:pt x="10538" y="4190"/>
                  </a:lnTo>
                  <a:lnTo>
                    <a:pt x="9142" y="4190"/>
                  </a:lnTo>
                  <a:cubicBezTo>
                    <a:pt x="8761" y="4266"/>
                    <a:pt x="8380" y="4266"/>
                    <a:pt x="7999" y="4190"/>
                  </a:cubicBezTo>
                  <a:lnTo>
                    <a:pt x="6983" y="4190"/>
                  </a:lnTo>
                  <a:lnTo>
                    <a:pt x="5333" y="4190"/>
                  </a:lnTo>
                  <a:lnTo>
                    <a:pt x="0" y="4190"/>
                  </a:lnTo>
                  <a:lnTo>
                    <a:pt x="0" y="418993"/>
                  </a:lnTo>
                  <a:lnTo>
                    <a:pt x="13839" y="418993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64002D11-3CE9-4000-B290-2D51686D1EFB}"/>
                </a:ext>
              </a:extLst>
            </p:cNvPr>
            <p:cNvSpPr/>
            <p:nvPr/>
          </p:nvSpPr>
          <p:spPr>
            <a:xfrm>
              <a:off x="5818894" y="6440512"/>
              <a:ext cx="6729" cy="1199"/>
            </a:xfrm>
            <a:custGeom>
              <a:avLst/>
              <a:gdLst>
                <a:gd name="connsiteX0" fmla="*/ 4063 w 6729"/>
                <a:gd name="connsiteY0" fmla="*/ 1200 h 1199"/>
                <a:gd name="connsiteX1" fmla="*/ 6729 w 6729"/>
                <a:gd name="connsiteY1" fmla="*/ 57 h 1199"/>
                <a:gd name="connsiteX2" fmla="*/ 5079 w 6729"/>
                <a:gd name="connsiteY2" fmla="*/ 57 h 1199"/>
                <a:gd name="connsiteX3" fmla="*/ 5079 w 6729"/>
                <a:gd name="connsiteY3" fmla="*/ 57 h 1199"/>
                <a:gd name="connsiteX4" fmla="*/ 0 w 6729"/>
                <a:gd name="connsiteY4" fmla="*/ 57 h 1199"/>
                <a:gd name="connsiteX5" fmla="*/ 0 w 6729"/>
                <a:gd name="connsiteY5" fmla="*/ 57 h 1199"/>
                <a:gd name="connsiteX6" fmla="*/ 4063 w 6729"/>
                <a:gd name="connsiteY6" fmla="*/ 1200 h 1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1199">
                  <a:moveTo>
                    <a:pt x="4063" y="1200"/>
                  </a:moveTo>
                  <a:cubicBezTo>
                    <a:pt x="4850" y="616"/>
                    <a:pt x="5764" y="222"/>
                    <a:pt x="6729" y="57"/>
                  </a:cubicBez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435" y="32"/>
                    <a:pt x="2857" y="425"/>
                    <a:pt x="4063" y="12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342CE50-B9F2-4DCD-AE5A-00BBEF1ACF10}"/>
                </a:ext>
              </a:extLst>
            </p:cNvPr>
            <p:cNvSpPr/>
            <p:nvPr/>
          </p:nvSpPr>
          <p:spPr>
            <a:xfrm>
              <a:off x="5818132" y="6452123"/>
              <a:ext cx="6475" cy="1396"/>
            </a:xfrm>
            <a:custGeom>
              <a:avLst/>
              <a:gdLst>
                <a:gd name="connsiteX0" fmla="*/ 3809 w 6475"/>
                <a:gd name="connsiteY0" fmla="*/ 0 h 1396"/>
                <a:gd name="connsiteX1" fmla="*/ 0 w 6475"/>
                <a:gd name="connsiteY1" fmla="*/ 1397 h 1396"/>
                <a:gd name="connsiteX2" fmla="*/ 2286 w 6475"/>
                <a:gd name="connsiteY2" fmla="*/ 1397 h 1396"/>
                <a:gd name="connsiteX3" fmla="*/ 4698 w 6475"/>
                <a:gd name="connsiteY3" fmla="*/ 1397 h 1396"/>
                <a:gd name="connsiteX4" fmla="*/ 5333 w 6475"/>
                <a:gd name="connsiteY4" fmla="*/ 1397 h 1396"/>
                <a:gd name="connsiteX5" fmla="*/ 6475 w 6475"/>
                <a:gd name="connsiteY5" fmla="*/ 1397 h 1396"/>
                <a:gd name="connsiteX6" fmla="*/ 3809 w 6475"/>
                <a:gd name="connsiteY6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475" h="1396">
                  <a:moveTo>
                    <a:pt x="3809" y="0"/>
                  </a:moveTo>
                  <a:cubicBezTo>
                    <a:pt x="2717" y="851"/>
                    <a:pt x="1384" y="1346"/>
                    <a:pt x="0" y="1397"/>
                  </a:cubicBezTo>
                  <a:lnTo>
                    <a:pt x="2286" y="1397"/>
                  </a:lnTo>
                  <a:lnTo>
                    <a:pt x="4698" y="1397"/>
                  </a:lnTo>
                  <a:lnTo>
                    <a:pt x="5333" y="1397"/>
                  </a:lnTo>
                  <a:lnTo>
                    <a:pt x="6475" y="1397"/>
                  </a:lnTo>
                  <a:cubicBezTo>
                    <a:pt x="5472" y="1181"/>
                    <a:pt x="4558" y="698"/>
                    <a:pt x="380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3625B157-0455-4F4C-82E3-394E61B16D11}"/>
                </a:ext>
              </a:extLst>
            </p:cNvPr>
            <p:cNvSpPr/>
            <p:nvPr/>
          </p:nvSpPr>
          <p:spPr>
            <a:xfrm>
              <a:off x="5822576" y="6441753"/>
              <a:ext cx="12109" cy="13258"/>
            </a:xfrm>
            <a:custGeom>
              <a:avLst/>
              <a:gdLst>
                <a:gd name="connsiteX0" fmla="*/ 10538 w 12109"/>
                <a:gd name="connsiteY0" fmla="*/ 1990 h 13258"/>
                <a:gd name="connsiteX1" fmla="*/ 9776 w 12109"/>
                <a:gd name="connsiteY1" fmla="*/ 975 h 13258"/>
                <a:gd name="connsiteX2" fmla="*/ 8761 w 12109"/>
                <a:gd name="connsiteY2" fmla="*/ 86 h 13258"/>
                <a:gd name="connsiteX3" fmla="*/ 7618 w 12109"/>
                <a:gd name="connsiteY3" fmla="*/ 86 h 13258"/>
                <a:gd name="connsiteX4" fmla="*/ 6348 w 12109"/>
                <a:gd name="connsiteY4" fmla="*/ 86 h 13258"/>
                <a:gd name="connsiteX5" fmla="*/ 5333 w 12109"/>
                <a:gd name="connsiteY5" fmla="*/ 86 h 13258"/>
                <a:gd name="connsiteX6" fmla="*/ 5333 w 12109"/>
                <a:gd name="connsiteY6" fmla="*/ 86 h 13258"/>
                <a:gd name="connsiteX7" fmla="*/ 3682 w 12109"/>
                <a:gd name="connsiteY7" fmla="*/ 86 h 13258"/>
                <a:gd name="connsiteX8" fmla="*/ 3682 w 12109"/>
                <a:gd name="connsiteY8" fmla="*/ 86 h 13258"/>
                <a:gd name="connsiteX9" fmla="*/ 1016 w 12109"/>
                <a:gd name="connsiteY9" fmla="*/ 1228 h 13258"/>
                <a:gd name="connsiteX10" fmla="*/ 3047 w 12109"/>
                <a:gd name="connsiteY10" fmla="*/ 6053 h 13258"/>
                <a:gd name="connsiteX11" fmla="*/ 0 w 12109"/>
                <a:gd name="connsiteY11" fmla="*/ 11640 h 13258"/>
                <a:gd name="connsiteX12" fmla="*/ 2666 w 12109"/>
                <a:gd name="connsiteY12" fmla="*/ 13163 h 13258"/>
                <a:gd name="connsiteX13" fmla="*/ 4317 w 12109"/>
                <a:gd name="connsiteY13" fmla="*/ 13163 h 13258"/>
                <a:gd name="connsiteX14" fmla="*/ 5206 w 12109"/>
                <a:gd name="connsiteY14" fmla="*/ 13163 h 13258"/>
                <a:gd name="connsiteX15" fmla="*/ 12062 w 12109"/>
                <a:gd name="connsiteY15" fmla="*/ 6815 h 13258"/>
                <a:gd name="connsiteX16" fmla="*/ 12062 w 12109"/>
                <a:gd name="connsiteY16" fmla="*/ 5164 h 13258"/>
                <a:gd name="connsiteX17" fmla="*/ 12062 w 12109"/>
                <a:gd name="connsiteY17" fmla="*/ 3768 h 13258"/>
                <a:gd name="connsiteX18" fmla="*/ 10538 w 12109"/>
                <a:gd name="connsiteY18" fmla="*/ 1990 h 1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109" h="13258">
                  <a:moveTo>
                    <a:pt x="10538" y="1990"/>
                  </a:moveTo>
                  <a:lnTo>
                    <a:pt x="9776" y="975"/>
                  </a:lnTo>
                  <a:lnTo>
                    <a:pt x="8761" y="86"/>
                  </a:lnTo>
                  <a:lnTo>
                    <a:pt x="7618" y="86"/>
                  </a:lnTo>
                  <a:cubicBezTo>
                    <a:pt x="7199" y="-29"/>
                    <a:pt x="6767" y="-29"/>
                    <a:pt x="6348" y="86"/>
                  </a:cubicBezTo>
                  <a:cubicBezTo>
                    <a:pt x="6348" y="86"/>
                    <a:pt x="6348" y="86"/>
                    <a:pt x="5333" y="86"/>
                  </a:cubicBezTo>
                  <a:lnTo>
                    <a:pt x="5333" y="86"/>
                  </a:lnTo>
                  <a:cubicBezTo>
                    <a:pt x="4787" y="22"/>
                    <a:pt x="4228" y="22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85" y="8326"/>
                    <a:pt x="1930" y="10434"/>
                    <a:pt x="0" y="11640"/>
                  </a:cubicBezTo>
                  <a:cubicBezTo>
                    <a:pt x="737" y="12376"/>
                    <a:pt x="1651" y="12909"/>
                    <a:pt x="2666" y="13163"/>
                  </a:cubicBezTo>
                  <a:cubicBezTo>
                    <a:pt x="3212" y="13290"/>
                    <a:pt x="3771" y="13290"/>
                    <a:pt x="4317" y="13163"/>
                  </a:cubicBezTo>
                  <a:lnTo>
                    <a:pt x="5206" y="13163"/>
                  </a:lnTo>
                  <a:cubicBezTo>
                    <a:pt x="8799" y="13176"/>
                    <a:pt x="11795" y="10408"/>
                    <a:pt x="12062" y="6815"/>
                  </a:cubicBezTo>
                  <a:cubicBezTo>
                    <a:pt x="12126" y="6269"/>
                    <a:pt x="12126" y="5710"/>
                    <a:pt x="12062" y="5164"/>
                  </a:cubicBezTo>
                  <a:cubicBezTo>
                    <a:pt x="12062" y="5164"/>
                    <a:pt x="12062" y="4276"/>
                    <a:pt x="12062" y="3768"/>
                  </a:cubicBezTo>
                  <a:cubicBezTo>
                    <a:pt x="11427" y="3298"/>
                    <a:pt x="10907" y="2689"/>
                    <a:pt x="10538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EBEC7AA1-09EF-4304-BD1E-E7784D3AC79C}"/>
                </a:ext>
              </a:extLst>
            </p:cNvPr>
            <p:cNvSpPr/>
            <p:nvPr/>
          </p:nvSpPr>
          <p:spPr>
            <a:xfrm>
              <a:off x="4782717" y="6448441"/>
              <a:ext cx="76" cy="1142"/>
            </a:xfrm>
            <a:custGeom>
              <a:avLst/>
              <a:gdLst>
                <a:gd name="connsiteX0" fmla="*/ 0 w 76"/>
                <a:gd name="connsiteY0" fmla="*/ 1143 h 1142"/>
                <a:gd name="connsiteX1" fmla="*/ 0 w 76"/>
                <a:gd name="connsiteY1" fmla="*/ 0 h 1142"/>
                <a:gd name="connsiteX2" fmla="*/ 0 w 76"/>
                <a:gd name="connsiteY2" fmla="*/ 0 h 1142"/>
                <a:gd name="connsiteX3" fmla="*/ 0 w 76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" h="1142">
                  <a:moveTo>
                    <a:pt x="0" y="1143"/>
                  </a:moveTo>
                  <a:cubicBezTo>
                    <a:pt x="64" y="762"/>
                    <a:pt x="64" y="381"/>
                    <a:pt x="0" y="0"/>
                  </a:cubicBezTo>
                  <a:lnTo>
                    <a:pt x="0" y="0"/>
                  </a:lnTo>
                  <a:cubicBezTo>
                    <a:pt x="102" y="381"/>
                    <a:pt x="102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FD9C6B1A-CF75-4EB2-9B84-B4CE218D9155}"/>
                </a:ext>
              </a:extLst>
            </p:cNvPr>
            <p:cNvSpPr/>
            <p:nvPr/>
          </p:nvSpPr>
          <p:spPr>
            <a:xfrm>
              <a:off x="4779205" y="6452758"/>
              <a:ext cx="1099" cy="778"/>
            </a:xfrm>
            <a:custGeom>
              <a:avLst/>
              <a:gdLst>
                <a:gd name="connsiteX0" fmla="*/ 1100 w 1099"/>
                <a:gd name="connsiteY0" fmla="*/ 0 h 778"/>
                <a:gd name="connsiteX1" fmla="*/ 84 w 1099"/>
                <a:gd name="connsiteY1" fmla="*/ 762 h 778"/>
                <a:gd name="connsiteX2" fmla="*/ 1100 w 1099"/>
                <a:gd name="connsiteY2" fmla="*/ 0 h 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778">
                  <a:moveTo>
                    <a:pt x="1100" y="0"/>
                  </a:moveTo>
                  <a:cubicBezTo>
                    <a:pt x="1100" y="0"/>
                    <a:pt x="465" y="635"/>
                    <a:pt x="84" y="762"/>
                  </a:cubicBezTo>
                  <a:cubicBezTo>
                    <a:pt x="-297" y="889"/>
                    <a:pt x="719" y="254"/>
                    <a:pt x="110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A8E2FB8-205A-4940-B013-9E887D7CFBE9}"/>
                </a:ext>
              </a:extLst>
            </p:cNvPr>
            <p:cNvSpPr/>
            <p:nvPr/>
          </p:nvSpPr>
          <p:spPr>
            <a:xfrm>
              <a:off x="4781320" y="6450853"/>
              <a:ext cx="762" cy="1142"/>
            </a:xfrm>
            <a:custGeom>
              <a:avLst/>
              <a:gdLst>
                <a:gd name="connsiteX0" fmla="*/ 762 w 762"/>
                <a:gd name="connsiteY0" fmla="*/ 0 h 1142"/>
                <a:gd name="connsiteX1" fmla="*/ 0 w 762"/>
                <a:gd name="connsiteY1" fmla="*/ 1143 h 1142"/>
                <a:gd name="connsiteX2" fmla="*/ 762 w 762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142">
                  <a:moveTo>
                    <a:pt x="762" y="0"/>
                  </a:moveTo>
                  <a:cubicBezTo>
                    <a:pt x="559" y="406"/>
                    <a:pt x="292" y="787"/>
                    <a:pt x="0" y="1143"/>
                  </a:cubicBezTo>
                  <a:cubicBezTo>
                    <a:pt x="292" y="787"/>
                    <a:pt x="559" y="406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C07B04C8-A3B2-4AE5-888B-F0F4E42E1717}"/>
                </a:ext>
              </a:extLst>
            </p:cNvPr>
            <p:cNvSpPr/>
            <p:nvPr/>
          </p:nvSpPr>
          <p:spPr>
            <a:xfrm>
              <a:off x="4773956" y="6453901"/>
              <a:ext cx="3808" cy="57"/>
            </a:xfrm>
            <a:custGeom>
              <a:avLst/>
              <a:gdLst>
                <a:gd name="connsiteX0" fmla="*/ 1016 w 3808"/>
                <a:gd name="connsiteY0" fmla="*/ 0 h 57"/>
                <a:gd name="connsiteX1" fmla="*/ 0 w 3808"/>
                <a:gd name="connsiteY1" fmla="*/ 0 h 57"/>
                <a:gd name="connsiteX2" fmla="*/ 1651 w 3808"/>
                <a:gd name="connsiteY2" fmla="*/ 0 h 57"/>
                <a:gd name="connsiteX3" fmla="*/ 2666 w 3808"/>
                <a:gd name="connsiteY3" fmla="*/ 0 h 57"/>
                <a:gd name="connsiteX4" fmla="*/ 3809 w 3808"/>
                <a:gd name="connsiteY4" fmla="*/ 0 h 57"/>
                <a:gd name="connsiteX5" fmla="*/ 2285 w 3808"/>
                <a:gd name="connsiteY5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08" h="57">
                  <a:moveTo>
                    <a:pt x="1016" y="0"/>
                  </a:moveTo>
                  <a:lnTo>
                    <a:pt x="0" y="0"/>
                  </a:lnTo>
                  <a:cubicBezTo>
                    <a:pt x="546" y="76"/>
                    <a:pt x="1105" y="76"/>
                    <a:pt x="1651" y="0"/>
                  </a:cubicBezTo>
                  <a:lnTo>
                    <a:pt x="2666" y="0"/>
                  </a:lnTo>
                  <a:lnTo>
                    <a:pt x="3809" y="0"/>
                  </a:lnTo>
                  <a:lnTo>
                    <a:pt x="228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3DB55179-E60B-4E0D-8787-F56A4248AB46}"/>
                </a:ext>
              </a:extLst>
            </p:cNvPr>
            <p:cNvSpPr/>
            <p:nvPr/>
          </p:nvSpPr>
          <p:spPr>
            <a:xfrm>
              <a:off x="6530163" y="6510528"/>
              <a:ext cx="13838" cy="353985"/>
            </a:xfrm>
            <a:custGeom>
              <a:avLst/>
              <a:gdLst>
                <a:gd name="connsiteX0" fmla="*/ 6856 w 13838"/>
                <a:gd name="connsiteY0" fmla="*/ 6856 h 353985"/>
                <a:gd name="connsiteX1" fmla="*/ 0 w 13838"/>
                <a:gd name="connsiteY1" fmla="*/ 0 h 353985"/>
                <a:gd name="connsiteX2" fmla="*/ 0 w 13838"/>
                <a:gd name="connsiteY2" fmla="*/ 353985 h 353985"/>
                <a:gd name="connsiteX3" fmla="*/ 13839 w 13838"/>
                <a:gd name="connsiteY3" fmla="*/ 353985 h 353985"/>
                <a:gd name="connsiteX4" fmla="*/ 13839 w 13838"/>
                <a:gd name="connsiteY4" fmla="*/ 6856 h 35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8" h="353985">
                  <a:moveTo>
                    <a:pt x="6856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353985"/>
                  </a:lnTo>
                  <a:lnTo>
                    <a:pt x="13839" y="353985"/>
                  </a:lnTo>
                  <a:lnTo>
                    <a:pt x="13839" y="685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D6535FD8-4375-4EF0-926E-FCFB9D3EED84}"/>
                </a:ext>
              </a:extLst>
            </p:cNvPr>
            <p:cNvSpPr/>
            <p:nvPr/>
          </p:nvSpPr>
          <p:spPr>
            <a:xfrm>
              <a:off x="6530163" y="6507862"/>
              <a:ext cx="346492" cy="13585"/>
            </a:xfrm>
            <a:custGeom>
              <a:avLst/>
              <a:gdLst>
                <a:gd name="connsiteX0" fmla="*/ 339509 w 346492"/>
                <a:gd name="connsiteY0" fmla="*/ 6856 h 13585"/>
                <a:gd name="connsiteX1" fmla="*/ 346492 w 346492"/>
                <a:gd name="connsiteY1" fmla="*/ 0 h 13585"/>
                <a:gd name="connsiteX2" fmla="*/ 6856 w 346492"/>
                <a:gd name="connsiteY2" fmla="*/ 0 h 13585"/>
                <a:gd name="connsiteX3" fmla="*/ 5714 w 346492"/>
                <a:gd name="connsiteY3" fmla="*/ 0 h 13585"/>
                <a:gd name="connsiteX4" fmla="*/ 0 w 346492"/>
                <a:gd name="connsiteY4" fmla="*/ 6602 h 13585"/>
                <a:gd name="connsiteX5" fmla="*/ 6856 w 346492"/>
                <a:gd name="connsiteY5" fmla="*/ 13586 h 13585"/>
                <a:gd name="connsiteX6" fmla="*/ 346492 w 346492"/>
                <a:gd name="connsiteY6" fmla="*/ 13586 h 13585"/>
                <a:gd name="connsiteX7" fmla="*/ 339509 w 346492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492" h="13585">
                  <a:moveTo>
                    <a:pt x="339509" y="6856"/>
                  </a:moveTo>
                  <a:cubicBezTo>
                    <a:pt x="339573" y="3047"/>
                    <a:pt x="342684" y="0"/>
                    <a:pt x="346492" y="0"/>
                  </a:cubicBezTo>
                  <a:lnTo>
                    <a:pt x="6856" y="0"/>
                  </a:lnTo>
                  <a:lnTo>
                    <a:pt x="5714" y="0"/>
                  </a:lnTo>
                  <a:cubicBezTo>
                    <a:pt x="2450" y="495"/>
                    <a:pt x="26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492" y="13586"/>
                  </a:lnTo>
                  <a:cubicBezTo>
                    <a:pt x="342735" y="13586"/>
                    <a:pt x="339649" y="1061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616A9597-C3AC-4CF2-A105-E8C11CE147CF}"/>
                </a:ext>
              </a:extLst>
            </p:cNvPr>
            <p:cNvSpPr/>
            <p:nvPr/>
          </p:nvSpPr>
          <p:spPr>
            <a:xfrm>
              <a:off x="6869672" y="6507862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983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983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716"/>
                    <a:pt x="3124" y="13839"/>
                    <a:pt x="6983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6C2EB5D-F901-477B-8016-E2A8B68984F1}"/>
                </a:ext>
              </a:extLst>
            </p:cNvPr>
            <p:cNvSpPr/>
            <p:nvPr/>
          </p:nvSpPr>
          <p:spPr>
            <a:xfrm>
              <a:off x="4143184" y="5614391"/>
              <a:ext cx="105636" cy="13839"/>
            </a:xfrm>
            <a:custGeom>
              <a:avLst/>
              <a:gdLst>
                <a:gd name="connsiteX0" fmla="*/ 6983 w 105636"/>
                <a:gd name="connsiteY0" fmla="*/ 13839 h 13839"/>
                <a:gd name="connsiteX1" fmla="*/ 105637 w 105636"/>
                <a:gd name="connsiteY1" fmla="*/ 13839 h 13839"/>
                <a:gd name="connsiteX2" fmla="*/ 98780 w 105636"/>
                <a:gd name="connsiteY2" fmla="*/ 6856 h 13839"/>
                <a:gd name="connsiteX3" fmla="*/ 105637 w 105636"/>
                <a:gd name="connsiteY3" fmla="*/ 0 h 13839"/>
                <a:gd name="connsiteX4" fmla="*/ 6983 w 105636"/>
                <a:gd name="connsiteY4" fmla="*/ 0 h 13839"/>
                <a:gd name="connsiteX5" fmla="*/ 0 w 105636"/>
                <a:gd name="connsiteY5" fmla="*/ 6856 h 13839"/>
                <a:gd name="connsiteX6" fmla="*/ 6983 w 10563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636" h="13839">
                  <a:moveTo>
                    <a:pt x="6983" y="13839"/>
                  </a:moveTo>
                  <a:lnTo>
                    <a:pt x="105637" y="13839"/>
                  </a:lnTo>
                  <a:cubicBezTo>
                    <a:pt x="101827" y="13770"/>
                    <a:pt x="98780" y="10664"/>
                    <a:pt x="98780" y="6856"/>
                  </a:cubicBezTo>
                  <a:cubicBezTo>
                    <a:pt x="98780" y="3070"/>
                    <a:pt x="101853" y="0"/>
                    <a:pt x="105637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3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1255853-46A6-49BF-83D1-47482CE23CBC}"/>
                </a:ext>
              </a:extLst>
            </p:cNvPr>
            <p:cNvSpPr/>
            <p:nvPr/>
          </p:nvSpPr>
          <p:spPr>
            <a:xfrm>
              <a:off x="4192690" y="5985517"/>
              <a:ext cx="13850" cy="118206"/>
            </a:xfrm>
            <a:custGeom>
              <a:avLst/>
              <a:gdLst>
                <a:gd name="connsiteX0" fmla="*/ 6867 w 13850"/>
                <a:gd name="connsiteY0" fmla="*/ 110843 h 118206"/>
                <a:gd name="connsiteX1" fmla="*/ 13850 w 13850"/>
                <a:gd name="connsiteY1" fmla="*/ 117826 h 118206"/>
                <a:gd name="connsiteX2" fmla="*/ 13850 w 13850"/>
                <a:gd name="connsiteY2" fmla="*/ 6983 h 118206"/>
                <a:gd name="connsiteX3" fmla="*/ 6867 w 13850"/>
                <a:gd name="connsiteY3" fmla="*/ 0 h 118206"/>
                <a:gd name="connsiteX4" fmla="*/ 11 w 13850"/>
                <a:gd name="connsiteY4" fmla="*/ 6983 h 118206"/>
                <a:gd name="connsiteX5" fmla="*/ 11 w 13850"/>
                <a:gd name="connsiteY5" fmla="*/ 118207 h 118206"/>
                <a:gd name="connsiteX6" fmla="*/ 6601 w 13850"/>
                <a:gd name="connsiteY6" fmla="*/ 110855 h 118206"/>
                <a:gd name="connsiteX7" fmla="*/ 6867 w 13850"/>
                <a:gd name="connsiteY7" fmla="*/ 110843 h 118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0" h="118206">
                  <a:moveTo>
                    <a:pt x="6867" y="110843"/>
                  </a:moveTo>
                  <a:cubicBezTo>
                    <a:pt x="10727" y="110843"/>
                    <a:pt x="13850" y="113966"/>
                    <a:pt x="13850" y="117826"/>
                  </a:cubicBezTo>
                  <a:lnTo>
                    <a:pt x="13850" y="6983"/>
                  </a:lnTo>
                  <a:cubicBezTo>
                    <a:pt x="13850" y="3126"/>
                    <a:pt x="10727" y="0"/>
                    <a:pt x="6867" y="0"/>
                  </a:cubicBezTo>
                  <a:cubicBezTo>
                    <a:pt x="3058" y="70"/>
                    <a:pt x="11" y="3176"/>
                    <a:pt x="11" y="6983"/>
                  </a:cubicBezTo>
                  <a:lnTo>
                    <a:pt x="11" y="118207"/>
                  </a:lnTo>
                  <a:cubicBezTo>
                    <a:pt x="-205" y="114360"/>
                    <a:pt x="2754" y="111059"/>
                    <a:pt x="6601" y="110855"/>
                  </a:cubicBezTo>
                  <a:cubicBezTo>
                    <a:pt x="6690" y="110843"/>
                    <a:pt x="6778" y="110843"/>
                    <a:pt x="6867" y="110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FC1DB8CB-94EB-42E4-8220-723DA7D09DCB}"/>
                </a:ext>
              </a:extLst>
            </p:cNvPr>
            <p:cNvSpPr/>
            <p:nvPr/>
          </p:nvSpPr>
          <p:spPr>
            <a:xfrm>
              <a:off x="4192701" y="6096360"/>
              <a:ext cx="13839" cy="342304"/>
            </a:xfrm>
            <a:custGeom>
              <a:avLst/>
              <a:gdLst>
                <a:gd name="connsiteX0" fmla="*/ 13839 w 13839"/>
                <a:gd name="connsiteY0" fmla="*/ 342304 h 342304"/>
                <a:gd name="connsiteX1" fmla="*/ 13839 w 13839"/>
                <a:gd name="connsiteY1" fmla="*/ 6983 h 342304"/>
                <a:gd name="connsiteX2" fmla="*/ 6856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4 h 342304"/>
                <a:gd name="connsiteX5" fmla="*/ 13839 w 13839"/>
                <a:gd name="connsiteY5" fmla="*/ 342304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39" y="342304"/>
                  </a:move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42304"/>
                  </a:lnTo>
                  <a:lnTo>
                    <a:pt x="13839" y="3423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80025A19-2CB5-4613-80D8-90EB97E5F3DA}"/>
                </a:ext>
              </a:extLst>
            </p:cNvPr>
            <p:cNvSpPr/>
            <p:nvPr/>
          </p:nvSpPr>
          <p:spPr>
            <a:xfrm>
              <a:off x="6909248" y="6512941"/>
              <a:ext cx="37" cy="1777"/>
            </a:xfrm>
            <a:custGeom>
              <a:avLst/>
              <a:gdLst>
                <a:gd name="connsiteX0" fmla="*/ 38 w 37"/>
                <a:gd name="connsiteY0" fmla="*/ 1778 h 1777"/>
                <a:gd name="connsiteX1" fmla="*/ 38 w 37"/>
                <a:gd name="connsiteY1" fmla="*/ 889 h 1777"/>
                <a:gd name="connsiteX2" fmla="*/ 38 w 37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1777">
                  <a:moveTo>
                    <a:pt x="38" y="1778"/>
                  </a:moveTo>
                  <a:cubicBezTo>
                    <a:pt x="0" y="1485"/>
                    <a:pt x="0" y="1181"/>
                    <a:pt x="38" y="889"/>
                  </a:cubicBezTo>
                  <a:cubicBezTo>
                    <a:pt x="-13" y="597"/>
                    <a:pt x="-13" y="292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0615170-7655-4FD6-93CB-6E4517B57491}"/>
                </a:ext>
              </a:extLst>
            </p:cNvPr>
            <p:cNvSpPr/>
            <p:nvPr/>
          </p:nvSpPr>
          <p:spPr>
            <a:xfrm>
              <a:off x="4039960" y="6446409"/>
              <a:ext cx="106017" cy="13839"/>
            </a:xfrm>
            <a:custGeom>
              <a:avLst/>
              <a:gdLst>
                <a:gd name="connsiteX0" fmla="*/ 6856 w 106017"/>
                <a:gd name="connsiteY0" fmla="*/ 6856 h 13839"/>
                <a:gd name="connsiteX1" fmla="*/ 0 w 106017"/>
                <a:gd name="connsiteY1" fmla="*/ 13839 h 13839"/>
                <a:gd name="connsiteX2" fmla="*/ 106017 w 106017"/>
                <a:gd name="connsiteY2" fmla="*/ 13839 h 13839"/>
                <a:gd name="connsiteX3" fmla="*/ 103224 w 106017"/>
                <a:gd name="connsiteY3" fmla="*/ 8507 h 13839"/>
                <a:gd name="connsiteX4" fmla="*/ 103224 w 106017"/>
                <a:gd name="connsiteY4" fmla="*/ 0 h 13839"/>
                <a:gd name="connsiteX5" fmla="*/ 0 w 106017"/>
                <a:gd name="connsiteY5" fmla="*/ 0 h 13839"/>
                <a:gd name="connsiteX6" fmla="*/ 6856 w 106017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839">
                  <a:moveTo>
                    <a:pt x="6856" y="6856"/>
                  </a:moveTo>
                  <a:cubicBezTo>
                    <a:pt x="6856" y="10665"/>
                    <a:pt x="3809" y="13776"/>
                    <a:pt x="0" y="13839"/>
                  </a:cubicBezTo>
                  <a:lnTo>
                    <a:pt x="106017" y="13839"/>
                  </a:lnTo>
                  <a:cubicBezTo>
                    <a:pt x="104316" y="12582"/>
                    <a:pt x="103288" y="10614"/>
                    <a:pt x="103224" y="8507"/>
                  </a:cubicBezTo>
                  <a:lnTo>
                    <a:pt x="103224" y="0"/>
                  </a:ln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84A9ABD9-42D8-49C7-9A3B-31532B9D780D}"/>
                </a:ext>
              </a:extLst>
            </p:cNvPr>
            <p:cNvSpPr/>
            <p:nvPr/>
          </p:nvSpPr>
          <p:spPr>
            <a:xfrm>
              <a:off x="3601740" y="6454789"/>
              <a:ext cx="13896" cy="7617"/>
            </a:xfrm>
            <a:custGeom>
              <a:avLst/>
              <a:gdLst>
                <a:gd name="connsiteX0" fmla="*/ 13896 w 13896"/>
                <a:gd name="connsiteY0" fmla="*/ 1270 h 7617"/>
                <a:gd name="connsiteX1" fmla="*/ 13896 w 13896"/>
                <a:gd name="connsiteY1" fmla="*/ 0 h 7617"/>
                <a:gd name="connsiteX2" fmla="*/ 13896 w 13896"/>
                <a:gd name="connsiteY2" fmla="*/ 0 h 7617"/>
                <a:gd name="connsiteX3" fmla="*/ 7040 w 13896"/>
                <a:gd name="connsiteY3" fmla="*/ 6856 h 7617"/>
                <a:gd name="connsiteX4" fmla="*/ 57 w 13896"/>
                <a:gd name="connsiteY4" fmla="*/ 0 h 7617"/>
                <a:gd name="connsiteX5" fmla="*/ 57 w 13896"/>
                <a:gd name="connsiteY5" fmla="*/ 1397 h 7617"/>
                <a:gd name="connsiteX6" fmla="*/ 57 w 13896"/>
                <a:gd name="connsiteY6" fmla="*/ 3047 h 7617"/>
                <a:gd name="connsiteX7" fmla="*/ 3739 w 13896"/>
                <a:gd name="connsiteY7" fmla="*/ 7618 h 7617"/>
                <a:gd name="connsiteX8" fmla="*/ 8945 w 13896"/>
                <a:gd name="connsiteY8" fmla="*/ 7618 h 7617"/>
                <a:gd name="connsiteX9" fmla="*/ 13135 w 13896"/>
                <a:gd name="connsiteY9" fmla="*/ 2793 h 7617"/>
                <a:gd name="connsiteX10" fmla="*/ 13135 w 13896"/>
                <a:gd name="connsiteY10" fmla="*/ 2793 h 7617"/>
                <a:gd name="connsiteX11" fmla="*/ 13896 w 13896"/>
                <a:gd name="connsiteY11" fmla="*/ 1270 h 7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617">
                  <a:moveTo>
                    <a:pt x="13896" y="1270"/>
                  </a:moveTo>
                  <a:lnTo>
                    <a:pt x="13896" y="0"/>
                  </a:lnTo>
                  <a:lnTo>
                    <a:pt x="13896" y="0"/>
                  </a:lnTo>
                  <a:cubicBezTo>
                    <a:pt x="13896" y="3783"/>
                    <a:pt x="10824" y="6856"/>
                    <a:pt x="7040" y="6856"/>
                  </a:cubicBezTo>
                  <a:cubicBezTo>
                    <a:pt x="3231" y="6856"/>
                    <a:pt x="121" y="3809"/>
                    <a:pt x="57" y="0"/>
                  </a:cubicBezTo>
                  <a:lnTo>
                    <a:pt x="57" y="1397"/>
                  </a:lnTo>
                  <a:cubicBezTo>
                    <a:pt x="-19" y="1943"/>
                    <a:pt x="-19" y="2501"/>
                    <a:pt x="57" y="3047"/>
                  </a:cubicBezTo>
                  <a:cubicBezTo>
                    <a:pt x="565" y="5028"/>
                    <a:pt x="1911" y="6691"/>
                    <a:pt x="3739" y="7618"/>
                  </a:cubicBezTo>
                  <a:lnTo>
                    <a:pt x="8945" y="7618"/>
                  </a:lnTo>
                  <a:cubicBezTo>
                    <a:pt x="11065" y="6818"/>
                    <a:pt x="12639" y="5002"/>
                    <a:pt x="13135" y="2793"/>
                  </a:cubicBezTo>
                  <a:lnTo>
                    <a:pt x="13135" y="2793"/>
                  </a:lnTo>
                  <a:cubicBezTo>
                    <a:pt x="13465" y="2323"/>
                    <a:pt x="13719" y="1816"/>
                    <a:pt x="13896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B2CDD18E-5C40-4024-889E-3678BC6018A5}"/>
                </a:ext>
              </a:extLst>
            </p:cNvPr>
            <p:cNvSpPr/>
            <p:nvPr/>
          </p:nvSpPr>
          <p:spPr>
            <a:xfrm>
              <a:off x="3991713" y="6453266"/>
              <a:ext cx="11046" cy="8887"/>
            </a:xfrm>
            <a:custGeom>
              <a:avLst/>
              <a:gdLst>
                <a:gd name="connsiteX0" fmla="*/ 0 w 11046"/>
                <a:gd name="connsiteY0" fmla="*/ 0 h 8887"/>
                <a:gd name="connsiteX1" fmla="*/ 0 w 11046"/>
                <a:gd name="connsiteY1" fmla="*/ 1905 h 8887"/>
                <a:gd name="connsiteX2" fmla="*/ 0 w 11046"/>
                <a:gd name="connsiteY2" fmla="*/ 3428 h 8887"/>
                <a:gd name="connsiteX3" fmla="*/ 0 w 11046"/>
                <a:gd name="connsiteY3" fmla="*/ 4444 h 8887"/>
                <a:gd name="connsiteX4" fmla="*/ 6348 w 11046"/>
                <a:gd name="connsiteY4" fmla="*/ 8888 h 8887"/>
                <a:gd name="connsiteX5" fmla="*/ 11046 w 11046"/>
                <a:gd name="connsiteY5" fmla="*/ 6983 h 8887"/>
                <a:gd name="connsiteX6" fmla="*/ 6348 w 11046"/>
                <a:gd name="connsiteY6" fmla="*/ 6983 h 8887"/>
                <a:gd name="connsiteX7" fmla="*/ 0 w 11046"/>
                <a:gd name="connsiteY7" fmla="*/ 0 h 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046" h="8887">
                  <a:moveTo>
                    <a:pt x="0" y="0"/>
                  </a:moveTo>
                  <a:lnTo>
                    <a:pt x="0" y="1905"/>
                  </a:lnTo>
                  <a:cubicBezTo>
                    <a:pt x="0" y="1905"/>
                    <a:pt x="0" y="2920"/>
                    <a:pt x="0" y="3428"/>
                  </a:cubicBezTo>
                  <a:cubicBezTo>
                    <a:pt x="0" y="3936"/>
                    <a:pt x="0" y="4190"/>
                    <a:pt x="0" y="4444"/>
                  </a:cubicBezTo>
                  <a:cubicBezTo>
                    <a:pt x="1028" y="7072"/>
                    <a:pt x="3530" y="8824"/>
                    <a:pt x="6348" y="8888"/>
                  </a:cubicBezTo>
                  <a:cubicBezTo>
                    <a:pt x="8101" y="8875"/>
                    <a:pt x="9776" y="8189"/>
                    <a:pt x="11046" y="6983"/>
                  </a:cubicBezTo>
                  <a:lnTo>
                    <a:pt x="6348" y="6983"/>
                  </a:lnTo>
                  <a:cubicBezTo>
                    <a:pt x="2742" y="6653"/>
                    <a:pt x="-13" y="36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ACFB150-8D79-4774-A81E-F31BB9533D9D}"/>
                </a:ext>
              </a:extLst>
            </p:cNvPr>
            <p:cNvSpPr/>
            <p:nvPr/>
          </p:nvSpPr>
          <p:spPr>
            <a:xfrm>
              <a:off x="4143184" y="6453266"/>
              <a:ext cx="9903" cy="8506"/>
            </a:xfrm>
            <a:custGeom>
              <a:avLst/>
              <a:gdLst>
                <a:gd name="connsiteX0" fmla="*/ 9903 w 9903"/>
                <a:gd name="connsiteY0" fmla="*/ 7745 h 8506"/>
                <a:gd name="connsiteX1" fmla="*/ 9903 w 9903"/>
                <a:gd name="connsiteY1" fmla="*/ 6221 h 8506"/>
                <a:gd name="connsiteX2" fmla="*/ 6983 w 9903"/>
                <a:gd name="connsiteY2" fmla="*/ 6983 h 8506"/>
                <a:gd name="connsiteX3" fmla="*/ 0 w 9903"/>
                <a:gd name="connsiteY3" fmla="*/ 0 h 8506"/>
                <a:gd name="connsiteX4" fmla="*/ 0 w 9903"/>
                <a:gd name="connsiteY4" fmla="*/ 1651 h 8506"/>
                <a:gd name="connsiteX5" fmla="*/ 6983 w 9903"/>
                <a:gd name="connsiteY5" fmla="*/ 8507 h 8506"/>
                <a:gd name="connsiteX6" fmla="*/ 9903 w 9903"/>
                <a:gd name="connsiteY6" fmla="*/ 7745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903" h="8506">
                  <a:moveTo>
                    <a:pt x="9903" y="7745"/>
                  </a:moveTo>
                  <a:lnTo>
                    <a:pt x="9903" y="6221"/>
                  </a:lnTo>
                  <a:cubicBezTo>
                    <a:pt x="9015" y="6729"/>
                    <a:pt x="8011" y="6983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651"/>
                  </a:lnTo>
                  <a:cubicBezTo>
                    <a:pt x="190" y="5396"/>
                    <a:pt x="3225" y="8380"/>
                    <a:pt x="6983" y="8507"/>
                  </a:cubicBezTo>
                  <a:cubicBezTo>
                    <a:pt x="8011" y="8507"/>
                    <a:pt x="9015" y="8253"/>
                    <a:pt x="9903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3D0CC41C-DF7B-41D2-9B36-EBCB3101FD8B}"/>
                </a:ext>
              </a:extLst>
            </p:cNvPr>
            <p:cNvSpPr/>
            <p:nvPr/>
          </p:nvSpPr>
          <p:spPr>
            <a:xfrm>
              <a:off x="4185290" y="6438664"/>
              <a:ext cx="14267" cy="13712"/>
            </a:xfrm>
            <a:custGeom>
              <a:avLst/>
              <a:gdLst>
                <a:gd name="connsiteX0" fmla="*/ 7412 w 14267"/>
                <a:gd name="connsiteY0" fmla="*/ 6856 h 13712"/>
                <a:gd name="connsiteX1" fmla="*/ 14268 w 14267"/>
                <a:gd name="connsiteY1" fmla="*/ 0 h 13712"/>
                <a:gd name="connsiteX2" fmla="*/ 6777 w 14267"/>
                <a:gd name="connsiteY2" fmla="*/ 0 h 13712"/>
                <a:gd name="connsiteX3" fmla="*/ 48 w 14267"/>
                <a:gd name="connsiteY3" fmla="*/ 6729 h 13712"/>
                <a:gd name="connsiteX4" fmla="*/ 48 w 14267"/>
                <a:gd name="connsiteY4" fmla="*/ 6729 h 13712"/>
                <a:gd name="connsiteX5" fmla="*/ 48 w 14267"/>
                <a:gd name="connsiteY5" fmla="*/ 9015 h 13712"/>
                <a:gd name="connsiteX6" fmla="*/ 6523 w 14267"/>
                <a:gd name="connsiteY6" fmla="*/ 13713 h 13712"/>
                <a:gd name="connsiteX7" fmla="*/ 13887 w 14267"/>
                <a:gd name="connsiteY7" fmla="*/ 13713 h 13712"/>
                <a:gd name="connsiteX8" fmla="*/ 7412 w 14267"/>
                <a:gd name="connsiteY8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67" h="13712">
                  <a:moveTo>
                    <a:pt x="7412" y="6856"/>
                  </a:moveTo>
                  <a:cubicBezTo>
                    <a:pt x="7412" y="3073"/>
                    <a:pt x="10484" y="0"/>
                    <a:pt x="14268" y="0"/>
                  </a:cubicBezTo>
                  <a:lnTo>
                    <a:pt x="6777" y="0"/>
                  </a:lnTo>
                  <a:cubicBezTo>
                    <a:pt x="3120" y="127"/>
                    <a:pt x="174" y="3073"/>
                    <a:pt x="48" y="6729"/>
                  </a:cubicBezTo>
                  <a:lnTo>
                    <a:pt x="48" y="6729"/>
                  </a:lnTo>
                  <a:cubicBezTo>
                    <a:pt x="-16" y="7491"/>
                    <a:pt x="-16" y="8253"/>
                    <a:pt x="48" y="9015"/>
                  </a:cubicBezTo>
                  <a:cubicBezTo>
                    <a:pt x="1038" y="11757"/>
                    <a:pt x="3603" y="13624"/>
                    <a:pt x="6523" y="13713"/>
                  </a:cubicBezTo>
                  <a:lnTo>
                    <a:pt x="13887" y="13713"/>
                  </a:lnTo>
                  <a:cubicBezTo>
                    <a:pt x="10281" y="13446"/>
                    <a:pt x="7462" y="10475"/>
                    <a:pt x="741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EC2E78C-41AC-41D4-907C-93A770033FC2}"/>
                </a:ext>
              </a:extLst>
            </p:cNvPr>
            <p:cNvSpPr/>
            <p:nvPr/>
          </p:nvSpPr>
          <p:spPr>
            <a:xfrm>
              <a:off x="4192701" y="6438664"/>
              <a:ext cx="317671" cy="13839"/>
            </a:xfrm>
            <a:custGeom>
              <a:avLst/>
              <a:gdLst>
                <a:gd name="connsiteX0" fmla="*/ 317671 w 317671"/>
                <a:gd name="connsiteY0" fmla="*/ 6856 h 13839"/>
                <a:gd name="connsiteX1" fmla="*/ 317671 w 317671"/>
                <a:gd name="connsiteY1" fmla="*/ 0 h 13839"/>
                <a:gd name="connsiteX2" fmla="*/ 6856 w 317671"/>
                <a:gd name="connsiteY2" fmla="*/ 0 h 13839"/>
                <a:gd name="connsiteX3" fmla="*/ 0 w 317671"/>
                <a:gd name="connsiteY3" fmla="*/ 6856 h 13839"/>
                <a:gd name="connsiteX4" fmla="*/ 6856 w 317671"/>
                <a:gd name="connsiteY4" fmla="*/ 13839 h 13839"/>
                <a:gd name="connsiteX5" fmla="*/ 317671 w 317671"/>
                <a:gd name="connsiteY5" fmla="*/ 13839 h 13839"/>
                <a:gd name="connsiteX6" fmla="*/ 317671 w 317671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7671" h="13839">
                  <a:moveTo>
                    <a:pt x="317671" y="6856"/>
                  </a:moveTo>
                  <a:lnTo>
                    <a:pt x="317671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17671" y="13839"/>
                  </a:lnTo>
                  <a:lnTo>
                    <a:pt x="317671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00819C64-1DE1-4B61-83E2-1E981D0271CD}"/>
                </a:ext>
              </a:extLst>
            </p:cNvPr>
            <p:cNvSpPr/>
            <p:nvPr/>
          </p:nvSpPr>
          <p:spPr>
            <a:xfrm>
              <a:off x="5206024" y="5839251"/>
              <a:ext cx="322877" cy="13839"/>
            </a:xfrm>
            <a:custGeom>
              <a:avLst/>
              <a:gdLst>
                <a:gd name="connsiteX0" fmla="*/ 4953 w 322877"/>
                <a:gd name="connsiteY0" fmla="*/ 889 h 13839"/>
                <a:gd name="connsiteX1" fmla="*/ 2540 w 322877"/>
                <a:gd name="connsiteY1" fmla="*/ 2285 h 13839"/>
                <a:gd name="connsiteX2" fmla="*/ 1334 w 322877"/>
                <a:gd name="connsiteY2" fmla="*/ 11364 h 13839"/>
                <a:gd name="connsiteX3" fmla="*/ 2540 w 322877"/>
                <a:gd name="connsiteY3" fmla="*/ 12570 h 13839"/>
                <a:gd name="connsiteX4" fmla="*/ 4953 w 322877"/>
                <a:gd name="connsiteY4" fmla="*/ 13839 h 13839"/>
                <a:gd name="connsiteX5" fmla="*/ 5714 w 322877"/>
                <a:gd name="connsiteY5" fmla="*/ 13839 h 13839"/>
                <a:gd name="connsiteX6" fmla="*/ 6984 w 322877"/>
                <a:gd name="connsiteY6" fmla="*/ 13839 h 13839"/>
                <a:gd name="connsiteX7" fmla="*/ 322878 w 322877"/>
                <a:gd name="connsiteY7" fmla="*/ 13839 h 13839"/>
                <a:gd name="connsiteX8" fmla="*/ 316022 w 322877"/>
                <a:gd name="connsiteY8" fmla="*/ 6856 h 13839"/>
                <a:gd name="connsiteX9" fmla="*/ 322878 w 322877"/>
                <a:gd name="connsiteY9" fmla="*/ 0 h 13839"/>
                <a:gd name="connsiteX10" fmla="*/ 6984 w 322877"/>
                <a:gd name="connsiteY10" fmla="*/ 0 h 13839"/>
                <a:gd name="connsiteX11" fmla="*/ 4953 w 322877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77" h="13839">
                  <a:moveTo>
                    <a:pt x="4953" y="889"/>
                  </a:moveTo>
                  <a:cubicBezTo>
                    <a:pt x="4051" y="1148"/>
                    <a:pt x="3213" y="1628"/>
                    <a:pt x="2540" y="2285"/>
                  </a:cubicBezTo>
                  <a:cubicBezTo>
                    <a:pt x="-304" y="4459"/>
                    <a:pt x="-837" y="8523"/>
                    <a:pt x="1334" y="11364"/>
                  </a:cubicBezTo>
                  <a:cubicBezTo>
                    <a:pt x="1677" y="11817"/>
                    <a:pt x="2083" y="12222"/>
                    <a:pt x="2540" y="12570"/>
                  </a:cubicBezTo>
                  <a:cubicBezTo>
                    <a:pt x="3226" y="13186"/>
                    <a:pt x="4051" y="13622"/>
                    <a:pt x="4953" y="13839"/>
                  </a:cubicBezTo>
                  <a:lnTo>
                    <a:pt x="5714" y="13839"/>
                  </a:lnTo>
                  <a:lnTo>
                    <a:pt x="6984" y="13839"/>
                  </a:lnTo>
                  <a:lnTo>
                    <a:pt x="322878" y="13839"/>
                  </a:lnTo>
                  <a:cubicBezTo>
                    <a:pt x="319069" y="13770"/>
                    <a:pt x="316022" y="10664"/>
                    <a:pt x="316022" y="6856"/>
                  </a:cubicBezTo>
                  <a:cubicBezTo>
                    <a:pt x="316022" y="3070"/>
                    <a:pt x="319094" y="0"/>
                    <a:pt x="322878" y="0"/>
                  </a:cubicBezTo>
                  <a:lnTo>
                    <a:pt x="6984" y="0"/>
                  </a:lnTo>
                  <a:cubicBezTo>
                    <a:pt x="6273" y="217"/>
                    <a:pt x="5587" y="515"/>
                    <a:pt x="4953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434AF21D-3E91-4D13-9AA1-447621EC215C}"/>
                </a:ext>
              </a:extLst>
            </p:cNvPr>
            <p:cNvSpPr/>
            <p:nvPr/>
          </p:nvSpPr>
          <p:spPr>
            <a:xfrm>
              <a:off x="8046529" y="6509004"/>
              <a:ext cx="82020" cy="13712"/>
            </a:xfrm>
            <a:custGeom>
              <a:avLst/>
              <a:gdLst>
                <a:gd name="connsiteX0" fmla="*/ 6983 w 82020"/>
                <a:gd name="connsiteY0" fmla="*/ 6856 h 13712"/>
                <a:gd name="connsiteX1" fmla="*/ 127 w 82020"/>
                <a:gd name="connsiteY1" fmla="*/ 13713 h 13712"/>
                <a:gd name="connsiteX2" fmla="*/ 75164 w 82020"/>
                <a:gd name="connsiteY2" fmla="*/ 13713 h 13712"/>
                <a:gd name="connsiteX3" fmla="*/ 82021 w 82020"/>
                <a:gd name="connsiteY3" fmla="*/ 6856 h 13712"/>
                <a:gd name="connsiteX4" fmla="*/ 75164 w 82020"/>
                <a:gd name="connsiteY4" fmla="*/ 0 h 13712"/>
                <a:gd name="connsiteX5" fmla="*/ 0 w 82020"/>
                <a:gd name="connsiteY5" fmla="*/ 0 h 13712"/>
                <a:gd name="connsiteX6" fmla="*/ 6983 w 82020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020" h="13712">
                  <a:moveTo>
                    <a:pt x="6983" y="6856"/>
                  </a:moveTo>
                  <a:cubicBezTo>
                    <a:pt x="6983" y="10640"/>
                    <a:pt x="3910" y="13713"/>
                    <a:pt x="127" y="13713"/>
                  </a:cubicBezTo>
                  <a:lnTo>
                    <a:pt x="75164" y="13713"/>
                  </a:lnTo>
                  <a:cubicBezTo>
                    <a:pt x="78948" y="13713"/>
                    <a:pt x="82021" y="10640"/>
                    <a:pt x="82021" y="6856"/>
                  </a:cubicBezTo>
                  <a:cubicBezTo>
                    <a:pt x="82021" y="3073"/>
                    <a:pt x="78948" y="0"/>
                    <a:pt x="75164" y="0"/>
                  </a:cubicBezTo>
                  <a:lnTo>
                    <a:pt x="0" y="0"/>
                  </a:lnTo>
                  <a:cubicBezTo>
                    <a:pt x="3809" y="0"/>
                    <a:pt x="6919" y="3047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3B5CBB18-37E8-45F7-82EE-7482528B0E98}"/>
                </a:ext>
              </a:extLst>
            </p:cNvPr>
            <p:cNvSpPr/>
            <p:nvPr/>
          </p:nvSpPr>
          <p:spPr>
            <a:xfrm>
              <a:off x="7898739" y="6508877"/>
              <a:ext cx="154772" cy="13839"/>
            </a:xfrm>
            <a:custGeom>
              <a:avLst/>
              <a:gdLst>
                <a:gd name="connsiteX0" fmla="*/ 6857 w 154772"/>
                <a:gd name="connsiteY0" fmla="*/ 0 h 13839"/>
                <a:gd name="connsiteX1" fmla="*/ 0 w 154772"/>
                <a:gd name="connsiteY1" fmla="*/ 6983 h 13839"/>
                <a:gd name="connsiteX2" fmla="*/ 6857 w 154772"/>
                <a:gd name="connsiteY2" fmla="*/ 13839 h 13839"/>
                <a:gd name="connsiteX3" fmla="*/ 147917 w 154772"/>
                <a:gd name="connsiteY3" fmla="*/ 13839 h 13839"/>
                <a:gd name="connsiteX4" fmla="*/ 154773 w 154772"/>
                <a:gd name="connsiteY4" fmla="*/ 6983 h 13839"/>
                <a:gd name="connsiteX5" fmla="*/ 147917 w 154772"/>
                <a:gd name="connsiteY5" fmla="*/ 0 h 13839"/>
                <a:gd name="connsiteX6" fmla="*/ 6857 w 154772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772" h="13839">
                  <a:moveTo>
                    <a:pt x="6857" y="0"/>
                  </a:move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147917" y="13839"/>
                  </a:lnTo>
                  <a:cubicBezTo>
                    <a:pt x="151700" y="13839"/>
                    <a:pt x="154773" y="10767"/>
                    <a:pt x="154773" y="6983"/>
                  </a:cubicBezTo>
                  <a:cubicBezTo>
                    <a:pt x="154773" y="3174"/>
                    <a:pt x="151726" y="64"/>
                    <a:pt x="147917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3C2E687-C35F-4C8F-9707-0BBB090DF6B2}"/>
                </a:ext>
              </a:extLst>
            </p:cNvPr>
            <p:cNvSpPr/>
            <p:nvPr/>
          </p:nvSpPr>
          <p:spPr>
            <a:xfrm>
              <a:off x="4403946" y="5580745"/>
              <a:ext cx="13868" cy="32630"/>
            </a:xfrm>
            <a:custGeom>
              <a:avLst/>
              <a:gdLst>
                <a:gd name="connsiteX0" fmla="*/ 4727 w 13868"/>
                <a:gd name="connsiteY0" fmla="*/ 0 h 32630"/>
                <a:gd name="connsiteX1" fmla="*/ 3584 w 13868"/>
                <a:gd name="connsiteY1" fmla="*/ 0 h 32630"/>
                <a:gd name="connsiteX2" fmla="*/ 2568 w 13868"/>
                <a:gd name="connsiteY2" fmla="*/ 0 h 32630"/>
                <a:gd name="connsiteX3" fmla="*/ 1425 w 13868"/>
                <a:gd name="connsiteY3" fmla="*/ 889 h 32630"/>
                <a:gd name="connsiteX4" fmla="*/ 664 w 13868"/>
                <a:gd name="connsiteY4" fmla="*/ 1905 h 32630"/>
                <a:gd name="connsiteX5" fmla="*/ 28 w 13868"/>
                <a:gd name="connsiteY5" fmla="*/ 3174 h 32630"/>
                <a:gd name="connsiteX6" fmla="*/ 28 w 13868"/>
                <a:gd name="connsiteY6" fmla="*/ 4571 h 32630"/>
                <a:gd name="connsiteX7" fmla="*/ 28 w 13868"/>
                <a:gd name="connsiteY7" fmla="*/ 5587 h 32630"/>
                <a:gd name="connsiteX8" fmla="*/ 28 w 13868"/>
                <a:gd name="connsiteY8" fmla="*/ 32631 h 32630"/>
                <a:gd name="connsiteX9" fmla="*/ 13868 w 13868"/>
                <a:gd name="connsiteY9" fmla="*/ 32631 h 32630"/>
                <a:gd name="connsiteX10" fmla="*/ 13868 w 13868"/>
                <a:gd name="connsiteY10" fmla="*/ 6602 h 32630"/>
                <a:gd name="connsiteX11" fmla="*/ 10567 w 13868"/>
                <a:gd name="connsiteY11" fmla="*/ 889 h 32630"/>
                <a:gd name="connsiteX12" fmla="*/ 9297 w 13868"/>
                <a:gd name="connsiteY12" fmla="*/ 127 h 32630"/>
                <a:gd name="connsiteX13" fmla="*/ 7901 w 13868"/>
                <a:gd name="connsiteY13" fmla="*/ 127 h 32630"/>
                <a:gd name="connsiteX14" fmla="*/ 6631 w 13868"/>
                <a:gd name="connsiteY14" fmla="*/ 127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68" h="32630">
                  <a:moveTo>
                    <a:pt x="4727" y="0"/>
                  </a:moveTo>
                  <a:lnTo>
                    <a:pt x="3584" y="0"/>
                  </a:lnTo>
                  <a:lnTo>
                    <a:pt x="2568" y="0"/>
                  </a:lnTo>
                  <a:cubicBezTo>
                    <a:pt x="2136" y="223"/>
                    <a:pt x="1743" y="524"/>
                    <a:pt x="1425" y="889"/>
                  </a:cubicBezTo>
                  <a:cubicBezTo>
                    <a:pt x="1108" y="1171"/>
                    <a:pt x="841" y="1516"/>
                    <a:pt x="664" y="1905"/>
                  </a:cubicBezTo>
                  <a:cubicBezTo>
                    <a:pt x="371" y="2285"/>
                    <a:pt x="156" y="2716"/>
                    <a:pt x="28" y="3174"/>
                  </a:cubicBezTo>
                  <a:cubicBezTo>
                    <a:pt x="-9" y="3639"/>
                    <a:pt x="-9" y="4106"/>
                    <a:pt x="28" y="4571"/>
                  </a:cubicBezTo>
                  <a:cubicBezTo>
                    <a:pt x="28" y="4571"/>
                    <a:pt x="28" y="4571"/>
                    <a:pt x="28" y="5587"/>
                  </a:cubicBezTo>
                  <a:lnTo>
                    <a:pt x="28" y="32631"/>
                  </a:lnTo>
                  <a:lnTo>
                    <a:pt x="13868" y="32631"/>
                  </a:lnTo>
                  <a:lnTo>
                    <a:pt x="13868" y="6602"/>
                  </a:lnTo>
                  <a:cubicBezTo>
                    <a:pt x="13792" y="4265"/>
                    <a:pt x="12560" y="2120"/>
                    <a:pt x="10567" y="889"/>
                  </a:cubicBezTo>
                  <a:lnTo>
                    <a:pt x="9297" y="127"/>
                  </a:lnTo>
                  <a:lnTo>
                    <a:pt x="7901" y="127"/>
                  </a:lnTo>
                  <a:lnTo>
                    <a:pt x="663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067E661D-8E35-47F6-937A-9E1E085DA505}"/>
                </a:ext>
              </a:extLst>
            </p:cNvPr>
            <p:cNvSpPr/>
            <p:nvPr/>
          </p:nvSpPr>
          <p:spPr>
            <a:xfrm>
              <a:off x="5164252" y="5651593"/>
              <a:ext cx="13712" cy="189435"/>
            </a:xfrm>
            <a:custGeom>
              <a:avLst/>
              <a:gdLst>
                <a:gd name="connsiteX0" fmla="*/ 6856 w 13712"/>
                <a:gd name="connsiteY0" fmla="*/ 189436 h 189435"/>
                <a:gd name="connsiteX1" fmla="*/ 13713 w 13712"/>
                <a:gd name="connsiteY1" fmla="*/ 182452 h 189435"/>
                <a:gd name="connsiteX2" fmla="*/ 13713 w 13712"/>
                <a:gd name="connsiteY2" fmla="*/ 0 h 189435"/>
                <a:gd name="connsiteX3" fmla="*/ 6856 w 13712"/>
                <a:gd name="connsiteY3" fmla="*/ 6856 h 189435"/>
                <a:gd name="connsiteX4" fmla="*/ 0 w 13712"/>
                <a:gd name="connsiteY4" fmla="*/ 0 h 189435"/>
                <a:gd name="connsiteX5" fmla="*/ 0 w 13712"/>
                <a:gd name="connsiteY5" fmla="*/ 182452 h 189435"/>
                <a:gd name="connsiteX6" fmla="*/ 6856 w 13712"/>
                <a:gd name="connsiteY6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89435">
                  <a:moveTo>
                    <a:pt x="6856" y="189436"/>
                  </a:moveTo>
                  <a:cubicBezTo>
                    <a:pt x="10665" y="189366"/>
                    <a:pt x="13713" y="186260"/>
                    <a:pt x="13713" y="182452"/>
                  </a:cubicBez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60"/>
                    <a:pt x="3047" y="189366"/>
                    <a:pt x="6856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32045AD2-E237-498F-B878-394E31D3D828}"/>
                </a:ext>
              </a:extLst>
            </p:cNvPr>
            <p:cNvSpPr/>
            <p:nvPr/>
          </p:nvSpPr>
          <p:spPr>
            <a:xfrm>
              <a:off x="5164252" y="5628231"/>
              <a:ext cx="13712" cy="30345"/>
            </a:xfrm>
            <a:custGeom>
              <a:avLst/>
              <a:gdLst>
                <a:gd name="connsiteX0" fmla="*/ 6856 w 13712"/>
                <a:gd name="connsiteY0" fmla="*/ 30345 h 30345"/>
                <a:gd name="connsiteX1" fmla="*/ 13713 w 13712"/>
                <a:gd name="connsiteY1" fmla="*/ 23362 h 30345"/>
                <a:gd name="connsiteX2" fmla="*/ 13713 w 13712"/>
                <a:gd name="connsiteY2" fmla="*/ 6856 h 30345"/>
                <a:gd name="connsiteX3" fmla="*/ 6856 w 13712"/>
                <a:gd name="connsiteY3" fmla="*/ 0 h 30345"/>
                <a:gd name="connsiteX4" fmla="*/ 0 w 13712"/>
                <a:gd name="connsiteY4" fmla="*/ 6856 h 30345"/>
                <a:gd name="connsiteX5" fmla="*/ 0 w 13712"/>
                <a:gd name="connsiteY5" fmla="*/ 23362 h 30345"/>
                <a:gd name="connsiteX6" fmla="*/ 6856 w 13712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30345">
                  <a:moveTo>
                    <a:pt x="6856" y="30345"/>
                  </a:moveTo>
                  <a:cubicBezTo>
                    <a:pt x="10665" y="30275"/>
                    <a:pt x="13713" y="27170"/>
                    <a:pt x="13713" y="23362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362"/>
                  </a:lnTo>
                  <a:cubicBezTo>
                    <a:pt x="0" y="27170"/>
                    <a:pt x="3047" y="3027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AF25097C-732B-4BA7-864B-05569C859670}"/>
                </a:ext>
              </a:extLst>
            </p:cNvPr>
            <p:cNvSpPr/>
            <p:nvPr/>
          </p:nvSpPr>
          <p:spPr>
            <a:xfrm>
              <a:off x="5532615" y="5806112"/>
              <a:ext cx="183435" cy="13839"/>
            </a:xfrm>
            <a:custGeom>
              <a:avLst/>
              <a:gdLst>
                <a:gd name="connsiteX0" fmla="*/ 6189 w 183435"/>
                <a:gd name="connsiteY0" fmla="*/ 762 h 13839"/>
                <a:gd name="connsiteX1" fmla="*/ 4666 w 183435"/>
                <a:gd name="connsiteY1" fmla="*/ 762 h 13839"/>
                <a:gd name="connsiteX2" fmla="*/ 3523 w 183435"/>
                <a:gd name="connsiteY2" fmla="*/ 762 h 13839"/>
                <a:gd name="connsiteX3" fmla="*/ 2381 w 183435"/>
                <a:gd name="connsiteY3" fmla="*/ 1524 h 13839"/>
                <a:gd name="connsiteX4" fmla="*/ 1492 w 183435"/>
                <a:gd name="connsiteY4" fmla="*/ 2285 h 13839"/>
                <a:gd name="connsiteX5" fmla="*/ 730 w 183435"/>
                <a:gd name="connsiteY5" fmla="*/ 3301 h 13839"/>
                <a:gd name="connsiteX6" fmla="*/ 95 w 183435"/>
                <a:gd name="connsiteY6" fmla="*/ 4571 h 13839"/>
                <a:gd name="connsiteX7" fmla="*/ 95 w 183435"/>
                <a:gd name="connsiteY7" fmla="*/ 6983 h 13839"/>
                <a:gd name="connsiteX8" fmla="*/ 6951 w 183435"/>
                <a:gd name="connsiteY8" fmla="*/ 13840 h 13839"/>
                <a:gd name="connsiteX9" fmla="*/ 183436 w 183435"/>
                <a:gd name="connsiteY9" fmla="*/ 13840 h 13839"/>
                <a:gd name="connsiteX10" fmla="*/ 176579 w 183435"/>
                <a:gd name="connsiteY10" fmla="*/ 6983 h 13839"/>
                <a:gd name="connsiteX11" fmla="*/ 183436 w 183435"/>
                <a:gd name="connsiteY11" fmla="*/ 0 h 13839"/>
                <a:gd name="connsiteX12" fmla="*/ 6189 w 183435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5" h="13839">
                  <a:moveTo>
                    <a:pt x="6189" y="762"/>
                  </a:moveTo>
                  <a:lnTo>
                    <a:pt x="4666" y="762"/>
                  </a:lnTo>
                  <a:lnTo>
                    <a:pt x="3523" y="762"/>
                  </a:lnTo>
                  <a:lnTo>
                    <a:pt x="2381" y="1524"/>
                  </a:lnTo>
                  <a:lnTo>
                    <a:pt x="1492" y="2285"/>
                  </a:lnTo>
                  <a:cubicBezTo>
                    <a:pt x="1492" y="2285"/>
                    <a:pt x="1492" y="3047"/>
                    <a:pt x="730" y="3301"/>
                  </a:cubicBezTo>
                  <a:cubicBezTo>
                    <a:pt x="489" y="3711"/>
                    <a:pt x="286" y="4135"/>
                    <a:pt x="95" y="4571"/>
                  </a:cubicBezTo>
                  <a:cubicBezTo>
                    <a:pt x="-32" y="5369"/>
                    <a:pt x="-32" y="6185"/>
                    <a:pt x="95" y="6983"/>
                  </a:cubicBezTo>
                  <a:cubicBezTo>
                    <a:pt x="95" y="10769"/>
                    <a:pt x="3168" y="13840"/>
                    <a:pt x="6951" y="13840"/>
                  </a:cubicBezTo>
                  <a:lnTo>
                    <a:pt x="183436" y="13840"/>
                  </a:lnTo>
                  <a:cubicBezTo>
                    <a:pt x="179652" y="13840"/>
                    <a:pt x="176579" y="10769"/>
                    <a:pt x="176579" y="6983"/>
                  </a:cubicBezTo>
                  <a:cubicBezTo>
                    <a:pt x="176579" y="3175"/>
                    <a:pt x="179626" y="70"/>
                    <a:pt x="183436" y="0"/>
                  </a:cubicBezTo>
                  <a:lnTo>
                    <a:pt x="61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17FA6BD-4596-4D92-BACD-8F80F28F202A}"/>
                </a:ext>
              </a:extLst>
            </p:cNvPr>
            <p:cNvSpPr/>
            <p:nvPr/>
          </p:nvSpPr>
          <p:spPr>
            <a:xfrm>
              <a:off x="5708686" y="5806747"/>
              <a:ext cx="24504" cy="13839"/>
            </a:xfrm>
            <a:custGeom>
              <a:avLst/>
              <a:gdLst>
                <a:gd name="connsiteX0" fmla="*/ 0 w 24504"/>
                <a:gd name="connsiteY0" fmla="*/ 6983 h 13839"/>
                <a:gd name="connsiteX1" fmla="*/ 6856 w 24504"/>
                <a:gd name="connsiteY1" fmla="*/ 13839 h 13839"/>
                <a:gd name="connsiteX2" fmla="*/ 17521 w 24504"/>
                <a:gd name="connsiteY2" fmla="*/ 13839 h 13839"/>
                <a:gd name="connsiteX3" fmla="*/ 17521 w 24504"/>
                <a:gd name="connsiteY3" fmla="*/ 6983 h 13839"/>
                <a:gd name="connsiteX4" fmla="*/ 24505 w 24504"/>
                <a:gd name="connsiteY4" fmla="*/ 0 h 13839"/>
                <a:gd name="connsiteX5" fmla="*/ 6603 w 24504"/>
                <a:gd name="connsiteY5" fmla="*/ 0 h 13839"/>
                <a:gd name="connsiteX6" fmla="*/ 0 w 24504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504" h="13839">
                  <a:moveTo>
                    <a:pt x="0" y="6983"/>
                  </a:moveTo>
                  <a:cubicBezTo>
                    <a:pt x="0" y="10769"/>
                    <a:pt x="3073" y="13839"/>
                    <a:pt x="6856" y="13839"/>
                  </a:cubicBezTo>
                  <a:lnTo>
                    <a:pt x="17521" y="13839"/>
                  </a:lnTo>
                  <a:lnTo>
                    <a:pt x="17521" y="6983"/>
                  </a:lnTo>
                  <a:cubicBezTo>
                    <a:pt x="17521" y="3126"/>
                    <a:pt x="20645" y="0"/>
                    <a:pt x="24505" y="0"/>
                  </a:cubicBezTo>
                  <a:lnTo>
                    <a:pt x="6603" y="0"/>
                  </a:lnTo>
                  <a:cubicBezTo>
                    <a:pt x="2895" y="203"/>
                    <a:pt x="0" y="3271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92EA6CA5-1207-4836-97EB-2782F403D3C0}"/>
                </a:ext>
              </a:extLst>
            </p:cNvPr>
            <p:cNvSpPr/>
            <p:nvPr/>
          </p:nvSpPr>
          <p:spPr>
            <a:xfrm>
              <a:off x="5726208" y="5806747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3" y="47994"/>
                    <a:pt x="6983" y="47994"/>
                  </a:cubicBezTo>
                  <a:cubicBezTo>
                    <a:pt x="10792" y="48062"/>
                    <a:pt x="13839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2" y="70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243479FA-2EFA-4A84-98C7-015EEF9FE87B}"/>
                </a:ext>
              </a:extLst>
            </p:cNvPr>
            <p:cNvSpPr/>
            <p:nvPr/>
          </p:nvSpPr>
          <p:spPr>
            <a:xfrm>
              <a:off x="5726462" y="5854741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2D35C065-AA3F-434C-A883-9D395FC163D2}"/>
                </a:ext>
              </a:extLst>
            </p:cNvPr>
            <p:cNvSpPr/>
            <p:nvPr/>
          </p:nvSpPr>
          <p:spPr>
            <a:xfrm>
              <a:off x="4511136" y="6243769"/>
              <a:ext cx="13123" cy="203147"/>
            </a:xfrm>
            <a:custGeom>
              <a:avLst/>
              <a:gdLst>
                <a:gd name="connsiteX0" fmla="*/ 6220 w 13123"/>
                <a:gd name="connsiteY0" fmla="*/ 194895 h 203147"/>
                <a:gd name="connsiteX1" fmla="*/ 10282 w 13123"/>
                <a:gd name="connsiteY1" fmla="*/ 196292 h 203147"/>
                <a:gd name="connsiteX2" fmla="*/ 13076 w 13123"/>
                <a:gd name="connsiteY2" fmla="*/ 196292 h 203147"/>
                <a:gd name="connsiteX3" fmla="*/ 13076 w 13123"/>
                <a:gd name="connsiteY3" fmla="*/ 5840 h 203147"/>
                <a:gd name="connsiteX4" fmla="*/ 13076 w 13123"/>
                <a:gd name="connsiteY4" fmla="*/ 5840 h 203147"/>
                <a:gd name="connsiteX5" fmla="*/ 13076 w 13123"/>
                <a:gd name="connsiteY5" fmla="*/ 5079 h 203147"/>
                <a:gd name="connsiteX6" fmla="*/ 13076 w 13123"/>
                <a:gd name="connsiteY6" fmla="*/ 3682 h 203147"/>
                <a:gd name="connsiteX7" fmla="*/ 13076 w 13123"/>
                <a:gd name="connsiteY7" fmla="*/ 3682 h 203147"/>
                <a:gd name="connsiteX8" fmla="*/ 13076 w 13123"/>
                <a:gd name="connsiteY8" fmla="*/ 2793 h 203147"/>
                <a:gd name="connsiteX9" fmla="*/ 12314 w 13123"/>
                <a:gd name="connsiteY9" fmla="*/ 1651 h 203147"/>
                <a:gd name="connsiteX10" fmla="*/ 11425 w 13123"/>
                <a:gd name="connsiteY10" fmla="*/ 762 h 203147"/>
                <a:gd name="connsiteX11" fmla="*/ 10282 w 13123"/>
                <a:gd name="connsiteY11" fmla="*/ 0 h 203147"/>
                <a:gd name="connsiteX12" fmla="*/ 9013 w 13123"/>
                <a:gd name="connsiteY12" fmla="*/ 0 h 203147"/>
                <a:gd name="connsiteX13" fmla="*/ 7108 w 13123"/>
                <a:gd name="connsiteY13" fmla="*/ 0 h 203147"/>
                <a:gd name="connsiteX14" fmla="*/ 125 w 13123"/>
                <a:gd name="connsiteY14" fmla="*/ 6983 h 203147"/>
                <a:gd name="connsiteX15" fmla="*/ 125 w 13123"/>
                <a:gd name="connsiteY15" fmla="*/ 203148 h 203147"/>
                <a:gd name="connsiteX16" fmla="*/ 5674 w 13123"/>
                <a:gd name="connsiteY16" fmla="*/ 194971 h 203147"/>
                <a:gd name="connsiteX17" fmla="*/ 6220 w 13123"/>
                <a:gd name="connsiteY17" fmla="*/ 19489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3" h="203147">
                  <a:moveTo>
                    <a:pt x="6220" y="194895"/>
                  </a:moveTo>
                  <a:cubicBezTo>
                    <a:pt x="7680" y="194959"/>
                    <a:pt x="9089" y="195441"/>
                    <a:pt x="10282" y="196292"/>
                  </a:cubicBezTo>
                  <a:lnTo>
                    <a:pt x="13076" y="196292"/>
                  </a:lnTo>
                  <a:lnTo>
                    <a:pt x="13076" y="5840"/>
                  </a:lnTo>
                  <a:lnTo>
                    <a:pt x="13076" y="5840"/>
                  </a:lnTo>
                  <a:cubicBezTo>
                    <a:pt x="13076" y="5840"/>
                    <a:pt x="13076" y="5840"/>
                    <a:pt x="13076" y="5079"/>
                  </a:cubicBezTo>
                  <a:cubicBezTo>
                    <a:pt x="13139" y="4609"/>
                    <a:pt x="13139" y="4152"/>
                    <a:pt x="13076" y="3682"/>
                  </a:cubicBezTo>
                  <a:lnTo>
                    <a:pt x="13076" y="3682"/>
                  </a:lnTo>
                  <a:lnTo>
                    <a:pt x="13076" y="2793"/>
                  </a:lnTo>
                  <a:lnTo>
                    <a:pt x="12314" y="1651"/>
                  </a:lnTo>
                  <a:lnTo>
                    <a:pt x="11425" y="762"/>
                  </a:lnTo>
                  <a:lnTo>
                    <a:pt x="10282" y="0"/>
                  </a:lnTo>
                  <a:lnTo>
                    <a:pt x="9013" y="0"/>
                  </a:lnTo>
                  <a:lnTo>
                    <a:pt x="7108" y="0"/>
                  </a:lnTo>
                  <a:cubicBezTo>
                    <a:pt x="3249" y="0"/>
                    <a:pt x="125" y="3123"/>
                    <a:pt x="125" y="6983"/>
                  </a:cubicBezTo>
                  <a:lnTo>
                    <a:pt x="125" y="203148"/>
                  </a:lnTo>
                  <a:cubicBezTo>
                    <a:pt x="-599" y="199364"/>
                    <a:pt x="1890" y="195708"/>
                    <a:pt x="5674" y="194971"/>
                  </a:cubicBezTo>
                  <a:cubicBezTo>
                    <a:pt x="5851" y="194946"/>
                    <a:pt x="6042" y="194920"/>
                    <a:pt x="6220" y="1948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1B028848-E566-43ED-A90B-EEBFDAA51BFC}"/>
                </a:ext>
              </a:extLst>
            </p:cNvPr>
            <p:cNvSpPr/>
            <p:nvPr/>
          </p:nvSpPr>
          <p:spPr>
            <a:xfrm>
              <a:off x="4524212" y="6453266"/>
              <a:ext cx="2793" cy="634"/>
            </a:xfrm>
            <a:custGeom>
              <a:avLst/>
              <a:gdLst>
                <a:gd name="connsiteX0" fmla="*/ 0 w 2793"/>
                <a:gd name="connsiteY0" fmla="*/ 0 h 634"/>
                <a:gd name="connsiteX1" fmla="*/ 0 w 2793"/>
                <a:gd name="connsiteY1" fmla="*/ 635 h 634"/>
                <a:gd name="connsiteX2" fmla="*/ 2793 w 2793"/>
                <a:gd name="connsiteY2" fmla="*/ 635 h 634"/>
                <a:gd name="connsiteX3" fmla="*/ 0 w 2793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634">
                  <a:moveTo>
                    <a:pt x="0" y="0"/>
                  </a:moveTo>
                  <a:lnTo>
                    <a:pt x="0" y="635"/>
                  </a:lnTo>
                  <a:lnTo>
                    <a:pt x="2793" y="635"/>
                  </a:lnTo>
                  <a:cubicBezTo>
                    <a:pt x="1828" y="622"/>
                    <a:pt x="876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3E7EE53C-1227-42FD-B5AA-B923B0D005BE}"/>
                </a:ext>
              </a:extLst>
            </p:cNvPr>
            <p:cNvSpPr/>
            <p:nvPr/>
          </p:nvSpPr>
          <p:spPr>
            <a:xfrm>
              <a:off x="4521419" y="6440061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397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lnTo>
                    <a:pt x="1397" y="1524"/>
                  </a:lnTo>
                  <a:cubicBezTo>
                    <a:pt x="2603" y="597"/>
                    <a:pt x="4063" y="64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4DEDA032-1EB3-4FD5-B6B1-8D0F112624F2}"/>
                </a:ext>
              </a:extLst>
            </p:cNvPr>
            <p:cNvSpPr/>
            <p:nvPr/>
          </p:nvSpPr>
          <p:spPr>
            <a:xfrm>
              <a:off x="4522815" y="6440061"/>
              <a:ext cx="252156" cy="13839"/>
            </a:xfrm>
            <a:custGeom>
              <a:avLst/>
              <a:gdLst>
                <a:gd name="connsiteX0" fmla="*/ 246570 w 252156"/>
                <a:gd name="connsiteY0" fmla="*/ 7237 h 13839"/>
                <a:gd name="connsiteX1" fmla="*/ 246570 w 252156"/>
                <a:gd name="connsiteY1" fmla="*/ 0 h 13839"/>
                <a:gd name="connsiteX2" fmla="*/ 4190 w 252156"/>
                <a:gd name="connsiteY2" fmla="*/ 0 h 13839"/>
                <a:gd name="connsiteX3" fmla="*/ 0 w 252156"/>
                <a:gd name="connsiteY3" fmla="*/ 1524 h 13839"/>
                <a:gd name="connsiteX4" fmla="*/ 1396 w 252156"/>
                <a:gd name="connsiteY4" fmla="*/ 5460 h 13839"/>
                <a:gd name="connsiteX5" fmla="*/ 1396 w 252156"/>
                <a:gd name="connsiteY5" fmla="*/ 13205 h 13839"/>
                <a:gd name="connsiteX6" fmla="*/ 4190 w 252156"/>
                <a:gd name="connsiteY6" fmla="*/ 13839 h 13839"/>
                <a:gd name="connsiteX7" fmla="*/ 252156 w 252156"/>
                <a:gd name="connsiteY7" fmla="*/ 13839 h 13839"/>
                <a:gd name="connsiteX8" fmla="*/ 246570 w 252156"/>
                <a:gd name="connsiteY8" fmla="*/ 723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6" h="13839">
                  <a:moveTo>
                    <a:pt x="246570" y="7237"/>
                  </a:moveTo>
                  <a:lnTo>
                    <a:pt x="246570" y="0"/>
                  </a:lnTo>
                  <a:lnTo>
                    <a:pt x="4190" y="0"/>
                  </a:lnTo>
                  <a:cubicBezTo>
                    <a:pt x="2666" y="64"/>
                    <a:pt x="1206" y="597"/>
                    <a:pt x="0" y="1524"/>
                  </a:cubicBezTo>
                  <a:cubicBezTo>
                    <a:pt x="889" y="2641"/>
                    <a:pt x="1384" y="4025"/>
                    <a:pt x="1396" y="5460"/>
                  </a:cubicBezTo>
                  <a:lnTo>
                    <a:pt x="1396" y="13205"/>
                  </a:lnTo>
                  <a:cubicBezTo>
                    <a:pt x="2273" y="13611"/>
                    <a:pt x="3225" y="13827"/>
                    <a:pt x="4190" y="13839"/>
                  </a:cubicBezTo>
                  <a:lnTo>
                    <a:pt x="252156" y="13839"/>
                  </a:lnTo>
                  <a:cubicBezTo>
                    <a:pt x="248944" y="13281"/>
                    <a:pt x="246582" y="10500"/>
                    <a:pt x="246570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CFCF1DCD-C468-43BD-9075-EBDEB6F7C6A7}"/>
                </a:ext>
              </a:extLst>
            </p:cNvPr>
            <p:cNvSpPr/>
            <p:nvPr/>
          </p:nvSpPr>
          <p:spPr>
            <a:xfrm>
              <a:off x="4510372" y="5992120"/>
              <a:ext cx="13585" cy="134712"/>
            </a:xfrm>
            <a:custGeom>
              <a:avLst/>
              <a:gdLst>
                <a:gd name="connsiteX0" fmla="*/ 6983 w 13585"/>
                <a:gd name="connsiteY0" fmla="*/ 6856 h 134712"/>
                <a:gd name="connsiteX1" fmla="*/ 0 w 13585"/>
                <a:gd name="connsiteY1" fmla="*/ 0 h 134712"/>
                <a:gd name="connsiteX2" fmla="*/ 0 w 13585"/>
                <a:gd name="connsiteY2" fmla="*/ 134713 h 134712"/>
                <a:gd name="connsiteX3" fmla="*/ 889 w 13585"/>
                <a:gd name="connsiteY3" fmla="*/ 134713 h 134712"/>
                <a:gd name="connsiteX4" fmla="*/ 13586 w 13585"/>
                <a:gd name="connsiteY4" fmla="*/ 134713 h 134712"/>
                <a:gd name="connsiteX5" fmla="*/ 13586 w 13585"/>
                <a:gd name="connsiteY5" fmla="*/ 381 h 134712"/>
                <a:gd name="connsiteX6" fmla="*/ 6983 w 13585"/>
                <a:gd name="connsiteY6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4712">
                  <a:moveTo>
                    <a:pt x="6983" y="6856"/>
                  </a:moveTo>
                  <a:cubicBezTo>
                    <a:pt x="3174" y="6856"/>
                    <a:pt x="64" y="3806"/>
                    <a:pt x="0" y="0"/>
                  </a:cubicBezTo>
                  <a:lnTo>
                    <a:pt x="0" y="134713"/>
                  </a:lnTo>
                  <a:lnTo>
                    <a:pt x="889" y="134713"/>
                  </a:lnTo>
                  <a:lnTo>
                    <a:pt x="13586" y="134713"/>
                  </a:lnTo>
                  <a:lnTo>
                    <a:pt x="13586" y="381"/>
                  </a:lnTo>
                  <a:cubicBezTo>
                    <a:pt x="13395" y="3922"/>
                    <a:pt x="10526" y="6731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FAE29A8-D1DE-4BE8-8419-135353DFBC7C}"/>
                </a:ext>
              </a:extLst>
            </p:cNvPr>
            <p:cNvSpPr/>
            <p:nvPr/>
          </p:nvSpPr>
          <p:spPr>
            <a:xfrm>
              <a:off x="4517356" y="5001138"/>
              <a:ext cx="169754" cy="13712"/>
            </a:xfrm>
            <a:custGeom>
              <a:avLst/>
              <a:gdLst>
                <a:gd name="connsiteX0" fmla="*/ 6856 w 169754"/>
                <a:gd name="connsiteY0" fmla="*/ 6729 h 13712"/>
                <a:gd name="connsiteX1" fmla="*/ 6856 w 169754"/>
                <a:gd name="connsiteY1" fmla="*/ 13712 h 13712"/>
                <a:gd name="connsiteX2" fmla="*/ 169755 w 169754"/>
                <a:gd name="connsiteY2" fmla="*/ 13712 h 13712"/>
                <a:gd name="connsiteX3" fmla="*/ 162898 w 169754"/>
                <a:gd name="connsiteY3" fmla="*/ 6856 h 13712"/>
                <a:gd name="connsiteX4" fmla="*/ 169755 w 169754"/>
                <a:gd name="connsiteY4" fmla="*/ 0 h 13712"/>
                <a:gd name="connsiteX5" fmla="*/ 0 w 169754"/>
                <a:gd name="connsiteY5" fmla="*/ 0 h 13712"/>
                <a:gd name="connsiteX6" fmla="*/ 6856 w 169754"/>
                <a:gd name="connsiteY6" fmla="*/ 6729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712">
                  <a:moveTo>
                    <a:pt x="6856" y="6729"/>
                  </a:moveTo>
                  <a:lnTo>
                    <a:pt x="6856" y="13712"/>
                  </a:lnTo>
                  <a:lnTo>
                    <a:pt x="169755" y="13712"/>
                  </a:lnTo>
                  <a:cubicBezTo>
                    <a:pt x="165971" y="13712"/>
                    <a:pt x="162898" y="10642"/>
                    <a:pt x="162898" y="6856"/>
                  </a:cubicBezTo>
                  <a:cubicBezTo>
                    <a:pt x="162898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733" y="0"/>
                    <a:pt x="6793" y="2993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4B45F822-39D7-4273-982B-307514BBF92C}"/>
                </a:ext>
              </a:extLst>
            </p:cNvPr>
            <p:cNvSpPr/>
            <p:nvPr/>
          </p:nvSpPr>
          <p:spPr>
            <a:xfrm>
              <a:off x="4680254" y="5001746"/>
              <a:ext cx="107285" cy="13866"/>
            </a:xfrm>
            <a:custGeom>
              <a:avLst/>
              <a:gdLst>
                <a:gd name="connsiteX0" fmla="*/ 99034 w 107285"/>
                <a:gd name="connsiteY0" fmla="*/ 13105 h 13866"/>
                <a:gd name="connsiteX1" fmla="*/ 100304 w 107285"/>
                <a:gd name="connsiteY1" fmla="*/ 13105 h 13866"/>
                <a:gd name="connsiteX2" fmla="*/ 101574 w 107285"/>
                <a:gd name="connsiteY2" fmla="*/ 13105 h 13866"/>
                <a:gd name="connsiteX3" fmla="*/ 107224 w 107285"/>
                <a:gd name="connsiteY3" fmla="*/ 5676 h 13866"/>
                <a:gd name="connsiteX4" fmla="*/ 105129 w 107285"/>
                <a:gd name="connsiteY4" fmla="*/ 1678 h 13866"/>
                <a:gd name="connsiteX5" fmla="*/ 104113 w 107285"/>
                <a:gd name="connsiteY5" fmla="*/ 916 h 13866"/>
                <a:gd name="connsiteX6" fmla="*/ 102970 w 107285"/>
                <a:gd name="connsiteY6" fmla="*/ 154 h 13866"/>
                <a:gd name="connsiteX7" fmla="*/ 100304 w 107285"/>
                <a:gd name="connsiteY7" fmla="*/ 154 h 13866"/>
                <a:gd name="connsiteX8" fmla="*/ 6856 w 107285"/>
                <a:gd name="connsiteY8" fmla="*/ 154 h 13866"/>
                <a:gd name="connsiteX9" fmla="*/ 0 w 107285"/>
                <a:gd name="connsiteY9" fmla="*/ 7011 h 13866"/>
                <a:gd name="connsiteX10" fmla="*/ 6856 w 107285"/>
                <a:gd name="connsiteY10" fmla="*/ 13867 h 13866"/>
                <a:gd name="connsiteX11" fmla="*/ 99034 w 107285"/>
                <a:gd name="connsiteY11" fmla="*/ 13867 h 13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285" h="13866">
                  <a:moveTo>
                    <a:pt x="99034" y="13105"/>
                  </a:moveTo>
                  <a:lnTo>
                    <a:pt x="100304" y="13105"/>
                  </a:lnTo>
                  <a:lnTo>
                    <a:pt x="101574" y="13105"/>
                  </a:lnTo>
                  <a:cubicBezTo>
                    <a:pt x="105192" y="12615"/>
                    <a:pt x="107719" y="9288"/>
                    <a:pt x="107224" y="5676"/>
                  </a:cubicBezTo>
                  <a:cubicBezTo>
                    <a:pt x="107021" y="4137"/>
                    <a:pt x="106271" y="2722"/>
                    <a:pt x="105129" y="1678"/>
                  </a:cubicBezTo>
                  <a:cubicBezTo>
                    <a:pt x="104849" y="1355"/>
                    <a:pt x="104507" y="1096"/>
                    <a:pt x="104113" y="916"/>
                  </a:cubicBezTo>
                  <a:lnTo>
                    <a:pt x="102970" y="154"/>
                  </a:lnTo>
                  <a:cubicBezTo>
                    <a:pt x="102094" y="-51"/>
                    <a:pt x="101180" y="-51"/>
                    <a:pt x="100304" y="154"/>
                  </a:cubicBezTo>
                  <a:lnTo>
                    <a:pt x="6856" y="154"/>
                  </a:lnTo>
                  <a:cubicBezTo>
                    <a:pt x="3073" y="154"/>
                    <a:pt x="0" y="3224"/>
                    <a:pt x="0" y="7011"/>
                  </a:cubicBezTo>
                  <a:cubicBezTo>
                    <a:pt x="0" y="10797"/>
                    <a:pt x="3073" y="13867"/>
                    <a:pt x="6856" y="13867"/>
                  </a:cubicBezTo>
                  <a:lnTo>
                    <a:pt x="99034" y="1386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EF18E3B-F1B8-43F1-9E9E-984CBB0ECAF5}"/>
                </a:ext>
              </a:extLst>
            </p:cNvPr>
            <p:cNvSpPr/>
            <p:nvPr/>
          </p:nvSpPr>
          <p:spPr>
            <a:xfrm>
              <a:off x="4806713" y="6122261"/>
              <a:ext cx="133442" cy="4316"/>
            </a:xfrm>
            <a:custGeom>
              <a:avLst/>
              <a:gdLst>
                <a:gd name="connsiteX0" fmla="*/ 0 w 133442"/>
                <a:gd name="connsiteY0" fmla="*/ 4317 h 4316"/>
                <a:gd name="connsiteX1" fmla="*/ 126967 w 133442"/>
                <a:gd name="connsiteY1" fmla="*/ 4317 h 4316"/>
                <a:gd name="connsiteX2" fmla="*/ 133442 w 133442"/>
                <a:gd name="connsiteY2" fmla="*/ 0 h 4316"/>
                <a:gd name="connsiteX3" fmla="*/ 0 w 133442"/>
                <a:gd name="connsiteY3" fmla="*/ 0 h 4316"/>
                <a:gd name="connsiteX4" fmla="*/ 0 w 133442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442" h="4316">
                  <a:moveTo>
                    <a:pt x="0" y="4317"/>
                  </a:moveTo>
                  <a:lnTo>
                    <a:pt x="126967" y="4317"/>
                  </a:lnTo>
                  <a:cubicBezTo>
                    <a:pt x="128046" y="1701"/>
                    <a:pt x="130611" y="-13"/>
                    <a:pt x="133442" y="0"/>
                  </a:cubicBezTo>
                  <a:lnTo>
                    <a:pt x="0" y="0"/>
                  </a:lnTo>
                  <a:lnTo>
                    <a:pt x="0" y="43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FA21DD11-EAF2-48B2-B7E9-2B0AAEC63318}"/>
                </a:ext>
              </a:extLst>
            </p:cNvPr>
            <p:cNvSpPr/>
            <p:nvPr/>
          </p:nvSpPr>
          <p:spPr>
            <a:xfrm>
              <a:off x="4998688" y="6116548"/>
              <a:ext cx="13077" cy="10030"/>
            </a:xfrm>
            <a:custGeom>
              <a:avLst/>
              <a:gdLst>
                <a:gd name="connsiteX0" fmla="*/ 0 w 13077"/>
                <a:gd name="connsiteY0" fmla="*/ 5714 h 10030"/>
                <a:gd name="connsiteX1" fmla="*/ 6729 w 13077"/>
                <a:gd name="connsiteY1" fmla="*/ 5714 h 10030"/>
                <a:gd name="connsiteX2" fmla="*/ 13078 w 13077"/>
                <a:gd name="connsiteY2" fmla="*/ 10030 h 10030"/>
                <a:gd name="connsiteX3" fmla="*/ 13078 w 13077"/>
                <a:gd name="connsiteY3" fmla="*/ 10030 h 10030"/>
                <a:gd name="connsiteX4" fmla="*/ 13078 w 13077"/>
                <a:gd name="connsiteY4" fmla="*/ 6094 h 10030"/>
                <a:gd name="connsiteX5" fmla="*/ 13078 w 13077"/>
                <a:gd name="connsiteY5" fmla="*/ 4698 h 10030"/>
                <a:gd name="connsiteX6" fmla="*/ 13078 w 13077"/>
                <a:gd name="connsiteY6" fmla="*/ 3936 h 10030"/>
                <a:gd name="connsiteX7" fmla="*/ 13078 w 13077"/>
                <a:gd name="connsiteY7" fmla="*/ 3936 h 10030"/>
                <a:gd name="connsiteX8" fmla="*/ 12316 w 13077"/>
                <a:gd name="connsiteY8" fmla="*/ 2920 h 10030"/>
                <a:gd name="connsiteX9" fmla="*/ 11427 w 13077"/>
                <a:gd name="connsiteY9" fmla="*/ 1905 h 10030"/>
                <a:gd name="connsiteX10" fmla="*/ 6856 w 13077"/>
                <a:gd name="connsiteY10" fmla="*/ 0 h 10030"/>
                <a:gd name="connsiteX11" fmla="*/ 2412 w 13077"/>
                <a:gd name="connsiteY11" fmla="*/ 1778 h 10030"/>
                <a:gd name="connsiteX12" fmla="*/ 888 w 13077"/>
                <a:gd name="connsiteY12" fmla="*/ 3682 h 10030"/>
                <a:gd name="connsiteX13" fmla="*/ 0 w 13077"/>
                <a:gd name="connsiteY13" fmla="*/ 5714 h 10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030">
                  <a:moveTo>
                    <a:pt x="0" y="5714"/>
                  </a:moveTo>
                  <a:lnTo>
                    <a:pt x="6729" y="5714"/>
                  </a:lnTo>
                  <a:cubicBezTo>
                    <a:pt x="9535" y="5688"/>
                    <a:pt x="12074" y="7402"/>
                    <a:pt x="13078" y="10030"/>
                  </a:cubicBezTo>
                  <a:lnTo>
                    <a:pt x="13078" y="10030"/>
                  </a:lnTo>
                  <a:lnTo>
                    <a:pt x="13078" y="6094"/>
                  </a:lnTo>
                  <a:cubicBezTo>
                    <a:pt x="13078" y="6094"/>
                    <a:pt x="13078" y="5079"/>
                    <a:pt x="13078" y="4698"/>
                  </a:cubicBezTo>
                  <a:cubicBezTo>
                    <a:pt x="13078" y="4317"/>
                    <a:pt x="13078" y="4698"/>
                    <a:pt x="13078" y="3936"/>
                  </a:cubicBezTo>
                  <a:cubicBezTo>
                    <a:pt x="13078" y="3174"/>
                    <a:pt x="13078" y="3936"/>
                    <a:pt x="13078" y="3936"/>
                  </a:cubicBezTo>
                  <a:lnTo>
                    <a:pt x="12316" y="2920"/>
                  </a:lnTo>
                  <a:cubicBezTo>
                    <a:pt x="12087" y="2527"/>
                    <a:pt x="11782" y="2184"/>
                    <a:pt x="11427" y="1905"/>
                  </a:cubicBezTo>
                  <a:cubicBezTo>
                    <a:pt x="10195" y="711"/>
                    <a:pt x="8570" y="25"/>
                    <a:pt x="6856" y="0"/>
                  </a:cubicBezTo>
                  <a:cubicBezTo>
                    <a:pt x="5205" y="25"/>
                    <a:pt x="3631" y="660"/>
                    <a:pt x="2412" y="1778"/>
                  </a:cubicBezTo>
                  <a:cubicBezTo>
                    <a:pt x="1803" y="2324"/>
                    <a:pt x="1282" y="2971"/>
                    <a:pt x="888" y="3682"/>
                  </a:cubicBezTo>
                  <a:cubicBezTo>
                    <a:pt x="508" y="4317"/>
                    <a:pt x="203" y="5003"/>
                    <a:pt x="0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CA102126-1530-43D4-81CE-560D7CCA9CF2}"/>
                </a:ext>
              </a:extLst>
            </p:cNvPr>
            <p:cNvSpPr/>
            <p:nvPr/>
          </p:nvSpPr>
          <p:spPr>
            <a:xfrm>
              <a:off x="4092905" y="5787575"/>
              <a:ext cx="57643" cy="13712"/>
            </a:xfrm>
            <a:custGeom>
              <a:avLst/>
              <a:gdLst>
                <a:gd name="connsiteX0" fmla="*/ 6856 w 57643"/>
                <a:gd name="connsiteY0" fmla="*/ 13713 h 13712"/>
                <a:gd name="connsiteX1" fmla="*/ 57643 w 57643"/>
                <a:gd name="connsiteY1" fmla="*/ 13713 h 13712"/>
                <a:gd name="connsiteX2" fmla="*/ 50787 w 57643"/>
                <a:gd name="connsiteY2" fmla="*/ 6856 h 13712"/>
                <a:gd name="connsiteX3" fmla="*/ 57643 w 57643"/>
                <a:gd name="connsiteY3" fmla="*/ 0 h 13712"/>
                <a:gd name="connsiteX4" fmla="*/ 6856 w 57643"/>
                <a:gd name="connsiteY4" fmla="*/ 0 h 13712"/>
                <a:gd name="connsiteX5" fmla="*/ 0 w 57643"/>
                <a:gd name="connsiteY5" fmla="*/ 6856 h 13712"/>
                <a:gd name="connsiteX6" fmla="*/ 6856 w 57643"/>
                <a:gd name="connsiteY6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43" h="13712">
                  <a:moveTo>
                    <a:pt x="6856" y="13713"/>
                  </a:moveTo>
                  <a:lnTo>
                    <a:pt x="57643" y="13713"/>
                  </a:lnTo>
                  <a:cubicBezTo>
                    <a:pt x="53859" y="13713"/>
                    <a:pt x="50787" y="10642"/>
                    <a:pt x="50787" y="6856"/>
                  </a:cubicBezTo>
                  <a:cubicBezTo>
                    <a:pt x="50787" y="3070"/>
                    <a:pt x="53859" y="0"/>
                    <a:pt x="5764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16D78B7-5DF0-4008-9C9A-9741DBA8E3AC}"/>
                </a:ext>
              </a:extLst>
            </p:cNvPr>
            <p:cNvSpPr/>
            <p:nvPr/>
          </p:nvSpPr>
          <p:spPr>
            <a:xfrm>
              <a:off x="4143311" y="5787575"/>
              <a:ext cx="367061" cy="13712"/>
            </a:xfrm>
            <a:custGeom>
              <a:avLst/>
              <a:gdLst>
                <a:gd name="connsiteX0" fmla="*/ 367061 w 367061"/>
                <a:gd name="connsiteY0" fmla="*/ 6856 h 13712"/>
                <a:gd name="connsiteX1" fmla="*/ 367061 w 367061"/>
                <a:gd name="connsiteY1" fmla="*/ 0 h 13712"/>
                <a:gd name="connsiteX2" fmla="*/ 6856 w 367061"/>
                <a:gd name="connsiteY2" fmla="*/ 0 h 13712"/>
                <a:gd name="connsiteX3" fmla="*/ 0 w 367061"/>
                <a:gd name="connsiteY3" fmla="*/ 6856 h 13712"/>
                <a:gd name="connsiteX4" fmla="*/ 6856 w 367061"/>
                <a:gd name="connsiteY4" fmla="*/ 13713 h 13712"/>
                <a:gd name="connsiteX5" fmla="*/ 367061 w 36706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061" h="13712">
                  <a:moveTo>
                    <a:pt x="367061" y="6856"/>
                  </a:moveTo>
                  <a:lnTo>
                    <a:pt x="367061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lnTo>
                    <a:pt x="367061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DBFDB50D-DB29-4C28-8286-E20235EFDD86}"/>
                </a:ext>
              </a:extLst>
            </p:cNvPr>
            <p:cNvSpPr/>
            <p:nvPr/>
          </p:nvSpPr>
          <p:spPr>
            <a:xfrm>
              <a:off x="4794144" y="5787575"/>
              <a:ext cx="145631" cy="13712"/>
            </a:xfrm>
            <a:custGeom>
              <a:avLst/>
              <a:gdLst>
                <a:gd name="connsiteX0" fmla="*/ 0 w 145631"/>
                <a:gd name="connsiteY0" fmla="*/ 13713 h 13712"/>
                <a:gd name="connsiteX1" fmla="*/ 145631 w 145631"/>
                <a:gd name="connsiteY1" fmla="*/ 13713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3"/>
                  </a:moveTo>
                  <a:lnTo>
                    <a:pt x="145631" y="13713"/>
                  </a:lnTo>
                  <a:cubicBezTo>
                    <a:pt x="141847" y="13713"/>
                    <a:pt x="138775" y="10642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AC6D706E-2AF0-4A6F-AE77-CBF8328C89C0}"/>
                </a:ext>
              </a:extLst>
            </p:cNvPr>
            <p:cNvSpPr/>
            <p:nvPr/>
          </p:nvSpPr>
          <p:spPr>
            <a:xfrm>
              <a:off x="6055179" y="6511798"/>
              <a:ext cx="13839" cy="7872"/>
            </a:xfrm>
            <a:custGeom>
              <a:avLst/>
              <a:gdLst>
                <a:gd name="connsiteX0" fmla="*/ 13839 w 13839"/>
                <a:gd name="connsiteY0" fmla="*/ 1270 h 7872"/>
                <a:gd name="connsiteX1" fmla="*/ 13839 w 13839"/>
                <a:gd name="connsiteY1" fmla="*/ 0 h 7872"/>
                <a:gd name="connsiteX2" fmla="*/ 6983 w 13839"/>
                <a:gd name="connsiteY2" fmla="*/ 6983 h 7872"/>
                <a:gd name="connsiteX3" fmla="*/ 0 w 13839"/>
                <a:gd name="connsiteY3" fmla="*/ 0 h 7872"/>
                <a:gd name="connsiteX4" fmla="*/ 0 w 13839"/>
                <a:gd name="connsiteY4" fmla="*/ 1270 h 7872"/>
                <a:gd name="connsiteX5" fmla="*/ 0 w 13839"/>
                <a:gd name="connsiteY5" fmla="*/ 2412 h 7872"/>
                <a:gd name="connsiteX6" fmla="*/ 5459 w 13839"/>
                <a:gd name="connsiteY6" fmla="*/ 7872 h 7872"/>
                <a:gd name="connsiteX7" fmla="*/ 6729 w 13839"/>
                <a:gd name="connsiteY7" fmla="*/ 7872 h 7872"/>
                <a:gd name="connsiteX8" fmla="*/ 7872 w 13839"/>
                <a:gd name="connsiteY8" fmla="*/ 7872 h 7872"/>
                <a:gd name="connsiteX9" fmla="*/ 12062 w 13839"/>
                <a:gd name="connsiteY9" fmla="*/ 5333 h 7872"/>
                <a:gd name="connsiteX10" fmla="*/ 13839 w 13839"/>
                <a:gd name="connsiteY10" fmla="*/ 1270 h 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7872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cubicBezTo>
                    <a:pt x="495" y="5193"/>
                    <a:pt x="2679" y="7377"/>
                    <a:pt x="5459" y="7872"/>
                  </a:cubicBezTo>
                  <a:lnTo>
                    <a:pt x="6729" y="7872"/>
                  </a:lnTo>
                  <a:lnTo>
                    <a:pt x="7872" y="7872"/>
                  </a:lnTo>
                  <a:cubicBezTo>
                    <a:pt x="9560" y="7644"/>
                    <a:pt x="11084" y="6729"/>
                    <a:pt x="12062" y="5333"/>
                  </a:cubicBezTo>
                  <a:cubicBezTo>
                    <a:pt x="13090" y="4215"/>
                    <a:pt x="13725" y="2781"/>
                    <a:pt x="13839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624A2251-33B5-4B89-9064-2E8B4A4CF58E}"/>
                </a:ext>
              </a:extLst>
            </p:cNvPr>
            <p:cNvSpPr/>
            <p:nvPr/>
          </p:nvSpPr>
          <p:spPr>
            <a:xfrm>
              <a:off x="7829542" y="5947046"/>
              <a:ext cx="13751" cy="11046"/>
            </a:xfrm>
            <a:custGeom>
              <a:avLst/>
              <a:gdLst>
                <a:gd name="connsiteX0" fmla="*/ 0 w 13751"/>
                <a:gd name="connsiteY0" fmla="*/ 9142 h 11046"/>
                <a:gd name="connsiteX1" fmla="*/ 0 w 13751"/>
                <a:gd name="connsiteY1" fmla="*/ 11046 h 11046"/>
                <a:gd name="connsiteX2" fmla="*/ 6857 w 13751"/>
                <a:gd name="connsiteY2" fmla="*/ 4190 h 11046"/>
                <a:gd name="connsiteX3" fmla="*/ 13713 w 13751"/>
                <a:gd name="connsiteY3" fmla="*/ 11046 h 11046"/>
                <a:gd name="connsiteX4" fmla="*/ 13713 w 13751"/>
                <a:gd name="connsiteY4" fmla="*/ 6602 h 11046"/>
                <a:gd name="connsiteX5" fmla="*/ 13713 w 13751"/>
                <a:gd name="connsiteY5" fmla="*/ 5333 h 11046"/>
                <a:gd name="connsiteX6" fmla="*/ 8380 w 13751"/>
                <a:gd name="connsiteY6" fmla="*/ 0 h 11046"/>
                <a:gd name="connsiteX7" fmla="*/ 7110 w 13751"/>
                <a:gd name="connsiteY7" fmla="*/ 0 h 11046"/>
                <a:gd name="connsiteX8" fmla="*/ 5841 w 13751"/>
                <a:gd name="connsiteY8" fmla="*/ 0 h 11046"/>
                <a:gd name="connsiteX9" fmla="*/ 254 w 13751"/>
                <a:gd name="connsiteY9" fmla="*/ 6602 h 11046"/>
                <a:gd name="connsiteX10" fmla="*/ 254 w 13751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1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7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64" y="6181"/>
                    <a:pt x="13764" y="5754"/>
                    <a:pt x="13713" y="5333"/>
                  </a:cubicBezTo>
                  <a:cubicBezTo>
                    <a:pt x="13231" y="2616"/>
                    <a:pt x="11097" y="488"/>
                    <a:pt x="8380" y="0"/>
                  </a:cubicBezTo>
                  <a:lnTo>
                    <a:pt x="7110" y="0"/>
                  </a:lnTo>
                  <a:lnTo>
                    <a:pt x="5841" y="0"/>
                  </a:lnTo>
                  <a:cubicBezTo>
                    <a:pt x="2629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CDA121-C738-40E9-B92E-CDEC09CCA136}"/>
                </a:ext>
              </a:extLst>
            </p:cNvPr>
            <p:cNvSpPr/>
            <p:nvPr/>
          </p:nvSpPr>
          <p:spPr>
            <a:xfrm>
              <a:off x="7828399" y="5951236"/>
              <a:ext cx="13760" cy="568433"/>
            </a:xfrm>
            <a:custGeom>
              <a:avLst/>
              <a:gdLst>
                <a:gd name="connsiteX0" fmla="*/ 11427 w 13760"/>
                <a:gd name="connsiteY0" fmla="*/ 567545 h 568433"/>
                <a:gd name="connsiteX1" fmla="*/ 12824 w 13760"/>
                <a:gd name="connsiteY1" fmla="*/ 566656 h 568433"/>
                <a:gd name="connsiteX2" fmla="*/ 12824 w 13760"/>
                <a:gd name="connsiteY2" fmla="*/ 565767 h 568433"/>
                <a:gd name="connsiteX3" fmla="*/ 13713 w 13760"/>
                <a:gd name="connsiteY3" fmla="*/ 564498 h 568433"/>
                <a:gd name="connsiteX4" fmla="*/ 13713 w 13760"/>
                <a:gd name="connsiteY4" fmla="*/ 563355 h 568433"/>
                <a:gd name="connsiteX5" fmla="*/ 13713 w 13760"/>
                <a:gd name="connsiteY5" fmla="*/ 561831 h 568433"/>
                <a:gd name="connsiteX6" fmla="*/ 13713 w 13760"/>
                <a:gd name="connsiteY6" fmla="*/ 561831 h 568433"/>
                <a:gd name="connsiteX7" fmla="*/ 13713 w 13760"/>
                <a:gd name="connsiteY7" fmla="*/ 6856 h 568433"/>
                <a:gd name="connsiteX8" fmla="*/ 6856 w 13760"/>
                <a:gd name="connsiteY8" fmla="*/ 0 h 568433"/>
                <a:gd name="connsiteX9" fmla="*/ 0 w 13760"/>
                <a:gd name="connsiteY9" fmla="*/ 6856 h 568433"/>
                <a:gd name="connsiteX10" fmla="*/ 0 w 13760"/>
                <a:gd name="connsiteY10" fmla="*/ 561831 h 568433"/>
                <a:gd name="connsiteX11" fmla="*/ 5587 w 13760"/>
                <a:gd name="connsiteY11" fmla="*/ 568434 h 568433"/>
                <a:gd name="connsiteX12" fmla="*/ 5587 w 13760"/>
                <a:gd name="connsiteY12" fmla="*/ 561831 h 568433"/>
                <a:gd name="connsiteX13" fmla="*/ 6856 w 13760"/>
                <a:gd name="connsiteY13" fmla="*/ 560562 h 568433"/>
                <a:gd name="connsiteX14" fmla="*/ 8126 w 13760"/>
                <a:gd name="connsiteY14" fmla="*/ 561831 h 568433"/>
                <a:gd name="connsiteX15" fmla="*/ 8126 w 13760"/>
                <a:gd name="connsiteY15" fmla="*/ 568434 h 568433"/>
                <a:gd name="connsiteX16" fmla="*/ 9523 w 13760"/>
                <a:gd name="connsiteY16" fmla="*/ 568434 h 56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60" h="568433">
                  <a:moveTo>
                    <a:pt x="11427" y="567545"/>
                  </a:moveTo>
                  <a:cubicBezTo>
                    <a:pt x="11935" y="567329"/>
                    <a:pt x="12405" y="567024"/>
                    <a:pt x="12824" y="566656"/>
                  </a:cubicBezTo>
                  <a:lnTo>
                    <a:pt x="12824" y="565767"/>
                  </a:lnTo>
                  <a:lnTo>
                    <a:pt x="13713" y="564498"/>
                  </a:lnTo>
                  <a:cubicBezTo>
                    <a:pt x="13713" y="564498"/>
                    <a:pt x="13713" y="563736"/>
                    <a:pt x="13713" y="563355"/>
                  </a:cubicBezTo>
                  <a:cubicBezTo>
                    <a:pt x="13776" y="562847"/>
                    <a:pt x="13776" y="562339"/>
                    <a:pt x="13713" y="561831"/>
                  </a:cubicBezTo>
                  <a:lnTo>
                    <a:pt x="13713" y="561831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831"/>
                  </a:lnTo>
                  <a:cubicBezTo>
                    <a:pt x="12" y="565094"/>
                    <a:pt x="2374" y="567875"/>
                    <a:pt x="5587" y="568434"/>
                  </a:cubicBezTo>
                  <a:lnTo>
                    <a:pt x="5587" y="561831"/>
                  </a:lnTo>
                  <a:cubicBezTo>
                    <a:pt x="5587" y="561133"/>
                    <a:pt x="6158" y="560562"/>
                    <a:pt x="6856" y="560562"/>
                  </a:cubicBezTo>
                  <a:cubicBezTo>
                    <a:pt x="7554" y="560562"/>
                    <a:pt x="8126" y="561133"/>
                    <a:pt x="8126" y="561831"/>
                  </a:cubicBezTo>
                  <a:lnTo>
                    <a:pt x="8126" y="568434"/>
                  </a:lnTo>
                  <a:lnTo>
                    <a:pt x="9523" y="5684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8780E7F0-7ECE-42B3-BC1A-0A9664574AD8}"/>
                </a:ext>
              </a:extLst>
            </p:cNvPr>
            <p:cNvSpPr/>
            <p:nvPr/>
          </p:nvSpPr>
          <p:spPr>
            <a:xfrm>
              <a:off x="6923125" y="6503291"/>
              <a:ext cx="174325" cy="13839"/>
            </a:xfrm>
            <a:custGeom>
              <a:avLst/>
              <a:gdLst>
                <a:gd name="connsiteX0" fmla="*/ 0 w 174325"/>
                <a:gd name="connsiteY0" fmla="*/ 6856 h 13839"/>
                <a:gd name="connsiteX1" fmla="*/ 0 w 174325"/>
                <a:gd name="connsiteY1" fmla="*/ 9777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40 h 13839"/>
                <a:gd name="connsiteX5" fmla="*/ 174325 w 174325"/>
                <a:gd name="connsiteY5" fmla="*/ 13840 h 13839"/>
                <a:gd name="connsiteX6" fmla="*/ 167469 w 174325"/>
                <a:gd name="connsiteY6" fmla="*/ 6983 h 13839"/>
                <a:gd name="connsiteX7" fmla="*/ 174325 w 174325"/>
                <a:gd name="connsiteY7" fmla="*/ 0 h 13839"/>
                <a:gd name="connsiteX8" fmla="*/ 0 w 174325"/>
                <a:gd name="connsiteY8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325" h="13839">
                  <a:moveTo>
                    <a:pt x="0" y="6856"/>
                  </a:moveTo>
                  <a:lnTo>
                    <a:pt x="0" y="9777"/>
                  </a:lnTo>
                  <a:cubicBezTo>
                    <a:pt x="50" y="10069"/>
                    <a:pt x="50" y="10373"/>
                    <a:pt x="0" y="10665"/>
                  </a:cubicBezTo>
                  <a:cubicBezTo>
                    <a:pt x="38" y="10957"/>
                    <a:pt x="38" y="11262"/>
                    <a:pt x="0" y="11554"/>
                  </a:cubicBezTo>
                  <a:lnTo>
                    <a:pt x="0" y="13840"/>
                  </a:lnTo>
                  <a:lnTo>
                    <a:pt x="174325" y="13840"/>
                  </a:lnTo>
                  <a:cubicBezTo>
                    <a:pt x="170542" y="13840"/>
                    <a:pt x="167469" y="10767"/>
                    <a:pt x="167469" y="6983"/>
                  </a:cubicBezTo>
                  <a:cubicBezTo>
                    <a:pt x="167469" y="3174"/>
                    <a:pt x="170516" y="64"/>
                    <a:pt x="17432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CAF5275D-4418-4970-BEF7-E2DA4F333447}"/>
                </a:ext>
              </a:extLst>
            </p:cNvPr>
            <p:cNvSpPr/>
            <p:nvPr/>
          </p:nvSpPr>
          <p:spPr>
            <a:xfrm>
              <a:off x="7090848" y="6503418"/>
              <a:ext cx="13426" cy="13839"/>
            </a:xfrm>
            <a:custGeom>
              <a:avLst/>
              <a:gdLst>
                <a:gd name="connsiteX0" fmla="*/ 12570 w 13426"/>
                <a:gd name="connsiteY0" fmla="*/ 10665 h 13839"/>
                <a:gd name="connsiteX1" fmla="*/ 13332 w 13426"/>
                <a:gd name="connsiteY1" fmla="*/ 9523 h 13839"/>
                <a:gd name="connsiteX2" fmla="*/ 13332 w 13426"/>
                <a:gd name="connsiteY2" fmla="*/ 8888 h 13839"/>
                <a:gd name="connsiteX3" fmla="*/ 13332 w 13426"/>
                <a:gd name="connsiteY3" fmla="*/ 6729 h 13839"/>
                <a:gd name="connsiteX4" fmla="*/ 13332 w 13426"/>
                <a:gd name="connsiteY4" fmla="*/ 6729 h 13839"/>
                <a:gd name="connsiteX5" fmla="*/ 13332 w 13426"/>
                <a:gd name="connsiteY5" fmla="*/ 4825 h 13839"/>
                <a:gd name="connsiteX6" fmla="*/ 6857 w 13426"/>
                <a:gd name="connsiteY6" fmla="*/ 0 h 13839"/>
                <a:gd name="connsiteX7" fmla="*/ 6857 w 13426"/>
                <a:gd name="connsiteY7" fmla="*/ 0 h 13839"/>
                <a:gd name="connsiteX8" fmla="*/ 0 w 13426"/>
                <a:gd name="connsiteY8" fmla="*/ 6983 h 13839"/>
                <a:gd name="connsiteX9" fmla="*/ 6857 w 13426"/>
                <a:gd name="connsiteY9" fmla="*/ 13839 h 13839"/>
                <a:gd name="connsiteX10" fmla="*/ 6857 w 13426"/>
                <a:gd name="connsiteY10" fmla="*/ 13839 h 13839"/>
                <a:gd name="connsiteX11" fmla="*/ 12570 w 13426"/>
                <a:gd name="connsiteY11" fmla="*/ 10665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426" h="13839">
                  <a:moveTo>
                    <a:pt x="12570" y="10665"/>
                  </a:moveTo>
                  <a:cubicBezTo>
                    <a:pt x="12862" y="10310"/>
                    <a:pt x="13116" y="9929"/>
                    <a:pt x="13332" y="9523"/>
                  </a:cubicBezTo>
                  <a:lnTo>
                    <a:pt x="13332" y="8888"/>
                  </a:lnTo>
                  <a:cubicBezTo>
                    <a:pt x="13458" y="8177"/>
                    <a:pt x="13458" y="7440"/>
                    <a:pt x="13332" y="6729"/>
                  </a:cubicBezTo>
                  <a:lnTo>
                    <a:pt x="13332" y="6729"/>
                  </a:lnTo>
                  <a:cubicBezTo>
                    <a:pt x="13420" y="6094"/>
                    <a:pt x="13420" y="5460"/>
                    <a:pt x="13332" y="4825"/>
                  </a:cubicBezTo>
                  <a:cubicBezTo>
                    <a:pt x="12418" y="2006"/>
                    <a:pt x="9815" y="76"/>
                    <a:pt x="6857" y="0"/>
                  </a:cubicBezTo>
                  <a:lnTo>
                    <a:pt x="6857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6857" y="13839"/>
                  </a:lnTo>
                  <a:cubicBezTo>
                    <a:pt x="9192" y="13865"/>
                    <a:pt x="11364" y="12659"/>
                    <a:pt x="12570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54FFA399-1474-45D2-B331-CD8C7F8416ED}"/>
                </a:ext>
              </a:extLst>
            </p:cNvPr>
            <p:cNvSpPr/>
            <p:nvPr/>
          </p:nvSpPr>
          <p:spPr>
            <a:xfrm>
              <a:off x="7809100" y="5860028"/>
              <a:ext cx="10298" cy="7917"/>
            </a:xfrm>
            <a:custGeom>
              <a:avLst/>
              <a:gdLst>
                <a:gd name="connsiteX0" fmla="*/ 10284 w 10298"/>
                <a:gd name="connsiteY0" fmla="*/ 7918 h 7917"/>
                <a:gd name="connsiteX1" fmla="*/ 10284 w 10298"/>
                <a:gd name="connsiteY1" fmla="*/ 6902 h 7917"/>
                <a:gd name="connsiteX2" fmla="*/ 3428 w 10298"/>
                <a:gd name="connsiteY2" fmla="*/ 46 h 7917"/>
                <a:gd name="connsiteX3" fmla="*/ 1270 w 10298"/>
                <a:gd name="connsiteY3" fmla="*/ 46 h 7917"/>
                <a:gd name="connsiteX4" fmla="*/ 0 w 10298"/>
                <a:gd name="connsiteY4" fmla="*/ 681 h 7917"/>
                <a:gd name="connsiteX5" fmla="*/ 0 w 10298"/>
                <a:gd name="connsiteY5" fmla="*/ 681 h 7917"/>
                <a:gd name="connsiteX6" fmla="*/ 1396 w 10298"/>
                <a:gd name="connsiteY6" fmla="*/ 681 h 7917"/>
                <a:gd name="connsiteX7" fmla="*/ 3555 w 10298"/>
                <a:gd name="connsiteY7" fmla="*/ 681 h 7917"/>
                <a:gd name="connsiteX8" fmla="*/ 10297 w 10298"/>
                <a:gd name="connsiteY8" fmla="*/ 7652 h 7917"/>
                <a:gd name="connsiteX9" fmla="*/ 10284 w 10298"/>
                <a:gd name="connsiteY9" fmla="*/ 7918 h 7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98" h="7917">
                  <a:moveTo>
                    <a:pt x="10284" y="7918"/>
                  </a:moveTo>
                  <a:lnTo>
                    <a:pt x="10284" y="6902"/>
                  </a:lnTo>
                  <a:cubicBezTo>
                    <a:pt x="10284" y="3116"/>
                    <a:pt x="7212" y="46"/>
                    <a:pt x="3428" y="46"/>
                  </a:cubicBezTo>
                  <a:cubicBezTo>
                    <a:pt x="2705" y="-15"/>
                    <a:pt x="1993" y="-15"/>
                    <a:pt x="1270" y="46"/>
                  </a:cubicBezTo>
                  <a:lnTo>
                    <a:pt x="0" y="681"/>
                  </a:lnTo>
                  <a:lnTo>
                    <a:pt x="0" y="681"/>
                  </a:lnTo>
                  <a:lnTo>
                    <a:pt x="1396" y="681"/>
                  </a:lnTo>
                  <a:cubicBezTo>
                    <a:pt x="2108" y="537"/>
                    <a:pt x="2844" y="537"/>
                    <a:pt x="3555" y="681"/>
                  </a:cubicBezTo>
                  <a:cubicBezTo>
                    <a:pt x="7339" y="745"/>
                    <a:pt x="10361" y="3866"/>
                    <a:pt x="10297" y="7652"/>
                  </a:cubicBezTo>
                  <a:cubicBezTo>
                    <a:pt x="10297" y="7741"/>
                    <a:pt x="10284" y="7829"/>
                    <a:pt x="10284" y="79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85012C6F-B269-439C-9B4E-D94AF9E2F881}"/>
                </a:ext>
              </a:extLst>
            </p:cNvPr>
            <p:cNvSpPr/>
            <p:nvPr/>
          </p:nvSpPr>
          <p:spPr>
            <a:xfrm>
              <a:off x="7809354" y="5861870"/>
              <a:ext cx="9062" cy="103459"/>
            </a:xfrm>
            <a:custGeom>
              <a:avLst/>
              <a:gdLst>
                <a:gd name="connsiteX0" fmla="*/ 3174 w 9062"/>
                <a:gd name="connsiteY0" fmla="*/ 103078 h 103459"/>
                <a:gd name="connsiteX1" fmla="*/ 4316 w 9062"/>
                <a:gd name="connsiteY1" fmla="*/ 103078 h 103459"/>
                <a:gd name="connsiteX2" fmla="*/ 5078 w 9062"/>
                <a:gd name="connsiteY2" fmla="*/ 103078 h 103459"/>
                <a:gd name="connsiteX3" fmla="*/ 6348 w 9062"/>
                <a:gd name="connsiteY3" fmla="*/ 103078 h 103459"/>
                <a:gd name="connsiteX4" fmla="*/ 7364 w 9062"/>
                <a:gd name="connsiteY4" fmla="*/ 102316 h 103459"/>
                <a:gd name="connsiteX5" fmla="*/ 8379 w 9062"/>
                <a:gd name="connsiteY5" fmla="*/ 101428 h 103459"/>
                <a:gd name="connsiteX6" fmla="*/ 8379 w 9062"/>
                <a:gd name="connsiteY6" fmla="*/ 100412 h 103459"/>
                <a:gd name="connsiteX7" fmla="*/ 9015 w 9062"/>
                <a:gd name="connsiteY7" fmla="*/ 99142 h 103459"/>
                <a:gd name="connsiteX8" fmla="*/ 9015 w 9062"/>
                <a:gd name="connsiteY8" fmla="*/ 98253 h 103459"/>
                <a:gd name="connsiteX9" fmla="*/ 9015 w 9062"/>
                <a:gd name="connsiteY9" fmla="*/ 97111 h 103459"/>
                <a:gd name="connsiteX10" fmla="*/ 9015 w 9062"/>
                <a:gd name="connsiteY10" fmla="*/ 97111 h 103459"/>
                <a:gd name="connsiteX11" fmla="*/ 9015 w 9062"/>
                <a:gd name="connsiteY11" fmla="*/ 6964 h 103459"/>
                <a:gd name="connsiteX12" fmla="*/ 2158 w 9062"/>
                <a:gd name="connsiteY12" fmla="*/ 108 h 103459"/>
                <a:gd name="connsiteX13" fmla="*/ 0 w 9062"/>
                <a:gd name="connsiteY13" fmla="*/ 108 h 103459"/>
                <a:gd name="connsiteX14" fmla="*/ 4698 w 9062"/>
                <a:gd name="connsiteY14" fmla="*/ 6583 h 103459"/>
                <a:gd name="connsiteX15" fmla="*/ 4698 w 9062"/>
                <a:gd name="connsiteY15" fmla="*/ 97492 h 103459"/>
                <a:gd name="connsiteX16" fmla="*/ 1142 w 9062"/>
                <a:gd name="connsiteY16" fmla="*/ 103459 h 10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62" h="103459">
                  <a:moveTo>
                    <a:pt x="3174" y="103078"/>
                  </a:moveTo>
                  <a:lnTo>
                    <a:pt x="4316" y="103078"/>
                  </a:lnTo>
                  <a:lnTo>
                    <a:pt x="5078" y="103078"/>
                  </a:lnTo>
                  <a:lnTo>
                    <a:pt x="6348" y="103078"/>
                  </a:lnTo>
                  <a:lnTo>
                    <a:pt x="7364" y="102316"/>
                  </a:lnTo>
                  <a:lnTo>
                    <a:pt x="8379" y="101428"/>
                  </a:lnTo>
                  <a:cubicBezTo>
                    <a:pt x="8417" y="101090"/>
                    <a:pt x="8417" y="100750"/>
                    <a:pt x="8379" y="100412"/>
                  </a:cubicBezTo>
                  <a:lnTo>
                    <a:pt x="9015" y="99142"/>
                  </a:lnTo>
                  <a:cubicBezTo>
                    <a:pt x="8964" y="98848"/>
                    <a:pt x="8964" y="98548"/>
                    <a:pt x="9015" y="98253"/>
                  </a:cubicBezTo>
                  <a:cubicBezTo>
                    <a:pt x="9078" y="97875"/>
                    <a:pt x="9078" y="97489"/>
                    <a:pt x="9015" y="97111"/>
                  </a:cubicBezTo>
                  <a:lnTo>
                    <a:pt x="9015" y="97111"/>
                  </a:lnTo>
                  <a:lnTo>
                    <a:pt x="9015" y="6964"/>
                  </a:lnTo>
                  <a:cubicBezTo>
                    <a:pt x="9015" y="3178"/>
                    <a:pt x="5942" y="108"/>
                    <a:pt x="2158" y="108"/>
                  </a:cubicBezTo>
                  <a:cubicBezTo>
                    <a:pt x="1448" y="-36"/>
                    <a:pt x="711" y="-36"/>
                    <a:pt x="0" y="108"/>
                  </a:cubicBezTo>
                  <a:cubicBezTo>
                    <a:pt x="2793" y="1034"/>
                    <a:pt x="4685" y="3640"/>
                    <a:pt x="4698" y="6583"/>
                  </a:cubicBezTo>
                  <a:lnTo>
                    <a:pt x="4698" y="97492"/>
                  </a:lnTo>
                  <a:cubicBezTo>
                    <a:pt x="4634" y="99964"/>
                    <a:pt x="3288" y="102224"/>
                    <a:pt x="1142" y="103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2BEE97FF-D4B3-42B9-BA3E-13B83844A713}"/>
                </a:ext>
              </a:extLst>
            </p:cNvPr>
            <p:cNvSpPr/>
            <p:nvPr/>
          </p:nvSpPr>
          <p:spPr>
            <a:xfrm>
              <a:off x="7786373" y="5954664"/>
              <a:ext cx="13712" cy="555482"/>
            </a:xfrm>
            <a:custGeom>
              <a:avLst/>
              <a:gdLst>
                <a:gd name="connsiteX0" fmla="*/ 0 w 13712"/>
                <a:gd name="connsiteY0" fmla="*/ 555483 h 555482"/>
                <a:gd name="connsiteX1" fmla="*/ 6856 w 13712"/>
                <a:gd name="connsiteY1" fmla="*/ 548627 h 555482"/>
                <a:gd name="connsiteX2" fmla="*/ 13713 w 13712"/>
                <a:gd name="connsiteY2" fmla="*/ 555483 h 555482"/>
                <a:gd name="connsiteX3" fmla="*/ 13713 w 13712"/>
                <a:gd name="connsiteY3" fmla="*/ 6983 h 555482"/>
                <a:gd name="connsiteX4" fmla="*/ 6856 w 13712"/>
                <a:gd name="connsiteY4" fmla="*/ 0 h 555482"/>
                <a:gd name="connsiteX5" fmla="*/ 4952 w 13712"/>
                <a:gd name="connsiteY5" fmla="*/ 0 h 555482"/>
                <a:gd name="connsiteX6" fmla="*/ 3682 w 13712"/>
                <a:gd name="connsiteY6" fmla="*/ 0 h 555482"/>
                <a:gd name="connsiteX7" fmla="*/ 2539 w 13712"/>
                <a:gd name="connsiteY7" fmla="*/ 762 h 555482"/>
                <a:gd name="connsiteX8" fmla="*/ 1651 w 13712"/>
                <a:gd name="connsiteY8" fmla="*/ 1651 h 555482"/>
                <a:gd name="connsiteX9" fmla="*/ 889 w 13712"/>
                <a:gd name="connsiteY9" fmla="*/ 2793 h 555482"/>
                <a:gd name="connsiteX10" fmla="*/ 889 w 13712"/>
                <a:gd name="connsiteY10" fmla="*/ 3936 h 555482"/>
                <a:gd name="connsiteX11" fmla="*/ 889 w 13712"/>
                <a:gd name="connsiteY11" fmla="*/ 5333 h 555482"/>
                <a:gd name="connsiteX12" fmla="*/ 889 w 13712"/>
                <a:gd name="connsiteY12" fmla="*/ 6094 h 555482"/>
                <a:gd name="connsiteX13" fmla="*/ 889 w 13712"/>
                <a:gd name="connsiteY13" fmla="*/ 554594 h 55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12" h="555482">
                  <a:moveTo>
                    <a:pt x="0" y="555483"/>
                  </a:moveTo>
                  <a:cubicBezTo>
                    <a:pt x="0" y="551699"/>
                    <a:pt x="3073" y="548627"/>
                    <a:pt x="6856" y="548627"/>
                  </a:cubicBezTo>
                  <a:cubicBezTo>
                    <a:pt x="10640" y="548627"/>
                    <a:pt x="13713" y="551699"/>
                    <a:pt x="13713" y="555483"/>
                  </a:cubicBezTo>
                  <a:lnTo>
                    <a:pt x="13713" y="6983"/>
                  </a:lnTo>
                  <a:cubicBezTo>
                    <a:pt x="13713" y="3176"/>
                    <a:pt x="10665" y="70"/>
                    <a:pt x="6856" y="0"/>
                  </a:cubicBezTo>
                  <a:lnTo>
                    <a:pt x="4952" y="0"/>
                  </a:lnTo>
                  <a:lnTo>
                    <a:pt x="3682" y="0"/>
                  </a:lnTo>
                  <a:lnTo>
                    <a:pt x="2539" y="762"/>
                  </a:lnTo>
                  <a:cubicBezTo>
                    <a:pt x="2209" y="1025"/>
                    <a:pt x="1917" y="1323"/>
                    <a:pt x="1651" y="1651"/>
                  </a:cubicBezTo>
                  <a:lnTo>
                    <a:pt x="889" y="2793"/>
                  </a:lnTo>
                  <a:cubicBezTo>
                    <a:pt x="838" y="3173"/>
                    <a:pt x="838" y="3556"/>
                    <a:pt x="889" y="3936"/>
                  </a:cubicBezTo>
                  <a:cubicBezTo>
                    <a:pt x="825" y="4399"/>
                    <a:pt x="825" y="4869"/>
                    <a:pt x="889" y="5333"/>
                  </a:cubicBezTo>
                  <a:cubicBezTo>
                    <a:pt x="889" y="5333"/>
                    <a:pt x="889" y="5333"/>
                    <a:pt x="889" y="6094"/>
                  </a:cubicBezTo>
                  <a:lnTo>
                    <a:pt x="889" y="5545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1B7C2B5C-D576-4B06-ACA0-43ED8B521F71}"/>
                </a:ext>
              </a:extLst>
            </p:cNvPr>
            <p:cNvSpPr/>
            <p:nvPr/>
          </p:nvSpPr>
          <p:spPr>
            <a:xfrm>
              <a:off x="7785865" y="6504434"/>
              <a:ext cx="13760" cy="13671"/>
            </a:xfrm>
            <a:custGeom>
              <a:avLst/>
              <a:gdLst>
                <a:gd name="connsiteX0" fmla="*/ 508 w 13760"/>
                <a:gd name="connsiteY0" fmla="*/ 6602 h 13671"/>
                <a:gd name="connsiteX1" fmla="*/ 7364 w 13760"/>
                <a:gd name="connsiteY1" fmla="*/ 13585 h 13671"/>
                <a:gd name="connsiteX2" fmla="*/ 7364 w 13760"/>
                <a:gd name="connsiteY2" fmla="*/ 13585 h 13671"/>
                <a:gd name="connsiteX3" fmla="*/ 10031 w 13760"/>
                <a:gd name="connsiteY3" fmla="*/ 13585 h 13671"/>
                <a:gd name="connsiteX4" fmla="*/ 10793 w 13760"/>
                <a:gd name="connsiteY4" fmla="*/ 13585 h 13671"/>
                <a:gd name="connsiteX5" fmla="*/ 12189 w 13760"/>
                <a:gd name="connsiteY5" fmla="*/ 12570 h 13671"/>
                <a:gd name="connsiteX6" fmla="*/ 12824 w 13760"/>
                <a:gd name="connsiteY6" fmla="*/ 11681 h 13671"/>
                <a:gd name="connsiteX7" fmla="*/ 13713 w 13760"/>
                <a:gd name="connsiteY7" fmla="*/ 10411 h 13671"/>
                <a:gd name="connsiteX8" fmla="*/ 13713 w 13760"/>
                <a:gd name="connsiteY8" fmla="*/ 9523 h 13671"/>
                <a:gd name="connsiteX9" fmla="*/ 13713 w 13760"/>
                <a:gd name="connsiteY9" fmla="*/ 9523 h 13671"/>
                <a:gd name="connsiteX10" fmla="*/ 13713 w 13760"/>
                <a:gd name="connsiteY10" fmla="*/ 7999 h 13671"/>
                <a:gd name="connsiteX11" fmla="*/ 13713 w 13760"/>
                <a:gd name="connsiteY11" fmla="*/ 6856 h 13671"/>
                <a:gd name="connsiteX12" fmla="*/ 13713 w 13760"/>
                <a:gd name="connsiteY12" fmla="*/ 6856 h 13671"/>
                <a:gd name="connsiteX13" fmla="*/ 6857 w 13760"/>
                <a:gd name="connsiteY13" fmla="*/ 0 h 13671"/>
                <a:gd name="connsiteX14" fmla="*/ 0 w 13760"/>
                <a:gd name="connsiteY14" fmla="*/ 6856 h 13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760" h="13671">
                  <a:moveTo>
                    <a:pt x="508" y="6602"/>
                  </a:moveTo>
                  <a:cubicBezTo>
                    <a:pt x="508" y="10411"/>
                    <a:pt x="3555" y="13522"/>
                    <a:pt x="7364" y="13585"/>
                  </a:cubicBezTo>
                  <a:lnTo>
                    <a:pt x="7364" y="13585"/>
                  </a:lnTo>
                  <a:cubicBezTo>
                    <a:pt x="8253" y="13700"/>
                    <a:pt x="9142" y="13700"/>
                    <a:pt x="10031" y="13585"/>
                  </a:cubicBezTo>
                  <a:lnTo>
                    <a:pt x="10793" y="13585"/>
                  </a:lnTo>
                  <a:lnTo>
                    <a:pt x="12189" y="12570"/>
                  </a:lnTo>
                  <a:lnTo>
                    <a:pt x="12824" y="11681"/>
                  </a:lnTo>
                  <a:cubicBezTo>
                    <a:pt x="13154" y="11275"/>
                    <a:pt x="13446" y="10856"/>
                    <a:pt x="13713" y="10411"/>
                  </a:cubicBezTo>
                  <a:cubicBezTo>
                    <a:pt x="13776" y="10119"/>
                    <a:pt x="13776" y="9815"/>
                    <a:pt x="13713" y="9523"/>
                  </a:cubicBezTo>
                  <a:lnTo>
                    <a:pt x="13713" y="9523"/>
                  </a:lnTo>
                  <a:cubicBezTo>
                    <a:pt x="13776" y="9015"/>
                    <a:pt x="13776" y="8507"/>
                    <a:pt x="13713" y="7999"/>
                  </a:cubicBezTo>
                  <a:lnTo>
                    <a:pt x="13713" y="6856"/>
                  </a:lnTo>
                  <a:lnTo>
                    <a:pt x="13713" y="6856"/>
                  </a:lnTo>
                  <a:cubicBezTo>
                    <a:pt x="13713" y="3072"/>
                    <a:pt x="10640" y="0"/>
                    <a:pt x="6857" y="0"/>
                  </a:cubicBezTo>
                  <a:cubicBezTo>
                    <a:pt x="3073" y="0"/>
                    <a:pt x="0" y="307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80A2B80E-F387-4BBD-8A54-19D5AEE03FA9}"/>
                </a:ext>
              </a:extLst>
            </p:cNvPr>
            <p:cNvSpPr/>
            <p:nvPr/>
          </p:nvSpPr>
          <p:spPr>
            <a:xfrm>
              <a:off x="4504272" y="6126578"/>
              <a:ext cx="13083" cy="13839"/>
            </a:xfrm>
            <a:custGeom>
              <a:avLst/>
              <a:gdLst>
                <a:gd name="connsiteX0" fmla="*/ 6 w 13083"/>
                <a:gd name="connsiteY0" fmla="*/ 6983 h 13839"/>
                <a:gd name="connsiteX1" fmla="*/ 6989 w 13083"/>
                <a:gd name="connsiteY1" fmla="*/ 13840 h 13839"/>
                <a:gd name="connsiteX2" fmla="*/ 13084 w 13083"/>
                <a:gd name="connsiteY2" fmla="*/ 13840 h 13839"/>
                <a:gd name="connsiteX3" fmla="*/ 6100 w 13083"/>
                <a:gd name="connsiteY3" fmla="*/ 6983 h 13839"/>
                <a:gd name="connsiteX4" fmla="*/ 13084 w 13083"/>
                <a:gd name="connsiteY4" fmla="*/ 0 h 13839"/>
                <a:gd name="connsiteX5" fmla="*/ 6989 w 13083"/>
                <a:gd name="connsiteY5" fmla="*/ 0 h 13839"/>
                <a:gd name="connsiteX6" fmla="*/ 6100 w 13083"/>
                <a:gd name="connsiteY6" fmla="*/ 0 h 13839"/>
                <a:gd name="connsiteX7" fmla="*/ 6 w 13083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083" h="13839">
                  <a:moveTo>
                    <a:pt x="6" y="6983"/>
                  </a:moveTo>
                  <a:cubicBezTo>
                    <a:pt x="70" y="10792"/>
                    <a:pt x="3180" y="13840"/>
                    <a:pt x="6989" y="13840"/>
                  </a:cubicBezTo>
                  <a:lnTo>
                    <a:pt x="13084" y="13840"/>
                  </a:lnTo>
                  <a:cubicBezTo>
                    <a:pt x="9275" y="13840"/>
                    <a:pt x="6164" y="10792"/>
                    <a:pt x="6100" y="6983"/>
                  </a:cubicBezTo>
                  <a:cubicBezTo>
                    <a:pt x="6100" y="3123"/>
                    <a:pt x="9224" y="0"/>
                    <a:pt x="13084" y="0"/>
                  </a:cubicBezTo>
                  <a:lnTo>
                    <a:pt x="6989" y="0"/>
                  </a:lnTo>
                  <a:lnTo>
                    <a:pt x="6100" y="0"/>
                  </a:lnTo>
                  <a:cubicBezTo>
                    <a:pt x="2533" y="330"/>
                    <a:pt x="-146" y="3403"/>
                    <a:pt x="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76D5F75-3A0D-4941-9154-C4EE6DF8ADE5}"/>
                </a:ext>
              </a:extLst>
            </p:cNvPr>
            <p:cNvSpPr/>
            <p:nvPr/>
          </p:nvSpPr>
          <p:spPr>
            <a:xfrm>
              <a:off x="4769131" y="6447298"/>
              <a:ext cx="13887" cy="6856"/>
            </a:xfrm>
            <a:custGeom>
              <a:avLst/>
              <a:gdLst>
                <a:gd name="connsiteX0" fmla="*/ 13839 w 13887"/>
                <a:gd name="connsiteY0" fmla="*/ 1143 h 6856"/>
                <a:gd name="connsiteX1" fmla="*/ 13839 w 13887"/>
                <a:gd name="connsiteY1" fmla="*/ 0 h 6856"/>
                <a:gd name="connsiteX2" fmla="*/ 13839 w 13887"/>
                <a:gd name="connsiteY2" fmla="*/ 0 h 6856"/>
                <a:gd name="connsiteX3" fmla="*/ 6983 w 13887"/>
                <a:gd name="connsiteY3" fmla="*/ 6856 h 6856"/>
                <a:gd name="connsiteX4" fmla="*/ 0 w 13887"/>
                <a:gd name="connsiteY4" fmla="*/ 0 h 6856"/>
                <a:gd name="connsiteX5" fmla="*/ 0 w 13887"/>
                <a:gd name="connsiteY5" fmla="*/ 0 h 6856"/>
                <a:gd name="connsiteX6" fmla="*/ 5587 w 13887"/>
                <a:gd name="connsiteY6" fmla="*/ 6602 h 6856"/>
                <a:gd name="connsiteX7" fmla="*/ 6983 w 13887"/>
                <a:gd name="connsiteY7" fmla="*/ 6602 h 6856"/>
                <a:gd name="connsiteX8" fmla="*/ 8507 w 13887"/>
                <a:gd name="connsiteY8" fmla="*/ 6602 h 6856"/>
                <a:gd name="connsiteX9" fmla="*/ 9903 w 13887"/>
                <a:gd name="connsiteY9" fmla="*/ 6602 h 6856"/>
                <a:gd name="connsiteX10" fmla="*/ 10919 w 13887"/>
                <a:gd name="connsiteY10" fmla="*/ 5840 h 6856"/>
                <a:gd name="connsiteX11" fmla="*/ 11935 w 13887"/>
                <a:gd name="connsiteY11" fmla="*/ 5079 h 6856"/>
                <a:gd name="connsiteX12" fmla="*/ 12697 w 13887"/>
                <a:gd name="connsiteY12" fmla="*/ 3936 h 6856"/>
                <a:gd name="connsiteX13" fmla="*/ 12697 w 13887"/>
                <a:gd name="connsiteY13" fmla="*/ 3174 h 6856"/>
                <a:gd name="connsiteX14" fmla="*/ 12697 w 13887"/>
                <a:gd name="connsiteY14" fmla="*/ 3174 h 6856"/>
                <a:gd name="connsiteX15" fmla="*/ 13839 w 13887"/>
                <a:gd name="connsiteY15" fmla="*/ 1143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87" h="6856">
                  <a:moveTo>
                    <a:pt x="13839" y="1143"/>
                  </a:moveTo>
                  <a:cubicBezTo>
                    <a:pt x="13903" y="762"/>
                    <a:pt x="13903" y="381"/>
                    <a:pt x="13839" y="0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0"/>
                  </a:lnTo>
                  <a:cubicBezTo>
                    <a:pt x="13" y="3263"/>
                    <a:pt x="2374" y="6044"/>
                    <a:pt x="5587" y="6602"/>
                  </a:cubicBezTo>
                  <a:lnTo>
                    <a:pt x="6983" y="6602"/>
                  </a:lnTo>
                  <a:lnTo>
                    <a:pt x="8507" y="6602"/>
                  </a:lnTo>
                  <a:lnTo>
                    <a:pt x="9903" y="6602"/>
                  </a:lnTo>
                  <a:cubicBezTo>
                    <a:pt x="9903" y="6602"/>
                    <a:pt x="10538" y="6602"/>
                    <a:pt x="10919" y="5840"/>
                  </a:cubicBezTo>
                  <a:lnTo>
                    <a:pt x="11935" y="5079"/>
                  </a:lnTo>
                  <a:cubicBezTo>
                    <a:pt x="12227" y="4723"/>
                    <a:pt x="12494" y="4342"/>
                    <a:pt x="12697" y="3936"/>
                  </a:cubicBezTo>
                  <a:lnTo>
                    <a:pt x="12697" y="3174"/>
                  </a:lnTo>
                  <a:lnTo>
                    <a:pt x="12697" y="3174"/>
                  </a:lnTo>
                  <a:cubicBezTo>
                    <a:pt x="13420" y="2755"/>
                    <a:pt x="13852" y="1981"/>
                    <a:pt x="1383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154B3C1D-5B09-4D2A-A17C-4A6936C76BB5}"/>
                </a:ext>
              </a:extLst>
            </p:cNvPr>
            <p:cNvSpPr/>
            <p:nvPr/>
          </p:nvSpPr>
          <p:spPr>
            <a:xfrm>
              <a:off x="4779796" y="5016978"/>
              <a:ext cx="13896" cy="777453"/>
            </a:xfrm>
            <a:custGeom>
              <a:avLst/>
              <a:gdLst>
                <a:gd name="connsiteX0" fmla="*/ 6856 w 13896"/>
                <a:gd name="connsiteY0" fmla="*/ 31 h 777453"/>
                <a:gd name="connsiteX1" fmla="*/ 1524 w 13896"/>
                <a:gd name="connsiteY1" fmla="*/ 2952 h 777453"/>
                <a:gd name="connsiteX2" fmla="*/ 0 w 13896"/>
                <a:gd name="connsiteY2" fmla="*/ 7015 h 777453"/>
                <a:gd name="connsiteX3" fmla="*/ 0 w 13896"/>
                <a:gd name="connsiteY3" fmla="*/ 777454 h 777453"/>
                <a:gd name="connsiteX4" fmla="*/ 6856 w 13896"/>
                <a:gd name="connsiteY4" fmla="*/ 770597 h 777453"/>
                <a:gd name="connsiteX5" fmla="*/ 13839 w 13896"/>
                <a:gd name="connsiteY5" fmla="*/ 777454 h 777453"/>
                <a:gd name="connsiteX6" fmla="*/ 13839 w 13896"/>
                <a:gd name="connsiteY6" fmla="*/ 7015 h 777453"/>
                <a:gd name="connsiteX7" fmla="*/ 13839 w 13896"/>
                <a:gd name="connsiteY7" fmla="*/ 7015 h 777453"/>
                <a:gd name="connsiteX8" fmla="*/ 13839 w 13896"/>
                <a:gd name="connsiteY8" fmla="*/ 5491 h 777453"/>
                <a:gd name="connsiteX9" fmla="*/ 13839 w 13896"/>
                <a:gd name="connsiteY9" fmla="*/ 4221 h 777453"/>
                <a:gd name="connsiteX10" fmla="*/ 13839 w 13896"/>
                <a:gd name="connsiteY10" fmla="*/ 4221 h 777453"/>
                <a:gd name="connsiteX11" fmla="*/ 6856 w 13896"/>
                <a:gd name="connsiteY11" fmla="*/ 31 h 777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7453">
                  <a:moveTo>
                    <a:pt x="6856" y="31"/>
                  </a:moveTo>
                  <a:cubicBezTo>
                    <a:pt x="4711" y="80"/>
                    <a:pt x="2717" y="1169"/>
                    <a:pt x="1524" y="2952"/>
                  </a:cubicBezTo>
                  <a:cubicBezTo>
                    <a:pt x="559" y="4086"/>
                    <a:pt x="13" y="5523"/>
                    <a:pt x="0" y="7015"/>
                  </a:cubicBezTo>
                  <a:lnTo>
                    <a:pt x="0" y="777454"/>
                  </a:lnTo>
                  <a:cubicBezTo>
                    <a:pt x="0" y="773667"/>
                    <a:pt x="3073" y="770597"/>
                    <a:pt x="6856" y="770597"/>
                  </a:cubicBezTo>
                  <a:cubicBezTo>
                    <a:pt x="10665" y="770597"/>
                    <a:pt x="13776" y="773647"/>
                    <a:pt x="13839" y="777454"/>
                  </a:cubicBezTo>
                  <a:lnTo>
                    <a:pt x="13839" y="7015"/>
                  </a:lnTo>
                  <a:lnTo>
                    <a:pt x="13839" y="7015"/>
                  </a:lnTo>
                  <a:cubicBezTo>
                    <a:pt x="13916" y="6509"/>
                    <a:pt x="13916" y="5996"/>
                    <a:pt x="13839" y="5491"/>
                  </a:cubicBezTo>
                  <a:cubicBezTo>
                    <a:pt x="13903" y="5070"/>
                    <a:pt x="13903" y="4642"/>
                    <a:pt x="13839" y="4221"/>
                  </a:cubicBezTo>
                  <a:lnTo>
                    <a:pt x="13839" y="4221"/>
                  </a:lnTo>
                  <a:cubicBezTo>
                    <a:pt x="12684" y="1443"/>
                    <a:pt x="9853" y="-255"/>
                    <a:pt x="6856" y="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AFD6A02D-B314-4CE1-A088-C3B21DD83691}"/>
                </a:ext>
              </a:extLst>
            </p:cNvPr>
            <p:cNvSpPr/>
            <p:nvPr/>
          </p:nvSpPr>
          <p:spPr>
            <a:xfrm>
              <a:off x="4779796" y="5787575"/>
              <a:ext cx="13712" cy="242634"/>
            </a:xfrm>
            <a:custGeom>
              <a:avLst/>
              <a:gdLst>
                <a:gd name="connsiteX0" fmla="*/ 6856 w 13712"/>
                <a:gd name="connsiteY0" fmla="*/ 0 h 242634"/>
                <a:gd name="connsiteX1" fmla="*/ 0 w 13712"/>
                <a:gd name="connsiteY1" fmla="*/ 6856 h 242634"/>
                <a:gd name="connsiteX2" fmla="*/ 0 w 13712"/>
                <a:gd name="connsiteY2" fmla="*/ 236287 h 242634"/>
                <a:gd name="connsiteX3" fmla="*/ 1524 w 13712"/>
                <a:gd name="connsiteY3" fmla="*/ 240350 h 242634"/>
                <a:gd name="connsiteX4" fmla="*/ 1524 w 13712"/>
                <a:gd name="connsiteY4" fmla="*/ 240350 h 242634"/>
                <a:gd name="connsiteX5" fmla="*/ 2539 w 13712"/>
                <a:gd name="connsiteY5" fmla="*/ 241365 h 242634"/>
                <a:gd name="connsiteX6" fmla="*/ 5587 w 13712"/>
                <a:gd name="connsiteY6" fmla="*/ 242635 h 242634"/>
                <a:gd name="connsiteX7" fmla="*/ 6729 w 13712"/>
                <a:gd name="connsiteY7" fmla="*/ 242635 h 242634"/>
                <a:gd name="connsiteX8" fmla="*/ 7999 w 13712"/>
                <a:gd name="connsiteY8" fmla="*/ 242635 h 242634"/>
                <a:gd name="connsiteX9" fmla="*/ 13713 w 13712"/>
                <a:gd name="connsiteY9" fmla="*/ 236033 h 242634"/>
                <a:gd name="connsiteX10" fmla="*/ 13713 w 13712"/>
                <a:gd name="connsiteY10" fmla="*/ 6856 h 242634"/>
                <a:gd name="connsiteX11" fmla="*/ 6856 w 13712"/>
                <a:gd name="connsiteY11" fmla="*/ 0 h 242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12" h="242634">
                  <a:moveTo>
                    <a:pt x="6856" y="0"/>
                  </a:moveTo>
                  <a:cubicBezTo>
                    <a:pt x="3073" y="0"/>
                    <a:pt x="0" y="3070"/>
                    <a:pt x="0" y="6856"/>
                  </a:cubicBezTo>
                  <a:lnTo>
                    <a:pt x="0" y="236287"/>
                  </a:lnTo>
                  <a:cubicBezTo>
                    <a:pt x="51" y="237772"/>
                    <a:pt x="584" y="239200"/>
                    <a:pt x="1524" y="240350"/>
                  </a:cubicBezTo>
                  <a:lnTo>
                    <a:pt x="1524" y="240350"/>
                  </a:lnTo>
                  <a:cubicBezTo>
                    <a:pt x="1828" y="240719"/>
                    <a:pt x="2171" y="241059"/>
                    <a:pt x="2539" y="241365"/>
                  </a:cubicBezTo>
                  <a:cubicBezTo>
                    <a:pt x="3416" y="242066"/>
                    <a:pt x="4469" y="242507"/>
                    <a:pt x="5587" y="242635"/>
                  </a:cubicBezTo>
                  <a:lnTo>
                    <a:pt x="6729" y="242635"/>
                  </a:lnTo>
                  <a:lnTo>
                    <a:pt x="7999" y="242635"/>
                  </a:lnTo>
                  <a:cubicBezTo>
                    <a:pt x="11262" y="242136"/>
                    <a:pt x="13687" y="239338"/>
                    <a:pt x="13713" y="236033"/>
                  </a:cubicBezTo>
                  <a:lnTo>
                    <a:pt x="13713" y="6856"/>
                  </a:lnTo>
                  <a:cubicBezTo>
                    <a:pt x="13649" y="3098"/>
                    <a:pt x="10614" y="67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18DCD5B-A353-4BCD-8295-BB290245CD77}"/>
                </a:ext>
              </a:extLst>
            </p:cNvPr>
            <p:cNvSpPr/>
            <p:nvPr/>
          </p:nvSpPr>
          <p:spPr>
            <a:xfrm>
              <a:off x="5215039" y="6131149"/>
              <a:ext cx="13896" cy="315387"/>
            </a:xfrm>
            <a:custGeom>
              <a:avLst/>
              <a:gdLst>
                <a:gd name="connsiteX0" fmla="*/ 12824 w 13896"/>
                <a:gd name="connsiteY0" fmla="*/ 2412 h 315387"/>
                <a:gd name="connsiteX1" fmla="*/ 5967 w 13896"/>
                <a:gd name="connsiteY1" fmla="*/ 9269 h 315387"/>
                <a:gd name="connsiteX2" fmla="*/ 0 w 13896"/>
                <a:gd name="connsiteY2" fmla="*/ 9269 h 315387"/>
                <a:gd name="connsiteX3" fmla="*/ 0 w 13896"/>
                <a:gd name="connsiteY3" fmla="*/ 315387 h 315387"/>
                <a:gd name="connsiteX4" fmla="*/ 6856 w 13896"/>
                <a:gd name="connsiteY4" fmla="*/ 308531 h 315387"/>
                <a:gd name="connsiteX5" fmla="*/ 13839 w 13896"/>
                <a:gd name="connsiteY5" fmla="*/ 308531 h 315387"/>
                <a:gd name="connsiteX6" fmla="*/ 13839 w 13896"/>
                <a:gd name="connsiteY6" fmla="*/ 3809 h 315387"/>
                <a:gd name="connsiteX7" fmla="*/ 13839 w 13896"/>
                <a:gd name="connsiteY7" fmla="*/ 3809 h 315387"/>
                <a:gd name="connsiteX8" fmla="*/ 13839 w 13896"/>
                <a:gd name="connsiteY8" fmla="*/ 2412 h 315387"/>
                <a:gd name="connsiteX9" fmla="*/ 13839 w 13896"/>
                <a:gd name="connsiteY9" fmla="*/ 1143 h 315387"/>
                <a:gd name="connsiteX10" fmla="*/ 13839 w 13896"/>
                <a:gd name="connsiteY10" fmla="*/ 0 h 315387"/>
                <a:gd name="connsiteX11" fmla="*/ 12824 w 13896"/>
                <a:gd name="connsiteY11" fmla="*/ 2412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315387">
                  <a:moveTo>
                    <a:pt x="12824" y="2412"/>
                  </a:moveTo>
                  <a:cubicBezTo>
                    <a:pt x="12824" y="6196"/>
                    <a:pt x="9751" y="9269"/>
                    <a:pt x="5967" y="9269"/>
                  </a:cubicBezTo>
                  <a:lnTo>
                    <a:pt x="0" y="9269"/>
                  </a:lnTo>
                  <a:lnTo>
                    <a:pt x="0" y="315387"/>
                  </a:lnTo>
                  <a:cubicBezTo>
                    <a:pt x="0" y="311604"/>
                    <a:pt x="3073" y="308531"/>
                    <a:pt x="6856" y="308531"/>
                  </a:cubicBezTo>
                  <a:lnTo>
                    <a:pt x="13839" y="308531"/>
                  </a:lnTo>
                  <a:lnTo>
                    <a:pt x="13839" y="3809"/>
                  </a:lnTo>
                  <a:lnTo>
                    <a:pt x="13839" y="3809"/>
                  </a:lnTo>
                  <a:cubicBezTo>
                    <a:pt x="13916" y="3352"/>
                    <a:pt x="13916" y="2870"/>
                    <a:pt x="13839" y="2412"/>
                  </a:cubicBezTo>
                  <a:cubicBezTo>
                    <a:pt x="13916" y="1993"/>
                    <a:pt x="13916" y="1562"/>
                    <a:pt x="13839" y="1143"/>
                  </a:cubicBezTo>
                  <a:cubicBezTo>
                    <a:pt x="13903" y="762"/>
                    <a:pt x="13903" y="381"/>
                    <a:pt x="13839" y="0"/>
                  </a:cubicBezTo>
                  <a:cubicBezTo>
                    <a:pt x="13611" y="851"/>
                    <a:pt x="13268" y="1663"/>
                    <a:pt x="12824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89FC4664-A963-4183-BED4-65F4C0093CD6}"/>
                </a:ext>
              </a:extLst>
            </p:cNvPr>
            <p:cNvSpPr/>
            <p:nvPr/>
          </p:nvSpPr>
          <p:spPr>
            <a:xfrm>
              <a:off x="5215039" y="6446536"/>
              <a:ext cx="9141" cy="6868"/>
            </a:xfrm>
            <a:custGeom>
              <a:avLst/>
              <a:gdLst>
                <a:gd name="connsiteX0" fmla="*/ 0 w 9141"/>
                <a:gd name="connsiteY0" fmla="*/ 0 h 6868"/>
                <a:gd name="connsiteX1" fmla="*/ 0 w 9141"/>
                <a:gd name="connsiteY1" fmla="*/ 0 h 6868"/>
                <a:gd name="connsiteX2" fmla="*/ 6844 w 9141"/>
                <a:gd name="connsiteY2" fmla="*/ 6869 h 6868"/>
                <a:gd name="connsiteX3" fmla="*/ 9142 w 9141"/>
                <a:gd name="connsiteY3" fmla="*/ 6475 h 6868"/>
                <a:gd name="connsiteX4" fmla="*/ 6856 w 9141"/>
                <a:gd name="connsiteY4" fmla="*/ 6475 h 6868"/>
                <a:gd name="connsiteX5" fmla="*/ 0 w 9141"/>
                <a:gd name="connsiteY5" fmla="*/ 0 h 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1" h="6868">
                  <a:moveTo>
                    <a:pt x="0" y="0"/>
                  </a:moveTo>
                  <a:lnTo>
                    <a:pt x="0" y="0"/>
                  </a:lnTo>
                  <a:cubicBezTo>
                    <a:pt x="0" y="3784"/>
                    <a:pt x="3060" y="6856"/>
                    <a:pt x="6844" y="6869"/>
                  </a:cubicBezTo>
                  <a:cubicBezTo>
                    <a:pt x="7631" y="6869"/>
                    <a:pt x="8405" y="6742"/>
                    <a:pt x="9142" y="6475"/>
                  </a:cubicBezTo>
                  <a:lnTo>
                    <a:pt x="6856" y="6475"/>
                  </a:lnTo>
                  <a:cubicBezTo>
                    <a:pt x="3238" y="6425"/>
                    <a:pt x="267" y="36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2C246A0A-FBAF-419A-A57A-F4D32AB92262}"/>
                </a:ext>
              </a:extLst>
            </p:cNvPr>
            <p:cNvSpPr/>
            <p:nvPr/>
          </p:nvSpPr>
          <p:spPr>
            <a:xfrm>
              <a:off x="4449048" y="5614391"/>
              <a:ext cx="61324" cy="13839"/>
            </a:xfrm>
            <a:custGeom>
              <a:avLst/>
              <a:gdLst>
                <a:gd name="connsiteX0" fmla="*/ 0 w 61324"/>
                <a:gd name="connsiteY0" fmla="*/ 0 h 13839"/>
                <a:gd name="connsiteX1" fmla="*/ 6983 w 61324"/>
                <a:gd name="connsiteY1" fmla="*/ 6856 h 13839"/>
                <a:gd name="connsiteX2" fmla="*/ 0 w 61324"/>
                <a:gd name="connsiteY2" fmla="*/ 13839 h 13839"/>
                <a:gd name="connsiteX3" fmla="*/ 61325 w 61324"/>
                <a:gd name="connsiteY3" fmla="*/ 13839 h 13839"/>
                <a:gd name="connsiteX4" fmla="*/ 61325 w 61324"/>
                <a:gd name="connsiteY4" fmla="*/ 0 h 13839"/>
                <a:gd name="connsiteX5" fmla="*/ 0 w 61324"/>
                <a:gd name="connsiteY5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324" h="13839">
                  <a:moveTo>
                    <a:pt x="0" y="0"/>
                  </a:moveTo>
                  <a:cubicBezTo>
                    <a:pt x="3809" y="0"/>
                    <a:pt x="6919" y="3050"/>
                    <a:pt x="6983" y="6856"/>
                  </a:cubicBezTo>
                  <a:cubicBezTo>
                    <a:pt x="6983" y="10713"/>
                    <a:pt x="3860" y="13839"/>
                    <a:pt x="0" y="13839"/>
                  </a:cubicBezTo>
                  <a:lnTo>
                    <a:pt x="61325" y="13839"/>
                  </a:lnTo>
                  <a:lnTo>
                    <a:pt x="6132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9C9BA195-0A13-4686-B7C5-55B9E9D0124F}"/>
                </a:ext>
              </a:extLst>
            </p:cNvPr>
            <p:cNvSpPr/>
            <p:nvPr/>
          </p:nvSpPr>
          <p:spPr>
            <a:xfrm>
              <a:off x="6909229" y="6511671"/>
              <a:ext cx="56" cy="2158"/>
            </a:xfrm>
            <a:custGeom>
              <a:avLst/>
              <a:gdLst>
                <a:gd name="connsiteX0" fmla="*/ 57 w 56"/>
                <a:gd name="connsiteY0" fmla="*/ 0 h 2158"/>
                <a:gd name="connsiteX1" fmla="*/ 57 w 56"/>
                <a:gd name="connsiteY1" fmla="*/ 1270 h 2158"/>
                <a:gd name="connsiteX2" fmla="*/ 57 w 56"/>
                <a:gd name="connsiteY2" fmla="*/ 2158 h 2158"/>
                <a:gd name="connsiteX3" fmla="*/ 57 w 56"/>
                <a:gd name="connsiteY3" fmla="*/ 1524 h 2158"/>
                <a:gd name="connsiteX4" fmla="*/ 57 w 56"/>
                <a:gd name="connsiteY4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57" y="0"/>
                  </a:moveTo>
                  <a:lnTo>
                    <a:pt x="57" y="1270"/>
                  </a:lnTo>
                  <a:cubicBezTo>
                    <a:pt x="7" y="1562"/>
                    <a:pt x="7" y="1866"/>
                    <a:pt x="57" y="2158"/>
                  </a:cubicBezTo>
                  <a:cubicBezTo>
                    <a:pt x="-7" y="1955"/>
                    <a:pt x="-7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52643344-5226-449B-8D20-69456C36072E}"/>
                </a:ext>
              </a:extLst>
            </p:cNvPr>
            <p:cNvSpPr/>
            <p:nvPr/>
          </p:nvSpPr>
          <p:spPr>
            <a:xfrm>
              <a:off x="6922744" y="6511544"/>
              <a:ext cx="56" cy="2158"/>
            </a:xfrm>
            <a:custGeom>
              <a:avLst/>
              <a:gdLst>
                <a:gd name="connsiteX0" fmla="*/ 0 w 56"/>
                <a:gd name="connsiteY0" fmla="*/ 1524 h 2158"/>
                <a:gd name="connsiteX1" fmla="*/ 0 w 56"/>
                <a:gd name="connsiteY1" fmla="*/ 2158 h 2158"/>
                <a:gd name="connsiteX2" fmla="*/ 0 w 56"/>
                <a:gd name="connsiteY2" fmla="*/ 1270 h 2158"/>
                <a:gd name="connsiteX3" fmla="*/ 0 w 56"/>
                <a:gd name="connsiteY3" fmla="*/ 0 h 2158"/>
                <a:gd name="connsiteX4" fmla="*/ 0 w 56"/>
                <a:gd name="connsiteY4" fmla="*/ 152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0" y="1524"/>
                  </a:moveTo>
                  <a:cubicBezTo>
                    <a:pt x="64" y="1727"/>
                    <a:pt x="64" y="1955"/>
                    <a:pt x="0" y="2158"/>
                  </a:cubicBezTo>
                  <a:cubicBezTo>
                    <a:pt x="51" y="1866"/>
                    <a:pt x="51" y="1562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157BB7E7-965B-4C84-ADA4-02E316BE88E6}"/>
                </a:ext>
              </a:extLst>
            </p:cNvPr>
            <p:cNvSpPr/>
            <p:nvPr/>
          </p:nvSpPr>
          <p:spPr>
            <a:xfrm>
              <a:off x="3998188" y="6446409"/>
              <a:ext cx="19680" cy="13839"/>
            </a:xfrm>
            <a:custGeom>
              <a:avLst/>
              <a:gdLst>
                <a:gd name="connsiteX0" fmla="*/ 12824 w 19680"/>
                <a:gd name="connsiteY0" fmla="*/ 6856 h 13839"/>
                <a:gd name="connsiteX1" fmla="*/ 19680 w 19680"/>
                <a:gd name="connsiteY1" fmla="*/ 0 h 13839"/>
                <a:gd name="connsiteX2" fmla="*/ 6983 w 19680"/>
                <a:gd name="connsiteY2" fmla="*/ 0 h 13839"/>
                <a:gd name="connsiteX3" fmla="*/ 6983 w 19680"/>
                <a:gd name="connsiteY3" fmla="*/ 6856 h 13839"/>
                <a:gd name="connsiteX4" fmla="*/ 0 w 19680"/>
                <a:gd name="connsiteY4" fmla="*/ 13839 h 13839"/>
                <a:gd name="connsiteX5" fmla="*/ 19299 w 19680"/>
                <a:gd name="connsiteY5" fmla="*/ 13839 h 13839"/>
                <a:gd name="connsiteX6" fmla="*/ 12824 w 1968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80" h="13839">
                  <a:moveTo>
                    <a:pt x="12824" y="6856"/>
                  </a:moveTo>
                  <a:cubicBezTo>
                    <a:pt x="12824" y="3073"/>
                    <a:pt x="15896" y="0"/>
                    <a:pt x="19680" y="0"/>
                  </a:cubicBezTo>
                  <a:lnTo>
                    <a:pt x="6983" y="0"/>
                  </a:lnTo>
                  <a:lnTo>
                    <a:pt x="6983" y="6856"/>
                  </a:lnTo>
                  <a:cubicBezTo>
                    <a:pt x="6983" y="10716"/>
                    <a:pt x="3860" y="13839"/>
                    <a:pt x="0" y="13839"/>
                  </a:cubicBezTo>
                  <a:lnTo>
                    <a:pt x="19299" y="13839"/>
                  </a:lnTo>
                  <a:cubicBezTo>
                    <a:pt x="15642" y="13573"/>
                    <a:pt x="12811" y="10526"/>
                    <a:pt x="1282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686C8D79-6EDD-4B33-ADFD-EA0C1A7685B4}"/>
                </a:ext>
              </a:extLst>
            </p:cNvPr>
            <p:cNvSpPr/>
            <p:nvPr/>
          </p:nvSpPr>
          <p:spPr>
            <a:xfrm>
              <a:off x="4011012" y="6446409"/>
              <a:ext cx="35804" cy="13839"/>
            </a:xfrm>
            <a:custGeom>
              <a:avLst/>
              <a:gdLst>
                <a:gd name="connsiteX0" fmla="*/ 6856 w 35804"/>
                <a:gd name="connsiteY0" fmla="*/ 0 h 13839"/>
                <a:gd name="connsiteX1" fmla="*/ 0 w 35804"/>
                <a:gd name="connsiteY1" fmla="*/ 6856 h 13839"/>
                <a:gd name="connsiteX2" fmla="*/ 6856 w 35804"/>
                <a:gd name="connsiteY2" fmla="*/ 13839 h 13839"/>
                <a:gd name="connsiteX3" fmla="*/ 28948 w 35804"/>
                <a:gd name="connsiteY3" fmla="*/ 13839 h 13839"/>
                <a:gd name="connsiteX4" fmla="*/ 35805 w 35804"/>
                <a:gd name="connsiteY4" fmla="*/ 6856 h 13839"/>
                <a:gd name="connsiteX5" fmla="*/ 28948 w 35804"/>
                <a:gd name="connsiteY5" fmla="*/ 0 h 13839"/>
                <a:gd name="connsiteX6" fmla="*/ 6856 w 35804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04" h="13839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8948" y="13839"/>
                  </a:lnTo>
                  <a:cubicBezTo>
                    <a:pt x="32757" y="13776"/>
                    <a:pt x="35805" y="10665"/>
                    <a:pt x="35805" y="6856"/>
                  </a:cubicBezTo>
                  <a:cubicBezTo>
                    <a:pt x="35805" y="3073"/>
                    <a:pt x="32732" y="0"/>
                    <a:pt x="28948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8F72685D-9189-462C-A2CD-FD7F7C0BA978}"/>
                </a:ext>
              </a:extLst>
            </p:cNvPr>
            <p:cNvSpPr/>
            <p:nvPr/>
          </p:nvSpPr>
          <p:spPr>
            <a:xfrm>
              <a:off x="3601797" y="5745422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983 w 13839"/>
                <a:gd name="connsiteY1" fmla="*/ 716097 h 716096"/>
                <a:gd name="connsiteX2" fmla="*/ 13839 w 13839"/>
                <a:gd name="connsiteY2" fmla="*/ 709240 h 716096"/>
                <a:gd name="connsiteX3" fmla="*/ 13839 w 13839"/>
                <a:gd name="connsiteY3" fmla="*/ 0 h 716096"/>
                <a:gd name="connsiteX4" fmla="*/ 6983 w 13839"/>
                <a:gd name="connsiteY4" fmla="*/ 6856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64" y="713050"/>
                    <a:pt x="3174" y="716097"/>
                    <a:pt x="6983" y="716097"/>
                  </a:cubicBezTo>
                  <a:cubicBezTo>
                    <a:pt x="10767" y="716097"/>
                    <a:pt x="13839" y="713024"/>
                    <a:pt x="13839" y="709240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485A585-C81E-4334-8934-4A76170ADA9A}"/>
                </a:ext>
              </a:extLst>
            </p:cNvPr>
            <p:cNvSpPr/>
            <p:nvPr/>
          </p:nvSpPr>
          <p:spPr>
            <a:xfrm>
              <a:off x="3601797" y="5448318"/>
              <a:ext cx="13839" cy="303960"/>
            </a:xfrm>
            <a:custGeom>
              <a:avLst/>
              <a:gdLst>
                <a:gd name="connsiteX0" fmla="*/ 6983 w 13839"/>
                <a:gd name="connsiteY0" fmla="*/ 303960 h 303960"/>
                <a:gd name="connsiteX1" fmla="*/ 13839 w 13839"/>
                <a:gd name="connsiteY1" fmla="*/ 297104 h 303960"/>
                <a:gd name="connsiteX2" fmla="*/ 13839 w 13839"/>
                <a:gd name="connsiteY2" fmla="*/ 6856 h 303960"/>
                <a:gd name="connsiteX3" fmla="*/ 6983 w 13839"/>
                <a:gd name="connsiteY3" fmla="*/ 0 h 303960"/>
                <a:gd name="connsiteX4" fmla="*/ 0 w 13839"/>
                <a:gd name="connsiteY4" fmla="*/ 6856 h 303960"/>
                <a:gd name="connsiteX5" fmla="*/ 0 w 13839"/>
                <a:gd name="connsiteY5" fmla="*/ 297104 h 303960"/>
                <a:gd name="connsiteX6" fmla="*/ 6983 w 13839"/>
                <a:gd name="connsiteY6" fmla="*/ 303960 h 30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960">
                  <a:moveTo>
                    <a:pt x="6983" y="303960"/>
                  </a:moveTo>
                  <a:cubicBezTo>
                    <a:pt x="10767" y="303960"/>
                    <a:pt x="13839" y="300890"/>
                    <a:pt x="13839" y="297104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-1"/>
                    <a:pt x="64" y="3050"/>
                    <a:pt x="0" y="6856"/>
                  </a:cubicBezTo>
                  <a:lnTo>
                    <a:pt x="0" y="297104"/>
                  </a:lnTo>
                  <a:cubicBezTo>
                    <a:pt x="64" y="300910"/>
                    <a:pt x="3174" y="303960"/>
                    <a:pt x="6983" y="3039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F1DB6F91-1FC8-4AAB-9C89-43E0CFEEF4C0}"/>
                </a:ext>
              </a:extLst>
            </p:cNvPr>
            <p:cNvSpPr/>
            <p:nvPr/>
          </p:nvSpPr>
          <p:spPr>
            <a:xfrm>
              <a:off x="3991713" y="5620105"/>
              <a:ext cx="13839" cy="840144"/>
            </a:xfrm>
            <a:custGeom>
              <a:avLst/>
              <a:gdLst>
                <a:gd name="connsiteX0" fmla="*/ 6856 w 13839"/>
                <a:gd name="connsiteY0" fmla="*/ 840144 h 840144"/>
                <a:gd name="connsiteX1" fmla="*/ 13839 w 13839"/>
                <a:gd name="connsiteY1" fmla="*/ 833161 h 840144"/>
                <a:gd name="connsiteX2" fmla="*/ 13839 w 13839"/>
                <a:gd name="connsiteY2" fmla="*/ 0 h 840144"/>
                <a:gd name="connsiteX3" fmla="*/ 6856 w 13839"/>
                <a:gd name="connsiteY3" fmla="*/ 6983 h 840144"/>
                <a:gd name="connsiteX4" fmla="*/ 0 w 13839"/>
                <a:gd name="connsiteY4" fmla="*/ 0 h 840144"/>
                <a:gd name="connsiteX5" fmla="*/ 0 w 13839"/>
                <a:gd name="connsiteY5" fmla="*/ 833161 h 840144"/>
                <a:gd name="connsiteX6" fmla="*/ 6856 w 13839"/>
                <a:gd name="connsiteY6" fmla="*/ 840144 h 8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40144">
                  <a:moveTo>
                    <a:pt x="6856" y="840144"/>
                  </a:moveTo>
                  <a:cubicBezTo>
                    <a:pt x="10716" y="840144"/>
                    <a:pt x="13839" y="837021"/>
                    <a:pt x="13839" y="833161"/>
                  </a:cubicBezTo>
                  <a:lnTo>
                    <a:pt x="13839" y="0"/>
                  </a:lnTo>
                  <a:cubicBezTo>
                    <a:pt x="13839" y="3857"/>
                    <a:pt x="10716" y="6983"/>
                    <a:pt x="6856" y="6983"/>
                  </a:cubicBezTo>
                  <a:cubicBezTo>
                    <a:pt x="3047" y="6913"/>
                    <a:pt x="0" y="3808"/>
                    <a:pt x="0" y="0"/>
                  </a:cubicBezTo>
                  <a:lnTo>
                    <a:pt x="0" y="833161"/>
                  </a:lnTo>
                  <a:cubicBezTo>
                    <a:pt x="0" y="836970"/>
                    <a:pt x="3047" y="840081"/>
                    <a:pt x="6856" y="8401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EF09F5F7-C583-4987-8A74-7DE1791D0478}"/>
                </a:ext>
              </a:extLst>
            </p:cNvPr>
            <p:cNvSpPr/>
            <p:nvPr/>
          </p:nvSpPr>
          <p:spPr>
            <a:xfrm>
              <a:off x="3991713" y="5465093"/>
              <a:ext cx="13877" cy="161995"/>
            </a:xfrm>
            <a:custGeom>
              <a:avLst/>
              <a:gdLst>
                <a:gd name="connsiteX0" fmla="*/ 0 w 13877"/>
                <a:gd name="connsiteY0" fmla="*/ 6841 h 161995"/>
                <a:gd name="connsiteX1" fmla="*/ 0 w 13877"/>
                <a:gd name="connsiteY1" fmla="*/ 155012 h 161995"/>
                <a:gd name="connsiteX2" fmla="*/ 6856 w 13877"/>
                <a:gd name="connsiteY2" fmla="*/ 161995 h 161995"/>
                <a:gd name="connsiteX3" fmla="*/ 13839 w 13877"/>
                <a:gd name="connsiteY3" fmla="*/ 155012 h 161995"/>
                <a:gd name="connsiteX4" fmla="*/ 13839 w 13877"/>
                <a:gd name="connsiteY4" fmla="*/ 6841 h 161995"/>
                <a:gd name="connsiteX5" fmla="*/ 13839 w 13877"/>
                <a:gd name="connsiteY5" fmla="*/ 6206 h 161995"/>
                <a:gd name="connsiteX6" fmla="*/ 13839 w 13877"/>
                <a:gd name="connsiteY6" fmla="*/ 4809 h 161995"/>
                <a:gd name="connsiteX7" fmla="*/ 13839 w 13877"/>
                <a:gd name="connsiteY7" fmla="*/ 3667 h 161995"/>
                <a:gd name="connsiteX8" fmla="*/ 13078 w 13877"/>
                <a:gd name="connsiteY8" fmla="*/ 2651 h 161995"/>
                <a:gd name="connsiteX9" fmla="*/ 12189 w 13877"/>
                <a:gd name="connsiteY9" fmla="*/ 1635 h 161995"/>
                <a:gd name="connsiteX10" fmla="*/ 2526 w 13877"/>
                <a:gd name="connsiteY10" fmla="*/ 2412 h 161995"/>
                <a:gd name="connsiteX11" fmla="*/ 888 w 13877"/>
                <a:gd name="connsiteY11" fmla="*/ 6841 h 161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77" h="161995">
                  <a:moveTo>
                    <a:pt x="0" y="6841"/>
                  </a:moveTo>
                  <a:lnTo>
                    <a:pt x="0" y="155012"/>
                  </a:lnTo>
                  <a:cubicBezTo>
                    <a:pt x="0" y="158820"/>
                    <a:pt x="3047" y="161925"/>
                    <a:pt x="6856" y="161995"/>
                  </a:cubicBezTo>
                  <a:cubicBezTo>
                    <a:pt x="10716" y="161995"/>
                    <a:pt x="13839" y="158869"/>
                    <a:pt x="13839" y="155012"/>
                  </a:cubicBezTo>
                  <a:lnTo>
                    <a:pt x="13839" y="6841"/>
                  </a:lnTo>
                  <a:cubicBezTo>
                    <a:pt x="13839" y="6841"/>
                    <a:pt x="13839" y="6841"/>
                    <a:pt x="13839" y="6206"/>
                  </a:cubicBezTo>
                  <a:cubicBezTo>
                    <a:pt x="13839" y="5571"/>
                    <a:pt x="13839" y="5317"/>
                    <a:pt x="13839" y="4809"/>
                  </a:cubicBezTo>
                  <a:cubicBezTo>
                    <a:pt x="13890" y="4430"/>
                    <a:pt x="13890" y="4046"/>
                    <a:pt x="13839" y="3667"/>
                  </a:cubicBezTo>
                  <a:lnTo>
                    <a:pt x="13078" y="2651"/>
                  </a:lnTo>
                  <a:lnTo>
                    <a:pt x="12189" y="1635"/>
                  </a:lnTo>
                  <a:cubicBezTo>
                    <a:pt x="9306" y="-819"/>
                    <a:pt x="4977" y="-471"/>
                    <a:pt x="2526" y="2412"/>
                  </a:cubicBezTo>
                  <a:cubicBezTo>
                    <a:pt x="1473" y="3649"/>
                    <a:pt x="888" y="5218"/>
                    <a:pt x="888" y="6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5692C5E-2780-4CF5-96AF-6F69EFBFF4FC}"/>
                </a:ext>
              </a:extLst>
            </p:cNvPr>
            <p:cNvSpPr/>
            <p:nvPr/>
          </p:nvSpPr>
          <p:spPr>
            <a:xfrm>
              <a:off x="4153596" y="6452250"/>
              <a:ext cx="13839" cy="411882"/>
            </a:xfrm>
            <a:custGeom>
              <a:avLst/>
              <a:gdLst>
                <a:gd name="connsiteX0" fmla="*/ 6348 w 13839"/>
                <a:gd name="connsiteY0" fmla="*/ 6983 h 411882"/>
                <a:gd name="connsiteX1" fmla="*/ 0 w 13839"/>
                <a:gd name="connsiteY1" fmla="*/ 2666 h 411882"/>
                <a:gd name="connsiteX2" fmla="*/ 0 w 13839"/>
                <a:gd name="connsiteY2" fmla="*/ 2666 h 411882"/>
                <a:gd name="connsiteX3" fmla="*/ 0 w 13839"/>
                <a:gd name="connsiteY3" fmla="*/ 411882 h 411882"/>
                <a:gd name="connsiteX4" fmla="*/ 13839 w 13839"/>
                <a:gd name="connsiteY4" fmla="*/ 411882 h 411882"/>
                <a:gd name="connsiteX5" fmla="*/ 13839 w 13839"/>
                <a:gd name="connsiteY5" fmla="*/ 0 h 411882"/>
                <a:gd name="connsiteX6" fmla="*/ 6869 w 13839"/>
                <a:gd name="connsiteY6" fmla="*/ 6996 h 411882"/>
                <a:gd name="connsiteX7" fmla="*/ 6348 w 13839"/>
                <a:gd name="connsiteY7" fmla="*/ 6983 h 41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11882">
                  <a:moveTo>
                    <a:pt x="6348" y="6983"/>
                  </a:moveTo>
                  <a:cubicBezTo>
                    <a:pt x="3555" y="6970"/>
                    <a:pt x="1041" y="5269"/>
                    <a:pt x="0" y="2666"/>
                  </a:cubicBezTo>
                  <a:lnTo>
                    <a:pt x="0" y="2666"/>
                  </a:lnTo>
                  <a:lnTo>
                    <a:pt x="0" y="411882"/>
                  </a:lnTo>
                  <a:lnTo>
                    <a:pt x="13839" y="411882"/>
                  </a:lnTo>
                  <a:lnTo>
                    <a:pt x="13839" y="0"/>
                  </a:lnTo>
                  <a:cubicBezTo>
                    <a:pt x="13852" y="3860"/>
                    <a:pt x="10728" y="6996"/>
                    <a:pt x="6869" y="6996"/>
                  </a:cubicBezTo>
                  <a:cubicBezTo>
                    <a:pt x="6704" y="6996"/>
                    <a:pt x="6526" y="6996"/>
                    <a:pt x="63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3E673F16-C463-4DED-81C8-4D85423528F3}"/>
                </a:ext>
              </a:extLst>
            </p:cNvPr>
            <p:cNvSpPr/>
            <p:nvPr/>
          </p:nvSpPr>
          <p:spPr>
            <a:xfrm>
              <a:off x="4143184" y="6115405"/>
              <a:ext cx="13839" cy="344843"/>
            </a:xfrm>
            <a:custGeom>
              <a:avLst/>
              <a:gdLst>
                <a:gd name="connsiteX0" fmla="*/ 6983 w 13839"/>
                <a:gd name="connsiteY0" fmla="*/ 344844 h 344843"/>
                <a:gd name="connsiteX1" fmla="*/ 9903 w 13839"/>
                <a:gd name="connsiteY1" fmla="*/ 344082 h 344843"/>
                <a:gd name="connsiteX2" fmla="*/ 9903 w 13839"/>
                <a:gd name="connsiteY2" fmla="*/ 344082 h 344843"/>
                <a:gd name="connsiteX3" fmla="*/ 9903 w 13839"/>
                <a:gd name="connsiteY3" fmla="*/ 341543 h 344843"/>
                <a:gd name="connsiteX4" fmla="*/ 9903 w 13839"/>
                <a:gd name="connsiteY4" fmla="*/ 331512 h 344843"/>
                <a:gd name="connsiteX5" fmla="*/ 13839 w 13839"/>
                <a:gd name="connsiteY5" fmla="*/ 325418 h 344843"/>
                <a:gd name="connsiteX6" fmla="*/ 13839 w 13839"/>
                <a:gd name="connsiteY6" fmla="*/ 325418 h 344843"/>
                <a:gd name="connsiteX7" fmla="*/ 13839 w 13839"/>
                <a:gd name="connsiteY7" fmla="*/ 0 h 344843"/>
                <a:gd name="connsiteX8" fmla="*/ 6983 w 13839"/>
                <a:gd name="connsiteY8" fmla="*/ 6983 h 344843"/>
                <a:gd name="connsiteX9" fmla="*/ 0 w 13839"/>
                <a:gd name="connsiteY9" fmla="*/ 0 h 344843"/>
                <a:gd name="connsiteX10" fmla="*/ 0 w 13839"/>
                <a:gd name="connsiteY10" fmla="*/ 337860 h 344843"/>
                <a:gd name="connsiteX11" fmla="*/ 6983 w 13839"/>
                <a:gd name="connsiteY11" fmla="*/ 344844 h 344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344843">
                  <a:moveTo>
                    <a:pt x="6983" y="344844"/>
                  </a:moveTo>
                  <a:cubicBezTo>
                    <a:pt x="8011" y="344844"/>
                    <a:pt x="9015" y="344590"/>
                    <a:pt x="9903" y="344082"/>
                  </a:cubicBezTo>
                  <a:lnTo>
                    <a:pt x="9903" y="344082"/>
                  </a:lnTo>
                  <a:cubicBezTo>
                    <a:pt x="9776" y="343244"/>
                    <a:pt x="9776" y="342381"/>
                    <a:pt x="9903" y="341543"/>
                  </a:cubicBezTo>
                  <a:lnTo>
                    <a:pt x="9903" y="331512"/>
                  </a:lnTo>
                  <a:cubicBezTo>
                    <a:pt x="9916" y="328884"/>
                    <a:pt x="11452" y="326510"/>
                    <a:pt x="13839" y="325418"/>
                  </a:cubicBezTo>
                  <a:lnTo>
                    <a:pt x="13839" y="325418"/>
                  </a:ln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337860"/>
                  </a:lnTo>
                  <a:cubicBezTo>
                    <a:pt x="0" y="341720"/>
                    <a:pt x="3123" y="344844"/>
                    <a:pt x="6983" y="3448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ABD3668F-59A2-42E1-9164-94053A6FD7F3}"/>
                </a:ext>
              </a:extLst>
            </p:cNvPr>
            <p:cNvSpPr/>
            <p:nvPr/>
          </p:nvSpPr>
          <p:spPr>
            <a:xfrm>
              <a:off x="4510372" y="6443235"/>
              <a:ext cx="13839" cy="421786"/>
            </a:xfrm>
            <a:custGeom>
              <a:avLst/>
              <a:gdLst>
                <a:gd name="connsiteX0" fmla="*/ 13839 w 13839"/>
                <a:gd name="connsiteY0" fmla="*/ 6348 h 421786"/>
                <a:gd name="connsiteX1" fmla="*/ 13839 w 13839"/>
                <a:gd name="connsiteY1" fmla="*/ 0 h 421786"/>
                <a:gd name="connsiteX2" fmla="*/ 6983 w 13839"/>
                <a:gd name="connsiteY2" fmla="*/ 6983 h 421786"/>
                <a:gd name="connsiteX3" fmla="*/ 0 w 13839"/>
                <a:gd name="connsiteY3" fmla="*/ 0 h 421786"/>
                <a:gd name="connsiteX4" fmla="*/ 0 w 13839"/>
                <a:gd name="connsiteY4" fmla="*/ 421786 h 421786"/>
                <a:gd name="connsiteX5" fmla="*/ 13839 w 13839"/>
                <a:gd name="connsiteY5" fmla="*/ 421786 h 421786"/>
                <a:gd name="connsiteX6" fmla="*/ 13839 w 13839"/>
                <a:gd name="connsiteY6" fmla="*/ 6348 h 42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421786">
                  <a:moveTo>
                    <a:pt x="13839" y="6348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421786"/>
                  </a:lnTo>
                  <a:lnTo>
                    <a:pt x="13839" y="421786"/>
                  </a:lnTo>
                  <a:lnTo>
                    <a:pt x="13839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D04C7480-D0C0-45D9-8F79-CA56CC3F93EB}"/>
                </a:ext>
              </a:extLst>
            </p:cNvPr>
            <p:cNvSpPr/>
            <p:nvPr/>
          </p:nvSpPr>
          <p:spPr>
            <a:xfrm>
              <a:off x="8175146" y="6511751"/>
              <a:ext cx="14277" cy="352762"/>
            </a:xfrm>
            <a:custGeom>
              <a:avLst/>
              <a:gdLst>
                <a:gd name="connsiteX0" fmla="*/ 0 w 14277"/>
                <a:gd name="connsiteY0" fmla="*/ 6395 h 352762"/>
                <a:gd name="connsiteX1" fmla="*/ 0 w 14277"/>
                <a:gd name="connsiteY1" fmla="*/ 352763 h 352762"/>
                <a:gd name="connsiteX2" fmla="*/ 14220 w 14277"/>
                <a:gd name="connsiteY2" fmla="*/ 352763 h 352762"/>
                <a:gd name="connsiteX3" fmla="*/ 14220 w 14277"/>
                <a:gd name="connsiteY3" fmla="*/ 6395 h 352762"/>
                <a:gd name="connsiteX4" fmla="*/ 14220 w 14277"/>
                <a:gd name="connsiteY4" fmla="*/ 5126 h 352762"/>
                <a:gd name="connsiteX5" fmla="*/ 14220 w 14277"/>
                <a:gd name="connsiteY5" fmla="*/ 3856 h 352762"/>
                <a:gd name="connsiteX6" fmla="*/ 13458 w 14277"/>
                <a:gd name="connsiteY6" fmla="*/ 2713 h 352762"/>
                <a:gd name="connsiteX7" fmla="*/ 13458 w 14277"/>
                <a:gd name="connsiteY7" fmla="*/ 1571 h 352762"/>
                <a:gd name="connsiteX8" fmla="*/ 12315 w 14277"/>
                <a:gd name="connsiteY8" fmla="*/ 809 h 352762"/>
                <a:gd name="connsiteX9" fmla="*/ 11300 w 14277"/>
                <a:gd name="connsiteY9" fmla="*/ 174 h 352762"/>
                <a:gd name="connsiteX10" fmla="*/ 9903 w 14277"/>
                <a:gd name="connsiteY10" fmla="*/ 174 h 352762"/>
                <a:gd name="connsiteX11" fmla="*/ 8507 w 14277"/>
                <a:gd name="connsiteY11" fmla="*/ 174 h 352762"/>
                <a:gd name="connsiteX12" fmla="*/ 153 w 14277"/>
                <a:gd name="connsiteY12" fmla="*/ 5431 h 352762"/>
                <a:gd name="connsiteX13" fmla="*/ 0 w 14277"/>
                <a:gd name="connsiteY13" fmla="*/ 6395 h 352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277" h="352762">
                  <a:moveTo>
                    <a:pt x="0" y="6395"/>
                  </a:moveTo>
                  <a:lnTo>
                    <a:pt x="0" y="352763"/>
                  </a:lnTo>
                  <a:lnTo>
                    <a:pt x="14220" y="352763"/>
                  </a:lnTo>
                  <a:lnTo>
                    <a:pt x="14220" y="6395"/>
                  </a:lnTo>
                  <a:cubicBezTo>
                    <a:pt x="14296" y="5977"/>
                    <a:pt x="14296" y="5545"/>
                    <a:pt x="14220" y="5126"/>
                  </a:cubicBezTo>
                  <a:cubicBezTo>
                    <a:pt x="14220" y="5126"/>
                    <a:pt x="14220" y="4237"/>
                    <a:pt x="14220" y="3856"/>
                  </a:cubicBezTo>
                  <a:cubicBezTo>
                    <a:pt x="14220" y="3475"/>
                    <a:pt x="14220" y="3094"/>
                    <a:pt x="13458" y="2713"/>
                  </a:cubicBezTo>
                  <a:lnTo>
                    <a:pt x="13458" y="1571"/>
                  </a:lnTo>
                  <a:lnTo>
                    <a:pt x="12315" y="809"/>
                  </a:lnTo>
                  <a:lnTo>
                    <a:pt x="11300" y="174"/>
                  </a:lnTo>
                  <a:lnTo>
                    <a:pt x="9903" y="174"/>
                  </a:lnTo>
                  <a:lnTo>
                    <a:pt x="8507" y="174"/>
                  </a:lnTo>
                  <a:cubicBezTo>
                    <a:pt x="4749" y="-677"/>
                    <a:pt x="1003" y="1672"/>
                    <a:pt x="153" y="5431"/>
                  </a:cubicBezTo>
                  <a:cubicBezTo>
                    <a:pt x="76" y="5748"/>
                    <a:pt x="26" y="6078"/>
                    <a:pt x="0" y="63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3A79A2F-BA70-4D53-AE23-625782102214}"/>
                </a:ext>
              </a:extLst>
            </p:cNvPr>
            <p:cNvSpPr/>
            <p:nvPr/>
          </p:nvSpPr>
          <p:spPr>
            <a:xfrm>
              <a:off x="5523061" y="5839505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40 h 13839"/>
                <a:gd name="connsiteX5" fmla="*/ 6856 w 6856"/>
                <a:gd name="connsiteY5" fmla="*/ 13840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3" y="0"/>
                    <a:pt x="685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6856" y="13840"/>
                  </a:lnTo>
                  <a:cubicBezTo>
                    <a:pt x="3047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211467FA-C34A-4EB5-88B1-FC8807C45957}"/>
                </a:ext>
              </a:extLst>
            </p:cNvPr>
            <p:cNvSpPr/>
            <p:nvPr/>
          </p:nvSpPr>
          <p:spPr>
            <a:xfrm>
              <a:off x="4510372" y="6446536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0 w 13839"/>
                <a:gd name="connsiteY1" fmla="*/ 0 h 6983"/>
                <a:gd name="connsiteX2" fmla="*/ 0 w 13839"/>
                <a:gd name="connsiteY2" fmla="*/ 0 h 6983"/>
                <a:gd name="connsiteX3" fmla="*/ 6983 w 13839"/>
                <a:gd name="connsiteY3" fmla="*/ 6856 h 6983"/>
                <a:gd name="connsiteX4" fmla="*/ 13839 w 13839"/>
                <a:gd name="connsiteY4" fmla="*/ 0 h 6983"/>
                <a:gd name="connsiteX5" fmla="*/ 13839 w 13839"/>
                <a:gd name="connsiteY5" fmla="*/ 0 h 6983"/>
                <a:gd name="connsiteX6" fmla="*/ 6983 w 13839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cubicBezTo>
                    <a:pt x="64" y="3809"/>
                    <a:pt x="3174" y="6856"/>
                    <a:pt x="6983" y="6856"/>
                  </a:cubicBezTo>
                  <a:cubicBezTo>
                    <a:pt x="10767" y="6856"/>
                    <a:pt x="13839" y="3784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1FC4B114-7EF6-492D-AC8F-D753C37F8A8D}"/>
                </a:ext>
              </a:extLst>
            </p:cNvPr>
            <p:cNvSpPr/>
            <p:nvPr/>
          </p:nvSpPr>
          <p:spPr>
            <a:xfrm>
              <a:off x="4510372" y="6438664"/>
              <a:ext cx="13839" cy="14855"/>
            </a:xfrm>
            <a:custGeom>
              <a:avLst/>
              <a:gdLst>
                <a:gd name="connsiteX0" fmla="*/ 11046 w 13839"/>
                <a:gd name="connsiteY0" fmla="*/ 1397 h 14855"/>
                <a:gd name="connsiteX1" fmla="*/ 6983 w 13839"/>
                <a:gd name="connsiteY1" fmla="*/ 0 h 14855"/>
                <a:gd name="connsiteX2" fmla="*/ 0 w 13839"/>
                <a:gd name="connsiteY2" fmla="*/ 6856 h 14855"/>
                <a:gd name="connsiteX3" fmla="*/ 0 w 13839"/>
                <a:gd name="connsiteY3" fmla="*/ 7872 h 14855"/>
                <a:gd name="connsiteX4" fmla="*/ 6983 w 13839"/>
                <a:gd name="connsiteY4" fmla="*/ 14855 h 14855"/>
                <a:gd name="connsiteX5" fmla="*/ 13839 w 13839"/>
                <a:gd name="connsiteY5" fmla="*/ 7872 h 14855"/>
                <a:gd name="connsiteX6" fmla="*/ 13839 w 13839"/>
                <a:gd name="connsiteY6" fmla="*/ 6856 h 14855"/>
                <a:gd name="connsiteX7" fmla="*/ 12443 w 13839"/>
                <a:gd name="connsiteY7" fmla="*/ 2920 h 14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14855">
                  <a:moveTo>
                    <a:pt x="11046" y="1397"/>
                  </a:moveTo>
                  <a:cubicBezTo>
                    <a:pt x="9853" y="546"/>
                    <a:pt x="8443" y="64"/>
                    <a:pt x="6983" y="0"/>
                  </a:cubicBezTo>
                  <a:cubicBezTo>
                    <a:pt x="3174" y="0"/>
                    <a:pt x="64" y="3047"/>
                    <a:pt x="0" y="6856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10792" y="14792"/>
                    <a:pt x="13839" y="11681"/>
                    <a:pt x="13839" y="7872"/>
                  </a:cubicBezTo>
                  <a:lnTo>
                    <a:pt x="13839" y="6856"/>
                  </a:lnTo>
                  <a:cubicBezTo>
                    <a:pt x="13827" y="5422"/>
                    <a:pt x="13332" y="4037"/>
                    <a:pt x="12443" y="29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06027BD9-8C3A-4E39-80E3-A551421D58D0}"/>
                </a:ext>
              </a:extLst>
            </p:cNvPr>
            <p:cNvSpPr/>
            <p:nvPr/>
          </p:nvSpPr>
          <p:spPr>
            <a:xfrm>
              <a:off x="4805571" y="6123023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7" y="1270"/>
                    <a:pt x="711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DAFD7F58-383F-4342-BE30-95B6BB56661A}"/>
                </a:ext>
              </a:extLst>
            </p:cNvPr>
            <p:cNvSpPr/>
            <p:nvPr/>
          </p:nvSpPr>
          <p:spPr>
            <a:xfrm>
              <a:off x="4792874" y="6123023"/>
              <a:ext cx="1269" cy="3555"/>
            </a:xfrm>
            <a:custGeom>
              <a:avLst/>
              <a:gdLst>
                <a:gd name="connsiteX0" fmla="*/ 1270 w 1269"/>
                <a:gd name="connsiteY0" fmla="*/ 3555 h 3555"/>
                <a:gd name="connsiteX1" fmla="*/ 0 w 1269"/>
                <a:gd name="connsiteY1" fmla="*/ 0 h 3555"/>
                <a:gd name="connsiteX2" fmla="*/ 0 w 1269"/>
                <a:gd name="connsiteY2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1270" y="3555"/>
                  </a:moveTo>
                  <a:cubicBezTo>
                    <a:pt x="457" y="2552"/>
                    <a:pt x="13" y="1295"/>
                    <a:pt x="0" y="0"/>
                  </a:cubicBez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A10E3DAD-3F70-4797-A418-3927F0CEE1F0}"/>
                </a:ext>
              </a:extLst>
            </p:cNvPr>
            <p:cNvSpPr/>
            <p:nvPr/>
          </p:nvSpPr>
          <p:spPr>
            <a:xfrm>
              <a:off x="4510372" y="5794431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8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198069 h 204544"/>
                <a:gd name="connsiteX6" fmla="*/ 6983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7" y="204545"/>
                    <a:pt x="13839" y="201475"/>
                    <a:pt x="13839" y="197688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198069"/>
                  </a:lnTo>
                  <a:cubicBezTo>
                    <a:pt x="267" y="201726"/>
                    <a:pt x="3314" y="20455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122C3DEA-E9CF-4735-B3AA-D6E51C7A6C94}"/>
                </a:ext>
              </a:extLst>
            </p:cNvPr>
            <p:cNvSpPr/>
            <p:nvPr/>
          </p:nvSpPr>
          <p:spPr>
            <a:xfrm>
              <a:off x="4933299" y="6122261"/>
              <a:ext cx="13585" cy="4316"/>
            </a:xfrm>
            <a:custGeom>
              <a:avLst/>
              <a:gdLst>
                <a:gd name="connsiteX0" fmla="*/ 0 w 13585"/>
                <a:gd name="connsiteY0" fmla="*/ 4317 h 4316"/>
                <a:gd name="connsiteX1" fmla="*/ 7110 w 13585"/>
                <a:gd name="connsiteY1" fmla="*/ 4317 h 4316"/>
                <a:gd name="connsiteX2" fmla="*/ 13586 w 13585"/>
                <a:gd name="connsiteY2" fmla="*/ 0 h 4316"/>
                <a:gd name="connsiteX3" fmla="*/ 6475 w 13585"/>
                <a:gd name="connsiteY3" fmla="*/ 0 h 4316"/>
                <a:gd name="connsiteX4" fmla="*/ 0 w 13585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6">
                  <a:moveTo>
                    <a:pt x="0" y="4317"/>
                  </a:moveTo>
                  <a:lnTo>
                    <a:pt x="7110" y="4317"/>
                  </a:lnTo>
                  <a:cubicBezTo>
                    <a:pt x="8190" y="1701"/>
                    <a:pt x="10754" y="-13"/>
                    <a:pt x="13586" y="0"/>
                  </a:cubicBezTo>
                  <a:lnTo>
                    <a:pt x="6475" y="0"/>
                  </a:lnTo>
                  <a:cubicBezTo>
                    <a:pt x="3644" y="-13"/>
                    <a:pt x="1079" y="1701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3D8CE1-77E7-4898-A835-4F9F9A1FF767}"/>
                </a:ext>
              </a:extLst>
            </p:cNvPr>
            <p:cNvSpPr/>
            <p:nvPr/>
          </p:nvSpPr>
          <p:spPr>
            <a:xfrm>
              <a:off x="4940409" y="6122261"/>
              <a:ext cx="71355" cy="4317"/>
            </a:xfrm>
            <a:custGeom>
              <a:avLst/>
              <a:gdLst>
                <a:gd name="connsiteX0" fmla="*/ 0 w 71355"/>
                <a:gd name="connsiteY0" fmla="*/ 4317 h 4317"/>
                <a:gd name="connsiteX1" fmla="*/ 71356 w 71355"/>
                <a:gd name="connsiteY1" fmla="*/ 4317 h 4317"/>
                <a:gd name="connsiteX2" fmla="*/ 65007 w 71355"/>
                <a:gd name="connsiteY2" fmla="*/ 0 h 4317"/>
                <a:gd name="connsiteX3" fmla="*/ 6475 w 71355"/>
                <a:gd name="connsiteY3" fmla="*/ 0 h 4317"/>
                <a:gd name="connsiteX4" fmla="*/ 0 w 71355"/>
                <a:gd name="connsiteY4" fmla="*/ 4317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0" y="4317"/>
                  </a:moveTo>
                  <a:lnTo>
                    <a:pt x="71356" y="4317"/>
                  </a:lnTo>
                  <a:cubicBezTo>
                    <a:pt x="70353" y="1689"/>
                    <a:pt x="67813" y="-25"/>
                    <a:pt x="65007" y="0"/>
                  </a:cubicBezTo>
                  <a:lnTo>
                    <a:pt x="6475" y="0"/>
                  </a:lnTo>
                  <a:cubicBezTo>
                    <a:pt x="3644" y="-12"/>
                    <a:pt x="1079" y="1702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130104F7-B540-4B9E-8515-1EA8374CBF60}"/>
                </a:ext>
              </a:extLst>
            </p:cNvPr>
            <p:cNvSpPr/>
            <p:nvPr/>
          </p:nvSpPr>
          <p:spPr>
            <a:xfrm>
              <a:off x="4932792" y="5787575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3 h 13712"/>
                <a:gd name="connsiteX2" fmla="*/ 14093 w 14093"/>
                <a:gd name="connsiteY2" fmla="*/ 13713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64" y="10663"/>
                    <a:pt x="3174" y="13713"/>
                    <a:pt x="6983" y="13713"/>
                  </a:cubicBezTo>
                  <a:lnTo>
                    <a:pt x="14093" y="13713"/>
                  </a:lnTo>
                  <a:cubicBezTo>
                    <a:pt x="10309" y="13713"/>
                    <a:pt x="7237" y="10642"/>
                    <a:pt x="7237" y="6856"/>
                  </a:cubicBezTo>
                  <a:cubicBezTo>
                    <a:pt x="7237" y="3070"/>
                    <a:pt x="10309" y="0"/>
                    <a:pt x="14093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C59D98A5-ACA1-4C07-803F-F9539C5220D3}"/>
                </a:ext>
              </a:extLst>
            </p:cNvPr>
            <p:cNvSpPr/>
            <p:nvPr/>
          </p:nvSpPr>
          <p:spPr>
            <a:xfrm>
              <a:off x="4939902" y="5788463"/>
              <a:ext cx="47866" cy="12824"/>
            </a:xfrm>
            <a:custGeom>
              <a:avLst/>
              <a:gdLst>
                <a:gd name="connsiteX0" fmla="*/ 0 w 47866"/>
                <a:gd name="connsiteY0" fmla="*/ 5968 h 12824"/>
                <a:gd name="connsiteX1" fmla="*/ 6983 w 47866"/>
                <a:gd name="connsiteY1" fmla="*/ 12824 h 12824"/>
                <a:gd name="connsiteX2" fmla="*/ 40883 w 47866"/>
                <a:gd name="connsiteY2" fmla="*/ 12824 h 12824"/>
                <a:gd name="connsiteX3" fmla="*/ 47866 w 47866"/>
                <a:gd name="connsiteY3" fmla="*/ 5968 h 12824"/>
                <a:gd name="connsiteX4" fmla="*/ 46216 w 47866"/>
                <a:gd name="connsiteY4" fmla="*/ 1778 h 12824"/>
                <a:gd name="connsiteX5" fmla="*/ 45327 w 47866"/>
                <a:gd name="connsiteY5" fmla="*/ 762 h 12824"/>
                <a:gd name="connsiteX6" fmla="*/ 44184 w 47866"/>
                <a:gd name="connsiteY6" fmla="*/ 0 h 12824"/>
                <a:gd name="connsiteX7" fmla="*/ 43042 w 47866"/>
                <a:gd name="connsiteY7" fmla="*/ 0 h 12824"/>
                <a:gd name="connsiteX8" fmla="*/ 41645 w 47866"/>
                <a:gd name="connsiteY8" fmla="*/ 0 h 12824"/>
                <a:gd name="connsiteX9" fmla="*/ 6983 w 47866"/>
                <a:gd name="connsiteY9" fmla="*/ 0 h 12824"/>
                <a:gd name="connsiteX10" fmla="*/ 0 w 47866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866" h="12824">
                  <a:moveTo>
                    <a:pt x="0" y="5968"/>
                  </a:moveTo>
                  <a:cubicBezTo>
                    <a:pt x="64" y="9774"/>
                    <a:pt x="3174" y="12824"/>
                    <a:pt x="6983" y="12824"/>
                  </a:cubicBezTo>
                  <a:lnTo>
                    <a:pt x="40883" y="12824"/>
                  </a:lnTo>
                  <a:cubicBezTo>
                    <a:pt x="44692" y="12824"/>
                    <a:pt x="47803" y="9774"/>
                    <a:pt x="47866" y="5968"/>
                  </a:cubicBezTo>
                  <a:cubicBezTo>
                    <a:pt x="47854" y="4414"/>
                    <a:pt x="47270" y="2919"/>
                    <a:pt x="46216" y="1778"/>
                  </a:cubicBezTo>
                  <a:cubicBezTo>
                    <a:pt x="45987" y="1384"/>
                    <a:pt x="45683" y="1039"/>
                    <a:pt x="45327" y="762"/>
                  </a:cubicBezTo>
                  <a:lnTo>
                    <a:pt x="44184" y="0"/>
                  </a:lnTo>
                  <a:lnTo>
                    <a:pt x="43042" y="0"/>
                  </a:lnTo>
                  <a:lnTo>
                    <a:pt x="41645" y="0"/>
                  </a:lnTo>
                  <a:lnTo>
                    <a:pt x="6983" y="0"/>
                  </a:lnTo>
                  <a:cubicBezTo>
                    <a:pt x="3492" y="-36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450EC1BB-9674-490E-AF82-8392D01E6C69}"/>
                </a:ext>
              </a:extLst>
            </p:cNvPr>
            <p:cNvSpPr/>
            <p:nvPr/>
          </p:nvSpPr>
          <p:spPr>
            <a:xfrm>
              <a:off x="6055052" y="6511671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13839 w 13839"/>
                <a:gd name="connsiteY1" fmla="*/ 0 h 6983"/>
                <a:gd name="connsiteX2" fmla="*/ 13839 w 13839"/>
                <a:gd name="connsiteY2" fmla="*/ 0 h 6983"/>
                <a:gd name="connsiteX3" fmla="*/ 6983 w 13839"/>
                <a:gd name="connsiteY3" fmla="*/ 6983 h 6983"/>
                <a:gd name="connsiteX4" fmla="*/ 0 w 13839"/>
                <a:gd name="connsiteY4" fmla="*/ 0 h 6983"/>
                <a:gd name="connsiteX5" fmla="*/ 0 w 13839"/>
                <a:gd name="connsiteY5" fmla="*/ 0 h 6983"/>
                <a:gd name="connsiteX6" fmla="*/ 0 w 13839"/>
                <a:gd name="connsiteY6" fmla="*/ 0 h 6983"/>
                <a:gd name="connsiteX7" fmla="*/ 6983 w 13839"/>
                <a:gd name="connsiteY7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10792" y="6920"/>
                    <a:pt x="13839" y="3809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3860"/>
                    <a:pt x="3123" y="6983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FADF4E12-23FE-4676-87F3-A5FFD47EAB8A}"/>
                </a:ext>
              </a:extLst>
            </p:cNvPr>
            <p:cNvSpPr/>
            <p:nvPr/>
          </p:nvSpPr>
          <p:spPr>
            <a:xfrm>
              <a:off x="4769385" y="6249356"/>
              <a:ext cx="13839" cy="204544"/>
            </a:xfrm>
            <a:custGeom>
              <a:avLst/>
              <a:gdLst>
                <a:gd name="connsiteX0" fmla="*/ 6983 w 13839"/>
                <a:gd name="connsiteY0" fmla="*/ 6856 h 204544"/>
                <a:gd name="connsiteX1" fmla="*/ 0 w 13839"/>
                <a:gd name="connsiteY1" fmla="*/ 0 h 204544"/>
                <a:gd name="connsiteX2" fmla="*/ 0 w 13839"/>
                <a:gd name="connsiteY2" fmla="*/ 0 h 204544"/>
                <a:gd name="connsiteX3" fmla="*/ 0 w 13839"/>
                <a:gd name="connsiteY3" fmla="*/ 197688 h 204544"/>
                <a:gd name="connsiteX4" fmla="*/ 6983 w 13839"/>
                <a:gd name="connsiteY4" fmla="*/ 204545 h 204544"/>
                <a:gd name="connsiteX5" fmla="*/ 13839 w 13839"/>
                <a:gd name="connsiteY5" fmla="*/ 197688 h 204544"/>
                <a:gd name="connsiteX6" fmla="*/ 13839 w 13839"/>
                <a:gd name="connsiteY6" fmla="*/ 0 h 204544"/>
                <a:gd name="connsiteX7" fmla="*/ 6983 w 13839"/>
                <a:gd name="connsiteY7" fmla="*/ 6856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6856"/>
                  </a:moveTo>
                  <a:cubicBezTo>
                    <a:pt x="3174" y="6856"/>
                    <a:pt x="63" y="3809"/>
                    <a:pt x="0" y="0"/>
                  </a:cubicBezTo>
                  <a:lnTo>
                    <a:pt x="0" y="0"/>
                  </a:lnTo>
                  <a:lnTo>
                    <a:pt x="0" y="197688"/>
                  </a:lnTo>
                  <a:cubicBezTo>
                    <a:pt x="63" y="201497"/>
                    <a:pt x="3174" y="204545"/>
                    <a:pt x="6983" y="204545"/>
                  </a:cubicBezTo>
                  <a:cubicBezTo>
                    <a:pt x="10767" y="204545"/>
                    <a:pt x="13839" y="201472"/>
                    <a:pt x="13839" y="197688"/>
                  </a:cubicBez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63070785-AAD9-4C7A-8C0A-3C7F591AAEA8}"/>
                </a:ext>
              </a:extLst>
            </p:cNvPr>
            <p:cNvSpPr/>
            <p:nvPr/>
          </p:nvSpPr>
          <p:spPr>
            <a:xfrm>
              <a:off x="4769385" y="6241230"/>
              <a:ext cx="13840" cy="14982"/>
            </a:xfrm>
            <a:custGeom>
              <a:avLst/>
              <a:gdLst>
                <a:gd name="connsiteX0" fmla="*/ 0 w 13840"/>
                <a:gd name="connsiteY0" fmla="*/ 6983 h 14982"/>
                <a:gd name="connsiteX1" fmla="*/ 0 w 13840"/>
                <a:gd name="connsiteY1" fmla="*/ 8126 h 14982"/>
                <a:gd name="connsiteX2" fmla="*/ 6983 w 13840"/>
                <a:gd name="connsiteY2" fmla="*/ 14982 h 14982"/>
                <a:gd name="connsiteX3" fmla="*/ 13839 w 13840"/>
                <a:gd name="connsiteY3" fmla="*/ 8126 h 14982"/>
                <a:gd name="connsiteX4" fmla="*/ 13839 w 13840"/>
                <a:gd name="connsiteY4" fmla="*/ 6983 h 14982"/>
                <a:gd name="connsiteX5" fmla="*/ 7110 w 13840"/>
                <a:gd name="connsiteY5" fmla="*/ 0 h 14982"/>
                <a:gd name="connsiteX6" fmla="*/ 6983 w 13840"/>
                <a:gd name="connsiteY6" fmla="*/ 0 h 14982"/>
                <a:gd name="connsiteX7" fmla="*/ 254 w 13840"/>
                <a:gd name="connsiteY7" fmla="*/ 5714 h 14982"/>
                <a:gd name="connsiteX8" fmla="*/ 0 w 13840"/>
                <a:gd name="connsiteY8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40" h="14982">
                  <a:moveTo>
                    <a:pt x="0" y="6983"/>
                  </a:moveTo>
                  <a:lnTo>
                    <a:pt x="0" y="8126"/>
                  </a:lnTo>
                  <a:cubicBezTo>
                    <a:pt x="63" y="11935"/>
                    <a:pt x="3174" y="14982"/>
                    <a:pt x="6983" y="14982"/>
                  </a:cubicBezTo>
                  <a:cubicBezTo>
                    <a:pt x="10767" y="14982"/>
                    <a:pt x="13839" y="11910"/>
                    <a:pt x="13839" y="8126"/>
                  </a:cubicBezTo>
                  <a:lnTo>
                    <a:pt x="13839" y="6983"/>
                  </a:lnTo>
                  <a:cubicBezTo>
                    <a:pt x="13915" y="3200"/>
                    <a:pt x="10893" y="76"/>
                    <a:pt x="7110" y="0"/>
                  </a:cubicBezTo>
                  <a:cubicBezTo>
                    <a:pt x="7072" y="0"/>
                    <a:pt x="7021" y="0"/>
                    <a:pt x="6983" y="0"/>
                  </a:cubicBezTo>
                  <a:cubicBezTo>
                    <a:pt x="3669" y="64"/>
                    <a:pt x="851" y="2450"/>
                    <a:pt x="254" y="5714"/>
                  </a:cubicBezTo>
                  <a:cubicBezTo>
                    <a:pt x="254" y="5714"/>
                    <a:pt x="0" y="64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5A6F75DC-D011-44AE-9179-192F84C8DD6C}"/>
                </a:ext>
              </a:extLst>
            </p:cNvPr>
            <p:cNvSpPr/>
            <p:nvPr/>
          </p:nvSpPr>
          <p:spPr>
            <a:xfrm>
              <a:off x="5215039" y="6439680"/>
              <a:ext cx="320718" cy="13850"/>
            </a:xfrm>
            <a:custGeom>
              <a:avLst/>
              <a:gdLst>
                <a:gd name="connsiteX0" fmla="*/ 313355 w 320718"/>
                <a:gd name="connsiteY0" fmla="*/ 6856 h 13850"/>
                <a:gd name="connsiteX1" fmla="*/ 320211 w 320718"/>
                <a:gd name="connsiteY1" fmla="*/ 0 h 13850"/>
                <a:gd name="connsiteX2" fmla="*/ 6856 w 320718"/>
                <a:gd name="connsiteY2" fmla="*/ 0 h 13850"/>
                <a:gd name="connsiteX3" fmla="*/ 0 w 320718"/>
                <a:gd name="connsiteY3" fmla="*/ 6856 h 13850"/>
                <a:gd name="connsiteX4" fmla="*/ 6856 w 320718"/>
                <a:gd name="connsiteY4" fmla="*/ 13839 h 13850"/>
                <a:gd name="connsiteX5" fmla="*/ 320719 w 320718"/>
                <a:gd name="connsiteY5" fmla="*/ 13839 h 13850"/>
                <a:gd name="connsiteX6" fmla="*/ 313367 w 320718"/>
                <a:gd name="connsiteY6" fmla="*/ 7250 h 13850"/>
                <a:gd name="connsiteX7" fmla="*/ 313355 w 320718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718" h="13850">
                  <a:moveTo>
                    <a:pt x="313355" y="6856"/>
                  </a:moveTo>
                  <a:cubicBezTo>
                    <a:pt x="313355" y="3073"/>
                    <a:pt x="316427" y="0"/>
                    <a:pt x="320211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20719" y="13839"/>
                  </a:lnTo>
                  <a:cubicBezTo>
                    <a:pt x="316871" y="14055"/>
                    <a:pt x="313571" y="11097"/>
                    <a:pt x="313367" y="7250"/>
                  </a:cubicBezTo>
                  <a:cubicBezTo>
                    <a:pt x="313355" y="7123"/>
                    <a:pt x="313355" y="6983"/>
                    <a:pt x="31335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8617262E-9933-434E-B4C1-6E84F378AB20}"/>
                </a:ext>
              </a:extLst>
            </p:cNvPr>
            <p:cNvSpPr/>
            <p:nvPr/>
          </p:nvSpPr>
          <p:spPr>
            <a:xfrm>
              <a:off x="5528901" y="6439680"/>
              <a:ext cx="10665" cy="13850"/>
            </a:xfrm>
            <a:custGeom>
              <a:avLst/>
              <a:gdLst>
                <a:gd name="connsiteX0" fmla="*/ 3301 w 10665"/>
                <a:gd name="connsiteY0" fmla="*/ 6856 h 13850"/>
                <a:gd name="connsiteX1" fmla="*/ 10158 w 10665"/>
                <a:gd name="connsiteY1" fmla="*/ 0 h 13850"/>
                <a:gd name="connsiteX2" fmla="*/ 6856 w 10665"/>
                <a:gd name="connsiteY2" fmla="*/ 0 h 13850"/>
                <a:gd name="connsiteX3" fmla="*/ 0 w 10665"/>
                <a:gd name="connsiteY3" fmla="*/ 6856 h 13850"/>
                <a:gd name="connsiteX4" fmla="*/ 6856 w 10665"/>
                <a:gd name="connsiteY4" fmla="*/ 13839 h 13850"/>
                <a:gd name="connsiteX5" fmla="*/ 10665 w 10665"/>
                <a:gd name="connsiteY5" fmla="*/ 13839 h 13850"/>
                <a:gd name="connsiteX6" fmla="*/ 3314 w 10665"/>
                <a:gd name="connsiteY6" fmla="*/ 7250 h 13850"/>
                <a:gd name="connsiteX7" fmla="*/ 3301 w 10665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65" h="13850">
                  <a:moveTo>
                    <a:pt x="3301" y="6856"/>
                  </a:moveTo>
                  <a:cubicBezTo>
                    <a:pt x="3301" y="3073"/>
                    <a:pt x="6374" y="0"/>
                    <a:pt x="1015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10665" y="13839"/>
                  </a:lnTo>
                  <a:cubicBezTo>
                    <a:pt x="6818" y="14055"/>
                    <a:pt x="3517" y="11097"/>
                    <a:pt x="3314" y="7250"/>
                  </a:cubicBezTo>
                  <a:cubicBezTo>
                    <a:pt x="3301" y="7123"/>
                    <a:pt x="3301" y="6983"/>
                    <a:pt x="330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CE6645-9EED-44E2-847B-E9B965A2662B}"/>
                </a:ext>
              </a:extLst>
            </p:cNvPr>
            <p:cNvSpPr/>
            <p:nvPr/>
          </p:nvSpPr>
          <p:spPr>
            <a:xfrm>
              <a:off x="5532202" y="6439680"/>
              <a:ext cx="201242" cy="13844"/>
            </a:xfrm>
            <a:custGeom>
              <a:avLst/>
              <a:gdLst>
                <a:gd name="connsiteX0" fmla="*/ 194005 w 201242"/>
                <a:gd name="connsiteY0" fmla="*/ 6856 h 13844"/>
                <a:gd name="connsiteX1" fmla="*/ 200988 w 201242"/>
                <a:gd name="connsiteY1" fmla="*/ 0 h 13844"/>
                <a:gd name="connsiteX2" fmla="*/ 6856 w 201242"/>
                <a:gd name="connsiteY2" fmla="*/ 0 h 13844"/>
                <a:gd name="connsiteX3" fmla="*/ 0 w 201242"/>
                <a:gd name="connsiteY3" fmla="*/ 6856 h 13844"/>
                <a:gd name="connsiteX4" fmla="*/ 6856 w 201242"/>
                <a:gd name="connsiteY4" fmla="*/ 13839 h 13844"/>
                <a:gd name="connsiteX5" fmla="*/ 201243 w 201242"/>
                <a:gd name="connsiteY5" fmla="*/ 13839 h 13844"/>
                <a:gd name="connsiteX6" fmla="*/ 194005 w 201242"/>
                <a:gd name="connsiteY6" fmla="*/ 7110 h 13844"/>
                <a:gd name="connsiteX7" fmla="*/ 194005 w 201242"/>
                <a:gd name="connsiteY7" fmla="*/ 6856 h 1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1242" h="13844">
                  <a:moveTo>
                    <a:pt x="194005" y="6856"/>
                  </a:moveTo>
                  <a:cubicBezTo>
                    <a:pt x="194069" y="3047"/>
                    <a:pt x="197180" y="0"/>
                    <a:pt x="20098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01243" y="13839"/>
                  </a:lnTo>
                  <a:cubicBezTo>
                    <a:pt x="197383" y="13979"/>
                    <a:pt x="194145" y="10970"/>
                    <a:pt x="194005" y="7110"/>
                  </a:cubicBezTo>
                  <a:cubicBezTo>
                    <a:pt x="194005" y="7034"/>
                    <a:pt x="194005" y="6945"/>
                    <a:pt x="19400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BBFE2943-69CA-4DA1-A091-2BA7B6F346BD}"/>
                </a:ext>
              </a:extLst>
            </p:cNvPr>
            <p:cNvSpPr/>
            <p:nvPr/>
          </p:nvSpPr>
          <p:spPr>
            <a:xfrm>
              <a:off x="5726462" y="6439680"/>
              <a:ext cx="98527" cy="13839"/>
            </a:xfrm>
            <a:custGeom>
              <a:avLst/>
              <a:gdLst>
                <a:gd name="connsiteX0" fmla="*/ 95479 w 98527"/>
                <a:gd name="connsiteY0" fmla="*/ 12443 h 13839"/>
                <a:gd name="connsiteX1" fmla="*/ 98526 w 98527"/>
                <a:gd name="connsiteY1" fmla="*/ 6856 h 13839"/>
                <a:gd name="connsiteX2" fmla="*/ 96495 w 98527"/>
                <a:gd name="connsiteY2" fmla="*/ 2032 h 13839"/>
                <a:gd name="connsiteX3" fmla="*/ 91924 w 98527"/>
                <a:gd name="connsiteY3" fmla="*/ 0 h 13839"/>
                <a:gd name="connsiteX4" fmla="*/ 6983 w 98527"/>
                <a:gd name="connsiteY4" fmla="*/ 0 h 13839"/>
                <a:gd name="connsiteX5" fmla="*/ 0 w 98527"/>
                <a:gd name="connsiteY5" fmla="*/ 6856 h 13839"/>
                <a:gd name="connsiteX6" fmla="*/ 6983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44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443"/>
                  </a:moveTo>
                  <a:cubicBezTo>
                    <a:pt x="97409" y="11237"/>
                    <a:pt x="98564" y="9129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4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ubicBezTo>
                    <a:pt x="0" y="10716"/>
                    <a:pt x="3123" y="13839"/>
                    <a:pt x="6983" y="13839"/>
                  </a:cubicBezTo>
                  <a:lnTo>
                    <a:pt x="91670" y="13839"/>
                  </a:lnTo>
                  <a:cubicBezTo>
                    <a:pt x="93054" y="13789"/>
                    <a:pt x="94387" y="13293"/>
                    <a:pt x="95479" y="124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7BCFA3AB-0DBE-46E9-B2CB-5F992B033310}"/>
                </a:ext>
              </a:extLst>
            </p:cNvPr>
            <p:cNvSpPr/>
            <p:nvPr/>
          </p:nvSpPr>
          <p:spPr>
            <a:xfrm>
              <a:off x="4241965" y="5614391"/>
              <a:ext cx="52183" cy="13839"/>
            </a:xfrm>
            <a:custGeom>
              <a:avLst/>
              <a:gdLst>
                <a:gd name="connsiteX0" fmla="*/ 45327 w 52183"/>
                <a:gd name="connsiteY0" fmla="*/ 6856 h 13839"/>
                <a:gd name="connsiteX1" fmla="*/ 52183 w 52183"/>
                <a:gd name="connsiteY1" fmla="*/ 0 h 13839"/>
                <a:gd name="connsiteX2" fmla="*/ 6856 w 52183"/>
                <a:gd name="connsiteY2" fmla="*/ 0 h 13839"/>
                <a:gd name="connsiteX3" fmla="*/ 0 w 52183"/>
                <a:gd name="connsiteY3" fmla="*/ 6856 h 13839"/>
                <a:gd name="connsiteX4" fmla="*/ 6856 w 52183"/>
                <a:gd name="connsiteY4" fmla="*/ 13839 h 13839"/>
                <a:gd name="connsiteX5" fmla="*/ 52183 w 52183"/>
                <a:gd name="connsiteY5" fmla="*/ 13839 h 13839"/>
                <a:gd name="connsiteX6" fmla="*/ 45327 w 52183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183" h="13839">
                  <a:moveTo>
                    <a:pt x="45327" y="6856"/>
                  </a:moveTo>
                  <a:cubicBezTo>
                    <a:pt x="45327" y="3070"/>
                    <a:pt x="48400" y="0"/>
                    <a:pt x="5218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52183" y="13839"/>
                  </a:lnTo>
                  <a:cubicBezTo>
                    <a:pt x="48374" y="13770"/>
                    <a:pt x="45327" y="10664"/>
                    <a:pt x="4532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ECD6DBA-294C-4083-B0EB-E86846F7D0B6}"/>
                </a:ext>
              </a:extLst>
            </p:cNvPr>
            <p:cNvSpPr/>
            <p:nvPr/>
          </p:nvSpPr>
          <p:spPr>
            <a:xfrm>
              <a:off x="6909229" y="6511036"/>
              <a:ext cx="56" cy="1523"/>
            </a:xfrm>
            <a:custGeom>
              <a:avLst/>
              <a:gdLst>
                <a:gd name="connsiteX0" fmla="*/ 57 w 56"/>
                <a:gd name="connsiteY0" fmla="*/ 0 h 1523"/>
                <a:gd name="connsiteX1" fmla="*/ 57 w 56"/>
                <a:gd name="connsiteY1" fmla="*/ 0 h 1523"/>
                <a:gd name="connsiteX2" fmla="*/ 57 w 56"/>
                <a:gd name="connsiteY2" fmla="*/ 1524 h 1523"/>
                <a:gd name="connsiteX3" fmla="*/ 57 w 56"/>
                <a:gd name="connsiteY3" fmla="*/ 1524 h 1523"/>
                <a:gd name="connsiteX4" fmla="*/ 57 w 5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57" y="0"/>
                  </a:moveTo>
                  <a:lnTo>
                    <a:pt x="57" y="0"/>
                  </a:lnTo>
                  <a:cubicBezTo>
                    <a:pt x="-19" y="508"/>
                    <a:pt x="-19" y="1016"/>
                    <a:pt x="57" y="1524"/>
                  </a:cubicBezTo>
                  <a:lnTo>
                    <a:pt x="57" y="1524"/>
                  </a:lnTo>
                  <a:cubicBezTo>
                    <a:pt x="7" y="1016"/>
                    <a:pt x="7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AA659A68-2408-4039-9F84-DFFA2C3CE04B}"/>
                </a:ext>
              </a:extLst>
            </p:cNvPr>
            <p:cNvSpPr/>
            <p:nvPr/>
          </p:nvSpPr>
          <p:spPr>
            <a:xfrm>
              <a:off x="6922744" y="6511544"/>
              <a:ext cx="56" cy="1523"/>
            </a:xfrm>
            <a:custGeom>
              <a:avLst/>
              <a:gdLst>
                <a:gd name="connsiteX0" fmla="*/ 0 w 56"/>
                <a:gd name="connsiteY0" fmla="*/ 1524 h 1523"/>
                <a:gd name="connsiteX1" fmla="*/ 0 w 56"/>
                <a:gd name="connsiteY1" fmla="*/ 1524 h 1523"/>
                <a:gd name="connsiteX2" fmla="*/ 0 w 56"/>
                <a:gd name="connsiteY2" fmla="*/ 0 h 1523"/>
                <a:gd name="connsiteX3" fmla="*/ 0 w 56"/>
                <a:gd name="connsiteY3" fmla="*/ 0 h 1523"/>
                <a:gd name="connsiteX4" fmla="*/ 0 w 56"/>
                <a:gd name="connsiteY4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0" y="1524"/>
                  </a:moveTo>
                  <a:lnTo>
                    <a:pt x="0" y="1524"/>
                  </a:lnTo>
                  <a:cubicBezTo>
                    <a:pt x="76" y="1016"/>
                    <a:pt x="76" y="508"/>
                    <a:pt x="0" y="0"/>
                  </a:cubicBezTo>
                  <a:lnTo>
                    <a:pt x="0" y="0"/>
                  </a:lnTo>
                  <a:cubicBezTo>
                    <a:pt x="51" y="508"/>
                    <a:pt x="51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8DF31363-6B08-4431-AAB6-6DDBFBFA0175}"/>
                </a:ext>
              </a:extLst>
            </p:cNvPr>
            <p:cNvSpPr/>
            <p:nvPr/>
          </p:nvSpPr>
          <p:spPr>
            <a:xfrm>
              <a:off x="6500198" y="6508623"/>
              <a:ext cx="13839" cy="355509"/>
            </a:xfrm>
            <a:custGeom>
              <a:avLst/>
              <a:gdLst>
                <a:gd name="connsiteX0" fmla="*/ 6856 w 13839"/>
                <a:gd name="connsiteY0" fmla="*/ 6983 h 355509"/>
                <a:gd name="connsiteX1" fmla="*/ 0 w 13839"/>
                <a:gd name="connsiteY1" fmla="*/ 0 h 355509"/>
                <a:gd name="connsiteX2" fmla="*/ 0 w 13839"/>
                <a:gd name="connsiteY2" fmla="*/ 355509 h 355509"/>
                <a:gd name="connsiteX3" fmla="*/ 13839 w 13839"/>
                <a:gd name="connsiteY3" fmla="*/ 355509 h 355509"/>
                <a:gd name="connsiteX4" fmla="*/ 13839 w 13839"/>
                <a:gd name="connsiteY4" fmla="*/ 0 h 355509"/>
                <a:gd name="connsiteX5" fmla="*/ 6856 w 13839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33E5B492-C90E-44FF-970D-27A9F2DC8A27}"/>
                </a:ext>
              </a:extLst>
            </p:cNvPr>
            <p:cNvSpPr/>
            <p:nvPr/>
          </p:nvSpPr>
          <p:spPr>
            <a:xfrm>
              <a:off x="3450453" y="5738566"/>
              <a:ext cx="13712" cy="69197"/>
            </a:xfrm>
            <a:custGeom>
              <a:avLst/>
              <a:gdLst>
                <a:gd name="connsiteX0" fmla="*/ 13712 w 13712"/>
                <a:gd name="connsiteY0" fmla="*/ 69197 h 69197"/>
                <a:gd name="connsiteX1" fmla="*/ 13712 w 13712"/>
                <a:gd name="connsiteY1" fmla="*/ 6856 h 69197"/>
                <a:gd name="connsiteX2" fmla="*/ 6856 w 13712"/>
                <a:gd name="connsiteY2" fmla="*/ 0 h 69197"/>
                <a:gd name="connsiteX3" fmla="*/ 0 w 13712"/>
                <a:gd name="connsiteY3" fmla="*/ 6856 h 69197"/>
                <a:gd name="connsiteX4" fmla="*/ 0 w 13712"/>
                <a:gd name="connsiteY4" fmla="*/ 69197 h 6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69197">
                  <a:moveTo>
                    <a:pt x="13712" y="69197"/>
                  </a:move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691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7218FDF-2D24-4C0C-8676-CBA0422D2BB2}"/>
                </a:ext>
              </a:extLst>
            </p:cNvPr>
            <p:cNvSpPr/>
            <p:nvPr/>
          </p:nvSpPr>
          <p:spPr>
            <a:xfrm>
              <a:off x="4152992" y="6454916"/>
              <a:ext cx="13934" cy="8524"/>
            </a:xfrm>
            <a:custGeom>
              <a:avLst/>
              <a:gdLst>
                <a:gd name="connsiteX0" fmla="*/ 6952 w 13934"/>
                <a:gd name="connsiteY0" fmla="*/ 8507 h 8524"/>
                <a:gd name="connsiteX1" fmla="*/ 13935 w 13934"/>
                <a:gd name="connsiteY1" fmla="*/ 1651 h 8524"/>
                <a:gd name="connsiteX2" fmla="*/ 13935 w 13934"/>
                <a:gd name="connsiteY2" fmla="*/ 0 h 8524"/>
                <a:gd name="connsiteX3" fmla="*/ 6952 w 13934"/>
                <a:gd name="connsiteY3" fmla="*/ 6856 h 8524"/>
                <a:gd name="connsiteX4" fmla="*/ 95 w 13934"/>
                <a:gd name="connsiteY4" fmla="*/ 0 h 8524"/>
                <a:gd name="connsiteX5" fmla="*/ 95 w 13934"/>
                <a:gd name="connsiteY5" fmla="*/ 1651 h 8524"/>
                <a:gd name="connsiteX6" fmla="*/ 95 w 13934"/>
                <a:gd name="connsiteY6" fmla="*/ 4190 h 8524"/>
                <a:gd name="connsiteX7" fmla="*/ 6952 w 13934"/>
                <a:gd name="connsiteY7" fmla="*/ 8507 h 8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8524">
                  <a:moveTo>
                    <a:pt x="6952" y="8507"/>
                  </a:moveTo>
                  <a:cubicBezTo>
                    <a:pt x="10760" y="8507"/>
                    <a:pt x="13871" y="5460"/>
                    <a:pt x="13935" y="1651"/>
                  </a:cubicBezTo>
                  <a:lnTo>
                    <a:pt x="13935" y="0"/>
                  </a:lnTo>
                  <a:cubicBezTo>
                    <a:pt x="13871" y="3809"/>
                    <a:pt x="10760" y="6856"/>
                    <a:pt x="6952" y="6856"/>
                  </a:cubicBezTo>
                  <a:cubicBezTo>
                    <a:pt x="3168" y="6856"/>
                    <a:pt x="95" y="3784"/>
                    <a:pt x="95" y="0"/>
                  </a:cubicBezTo>
                  <a:lnTo>
                    <a:pt x="95" y="1651"/>
                  </a:lnTo>
                  <a:cubicBezTo>
                    <a:pt x="-32" y="2489"/>
                    <a:pt x="-32" y="3352"/>
                    <a:pt x="95" y="4190"/>
                  </a:cubicBezTo>
                  <a:cubicBezTo>
                    <a:pt x="1200" y="6970"/>
                    <a:pt x="3968" y="8723"/>
                    <a:pt x="6952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09825D11-12F5-4076-BF45-0451F8D2D6C9}"/>
                </a:ext>
              </a:extLst>
            </p:cNvPr>
            <p:cNvSpPr/>
            <p:nvPr/>
          </p:nvSpPr>
          <p:spPr>
            <a:xfrm>
              <a:off x="4153424" y="6440188"/>
              <a:ext cx="13503" cy="22092"/>
            </a:xfrm>
            <a:custGeom>
              <a:avLst/>
              <a:gdLst>
                <a:gd name="connsiteX0" fmla="*/ 6521 w 13503"/>
                <a:gd name="connsiteY0" fmla="*/ 22092 h 22092"/>
                <a:gd name="connsiteX1" fmla="*/ 13504 w 13503"/>
                <a:gd name="connsiteY1" fmla="*/ 15236 h 22092"/>
                <a:gd name="connsiteX2" fmla="*/ 13504 w 13503"/>
                <a:gd name="connsiteY2" fmla="*/ 6856 h 22092"/>
                <a:gd name="connsiteX3" fmla="*/ 13504 w 13503"/>
                <a:gd name="connsiteY3" fmla="*/ 5714 h 22092"/>
                <a:gd name="connsiteX4" fmla="*/ 6774 w 13503"/>
                <a:gd name="connsiteY4" fmla="*/ 0 h 22092"/>
                <a:gd name="connsiteX5" fmla="*/ 5377 w 13503"/>
                <a:gd name="connsiteY5" fmla="*/ 0 h 22092"/>
                <a:gd name="connsiteX6" fmla="*/ 3981 w 13503"/>
                <a:gd name="connsiteY6" fmla="*/ 0 h 22092"/>
                <a:gd name="connsiteX7" fmla="*/ 3981 w 13503"/>
                <a:gd name="connsiteY7" fmla="*/ 0 h 22092"/>
                <a:gd name="connsiteX8" fmla="*/ 45 w 13503"/>
                <a:gd name="connsiteY8" fmla="*/ 6095 h 22092"/>
                <a:gd name="connsiteX9" fmla="*/ 45 w 13503"/>
                <a:gd name="connsiteY9" fmla="*/ 14474 h 22092"/>
                <a:gd name="connsiteX10" fmla="*/ 6088 w 13503"/>
                <a:gd name="connsiteY10" fmla="*/ 22054 h 22092"/>
                <a:gd name="connsiteX11" fmla="*/ 6521 w 13503"/>
                <a:gd name="connsiteY11" fmla="*/ 22092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03" h="22092">
                  <a:moveTo>
                    <a:pt x="6521" y="22092"/>
                  </a:moveTo>
                  <a:cubicBezTo>
                    <a:pt x="10329" y="22092"/>
                    <a:pt x="13440" y="19045"/>
                    <a:pt x="13504" y="15236"/>
                  </a:cubicBezTo>
                  <a:lnTo>
                    <a:pt x="13504" y="6856"/>
                  </a:lnTo>
                  <a:cubicBezTo>
                    <a:pt x="13504" y="6856"/>
                    <a:pt x="13504" y="6095"/>
                    <a:pt x="13504" y="5714"/>
                  </a:cubicBezTo>
                  <a:cubicBezTo>
                    <a:pt x="12945" y="2425"/>
                    <a:pt x="10114" y="13"/>
                    <a:pt x="6774" y="0"/>
                  </a:cubicBezTo>
                  <a:lnTo>
                    <a:pt x="5377" y="0"/>
                  </a:lnTo>
                  <a:lnTo>
                    <a:pt x="3981" y="0"/>
                  </a:lnTo>
                  <a:lnTo>
                    <a:pt x="3981" y="0"/>
                  </a:lnTo>
                  <a:cubicBezTo>
                    <a:pt x="1594" y="1092"/>
                    <a:pt x="58" y="3466"/>
                    <a:pt x="45" y="6095"/>
                  </a:cubicBezTo>
                  <a:lnTo>
                    <a:pt x="45" y="14474"/>
                  </a:lnTo>
                  <a:cubicBezTo>
                    <a:pt x="-387" y="18233"/>
                    <a:pt x="2330" y="21635"/>
                    <a:pt x="6088" y="22054"/>
                  </a:cubicBezTo>
                  <a:cubicBezTo>
                    <a:pt x="6228" y="22080"/>
                    <a:pt x="6381" y="22080"/>
                    <a:pt x="6521" y="220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9EA5A255-F547-4C71-A0A1-62CDC713DFEF}"/>
                </a:ext>
              </a:extLst>
            </p:cNvPr>
            <p:cNvSpPr/>
            <p:nvPr/>
          </p:nvSpPr>
          <p:spPr>
            <a:xfrm>
              <a:off x="5951828" y="6830486"/>
              <a:ext cx="13839" cy="33646"/>
            </a:xfrm>
            <a:custGeom>
              <a:avLst/>
              <a:gdLst>
                <a:gd name="connsiteX0" fmla="*/ 13839 w 13839"/>
                <a:gd name="connsiteY0" fmla="*/ 0 h 33646"/>
                <a:gd name="connsiteX1" fmla="*/ 6983 w 13839"/>
                <a:gd name="connsiteY1" fmla="*/ 6856 h 33646"/>
                <a:gd name="connsiteX2" fmla="*/ 0 w 13839"/>
                <a:gd name="connsiteY2" fmla="*/ 0 h 33646"/>
                <a:gd name="connsiteX3" fmla="*/ 0 w 13839"/>
                <a:gd name="connsiteY3" fmla="*/ 33646 h 33646"/>
                <a:gd name="connsiteX4" fmla="*/ 13839 w 13839"/>
                <a:gd name="connsiteY4" fmla="*/ 33646 h 33646"/>
                <a:gd name="connsiteX5" fmla="*/ 13839 w 13839"/>
                <a:gd name="connsiteY5" fmla="*/ 0 h 33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646">
                  <a:moveTo>
                    <a:pt x="13839" y="0"/>
                  </a:move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33646"/>
                  </a:lnTo>
                  <a:lnTo>
                    <a:pt x="13839" y="33646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79E2F8B6-B760-4E83-939E-A0BFC1FAB33B}"/>
                </a:ext>
              </a:extLst>
            </p:cNvPr>
            <p:cNvSpPr/>
            <p:nvPr/>
          </p:nvSpPr>
          <p:spPr>
            <a:xfrm>
              <a:off x="5522426" y="5839505"/>
              <a:ext cx="8125" cy="13839"/>
            </a:xfrm>
            <a:custGeom>
              <a:avLst/>
              <a:gdLst>
                <a:gd name="connsiteX0" fmla="*/ 1269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40 h 13839"/>
                <a:gd name="connsiteX5" fmla="*/ 8126 w 8125"/>
                <a:gd name="connsiteY5" fmla="*/ 13840 h 13839"/>
                <a:gd name="connsiteX6" fmla="*/ 1269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69" y="6856"/>
                  </a:moveTo>
                  <a:cubicBezTo>
                    <a:pt x="1269" y="3070"/>
                    <a:pt x="4342" y="0"/>
                    <a:pt x="8126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8126" y="13840"/>
                  </a:lnTo>
                  <a:cubicBezTo>
                    <a:pt x="4317" y="13770"/>
                    <a:pt x="1269" y="10664"/>
                    <a:pt x="126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2B98B45E-D3D6-4017-A148-4E4E29AE2798}"/>
                </a:ext>
              </a:extLst>
            </p:cNvPr>
            <p:cNvSpPr/>
            <p:nvPr/>
          </p:nvSpPr>
          <p:spPr>
            <a:xfrm>
              <a:off x="5523696" y="584001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1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1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2062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1" y="12824"/>
                  </a:lnTo>
                  <a:cubicBezTo>
                    <a:pt x="15147" y="12424"/>
                    <a:pt x="15973" y="11816"/>
                    <a:pt x="16633" y="11046"/>
                  </a:cubicBezTo>
                  <a:cubicBezTo>
                    <a:pt x="17839" y="9782"/>
                    <a:pt x="18525" y="8101"/>
                    <a:pt x="18537" y="6348"/>
                  </a:cubicBezTo>
                  <a:cubicBezTo>
                    <a:pt x="18537" y="4633"/>
                    <a:pt x="17852" y="2989"/>
                    <a:pt x="16633" y="1778"/>
                  </a:cubicBezTo>
                  <a:cubicBezTo>
                    <a:pt x="15973" y="1008"/>
                    <a:pt x="15147" y="400"/>
                    <a:pt x="14221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12062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30B70B93-D4BC-4835-A79E-BAD3A1FA2E74}"/>
                </a:ext>
              </a:extLst>
            </p:cNvPr>
            <p:cNvSpPr/>
            <p:nvPr/>
          </p:nvSpPr>
          <p:spPr>
            <a:xfrm>
              <a:off x="4792874" y="6025959"/>
              <a:ext cx="13896" cy="77383"/>
            </a:xfrm>
            <a:custGeom>
              <a:avLst/>
              <a:gdLst>
                <a:gd name="connsiteX0" fmla="*/ 0 w 13896"/>
                <a:gd name="connsiteY0" fmla="*/ 6409 h 77383"/>
                <a:gd name="connsiteX1" fmla="*/ 0 w 13896"/>
                <a:gd name="connsiteY1" fmla="*/ 77384 h 77383"/>
                <a:gd name="connsiteX2" fmla="*/ 6983 w 13896"/>
                <a:gd name="connsiteY2" fmla="*/ 70401 h 77383"/>
                <a:gd name="connsiteX3" fmla="*/ 13839 w 13896"/>
                <a:gd name="connsiteY3" fmla="*/ 77384 h 77383"/>
                <a:gd name="connsiteX4" fmla="*/ 13839 w 13896"/>
                <a:gd name="connsiteY4" fmla="*/ 6409 h 77383"/>
                <a:gd name="connsiteX5" fmla="*/ 13839 w 13896"/>
                <a:gd name="connsiteY5" fmla="*/ 5012 h 77383"/>
                <a:gd name="connsiteX6" fmla="*/ 13839 w 13896"/>
                <a:gd name="connsiteY6" fmla="*/ 3743 h 77383"/>
                <a:gd name="connsiteX7" fmla="*/ 13078 w 13896"/>
                <a:gd name="connsiteY7" fmla="*/ 2727 h 77383"/>
                <a:gd name="connsiteX8" fmla="*/ 12189 w 13896"/>
                <a:gd name="connsiteY8" fmla="*/ 1711 h 77383"/>
                <a:gd name="connsiteX9" fmla="*/ 7872 w 13896"/>
                <a:gd name="connsiteY9" fmla="*/ 61 h 77383"/>
                <a:gd name="connsiteX10" fmla="*/ 38 w 13896"/>
                <a:gd name="connsiteY10" fmla="*/ 6071 h 77383"/>
                <a:gd name="connsiteX11" fmla="*/ 0 w 13896"/>
                <a:gd name="connsiteY11" fmla="*/ 6409 h 7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383">
                  <a:moveTo>
                    <a:pt x="0" y="6409"/>
                  </a:moveTo>
                  <a:lnTo>
                    <a:pt x="0" y="77384"/>
                  </a:lnTo>
                  <a:cubicBezTo>
                    <a:pt x="0" y="73524"/>
                    <a:pt x="3123" y="70401"/>
                    <a:pt x="6983" y="70401"/>
                  </a:cubicBezTo>
                  <a:cubicBezTo>
                    <a:pt x="10792" y="70464"/>
                    <a:pt x="13839" y="73575"/>
                    <a:pt x="13839" y="77384"/>
                  </a:cubicBezTo>
                  <a:lnTo>
                    <a:pt x="13839" y="6409"/>
                  </a:lnTo>
                  <a:cubicBezTo>
                    <a:pt x="13916" y="5946"/>
                    <a:pt x="13916" y="5476"/>
                    <a:pt x="13839" y="5012"/>
                  </a:cubicBezTo>
                  <a:cubicBezTo>
                    <a:pt x="13916" y="4592"/>
                    <a:pt x="13916" y="4163"/>
                    <a:pt x="13839" y="3743"/>
                  </a:cubicBezTo>
                  <a:cubicBezTo>
                    <a:pt x="13674" y="3348"/>
                    <a:pt x="13408" y="2999"/>
                    <a:pt x="13078" y="2727"/>
                  </a:cubicBezTo>
                  <a:lnTo>
                    <a:pt x="12189" y="1711"/>
                  </a:lnTo>
                  <a:cubicBezTo>
                    <a:pt x="10957" y="720"/>
                    <a:pt x="9447" y="142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E52E4903-EEB7-4E7D-B371-13EECDB95CC3}"/>
                </a:ext>
              </a:extLst>
            </p:cNvPr>
            <p:cNvSpPr/>
            <p:nvPr/>
          </p:nvSpPr>
          <p:spPr>
            <a:xfrm>
              <a:off x="4510372" y="5001011"/>
              <a:ext cx="13839" cy="620236"/>
            </a:xfrm>
            <a:custGeom>
              <a:avLst/>
              <a:gdLst>
                <a:gd name="connsiteX0" fmla="*/ 6983 w 13839"/>
                <a:gd name="connsiteY0" fmla="*/ 613380 h 620236"/>
                <a:gd name="connsiteX1" fmla="*/ 13839 w 13839"/>
                <a:gd name="connsiteY1" fmla="*/ 620236 h 620236"/>
                <a:gd name="connsiteX2" fmla="*/ 13839 w 13839"/>
                <a:gd name="connsiteY2" fmla="*/ 6856 h 620236"/>
                <a:gd name="connsiteX3" fmla="*/ 6983 w 13839"/>
                <a:gd name="connsiteY3" fmla="*/ 0 h 620236"/>
                <a:gd name="connsiteX4" fmla="*/ 0 w 13839"/>
                <a:gd name="connsiteY4" fmla="*/ 6856 h 620236"/>
                <a:gd name="connsiteX5" fmla="*/ 0 w 13839"/>
                <a:gd name="connsiteY5" fmla="*/ 620236 h 620236"/>
                <a:gd name="connsiteX6" fmla="*/ 6983 w 13839"/>
                <a:gd name="connsiteY6" fmla="*/ 613380 h 620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20236">
                  <a:moveTo>
                    <a:pt x="6983" y="613380"/>
                  </a:moveTo>
                  <a:cubicBezTo>
                    <a:pt x="10767" y="613380"/>
                    <a:pt x="13839" y="616450"/>
                    <a:pt x="13839" y="620236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620236"/>
                  </a:lnTo>
                  <a:cubicBezTo>
                    <a:pt x="64" y="616430"/>
                    <a:pt x="3174" y="613380"/>
                    <a:pt x="6983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D95B04E8-6B8E-4C59-8020-FFB02452F12E}"/>
                </a:ext>
              </a:extLst>
            </p:cNvPr>
            <p:cNvSpPr/>
            <p:nvPr/>
          </p:nvSpPr>
          <p:spPr>
            <a:xfrm>
              <a:off x="4510372" y="5614391"/>
              <a:ext cx="13839" cy="186896"/>
            </a:xfrm>
            <a:custGeom>
              <a:avLst/>
              <a:gdLst>
                <a:gd name="connsiteX0" fmla="*/ 0 w 13839"/>
                <a:gd name="connsiteY0" fmla="*/ 180040 h 186896"/>
                <a:gd name="connsiteX1" fmla="*/ 6983 w 13839"/>
                <a:gd name="connsiteY1" fmla="*/ 186896 h 186896"/>
                <a:gd name="connsiteX2" fmla="*/ 13839 w 13839"/>
                <a:gd name="connsiteY2" fmla="*/ 180040 h 186896"/>
                <a:gd name="connsiteX3" fmla="*/ 13839 w 13839"/>
                <a:gd name="connsiteY3" fmla="*/ 6856 h 186896"/>
                <a:gd name="connsiteX4" fmla="*/ 6983 w 13839"/>
                <a:gd name="connsiteY4" fmla="*/ 0 h 186896"/>
                <a:gd name="connsiteX5" fmla="*/ 0 w 13839"/>
                <a:gd name="connsiteY5" fmla="*/ 6856 h 186896"/>
                <a:gd name="connsiteX6" fmla="*/ 0 w 13839"/>
                <a:gd name="connsiteY6" fmla="*/ 180040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80040"/>
                  </a:moveTo>
                  <a:cubicBezTo>
                    <a:pt x="64" y="183846"/>
                    <a:pt x="3174" y="186896"/>
                    <a:pt x="6983" y="186896"/>
                  </a:cubicBezTo>
                  <a:cubicBezTo>
                    <a:pt x="10767" y="186896"/>
                    <a:pt x="13839" y="183826"/>
                    <a:pt x="13839" y="180040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1800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C9C3A6E2-52CC-4A8F-BF9C-FB02A3FB8005}"/>
                </a:ext>
              </a:extLst>
            </p:cNvPr>
            <p:cNvSpPr/>
            <p:nvPr/>
          </p:nvSpPr>
          <p:spPr>
            <a:xfrm>
              <a:off x="7175282" y="6508623"/>
              <a:ext cx="13838" cy="355509"/>
            </a:xfrm>
            <a:custGeom>
              <a:avLst/>
              <a:gdLst>
                <a:gd name="connsiteX0" fmla="*/ 6856 w 13838"/>
                <a:gd name="connsiteY0" fmla="*/ 6983 h 355509"/>
                <a:gd name="connsiteX1" fmla="*/ 0 w 13838"/>
                <a:gd name="connsiteY1" fmla="*/ 0 h 355509"/>
                <a:gd name="connsiteX2" fmla="*/ 0 w 13838"/>
                <a:gd name="connsiteY2" fmla="*/ 355509 h 355509"/>
                <a:gd name="connsiteX3" fmla="*/ 13839 w 13838"/>
                <a:gd name="connsiteY3" fmla="*/ 355509 h 355509"/>
                <a:gd name="connsiteX4" fmla="*/ 13839 w 13838"/>
                <a:gd name="connsiteY4" fmla="*/ 0 h 355509"/>
                <a:gd name="connsiteX5" fmla="*/ 6856 w 13838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3ECB40C0-9F04-40D7-9A75-64CD7053068D}"/>
                </a:ext>
              </a:extLst>
            </p:cNvPr>
            <p:cNvSpPr/>
            <p:nvPr/>
          </p:nvSpPr>
          <p:spPr>
            <a:xfrm>
              <a:off x="6055052" y="6510147"/>
              <a:ext cx="13839" cy="7871"/>
            </a:xfrm>
            <a:custGeom>
              <a:avLst/>
              <a:gdLst>
                <a:gd name="connsiteX0" fmla="*/ 6983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983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983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983" y="7872"/>
                  </a:moveTo>
                  <a:cubicBezTo>
                    <a:pt x="10792" y="7808"/>
                    <a:pt x="13839" y="4698"/>
                    <a:pt x="13839" y="889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889"/>
                  </a:lnTo>
                  <a:cubicBezTo>
                    <a:pt x="0" y="4748"/>
                    <a:pt x="3123" y="7872"/>
                    <a:pt x="6983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E1C626FE-812D-4A29-9997-8CBC6DA1DF0C}"/>
                </a:ext>
              </a:extLst>
            </p:cNvPr>
            <p:cNvSpPr/>
            <p:nvPr/>
          </p:nvSpPr>
          <p:spPr>
            <a:xfrm>
              <a:off x="4510372" y="6126578"/>
              <a:ext cx="270185" cy="13839"/>
            </a:xfrm>
            <a:custGeom>
              <a:avLst/>
              <a:gdLst>
                <a:gd name="connsiteX0" fmla="*/ 0 w 270185"/>
                <a:gd name="connsiteY0" fmla="*/ 6983 h 13839"/>
                <a:gd name="connsiteX1" fmla="*/ 6983 w 270185"/>
                <a:gd name="connsiteY1" fmla="*/ 13840 h 13839"/>
                <a:gd name="connsiteX2" fmla="*/ 270186 w 270185"/>
                <a:gd name="connsiteY2" fmla="*/ 13840 h 13839"/>
                <a:gd name="connsiteX3" fmla="*/ 263330 w 270185"/>
                <a:gd name="connsiteY3" fmla="*/ 6983 h 13839"/>
                <a:gd name="connsiteX4" fmla="*/ 270186 w 270185"/>
                <a:gd name="connsiteY4" fmla="*/ 0 h 13839"/>
                <a:gd name="connsiteX5" fmla="*/ 6983 w 270185"/>
                <a:gd name="connsiteY5" fmla="*/ 0 h 13839"/>
                <a:gd name="connsiteX6" fmla="*/ 0 w 27018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185" h="13839">
                  <a:moveTo>
                    <a:pt x="0" y="6983"/>
                  </a:moveTo>
                  <a:cubicBezTo>
                    <a:pt x="64" y="10792"/>
                    <a:pt x="3174" y="13840"/>
                    <a:pt x="6983" y="13840"/>
                  </a:cubicBezTo>
                  <a:lnTo>
                    <a:pt x="270186" y="13840"/>
                  </a:lnTo>
                  <a:cubicBezTo>
                    <a:pt x="266402" y="13840"/>
                    <a:pt x="263330" y="10767"/>
                    <a:pt x="263330" y="6983"/>
                  </a:cubicBezTo>
                  <a:cubicBezTo>
                    <a:pt x="263330" y="3174"/>
                    <a:pt x="266377" y="64"/>
                    <a:pt x="270186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7F407213-F992-4BFC-A37D-F031C3C2F447}"/>
                </a:ext>
              </a:extLst>
            </p:cNvPr>
            <p:cNvSpPr/>
            <p:nvPr/>
          </p:nvSpPr>
          <p:spPr>
            <a:xfrm>
              <a:off x="4939775" y="6139275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9" y="711"/>
                    <a:pt x="3555" y="0"/>
                  </a:cubicBezTo>
                  <a:cubicBezTo>
                    <a:pt x="2489" y="686"/>
                    <a:pt x="1270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CB8F17F1-B6A4-47E2-BB80-22254B1A849D}"/>
                </a:ext>
              </a:extLst>
            </p:cNvPr>
            <p:cNvSpPr/>
            <p:nvPr/>
          </p:nvSpPr>
          <p:spPr>
            <a:xfrm>
              <a:off x="4939775" y="6126578"/>
              <a:ext cx="7110" cy="1142"/>
            </a:xfrm>
            <a:custGeom>
              <a:avLst/>
              <a:gdLst>
                <a:gd name="connsiteX0" fmla="*/ 635 w 7110"/>
                <a:gd name="connsiteY0" fmla="*/ 0 h 1142"/>
                <a:gd name="connsiteX1" fmla="*/ 0 w 7110"/>
                <a:gd name="connsiteY1" fmla="*/ 0 h 1142"/>
                <a:gd name="connsiteX2" fmla="*/ 3555 w 7110"/>
                <a:gd name="connsiteY2" fmla="*/ 1143 h 1142"/>
                <a:gd name="connsiteX3" fmla="*/ 7110 w 7110"/>
                <a:gd name="connsiteY3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635" y="0"/>
                  </a:moveTo>
                  <a:lnTo>
                    <a:pt x="0" y="0"/>
                  </a:lnTo>
                  <a:cubicBezTo>
                    <a:pt x="1270" y="64"/>
                    <a:pt x="2489" y="457"/>
                    <a:pt x="3555" y="1143"/>
                  </a:cubicBezTo>
                  <a:cubicBezTo>
                    <a:pt x="4609" y="432"/>
                    <a:pt x="5840" y="25"/>
                    <a:pt x="71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0E2BF679-4E06-495E-9079-25EF501EB772}"/>
                </a:ext>
              </a:extLst>
            </p:cNvPr>
            <p:cNvSpPr/>
            <p:nvPr/>
          </p:nvSpPr>
          <p:spPr>
            <a:xfrm>
              <a:off x="6909990" y="6509639"/>
              <a:ext cx="13896" cy="354874"/>
            </a:xfrm>
            <a:custGeom>
              <a:avLst/>
              <a:gdLst>
                <a:gd name="connsiteX0" fmla="*/ 13135 w 13896"/>
                <a:gd name="connsiteY0" fmla="*/ 889 h 354874"/>
                <a:gd name="connsiteX1" fmla="*/ 13135 w 13896"/>
                <a:gd name="connsiteY1" fmla="*/ 0 h 354874"/>
                <a:gd name="connsiteX2" fmla="*/ 13135 w 13896"/>
                <a:gd name="connsiteY2" fmla="*/ 0 h 354874"/>
                <a:gd name="connsiteX3" fmla="*/ 6532 w 13896"/>
                <a:gd name="connsiteY3" fmla="*/ 5079 h 354874"/>
                <a:gd name="connsiteX4" fmla="*/ 57 w 13896"/>
                <a:gd name="connsiteY4" fmla="*/ 0 h 354874"/>
                <a:gd name="connsiteX5" fmla="*/ 57 w 13896"/>
                <a:gd name="connsiteY5" fmla="*/ 0 h 354874"/>
                <a:gd name="connsiteX6" fmla="*/ 57 w 13896"/>
                <a:gd name="connsiteY6" fmla="*/ 889 h 354874"/>
                <a:gd name="connsiteX7" fmla="*/ 57 w 13896"/>
                <a:gd name="connsiteY7" fmla="*/ 354874 h 354874"/>
                <a:gd name="connsiteX8" fmla="*/ 13897 w 13896"/>
                <a:gd name="connsiteY8" fmla="*/ 354874 h 354874"/>
                <a:gd name="connsiteX9" fmla="*/ 13897 w 13896"/>
                <a:gd name="connsiteY9" fmla="*/ 889 h 354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96" h="354874">
                  <a:moveTo>
                    <a:pt x="13135" y="889"/>
                  </a:moveTo>
                  <a:cubicBezTo>
                    <a:pt x="13211" y="597"/>
                    <a:pt x="13211" y="292"/>
                    <a:pt x="13135" y="0"/>
                  </a:cubicBezTo>
                  <a:lnTo>
                    <a:pt x="13135" y="0"/>
                  </a:lnTo>
                  <a:cubicBezTo>
                    <a:pt x="12296" y="2958"/>
                    <a:pt x="9617" y="5028"/>
                    <a:pt x="6532" y="5079"/>
                  </a:cubicBezTo>
                  <a:cubicBezTo>
                    <a:pt x="3472" y="5053"/>
                    <a:pt x="806" y="2971"/>
                    <a:pt x="57" y="0"/>
                  </a:cubicBezTo>
                  <a:lnTo>
                    <a:pt x="57" y="0"/>
                  </a:lnTo>
                  <a:cubicBezTo>
                    <a:pt x="-19" y="292"/>
                    <a:pt x="-19" y="597"/>
                    <a:pt x="57" y="889"/>
                  </a:cubicBezTo>
                  <a:lnTo>
                    <a:pt x="57" y="354874"/>
                  </a:lnTo>
                  <a:lnTo>
                    <a:pt x="13897" y="354874"/>
                  </a:lnTo>
                  <a:lnTo>
                    <a:pt x="1389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A6897AA8-7522-4FA8-834B-1B2BDF615CD4}"/>
                </a:ext>
              </a:extLst>
            </p:cNvPr>
            <p:cNvSpPr/>
            <p:nvPr/>
          </p:nvSpPr>
          <p:spPr>
            <a:xfrm>
              <a:off x="4287292" y="5614391"/>
              <a:ext cx="123030" cy="13839"/>
            </a:xfrm>
            <a:custGeom>
              <a:avLst/>
              <a:gdLst>
                <a:gd name="connsiteX0" fmla="*/ 0 w 123030"/>
                <a:gd name="connsiteY0" fmla="*/ 6856 h 13839"/>
                <a:gd name="connsiteX1" fmla="*/ 6856 w 123030"/>
                <a:gd name="connsiteY1" fmla="*/ 13839 h 13839"/>
                <a:gd name="connsiteX2" fmla="*/ 123031 w 123030"/>
                <a:gd name="connsiteY2" fmla="*/ 13839 h 13839"/>
                <a:gd name="connsiteX3" fmla="*/ 116175 w 123030"/>
                <a:gd name="connsiteY3" fmla="*/ 6856 h 13839"/>
                <a:gd name="connsiteX4" fmla="*/ 123031 w 123030"/>
                <a:gd name="connsiteY4" fmla="*/ 0 h 13839"/>
                <a:gd name="connsiteX5" fmla="*/ 6856 w 123030"/>
                <a:gd name="connsiteY5" fmla="*/ 0 h 13839"/>
                <a:gd name="connsiteX6" fmla="*/ 0 w 12303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3030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23031" y="13839"/>
                  </a:lnTo>
                  <a:cubicBezTo>
                    <a:pt x="119222" y="13770"/>
                    <a:pt x="116175" y="10664"/>
                    <a:pt x="116175" y="6856"/>
                  </a:cubicBezTo>
                  <a:cubicBezTo>
                    <a:pt x="116175" y="3070"/>
                    <a:pt x="119247" y="0"/>
                    <a:pt x="123031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B566EF90-9C58-455F-8161-0E3E85956C1A}"/>
                </a:ext>
              </a:extLst>
            </p:cNvPr>
            <p:cNvSpPr/>
            <p:nvPr/>
          </p:nvSpPr>
          <p:spPr>
            <a:xfrm>
              <a:off x="4403467" y="5614391"/>
              <a:ext cx="52564" cy="13839"/>
            </a:xfrm>
            <a:custGeom>
              <a:avLst/>
              <a:gdLst>
                <a:gd name="connsiteX0" fmla="*/ 0 w 52564"/>
                <a:gd name="connsiteY0" fmla="*/ 6856 h 13839"/>
                <a:gd name="connsiteX1" fmla="*/ 6856 w 52564"/>
                <a:gd name="connsiteY1" fmla="*/ 13839 h 13839"/>
                <a:gd name="connsiteX2" fmla="*/ 45581 w 52564"/>
                <a:gd name="connsiteY2" fmla="*/ 13839 h 13839"/>
                <a:gd name="connsiteX3" fmla="*/ 52564 w 52564"/>
                <a:gd name="connsiteY3" fmla="*/ 6856 h 13839"/>
                <a:gd name="connsiteX4" fmla="*/ 45581 w 52564"/>
                <a:gd name="connsiteY4" fmla="*/ 0 h 13839"/>
                <a:gd name="connsiteX5" fmla="*/ 6856 w 52564"/>
                <a:gd name="connsiteY5" fmla="*/ 0 h 13839"/>
                <a:gd name="connsiteX6" fmla="*/ 0 w 5256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564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45581" y="13839"/>
                  </a:lnTo>
                  <a:cubicBezTo>
                    <a:pt x="49441" y="13839"/>
                    <a:pt x="52564" y="10713"/>
                    <a:pt x="52564" y="6856"/>
                  </a:cubicBezTo>
                  <a:cubicBezTo>
                    <a:pt x="52501" y="3050"/>
                    <a:pt x="49390" y="-1"/>
                    <a:pt x="45581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0A71BA-4791-4474-9D86-D6FEBAD93DE0}"/>
                </a:ext>
              </a:extLst>
            </p:cNvPr>
            <p:cNvSpPr/>
            <p:nvPr/>
          </p:nvSpPr>
          <p:spPr>
            <a:xfrm>
              <a:off x="6908905" y="6510274"/>
              <a:ext cx="13895" cy="7871"/>
            </a:xfrm>
            <a:custGeom>
              <a:avLst/>
              <a:gdLst>
                <a:gd name="connsiteX0" fmla="*/ 762 w 13895"/>
                <a:gd name="connsiteY0" fmla="*/ 2793 h 7871"/>
                <a:gd name="connsiteX1" fmla="*/ 7236 w 13895"/>
                <a:gd name="connsiteY1" fmla="*/ 7872 h 7871"/>
                <a:gd name="connsiteX2" fmla="*/ 13839 w 13895"/>
                <a:gd name="connsiteY2" fmla="*/ 2793 h 7871"/>
                <a:gd name="connsiteX3" fmla="*/ 13839 w 13895"/>
                <a:gd name="connsiteY3" fmla="*/ 889 h 7871"/>
                <a:gd name="connsiteX4" fmla="*/ 13839 w 13895"/>
                <a:gd name="connsiteY4" fmla="*/ 0 h 7871"/>
                <a:gd name="connsiteX5" fmla="*/ 6856 w 13895"/>
                <a:gd name="connsiteY5" fmla="*/ 6856 h 7871"/>
                <a:gd name="connsiteX6" fmla="*/ 0 w 13895"/>
                <a:gd name="connsiteY6" fmla="*/ 0 h 7871"/>
                <a:gd name="connsiteX7" fmla="*/ 0 w 13895"/>
                <a:gd name="connsiteY7" fmla="*/ 889 h 7871"/>
                <a:gd name="connsiteX8" fmla="*/ 762 w 13895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5" h="7871">
                  <a:moveTo>
                    <a:pt x="762" y="2793"/>
                  </a:moveTo>
                  <a:cubicBezTo>
                    <a:pt x="1510" y="5764"/>
                    <a:pt x="4177" y="7847"/>
                    <a:pt x="7236" y="7872"/>
                  </a:cubicBezTo>
                  <a:cubicBezTo>
                    <a:pt x="10322" y="7821"/>
                    <a:pt x="13001" y="5752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177" y="1549"/>
                    <a:pt x="432" y="2197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A9151853-D829-4C99-8358-C0CE191D891D}"/>
                </a:ext>
              </a:extLst>
            </p:cNvPr>
            <p:cNvSpPr/>
            <p:nvPr/>
          </p:nvSpPr>
          <p:spPr>
            <a:xfrm>
              <a:off x="6909482" y="6427053"/>
              <a:ext cx="13896" cy="89442"/>
            </a:xfrm>
            <a:custGeom>
              <a:avLst/>
              <a:gdLst>
                <a:gd name="connsiteX0" fmla="*/ 58 w 13896"/>
                <a:gd name="connsiteY0" fmla="*/ 5136 h 89442"/>
                <a:gd name="connsiteX1" fmla="*/ 58 w 13896"/>
                <a:gd name="connsiteY1" fmla="*/ 6405 h 89442"/>
                <a:gd name="connsiteX2" fmla="*/ 58 w 13896"/>
                <a:gd name="connsiteY2" fmla="*/ 82586 h 89442"/>
                <a:gd name="connsiteX3" fmla="*/ 6913 w 13896"/>
                <a:gd name="connsiteY3" fmla="*/ 89442 h 89442"/>
                <a:gd name="connsiteX4" fmla="*/ 13897 w 13896"/>
                <a:gd name="connsiteY4" fmla="*/ 82586 h 89442"/>
                <a:gd name="connsiteX5" fmla="*/ 13897 w 13896"/>
                <a:gd name="connsiteY5" fmla="*/ 6405 h 89442"/>
                <a:gd name="connsiteX6" fmla="*/ 13897 w 13896"/>
                <a:gd name="connsiteY6" fmla="*/ 5136 h 89442"/>
                <a:gd name="connsiteX7" fmla="*/ 13897 w 13896"/>
                <a:gd name="connsiteY7" fmla="*/ 3739 h 89442"/>
                <a:gd name="connsiteX8" fmla="*/ 13135 w 13896"/>
                <a:gd name="connsiteY8" fmla="*/ 2596 h 89442"/>
                <a:gd name="connsiteX9" fmla="*/ 12373 w 13896"/>
                <a:gd name="connsiteY9" fmla="*/ 1581 h 89442"/>
                <a:gd name="connsiteX10" fmla="*/ 11358 w 13896"/>
                <a:gd name="connsiteY10" fmla="*/ 819 h 89442"/>
                <a:gd name="connsiteX11" fmla="*/ 10215 w 13896"/>
                <a:gd name="connsiteY11" fmla="*/ 57 h 89442"/>
                <a:gd name="connsiteX12" fmla="*/ 8945 w 13896"/>
                <a:gd name="connsiteY12" fmla="*/ 57 h 89442"/>
                <a:gd name="connsiteX13" fmla="*/ 7422 w 13896"/>
                <a:gd name="connsiteY13" fmla="*/ 57 h 89442"/>
                <a:gd name="connsiteX14" fmla="*/ 58 w 13896"/>
                <a:gd name="connsiteY14" fmla="*/ 5136 h 89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96" h="89442">
                  <a:moveTo>
                    <a:pt x="58" y="5136"/>
                  </a:moveTo>
                  <a:cubicBezTo>
                    <a:pt x="-19" y="5555"/>
                    <a:pt x="-19" y="5987"/>
                    <a:pt x="58" y="6405"/>
                  </a:cubicBezTo>
                  <a:lnTo>
                    <a:pt x="58" y="82586"/>
                  </a:lnTo>
                  <a:cubicBezTo>
                    <a:pt x="58" y="86370"/>
                    <a:pt x="3130" y="89442"/>
                    <a:pt x="6913" y="89442"/>
                  </a:cubicBezTo>
                  <a:cubicBezTo>
                    <a:pt x="10722" y="89442"/>
                    <a:pt x="13833" y="86395"/>
                    <a:pt x="13897" y="82586"/>
                  </a:cubicBezTo>
                  <a:lnTo>
                    <a:pt x="13897" y="6405"/>
                  </a:lnTo>
                  <a:cubicBezTo>
                    <a:pt x="13897" y="6405"/>
                    <a:pt x="13897" y="5517"/>
                    <a:pt x="13897" y="5136"/>
                  </a:cubicBezTo>
                  <a:cubicBezTo>
                    <a:pt x="13897" y="4755"/>
                    <a:pt x="13897" y="4120"/>
                    <a:pt x="13897" y="3739"/>
                  </a:cubicBezTo>
                  <a:lnTo>
                    <a:pt x="13135" y="2596"/>
                  </a:lnTo>
                  <a:lnTo>
                    <a:pt x="12373" y="1581"/>
                  </a:lnTo>
                  <a:cubicBezTo>
                    <a:pt x="12094" y="1263"/>
                    <a:pt x="11751" y="997"/>
                    <a:pt x="11358" y="819"/>
                  </a:cubicBezTo>
                  <a:lnTo>
                    <a:pt x="10215" y="57"/>
                  </a:lnTo>
                  <a:lnTo>
                    <a:pt x="8945" y="57"/>
                  </a:lnTo>
                  <a:cubicBezTo>
                    <a:pt x="8437" y="-19"/>
                    <a:pt x="7929" y="-19"/>
                    <a:pt x="7422" y="57"/>
                  </a:cubicBezTo>
                  <a:cubicBezTo>
                    <a:pt x="4044" y="-311"/>
                    <a:pt x="921" y="1860"/>
                    <a:pt x="58" y="51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69B8B24F-C5DD-4F9D-A6E1-ABF8DB83BF75}"/>
                </a:ext>
              </a:extLst>
            </p:cNvPr>
            <p:cNvSpPr/>
            <p:nvPr/>
          </p:nvSpPr>
          <p:spPr>
            <a:xfrm>
              <a:off x="6500198" y="6511671"/>
              <a:ext cx="13839" cy="7314"/>
            </a:xfrm>
            <a:custGeom>
              <a:avLst/>
              <a:gdLst>
                <a:gd name="connsiteX0" fmla="*/ 6856 w 13839"/>
                <a:gd name="connsiteY0" fmla="*/ 6983 h 7314"/>
                <a:gd name="connsiteX1" fmla="*/ 0 w 13839"/>
                <a:gd name="connsiteY1" fmla="*/ 0 h 7314"/>
                <a:gd name="connsiteX2" fmla="*/ 0 w 13839"/>
                <a:gd name="connsiteY2" fmla="*/ 1270 h 7314"/>
                <a:gd name="connsiteX3" fmla="*/ 7859 w 13839"/>
                <a:gd name="connsiteY3" fmla="*/ 7250 h 7314"/>
                <a:gd name="connsiteX4" fmla="*/ 13839 w 13839"/>
                <a:gd name="connsiteY4" fmla="*/ 1270 h 7314"/>
                <a:gd name="connsiteX5" fmla="*/ 13839 w 13839"/>
                <a:gd name="connsiteY5" fmla="*/ 0 h 7314"/>
                <a:gd name="connsiteX6" fmla="*/ 6856 w 13839"/>
                <a:gd name="connsiteY6" fmla="*/ 6983 h 7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31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520" y="5091"/>
                    <a:pt x="4038" y="7770"/>
                    <a:pt x="7859" y="7250"/>
                  </a:cubicBezTo>
                  <a:cubicBezTo>
                    <a:pt x="10970" y="6831"/>
                    <a:pt x="13421" y="4380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B6BEE829-FDD1-48F1-B89A-84DC2F52BF04}"/>
                </a:ext>
              </a:extLst>
            </p:cNvPr>
            <p:cNvSpPr/>
            <p:nvPr/>
          </p:nvSpPr>
          <p:spPr>
            <a:xfrm>
              <a:off x="7705114" y="6513067"/>
              <a:ext cx="13712" cy="351573"/>
            </a:xfrm>
            <a:custGeom>
              <a:avLst/>
              <a:gdLst>
                <a:gd name="connsiteX0" fmla="*/ 13713 w 13712"/>
                <a:gd name="connsiteY0" fmla="*/ 0 h 351573"/>
                <a:gd name="connsiteX1" fmla="*/ 6857 w 13712"/>
                <a:gd name="connsiteY1" fmla="*/ 6856 h 351573"/>
                <a:gd name="connsiteX2" fmla="*/ 0 w 13712"/>
                <a:gd name="connsiteY2" fmla="*/ 0 h 351573"/>
                <a:gd name="connsiteX3" fmla="*/ 0 w 13712"/>
                <a:gd name="connsiteY3" fmla="*/ 351573 h 351573"/>
                <a:gd name="connsiteX4" fmla="*/ 13713 w 13712"/>
                <a:gd name="connsiteY4" fmla="*/ 351573 h 351573"/>
                <a:gd name="connsiteX5" fmla="*/ 13713 w 13712"/>
                <a:gd name="connsiteY5" fmla="*/ 0 h 35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51573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51573"/>
                  </a:lnTo>
                  <a:lnTo>
                    <a:pt x="13713" y="351573"/>
                  </a:ln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4938E888-B576-4B78-8D58-AB434FA09E22}"/>
                </a:ext>
              </a:extLst>
            </p:cNvPr>
            <p:cNvSpPr/>
            <p:nvPr/>
          </p:nvSpPr>
          <p:spPr>
            <a:xfrm>
              <a:off x="5951828" y="6814615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983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983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20442"/>
                  </a:lnTo>
                  <a:cubicBezTo>
                    <a:pt x="0" y="24302"/>
                    <a:pt x="3123" y="27425"/>
                    <a:pt x="6983" y="27425"/>
                  </a:cubicBezTo>
                  <a:cubicBezTo>
                    <a:pt x="10792" y="27361"/>
                    <a:pt x="13839" y="24251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E7C0F1FE-AE9C-4506-B6EC-CB9632311ADC}"/>
                </a:ext>
              </a:extLst>
            </p:cNvPr>
            <p:cNvSpPr/>
            <p:nvPr/>
          </p:nvSpPr>
          <p:spPr>
            <a:xfrm>
              <a:off x="4792874" y="6120992"/>
              <a:ext cx="3301" cy="5586"/>
            </a:xfrm>
            <a:custGeom>
              <a:avLst/>
              <a:gdLst>
                <a:gd name="connsiteX0" fmla="*/ 1270 w 3301"/>
                <a:gd name="connsiteY0" fmla="*/ 5587 h 5586"/>
                <a:gd name="connsiteX1" fmla="*/ 3301 w 3301"/>
                <a:gd name="connsiteY1" fmla="*/ 5587 h 5586"/>
                <a:gd name="connsiteX2" fmla="*/ 0 w 3301"/>
                <a:gd name="connsiteY2" fmla="*/ 0 h 5586"/>
                <a:gd name="connsiteX3" fmla="*/ 0 w 3301"/>
                <a:gd name="connsiteY3" fmla="*/ 2031 h 5586"/>
                <a:gd name="connsiteX4" fmla="*/ 1270 w 3301"/>
                <a:gd name="connsiteY4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586">
                  <a:moveTo>
                    <a:pt x="1270" y="5587"/>
                  </a:moveTo>
                  <a:lnTo>
                    <a:pt x="3301" y="5587"/>
                  </a:lnTo>
                  <a:cubicBezTo>
                    <a:pt x="1295" y="4431"/>
                    <a:pt x="51" y="2311"/>
                    <a:pt x="0" y="0"/>
                  </a:cubicBezTo>
                  <a:lnTo>
                    <a:pt x="0" y="2031"/>
                  </a:lnTo>
                  <a:cubicBezTo>
                    <a:pt x="13" y="3327"/>
                    <a:pt x="457" y="4584"/>
                    <a:pt x="127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0F6F428-971B-4B94-916A-F50B4B322E32}"/>
                </a:ext>
              </a:extLst>
            </p:cNvPr>
            <p:cNvSpPr/>
            <p:nvPr/>
          </p:nvSpPr>
          <p:spPr>
            <a:xfrm>
              <a:off x="4803539" y="6120992"/>
              <a:ext cx="3174" cy="5586"/>
            </a:xfrm>
            <a:custGeom>
              <a:avLst/>
              <a:gdLst>
                <a:gd name="connsiteX0" fmla="*/ 3174 w 3174"/>
                <a:gd name="connsiteY0" fmla="*/ 2031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2 w 3174"/>
                <a:gd name="connsiteY3" fmla="*/ 5587 h 5586"/>
                <a:gd name="connsiteX4" fmla="*/ 3174 w 3174"/>
                <a:gd name="connsiteY4" fmla="*/ 2031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2031"/>
                  </a:moveTo>
                  <a:lnTo>
                    <a:pt x="3174" y="0"/>
                  </a:lnTo>
                  <a:cubicBezTo>
                    <a:pt x="3174" y="2298"/>
                    <a:pt x="1968" y="4418"/>
                    <a:pt x="0" y="5587"/>
                  </a:cubicBezTo>
                  <a:lnTo>
                    <a:pt x="2032" y="5587"/>
                  </a:lnTo>
                  <a:cubicBezTo>
                    <a:pt x="2743" y="4533"/>
                    <a:pt x="3149" y="3301"/>
                    <a:pt x="3174" y="2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854465-2A8E-4279-A4EA-79861EE1ADFB}"/>
                </a:ext>
              </a:extLst>
            </p:cNvPr>
            <p:cNvSpPr/>
            <p:nvPr/>
          </p:nvSpPr>
          <p:spPr>
            <a:xfrm>
              <a:off x="4792874" y="6096360"/>
              <a:ext cx="13839" cy="30218"/>
            </a:xfrm>
            <a:custGeom>
              <a:avLst/>
              <a:gdLst>
                <a:gd name="connsiteX0" fmla="*/ 3301 w 13839"/>
                <a:gd name="connsiteY0" fmla="*/ 30218 h 30218"/>
                <a:gd name="connsiteX1" fmla="*/ 10665 w 13839"/>
                <a:gd name="connsiteY1" fmla="*/ 30218 h 30218"/>
                <a:gd name="connsiteX2" fmla="*/ 13839 w 13839"/>
                <a:gd name="connsiteY2" fmla="*/ 24632 h 30218"/>
                <a:gd name="connsiteX3" fmla="*/ 13839 w 13839"/>
                <a:gd name="connsiteY3" fmla="*/ 6983 h 30218"/>
                <a:gd name="connsiteX4" fmla="*/ 6983 w 13839"/>
                <a:gd name="connsiteY4" fmla="*/ 0 h 30218"/>
                <a:gd name="connsiteX5" fmla="*/ 0 w 13839"/>
                <a:gd name="connsiteY5" fmla="*/ 6983 h 30218"/>
                <a:gd name="connsiteX6" fmla="*/ 0 w 13839"/>
                <a:gd name="connsiteY6" fmla="*/ 24632 h 30218"/>
                <a:gd name="connsiteX7" fmla="*/ 3301 w 13839"/>
                <a:gd name="connsiteY7" fmla="*/ 30218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3301" y="30218"/>
                  </a:moveTo>
                  <a:lnTo>
                    <a:pt x="10665" y="30218"/>
                  </a:lnTo>
                  <a:cubicBezTo>
                    <a:pt x="12633" y="29050"/>
                    <a:pt x="13839" y="26930"/>
                    <a:pt x="13839" y="24632"/>
                  </a:cubicBezTo>
                  <a:lnTo>
                    <a:pt x="13839" y="6983"/>
                  </a:lnTo>
                  <a:cubicBezTo>
                    <a:pt x="13839" y="3174"/>
                    <a:pt x="10792" y="63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51" y="26943"/>
                    <a:pt x="1295" y="29063"/>
                    <a:pt x="3301" y="30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EC204AAC-8EC8-4A9C-8ABB-E603689C9B63}"/>
                </a:ext>
              </a:extLst>
            </p:cNvPr>
            <p:cNvSpPr/>
            <p:nvPr/>
          </p:nvSpPr>
          <p:spPr>
            <a:xfrm>
              <a:off x="7175282" y="6474977"/>
              <a:ext cx="13838" cy="44946"/>
            </a:xfrm>
            <a:custGeom>
              <a:avLst/>
              <a:gdLst>
                <a:gd name="connsiteX0" fmla="*/ 0 w 13838"/>
                <a:gd name="connsiteY0" fmla="*/ 38090 h 44946"/>
                <a:gd name="connsiteX1" fmla="*/ 6856 w 13838"/>
                <a:gd name="connsiteY1" fmla="*/ 44946 h 44946"/>
                <a:gd name="connsiteX2" fmla="*/ 13839 w 13838"/>
                <a:gd name="connsiteY2" fmla="*/ 38090 h 44946"/>
                <a:gd name="connsiteX3" fmla="*/ 13839 w 13838"/>
                <a:gd name="connsiteY3" fmla="*/ 0 h 44946"/>
                <a:gd name="connsiteX4" fmla="*/ 6945 w 13838"/>
                <a:gd name="connsiteY4" fmla="*/ 6831 h 44946"/>
                <a:gd name="connsiteX5" fmla="*/ 2412 w 13838"/>
                <a:gd name="connsiteY5" fmla="*/ 5079 h 44946"/>
                <a:gd name="connsiteX6" fmla="*/ 0 w 13838"/>
                <a:gd name="connsiteY6" fmla="*/ 5079 h 44946"/>
                <a:gd name="connsiteX7" fmla="*/ 0 w 13838"/>
                <a:gd name="connsiteY7" fmla="*/ 38090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44946">
                  <a:moveTo>
                    <a:pt x="0" y="38090"/>
                  </a:moveTo>
                  <a:cubicBezTo>
                    <a:pt x="0" y="41874"/>
                    <a:pt x="3073" y="44946"/>
                    <a:pt x="6856" y="44946"/>
                  </a:cubicBezTo>
                  <a:cubicBezTo>
                    <a:pt x="10665" y="44946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827" y="3784"/>
                    <a:pt x="10742" y="6844"/>
                    <a:pt x="6945" y="6831"/>
                  </a:cubicBezTo>
                  <a:cubicBezTo>
                    <a:pt x="5282" y="6818"/>
                    <a:pt x="3657" y="6196"/>
                    <a:pt x="2412" y="5079"/>
                  </a:cubicBezTo>
                  <a:lnTo>
                    <a:pt x="0" y="5079"/>
                  </a:lnTo>
                  <a:lnTo>
                    <a:pt x="0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2765F6BD-EF26-47AD-B08A-C02C08D5C021}"/>
                </a:ext>
              </a:extLst>
            </p:cNvPr>
            <p:cNvSpPr/>
            <p:nvPr/>
          </p:nvSpPr>
          <p:spPr>
            <a:xfrm>
              <a:off x="4799349" y="6126578"/>
              <a:ext cx="143980" cy="13839"/>
            </a:xfrm>
            <a:custGeom>
              <a:avLst/>
              <a:gdLst>
                <a:gd name="connsiteX0" fmla="*/ 140552 w 143980"/>
                <a:gd name="connsiteY0" fmla="*/ 6983 h 13839"/>
                <a:gd name="connsiteX1" fmla="*/ 143980 w 143980"/>
                <a:gd name="connsiteY1" fmla="*/ 1143 h 13839"/>
                <a:gd name="connsiteX2" fmla="*/ 140425 w 143980"/>
                <a:gd name="connsiteY2" fmla="*/ 0 h 13839"/>
                <a:gd name="connsiteX3" fmla="*/ 0 w 143980"/>
                <a:gd name="connsiteY3" fmla="*/ 0 h 13839"/>
                <a:gd name="connsiteX4" fmla="*/ 6856 w 143980"/>
                <a:gd name="connsiteY4" fmla="*/ 6983 h 13839"/>
                <a:gd name="connsiteX5" fmla="*/ 0 w 143980"/>
                <a:gd name="connsiteY5" fmla="*/ 13840 h 13839"/>
                <a:gd name="connsiteX6" fmla="*/ 139664 w 143980"/>
                <a:gd name="connsiteY6" fmla="*/ 13840 h 13839"/>
                <a:gd name="connsiteX7" fmla="*/ 143219 w 143980"/>
                <a:gd name="connsiteY7" fmla="*/ 12697 h 13839"/>
                <a:gd name="connsiteX8" fmla="*/ 140552 w 143980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980" h="13839">
                  <a:moveTo>
                    <a:pt x="140552" y="6983"/>
                  </a:moveTo>
                  <a:cubicBezTo>
                    <a:pt x="140590" y="4571"/>
                    <a:pt x="141885" y="2349"/>
                    <a:pt x="143980" y="1143"/>
                  </a:cubicBezTo>
                  <a:cubicBezTo>
                    <a:pt x="142914" y="457"/>
                    <a:pt x="141695" y="64"/>
                    <a:pt x="140425" y="0"/>
                  </a:cubicBezTo>
                  <a:lnTo>
                    <a:pt x="0" y="0"/>
                  </a:lnTo>
                  <a:cubicBezTo>
                    <a:pt x="3809" y="64"/>
                    <a:pt x="6856" y="3174"/>
                    <a:pt x="6856" y="6983"/>
                  </a:cubicBezTo>
                  <a:cubicBezTo>
                    <a:pt x="6856" y="10767"/>
                    <a:pt x="3784" y="13840"/>
                    <a:pt x="0" y="13840"/>
                  </a:cubicBezTo>
                  <a:lnTo>
                    <a:pt x="139664" y="13840"/>
                  </a:lnTo>
                  <a:cubicBezTo>
                    <a:pt x="140933" y="13776"/>
                    <a:pt x="142152" y="13382"/>
                    <a:pt x="143219" y="12697"/>
                  </a:cubicBezTo>
                  <a:cubicBezTo>
                    <a:pt x="141416" y="11364"/>
                    <a:pt x="140413" y="9218"/>
                    <a:pt x="14055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CCAA200B-4D56-47BF-8093-16A00044CF85}"/>
                </a:ext>
              </a:extLst>
            </p:cNvPr>
            <p:cNvSpPr/>
            <p:nvPr/>
          </p:nvSpPr>
          <p:spPr>
            <a:xfrm>
              <a:off x="6500134" y="6511036"/>
              <a:ext cx="13970" cy="7924"/>
            </a:xfrm>
            <a:custGeom>
              <a:avLst/>
              <a:gdLst>
                <a:gd name="connsiteX0" fmla="*/ 6921 w 13970"/>
                <a:gd name="connsiteY0" fmla="*/ 6983 h 7924"/>
                <a:gd name="connsiteX1" fmla="*/ 65 w 13970"/>
                <a:gd name="connsiteY1" fmla="*/ 0 h 7924"/>
                <a:gd name="connsiteX2" fmla="*/ 65 w 13970"/>
                <a:gd name="connsiteY2" fmla="*/ 0 h 7924"/>
                <a:gd name="connsiteX3" fmla="*/ 6045 w 13970"/>
                <a:gd name="connsiteY3" fmla="*/ 7859 h 7924"/>
                <a:gd name="connsiteX4" fmla="*/ 13904 w 13970"/>
                <a:gd name="connsiteY4" fmla="*/ 1879 h 7924"/>
                <a:gd name="connsiteX5" fmla="*/ 13904 w 13970"/>
                <a:gd name="connsiteY5" fmla="*/ 0 h 7924"/>
                <a:gd name="connsiteX6" fmla="*/ 13904 w 13970"/>
                <a:gd name="connsiteY6" fmla="*/ 0 h 7924"/>
                <a:gd name="connsiteX7" fmla="*/ 6921 w 13970"/>
                <a:gd name="connsiteY7" fmla="*/ 6983 h 7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0" h="7924">
                  <a:moveTo>
                    <a:pt x="6921" y="6983"/>
                  </a:moveTo>
                  <a:cubicBezTo>
                    <a:pt x="3112" y="6920"/>
                    <a:pt x="65" y="3809"/>
                    <a:pt x="65" y="0"/>
                  </a:cubicBezTo>
                  <a:lnTo>
                    <a:pt x="65" y="0"/>
                  </a:lnTo>
                  <a:cubicBezTo>
                    <a:pt x="-456" y="3822"/>
                    <a:pt x="2223" y="7339"/>
                    <a:pt x="6045" y="7859"/>
                  </a:cubicBezTo>
                  <a:cubicBezTo>
                    <a:pt x="9867" y="8380"/>
                    <a:pt x="13383" y="5701"/>
                    <a:pt x="13904" y="1879"/>
                  </a:cubicBezTo>
                  <a:cubicBezTo>
                    <a:pt x="13993" y="1257"/>
                    <a:pt x="13993" y="622"/>
                    <a:pt x="13904" y="0"/>
                  </a:cubicBezTo>
                  <a:lnTo>
                    <a:pt x="13904" y="0"/>
                  </a:lnTo>
                  <a:cubicBezTo>
                    <a:pt x="13904" y="3860"/>
                    <a:pt x="10781" y="6983"/>
                    <a:pt x="6921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7A8C51CB-8963-47EB-93E7-0D2039A9B838}"/>
                </a:ext>
              </a:extLst>
            </p:cNvPr>
            <p:cNvSpPr/>
            <p:nvPr/>
          </p:nvSpPr>
          <p:spPr>
            <a:xfrm>
              <a:off x="7705114" y="6511671"/>
              <a:ext cx="13712" cy="8125"/>
            </a:xfrm>
            <a:custGeom>
              <a:avLst/>
              <a:gdLst>
                <a:gd name="connsiteX0" fmla="*/ 13713 w 13712"/>
                <a:gd name="connsiteY0" fmla="*/ 0 h 8125"/>
                <a:gd name="connsiteX1" fmla="*/ 6857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7 w 13712"/>
                <a:gd name="connsiteY4" fmla="*/ 8126 h 8125"/>
                <a:gd name="connsiteX5" fmla="*/ 13713 w 13712"/>
                <a:gd name="connsiteY5" fmla="*/ 1270 h 8125"/>
                <a:gd name="connsiteX6" fmla="*/ 13713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7" y="8126"/>
                  </a:cubicBezTo>
                  <a:cubicBezTo>
                    <a:pt x="10640" y="8126"/>
                    <a:pt x="13713" y="5053"/>
                    <a:pt x="13713" y="1270"/>
                  </a:cubicBez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2AF69183-0EF9-4A23-B1D6-0CD593D953EE}"/>
                </a:ext>
              </a:extLst>
            </p:cNvPr>
            <p:cNvSpPr/>
            <p:nvPr/>
          </p:nvSpPr>
          <p:spPr>
            <a:xfrm>
              <a:off x="5951827" y="6440061"/>
              <a:ext cx="13840" cy="73006"/>
            </a:xfrm>
            <a:custGeom>
              <a:avLst/>
              <a:gdLst>
                <a:gd name="connsiteX0" fmla="*/ 6985 w 13840"/>
                <a:gd name="connsiteY0" fmla="*/ 65896 h 73006"/>
                <a:gd name="connsiteX1" fmla="*/ 13841 w 13840"/>
                <a:gd name="connsiteY1" fmla="*/ 72879 h 73006"/>
                <a:gd name="connsiteX2" fmla="*/ 13841 w 13840"/>
                <a:gd name="connsiteY2" fmla="*/ 6983 h 73006"/>
                <a:gd name="connsiteX3" fmla="*/ 6985 w 13840"/>
                <a:gd name="connsiteY3" fmla="*/ 0 h 73006"/>
                <a:gd name="connsiteX4" fmla="*/ 1 w 13840"/>
                <a:gd name="connsiteY4" fmla="*/ 6983 h 73006"/>
                <a:gd name="connsiteX5" fmla="*/ 1 w 13840"/>
                <a:gd name="connsiteY5" fmla="*/ 73006 h 73006"/>
                <a:gd name="connsiteX6" fmla="*/ 6858 w 13840"/>
                <a:gd name="connsiteY6" fmla="*/ 65896 h 73006"/>
                <a:gd name="connsiteX7" fmla="*/ 6985 w 13840"/>
                <a:gd name="connsiteY7" fmla="*/ 65896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73006">
                  <a:moveTo>
                    <a:pt x="6985" y="65896"/>
                  </a:moveTo>
                  <a:cubicBezTo>
                    <a:pt x="10794" y="65960"/>
                    <a:pt x="13841" y="69070"/>
                    <a:pt x="13841" y="72879"/>
                  </a:cubicBezTo>
                  <a:lnTo>
                    <a:pt x="13841" y="6983"/>
                  </a:lnTo>
                  <a:cubicBezTo>
                    <a:pt x="13841" y="3174"/>
                    <a:pt x="10794" y="64"/>
                    <a:pt x="6985" y="0"/>
                  </a:cubicBezTo>
                  <a:cubicBezTo>
                    <a:pt x="3125" y="0"/>
                    <a:pt x="1" y="3123"/>
                    <a:pt x="1" y="6983"/>
                  </a:cubicBezTo>
                  <a:lnTo>
                    <a:pt x="1" y="73006"/>
                  </a:lnTo>
                  <a:cubicBezTo>
                    <a:pt x="-75" y="69147"/>
                    <a:pt x="2998" y="65972"/>
                    <a:pt x="6858" y="65896"/>
                  </a:cubicBezTo>
                  <a:cubicBezTo>
                    <a:pt x="6896" y="65896"/>
                    <a:pt x="6946" y="65896"/>
                    <a:pt x="6985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894D2322-54CB-46C7-BF56-FDCB9DAAEAC3}"/>
                </a:ext>
              </a:extLst>
            </p:cNvPr>
            <p:cNvSpPr/>
            <p:nvPr/>
          </p:nvSpPr>
          <p:spPr>
            <a:xfrm>
              <a:off x="5951828" y="6506084"/>
              <a:ext cx="13839" cy="315387"/>
            </a:xfrm>
            <a:custGeom>
              <a:avLst/>
              <a:gdLst>
                <a:gd name="connsiteX0" fmla="*/ 6983 w 13839"/>
                <a:gd name="connsiteY0" fmla="*/ 315387 h 315387"/>
                <a:gd name="connsiteX1" fmla="*/ 13839 w 13839"/>
                <a:gd name="connsiteY1" fmla="*/ 308531 h 315387"/>
                <a:gd name="connsiteX2" fmla="*/ 13839 w 13839"/>
                <a:gd name="connsiteY2" fmla="*/ 6983 h 315387"/>
                <a:gd name="connsiteX3" fmla="*/ 6983 w 13839"/>
                <a:gd name="connsiteY3" fmla="*/ 0 h 315387"/>
                <a:gd name="connsiteX4" fmla="*/ 0 w 13839"/>
                <a:gd name="connsiteY4" fmla="*/ 6983 h 315387"/>
                <a:gd name="connsiteX5" fmla="*/ 0 w 13839"/>
                <a:gd name="connsiteY5" fmla="*/ 308658 h 315387"/>
                <a:gd name="connsiteX6" fmla="*/ 6983 w 13839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387">
                  <a:moveTo>
                    <a:pt x="6983" y="315387"/>
                  </a:moveTo>
                  <a:cubicBezTo>
                    <a:pt x="10767" y="315387"/>
                    <a:pt x="13839" y="312315"/>
                    <a:pt x="13839" y="308531"/>
                  </a:cubicBez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308658"/>
                  </a:lnTo>
                  <a:cubicBezTo>
                    <a:pt x="140" y="312416"/>
                    <a:pt x="3225" y="315387"/>
                    <a:pt x="6983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73CF3C07-81BF-44A5-8F10-8E244FF68FB7}"/>
                </a:ext>
              </a:extLst>
            </p:cNvPr>
            <p:cNvSpPr/>
            <p:nvPr/>
          </p:nvSpPr>
          <p:spPr>
            <a:xfrm>
              <a:off x="7177694" y="6473200"/>
              <a:ext cx="11426" cy="8604"/>
            </a:xfrm>
            <a:custGeom>
              <a:avLst/>
              <a:gdLst>
                <a:gd name="connsiteX0" fmla="*/ 11427 w 11426"/>
                <a:gd name="connsiteY0" fmla="*/ 1778 h 8604"/>
                <a:gd name="connsiteX1" fmla="*/ 11427 w 11426"/>
                <a:gd name="connsiteY1" fmla="*/ 0 h 8604"/>
                <a:gd name="connsiteX2" fmla="*/ 4444 w 11426"/>
                <a:gd name="connsiteY2" fmla="*/ 6856 h 8604"/>
                <a:gd name="connsiteX3" fmla="*/ 0 w 11426"/>
                <a:gd name="connsiteY3" fmla="*/ 6856 h 8604"/>
                <a:gd name="connsiteX4" fmla="*/ 9688 w 11426"/>
                <a:gd name="connsiteY4" fmla="*/ 6323 h 8604"/>
                <a:gd name="connsiteX5" fmla="*/ 11427 w 11426"/>
                <a:gd name="connsiteY5" fmla="*/ 1778 h 8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426" h="8604">
                  <a:moveTo>
                    <a:pt x="11427" y="1778"/>
                  </a:moveTo>
                  <a:lnTo>
                    <a:pt x="11427" y="0"/>
                  </a:lnTo>
                  <a:cubicBezTo>
                    <a:pt x="11364" y="3809"/>
                    <a:pt x="8252" y="6856"/>
                    <a:pt x="4444" y="6856"/>
                  </a:cubicBezTo>
                  <a:lnTo>
                    <a:pt x="0" y="6856"/>
                  </a:lnTo>
                  <a:cubicBezTo>
                    <a:pt x="2818" y="9383"/>
                    <a:pt x="7160" y="9142"/>
                    <a:pt x="9688" y="6323"/>
                  </a:cubicBezTo>
                  <a:cubicBezTo>
                    <a:pt x="10805" y="5066"/>
                    <a:pt x="11414" y="3454"/>
                    <a:pt x="11427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6ACB3D07-0D80-4FA5-9651-783157820730}"/>
                </a:ext>
              </a:extLst>
            </p:cNvPr>
            <p:cNvSpPr/>
            <p:nvPr/>
          </p:nvSpPr>
          <p:spPr>
            <a:xfrm>
              <a:off x="7175996" y="5911143"/>
              <a:ext cx="13515" cy="562310"/>
            </a:xfrm>
            <a:custGeom>
              <a:avLst/>
              <a:gdLst>
                <a:gd name="connsiteX0" fmla="*/ 13125 w 13515"/>
                <a:gd name="connsiteY0" fmla="*/ 562310 h 562310"/>
                <a:gd name="connsiteX1" fmla="*/ 13125 w 13515"/>
                <a:gd name="connsiteY1" fmla="*/ 7081 h 562310"/>
                <a:gd name="connsiteX2" fmla="*/ 6142 w 13515"/>
                <a:gd name="connsiteY2" fmla="*/ 98 h 562310"/>
                <a:gd name="connsiteX3" fmla="*/ 3984 w 13515"/>
                <a:gd name="connsiteY3" fmla="*/ 98 h 562310"/>
                <a:gd name="connsiteX4" fmla="*/ 2714 w 13515"/>
                <a:gd name="connsiteY4" fmla="*/ 98 h 562310"/>
                <a:gd name="connsiteX5" fmla="*/ 1698 w 13515"/>
                <a:gd name="connsiteY5" fmla="*/ 98 h 562310"/>
                <a:gd name="connsiteX6" fmla="*/ 809 w 13515"/>
                <a:gd name="connsiteY6" fmla="*/ 1114 h 562310"/>
                <a:gd name="connsiteX7" fmla="*/ 48 w 13515"/>
                <a:gd name="connsiteY7" fmla="*/ 2257 h 562310"/>
                <a:gd name="connsiteX8" fmla="*/ 48 w 13515"/>
                <a:gd name="connsiteY8" fmla="*/ 3399 h 562310"/>
                <a:gd name="connsiteX9" fmla="*/ 48 w 13515"/>
                <a:gd name="connsiteY9" fmla="*/ 4796 h 562310"/>
                <a:gd name="connsiteX10" fmla="*/ 48 w 13515"/>
                <a:gd name="connsiteY10" fmla="*/ 4796 h 562310"/>
                <a:gd name="connsiteX11" fmla="*/ 48 w 13515"/>
                <a:gd name="connsiteY11" fmla="*/ 553042 h 562310"/>
                <a:gd name="connsiteX12" fmla="*/ 6904 w 13515"/>
                <a:gd name="connsiteY12" fmla="*/ 553042 h 562310"/>
                <a:gd name="connsiteX13" fmla="*/ 13506 w 13515"/>
                <a:gd name="connsiteY13" fmla="*/ 560393 h 562310"/>
                <a:gd name="connsiteX14" fmla="*/ 13125 w 13515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515" h="562310">
                  <a:moveTo>
                    <a:pt x="13125" y="562310"/>
                  </a:moveTo>
                  <a:lnTo>
                    <a:pt x="13125" y="7081"/>
                  </a:lnTo>
                  <a:cubicBezTo>
                    <a:pt x="13125" y="3224"/>
                    <a:pt x="10002" y="98"/>
                    <a:pt x="6142" y="98"/>
                  </a:cubicBezTo>
                  <a:cubicBezTo>
                    <a:pt x="5431" y="-33"/>
                    <a:pt x="4695" y="-33"/>
                    <a:pt x="3984" y="98"/>
                  </a:cubicBezTo>
                  <a:lnTo>
                    <a:pt x="2714" y="98"/>
                  </a:lnTo>
                  <a:lnTo>
                    <a:pt x="1698" y="98"/>
                  </a:lnTo>
                  <a:lnTo>
                    <a:pt x="809" y="1114"/>
                  </a:lnTo>
                  <a:lnTo>
                    <a:pt x="48" y="2257"/>
                  </a:lnTo>
                  <a:lnTo>
                    <a:pt x="48" y="3399"/>
                  </a:lnTo>
                  <a:cubicBezTo>
                    <a:pt x="-16" y="3863"/>
                    <a:pt x="-16" y="4332"/>
                    <a:pt x="48" y="4796"/>
                  </a:cubicBezTo>
                  <a:cubicBezTo>
                    <a:pt x="48" y="4796"/>
                    <a:pt x="48" y="4796"/>
                    <a:pt x="48" y="4796"/>
                  </a:cubicBezTo>
                  <a:lnTo>
                    <a:pt x="48" y="553042"/>
                  </a:lnTo>
                  <a:lnTo>
                    <a:pt x="6904" y="553042"/>
                  </a:lnTo>
                  <a:cubicBezTo>
                    <a:pt x="10751" y="553245"/>
                    <a:pt x="13709" y="556533"/>
                    <a:pt x="13506" y="560393"/>
                  </a:cubicBezTo>
                  <a:cubicBezTo>
                    <a:pt x="13468" y="561041"/>
                    <a:pt x="13341" y="561688"/>
                    <a:pt x="13125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5DE3D77B-4F09-4615-B602-F7E8616F959B}"/>
                </a:ext>
              </a:extLst>
            </p:cNvPr>
            <p:cNvSpPr/>
            <p:nvPr/>
          </p:nvSpPr>
          <p:spPr>
            <a:xfrm>
              <a:off x="4773702" y="6126578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40 h 13839"/>
                <a:gd name="connsiteX5" fmla="*/ 12950 w 13458"/>
                <a:gd name="connsiteY5" fmla="*/ 13840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49" y="64"/>
                    <a:pt x="13458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40"/>
                    <a:pt x="6856" y="13840"/>
                  </a:cubicBezTo>
                  <a:lnTo>
                    <a:pt x="12950" y="13840"/>
                  </a:lnTo>
                  <a:cubicBezTo>
                    <a:pt x="9357" y="13573"/>
                    <a:pt x="6589" y="10576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BD165CD-5A88-4FF9-92D7-7B32F82FEDDE}"/>
                </a:ext>
              </a:extLst>
            </p:cNvPr>
            <p:cNvSpPr/>
            <p:nvPr/>
          </p:nvSpPr>
          <p:spPr>
            <a:xfrm>
              <a:off x="4780304" y="6126578"/>
              <a:ext cx="26408" cy="13839"/>
            </a:xfrm>
            <a:custGeom>
              <a:avLst/>
              <a:gdLst>
                <a:gd name="connsiteX0" fmla="*/ 26409 w 26408"/>
                <a:gd name="connsiteY0" fmla="*/ 6983 h 13839"/>
                <a:gd name="connsiteX1" fmla="*/ 19553 w 26408"/>
                <a:gd name="connsiteY1" fmla="*/ 0 h 13839"/>
                <a:gd name="connsiteX2" fmla="*/ 6856 w 26408"/>
                <a:gd name="connsiteY2" fmla="*/ 0 h 13839"/>
                <a:gd name="connsiteX3" fmla="*/ 0 w 26408"/>
                <a:gd name="connsiteY3" fmla="*/ 6983 h 13839"/>
                <a:gd name="connsiteX4" fmla="*/ 6856 w 26408"/>
                <a:gd name="connsiteY4" fmla="*/ 13840 h 13839"/>
                <a:gd name="connsiteX5" fmla="*/ 19553 w 26408"/>
                <a:gd name="connsiteY5" fmla="*/ 13840 h 13839"/>
                <a:gd name="connsiteX6" fmla="*/ 26409 w 2640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8" h="13839">
                  <a:moveTo>
                    <a:pt x="26409" y="6983"/>
                  </a:moveTo>
                  <a:cubicBezTo>
                    <a:pt x="26409" y="3174"/>
                    <a:pt x="23362" y="64"/>
                    <a:pt x="1955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9553" y="13840"/>
                  </a:lnTo>
                  <a:cubicBezTo>
                    <a:pt x="23337" y="13840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F17F0F95-0D00-40D1-8696-410ECC664696}"/>
                </a:ext>
              </a:extLst>
            </p:cNvPr>
            <p:cNvSpPr/>
            <p:nvPr/>
          </p:nvSpPr>
          <p:spPr>
            <a:xfrm>
              <a:off x="4939902" y="6126578"/>
              <a:ext cx="65514" cy="13839"/>
            </a:xfrm>
            <a:custGeom>
              <a:avLst/>
              <a:gdLst>
                <a:gd name="connsiteX0" fmla="*/ 58659 w 65514"/>
                <a:gd name="connsiteY0" fmla="*/ 6983 h 13839"/>
                <a:gd name="connsiteX1" fmla="*/ 65515 w 65514"/>
                <a:gd name="connsiteY1" fmla="*/ 0 h 13839"/>
                <a:gd name="connsiteX2" fmla="*/ 6983 w 65514"/>
                <a:gd name="connsiteY2" fmla="*/ 0 h 13839"/>
                <a:gd name="connsiteX3" fmla="*/ 3428 w 65514"/>
                <a:gd name="connsiteY3" fmla="*/ 1143 h 13839"/>
                <a:gd name="connsiteX4" fmla="*/ 0 w 65514"/>
                <a:gd name="connsiteY4" fmla="*/ 6983 h 13839"/>
                <a:gd name="connsiteX5" fmla="*/ 6983 w 65514"/>
                <a:gd name="connsiteY5" fmla="*/ 13840 h 13839"/>
                <a:gd name="connsiteX6" fmla="*/ 65515 w 65514"/>
                <a:gd name="connsiteY6" fmla="*/ 13840 h 13839"/>
                <a:gd name="connsiteX7" fmla="*/ 58659 w 65514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514" h="13839">
                  <a:moveTo>
                    <a:pt x="58659" y="6983"/>
                  </a:moveTo>
                  <a:cubicBezTo>
                    <a:pt x="58659" y="3174"/>
                    <a:pt x="61706" y="64"/>
                    <a:pt x="65515" y="0"/>
                  </a:cubicBezTo>
                  <a:lnTo>
                    <a:pt x="6983" y="0"/>
                  </a:lnTo>
                  <a:cubicBezTo>
                    <a:pt x="5713" y="25"/>
                    <a:pt x="4482" y="432"/>
                    <a:pt x="3428" y="1143"/>
                  </a:cubicBezTo>
                  <a:cubicBezTo>
                    <a:pt x="1333" y="2349"/>
                    <a:pt x="38" y="4571"/>
                    <a:pt x="0" y="6983"/>
                  </a:cubicBezTo>
                  <a:cubicBezTo>
                    <a:pt x="254" y="10703"/>
                    <a:pt x="3250" y="13649"/>
                    <a:pt x="6983" y="13840"/>
                  </a:cubicBezTo>
                  <a:lnTo>
                    <a:pt x="65515" y="13840"/>
                  </a:lnTo>
                  <a:cubicBezTo>
                    <a:pt x="61731" y="13840"/>
                    <a:pt x="58659" y="10767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6443406A-2334-4529-9616-BAA5E694E157}"/>
                </a:ext>
              </a:extLst>
            </p:cNvPr>
            <p:cNvSpPr/>
            <p:nvPr/>
          </p:nvSpPr>
          <p:spPr>
            <a:xfrm>
              <a:off x="4998560" y="6126578"/>
              <a:ext cx="14474" cy="13839"/>
            </a:xfrm>
            <a:custGeom>
              <a:avLst/>
              <a:gdLst>
                <a:gd name="connsiteX0" fmla="*/ 13205 w 14474"/>
                <a:gd name="connsiteY0" fmla="*/ 0 h 13839"/>
                <a:gd name="connsiteX1" fmla="*/ 6856 w 14474"/>
                <a:gd name="connsiteY1" fmla="*/ 0 h 13839"/>
                <a:gd name="connsiteX2" fmla="*/ 0 w 14474"/>
                <a:gd name="connsiteY2" fmla="*/ 6983 h 13839"/>
                <a:gd name="connsiteX3" fmla="*/ 6856 w 14474"/>
                <a:gd name="connsiteY3" fmla="*/ 13840 h 13839"/>
                <a:gd name="connsiteX4" fmla="*/ 14474 w 14474"/>
                <a:gd name="connsiteY4" fmla="*/ 13840 h 13839"/>
                <a:gd name="connsiteX5" fmla="*/ 7618 w 14474"/>
                <a:gd name="connsiteY5" fmla="*/ 6983 h 13839"/>
                <a:gd name="connsiteX6" fmla="*/ 14474 w 14474"/>
                <a:gd name="connsiteY6" fmla="*/ 0 h 13839"/>
                <a:gd name="connsiteX7" fmla="*/ 13205 w 14474"/>
                <a:gd name="connsiteY7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4" h="13839">
                  <a:moveTo>
                    <a:pt x="13205" y="0"/>
                  </a:move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4474" y="13840"/>
                  </a:lnTo>
                  <a:cubicBezTo>
                    <a:pt x="10691" y="13840"/>
                    <a:pt x="7618" y="10767"/>
                    <a:pt x="7618" y="6983"/>
                  </a:cubicBezTo>
                  <a:cubicBezTo>
                    <a:pt x="7618" y="3174"/>
                    <a:pt x="10665" y="64"/>
                    <a:pt x="14474" y="0"/>
                  </a:cubicBezTo>
                  <a:lnTo>
                    <a:pt x="1320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3E5FFF80-2E7F-4828-B36A-F5D355C24C14}"/>
                </a:ext>
              </a:extLst>
            </p:cNvPr>
            <p:cNvSpPr/>
            <p:nvPr/>
          </p:nvSpPr>
          <p:spPr>
            <a:xfrm>
              <a:off x="5006179" y="6126578"/>
              <a:ext cx="164929" cy="13839"/>
            </a:xfrm>
            <a:custGeom>
              <a:avLst/>
              <a:gdLst>
                <a:gd name="connsiteX0" fmla="*/ 0 w 164929"/>
                <a:gd name="connsiteY0" fmla="*/ 6983 h 13839"/>
                <a:gd name="connsiteX1" fmla="*/ 6856 w 164929"/>
                <a:gd name="connsiteY1" fmla="*/ 13840 h 13839"/>
                <a:gd name="connsiteX2" fmla="*/ 164930 w 164929"/>
                <a:gd name="connsiteY2" fmla="*/ 13840 h 13839"/>
                <a:gd name="connsiteX3" fmla="*/ 158074 w 164929"/>
                <a:gd name="connsiteY3" fmla="*/ 6983 h 13839"/>
                <a:gd name="connsiteX4" fmla="*/ 164930 w 164929"/>
                <a:gd name="connsiteY4" fmla="*/ 0 h 13839"/>
                <a:gd name="connsiteX5" fmla="*/ 6856 w 164929"/>
                <a:gd name="connsiteY5" fmla="*/ 0 h 13839"/>
                <a:gd name="connsiteX6" fmla="*/ 0 w 164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4929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64930" y="13840"/>
                  </a:lnTo>
                  <a:cubicBezTo>
                    <a:pt x="161146" y="13840"/>
                    <a:pt x="158074" y="10767"/>
                    <a:pt x="158074" y="6983"/>
                  </a:cubicBezTo>
                  <a:cubicBezTo>
                    <a:pt x="158074" y="3174"/>
                    <a:pt x="161121" y="64"/>
                    <a:pt x="164930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57D4B74-EC15-4E08-85CA-F108F2E2ABCB}"/>
                </a:ext>
              </a:extLst>
            </p:cNvPr>
            <p:cNvSpPr/>
            <p:nvPr/>
          </p:nvSpPr>
          <p:spPr>
            <a:xfrm>
              <a:off x="6500642" y="6510147"/>
              <a:ext cx="13970" cy="8812"/>
            </a:xfrm>
            <a:custGeom>
              <a:avLst/>
              <a:gdLst>
                <a:gd name="connsiteX0" fmla="*/ 65 w 13970"/>
                <a:gd name="connsiteY0" fmla="*/ 889 h 8812"/>
                <a:gd name="connsiteX1" fmla="*/ 6045 w 13970"/>
                <a:gd name="connsiteY1" fmla="*/ 8748 h 8812"/>
                <a:gd name="connsiteX2" fmla="*/ 13904 w 13970"/>
                <a:gd name="connsiteY2" fmla="*/ 2768 h 8812"/>
                <a:gd name="connsiteX3" fmla="*/ 13904 w 13970"/>
                <a:gd name="connsiteY3" fmla="*/ 889 h 8812"/>
                <a:gd name="connsiteX4" fmla="*/ 13904 w 13970"/>
                <a:gd name="connsiteY4" fmla="*/ 0 h 8812"/>
                <a:gd name="connsiteX5" fmla="*/ 6045 w 13970"/>
                <a:gd name="connsiteY5" fmla="*/ 5980 h 8812"/>
                <a:gd name="connsiteX6" fmla="*/ 65 w 13970"/>
                <a:gd name="connsiteY6" fmla="*/ 0 h 8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70" h="8812">
                  <a:moveTo>
                    <a:pt x="65" y="889"/>
                  </a:moveTo>
                  <a:cubicBezTo>
                    <a:pt x="-456" y="4711"/>
                    <a:pt x="2223" y="8227"/>
                    <a:pt x="6045" y="8748"/>
                  </a:cubicBezTo>
                  <a:cubicBezTo>
                    <a:pt x="9866" y="9269"/>
                    <a:pt x="13384" y="6590"/>
                    <a:pt x="13904" y="2768"/>
                  </a:cubicBezTo>
                  <a:cubicBezTo>
                    <a:pt x="13993" y="2146"/>
                    <a:pt x="13993" y="1511"/>
                    <a:pt x="13904" y="889"/>
                  </a:cubicBezTo>
                  <a:lnTo>
                    <a:pt x="13904" y="0"/>
                  </a:lnTo>
                  <a:cubicBezTo>
                    <a:pt x="13384" y="3822"/>
                    <a:pt x="9866" y="6501"/>
                    <a:pt x="6045" y="5980"/>
                  </a:cubicBezTo>
                  <a:cubicBezTo>
                    <a:pt x="2934" y="5561"/>
                    <a:pt x="484" y="3111"/>
                    <a:pt x="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15E5D800-2D47-4F19-B80E-A3E113C9F21E}"/>
                </a:ext>
              </a:extLst>
            </p:cNvPr>
            <p:cNvSpPr/>
            <p:nvPr/>
          </p:nvSpPr>
          <p:spPr>
            <a:xfrm>
              <a:off x="6500706" y="6425841"/>
              <a:ext cx="13886" cy="90351"/>
            </a:xfrm>
            <a:custGeom>
              <a:avLst/>
              <a:gdLst>
                <a:gd name="connsiteX0" fmla="*/ 0 w 13886"/>
                <a:gd name="connsiteY0" fmla="*/ 84306 h 90351"/>
                <a:gd name="connsiteX1" fmla="*/ 7859 w 13886"/>
                <a:gd name="connsiteY1" fmla="*/ 90287 h 90351"/>
                <a:gd name="connsiteX2" fmla="*/ 13840 w 13886"/>
                <a:gd name="connsiteY2" fmla="*/ 84306 h 90351"/>
                <a:gd name="connsiteX3" fmla="*/ 13840 w 13886"/>
                <a:gd name="connsiteY3" fmla="*/ 6983 h 90351"/>
                <a:gd name="connsiteX4" fmla="*/ 13840 w 13886"/>
                <a:gd name="connsiteY4" fmla="*/ 5840 h 90351"/>
                <a:gd name="connsiteX5" fmla="*/ 7110 w 13886"/>
                <a:gd name="connsiteY5" fmla="*/ 0 h 90351"/>
                <a:gd name="connsiteX6" fmla="*/ 254 w 13886"/>
                <a:gd name="connsiteY6" fmla="*/ 6983 h 90351"/>
                <a:gd name="connsiteX7" fmla="*/ 254 w 13886"/>
                <a:gd name="connsiteY7" fmla="*/ 84306 h 90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86" h="90351">
                  <a:moveTo>
                    <a:pt x="0" y="84306"/>
                  </a:moveTo>
                  <a:cubicBezTo>
                    <a:pt x="521" y="88128"/>
                    <a:pt x="4037" y="90807"/>
                    <a:pt x="7859" y="90287"/>
                  </a:cubicBezTo>
                  <a:cubicBezTo>
                    <a:pt x="10970" y="89867"/>
                    <a:pt x="13420" y="87417"/>
                    <a:pt x="13840" y="84306"/>
                  </a:cubicBezTo>
                  <a:lnTo>
                    <a:pt x="13840" y="6983"/>
                  </a:lnTo>
                  <a:cubicBezTo>
                    <a:pt x="13903" y="6602"/>
                    <a:pt x="13903" y="6221"/>
                    <a:pt x="13840" y="5840"/>
                  </a:cubicBezTo>
                  <a:cubicBezTo>
                    <a:pt x="13345" y="2501"/>
                    <a:pt x="10487" y="25"/>
                    <a:pt x="7110" y="0"/>
                  </a:cubicBezTo>
                  <a:cubicBezTo>
                    <a:pt x="3301" y="63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C43FFFA5-1E6E-4A4C-AEF3-E9CB11946FB7}"/>
                </a:ext>
              </a:extLst>
            </p:cNvPr>
            <p:cNvSpPr/>
            <p:nvPr/>
          </p:nvSpPr>
          <p:spPr>
            <a:xfrm>
              <a:off x="7705114" y="6511671"/>
              <a:ext cx="13712" cy="6983"/>
            </a:xfrm>
            <a:custGeom>
              <a:avLst/>
              <a:gdLst>
                <a:gd name="connsiteX0" fmla="*/ 6857 w 13712"/>
                <a:gd name="connsiteY0" fmla="*/ 6983 h 6983"/>
                <a:gd name="connsiteX1" fmla="*/ 13713 w 13712"/>
                <a:gd name="connsiteY1" fmla="*/ 0 h 6983"/>
                <a:gd name="connsiteX2" fmla="*/ 13713 w 13712"/>
                <a:gd name="connsiteY2" fmla="*/ 0 h 6983"/>
                <a:gd name="connsiteX3" fmla="*/ 6857 w 13712"/>
                <a:gd name="connsiteY3" fmla="*/ 6856 h 6983"/>
                <a:gd name="connsiteX4" fmla="*/ 0 w 13712"/>
                <a:gd name="connsiteY4" fmla="*/ 0 h 6983"/>
                <a:gd name="connsiteX5" fmla="*/ 0 w 13712"/>
                <a:gd name="connsiteY5" fmla="*/ 0 h 6983"/>
                <a:gd name="connsiteX6" fmla="*/ 6857 w 13712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983">
                  <a:moveTo>
                    <a:pt x="6857" y="6983"/>
                  </a:moveTo>
                  <a:cubicBezTo>
                    <a:pt x="10666" y="6920"/>
                    <a:pt x="13713" y="3809"/>
                    <a:pt x="13713" y="0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0" y="3809"/>
                    <a:pt x="3047" y="6920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629E896F-B4A1-4204-B347-4855E90CA55B}"/>
                </a:ext>
              </a:extLst>
            </p:cNvPr>
            <p:cNvSpPr/>
            <p:nvPr/>
          </p:nvSpPr>
          <p:spPr>
            <a:xfrm>
              <a:off x="5164252" y="6126578"/>
              <a:ext cx="44946" cy="13839"/>
            </a:xfrm>
            <a:custGeom>
              <a:avLst/>
              <a:gdLst>
                <a:gd name="connsiteX0" fmla="*/ 0 w 44946"/>
                <a:gd name="connsiteY0" fmla="*/ 6983 h 13839"/>
                <a:gd name="connsiteX1" fmla="*/ 6856 w 44946"/>
                <a:gd name="connsiteY1" fmla="*/ 13840 h 13839"/>
                <a:gd name="connsiteX2" fmla="*/ 44946 w 44946"/>
                <a:gd name="connsiteY2" fmla="*/ 13840 h 13839"/>
                <a:gd name="connsiteX3" fmla="*/ 38090 w 44946"/>
                <a:gd name="connsiteY3" fmla="*/ 6983 h 13839"/>
                <a:gd name="connsiteX4" fmla="*/ 44946 w 44946"/>
                <a:gd name="connsiteY4" fmla="*/ 0 h 13839"/>
                <a:gd name="connsiteX5" fmla="*/ 6856 w 44946"/>
                <a:gd name="connsiteY5" fmla="*/ 0 h 13839"/>
                <a:gd name="connsiteX6" fmla="*/ 0 w 44946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946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44946" y="13840"/>
                  </a:lnTo>
                  <a:cubicBezTo>
                    <a:pt x="41163" y="13840"/>
                    <a:pt x="38090" y="10767"/>
                    <a:pt x="38090" y="6983"/>
                  </a:cubicBezTo>
                  <a:cubicBezTo>
                    <a:pt x="38090" y="3174"/>
                    <a:pt x="41138" y="64"/>
                    <a:pt x="4494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3F655864-5468-4CED-B5A3-F8A8E5B979D3}"/>
                </a:ext>
              </a:extLst>
            </p:cNvPr>
            <p:cNvSpPr/>
            <p:nvPr/>
          </p:nvSpPr>
          <p:spPr>
            <a:xfrm>
              <a:off x="7705114" y="6510147"/>
              <a:ext cx="13712" cy="7871"/>
            </a:xfrm>
            <a:custGeom>
              <a:avLst/>
              <a:gdLst>
                <a:gd name="connsiteX0" fmla="*/ 6857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7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7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7" y="7872"/>
                  </a:moveTo>
                  <a:cubicBezTo>
                    <a:pt x="10666" y="7808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7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65994D7D-6EC0-4B23-8600-38668D0BCAF8}"/>
                </a:ext>
              </a:extLst>
            </p:cNvPr>
            <p:cNvSpPr/>
            <p:nvPr/>
          </p:nvSpPr>
          <p:spPr>
            <a:xfrm>
              <a:off x="7705114" y="5895117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7 w 13712"/>
                <a:gd name="connsiteY2" fmla="*/ 621887 h 621886"/>
                <a:gd name="connsiteX3" fmla="*/ 13713 w 13712"/>
                <a:gd name="connsiteY3" fmla="*/ 615031 h 621886"/>
                <a:gd name="connsiteX4" fmla="*/ 13713 w 13712"/>
                <a:gd name="connsiteY4" fmla="*/ 6856 h 621886"/>
                <a:gd name="connsiteX5" fmla="*/ 6857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7" y="621887"/>
                  </a:cubicBezTo>
                  <a:cubicBezTo>
                    <a:pt x="10640" y="621887"/>
                    <a:pt x="13713" y="618814"/>
                    <a:pt x="13713" y="615031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8FE9FCA-4949-4DC2-919D-61EA8E17FA45}"/>
                </a:ext>
              </a:extLst>
            </p:cNvPr>
            <p:cNvSpPr/>
            <p:nvPr/>
          </p:nvSpPr>
          <p:spPr>
            <a:xfrm>
              <a:off x="5202850" y="6126578"/>
              <a:ext cx="10157" cy="13839"/>
            </a:xfrm>
            <a:custGeom>
              <a:avLst/>
              <a:gdLst>
                <a:gd name="connsiteX0" fmla="*/ 0 w 10157"/>
                <a:gd name="connsiteY0" fmla="*/ 6983 h 13839"/>
                <a:gd name="connsiteX1" fmla="*/ 6856 w 10157"/>
                <a:gd name="connsiteY1" fmla="*/ 13840 h 13839"/>
                <a:gd name="connsiteX2" fmla="*/ 10157 w 10157"/>
                <a:gd name="connsiteY2" fmla="*/ 13840 h 13839"/>
                <a:gd name="connsiteX3" fmla="*/ 3174 w 10157"/>
                <a:gd name="connsiteY3" fmla="*/ 6983 h 13839"/>
                <a:gd name="connsiteX4" fmla="*/ 10157 w 10157"/>
                <a:gd name="connsiteY4" fmla="*/ 0 h 13839"/>
                <a:gd name="connsiteX5" fmla="*/ 6856 w 10157"/>
                <a:gd name="connsiteY5" fmla="*/ 0 h 13839"/>
                <a:gd name="connsiteX6" fmla="*/ 0 w 10157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0157" y="13840"/>
                  </a:lnTo>
                  <a:cubicBezTo>
                    <a:pt x="6348" y="13840"/>
                    <a:pt x="3238" y="10792"/>
                    <a:pt x="3174" y="6983"/>
                  </a:cubicBezTo>
                  <a:cubicBezTo>
                    <a:pt x="3174" y="3123"/>
                    <a:pt x="6298" y="0"/>
                    <a:pt x="10157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283BF4A2-C844-40EF-9ADD-43FE5CD25BD7}"/>
                </a:ext>
              </a:extLst>
            </p:cNvPr>
            <p:cNvSpPr/>
            <p:nvPr/>
          </p:nvSpPr>
          <p:spPr>
            <a:xfrm>
              <a:off x="5205644" y="6127075"/>
              <a:ext cx="21895" cy="13342"/>
            </a:xfrm>
            <a:custGeom>
              <a:avLst/>
              <a:gdLst>
                <a:gd name="connsiteX0" fmla="*/ 0 w 21895"/>
                <a:gd name="connsiteY0" fmla="*/ 6487 h 13342"/>
                <a:gd name="connsiteX1" fmla="*/ 6983 w 21895"/>
                <a:gd name="connsiteY1" fmla="*/ 13343 h 13342"/>
                <a:gd name="connsiteX2" fmla="*/ 14982 w 21895"/>
                <a:gd name="connsiteY2" fmla="*/ 13343 h 13342"/>
                <a:gd name="connsiteX3" fmla="*/ 21838 w 21895"/>
                <a:gd name="connsiteY3" fmla="*/ 6487 h 13342"/>
                <a:gd name="connsiteX4" fmla="*/ 21838 w 21895"/>
                <a:gd name="connsiteY4" fmla="*/ 4455 h 13342"/>
                <a:gd name="connsiteX5" fmla="*/ 20823 w 21895"/>
                <a:gd name="connsiteY5" fmla="*/ 2551 h 13342"/>
                <a:gd name="connsiteX6" fmla="*/ 19934 w 21895"/>
                <a:gd name="connsiteY6" fmla="*/ 1408 h 13342"/>
                <a:gd name="connsiteX7" fmla="*/ 18791 w 21895"/>
                <a:gd name="connsiteY7" fmla="*/ 646 h 13342"/>
                <a:gd name="connsiteX8" fmla="*/ 17649 w 21895"/>
                <a:gd name="connsiteY8" fmla="*/ 11 h 13342"/>
                <a:gd name="connsiteX9" fmla="*/ 16252 w 21895"/>
                <a:gd name="connsiteY9" fmla="*/ 11 h 13342"/>
                <a:gd name="connsiteX10" fmla="*/ 15363 w 21895"/>
                <a:gd name="connsiteY10" fmla="*/ 11 h 13342"/>
                <a:gd name="connsiteX11" fmla="*/ 7364 w 21895"/>
                <a:gd name="connsiteY11" fmla="*/ 11 h 13342"/>
                <a:gd name="connsiteX12" fmla="*/ 0 w 21895"/>
                <a:gd name="connsiteY12" fmla="*/ 6487 h 13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95" h="13342">
                  <a:moveTo>
                    <a:pt x="0" y="6487"/>
                  </a:moveTo>
                  <a:cubicBezTo>
                    <a:pt x="64" y="10296"/>
                    <a:pt x="3174" y="13343"/>
                    <a:pt x="6983" y="13343"/>
                  </a:cubicBezTo>
                  <a:lnTo>
                    <a:pt x="14982" y="13343"/>
                  </a:lnTo>
                  <a:cubicBezTo>
                    <a:pt x="18766" y="13343"/>
                    <a:pt x="21838" y="10270"/>
                    <a:pt x="21838" y="6487"/>
                  </a:cubicBezTo>
                  <a:cubicBezTo>
                    <a:pt x="21915" y="5814"/>
                    <a:pt x="21915" y="5128"/>
                    <a:pt x="21838" y="4455"/>
                  </a:cubicBezTo>
                  <a:cubicBezTo>
                    <a:pt x="21572" y="3782"/>
                    <a:pt x="21242" y="3147"/>
                    <a:pt x="20823" y="2551"/>
                  </a:cubicBezTo>
                  <a:lnTo>
                    <a:pt x="19934" y="1408"/>
                  </a:lnTo>
                  <a:lnTo>
                    <a:pt x="18791" y="646"/>
                  </a:lnTo>
                  <a:cubicBezTo>
                    <a:pt x="18461" y="367"/>
                    <a:pt x="18067" y="151"/>
                    <a:pt x="17649" y="11"/>
                  </a:cubicBezTo>
                  <a:lnTo>
                    <a:pt x="16252" y="11"/>
                  </a:lnTo>
                  <a:lnTo>
                    <a:pt x="15363" y="11"/>
                  </a:lnTo>
                  <a:lnTo>
                    <a:pt x="7364" y="11"/>
                  </a:lnTo>
                  <a:cubicBezTo>
                    <a:pt x="3555" y="-204"/>
                    <a:pt x="267" y="2678"/>
                    <a:pt x="0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C98A2EF1-6565-4EDA-82F3-848CB5FFC59B}"/>
                </a:ext>
              </a:extLst>
            </p:cNvPr>
            <p:cNvSpPr/>
            <p:nvPr/>
          </p:nvSpPr>
          <p:spPr>
            <a:xfrm>
              <a:off x="7090595" y="6466470"/>
              <a:ext cx="98525" cy="13839"/>
            </a:xfrm>
            <a:custGeom>
              <a:avLst/>
              <a:gdLst>
                <a:gd name="connsiteX0" fmla="*/ 6856 w 98525"/>
                <a:gd name="connsiteY0" fmla="*/ 13839 h 13839"/>
                <a:gd name="connsiteX1" fmla="*/ 91543 w 98525"/>
                <a:gd name="connsiteY1" fmla="*/ 13839 h 13839"/>
                <a:gd name="connsiteX2" fmla="*/ 98526 w 98525"/>
                <a:gd name="connsiteY2" fmla="*/ 6983 h 13839"/>
                <a:gd name="connsiteX3" fmla="*/ 91543 w 98525"/>
                <a:gd name="connsiteY3" fmla="*/ 0 h 13839"/>
                <a:gd name="connsiteX4" fmla="*/ 6856 w 98525"/>
                <a:gd name="connsiteY4" fmla="*/ 0 h 13839"/>
                <a:gd name="connsiteX5" fmla="*/ 0 w 98525"/>
                <a:gd name="connsiteY5" fmla="*/ 6983 h 13839"/>
                <a:gd name="connsiteX6" fmla="*/ 6856 w 98525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5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98FC0C3F-800D-46E0-A54A-18C3CE801809}"/>
                </a:ext>
              </a:extLst>
            </p:cNvPr>
            <p:cNvSpPr/>
            <p:nvPr/>
          </p:nvSpPr>
          <p:spPr>
            <a:xfrm>
              <a:off x="7835128" y="6507354"/>
              <a:ext cx="2539" cy="357032"/>
            </a:xfrm>
            <a:custGeom>
              <a:avLst/>
              <a:gdLst>
                <a:gd name="connsiteX0" fmla="*/ 2539 w 2539"/>
                <a:gd name="connsiteY0" fmla="*/ 7999 h 357032"/>
                <a:gd name="connsiteX1" fmla="*/ 2539 w 2539"/>
                <a:gd name="connsiteY1" fmla="*/ 7999 h 357032"/>
                <a:gd name="connsiteX2" fmla="*/ 2539 w 2539"/>
                <a:gd name="connsiteY2" fmla="*/ 1270 h 357032"/>
                <a:gd name="connsiteX3" fmla="*/ 1270 w 2539"/>
                <a:gd name="connsiteY3" fmla="*/ 0 h 357032"/>
                <a:gd name="connsiteX4" fmla="*/ 0 w 2539"/>
                <a:gd name="connsiteY4" fmla="*/ 1270 h 357032"/>
                <a:gd name="connsiteX5" fmla="*/ 0 w 2539"/>
                <a:gd name="connsiteY5" fmla="*/ 7999 h 357032"/>
                <a:gd name="connsiteX6" fmla="*/ 0 w 2539"/>
                <a:gd name="connsiteY6" fmla="*/ 7999 h 357032"/>
                <a:gd name="connsiteX7" fmla="*/ 0 w 2539"/>
                <a:gd name="connsiteY7" fmla="*/ 357033 h 357032"/>
                <a:gd name="connsiteX8" fmla="*/ 2539 w 2539"/>
                <a:gd name="connsiteY8" fmla="*/ 357033 h 357032"/>
                <a:gd name="connsiteX9" fmla="*/ 2539 w 2539"/>
                <a:gd name="connsiteY9" fmla="*/ 7872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357032">
                  <a:moveTo>
                    <a:pt x="2539" y="7999"/>
                  </a:moveTo>
                  <a:lnTo>
                    <a:pt x="2539" y="7999"/>
                  </a:lnTo>
                  <a:lnTo>
                    <a:pt x="2539" y="1270"/>
                  </a:lnTo>
                  <a:cubicBezTo>
                    <a:pt x="2539" y="571"/>
                    <a:pt x="1968" y="0"/>
                    <a:pt x="1270" y="0"/>
                  </a:cubicBezTo>
                  <a:cubicBezTo>
                    <a:pt x="572" y="0"/>
                    <a:pt x="0" y="571"/>
                    <a:pt x="0" y="1270"/>
                  </a:cubicBezTo>
                  <a:lnTo>
                    <a:pt x="0" y="7999"/>
                  </a:lnTo>
                  <a:lnTo>
                    <a:pt x="0" y="7999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3F559011-6763-4EB0-9BCC-DFDA694DAFC5}"/>
                </a:ext>
              </a:extLst>
            </p:cNvPr>
            <p:cNvSpPr/>
            <p:nvPr/>
          </p:nvSpPr>
          <p:spPr>
            <a:xfrm>
              <a:off x="6055052" y="5854741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983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983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64" y="659215"/>
                    <a:pt x="3174" y="662263"/>
                    <a:pt x="6983" y="662263"/>
                  </a:cubicBezTo>
                  <a:cubicBezTo>
                    <a:pt x="10767" y="662263"/>
                    <a:pt x="13839" y="659190"/>
                    <a:pt x="13839" y="655406"/>
                  </a:cubicBez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598EA6A-FBD9-4B3A-B5EB-0802D41F2096}"/>
                </a:ext>
              </a:extLst>
            </p:cNvPr>
            <p:cNvSpPr/>
            <p:nvPr/>
          </p:nvSpPr>
          <p:spPr>
            <a:xfrm>
              <a:off x="7801260" y="5861380"/>
              <a:ext cx="12792" cy="103584"/>
            </a:xfrm>
            <a:custGeom>
              <a:avLst/>
              <a:gdLst>
                <a:gd name="connsiteX0" fmla="*/ 95 w 12792"/>
                <a:gd name="connsiteY0" fmla="*/ 98109 h 103584"/>
                <a:gd name="connsiteX1" fmla="*/ 95 w 12792"/>
                <a:gd name="connsiteY1" fmla="*/ 99506 h 103584"/>
                <a:gd name="connsiteX2" fmla="*/ 95 w 12792"/>
                <a:gd name="connsiteY2" fmla="*/ 100522 h 103584"/>
                <a:gd name="connsiteX3" fmla="*/ 857 w 12792"/>
                <a:gd name="connsiteY3" fmla="*/ 101791 h 103584"/>
                <a:gd name="connsiteX4" fmla="*/ 1492 w 12792"/>
                <a:gd name="connsiteY4" fmla="*/ 102553 h 103584"/>
                <a:gd name="connsiteX5" fmla="*/ 2888 w 12792"/>
                <a:gd name="connsiteY5" fmla="*/ 103442 h 103584"/>
                <a:gd name="connsiteX6" fmla="*/ 3650 w 12792"/>
                <a:gd name="connsiteY6" fmla="*/ 103442 h 103584"/>
                <a:gd name="connsiteX7" fmla="*/ 6189 w 12792"/>
                <a:gd name="connsiteY7" fmla="*/ 103442 h 103584"/>
                <a:gd name="connsiteX8" fmla="*/ 9237 w 12792"/>
                <a:gd name="connsiteY8" fmla="*/ 102680 h 103584"/>
                <a:gd name="connsiteX9" fmla="*/ 9237 w 12792"/>
                <a:gd name="connsiteY9" fmla="*/ 102680 h 103584"/>
                <a:gd name="connsiteX10" fmla="*/ 12792 w 12792"/>
                <a:gd name="connsiteY10" fmla="*/ 96713 h 103584"/>
                <a:gd name="connsiteX11" fmla="*/ 12792 w 12792"/>
                <a:gd name="connsiteY11" fmla="*/ 6566 h 103584"/>
                <a:gd name="connsiteX12" fmla="*/ 8094 w 12792"/>
                <a:gd name="connsiteY12" fmla="*/ 90 h 103584"/>
                <a:gd name="connsiteX13" fmla="*/ 6698 w 12792"/>
                <a:gd name="connsiteY13" fmla="*/ 90 h 103584"/>
                <a:gd name="connsiteX14" fmla="*/ 7205 w 12792"/>
                <a:gd name="connsiteY14" fmla="*/ 90 h 103584"/>
                <a:gd name="connsiteX15" fmla="*/ 5047 w 12792"/>
                <a:gd name="connsiteY15" fmla="*/ 90 h 103584"/>
                <a:gd name="connsiteX16" fmla="*/ 3777 w 12792"/>
                <a:gd name="connsiteY16" fmla="*/ 90 h 103584"/>
                <a:gd name="connsiteX17" fmla="*/ 2762 w 12792"/>
                <a:gd name="connsiteY17" fmla="*/ 852 h 103584"/>
                <a:gd name="connsiteX18" fmla="*/ 1873 w 12792"/>
                <a:gd name="connsiteY18" fmla="*/ 1741 h 103584"/>
                <a:gd name="connsiteX19" fmla="*/ 1111 w 12792"/>
                <a:gd name="connsiteY19" fmla="*/ 2884 h 103584"/>
                <a:gd name="connsiteX20" fmla="*/ 1111 w 12792"/>
                <a:gd name="connsiteY20" fmla="*/ 4026 h 103584"/>
                <a:gd name="connsiteX21" fmla="*/ 1111 w 12792"/>
                <a:gd name="connsiteY21" fmla="*/ 5423 h 103584"/>
                <a:gd name="connsiteX22" fmla="*/ 1111 w 12792"/>
                <a:gd name="connsiteY22" fmla="*/ 5423 h 103584"/>
                <a:gd name="connsiteX23" fmla="*/ 1111 w 12792"/>
                <a:gd name="connsiteY23" fmla="*/ 96332 h 103584"/>
                <a:gd name="connsiteX24" fmla="*/ 95 w 12792"/>
                <a:gd name="connsiteY24" fmla="*/ 98109 h 103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792" h="103584">
                  <a:moveTo>
                    <a:pt x="95" y="98109"/>
                  </a:moveTo>
                  <a:cubicBezTo>
                    <a:pt x="19" y="98572"/>
                    <a:pt x="19" y="99044"/>
                    <a:pt x="95" y="99506"/>
                  </a:cubicBezTo>
                  <a:cubicBezTo>
                    <a:pt x="-32" y="99832"/>
                    <a:pt x="-32" y="100195"/>
                    <a:pt x="95" y="100522"/>
                  </a:cubicBezTo>
                  <a:cubicBezTo>
                    <a:pt x="273" y="100986"/>
                    <a:pt x="527" y="101417"/>
                    <a:pt x="857" y="101791"/>
                  </a:cubicBezTo>
                  <a:lnTo>
                    <a:pt x="1492" y="102553"/>
                  </a:lnTo>
                  <a:cubicBezTo>
                    <a:pt x="1911" y="102923"/>
                    <a:pt x="2381" y="103222"/>
                    <a:pt x="2888" y="103442"/>
                  </a:cubicBezTo>
                  <a:cubicBezTo>
                    <a:pt x="2888" y="103442"/>
                    <a:pt x="2888" y="103442"/>
                    <a:pt x="3650" y="103442"/>
                  </a:cubicBezTo>
                  <a:cubicBezTo>
                    <a:pt x="4488" y="103632"/>
                    <a:pt x="5352" y="103632"/>
                    <a:pt x="6189" y="103442"/>
                  </a:cubicBezTo>
                  <a:cubicBezTo>
                    <a:pt x="7257" y="103447"/>
                    <a:pt x="8297" y="103185"/>
                    <a:pt x="9237" y="102680"/>
                  </a:cubicBezTo>
                  <a:lnTo>
                    <a:pt x="9237" y="102680"/>
                  </a:lnTo>
                  <a:cubicBezTo>
                    <a:pt x="11382" y="101445"/>
                    <a:pt x="12728" y="99185"/>
                    <a:pt x="12792" y="96713"/>
                  </a:cubicBezTo>
                  <a:lnTo>
                    <a:pt x="12792" y="6566"/>
                  </a:lnTo>
                  <a:cubicBezTo>
                    <a:pt x="12780" y="3623"/>
                    <a:pt x="10887" y="1017"/>
                    <a:pt x="8094" y="90"/>
                  </a:cubicBezTo>
                  <a:lnTo>
                    <a:pt x="6698" y="90"/>
                  </a:lnTo>
                  <a:lnTo>
                    <a:pt x="7205" y="90"/>
                  </a:lnTo>
                  <a:cubicBezTo>
                    <a:pt x="6494" y="-30"/>
                    <a:pt x="5758" y="-30"/>
                    <a:pt x="5047" y="90"/>
                  </a:cubicBezTo>
                  <a:lnTo>
                    <a:pt x="3777" y="90"/>
                  </a:lnTo>
                  <a:lnTo>
                    <a:pt x="2762" y="852"/>
                  </a:lnTo>
                  <a:lnTo>
                    <a:pt x="1873" y="1741"/>
                  </a:lnTo>
                  <a:lnTo>
                    <a:pt x="1111" y="2884"/>
                  </a:lnTo>
                  <a:lnTo>
                    <a:pt x="1111" y="4026"/>
                  </a:lnTo>
                  <a:cubicBezTo>
                    <a:pt x="1111" y="4026"/>
                    <a:pt x="1111" y="4915"/>
                    <a:pt x="1111" y="5423"/>
                  </a:cubicBezTo>
                  <a:cubicBezTo>
                    <a:pt x="1111" y="5931"/>
                    <a:pt x="1111" y="5423"/>
                    <a:pt x="1111" y="5423"/>
                  </a:cubicBezTo>
                  <a:lnTo>
                    <a:pt x="1111" y="96332"/>
                  </a:lnTo>
                  <a:cubicBezTo>
                    <a:pt x="1111" y="96332"/>
                    <a:pt x="95" y="97855"/>
                    <a:pt x="95" y="981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CF8E9FCA-5A9F-41D8-9F07-3D616A17932C}"/>
                </a:ext>
              </a:extLst>
            </p:cNvPr>
            <p:cNvSpPr/>
            <p:nvPr/>
          </p:nvSpPr>
          <p:spPr>
            <a:xfrm>
              <a:off x="4143311" y="6100423"/>
              <a:ext cx="13839" cy="21330"/>
            </a:xfrm>
            <a:custGeom>
              <a:avLst/>
              <a:gdLst>
                <a:gd name="connsiteX0" fmla="*/ 13078 w 13839"/>
                <a:gd name="connsiteY0" fmla="*/ 4063 h 21330"/>
                <a:gd name="connsiteX1" fmla="*/ 11046 w 13839"/>
                <a:gd name="connsiteY1" fmla="*/ 1651 h 21330"/>
                <a:gd name="connsiteX2" fmla="*/ 6856 w 13839"/>
                <a:gd name="connsiteY2" fmla="*/ 0 h 21330"/>
                <a:gd name="connsiteX3" fmla="*/ 2539 w 13839"/>
                <a:gd name="connsiteY3" fmla="*/ 1651 h 21330"/>
                <a:gd name="connsiteX4" fmla="*/ 635 w 13839"/>
                <a:gd name="connsiteY4" fmla="*/ 4063 h 21330"/>
                <a:gd name="connsiteX5" fmla="*/ 0 w 13839"/>
                <a:gd name="connsiteY5" fmla="*/ 6348 h 21330"/>
                <a:gd name="connsiteX6" fmla="*/ 0 w 13839"/>
                <a:gd name="connsiteY6" fmla="*/ 14347 h 21330"/>
                <a:gd name="connsiteX7" fmla="*/ 6983 w 13839"/>
                <a:gd name="connsiteY7" fmla="*/ 21331 h 21330"/>
                <a:gd name="connsiteX8" fmla="*/ 13840 w 13839"/>
                <a:gd name="connsiteY8" fmla="*/ 14347 h 21330"/>
                <a:gd name="connsiteX9" fmla="*/ 13840 w 13839"/>
                <a:gd name="connsiteY9" fmla="*/ 6348 h 21330"/>
                <a:gd name="connsiteX10" fmla="*/ 13078 w 13839"/>
                <a:gd name="connsiteY10" fmla="*/ 4063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1330">
                  <a:moveTo>
                    <a:pt x="13078" y="4063"/>
                  </a:moveTo>
                  <a:cubicBezTo>
                    <a:pt x="12621" y="3098"/>
                    <a:pt x="11923" y="2273"/>
                    <a:pt x="11046" y="1651"/>
                  </a:cubicBezTo>
                  <a:cubicBezTo>
                    <a:pt x="9878" y="648"/>
                    <a:pt x="8393" y="63"/>
                    <a:pt x="6856" y="0"/>
                  </a:cubicBezTo>
                  <a:cubicBezTo>
                    <a:pt x="5282" y="76"/>
                    <a:pt x="3771" y="660"/>
                    <a:pt x="2539" y="1651"/>
                  </a:cubicBezTo>
                  <a:cubicBezTo>
                    <a:pt x="1701" y="2273"/>
                    <a:pt x="1054" y="3111"/>
                    <a:pt x="635" y="4063"/>
                  </a:cubicBezTo>
                  <a:cubicBezTo>
                    <a:pt x="292" y="4787"/>
                    <a:pt x="76" y="5561"/>
                    <a:pt x="0" y="6348"/>
                  </a:cubicBezTo>
                  <a:lnTo>
                    <a:pt x="0" y="14347"/>
                  </a:lnTo>
                  <a:cubicBezTo>
                    <a:pt x="0" y="18207"/>
                    <a:pt x="3123" y="21331"/>
                    <a:pt x="6983" y="21331"/>
                  </a:cubicBezTo>
                  <a:cubicBezTo>
                    <a:pt x="10792" y="21267"/>
                    <a:pt x="13840" y="18156"/>
                    <a:pt x="13840" y="14347"/>
                  </a:cubicBezTo>
                  <a:lnTo>
                    <a:pt x="13840" y="6348"/>
                  </a:lnTo>
                  <a:cubicBezTo>
                    <a:pt x="13713" y="5548"/>
                    <a:pt x="13459" y="4774"/>
                    <a:pt x="13078" y="4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852371D6-9497-403B-BAB7-1227AF0B7C71}"/>
                </a:ext>
              </a:extLst>
            </p:cNvPr>
            <p:cNvSpPr/>
            <p:nvPr/>
          </p:nvSpPr>
          <p:spPr>
            <a:xfrm>
              <a:off x="1989825" y="6388512"/>
              <a:ext cx="21838" cy="476001"/>
            </a:xfrm>
            <a:custGeom>
              <a:avLst/>
              <a:gdLst>
                <a:gd name="connsiteX0" fmla="*/ 21838 w 21838"/>
                <a:gd name="connsiteY0" fmla="*/ 68309 h 476001"/>
                <a:gd name="connsiteX1" fmla="*/ 21838 w 21838"/>
                <a:gd name="connsiteY1" fmla="*/ 0 h 476001"/>
                <a:gd name="connsiteX2" fmla="*/ 0 w 21838"/>
                <a:gd name="connsiteY2" fmla="*/ 0 h 476001"/>
                <a:gd name="connsiteX3" fmla="*/ 0 w 21838"/>
                <a:gd name="connsiteY3" fmla="*/ 476001 h 476001"/>
                <a:gd name="connsiteX4" fmla="*/ 16252 w 21838"/>
                <a:gd name="connsiteY4" fmla="*/ 476001 h 476001"/>
                <a:gd name="connsiteX5" fmla="*/ 16252 w 21838"/>
                <a:gd name="connsiteY5" fmla="*/ 75038 h 476001"/>
                <a:gd name="connsiteX6" fmla="*/ 21838 w 21838"/>
                <a:gd name="connsiteY6" fmla="*/ 68309 h 47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76001">
                  <a:moveTo>
                    <a:pt x="21838" y="68309"/>
                  </a:moveTo>
                  <a:lnTo>
                    <a:pt x="21838" y="0"/>
                  </a:lnTo>
                  <a:lnTo>
                    <a:pt x="0" y="0"/>
                  </a:lnTo>
                  <a:lnTo>
                    <a:pt x="0" y="476001"/>
                  </a:lnTo>
                  <a:lnTo>
                    <a:pt x="16252" y="476001"/>
                  </a:lnTo>
                  <a:lnTo>
                    <a:pt x="16252" y="75038"/>
                  </a:lnTo>
                  <a:cubicBezTo>
                    <a:pt x="16252" y="71749"/>
                    <a:pt x="18601" y="68918"/>
                    <a:pt x="21838" y="68309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868F914F-4758-4722-AEAB-17830CDAEF01}"/>
                </a:ext>
              </a:extLst>
            </p:cNvPr>
            <p:cNvSpPr/>
            <p:nvPr/>
          </p:nvSpPr>
          <p:spPr>
            <a:xfrm>
              <a:off x="2014076" y="6392702"/>
              <a:ext cx="370997" cy="68181"/>
            </a:xfrm>
            <a:custGeom>
              <a:avLst/>
              <a:gdLst>
                <a:gd name="connsiteX0" fmla="*/ 0 w 370997"/>
                <a:gd name="connsiteY0" fmla="*/ 0 h 68181"/>
                <a:gd name="connsiteX1" fmla="*/ 0 w 370997"/>
                <a:gd name="connsiteY1" fmla="*/ 68182 h 68181"/>
                <a:gd name="connsiteX2" fmla="*/ 338240 w 370997"/>
                <a:gd name="connsiteY2" fmla="*/ 68182 h 68181"/>
                <a:gd name="connsiteX3" fmla="*/ 370997 w 370997"/>
                <a:gd name="connsiteY3" fmla="*/ 68182 h 68181"/>
                <a:gd name="connsiteX4" fmla="*/ 370997 w 370997"/>
                <a:gd name="connsiteY4" fmla="*/ 508 h 68181"/>
                <a:gd name="connsiteX5" fmla="*/ 338240 w 370997"/>
                <a:gd name="connsiteY5" fmla="*/ 0 h 68181"/>
                <a:gd name="connsiteX6" fmla="*/ 0 w 370997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7" h="68181">
                  <a:moveTo>
                    <a:pt x="0" y="0"/>
                  </a:moveTo>
                  <a:lnTo>
                    <a:pt x="0" y="68182"/>
                  </a:lnTo>
                  <a:lnTo>
                    <a:pt x="338240" y="68182"/>
                  </a:lnTo>
                  <a:lnTo>
                    <a:pt x="370997" y="68182"/>
                  </a:lnTo>
                  <a:lnTo>
                    <a:pt x="370997" y="508"/>
                  </a:lnTo>
                  <a:lnTo>
                    <a:pt x="3382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273AAA44-55F2-441E-B116-E17956392252}"/>
                </a:ext>
              </a:extLst>
            </p:cNvPr>
            <p:cNvSpPr/>
            <p:nvPr/>
          </p:nvSpPr>
          <p:spPr>
            <a:xfrm>
              <a:off x="653752" y="5594965"/>
              <a:ext cx="28059" cy="190959"/>
            </a:xfrm>
            <a:custGeom>
              <a:avLst/>
              <a:gdLst>
                <a:gd name="connsiteX0" fmla="*/ 28060 w 28059"/>
                <a:gd name="connsiteY0" fmla="*/ 190959 h 190959"/>
                <a:gd name="connsiteX1" fmla="*/ 28060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649 h 190959"/>
                <a:gd name="connsiteX5" fmla="*/ 0 w 28059"/>
                <a:gd name="connsiteY5" fmla="*/ 190959 h 190959"/>
                <a:gd name="connsiteX6" fmla="*/ 28060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60" y="190959"/>
                  </a:moveTo>
                  <a:lnTo>
                    <a:pt x="28060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649"/>
                  </a:lnTo>
                  <a:lnTo>
                    <a:pt x="0" y="190959"/>
                  </a:lnTo>
                  <a:lnTo>
                    <a:pt x="28060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63FEA35-4B28-4753-A878-83A8C068B6E0}"/>
                </a:ext>
              </a:extLst>
            </p:cNvPr>
            <p:cNvSpPr/>
            <p:nvPr/>
          </p:nvSpPr>
          <p:spPr>
            <a:xfrm>
              <a:off x="169754" y="4787452"/>
              <a:ext cx="244538" cy="953145"/>
            </a:xfrm>
            <a:custGeom>
              <a:avLst/>
              <a:gdLst>
                <a:gd name="connsiteX0" fmla="*/ 86591 w 244538"/>
                <a:gd name="connsiteY0" fmla="*/ 166581 h 953145"/>
                <a:gd name="connsiteX1" fmla="*/ 89258 w 244538"/>
                <a:gd name="connsiteY1" fmla="*/ 166581 h 953145"/>
                <a:gd name="connsiteX2" fmla="*/ 90273 w 244538"/>
                <a:gd name="connsiteY2" fmla="*/ 167343 h 953145"/>
                <a:gd name="connsiteX3" fmla="*/ 91416 w 244538"/>
                <a:gd name="connsiteY3" fmla="*/ 168105 h 953145"/>
                <a:gd name="connsiteX4" fmla="*/ 92940 w 244538"/>
                <a:gd name="connsiteY4" fmla="*/ 170263 h 953145"/>
                <a:gd name="connsiteX5" fmla="*/ 92940 w 244538"/>
                <a:gd name="connsiteY5" fmla="*/ 170263 h 953145"/>
                <a:gd name="connsiteX6" fmla="*/ 99542 w 244538"/>
                <a:gd name="connsiteY6" fmla="*/ 186261 h 953145"/>
                <a:gd name="connsiteX7" fmla="*/ 99542 w 244538"/>
                <a:gd name="connsiteY7" fmla="*/ 186261 h 953145"/>
                <a:gd name="connsiteX8" fmla="*/ 99542 w 244538"/>
                <a:gd name="connsiteY8" fmla="*/ 187531 h 953145"/>
                <a:gd name="connsiteX9" fmla="*/ 99542 w 244538"/>
                <a:gd name="connsiteY9" fmla="*/ 188928 h 953145"/>
                <a:gd name="connsiteX10" fmla="*/ 99542 w 244538"/>
                <a:gd name="connsiteY10" fmla="*/ 188928 h 953145"/>
                <a:gd name="connsiteX11" fmla="*/ 99542 w 244538"/>
                <a:gd name="connsiteY11" fmla="*/ 953145 h 953145"/>
                <a:gd name="connsiteX12" fmla="*/ 244538 w 244538"/>
                <a:gd name="connsiteY12" fmla="*/ 953145 h 953145"/>
                <a:gd name="connsiteX13" fmla="*/ 244538 w 244538"/>
                <a:gd name="connsiteY13" fmla="*/ 15236 h 953145"/>
                <a:gd name="connsiteX14" fmla="*/ 240475 w 244538"/>
                <a:gd name="connsiteY14" fmla="*/ 0 h 953145"/>
                <a:gd name="connsiteX15" fmla="*/ 0 w 244538"/>
                <a:gd name="connsiteY15" fmla="*/ 0 h 953145"/>
                <a:gd name="connsiteX16" fmla="*/ 0 w 244538"/>
                <a:gd name="connsiteY16" fmla="*/ 166581 h 95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4538" h="953145">
                  <a:moveTo>
                    <a:pt x="86591" y="166581"/>
                  </a:moveTo>
                  <a:cubicBezTo>
                    <a:pt x="87471" y="166400"/>
                    <a:pt x="88378" y="166400"/>
                    <a:pt x="89258" y="166581"/>
                  </a:cubicBezTo>
                  <a:cubicBezTo>
                    <a:pt x="89646" y="166762"/>
                    <a:pt x="89992" y="167021"/>
                    <a:pt x="90273" y="167343"/>
                  </a:cubicBezTo>
                  <a:cubicBezTo>
                    <a:pt x="90273" y="167343"/>
                    <a:pt x="91162" y="167343"/>
                    <a:pt x="91416" y="168105"/>
                  </a:cubicBezTo>
                  <a:cubicBezTo>
                    <a:pt x="92064" y="168714"/>
                    <a:pt x="92583" y="169448"/>
                    <a:pt x="92940" y="170263"/>
                  </a:cubicBezTo>
                  <a:lnTo>
                    <a:pt x="92940" y="170263"/>
                  </a:lnTo>
                  <a:lnTo>
                    <a:pt x="99542" y="186261"/>
                  </a:lnTo>
                  <a:lnTo>
                    <a:pt x="99542" y="186261"/>
                  </a:lnTo>
                  <a:cubicBezTo>
                    <a:pt x="99598" y="186683"/>
                    <a:pt x="99598" y="187109"/>
                    <a:pt x="99542" y="187531"/>
                  </a:cubicBezTo>
                  <a:cubicBezTo>
                    <a:pt x="99542" y="187531"/>
                    <a:pt x="99542" y="188420"/>
                    <a:pt x="99542" y="188928"/>
                  </a:cubicBezTo>
                  <a:lnTo>
                    <a:pt x="99542" y="188928"/>
                  </a:lnTo>
                  <a:lnTo>
                    <a:pt x="99542" y="953145"/>
                  </a:lnTo>
                  <a:lnTo>
                    <a:pt x="244538" y="953145"/>
                  </a:lnTo>
                  <a:lnTo>
                    <a:pt x="244538" y="15236"/>
                  </a:lnTo>
                  <a:lnTo>
                    <a:pt x="240475" y="0"/>
                  </a:lnTo>
                  <a:lnTo>
                    <a:pt x="0" y="0"/>
                  </a:lnTo>
                  <a:lnTo>
                    <a:pt x="0" y="16658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2761B78D-5CB2-41FD-A664-84201BACF63C}"/>
                </a:ext>
              </a:extLst>
            </p:cNvPr>
            <p:cNvSpPr/>
            <p:nvPr/>
          </p:nvSpPr>
          <p:spPr>
            <a:xfrm>
              <a:off x="686764" y="5806112"/>
              <a:ext cx="761" cy="273741"/>
            </a:xfrm>
            <a:custGeom>
              <a:avLst/>
              <a:gdLst>
                <a:gd name="connsiteX0" fmla="*/ 762 w 761"/>
                <a:gd name="connsiteY0" fmla="*/ 273488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488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34360F06-6A55-4224-91FE-E9C746BD5593}"/>
                </a:ext>
              </a:extLst>
            </p:cNvPr>
            <p:cNvSpPr/>
            <p:nvPr/>
          </p:nvSpPr>
          <p:spPr>
            <a:xfrm>
              <a:off x="689938" y="5806366"/>
              <a:ext cx="318052" cy="585447"/>
            </a:xfrm>
            <a:custGeom>
              <a:avLst/>
              <a:gdLst>
                <a:gd name="connsiteX0" fmla="*/ 6729 w 318052"/>
                <a:gd name="connsiteY0" fmla="*/ 273234 h 585447"/>
                <a:gd name="connsiteX1" fmla="*/ 7745 w 318052"/>
                <a:gd name="connsiteY1" fmla="*/ 273234 h 585447"/>
                <a:gd name="connsiteX2" fmla="*/ 9142 w 318052"/>
                <a:gd name="connsiteY2" fmla="*/ 273234 h 585447"/>
                <a:gd name="connsiteX3" fmla="*/ 10284 w 318052"/>
                <a:gd name="connsiteY3" fmla="*/ 273234 h 585447"/>
                <a:gd name="connsiteX4" fmla="*/ 11427 w 318052"/>
                <a:gd name="connsiteY4" fmla="*/ 273996 h 585447"/>
                <a:gd name="connsiteX5" fmla="*/ 12316 w 318052"/>
                <a:gd name="connsiteY5" fmla="*/ 275139 h 585447"/>
                <a:gd name="connsiteX6" fmla="*/ 12316 w 318052"/>
                <a:gd name="connsiteY6" fmla="*/ 275900 h 585447"/>
                <a:gd name="connsiteX7" fmla="*/ 13332 w 318052"/>
                <a:gd name="connsiteY7" fmla="*/ 277932 h 585447"/>
                <a:gd name="connsiteX8" fmla="*/ 13332 w 318052"/>
                <a:gd name="connsiteY8" fmla="*/ 277932 h 585447"/>
                <a:gd name="connsiteX9" fmla="*/ 13332 w 318052"/>
                <a:gd name="connsiteY9" fmla="*/ 279329 h 585447"/>
                <a:gd name="connsiteX10" fmla="*/ 13332 w 318052"/>
                <a:gd name="connsiteY10" fmla="*/ 280725 h 585447"/>
                <a:gd name="connsiteX11" fmla="*/ 13332 w 318052"/>
                <a:gd name="connsiteY11" fmla="*/ 280725 h 585447"/>
                <a:gd name="connsiteX12" fmla="*/ 13332 w 318052"/>
                <a:gd name="connsiteY12" fmla="*/ 585447 h 585447"/>
                <a:gd name="connsiteX13" fmla="*/ 318052 w 318052"/>
                <a:gd name="connsiteY13" fmla="*/ 585447 h 585447"/>
                <a:gd name="connsiteX14" fmla="*/ 318052 w 318052"/>
                <a:gd name="connsiteY14" fmla="*/ 0 h 585447"/>
                <a:gd name="connsiteX15" fmla="*/ 0 w 318052"/>
                <a:gd name="connsiteY15" fmla="*/ 0 h 585447"/>
                <a:gd name="connsiteX16" fmla="*/ 0 w 318052"/>
                <a:gd name="connsiteY16" fmla="*/ 273234 h 585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052" h="585447">
                  <a:moveTo>
                    <a:pt x="6729" y="273234"/>
                  </a:moveTo>
                  <a:lnTo>
                    <a:pt x="7745" y="273234"/>
                  </a:lnTo>
                  <a:lnTo>
                    <a:pt x="9142" y="273234"/>
                  </a:lnTo>
                  <a:cubicBezTo>
                    <a:pt x="9520" y="273171"/>
                    <a:pt x="9906" y="273171"/>
                    <a:pt x="10284" y="273234"/>
                  </a:cubicBezTo>
                  <a:lnTo>
                    <a:pt x="11427" y="273996"/>
                  </a:lnTo>
                  <a:lnTo>
                    <a:pt x="12316" y="275139"/>
                  </a:lnTo>
                  <a:lnTo>
                    <a:pt x="12316" y="275900"/>
                  </a:lnTo>
                  <a:lnTo>
                    <a:pt x="13332" y="277932"/>
                  </a:lnTo>
                  <a:lnTo>
                    <a:pt x="13332" y="277932"/>
                  </a:lnTo>
                  <a:cubicBezTo>
                    <a:pt x="13389" y="278402"/>
                    <a:pt x="13389" y="278859"/>
                    <a:pt x="13332" y="279329"/>
                  </a:cubicBezTo>
                  <a:cubicBezTo>
                    <a:pt x="13391" y="279798"/>
                    <a:pt x="13391" y="280255"/>
                    <a:pt x="13332" y="280725"/>
                  </a:cubicBezTo>
                  <a:lnTo>
                    <a:pt x="13332" y="280725"/>
                  </a:lnTo>
                  <a:lnTo>
                    <a:pt x="13332" y="585447"/>
                  </a:lnTo>
                  <a:lnTo>
                    <a:pt x="318052" y="585447"/>
                  </a:lnTo>
                  <a:lnTo>
                    <a:pt x="318052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3C7D562A-E71B-4ADA-814C-493523945121}"/>
                </a:ext>
              </a:extLst>
            </p:cNvPr>
            <p:cNvSpPr/>
            <p:nvPr/>
          </p:nvSpPr>
          <p:spPr>
            <a:xfrm>
              <a:off x="3438264" y="6471422"/>
              <a:ext cx="212669" cy="393091"/>
            </a:xfrm>
            <a:custGeom>
              <a:avLst/>
              <a:gdLst>
                <a:gd name="connsiteX0" fmla="*/ 158963 w 212669"/>
                <a:gd name="connsiteY0" fmla="*/ 0 h 393091"/>
                <a:gd name="connsiteX1" fmla="*/ 84179 w 212669"/>
                <a:gd name="connsiteY1" fmla="*/ 0 h 393091"/>
                <a:gd name="connsiteX2" fmla="*/ 0 w 212669"/>
                <a:gd name="connsiteY2" fmla="*/ 0 h 393091"/>
                <a:gd name="connsiteX3" fmla="*/ 0 w 212669"/>
                <a:gd name="connsiteY3" fmla="*/ 393091 h 393091"/>
                <a:gd name="connsiteX4" fmla="*/ 212670 w 212669"/>
                <a:gd name="connsiteY4" fmla="*/ 393091 h 393091"/>
                <a:gd name="connsiteX5" fmla="*/ 212670 w 212669"/>
                <a:gd name="connsiteY5" fmla="*/ 2158 h 393091"/>
                <a:gd name="connsiteX6" fmla="*/ 158963 w 212669"/>
                <a:gd name="connsiteY6" fmla="*/ 0 h 393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93091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93091"/>
                  </a:lnTo>
                  <a:lnTo>
                    <a:pt x="212670" y="393091"/>
                  </a:lnTo>
                  <a:lnTo>
                    <a:pt x="212670" y="2158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32997617-320B-4BF9-B736-93A6C1E8C556}"/>
                </a:ext>
              </a:extLst>
            </p:cNvPr>
            <p:cNvSpPr/>
            <p:nvPr/>
          </p:nvSpPr>
          <p:spPr>
            <a:xfrm>
              <a:off x="3382525" y="6471549"/>
              <a:ext cx="53199" cy="392964"/>
            </a:xfrm>
            <a:custGeom>
              <a:avLst/>
              <a:gdLst>
                <a:gd name="connsiteX0" fmla="*/ 0 w 53199"/>
                <a:gd name="connsiteY0" fmla="*/ 0 h 392964"/>
                <a:gd name="connsiteX1" fmla="*/ 53199 w 53199"/>
                <a:gd name="connsiteY1" fmla="*/ 0 h 392964"/>
                <a:gd name="connsiteX2" fmla="*/ 53199 w 53199"/>
                <a:gd name="connsiteY2" fmla="*/ 392964 h 392964"/>
                <a:gd name="connsiteX3" fmla="*/ 0 w 53199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92964">
                  <a:moveTo>
                    <a:pt x="0" y="0"/>
                  </a:moveTo>
                  <a:lnTo>
                    <a:pt x="53199" y="0"/>
                  </a:lnTo>
                  <a:lnTo>
                    <a:pt x="53199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5A056EF-CC0A-42F0-9454-F28BCB61A718}"/>
                </a:ext>
              </a:extLst>
            </p:cNvPr>
            <p:cNvSpPr/>
            <p:nvPr/>
          </p:nvSpPr>
          <p:spPr>
            <a:xfrm>
              <a:off x="3319042" y="5907940"/>
              <a:ext cx="196417" cy="553959"/>
            </a:xfrm>
            <a:custGeom>
              <a:avLst/>
              <a:gdLst>
                <a:gd name="connsiteX0" fmla="*/ 196418 w 196417"/>
                <a:gd name="connsiteY0" fmla="*/ 0 h 553959"/>
                <a:gd name="connsiteX1" fmla="*/ 0 w 196417"/>
                <a:gd name="connsiteY1" fmla="*/ 0 h 553959"/>
                <a:gd name="connsiteX2" fmla="*/ 0 w 196417"/>
                <a:gd name="connsiteY2" fmla="*/ 3174 h 553959"/>
                <a:gd name="connsiteX3" fmla="*/ 0 w 196417"/>
                <a:gd name="connsiteY3" fmla="*/ 551420 h 553959"/>
                <a:gd name="connsiteX4" fmla="*/ 62468 w 196417"/>
                <a:gd name="connsiteY4" fmla="*/ 553959 h 553959"/>
                <a:gd name="connsiteX5" fmla="*/ 196418 w 196417"/>
                <a:gd name="connsiteY5" fmla="*/ 553959 h 553959"/>
                <a:gd name="connsiteX6" fmla="*/ 196418 w 196417"/>
                <a:gd name="connsiteY6" fmla="*/ 0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7" h="553959">
                  <a:moveTo>
                    <a:pt x="196418" y="0"/>
                  </a:moveTo>
                  <a:lnTo>
                    <a:pt x="0" y="0"/>
                  </a:lnTo>
                  <a:lnTo>
                    <a:pt x="0" y="3174"/>
                  </a:ln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15DAF0C4-4D90-4E5D-8843-296ACDEFB800}"/>
                </a:ext>
              </a:extLst>
            </p:cNvPr>
            <p:cNvSpPr/>
            <p:nvPr/>
          </p:nvSpPr>
          <p:spPr>
            <a:xfrm>
              <a:off x="1011799" y="5633564"/>
              <a:ext cx="172675" cy="127983"/>
            </a:xfrm>
            <a:custGeom>
              <a:avLst/>
              <a:gdLst>
                <a:gd name="connsiteX0" fmla="*/ 127 w 172675"/>
                <a:gd name="connsiteY0" fmla="*/ 126968 h 127983"/>
                <a:gd name="connsiteX1" fmla="*/ 1270 w 172675"/>
                <a:gd name="connsiteY1" fmla="*/ 126968 h 127983"/>
                <a:gd name="connsiteX2" fmla="*/ 2666 w 172675"/>
                <a:gd name="connsiteY2" fmla="*/ 126968 h 127983"/>
                <a:gd name="connsiteX3" fmla="*/ 172675 w 172675"/>
                <a:gd name="connsiteY3" fmla="*/ 126968 h 127983"/>
                <a:gd name="connsiteX4" fmla="*/ 172675 w 172675"/>
                <a:gd name="connsiteY4" fmla="*/ 0 h 127983"/>
                <a:gd name="connsiteX5" fmla="*/ 0 w 172675"/>
                <a:gd name="connsiteY5" fmla="*/ 0 h 127983"/>
                <a:gd name="connsiteX6" fmla="*/ 0 w 172675"/>
                <a:gd name="connsiteY6" fmla="*/ 1016 h 127983"/>
                <a:gd name="connsiteX7" fmla="*/ 0 w 172675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675" h="127983">
                  <a:moveTo>
                    <a:pt x="127" y="126968"/>
                  </a:moveTo>
                  <a:lnTo>
                    <a:pt x="1270" y="126968"/>
                  </a:lnTo>
                  <a:lnTo>
                    <a:pt x="2666" y="126968"/>
                  </a:lnTo>
                  <a:lnTo>
                    <a:pt x="172675" y="126968"/>
                  </a:lnTo>
                  <a:lnTo>
                    <a:pt x="172675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79677DE-791A-4B55-926C-69D89FEB7AA1}"/>
                </a:ext>
              </a:extLst>
            </p:cNvPr>
            <p:cNvSpPr/>
            <p:nvPr/>
          </p:nvSpPr>
          <p:spPr>
            <a:xfrm>
              <a:off x="491362" y="5611598"/>
              <a:ext cx="148551" cy="468002"/>
            </a:xfrm>
            <a:custGeom>
              <a:avLst/>
              <a:gdLst>
                <a:gd name="connsiteX0" fmla="*/ 3809 w 148551"/>
                <a:gd name="connsiteY0" fmla="*/ 191086 h 468002"/>
                <a:gd name="connsiteX1" fmla="*/ 3047 w 148551"/>
                <a:gd name="connsiteY1" fmla="*/ 192229 h 468002"/>
                <a:gd name="connsiteX2" fmla="*/ 2031 w 148551"/>
                <a:gd name="connsiteY2" fmla="*/ 193118 h 468002"/>
                <a:gd name="connsiteX3" fmla="*/ 2031 w 148551"/>
                <a:gd name="connsiteY3" fmla="*/ 193752 h 468002"/>
                <a:gd name="connsiteX4" fmla="*/ 2031 w 148551"/>
                <a:gd name="connsiteY4" fmla="*/ 193752 h 468002"/>
                <a:gd name="connsiteX5" fmla="*/ 0 w 148551"/>
                <a:gd name="connsiteY5" fmla="*/ 194514 h 468002"/>
                <a:gd name="connsiteX6" fmla="*/ 0 w 148551"/>
                <a:gd name="connsiteY6" fmla="*/ 468002 h 468002"/>
                <a:gd name="connsiteX7" fmla="*/ 148551 w 148551"/>
                <a:gd name="connsiteY7" fmla="*/ 468002 h 468002"/>
                <a:gd name="connsiteX8" fmla="*/ 148551 w 148551"/>
                <a:gd name="connsiteY8" fmla="*/ 0 h 468002"/>
                <a:gd name="connsiteX9" fmla="*/ 3809 w 148551"/>
                <a:gd name="connsiteY9" fmla="*/ 0 h 468002"/>
                <a:gd name="connsiteX10" fmla="*/ 3809 w 148551"/>
                <a:gd name="connsiteY10" fmla="*/ 187785 h 468002"/>
                <a:gd name="connsiteX11" fmla="*/ 3809 w 148551"/>
                <a:gd name="connsiteY11" fmla="*/ 188547 h 468002"/>
                <a:gd name="connsiteX12" fmla="*/ 3809 w 148551"/>
                <a:gd name="connsiteY12" fmla="*/ 190451 h 46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8551" h="468002">
                  <a:moveTo>
                    <a:pt x="3809" y="191086"/>
                  </a:moveTo>
                  <a:lnTo>
                    <a:pt x="3047" y="192229"/>
                  </a:lnTo>
                  <a:lnTo>
                    <a:pt x="2031" y="193118"/>
                  </a:lnTo>
                  <a:lnTo>
                    <a:pt x="2031" y="193752"/>
                  </a:lnTo>
                  <a:lnTo>
                    <a:pt x="2031" y="193752"/>
                  </a:lnTo>
                  <a:cubicBezTo>
                    <a:pt x="1421" y="194157"/>
                    <a:pt x="726" y="194418"/>
                    <a:pt x="0" y="194514"/>
                  </a:cubicBezTo>
                  <a:lnTo>
                    <a:pt x="0" y="468002"/>
                  </a:lnTo>
                  <a:lnTo>
                    <a:pt x="148551" y="468002"/>
                  </a:lnTo>
                  <a:lnTo>
                    <a:pt x="148551" y="0"/>
                  </a:lnTo>
                  <a:lnTo>
                    <a:pt x="3809" y="0"/>
                  </a:lnTo>
                  <a:lnTo>
                    <a:pt x="3809" y="187785"/>
                  </a:lnTo>
                  <a:cubicBezTo>
                    <a:pt x="3809" y="187785"/>
                    <a:pt x="3809" y="187785"/>
                    <a:pt x="3809" y="188547"/>
                  </a:cubicBezTo>
                  <a:cubicBezTo>
                    <a:pt x="3942" y="189174"/>
                    <a:pt x="3942" y="189824"/>
                    <a:pt x="3809" y="190451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4F2535DD-DD71-4D49-8EDA-B49AFCCE3A0D}"/>
                </a:ext>
              </a:extLst>
            </p:cNvPr>
            <p:cNvSpPr/>
            <p:nvPr/>
          </p:nvSpPr>
          <p:spPr>
            <a:xfrm>
              <a:off x="3313455" y="6468629"/>
              <a:ext cx="66657" cy="395884"/>
            </a:xfrm>
            <a:custGeom>
              <a:avLst/>
              <a:gdLst>
                <a:gd name="connsiteX0" fmla="*/ 0 w 66657"/>
                <a:gd name="connsiteY0" fmla="*/ 0 h 395884"/>
                <a:gd name="connsiteX1" fmla="*/ 0 w 66657"/>
                <a:gd name="connsiteY1" fmla="*/ 395885 h 395884"/>
                <a:gd name="connsiteX2" fmla="*/ 66658 w 66657"/>
                <a:gd name="connsiteY2" fmla="*/ 395885 h 395884"/>
                <a:gd name="connsiteX3" fmla="*/ 66658 w 66657"/>
                <a:gd name="connsiteY3" fmla="*/ 2793 h 395884"/>
                <a:gd name="connsiteX4" fmla="*/ 0 w 66657"/>
                <a:gd name="connsiteY4" fmla="*/ 0 h 39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95884">
                  <a:moveTo>
                    <a:pt x="0" y="0"/>
                  </a:moveTo>
                  <a:lnTo>
                    <a:pt x="0" y="395885"/>
                  </a:lnTo>
                  <a:lnTo>
                    <a:pt x="66658" y="395885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E94393B7-7CC6-49B3-A35E-F467DB87CCF6}"/>
                </a:ext>
              </a:extLst>
            </p:cNvPr>
            <p:cNvSpPr/>
            <p:nvPr/>
          </p:nvSpPr>
          <p:spPr>
            <a:xfrm>
              <a:off x="3196519" y="6462915"/>
              <a:ext cx="116301" cy="400582"/>
            </a:xfrm>
            <a:custGeom>
              <a:avLst/>
              <a:gdLst>
                <a:gd name="connsiteX0" fmla="*/ 91924 w 116301"/>
                <a:gd name="connsiteY0" fmla="*/ 4698 h 400582"/>
                <a:gd name="connsiteX1" fmla="*/ 85703 w 116301"/>
                <a:gd name="connsiteY1" fmla="*/ 0 h 400582"/>
                <a:gd name="connsiteX2" fmla="*/ 79227 w 116301"/>
                <a:gd name="connsiteY2" fmla="*/ 0 h 400582"/>
                <a:gd name="connsiteX3" fmla="*/ 78593 w 116301"/>
                <a:gd name="connsiteY3" fmla="*/ 1016 h 400582"/>
                <a:gd name="connsiteX4" fmla="*/ 78593 w 116301"/>
                <a:gd name="connsiteY4" fmla="*/ 1904 h 400582"/>
                <a:gd name="connsiteX5" fmla="*/ 77196 w 116301"/>
                <a:gd name="connsiteY5" fmla="*/ 2793 h 400582"/>
                <a:gd name="connsiteX6" fmla="*/ 76434 w 116301"/>
                <a:gd name="connsiteY6" fmla="*/ 2793 h 400582"/>
                <a:gd name="connsiteX7" fmla="*/ 73768 w 116301"/>
                <a:gd name="connsiteY7" fmla="*/ 2793 h 400582"/>
                <a:gd name="connsiteX8" fmla="*/ 73768 w 116301"/>
                <a:gd name="connsiteY8" fmla="*/ 2793 h 400582"/>
                <a:gd name="connsiteX9" fmla="*/ 50787 w 116301"/>
                <a:gd name="connsiteY9" fmla="*/ 1904 h 400582"/>
                <a:gd name="connsiteX10" fmla="*/ 0 w 116301"/>
                <a:gd name="connsiteY10" fmla="*/ 1904 h 400582"/>
                <a:gd name="connsiteX11" fmla="*/ 0 w 116301"/>
                <a:gd name="connsiteY11" fmla="*/ 400583 h 400582"/>
                <a:gd name="connsiteX12" fmla="*/ 116302 w 116301"/>
                <a:gd name="connsiteY12" fmla="*/ 400583 h 400582"/>
                <a:gd name="connsiteX13" fmla="*/ 116302 w 116301"/>
                <a:gd name="connsiteY13" fmla="*/ 5587 h 40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1" h="400582">
                  <a:moveTo>
                    <a:pt x="91924" y="4698"/>
                  </a:moveTo>
                  <a:cubicBezTo>
                    <a:pt x="89093" y="4545"/>
                    <a:pt x="86630" y="2692"/>
                    <a:pt x="85703" y="0"/>
                  </a:cubicBezTo>
                  <a:lnTo>
                    <a:pt x="79227" y="0"/>
                  </a:lnTo>
                  <a:cubicBezTo>
                    <a:pt x="79062" y="368"/>
                    <a:pt x="78847" y="711"/>
                    <a:pt x="78593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8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400583"/>
                  </a:lnTo>
                  <a:lnTo>
                    <a:pt x="116302" y="400583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48C04622-7CFF-4187-AB9C-7267B3141609}"/>
                </a:ext>
              </a:extLst>
            </p:cNvPr>
            <p:cNvSpPr/>
            <p:nvPr/>
          </p:nvSpPr>
          <p:spPr>
            <a:xfrm>
              <a:off x="2353585" y="6470406"/>
              <a:ext cx="31487" cy="394107"/>
            </a:xfrm>
            <a:custGeom>
              <a:avLst/>
              <a:gdLst>
                <a:gd name="connsiteX0" fmla="*/ 0 w 31487"/>
                <a:gd name="connsiteY0" fmla="*/ 0 h 394107"/>
                <a:gd name="connsiteX1" fmla="*/ 31488 w 31487"/>
                <a:gd name="connsiteY1" fmla="*/ 0 h 394107"/>
                <a:gd name="connsiteX2" fmla="*/ 31488 w 31487"/>
                <a:gd name="connsiteY2" fmla="*/ 394107 h 394107"/>
                <a:gd name="connsiteX3" fmla="*/ 0 w 31487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94107">
                  <a:moveTo>
                    <a:pt x="0" y="0"/>
                  </a:moveTo>
                  <a:lnTo>
                    <a:pt x="31488" y="0"/>
                  </a:lnTo>
                  <a:lnTo>
                    <a:pt x="31488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BBD70BDF-DB8D-42C9-860E-50C09170CB98}"/>
                </a:ext>
              </a:extLst>
            </p:cNvPr>
            <p:cNvSpPr/>
            <p:nvPr/>
          </p:nvSpPr>
          <p:spPr>
            <a:xfrm>
              <a:off x="2019662" y="6470406"/>
              <a:ext cx="331383" cy="394107"/>
            </a:xfrm>
            <a:custGeom>
              <a:avLst/>
              <a:gdLst>
                <a:gd name="connsiteX0" fmla="*/ 0 w 331383"/>
                <a:gd name="connsiteY0" fmla="*/ 0 h 394107"/>
                <a:gd name="connsiteX1" fmla="*/ 331384 w 331383"/>
                <a:gd name="connsiteY1" fmla="*/ 0 h 394107"/>
                <a:gd name="connsiteX2" fmla="*/ 331384 w 331383"/>
                <a:gd name="connsiteY2" fmla="*/ 394107 h 394107"/>
                <a:gd name="connsiteX3" fmla="*/ 0 w 331383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94107">
                  <a:moveTo>
                    <a:pt x="0" y="0"/>
                  </a:moveTo>
                  <a:lnTo>
                    <a:pt x="331384" y="0"/>
                  </a:lnTo>
                  <a:lnTo>
                    <a:pt x="331384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20DDEFE-CA64-4FDB-98C4-EE811E871169}"/>
                </a:ext>
              </a:extLst>
            </p:cNvPr>
            <p:cNvSpPr/>
            <p:nvPr/>
          </p:nvSpPr>
          <p:spPr>
            <a:xfrm>
              <a:off x="1309409" y="6402733"/>
              <a:ext cx="118206" cy="461526"/>
            </a:xfrm>
            <a:custGeom>
              <a:avLst/>
              <a:gdLst>
                <a:gd name="connsiteX0" fmla="*/ 118206 w 118206"/>
                <a:gd name="connsiteY0" fmla="*/ 360588 h 461526"/>
                <a:gd name="connsiteX1" fmla="*/ 118206 w 118206"/>
                <a:gd name="connsiteY1" fmla="*/ 0 h 461526"/>
                <a:gd name="connsiteX2" fmla="*/ 65007 w 118206"/>
                <a:gd name="connsiteY2" fmla="*/ 0 h 461526"/>
                <a:gd name="connsiteX3" fmla="*/ 63483 w 118206"/>
                <a:gd name="connsiteY3" fmla="*/ 0 h 461526"/>
                <a:gd name="connsiteX4" fmla="*/ 0 w 118206"/>
                <a:gd name="connsiteY4" fmla="*/ 0 h 461526"/>
                <a:gd name="connsiteX5" fmla="*/ 0 w 118206"/>
                <a:gd name="connsiteY5" fmla="*/ 461527 h 461526"/>
                <a:gd name="connsiteX6" fmla="*/ 117698 w 118206"/>
                <a:gd name="connsiteY6" fmla="*/ 461527 h 461526"/>
                <a:gd name="connsiteX7" fmla="*/ 117698 w 118206"/>
                <a:gd name="connsiteY7" fmla="*/ 359953 h 461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61526">
                  <a:moveTo>
                    <a:pt x="118206" y="360588"/>
                  </a:moveTo>
                  <a:lnTo>
                    <a:pt x="118206" y="0"/>
                  </a:lnTo>
                  <a:lnTo>
                    <a:pt x="65007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61527"/>
                  </a:lnTo>
                  <a:lnTo>
                    <a:pt x="117698" y="461527"/>
                  </a:lnTo>
                  <a:lnTo>
                    <a:pt x="117698" y="35995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1325D7D9-E18F-4A96-B665-B194893E55AC}"/>
                </a:ext>
              </a:extLst>
            </p:cNvPr>
            <p:cNvSpPr/>
            <p:nvPr/>
          </p:nvSpPr>
          <p:spPr>
            <a:xfrm>
              <a:off x="1216089" y="5821602"/>
              <a:ext cx="314497" cy="642709"/>
            </a:xfrm>
            <a:custGeom>
              <a:avLst/>
              <a:gdLst>
                <a:gd name="connsiteX0" fmla="*/ 77831 w 314497"/>
                <a:gd name="connsiteY0" fmla="*/ 571100 h 642709"/>
                <a:gd name="connsiteX1" fmla="*/ 77831 w 314497"/>
                <a:gd name="connsiteY1" fmla="*/ 571100 h 642709"/>
                <a:gd name="connsiteX2" fmla="*/ 82909 w 314497"/>
                <a:gd name="connsiteY2" fmla="*/ 571100 h 642709"/>
                <a:gd name="connsiteX3" fmla="*/ 218637 w 314497"/>
                <a:gd name="connsiteY3" fmla="*/ 571100 h 642709"/>
                <a:gd name="connsiteX4" fmla="*/ 225620 w 314497"/>
                <a:gd name="connsiteY4" fmla="*/ 578083 h 642709"/>
                <a:gd name="connsiteX5" fmla="*/ 225620 w 314497"/>
                <a:gd name="connsiteY5" fmla="*/ 642710 h 642709"/>
                <a:gd name="connsiteX6" fmla="*/ 314497 w 314497"/>
                <a:gd name="connsiteY6" fmla="*/ 642710 h 642709"/>
                <a:gd name="connsiteX7" fmla="*/ 314497 w 314497"/>
                <a:gd name="connsiteY7" fmla="*/ 0 h 642709"/>
                <a:gd name="connsiteX8" fmla="*/ 0 w 314497"/>
                <a:gd name="connsiteY8" fmla="*/ 0 h 642709"/>
                <a:gd name="connsiteX9" fmla="*/ 0 w 314497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4497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09" y="571100"/>
                  </a:lnTo>
                  <a:lnTo>
                    <a:pt x="218637" y="571100"/>
                  </a:lnTo>
                  <a:cubicBezTo>
                    <a:pt x="222497" y="571100"/>
                    <a:pt x="225620" y="574223"/>
                    <a:pt x="225620" y="578083"/>
                  </a:cubicBezTo>
                  <a:lnTo>
                    <a:pt x="225620" y="642710"/>
                  </a:lnTo>
                  <a:lnTo>
                    <a:pt x="314497" y="642710"/>
                  </a:lnTo>
                  <a:lnTo>
                    <a:pt x="314497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E0D6BAFB-4D72-4DE6-82B4-D53E5DC47BE5}"/>
                </a:ext>
              </a:extLst>
            </p:cNvPr>
            <p:cNvSpPr/>
            <p:nvPr/>
          </p:nvSpPr>
          <p:spPr>
            <a:xfrm>
              <a:off x="1538966" y="6465328"/>
              <a:ext cx="435369" cy="398677"/>
            </a:xfrm>
            <a:custGeom>
              <a:avLst/>
              <a:gdLst>
                <a:gd name="connsiteX0" fmla="*/ 4190 w 435369"/>
                <a:gd name="connsiteY0" fmla="*/ 508 h 398677"/>
                <a:gd name="connsiteX1" fmla="*/ 0 w 435369"/>
                <a:gd name="connsiteY1" fmla="*/ 3047 h 398677"/>
                <a:gd name="connsiteX2" fmla="*/ 0 w 435369"/>
                <a:gd name="connsiteY2" fmla="*/ 291263 h 398677"/>
                <a:gd name="connsiteX3" fmla="*/ 2285 w 435369"/>
                <a:gd name="connsiteY3" fmla="*/ 292025 h 398677"/>
                <a:gd name="connsiteX4" fmla="*/ 37582 w 435369"/>
                <a:gd name="connsiteY4" fmla="*/ 312594 h 398677"/>
                <a:gd name="connsiteX5" fmla="*/ 37582 w 435369"/>
                <a:gd name="connsiteY5" fmla="*/ 312594 h 398677"/>
                <a:gd name="connsiteX6" fmla="*/ 38598 w 435369"/>
                <a:gd name="connsiteY6" fmla="*/ 313610 h 398677"/>
                <a:gd name="connsiteX7" fmla="*/ 39360 w 435369"/>
                <a:gd name="connsiteY7" fmla="*/ 314625 h 398677"/>
                <a:gd name="connsiteX8" fmla="*/ 39360 w 435369"/>
                <a:gd name="connsiteY8" fmla="*/ 315768 h 398677"/>
                <a:gd name="connsiteX9" fmla="*/ 39360 w 435369"/>
                <a:gd name="connsiteY9" fmla="*/ 317165 h 398677"/>
                <a:gd name="connsiteX10" fmla="*/ 39360 w 435369"/>
                <a:gd name="connsiteY10" fmla="*/ 318053 h 398677"/>
                <a:gd name="connsiteX11" fmla="*/ 39360 w 435369"/>
                <a:gd name="connsiteY11" fmla="*/ 398678 h 398677"/>
                <a:gd name="connsiteX12" fmla="*/ 435370 w 435369"/>
                <a:gd name="connsiteY12" fmla="*/ 398678 h 398677"/>
                <a:gd name="connsiteX13" fmla="*/ 435370 w 435369"/>
                <a:gd name="connsiteY13" fmla="*/ 0 h 3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5369" h="398677">
                  <a:moveTo>
                    <a:pt x="4190" y="508"/>
                  </a:moveTo>
                  <a:cubicBezTo>
                    <a:pt x="3136" y="1828"/>
                    <a:pt x="1651" y="2730"/>
                    <a:pt x="0" y="3047"/>
                  </a:cubicBezTo>
                  <a:lnTo>
                    <a:pt x="0" y="291263"/>
                  </a:lnTo>
                  <a:cubicBezTo>
                    <a:pt x="800" y="291403"/>
                    <a:pt x="1562" y="291657"/>
                    <a:pt x="2285" y="292025"/>
                  </a:cubicBezTo>
                  <a:lnTo>
                    <a:pt x="37582" y="312594"/>
                  </a:lnTo>
                  <a:lnTo>
                    <a:pt x="37582" y="312594"/>
                  </a:lnTo>
                  <a:cubicBezTo>
                    <a:pt x="37976" y="312861"/>
                    <a:pt x="38331" y="313216"/>
                    <a:pt x="38598" y="313610"/>
                  </a:cubicBezTo>
                  <a:cubicBezTo>
                    <a:pt x="38915" y="313889"/>
                    <a:pt x="39182" y="314232"/>
                    <a:pt x="39360" y="314625"/>
                  </a:cubicBezTo>
                  <a:lnTo>
                    <a:pt x="39360" y="315768"/>
                  </a:lnTo>
                  <a:cubicBezTo>
                    <a:pt x="39360" y="315768"/>
                    <a:pt x="39360" y="316657"/>
                    <a:pt x="39360" y="317165"/>
                  </a:cubicBezTo>
                  <a:cubicBezTo>
                    <a:pt x="39360" y="317673"/>
                    <a:pt x="39360" y="317165"/>
                    <a:pt x="39360" y="318053"/>
                  </a:cubicBezTo>
                  <a:lnTo>
                    <a:pt x="39360" y="398678"/>
                  </a:lnTo>
                  <a:lnTo>
                    <a:pt x="435370" y="398678"/>
                  </a:lnTo>
                  <a:lnTo>
                    <a:pt x="43537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884BA1F2-0C6F-499B-A899-4DBEE81B04BB}"/>
                </a:ext>
              </a:extLst>
            </p:cNvPr>
            <p:cNvSpPr/>
            <p:nvPr/>
          </p:nvSpPr>
          <p:spPr>
            <a:xfrm>
              <a:off x="1440820" y="6467105"/>
              <a:ext cx="95098" cy="299897"/>
            </a:xfrm>
            <a:custGeom>
              <a:avLst/>
              <a:gdLst>
                <a:gd name="connsiteX0" fmla="*/ 635 w 95098"/>
                <a:gd name="connsiteY0" fmla="*/ 299897 h 299897"/>
                <a:gd name="connsiteX1" fmla="*/ 89512 w 95098"/>
                <a:gd name="connsiteY1" fmla="*/ 299897 h 299897"/>
                <a:gd name="connsiteX2" fmla="*/ 90273 w 95098"/>
                <a:gd name="connsiteY2" fmla="*/ 297739 h 299897"/>
                <a:gd name="connsiteX3" fmla="*/ 95098 w 95098"/>
                <a:gd name="connsiteY3" fmla="*/ 294438 h 299897"/>
                <a:gd name="connsiteX4" fmla="*/ 95098 w 95098"/>
                <a:gd name="connsiteY4" fmla="*/ 5460 h 299897"/>
                <a:gd name="connsiteX5" fmla="*/ 89639 w 95098"/>
                <a:gd name="connsiteY5" fmla="*/ 0 h 299897"/>
                <a:gd name="connsiteX6" fmla="*/ 0 w 95098"/>
                <a:gd name="connsiteY6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897">
                  <a:moveTo>
                    <a:pt x="635" y="299897"/>
                  </a:moveTo>
                  <a:lnTo>
                    <a:pt x="89512" y="299897"/>
                  </a:lnTo>
                  <a:cubicBezTo>
                    <a:pt x="89689" y="299148"/>
                    <a:pt x="89943" y="298424"/>
                    <a:pt x="90273" y="297739"/>
                  </a:cubicBezTo>
                  <a:cubicBezTo>
                    <a:pt x="91340" y="295999"/>
                    <a:pt x="93092" y="294793"/>
                    <a:pt x="95098" y="294438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FFB39F6-53FD-4507-9026-5413AFD0970D}"/>
                </a:ext>
              </a:extLst>
            </p:cNvPr>
            <p:cNvSpPr/>
            <p:nvPr/>
          </p:nvSpPr>
          <p:spPr>
            <a:xfrm>
              <a:off x="0" y="6406923"/>
              <a:ext cx="1523" cy="461780"/>
            </a:xfrm>
            <a:custGeom>
              <a:avLst/>
              <a:gdLst>
                <a:gd name="connsiteX0" fmla="*/ 0 w 1523"/>
                <a:gd name="connsiteY0" fmla="*/ 0 h 461780"/>
                <a:gd name="connsiteX1" fmla="*/ 1524 w 1523"/>
                <a:gd name="connsiteY1" fmla="*/ 0 h 461780"/>
                <a:gd name="connsiteX2" fmla="*/ 1524 w 1523"/>
                <a:gd name="connsiteY2" fmla="*/ 461781 h 461780"/>
                <a:gd name="connsiteX3" fmla="*/ 0 w 1523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61780">
                  <a:moveTo>
                    <a:pt x="0" y="0"/>
                  </a:moveTo>
                  <a:lnTo>
                    <a:pt x="1524" y="0"/>
                  </a:lnTo>
                  <a:lnTo>
                    <a:pt x="1524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1E65A9A-F83F-4B1C-927C-ED9EB5518DA4}"/>
                </a:ext>
              </a:extLst>
            </p:cNvPr>
            <p:cNvSpPr/>
            <p:nvPr/>
          </p:nvSpPr>
          <p:spPr>
            <a:xfrm>
              <a:off x="3935" y="6402733"/>
              <a:ext cx="240602" cy="461780"/>
            </a:xfrm>
            <a:custGeom>
              <a:avLst/>
              <a:gdLst>
                <a:gd name="connsiteX0" fmla="*/ 0 w 240602"/>
                <a:gd name="connsiteY0" fmla="*/ 0 h 461780"/>
                <a:gd name="connsiteX1" fmla="*/ 240602 w 240602"/>
                <a:gd name="connsiteY1" fmla="*/ 0 h 461780"/>
                <a:gd name="connsiteX2" fmla="*/ 240602 w 240602"/>
                <a:gd name="connsiteY2" fmla="*/ 461781 h 461780"/>
                <a:gd name="connsiteX3" fmla="*/ 0 w 240602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61780">
                  <a:moveTo>
                    <a:pt x="0" y="0"/>
                  </a:moveTo>
                  <a:lnTo>
                    <a:pt x="240602" y="0"/>
                  </a:lnTo>
                  <a:lnTo>
                    <a:pt x="240602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5F15D169-34D1-4F1A-8A28-4452E337365E}"/>
                </a:ext>
              </a:extLst>
            </p:cNvPr>
            <p:cNvSpPr/>
            <p:nvPr/>
          </p:nvSpPr>
          <p:spPr>
            <a:xfrm>
              <a:off x="653752" y="5788337"/>
              <a:ext cx="30472" cy="291263"/>
            </a:xfrm>
            <a:custGeom>
              <a:avLst/>
              <a:gdLst>
                <a:gd name="connsiteX0" fmla="*/ 0 w 30472"/>
                <a:gd name="connsiteY0" fmla="*/ 0 h 291263"/>
                <a:gd name="connsiteX1" fmla="*/ 0 w 30472"/>
                <a:gd name="connsiteY1" fmla="*/ 291264 h 291263"/>
                <a:gd name="connsiteX2" fmla="*/ 30472 w 30472"/>
                <a:gd name="connsiteY2" fmla="*/ 291264 h 291263"/>
                <a:gd name="connsiteX3" fmla="*/ 30472 w 30472"/>
                <a:gd name="connsiteY3" fmla="*/ 16252 h 291263"/>
                <a:gd name="connsiteX4" fmla="*/ 28060 w 30472"/>
                <a:gd name="connsiteY4" fmla="*/ 11046 h 291263"/>
                <a:gd name="connsiteX5" fmla="*/ 28060 w 30472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472" h="291263">
                  <a:moveTo>
                    <a:pt x="0" y="0"/>
                  </a:moveTo>
                  <a:lnTo>
                    <a:pt x="0" y="291264"/>
                  </a:lnTo>
                  <a:lnTo>
                    <a:pt x="30472" y="291264"/>
                  </a:lnTo>
                  <a:lnTo>
                    <a:pt x="30472" y="16252"/>
                  </a:lnTo>
                  <a:cubicBezTo>
                    <a:pt x="28960" y="14943"/>
                    <a:pt x="28081" y="13047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377CBD-AF83-43EC-9845-B3BD4A80FBFA}"/>
                </a:ext>
              </a:extLst>
            </p:cNvPr>
            <p:cNvSpPr/>
            <p:nvPr/>
          </p:nvSpPr>
          <p:spPr>
            <a:xfrm>
              <a:off x="1012307" y="5805858"/>
              <a:ext cx="1396" cy="586589"/>
            </a:xfrm>
            <a:custGeom>
              <a:avLst/>
              <a:gdLst>
                <a:gd name="connsiteX0" fmla="*/ 1397 w 1396"/>
                <a:gd name="connsiteY0" fmla="*/ 0 h 586589"/>
                <a:gd name="connsiteX1" fmla="*/ 0 w 1396"/>
                <a:gd name="connsiteY1" fmla="*/ 0 h 586589"/>
                <a:gd name="connsiteX2" fmla="*/ 0 w 1396"/>
                <a:gd name="connsiteY2" fmla="*/ 586590 h 586589"/>
                <a:gd name="connsiteX3" fmla="*/ 1397 w 1396"/>
                <a:gd name="connsiteY3" fmla="*/ 58659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1397" y="0"/>
                  </a:moveTo>
                  <a:lnTo>
                    <a:pt x="0" y="0"/>
                  </a:lnTo>
                  <a:lnTo>
                    <a:pt x="0" y="586590"/>
                  </a:lnTo>
                  <a:lnTo>
                    <a:pt x="1397" y="5865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FE344515-3EFA-4B4A-B2A5-3F171162CA7C}"/>
                </a:ext>
              </a:extLst>
            </p:cNvPr>
            <p:cNvSpPr/>
            <p:nvPr/>
          </p:nvSpPr>
          <p:spPr>
            <a:xfrm>
              <a:off x="1016116" y="5773609"/>
              <a:ext cx="186133" cy="619093"/>
            </a:xfrm>
            <a:custGeom>
              <a:avLst/>
              <a:gdLst>
                <a:gd name="connsiteX0" fmla="*/ 1524 w 186133"/>
                <a:gd name="connsiteY0" fmla="*/ 7745 h 619093"/>
                <a:gd name="connsiteX1" fmla="*/ 0 w 186133"/>
                <a:gd name="connsiteY1" fmla="*/ 13078 h 619093"/>
                <a:gd name="connsiteX2" fmla="*/ 0 w 186133"/>
                <a:gd name="connsiteY2" fmla="*/ 21204 h 619093"/>
                <a:gd name="connsiteX3" fmla="*/ 1905 w 186133"/>
                <a:gd name="connsiteY3" fmla="*/ 25774 h 619093"/>
                <a:gd name="connsiteX4" fmla="*/ 0 w 186133"/>
                <a:gd name="connsiteY4" fmla="*/ 30472 h 619093"/>
                <a:gd name="connsiteX5" fmla="*/ 0 w 186133"/>
                <a:gd name="connsiteY5" fmla="*/ 619094 h 619093"/>
                <a:gd name="connsiteX6" fmla="*/ 186134 w 186133"/>
                <a:gd name="connsiteY6" fmla="*/ 619094 h 619093"/>
                <a:gd name="connsiteX7" fmla="*/ 186134 w 186133"/>
                <a:gd name="connsiteY7" fmla="*/ 0 h 619093"/>
                <a:gd name="connsiteX8" fmla="*/ 3936 w 186133"/>
                <a:gd name="connsiteY8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133" h="619093">
                  <a:moveTo>
                    <a:pt x="1524" y="7745"/>
                  </a:moveTo>
                  <a:lnTo>
                    <a:pt x="0" y="13078"/>
                  </a:lnTo>
                  <a:lnTo>
                    <a:pt x="0" y="21204"/>
                  </a:lnTo>
                  <a:cubicBezTo>
                    <a:pt x="1215" y="22415"/>
                    <a:pt x="1901" y="24059"/>
                    <a:pt x="1905" y="25774"/>
                  </a:cubicBezTo>
                  <a:cubicBezTo>
                    <a:pt x="1893" y="27527"/>
                    <a:pt x="1211" y="29208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936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EB06B33D-4E9C-460F-BE15-406FC1C45AEB}"/>
                </a:ext>
              </a:extLst>
            </p:cNvPr>
            <p:cNvSpPr/>
            <p:nvPr/>
          </p:nvSpPr>
          <p:spPr>
            <a:xfrm>
              <a:off x="1441328" y="6769542"/>
              <a:ext cx="127093" cy="17394"/>
            </a:xfrm>
            <a:custGeom>
              <a:avLst/>
              <a:gdLst>
                <a:gd name="connsiteX0" fmla="*/ 127 w 127093"/>
                <a:gd name="connsiteY0" fmla="*/ 17395 h 17394"/>
                <a:gd name="connsiteX1" fmla="*/ 127094 w 127093"/>
                <a:gd name="connsiteY1" fmla="*/ 17395 h 17394"/>
                <a:gd name="connsiteX2" fmla="*/ 101701 w 127093"/>
                <a:gd name="connsiteY2" fmla="*/ 4698 h 17394"/>
                <a:gd name="connsiteX3" fmla="*/ 98145 w 127093"/>
                <a:gd name="connsiteY3" fmla="*/ 0 h 17394"/>
                <a:gd name="connsiteX4" fmla="*/ 0 w 127093"/>
                <a:gd name="connsiteY4" fmla="*/ 0 h 17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93" h="17394">
                  <a:moveTo>
                    <a:pt x="127" y="17395"/>
                  </a:moveTo>
                  <a:lnTo>
                    <a:pt x="127094" y="17395"/>
                  </a:lnTo>
                  <a:lnTo>
                    <a:pt x="101701" y="4698"/>
                  </a:lnTo>
                  <a:cubicBezTo>
                    <a:pt x="99847" y="3771"/>
                    <a:pt x="98526" y="2032"/>
                    <a:pt x="9814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F0D82155-6F9E-41A7-8EC9-DDB8CD6BDFDA}"/>
                </a:ext>
              </a:extLst>
            </p:cNvPr>
            <p:cNvSpPr/>
            <p:nvPr/>
          </p:nvSpPr>
          <p:spPr>
            <a:xfrm>
              <a:off x="1441455" y="6785032"/>
              <a:ext cx="124681" cy="79481"/>
            </a:xfrm>
            <a:custGeom>
              <a:avLst/>
              <a:gdLst>
                <a:gd name="connsiteX0" fmla="*/ 119984 w 124681"/>
                <a:gd name="connsiteY0" fmla="*/ 0 h 79481"/>
                <a:gd name="connsiteX1" fmla="*/ 0 w 124681"/>
                <a:gd name="connsiteY1" fmla="*/ 0 h 79481"/>
                <a:gd name="connsiteX2" fmla="*/ 0 w 124681"/>
                <a:gd name="connsiteY2" fmla="*/ 79482 h 79481"/>
                <a:gd name="connsiteX3" fmla="*/ 124682 w 124681"/>
                <a:gd name="connsiteY3" fmla="*/ 79482 h 79481"/>
                <a:gd name="connsiteX4" fmla="*/ 124682 w 124681"/>
                <a:gd name="connsiteY4" fmla="*/ 2793 h 79481"/>
                <a:gd name="connsiteX5" fmla="*/ 119984 w 124681"/>
                <a:gd name="connsiteY5" fmla="*/ 0 h 7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79481">
                  <a:moveTo>
                    <a:pt x="119984" y="0"/>
                  </a:moveTo>
                  <a:lnTo>
                    <a:pt x="0" y="0"/>
                  </a:lnTo>
                  <a:lnTo>
                    <a:pt x="0" y="79482"/>
                  </a:lnTo>
                  <a:lnTo>
                    <a:pt x="124682" y="79482"/>
                  </a:lnTo>
                  <a:lnTo>
                    <a:pt x="124682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22453010-1FB2-4B69-B78E-41E8CE233BBB}"/>
                </a:ext>
              </a:extLst>
            </p:cNvPr>
            <p:cNvSpPr/>
            <p:nvPr/>
          </p:nvSpPr>
          <p:spPr>
            <a:xfrm>
              <a:off x="2579967" y="6432697"/>
              <a:ext cx="39486" cy="31360"/>
            </a:xfrm>
            <a:custGeom>
              <a:avLst/>
              <a:gdLst>
                <a:gd name="connsiteX0" fmla="*/ 10157 w 39486"/>
                <a:gd name="connsiteY0" fmla="*/ 30218 h 31360"/>
                <a:gd name="connsiteX1" fmla="*/ 11173 w 39486"/>
                <a:gd name="connsiteY1" fmla="*/ 30218 h 31360"/>
                <a:gd name="connsiteX2" fmla="*/ 20950 w 39486"/>
                <a:gd name="connsiteY2" fmla="*/ 30218 h 31360"/>
                <a:gd name="connsiteX3" fmla="*/ 22092 w 39486"/>
                <a:gd name="connsiteY3" fmla="*/ 31361 h 31360"/>
                <a:gd name="connsiteX4" fmla="*/ 39487 w 39486"/>
                <a:gd name="connsiteY4" fmla="*/ 31361 h 31360"/>
                <a:gd name="connsiteX5" fmla="*/ 39487 w 39486"/>
                <a:gd name="connsiteY5" fmla="*/ 0 h 31360"/>
                <a:gd name="connsiteX6" fmla="*/ 0 w 39486"/>
                <a:gd name="connsiteY6" fmla="*/ 0 h 31360"/>
                <a:gd name="connsiteX7" fmla="*/ 0 w 39486"/>
                <a:gd name="connsiteY7" fmla="*/ 27679 h 31360"/>
                <a:gd name="connsiteX8" fmla="*/ 0 w 39486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486" h="31360">
                  <a:moveTo>
                    <a:pt x="10157" y="30218"/>
                  </a:moveTo>
                  <a:cubicBezTo>
                    <a:pt x="10475" y="30079"/>
                    <a:pt x="10843" y="30079"/>
                    <a:pt x="11173" y="30218"/>
                  </a:cubicBezTo>
                  <a:lnTo>
                    <a:pt x="20950" y="30218"/>
                  </a:lnTo>
                  <a:cubicBezTo>
                    <a:pt x="21584" y="30218"/>
                    <a:pt x="22092" y="30726"/>
                    <a:pt x="22092" y="31361"/>
                  </a:cubicBezTo>
                  <a:lnTo>
                    <a:pt x="39487" y="31361"/>
                  </a:lnTo>
                  <a:lnTo>
                    <a:pt x="39487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0" y="27679"/>
                    <a:pt x="0" y="28822"/>
                    <a:pt x="0" y="29583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5E6AF3D5-753B-454E-9979-E471F6BFFE49}"/>
                </a:ext>
              </a:extLst>
            </p:cNvPr>
            <p:cNvSpPr/>
            <p:nvPr/>
          </p:nvSpPr>
          <p:spPr>
            <a:xfrm>
              <a:off x="2622247" y="6433332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703EEE45-5DAF-4530-B6CB-97B0E66D7B97}"/>
                </a:ext>
              </a:extLst>
            </p:cNvPr>
            <p:cNvSpPr/>
            <p:nvPr/>
          </p:nvSpPr>
          <p:spPr>
            <a:xfrm>
              <a:off x="2398913" y="6462915"/>
              <a:ext cx="252156" cy="401598"/>
            </a:xfrm>
            <a:custGeom>
              <a:avLst/>
              <a:gdLst>
                <a:gd name="connsiteX0" fmla="*/ 180293 w 252156"/>
                <a:gd name="connsiteY0" fmla="*/ 0 h 401598"/>
                <a:gd name="connsiteX1" fmla="*/ 174834 w 252156"/>
                <a:gd name="connsiteY1" fmla="*/ 2920 h 401598"/>
                <a:gd name="connsiteX2" fmla="*/ 0 w 252156"/>
                <a:gd name="connsiteY2" fmla="*/ 2920 h 401598"/>
                <a:gd name="connsiteX3" fmla="*/ 0 w 252156"/>
                <a:gd name="connsiteY3" fmla="*/ 401598 h 401598"/>
                <a:gd name="connsiteX4" fmla="*/ 252156 w 252156"/>
                <a:gd name="connsiteY4" fmla="*/ 401598 h 401598"/>
                <a:gd name="connsiteX5" fmla="*/ 252156 w 252156"/>
                <a:gd name="connsiteY5" fmla="*/ 0 h 401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401598">
                  <a:moveTo>
                    <a:pt x="180293" y="0"/>
                  </a:moveTo>
                  <a:cubicBezTo>
                    <a:pt x="179023" y="1765"/>
                    <a:pt x="177005" y="2857"/>
                    <a:pt x="174834" y="2920"/>
                  </a:cubicBezTo>
                  <a:lnTo>
                    <a:pt x="0" y="2920"/>
                  </a:lnTo>
                  <a:lnTo>
                    <a:pt x="0" y="401598"/>
                  </a:lnTo>
                  <a:lnTo>
                    <a:pt x="252156" y="401598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379EEAB5-A44E-4593-A0EA-5CFCA1AEC700}"/>
                </a:ext>
              </a:extLst>
            </p:cNvPr>
            <p:cNvSpPr/>
            <p:nvPr/>
          </p:nvSpPr>
          <p:spPr>
            <a:xfrm>
              <a:off x="2719504" y="5857661"/>
              <a:ext cx="461397" cy="1006852"/>
            </a:xfrm>
            <a:custGeom>
              <a:avLst/>
              <a:gdLst>
                <a:gd name="connsiteX0" fmla="*/ 461398 w 461397"/>
                <a:gd name="connsiteY0" fmla="*/ 602842 h 1006852"/>
                <a:gd name="connsiteX1" fmla="*/ 461398 w 461397"/>
                <a:gd name="connsiteY1" fmla="*/ 602207 h 1006852"/>
                <a:gd name="connsiteX2" fmla="*/ 461398 w 461397"/>
                <a:gd name="connsiteY2" fmla="*/ 601191 h 1006852"/>
                <a:gd name="connsiteX3" fmla="*/ 461398 w 461397"/>
                <a:gd name="connsiteY3" fmla="*/ 0 h 1006852"/>
                <a:gd name="connsiteX4" fmla="*/ 0 w 461397"/>
                <a:gd name="connsiteY4" fmla="*/ 0 h 1006852"/>
                <a:gd name="connsiteX5" fmla="*/ 0 w 461397"/>
                <a:gd name="connsiteY5" fmla="*/ 1006852 h 1006852"/>
                <a:gd name="connsiteX6" fmla="*/ 461398 w 461397"/>
                <a:gd name="connsiteY6" fmla="*/ 1006852 h 1006852"/>
                <a:gd name="connsiteX7" fmla="*/ 461398 w 461397"/>
                <a:gd name="connsiteY7" fmla="*/ 603984 h 1006852"/>
                <a:gd name="connsiteX8" fmla="*/ 461398 w 461397"/>
                <a:gd name="connsiteY8" fmla="*/ 602842 h 100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1006852">
                  <a:moveTo>
                    <a:pt x="461398" y="602842"/>
                  </a:moveTo>
                  <a:lnTo>
                    <a:pt x="461398" y="602207"/>
                  </a:lnTo>
                  <a:lnTo>
                    <a:pt x="461398" y="601191"/>
                  </a:lnTo>
                  <a:lnTo>
                    <a:pt x="461398" y="0"/>
                  </a:lnTo>
                  <a:lnTo>
                    <a:pt x="0" y="0"/>
                  </a:lnTo>
                  <a:lnTo>
                    <a:pt x="0" y="1006852"/>
                  </a:lnTo>
                  <a:lnTo>
                    <a:pt x="461398" y="1006852"/>
                  </a:lnTo>
                  <a:lnTo>
                    <a:pt x="461398" y="603984"/>
                  </a:lnTo>
                  <a:lnTo>
                    <a:pt x="461398" y="60284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2F4A72F-D7D8-48E2-852E-B0E89D0B684B}"/>
                </a:ext>
              </a:extLst>
            </p:cNvPr>
            <p:cNvSpPr/>
            <p:nvPr/>
          </p:nvSpPr>
          <p:spPr>
            <a:xfrm>
              <a:off x="2664908" y="5858169"/>
              <a:ext cx="52183" cy="1006344"/>
            </a:xfrm>
            <a:custGeom>
              <a:avLst/>
              <a:gdLst>
                <a:gd name="connsiteX0" fmla="*/ 0 w 52183"/>
                <a:gd name="connsiteY0" fmla="*/ 14093 h 1006344"/>
                <a:gd name="connsiteX1" fmla="*/ 0 w 52183"/>
                <a:gd name="connsiteY1" fmla="*/ 563990 h 1006344"/>
                <a:gd name="connsiteX2" fmla="*/ 0 w 52183"/>
                <a:gd name="connsiteY2" fmla="*/ 565767 h 1006344"/>
                <a:gd name="connsiteX3" fmla="*/ 0 w 52183"/>
                <a:gd name="connsiteY3" fmla="*/ 603477 h 1006344"/>
                <a:gd name="connsiteX4" fmla="*/ 0 w 52183"/>
                <a:gd name="connsiteY4" fmla="*/ 1006344 h 1006344"/>
                <a:gd name="connsiteX5" fmla="*/ 52183 w 52183"/>
                <a:gd name="connsiteY5" fmla="*/ 1006344 h 1006344"/>
                <a:gd name="connsiteX6" fmla="*/ 52183 w 52183"/>
                <a:gd name="connsiteY6" fmla="*/ 0 h 1006344"/>
                <a:gd name="connsiteX7" fmla="*/ 0 w 52183"/>
                <a:gd name="connsiteY7" fmla="*/ 14093 h 1006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1006344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1006344"/>
                  </a:lnTo>
                  <a:lnTo>
                    <a:pt x="52183" y="1006344"/>
                  </a:lnTo>
                  <a:lnTo>
                    <a:pt x="52183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4A7A5A6C-48E7-419C-A64F-FA4273AE05A9}"/>
                </a:ext>
              </a:extLst>
            </p:cNvPr>
            <p:cNvSpPr/>
            <p:nvPr/>
          </p:nvSpPr>
          <p:spPr>
            <a:xfrm>
              <a:off x="482347" y="5802049"/>
              <a:ext cx="4189" cy="270694"/>
            </a:xfrm>
            <a:custGeom>
              <a:avLst/>
              <a:gdLst>
                <a:gd name="connsiteX0" fmla="*/ 127 w 4189"/>
                <a:gd name="connsiteY0" fmla="*/ 266632 h 270694"/>
                <a:gd name="connsiteX1" fmla="*/ 2666 w 4189"/>
                <a:gd name="connsiteY1" fmla="*/ 268663 h 270694"/>
                <a:gd name="connsiteX2" fmla="*/ 2666 w 4189"/>
                <a:gd name="connsiteY2" fmla="*/ 268663 h 270694"/>
                <a:gd name="connsiteX3" fmla="*/ 3555 w 4189"/>
                <a:gd name="connsiteY3" fmla="*/ 269679 h 270694"/>
                <a:gd name="connsiteX4" fmla="*/ 4190 w 4189"/>
                <a:gd name="connsiteY4" fmla="*/ 270695 h 270694"/>
                <a:gd name="connsiteX5" fmla="*/ 4190 w 4189"/>
                <a:gd name="connsiteY5" fmla="*/ 270695 h 270694"/>
                <a:gd name="connsiteX6" fmla="*/ 4190 w 4189"/>
                <a:gd name="connsiteY6" fmla="*/ 4063 h 270694"/>
                <a:gd name="connsiteX7" fmla="*/ 2412 w 4189"/>
                <a:gd name="connsiteY7" fmla="*/ 4063 h 270694"/>
                <a:gd name="connsiteX8" fmla="*/ 1651 w 4189"/>
                <a:gd name="connsiteY8" fmla="*/ 4063 h 270694"/>
                <a:gd name="connsiteX9" fmla="*/ 0 w 4189"/>
                <a:gd name="connsiteY9" fmla="*/ 2412 h 270694"/>
                <a:gd name="connsiteX10" fmla="*/ 0 w 4189"/>
                <a:gd name="connsiteY10" fmla="*/ 2412 h 270694"/>
                <a:gd name="connsiteX11" fmla="*/ 127 w 4189"/>
                <a:gd name="connsiteY11" fmla="*/ 0 h 270694"/>
                <a:gd name="connsiteX12" fmla="*/ 127 w 4189"/>
                <a:gd name="connsiteY12" fmla="*/ 266632 h 27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9" h="270694">
                  <a:moveTo>
                    <a:pt x="127" y="266632"/>
                  </a:moveTo>
                  <a:lnTo>
                    <a:pt x="2666" y="268663"/>
                  </a:lnTo>
                  <a:lnTo>
                    <a:pt x="2666" y="268663"/>
                  </a:lnTo>
                  <a:cubicBezTo>
                    <a:pt x="3027" y="268943"/>
                    <a:pt x="3329" y="269285"/>
                    <a:pt x="3555" y="269679"/>
                  </a:cubicBezTo>
                  <a:lnTo>
                    <a:pt x="4190" y="270695"/>
                  </a:lnTo>
                  <a:lnTo>
                    <a:pt x="4190" y="270695"/>
                  </a:lnTo>
                  <a:lnTo>
                    <a:pt x="4190" y="4063"/>
                  </a:lnTo>
                  <a:lnTo>
                    <a:pt x="2412" y="4063"/>
                  </a:lnTo>
                  <a:lnTo>
                    <a:pt x="1651" y="4063"/>
                  </a:lnTo>
                  <a:cubicBezTo>
                    <a:pt x="1039" y="3578"/>
                    <a:pt x="485" y="3024"/>
                    <a:pt x="0" y="2412"/>
                  </a:cubicBezTo>
                  <a:cubicBezTo>
                    <a:pt x="0" y="2412"/>
                    <a:pt x="0" y="2412"/>
                    <a:pt x="0" y="2412"/>
                  </a:cubicBezTo>
                  <a:lnTo>
                    <a:pt x="127" y="0"/>
                  </a:lnTo>
                  <a:lnTo>
                    <a:pt x="127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35306475-B470-4B34-AB9C-4EAA657C0075}"/>
                </a:ext>
              </a:extLst>
            </p:cNvPr>
            <p:cNvSpPr/>
            <p:nvPr/>
          </p:nvSpPr>
          <p:spPr>
            <a:xfrm>
              <a:off x="479808" y="5798113"/>
              <a:ext cx="126" cy="269171"/>
            </a:xfrm>
            <a:custGeom>
              <a:avLst/>
              <a:gdLst>
                <a:gd name="connsiteX0" fmla="*/ 127 w 126"/>
                <a:gd name="connsiteY0" fmla="*/ 269171 h 269171"/>
                <a:gd name="connsiteX1" fmla="*/ 127 w 126"/>
                <a:gd name="connsiteY1" fmla="*/ 127 h 269171"/>
                <a:gd name="connsiteX2" fmla="*/ 0 w 126"/>
                <a:gd name="connsiteY2" fmla="*/ 0 h 269171"/>
                <a:gd name="connsiteX3" fmla="*/ 0 w 126"/>
                <a:gd name="connsiteY3" fmla="*/ 269171 h 269171"/>
                <a:gd name="connsiteX4" fmla="*/ 127 w 12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6DCCA3AD-E4A4-4E1C-A43D-21858FE6D1D7}"/>
                </a:ext>
              </a:extLst>
            </p:cNvPr>
            <p:cNvSpPr/>
            <p:nvPr/>
          </p:nvSpPr>
          <p:spPr>
            <a:xfrm>
              <a:off x="457842" y="5762562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855 w 19552"/>
                <a:gd name="connsiteY5" fmla="*/ 24124 h 304468"/>
                <a:gd name="connsiteX6" fmla="*/ 14855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855" y="24124"/>
                  </a:lnTo>
                  <a:lnTo>
                    <a:pt x="14855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605756CA-A450-4865-BA08-0DE016141683}"/>
                </a:ext>
              </a:extLst>
            </p:cNvPr>
            <p:cNvSpPr/>
            <p:nvPr/>
          </p:nvSpPr>
          <p:spPr>
            <a:xfrm>
              <a:off x="269931" y="5754310"/>
              <a:ext cx="185498" cy="299897"/>
            </a:xfrm>
            <a:custGeom>
              <a:avLst/>
              <a:gdLst>
                <a:gd name="connsiteX0" fmla="*/ 0 w 185498"/>
                <a:gd name="connsiteY0" fmla="*/ 0 h 299897"/>
                <a:gd name="connsiteX1" fmla="*/ 0 w 185498"/>
                <a:gd name="connsiteY1" fmla="*/ 218892 h 299897"/>
                <a:gd name="connsiteX2" fmla="*/ 9396 w 185498"/>
                <a:gd name="connsiteY2" fmla="*/ 225494 h 299897"/>
                <a:gd name="connsiteX3" fmla="*/ 9396 w 185498"/>
                <a:gd name="connsiteY3" fmla="*/ 225494 h 299897"/>
                <a:gd name="connsiteX4" fmla="*/ 10411 w 185498"/>
                <a:gd name="connsiteY4" fmla="*/ 226510 h 299897"/>
                <a:gd name="connsiteX5" fmla="*/ 11173 w 185498"/>
                <a:gd name="connsiteY5" fmla="*/ 227526 h 299897"/>
                <a:gd name="connsiteX6" fmla="*/ 11173 w 185498"/>
                <a:gd name="connsiteY6" fmla="*/ 228796 h 299897"/>
                <a:gd name="connsiteX7" fmla="*/ 11173 w 185498"/>
                <a:gd name="connsiteY7" fmla="*/ 230192 h 299897"/>
                <a:gd name="connsiteX8" fmla="*/ 11173 w 185498"/>
                <a:gd name="connsiteY8" fmla="*/ 299897 h 299897"/>
                <a:gd name="connsiteX9" fmla="*/ 185499 w 185498"/>
                <a:gd name="connsiteY9" fmla="*/ 299897 h 299897"/>
                <a:gd name="connsiteX10" fmla="*/ 185499 w 185498"/>
                <a:gd name="connsiteY10" fmla="*/ 4317 h 299897"/>
                <a:gd name="connsiteX11" fmla="*/ 182832 w 185498"/>
                <a:gd name="connsiteY11" fmla="*/ 0 h 299897"/>
                <a:gd name="connsiteX12" fmla="*/ 0 w 185498"/>
                <a:gd name="connsiteY12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897">
                  <a:moveTo>
                    <a:pt x="0" y="0"/>
                  </a:moveTo>
                  <a:lnTo>
                    <a:pt x="0" y="218892"/>
                  </a:lnTo>
                  <a:lnTo>
                    <a:pt x="9396" y="225494"/>
                  </a:lnTo>
                  <a:lnTo>
                    <a:pt x="9396" y="225494"/>
                  </a:lnTo>
                  <a:cubicBezTo>
                    <a:pt x="9765" y="225800"/>
                    <a:pt x="10105" y="226141"/>
                    <a:pt x="10411" y="226510"/>
                  </a:cubicBezTo>
                  <a:lnTo>
                    <a:pt x="11173" y="227526"/>
                  </a:lnTo>
                  <a:cubicBezTo>
                    <a:pt x="11244" y="227946"/>
                    <a:pt x="11244" y="228375"/>
                    <a:pt x="11173" y="228796"/>
                  </a:cubicBezTo>
                  <a:cubicBezTo>
                    <a:pt x="11244" y="229259"/>
                    <a:pt x="11244" y="229729"/>
                    <a:pt x="11173" y="230192"/>
                  </a:cubicBezTo>
                  <a:lnTo>
                    <a:pt x="11173" y="299897"/>
                  </a:lnTo>
                  <a:lnTo>
                    <a:pt x="185499" y="299897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70BBA09-1D6F-4019-B7DF-83B832F54F34}"/>
                </a:ext>
              </a:extLst>
            </p:cNvPr>
            <p:cNvSpPr/>
            <p:nvPr/>
          </p:nvSpPr>
          <p:spPr>
            <a:xfrm>
              <a:off x="282501" y="6057508"/>
              <a:ext cx="185625" cy="9522"/>
            </a:xfrm>
            <a:custGeom>
              <a:avLst/>
              <a:gdLst>
                <a:gd name="connsiteX0" fmla="*/ 173691 w 185625"/>
                <a:gd name="connsiteY0" fmla="*/ 0 h 9522"/>
                <a:gd name="connsiteX1" fmla="*/ 0 w 185625"/>
                <a:gd name="connsiteY1" fmla="*/ 0 h 9522"/>
                <a:gd name="connsiteX2" fmla="*/ 0 w 185625"/>
                <a:gd name="connsiteY2" fmla="*/ 9523 h 9522"/>
                <a:gd name="connsiteX3" fmla="*/ 185626 w 185625"/>
                <a:gd name="connsiteY3" fmla="*/ 9523 h 9522"/>
                <a:gd name="connsiteX4" fmla="*/ 173691 w 185625"/>
                <a:gd name="connsiteY4" fmla="*/ 0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73691" y="0"/>
                  </a:move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lnTo>
                    <a:pt x="173691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8C4B5C75-8BB0-4C1F-A44F-8656F9C8B718}"/>
                </a:ext>
              </a:extLst>
            </p:cNvPr>
            <p:cNvSpPr/>
            <p:nvPr/>
          </p:nvSpPr>
          <p:spPr>
            <a:xfrm>
              <a:off x="3313836" y="5821602"/>
              <a:ext cx="201623" cy="83925"/>
            </a:xfrm>
            <a:custGeom>
              <a:avLst/>
              <a:gdLst>
                <a:gd name="connsiteX0" fmla="*/ 4952 w 201623"/>
                <a:gd name="connsiteY0" fmla="*/ 83926 h 83925"/>
                <a:gd name="connsiteX1" fmla="*/ 201624 w 201623"/>
                <a:gd name="connsiteY1" fmla="*/ 83926 h 83925"/>
                <a:gd name="connsiteX2" fmla="*/ 201624 w 201623"/>
                <a:gd name="connsiteY2" fmla="*/ 0 h 83925"/>
                <a:gd name="connsiteX3" fmla="*/ 0 w 201623"/>
                <a:gd name="connsiteY3" fmla="*/ 0 h 83925"/>
                <a:gd name="connsiteX4" fmla="*/ 0 w 201623"/>
                <a:gd name="connsiteY4" fmla="*/ 78466 h 83925"/>
                <a:gd name="connsiteX5" fmla="*/ 4952 w 201623"/>
                <a:gd name="connsiteY5" fmla="*/ 83926 h 83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623" h="83925">
                  <a:moveTo>
                    <a:pt x="4952" y="83926"/>
                  </a:moveTo>
                  <a:lnTo>
                    <a:pt x="201624" y="83926"/>
                  </a:lnTo>
                  <a:lnTo>
                    <a:pt x="201624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603" y="79110"/>
                    <a:pt x="4571" y="81268"/>
                    <a:pt x="4952" y="83926"/>
                  </a:cubicBez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47A9144-0263-4F7B-A208-BDE4CB9E4431}"/>
                </a:ext>
              </a:extLst>
            </p:cNvPr>
            <p:cNvSpPr/>
            <p:nvPr/>
          </p:nvSpPr>
          <p:spPr>
            <a:xfrm>
              <a:off x="3295172" y="5821983"/>
              <a:ext cx="15743" cy="86591"/>
            </a:xfrm>
            <a:custGeom>
              <a:avLst/>
              <a:gdLst>
                <a:gd name="connsiteX0" fmla="*/ 0 w 15743"/>
                <a:gd name="connsiteY0" fmla="*/ 86592 h 86591"/>
                <a:gd name="connsiteX1" fmla="*/ 10157 w 15743"/>
                <a:gd name="connsiteY1" fmla="*/ 84687 h 86591"/>
                <a:gd name="connsiteX2" fmla="*/ 10157 w 15743"/>
                <a:gd name="connsiteY2" fmla="*/ 84687 h 86591"/>
                <a:gd name="connsiteX3" fmla="*/ 15744 w 15743"/>
                <a:gd name="connsiteY3" fmla="*/ 78085 h 86591"/>
                <a:gd name="connsiteX4" fmla="*/ 15744 w 15743"/>
                <a:gd name="connsiteY4" fmla="*/ 0 h 86591"/>
                <a:gd name="connsiteX5" fmla="*/ 0 w 15743"/>
                <a:gd name="connsiteY5" fmla="*/ 3555 h 86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591">
                  <a:moveTo>
                    <a:pt x="0" y="86592"/>
                  </a:moveTo>
                  <a:lnTo>
                    <a:pt x="10157" y="84687"/>
                  </a:lnTo>
                  <a:lnTo>
                    <a:pt x="10157" y="84687"/>
                  </a:lnTo>
                  <a:cubicBezTo>
                    <a:pt x="10170" y="81423"/>
                    <a:pt x="12532" y="78640"/>
                    <a:pt x="15744" y="78085"/>
                  </a:cubicBezTo>
                  <a:lnTo>
                    <a:pt x="15744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BB657E0-4A69-43D3-B778-1798B80D548E}"/>
                </a:ext>
              </a:extLst>
            </p:cNvPr>
            <p:cNvSpPr/>
            <p:nvPr/>
          </p:nvSpPr>
          <p:spPr>
            <a:xfrm>
              <a:off x="3275746" y="5919113"/>
              <a:ext cx="6856" cy="544055"/>
            </a:xfrm>
            <a:custGeom>
              <a:avLst/>
              <a:gdLst>
                <a:gd name="connsiteX0" fmla="*/ 0 w 6856"/>
                <a:gd name="connsiteY0" fmla="*/ 544056 h 544055"/>
                <a:gd name="connsiteX1" fmla="*/ 5714 w 6856"/>
                <a:gd name="connsiteY1" fmla="*/ 544056 h 544055"/>
                <a:gd name="connsiteX2" fmla="*/ 6856 w 6856"/>
                <a:gd name="connsiteY2" fmla="*/ 541643 h 544055"/>
                <a:gd name="connsiteX3" fmla="*/ 6856 w 6856"/>
                <a:gd name="connsiteY3" fmla="*/ 0 h 544055"/>
                <a:gd name="connsiteX4" fmla="*/ 0 w 6856"/>
                <a:gd name="connsiteY4" fmla="*/ 1270 h 544055"/>
                <a:gd name="connsiteX5" fmla="*/ 0 w 6856"/>
                <a:gd name="connsiteY5" fmla="*/ 544056 h 54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6" h="544055">
                  <a:moveTo>
                    <a:pt x="0" y="544056"/>
                  </a:moveTo>
                  <a:lnTo>
                    <a:pt x="5714" y="544056"/>
                  </a:lnTo>
                  <a:cubicBezTo>
                    <a:pt x="5942" y="543192"/>
                    <a:pt x="6323" y="542367"/>
                    <a:pt x="6856" y="541643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5FB0EB1A-D88F-46E9-9769-8B3C124DB3F9}"/>
                </a:ext>
              </a:extLst>
            </p:cNvPr>
            <p:cNvSpPr/>
            <p:nvPr/>
          </p:nvSpPr>
          <p:spPr>
            <a:xfrm>
              <a:off x="3285142" y="5918352"/>
              <a:ext cx="1904" cy="540119"/>
            </a:xfrm>
            <a:custGeom>
              <a:avLst/>
              <a:gdLst>
                <a:gd name="connsiteX0" fmla="*/ 1905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5 w 1904"/>
                <a:gd name="connsiteY4" fmla="*/ 540120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5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cubicBezTo>
                    <a:pt x="635" y="540044"/>
                    <a:pt x="1270" y="540044"/>
                    <a:pt x="1905" y="540120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4C3D7365-8C08-4E0A-8809-1D14D7478F8D}"/>
                </a:ext>
              </a:extLst>
            </p:cNvPr>
            <p:cNvSpPr/>
            <p:nvPr/>
          </p:nvSpPr>
          <p:spPr>
            <a:xfrm>
              <a:off x="3290221" y="5912257"/>
              <a:ext cx="15870" cy="545706"/>
            </a:xfrm>
            <a:custGeom>
              <a:avLst/>
              <a:gdLst>
                <a:gd name="connsiteX0" fmla="*/ 15109 w 15870"/>
                <a:gd name="connsiteY0" fmla="*/ 0 h 545706"/>
                <a:gd name="connsiteX1" fmla="*/ 4698 w 15870"/>
                <a:gd name="connsiteY1" fmla="*/ 0 h 545706"/>
                <a:gd name="connsiteX2" fmla="*/ 4698 w 15870"/>
                <a:gd name="connsiteY2" fmla="*/ 889 h 545706"/>
                <a:gd name="connsiteX3" fmla="*/ 4698 w 15870"/>
                <a:gd name="connsiteY3" fmla="*/ 2158 h 545706"/>
                <a:gd name="connsiteX4" fmla="*/ 4063 w 15870"/>
                <a:gd name="connsiteY4" fmla="*/ 3174 h 545706"/>
                <a:gd name="connsiteX5" fmla="*/ 3047 w 15870"/>
                <a:gd name="connsiteY5" fmla="*/ 4063 h 545706"/>
                <a:gd name="connsiteX6" fmla="*/ 2031 w 15870"/>
                <a:gd name="connsiteY6" fmla="*/ 4825 h 545706"/>
                <a:gd name="connsiteX7" fmla="*/ 762 w 15870"/>
                <a:gd name="connsiteY7" fmla="*/ 4825 h 545706"/>
                <a:gd name="connsiteX8" fmla="*/ 0 w 15870"/>
                <a:gd name="connsiteY8" fmla="*/ 4825 h 545706"/>
                <a:gd name="connsiteX9" fmla="*/ 0 w 15870"/>
                <a:gd name="connsiteY9" fmla="*/ 4825 h 545706"/>
                <a:gd name="connsiteX10" fmla="*/ 0 w 15870"/>
                <a:gd name="connsiteY10" fmla="*/ 545072 h 545706"/>
                <a:gd name="connsiteX11" fmla="*/ 15871 w 15870"/>
                <a:gd name="connsiteY11" fmla="*/ 545706 h 545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706">
                  <a:moveTo>
                    <a:pt x="15109" y="0"/>
                  </a:moveTo>
                  <a:lnTo>
                    <a:pt x="4698" y="0"/>
                  </a:lnTo>
                  <a:cubicBezTo>
                    <a:pt x="4774" y="292"/>
                    <a:pt x="4774" y="597"/>
                    <a:pt x="4698" y="889"/>
                  </a:cubicBezTo>
                  <a:cubicBezTo>
                    <a:pt x="4774" y="1309"/>
                    <a:pt x="4774" y="1738"/>
                    <a:pt x="4698" y="2158"/>
                  </a:cubicBezTo>
                  <a:cubicBezTo>
                    <a:pt x="4533" y="2524"/>
                    <a:pt x="4317" y="2866"/>
                    <a:pt x="4063" y="3174"/>
                  </a:cubicBezTo>
                  <a:lnTo>
                    <a:pt x="3047" y="4063"/>
                  </a:lnTo>
                  <a:cubicBezTo>
                    <a:pt x="2768" y="4385"/>
                    <a:pt x="2425" y="4644"/>
                    <a:pt x="2031" y="4825"/>
                  </a:cubicBez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706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EFA3698B-9135-4540-822C-28954C440172}"/>
                </a:ext>
              </a:extLst>
            </p:cNvPr>
            <p:cNvSpPr/>
            <p:nvPr/>
          </p:nvSpPr>
          <p:spPr>
            <a:xfrm>
              <a:off x="3301648" y="5909210"/>
              <a:ext cx="3555" cy="634"/>
            </a:xfrm>
            <a:custGeom>
              <a:avLst/>
              <a:gdLst>
                <a:gd name="connsiteX0" fmla="*/ 0 w 3555"/>
                <a:gd name="connsiteY0" fmla="*/ 635 h 634"/>
                <a:gd name="connsiteX1" fmla="*/ 3555 w 3555"/>
                <a:gd name="connsiteY1" fmla="*/ 635 h 634"/>
                <a:gd name="connsiteX2" fmla="*/ 3555 w 3555"/>
                <a:gd name="connsiteY2" fmla="*/ 0 h 634"/>
                <a:gd name="connsiteX3" fmla="*/ 0 w 3555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55" h="634">
                  <a:moveTo>
                    <a:pt x="0" y="635"/>
                  </a:moveTo>
                  <a:lnTo>
                    <a:pt x="3555" y="635"/>
                  </a:lnTo>
                  <a:lnTo>
                    <a:pt x="3555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D271DFFB-D458-4CA1-8F80-5236CACA9C6C}"/>
                </a:ext>
              </a:extLst>
            </p:cNvPr>
            <p:cNvSpPr/>
            <p:nvPr/>
          </p:nvSpPr>
          <p:spPr>
            <a:xfrm>
              <a:off x="264218" y="5986025"/>
              <a:ext cx="4443" cy="93575"/>
            </a:xfrm>
            <a:custGeom>
              <a:avLst/>
              <a:gdLst>
                <a:gd name="connsiteX0" fmla="*/ 4444 w 4443"/>
                <a:gd name="connsiteY0" fmla="*/ 87988 h 93575"/>
                <a:gd name="connsiteX1" fmla="*/ 4444 w 4443"/>
                <a:gd name="connsiteY1" fmla="*/ 70340 h 93575"/>
                <a:gd name="connsiteX2" fmla="*/ 4444 w 4443"/>
                <a:gd name="connsiteY2" fmla="*/ 3047 h 93575"/>
                <a:gd name="connsiteX3" fmla="*/ 0 w 4443"/>
                <a:gd name="connsiteY3" fmla="*/ 0 h 93575"/>
                <a:gd name="connsiteX4" fmla="*/ 0 w 4443"/>
                <a:gd name="connsiteY4" fmla="*/ 93575 h 93575"/>
                <a:gd name="connsiteX5" fmla="*/ 4444 w 4443"/>
                <a:gd name="connsiteY5" fmla="*/ 93575 h 93575"/>
                <a:gd name="connsiteX6" fmla="*/ 4444 w 4443"/>
                <a:gd name="connsiteY6" fmla="*/ 90020 h 93575"/>
                <a:gd name="connsiteX7" fmla="*/ 4444 w 4443"/>
                <a:gd name="connsiteY7" fmla="*/ 87988 h 93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3" h="93575">
                  <a:moveTo>
                    <a:pt x="4444" y="87988"/>
                  </a:moveTo>
                  <a:lnTo>
                    <a:pt x="4444" y="70340"/>
                  </a:lnTo>
                  <a:lnTo>
                    <a:pt x="4444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444" y="93575"/>
                  </a:lnTo>
                  <a:lnTo>
                    <a:pt x="4444" y="90020"/>
                  </a:lnTo>
                  <a:lnTo>
                    <a:pt x="4444" y="87988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F45C61C8-A338-4036-A857-7C2A29E506DE}"/>
                </a:ext>
              </a:extLst>
            </p:cNvPr>
            <p:cNvSpPr/>
            <p:nvPr/>
          </p:nvSpPr>
          <p:spPr>
            <a:xfrm>
              <a:off x="0" y="6094075"/>
              <a:ext cx="690700" cy="304722"/>
            </a:xfrm>
            <a:custGeom>
              <a:avLst/>
              <a:gdLst>
                <a:gd name="connsiteX0" fmla="*/ 252156 w 690700"/>
                <a:gd name="connsiteY0" fmla="*/ 100177 h 304722"/>
                <a:gd name="connsiteX1" fmla="*/ 259013 w 690700"/>
                <a:gd name="connsiteY1" fmla="*/ 107161 h 304722"/>
                <a:gd name="connsiteX2" fmla="*/ 259013 w 690700"/>
                <a:gd name="connsiteY2" fmla="*/ 304722 h 304722"/>
                <a:gd name="connsiteX3" fmla="*/ 690700 w 690700"/>
                <a:gd name="connsiteY3" fmla="*/ 304722 h 304722"/>
                <a:gd name="connsiteX4" fmla="*/ 690700 w 690700"/>
                <a:gd name="connsiteY4" fmla="*/ 0 h 304722"/>
                <a:gd name="connsiteX5" fmla="*/ 0 w 690700"/>
                <a:gd name="connsiteY5" fmla="*/ 0 h 304722"/>
                <a:gd name="connsiteX6" fmla="*/ 0 w 690700"/>
                <a:gd name="connsiteY6" fmla="*/ 106526 h 304722"/>
                <a:gd name="connsiteX7" fmla="*/ 245427 w 690700"/>
                <a:gd name="connsiteY7" fmla="*/ 106526 h 304722"/>
                <a:gd name="connsiteX8" fmla="*/ 252156 w 690700"/>
                <a:gd name="connsiteY8" fmla="*/ 100177 h 30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0700" h="304722">
                  <a:moveTo>
                    <a:pt x="252156" y="100177"/>
                  </a:moveTo>
                  <a:cubicBezTo>
                    <a:pt x="255963" y="100241"/>
                    <a:pt x="259014" y="103352"/>
                    <a:pt x="259013" y="107161"/>
                  </a:cubicBezTo>
                  <a:lnTo>
                    <a:pt x="259013" y="304722"/>
                  </a:lnTo>
                  <a:lnTo>
                    <a:pt x="690700" y="304722"/>
                  </a:lnTo>
                  <a:lnTo>
                    <a:pt x="690700" y="0"/>
                  </a:lnTo>
                  <a:lnTo>
                    <a:pt x="0" y="0"/>
                  </a:lnTo>
                  <a:lnTo>
                    <a:pt x="0" y="106526"/>
                  </a:lnTo>
                  <a:lnTo>
                    <a:pt x="245427" y="106526"/>
                  </a:lnTo>
                  <a:cubicBezTo>
                    <a:pt x="245746" y="103009"/>
                    <a:pt x="248632" y="100292"/>
                    <a:pt x="252156" y="100177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21644381-EE47-4273-95BF-33F8F6454B58}"/>
                </a:ext>
              </a:extLst>
            </p:cNvPr>
            <p:cNvSpPr/>
            <p:nvPr/>
          </p:nvSpPr>
          <p:spPr>
            <a:xfrm>
              <a:off x="0" y="6203521"/>
              <a:ext cx="245173" cy="189562"/>
            </a:xfrm>
            <a:custGeom>
              <a:avLst/>
              <a:gdLst>
                <a:gd name="connsiteX0" fmla="*/ 245173 w 245173"/>
                <a:gd name="connsiteY0" fmla="*/ 189563 h 189562"/>
                <a:gd name="connsiteX1" fmla="*/ 245173 w 245173"/>
                <a:gd name="connsiteY1" fmla="*/ 0 h 189562"/>
                <a:gd name="connsiteX2" fmla="*/ 0 w 245173"/>
                <a:gd name="connsiteY2" fmla="*/ 0 h 189562"/>
                <a:gd name="connsiteX3" fmla="*/ 0 w 245173"/>
                <a:gd name="connsiteY3" fmla="*/ 189563 h 189562"/>
                <a:gd name="connsiteX4" fmla="*/ 2793 w 245173"/>
                <a:gd name="connsiteY4" fmla="*/ 189563 h 189562"/>
                <a:gd name="connsiteX5" fmla="*/ 245173 w 245173"/>
                <a:gd name="connsiteY5" fmla="*/ 189563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245173" y="189563"/>
                  </a:moveTo>
                  <a:lnTo>
                    <a:pt x="245173" y="0"/>
                  </a:lnTo>
                  <a:lnTo>
                    <a:pt x="0" y="0"/>
                  </a:lnTo>
                  <a:lnTo>
                    <a:pt x="0" y="189563"/>
                  </a:lnTo>
                  <a:lnTo>
                    <a:pt x="2793" y="189563"/>
                  </a:lnTo>
                  <a:lnTo>
                    <a:pt x="245173" y="18956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CAE3D279-CB31-4C91-B5C8-BAC0F30988FC}"/>
                </a:ext>
              </a:extLst>
            </p:cNvPr>
            <p:cNvSpPr/>
            <p:nvPr/>
          </p:nvSpPr>
          <p:spPr>
            <a:xfrm>
              <a:off x="258250" y="5981581"/>
              <a:ext cx="4189" cy="98526"/>
            </a:xfrm>
            <a:custGeom>
              <a:avLst/>
              <a:gdLst>
                <a:gd name="connsiteX0" fmla="*/ 889 w 4189"/>
                <a:gd name="connsiteY0" fmla="*/ 1016 h 98526"/>
                <a:gd name="connsiteX1" fmla="*/ 889 w 4189"/>
                <a:gd name="connsiteY1" fmla="*/ 1016 h 98526"/>
                <a:gd name="connsiteX2" fmla="*/ 0 w 4189"/>
                <a:gd name="connsiteY2" fmla="*/ 0 h 98526"/>
                <a:gd name="connsiteX3" fmla="*/ 0 w 4189"/>
                <a:gd name="connsiteY3" fmla="*/ 0 h 98526"/>
                <a:gd name="connsiteX4" fmla="*/ 0 w 4189"/>
                <a:gd name="connsiteY4" fmla="*/ 98527 h 98526"/>
                <a:gd name="connsiteX5" fmla="*/ 4190 w 4189"/>
                <a:gd name="connsiteY5" fmla="*/ 98527 h 98526"/>
                <a:gd name="connsiteX6" fmla="*/ 4190 w 4189"/>
                <a:gd name="connsiteY6" fmla="*/ 3301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9" h="98526">
                  <a:moveTo>
                    <a:pt x="889" y="1016"/>
                  </a:moveTo>
                  <a:lnTo>
                    <a:pt x="889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527"/>
                  </a:lnTo>
                  <a:lnTo>
                    <a:pt x="4190" y="98527"/>
                  </a:lnTo>
                  <a:lnTo>
                    <a:pt x="4190" y="3301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8F0EC0D1-2D36-4946-92EB-07C228E13121}"/>
                </a:ext>
              </a:extLst>
            </p:cNvPr>
            <p:cNvSpPr/>
            <p:nvPr/>
          </p:nvSpPr>
          <p:spPr>
            <a:xfrm>
              <a:off x="0" y="4967746"/>
              <a:ext cx="255076" cy="1111854"/>
            </a:xfrm>
            <a:custGeom>
              <a:avLst/>
              <a:gdLst>
                <a:gd name="connsiteX0" fmla="*/ 255077 w 255076"/>
                <a:gd name="connsiteY0" fmla="*/ 8253 h 1111854"/>
                <a:gd name="connsiteX1" fmla="*/ 251775 w 255076"/>
                <a:gd name="connsiteY1" fmla="*/ 0 h 1111854"/>
                <a:gd name="connsiteX2" fmla="*/ 162899 w 255076"/>
                <a:gd name="connsiteY2" fmla="*/ 0 h 1111854"/>
                <a:gd name="connsiteX3" fmla="*/ 0 w 255076"/>
                <a:gd name="connsiteY3" fmla="*/ 0 h 1111854"/>
                <a:gd name="connsiteX4" fmla="*/ 0 w 255076"/>
                <a:gd name="connsiteY4" fmla="*/ 606524 h 1111854"/>
                <a:gd name="connsiteX5" fmla="*/ 0 w 255076"/>
                <a:gd name="connsiteY5" fmla="*/ 779707 h 1111854"/>
                <a:gd name="connsiteX6" fmla="*/ 0 w 255076"/>
                <a:gd name="connsiteY6" fmla="*/ 977396 h 1111854"/>
                <a:gd name="connsiteX7" fmla="*/ 0 w 255076"/>
                <a:gd name="connsiteY7" fmla="*/ 1111855 h 1111854"/>
                <a:gd name="connsiteX8" fmla="*/ 255077 w 255076"/>
                <a:gd name="connsiteY8" fmla="*/ 1111855 h 1111854"/>
                <a:gd name="connsiteX9" fmla="*/ 255077 w 255076"/>
                <a:gd name="connsiteY9" fmla="*/ 8253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255077" y="8253"/>
                  </a:moveTo>
                  <a:lnTo>
                    <a:pt x="251775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7"/>
                  </a:lnTo>
                  <a:lnTo>
                    <a:pt x="0" y="977396"/>
                  </a:ln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B21C7E3D-F9B5-4755-9CF1-77F731637891}"/>
                </a:ext>
              </a:extLst>
            </p:cNvPr>
            <p:cNvSpPr/>
            <p:nvPr/>
          </p:nvSpPr>
          <p:spPr>
            <a:xfrm>
              <a:off x="259774" y="6402479"/>
              <a:ext cx="1037827" cy="462542"/>
            </a:xfrm>
            <a:custGeom>
              <a:avLst/>
              <a:gdLst>
                <a:gd name="connsiteX0" fmla="*/ 949459 w 1037827"/>
                <a:gd name="connsiteY0" fmla="*/ 4444 h 462542"/>
                <a:gd name="connsiteX1" fmla="*/ 440194 w 1037827"/>
                <a:gd name="connsiteY1" fmla="*/ 4444 h 462542"/>
                <a:gd name="connsiteX2" fmla="*/ 437909 w 1037827"/>
                <a:gd name="connsiteY2" fmla="*/ 4444 h 462542"/>
                <a:gd name="connsiteX3" fmla="*/ 431688 w 1037827"/>
                <a:gd name="connsiteY3" fmla="*/ 0 h 462542"/>
                <a:gd name="connsiteX4" fmla="*/ 431688 w 1037827"/>
                <a:gd name="connsiteY4" fmla="*/ 0 h 462542"/>
                <a:gd name="connsiteX5" fmla="*/ 431688 w 1037827"/>
                <a:gd name="connsiteY5" fmla="*/ 0 h 462542"/>
                <a:gd name="connsiteX6" fmla="*/ 0 w 1037827"/>
                <a:gd name="connsiteY6" fmla="*/ 0 h 462542"/>
                <a:gd name="connsiteX7" fmla="*/ 0 w 1037827"/>
                <a:gd name="connsiteY7" fmla="*/ 1270 h 462542"/>
                <a:gd name="connsiteX8" fmla="*/ 0 w 1037827"/>
                <a:gd name="connsiteY8" fmla="*/ 462543 h 462542"/>
                <a:gd name="connsiteX9" fmla="*/ 1037828 w 1037827"/>
                <a:gd name="connsiteY9" fmla="*/ 462543 h 462542"/>
                <a:gd name="connsiteX10" fmla="*/ 1037828 w 1037827"/>
                <a:gd name="connsiteY10" fmla="*/ 5460 h 462542"/>
                <a:gd name="connsiteX11" fmla="*/ 1035288 w 1037827"/>
                <a:gd name="connsiteY11" fmla="*/ 5460 h 462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7827" h="462542">
                  <a:moveTo>
                    <a:pt x="949459" y="4444"/>
                  </a:moveTo>
                  <a:lnTo>
                    <a:pt x="440194" y="4444"/>
                  </a:lnTo>
                  <a:cubicBezTo>
                    <a:pt x="439438" y="4558"/>
                    <a:pt x="438666" y="4558"/>
                    <a:pt x="437909" y="4444"/>
                  </a:cubicBezTo>
                  <a:cubicBezTo>
                    <a:pt x="435113" y="4393"/>
                    <a:pt x="432637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lnTo>
                    <a:pt x="0" y="462543"/>
                  </a:lnTo>
                  <a:lnTo>
                    <a:pt x="1037828" y="462543"/>
                  </a:lnTo>
                  <a:lnTo>
                    <a:pt x="1037828" y="5460"/>
                  </a:lnTo>
                  <a:lnTo>
                    <a:pt x="103528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96353D42-6D41-4525-B277-0A4AD34ECEC5}"/>
                </a:ext>
              </a:extLst>
            </p:cNvPr>
            <p:cNvSpPr/>
            <p:nvPr/>
          </p:nvSpPr>
          <p:spPr>
            <a:xfrm>
              <a:off x="1523" y="6406923"/>
              <a:ext cx="2539" cy="461780"/>
            </a:xfrm>
            <a:custGeom>
              <a:avLst/>
              <a:gdLst>
                <a:gd name="connsiteX0" fmla="*/ 1270 w 2539"/>
                <a:gd name="connsiteY0" fmla="*/ 0 h 461780"/>
                <a:gd name="connsiteX1" fmla="*/ 0 w 2539"/>
                <a:gd name="connsiteY1" fmla="*/ 0 h 461780"/>
                <a:gd name="connsiteX2" fmla="*/ 0 w 2539"/>
                <a:gd name="connsiteY2" fmla="*/ 461781 h 461780"/>
                <a:gd name="connsiteX3" fmla="*/ 2539 w 2539"/>
                <a:gd name="connsiteY3" fmla="*/ 461781 h 461780"/>
                <a:gd name="connsiteX4" fmla="*/ 2539 w 2539"/>
                <a:gd name="connsiteY4" fmla="*/ 0 h 461780"/>
                <a:gd name="connsiteX5" fmla="*/ 1270 w 2539"/>
                <a:gd name="connsiteY5" fmla="*/ 0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61780">
                  <a:moveTo>
                    <a:pt x="1270" y="0"/>
                  </a:moveTo>
                  <a:lnTo>
                    <a:pt x="0" y="0"/>
                  </a:lnTo>
                  <a:lnTo>
                    <a:pt x="0" y="461781"/>
                  </a:lnTo>
                  <a:lnTo>
                    <a:pt x="2539" y="461781"/>
                  </a:ln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A281922-626D-4E2F-BCE9-A2F0C573D86F}"/>
                </a:ext>
              </a:extLst>
            </p:cNvPr>
            <p:cNvSpPr/>
            <p:nvPr/>
          </p:nvSpPr>
          <p:spPr>
            <a:xfrm>
              <a:off x="2352443" y="6379450"/>
              <a:ext cx="41010" cy="5761"/>
            </a:xfrm>
            <a:custGeom>
              <a:avLst/>
              <a:gdLst>
                <a:gd name="connsiteX0" fmla="*/ 6729 w 41010"/>
                <a:gd name="connsiteY0" fmla="*/ 5761 h 5761"/>
                <a:gd name="connsiteX1" fmla="*/ 32884 w 41010"/>
                <a:gd name="connsiteY1" fmla="*/ 5761 h 5761"/>
                <a:gd name="connsiteX2" fmla="*/ 39487 w 41010"/>
                <a:gd name="connsiteY2" fmla="*/ 48 h 5761"/>
                <a:gd name="connsiteX3" fmla="*/ 41010 w 41010"/>
                <a:gd name="connsiteY3" fmla="*/ 48 h 5761"/>
                <a:gd name="connsiteX4" fmla="*/ 39614 w 41010"/>
                <a:gd name="connsiteY4" fmla="*/ 48 h 5761"/>
                <a:gd name="connsiteX5" fmla="*/ 0 w 41010"/>
                <a:gd name="connsiteY5" fmla="*/ 48 h 5761"/>
                <a:gd name="connsiteX6" fmla="*/ 0 w 41010"/>
                <a:gd name="connsiteY6" fmla="*/ 48 h 5761"/>
                <a:gd name="connsiteX7" fmla="*/ 6729 w 41010"/>
                <a:gd name="connsiteY7" fmla="*/ 5761 h 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5761">
                  <a:moveTo>
                    <a:pt x="6729" y="5761"/>
                  </a:moveTo>
                  <a:lnTo>
                    <a:pt x="32884" y="5761"/>
                  </a:lnTo>
                  <a:cubicBezTo>
                    <a:pt x="33430" y="2524"/>
                    <a:pt x="36198" y="124"/>
                    <a:pt x="39487" y="48"/>
                  </a:cubicBezTo>
                  <a:cubicBezTo>
                    <a:pt x="39995" y="-16"/>
                    <a:pt x="40502" y="-16"/>
                    <a:pt x="41010" y="48"/>
                  </a:cubicBezTo>
                  <a:cubicBezTo>
                    <a:pt x="40541" y="-3"/>
                    <a:pt x="40083" y="-3"/>
                    <a:pt x="39614" y="48"/>
                  </a:cubicBezTo>
                  <a:lnTo>
                    <a:pt x="0" y="48"/>
                  </a:lnTo>
                  <a:lnTo>
                    <a:pt x="0" y="48"/>
                  </a:lnTo>
                  <a:cubicBezTo>
                    <a:pt x="3339" y="60"/>
                    <a:pt x="6171" y="2473"/>
                    <a:pt x="6729" y="5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5CBD2E06-4CC4-416D-9688-325D22477AE9}"/>
                </a:ext>
              </a:extLst>
            </p:cNvPr>
            <p:cNvSpPr/>
            <p:nvPr/>
          </p:nvSpPr>
          <p:spPr>
            <a:xfrm>
              <a:off x="2352316" y="6387116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7 w 32757"/>
                <a:gd name="connsiteY2" fmla="*/ 5587 h 5586"/>
                <a:gd name="connsiteX3" fmla="*/ 32757 w 32757"/>
                <a:gd name="connsiteY3" fmla="*/ 0 h 5586"/>
                <a:gd name="connsiteX4" fmla="*/ 6602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7" y="5587"/>
                  </a:lnTo>
                  <a:lnTo>
                    <a:pt x="32757" y="0"/>
                  </a:lnTo>
                  <a:lnTo>
                    <a:pt x="6602" y="0"/>
                  </a:lnTo>
                  <a:cubicBezTo>
                    <a:pt x="5955" y="3161"/>
                    <a:pt x="3225" y="5472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FD7C4CA4-A59C-4ABA-A224-20F939D7BC99}"/>
                </a:ext>
              </a:extLst>
            </p:cNvPr>
            <p:cNvSpPr/>
            <p:nvPr/>
          </p:nvSpPr>
          <p:spPr>
            <a:xfrm>
              <a:off x="1982842" y="6378355"/>
              <a:ext cx="376329" cy="6348"/>
            </a:xfrm>
            <a:custGeom>
              <a:avLst/>
              <a:gdLst>
                <a:gd name="connsiteX0" fmla="*/ 6729 w 376329"/>
                <a:gd name="connsiteY0" fmla="*/ 6348 h 6348"/>
                <a:gd name="connsiteX1" fmla="*/ 29964 w 376329"/>
                <a:gd name="connsiteY1" fmla="*/ 6348 h 6348"/>
                <a:gd name="connsiteX2" fmla="*/ 376330 w 376329"/>
                <a:gd name="connsiteY2" fmla="*/ 6348 h 6348"/>
                <a:gd name="connsiteX3" fmla="*/ 369474 w 376329"/>
                <a:gd name="connsiteY3" fmla="*/ 0 h 6348"/>
                <a:gd name="connsiteX4" fmla="*/ 0 w 376329"/>
                <a:gd name="connsiteY4" fmla="*/ 0 h 6348"/>
                <a:gd name="connsiteX5" fmla="*/ 6729 w 376329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329" h="6348">
                  <a:moveTo>
                    <a:pt x="6729" y="6348"/>
                  </a:moveTo>
                  <a:lnTo>
                    <a:pt x="29964" y="6348"/>
                  </a:lnTo>
                  <a:lnTo>
                    <a:pt x="376330" y="6348"/>
                  </a:lnTo>
                  <a:cubicBezTo>
                    <a:pt x="376063" y="2755"/>
                    <a:pt x="373067" y="-13"/>
                    <a:pt x="369474" y="0"/>
                  </a:cubicBezTo>
                  <a:lnTo>
                    <a:pt x="0" y="0"/>
                  </a:lnTo>
                  <a:cubicBezTo>
                    <a:pt x="3542" y="51"/>
                    <a:pt x="6463" y="2806"/>
                    <a:pt x="6729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54A213E8-CA25-4384-BEE0-6F07D083EF0F}"/>
                </a:ext>
              </a:extLst>
            </p:cNvPr>
            <p:cNvSpPr/>
            <p:nvPr/>
          </p:nvSpPr>
          <p:spPr>
            <a:xfrm>
              <a:off x="1989825" y="6387116"/>
              <a:ext cx="21838" cy="5586"/>
            </a:xfrm>
            <a:custGeom>
              <a:avLst/>
              <a:gdLst>
                <a:gd name="connsiteX0" fmla="*/ 21838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8 w 21838"/>
                <a:gd name="connsiteY3" fmla="*/ 5587 h 5586"/>
                <a:gd name="connsiteX4" fmla="*/ 21838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8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8" y="5587"/>
                  </a:lnTo>
                  <a:lnTo>
                    <a:pt x="21838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B405731A-A72E-49A9-9BD5-03972ACBF55F}"/>
                </a:ext>
              </a:extLst>
            </p:cNvPr>
            <p:cNvSpPr/>
            <p:nvPr/>
          </p:nvSpPr>
          <p:spPr>
            <a:xfrm>
              <a:off x="2014076" y="6387624"/>
              <a:ext cx="344842" cy="5078"/>
            </a:xfrm>
            <a:custGeom>
              <a:avLst/>
              <a:gdLst>
                <a:gd name="connsiteX0" fmla="*/ 338240 w 344842"/>
                <a:gd name="connsiteY0" fmla="*/ 5079 h 5078"/>
                <a:gd name="connsiteX1" fmla="*/ 338240 w 344842"/>
                <a:gd name="connsiteY1" fmla="*/ 5079 h 5078"/>
                <a:gd name="connsiteX2" fmla="*/ 344842 w 344842"/>
                <a:gd name="connsiteY2" fmla="*/ 0 h 5078"/>
                <a:gd name="connsiteX3" fmla="*/ 0 w 344842"/>
                <a:gd name="connsiteY3" fmla="*/ 0 h 5078"/>
                <a:gd name="connsiteX4" fmla="*/ 0 w 344842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842" h="5078">
                  <a:moveTo>
                    <a:pt x="338240" y="5079"/>
                  </a:moveTo>
                  <a:lnTo>
                    <a:pt x="338240" y="5079"/>
                  </a:lnTo>
                  <a:cubicBezTo>
                    <a:pt x="341325" y="5028"/>
                    <a:pt x="344004" y="2958"/>
                    <a:pt x="344842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5053B7AD-35C1-4C83-9C8E-1AF495E20047}"/>
                </a:ext>
              </a:extLst>
            </p:cNvPr>
            <p:cNvSpPr/>
            <p:nvPr/>
          </p:nvSpPr>
          <p:spPr>
            <a:xfrm>
              <a:off x="1989571" y="6384830"/>
              <a:ext cx="23234" cy="2412"/>
            </a:xfrm>
            <a:custGeom>
              <a:avLst/>
              <a:gdLst>
                <a:gd name="connsiteX0" fmla="*/ 22092 w 23234"/>
                <a:gd name="connsiteY0" fmla="*/ 1270 h 2412"/>
                <a:gd name="connsiteX1" fmla="*/ 23095 w 23234"/>
                <a:gd name="connsiteY1" fmla="*/ 13 h 2412"/>
                <a:gd name="connsiteX2" fmla="*/ 23235 w 23234"/>
                <a:gd name="connsiteY2" fmla="*/ 0 h 2412"/>
                <a:gd name="connsiteX3" fmla="*/ 23235 w 23234"/>
                <a:gd name="connsiteY3" fmla="*/ 0 h 2412"/>
                <a:gd name="connsiteX4" fmla="*/ 0 w 23234"/>
                <a:gd name="connsiteY4" fmla="*/ 0 h 2412"/>
                <a:gd name="connsiteX5" fmla="*/ 0 w 23234"/>
                <a:gd name="connsiteY5" fmla="*/ 1143 h 2412"/>
                <a:gd name="connsiteX6" fmla="*/ 0 w 23234"/>
                <a:gd name="connsiteY6" fmla="*/ 2412 h 2412"/>
                <a:gd name="connsiteX7" fmla="*/ 21838 w 23234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234" h="2412">
                  <a:moveTo>
                    <a:pt x="22092" y="1270"/>
                  </a:moveTo>
                  <a:cubicBezTo>
                    <a:pt x="22016" y="647"/>
                    <a:pt x="22473" y="76"/>
                    <a:pt x="23095" y="13"/>
                  </a:cubicBezTo>
                  <a:cubicBezTo>
                    <a:pt x="23146" y="0"/>
                    <a:pt x="23184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2274A963-9DC4-4792-8B62-11454BB78BC6}"/>
                </a:ext>
              </a:extLst>
            </p:cNvPr>
            <p:cNvSpPr/>
            <p:nvPr/>
          </p:nvSpPr>
          <p:spPr>
            <a:xfrm>
              <a:off x="2012806" y="6384830"/>
              <a:ext cx="372267" cy="2412"/>
            </a:xfrm>
            <a:custGeom>
              <a:avLst/>
              <a:gdLst>
                <a:gd name="connsiteX0" fmla="*/ 1270 w 372267"/>
                <a:gd name="connsiteY0" fmla="*/ 1270 h 2412"/>
                <a:gd name="connsiteX1" fmla="*/ 1270 w 372267"/>
                <a:gd name="connsiteY1" fmla="*/ 2412 h 2412"/>
                <a:gd name="connsiteX2" fmla="*/ 372267 w 372267"/>
                <a:gd name="connsiteY2" fmla="*/ 2412 h 2412"/>
                <a:gd name="connsiteX3" fmla="*/ 372267 w 372267"/>
                <a:gd name="connsiteY3" fmla="*/ 1270 h 2412"/>
                <a:gd name="connsiteX4" fmla="*/ 372267 w 372267"/>
                <a:gd name="connsiteY4" fmla="*/ 0 h 2412"/>
                <a:gd name="connsiteX5" fmla="*/ 0 w 372267"/>
                <a:gd name="connsiteY5" fmla="*/ 0 h 2412"/>
                <a:gd name="connsiteX6" fmla="*/ 1270 w 372267"/>
                <a:gd name="connsiteY6" fmla="*/ 127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412">
                  <a:moveTo>
                    <a:pt x="1270" y="1270"/>
                  </a:moveTo>
                  <a:lnTo>
                    <a:pt x="1270" y="2412"/>
                  </a:lnTo>
                  <a:lnTo>
                    <a:pt x="372267" y="2412"/>
                  </a:lnTo>
                  <a:lnTo>
                    <a:pt x="372267" y="1270"/>
                  </a:lnTo>
                  <a:cubicBezTo>
                    <a:pt x="372191" y="851"/>
                    <a:pt x="372191" y="419"/>
                    <a:pt x="372267" y="0"/>
                  </a:cubicBezTo>
                  <a:lnTo>
                    <a:pt x="0" y="0"/>
                  </a:lnTo>
                  <a:cubicBezTo>
                    <a:pt x="698" y="0"/>
                    <a:pt x="1270" y="571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0B12945E-F84F-498D-8735-635A43E6493F}"/>
                </a:ext>
              </a:extLst>
            </p:cNvPr>
            <p:cNvSpPr/>
            <p:nvPr/>
          </p:nvSpPr>
          <p:spPr>
            <a:xfrm>
              <a:off x="2351173" y="6474723"/>
              <a:ext cx="2412" cy="389790"/>
            </a:xfrm>
            <a:custGeom>
              <a:avLst/>
              <a:gdLst>
                <a:gd name="connsiteX0" fmla="*/ 1143 w 2412"/>
                <a:gd name="connsiteY0" fmla="*/ 0 h 389790"/>
                <a:gd name="connsiteX1" fmla="*/ 0 w 2412"/>
                <a:gd name="connsiteY1" fmla="*/ 0 h 389790"/>
                <a:gd name="connsiteX2" fmla="*/ 0 w 2412"/>
                <a:gd name="connsiteY2" fmla="*/ 389790 h 389790"/>
                <a:gd name="connsiteX3" fmla="*/ 2412 w 2412"/>
                <a:gd name="connsiteY3" fmla="*/ 389790 h 389790"/>
                <a:gd name="connsiteX4" fmla="*/ 2412 w 2412"/>
                <a:gd name="connsiteY4" fmla="*/ 0 h 389790"/>
                <a:gd name="connsiteX5" fmla="*/ 1143 w 2412"/>
                <a:gd name="connsiteY5" fmla="*/ 0 h 38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89790">
                  <a:moveTo>
                    <a:pt x="1143" y="0"/>
                  </a:moveTo>
                  <a:lnTo>
                    <a:pt x="0" y="0"/>
                  </a:lnTo>
                  <a:lnTo>
                    <a:pt x="0" y="389790"/>
                  </a:lnTo>
                  <a:lnTo>
                    <a:pt x="2412" y="389790"/>
                  </a:ln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BABA8FFE-E7EA-4E81-B42B-095EBF957EFE}"/>
                </a:ext>
              </a:extLst>
            </p:cNvPr>
            <p:cNvSpPr/>
            <p:nvPr/>
          </p:nvSpPr>
          <p:spPr>
            <a:xfrm>
              <a:off x="2011651" y="6788587"/>
              <a:ext cx="2425" cy="75926"/>
            </a:xfrm>
            <a:custGeom>
              <a:avLst/>
              <a:gdLst>
                <a:gd name="connsiteX0" fmla="*/ 2425 w 2425"/>
                <a:gd name="connsiteY0" fmla="*/ 75673 h 75926"/>
                <a:gd name="connsiteX1" fmla="*/ 2425 w 2425"/>
                <a:gd name="connsiteY1" fmla="*/ 1270 h 75926"/>
                <a:gd name="connsiteX2" fmla="*/ 1155 w 2425"/>
                <a:gd name="connsiteY2" fmla="*/ 0 h 75926"/>
                <a:gd name="connsiteX3" fmla="*/ 0 w 2425"/>
                <a:gd name="connsiteY3" fmla="*/ 1130 h 75926"/>
                <a:gd name="connsiteX4" fmla="*/ 13 w 2425"/>
                <a:gd name="connsiteY4" fmla="*/ 1270 h 75926"/>
                <a:gd name="connsiteX5" fmla="*/ 13 w 2425"/>
                <a:gd name="connsiteY5" fmla="*/ 75927 h 75926"/>
                <a:gd name="connsiteX6" fmla="*/ 1155 w 2425"/>
                <a:gd name="connsiteY6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5" h="75926">
                  <a:moveTo>
                    <a:pt x="2425" y="75673"/>
                  </a:moveTo>
                  <a:lnTo>
                    <a:pt x="2425" y="1270"/>
                  </a:lnTo>
                  <a:cubicBezTo>
                    <a:pt x="2425" y="571"/>
                    <a:pt x="1854" y="0"/>
                    <a:pt x="1155" y="0"/>
                  </a:cubicBezTo>
                  <a:cubicBezTo>
                    <a:pt x="521" y="0"/>
                    <a:pt x="13" y="508"/>
                    <a:pt x="0" y="1130"/>
                  </a:cubicBezTo>
                  <a:cubicBezTo>
                    <a:pt x="0" y="1181"/>
                    <a:pt x="13" y="1219"/>
                    <a:pt x="13" y="1270"/>
                  </a:cubicBezTo>
                  <a:lnTo>
                    <a:pt x="13" y="75927"/>
                  </a:lnTo>
                  <a:lnTo>
                    <a:pt x="1155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F74B8C22-A385-44CB-9A9E-EB9E8E17B0FC}"/>
                </a:ext>
              </a:extLst>
            </p:cNvPr>
            <p:cNvSpPr/>
            <p:nvPr/>
          </p:nvSpPr>
          <p:spPr>
            <a:xfrm>
              <a:off x="2619708" y="6433332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10C26C01-8868-4360-BB96-B3DD39B0BC31}"/>
                </a:ext>
              </a:extLst>
            </p:cNvPr>
            <p:cNvSpPr/>
            <p:nvPr/>
          </p:nvSpPr>
          <p:spPr>
            <a:xfrm>
              <a:off x="647531" y="5581237"/>
              <a:ext cx="38090" cy="13728"/>
            </a:xfrm>
            <a:custGeom>
              <a:avLst/>
              <a:gdLst>
                <a:gd name="connsiteX0" fmla="*/ 6221 w 38090"/>
                <a:gd name="connsiteY0" fmla="*/ 6872 h 13728"/>
                <a:gd name="connsiteX1" fmla="*/ 6221 w 38090"/>
                <a:gd name="connsiteY1" fmla="*/ 13728 h 13728"/>
                <a:gd name="connsiteX2" fmla="*/ 31615 w 38090"/>
                <a:gd name="connsiteY2" fmla="*/ 13728 h 13728"/>
                <a:gd name="connsiteX3" fmla="*/ 30599 w 38090"/>
                <a:gd name="connsiteY3" fmla="*/ 8142 h 13728"/>
                <a:gd name="connsiteX4" fmla="*/ 35824 w 38090"/>
                <a:gd name="connsiteY4" fmla="*/ 187 h 13728"/>
                <a:gd name="connsiteX5" fmla="*/ 36059 w 38090"/>
                <a:gd name="connsiteY5" fmla="*/ 143 h 13728"/>
                <a:gd name="connsiteX6" fmla="*/ 38090 w 38090"/>
                <a:gd name="connsiteY6" fmla="*/ 143 h 13728"/>
                <a:gd name="connsiteX7" fmla="*/ 0 w 38090"/>
                <a:gd name="connsiteY7" fmla="*/ 143 h 13728"/>
                <a:gd name="connsiteX8" fmla="*/ 6221 w 38090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90" h="13728">
                  <a:moveTo>
                    <a:pt x="6221" y="6872"/>
                  </a:moveTo>
                  <a:lnTo>
                    <a:pt x="6221" y="13728"/>
                  </a:lnTo>
                  <a:lnTo>
                    <a:pt x="31615" y="13728"/>
                  </a:lnTo>
                  <a:lnTo>
                    <a:pt x="30599" y="8142"/>
                  </a:lnTo>
                  <a:cubicBezTo>
                    <a:pt x="29845" y="4503"/>
                    <a:pt x="32184" y="941"/>
                    <a:pt x="35824" y="187"/>
                  </a:cubicBezTo>
                  <a:cubicBezTo>
                    <a:pt x="35901" y="171"/>
                    <a:pt x="35980" y="157"/>
                    <a:pt x="36059" y="143"/>
                  </a:cubicBezTo>
                  <a:cubicBezTo>
                    <a:pt x="36723" y="-48"/>
                    <a:pt x="37426" y="-48"/>
                    <a:pt x="38090" y="143"/>
                  </a:cubicBezTo>
                  <a:lnTo>
                    <a:pt x="0" y="143"/>
                  </a:lnTo>
                  <a:cubicBezTo>
                    <a:pt x="3489" y="467"/>
                    <a:pt x="6172" y="3369"/>
                    <a:pt x="6221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71125B7-2213-45D9-AD61-C11F149F936B}"/>
                </a:ext>
              </a:extLst>
            </p:cNvPr>
            <p:cNvSpPr/>
            <p:nvPr/>
          </p:nvSpPr>
          <p:spPr>
            <a:xfrm>
              <a:off x="155915" y="4780469"/>
              <a:ext cx="13839" cy="173564"/>
            </a:xfrm>
            <a:custGeom>
              <a:avLst/>
              <a:gdLst>
                <a:gd name="connsiteX0" fmla="*/ 13839 w 13839"/>
                <a:gd name="connsiteY0" fmla="*/ 173565 h 173564"/>
                <a:gd name="connsiteX1" fmla="*/ 13839 w 13839"/>
                <a:gd name="connsiteY1" fmla="*/ 6983 h 173564"/>
                <a:gd name="connsiteX2" fmla="*/ 6983 w 13839"/>
                <a:gd name="connsiteY2" fmla="*/ 6983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39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39" y="173565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6" y="6983"/>
                    <a:pt x="0" y="3857"/>
                    <a:pt x="0" y="0"/>
                  </a:cubicBezTo>
                  <a:lnTo>
                    <a:pt x="0" y="173565"/>
                  </a:lnTo>
                  <a:lnTo>
                    <a:pt x="13839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DA27C9D0-32E5-41B0-8A4F-F35F6038AB9D}"/>
                </a:ext>
              </a:extLst>
            </p:cNvPr>
            <p:cNvSpPr/>
            <p:nvPr/>
          </p:nvSpPr>
          <p:spPr>
            <a:xfrm>
              <a:off x="155915" y="4773471"/>
              <a:ext cx="260028" cy="13980"/>
            </a:xfrm>
            <a:custGeom>
              <a:avLst/>
              <a:gdLst>
                <a:gd name="connsiteX0" fmla="*/ 6983 w 260028"/>
                <a:gd name="connsiteY0" fmla="*/ 13981 h 13980"/>
                <a:gd name="connsiteX1" fmla="*/ 254315 w 260028"/>
                <a:gd name="connsiteY1" fmla="*/ 13981 h 13980"/>
                <a:gd name="connsiteX2" fmla="*/ 252918 w 260028"/>
                <a:gd name="connsiteY2" fmla="*/ 8775 h 13980"/>
                <a:gd name="connsiteX3" fmla="*/ 257514 w 260028"/>
                <a:gd name="connsiteY3" fmla="*/ 238 h 13980"/>
                <a:gd name="connsiteX4" fmla="*/ 257870 w 260028"/>
                <a:gd name="connsiteY4" fmla="*/ 141 h 13980"/>
                <a:gd name="connsiteX5" fmla="*/ 260028 w 260028"/>
                <a:gd name="connsiteY5" fmla="*/ 141 h 13980"/>
                <a:gd name="connsiteX6" fmla="*/ 6983 w 260028"/>
                <a:gd name="connsiteY6" fmla="*/ 141 h 13980"/>
                <a:gd name="connsiteX7" fmla="*/ 0 w 260028"/>
                <a:gd name="connsiteY7" fmla="*/ 6998 h 13980"/>
                <a:gd name="connsiteX8" fmla="*/ 6983 w 260028"/>
                <a:gd name="connsiteY8" fmla="*/ 13981 h 13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028" h="13980">
                  <a:moveTo>
                    <a:pt x="6983" y="13981"/>
                  </a:moveTo>
                  <a:lnTo>
                    <a:pt x="254315" y="13981"/>
                  </a:lnTo>
                  <a:lnTo>
                    <a:pt x="252918" y="8775"/>
                  </a:lnTo>
                  <a:cubicBezTo>
                    <a:pt x="251830" y="5148"/>
                    <a:pt x="253888" y="1326"/>
                    <a:pt x="257514" y="238"/>
                  </a:cubicBezTo>
                  <a:cubicBezTo>
                    <a:pt x="257632" y="202"/>
                    <a:pt x="257751" y="170"/>
                    <a:pt x="257870" y="141"/>
                  </a:cubicBezTo>
                  <a:cubicBezTo>
                    <a:pt x="258577" y="-47"/>
                    <a:pt x="259321" y="-47"/>
                    <a:pt x="260028" y="141"/>
                  </a:cubicBezTo>
                  <a:lnTo>
                    <a:pt x="6983" y="141"/>
                  </a:lnTo>
                  <a:cubicBezTo>
                    <a:pt x="3175" y="141"/>
                    <a:pt x="70" y="3191"/>
                    <a:pt x="0" y="6998"/>
                  </a:cubicBezTo>
                  <a:cubicBezTo>
                    <a:pt x="0" y="10854"/>
                    <a:pt x="3126" y="13981"/>
                    <a:pt x="6983" y="139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3A5299CB-08A5-470E-80F3-1ABDF22E0D24}"/>
                </a:ext>
              </a:extLst>
            </p:cNvPr>
            <p:cNvSpPr/>
            <p:nvPr/>
          </p:nvSpPr>
          <p:spPr>
            <a:xfrm>
              <a:off x="408732" y="4774233"/>
              <a:ext cx="20542" cy="32010"/>
            </a:xfrm>
            <a:custGeom>
              <a:avLst/>
              <a:gdLst>
                <a:gd name="connsiteX0" fmla="*/ 101 w 20542"/>
                <a:gd name="connsiteY0" fmla="*/ 8013 h 32010"/>
                <a:gd name="connsiteX1" fmla="*/ 1497 w 20542"/>
                <a:gd name="connsiteY1" fmla="*/ 13219 h 32010"/>
                <a:gd name="connsiteX2" fmla="*/ 5560 w 20542"/>
                <a:gd name="connsiteY2" fmla="*/ 28455 h 32010"/>
                <a:gd name="connsiteX3" fmla="*/ 5560 w 20542"/>
                <a:gd name="connsiteY3" fmla="*/ 6236 h 32010"/>
                <a:gd name="connsiteX4" fmla="*/ 6695 w 20542"/>
                <a:gd name="connsiteY4" fmla="*/ 5086 h 32010"/>
                <a:gd name="connsiteX5" fmla="*/ 6830 w 20542"/>
                <a:gd name="connsiteY5" fmla="*/ 5093 h 32010"/>
                <a:gd name="connsiteX6" fmla="*/ 7973 w 20542"/>
                <a:gd name="connsiteY6" fmla="*/ 6236 h 32010"/>
                <a:gd name="connsiteX7" fmla="*/ 7973 w 20542"/>
                <a:gd name="connsiteY7" fmla="*/ 29471 h 32010"/>
                <a:gd name="connsiteX8" fmla="*/ 13940 w 20542"/>
                <a:gd name="connsiteY8" fmla="*/ 26043 h 32010"/>
                <a:gd name="connsiteX9" fmla="*/ 20542 w 20542"/>
                <a:gd name="connsiteY9" fmla="*/ 32010 h 32010"/>
                <a:gd name="connsiteX10" fmla="*/ 20542 w 20542"/>
                <a:gd name="connsiteY10" fmla="*/ 31121 h 32010"/>
                <a:gd name="connsiteX11" fmla="*/ 13432 w 20542"/>
                <a:gd name="connsiteY11" fmla="*/ 4458 h 32010"/>
                <a:gd name="connsiteX12" fmla="*/ 13432 w 20542"/>
                <a:gd name="connsiteY12" fmla="*/ 4458 h 32010"/>
                <a:gd name="connsiteX13" fmla="*/ 13432 w 20542"/>
                <a:gd name="connsiteY13" fmla="*/ 3189 h 32010"/>
                <a:gd name="connsiteX14" fmla="*/ 11909 w 20542"/>
                <a:gd name="connsiteY14" fmla="*/ 1792 h 32010"/>
                <a:gd name="connsiteX15" fmla="*/ 10893 w 20542"/>
                <a:gd name="connsiteY15" fmla="*/ 903 h 32010"/>
                <a:gd name="connsiteX16" fmla="*/ 10258 w 20542"/>
                <a:gd name="connsiteY16" fmla="*/ 141 h 32010"/>
                <a:gd name="connsiteX17" fmla="*/ 8988 w 20542"/>
                <a:gd name="connsiteY17" fmla="*/ 141 h 32010"/>
                <a:gd name="connsiteX18" fmla="*/ 7592 w 20542"/>
                <a:gd name="connsiteY18" fmla="*/ 141 h 32010"/>
                <a:gd name="connsiteX19" fmla="*/ 5433 w 20542"/>
                <a:gd name="connsiteY19" fmla="*/ 141 h 32010"/>
                <a:gd name="connsiteX20" fmla="*/ 101 w 20542"/>
                <a:gd name="connsiteY20" fmla="*/ 8013 h 3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42" h="32010">
                  <a:moveTo>
                    <a:pt x="101" y="8013"/>
                  </a:moveTo>
                  <a:lnTo>
                    <a:pt x="1497" y="13219"/>
                  </a:lnTo>
                  <a:lnTo>
                    <a:pt x="5560" y="28455"/>
                  </a:lnTo>
                  <a:lnTo>
                    <a:pt x="5560" y="6236"/>
                  </a:lnTo>
                  <a:cubicBezTo>
                    <a:pt x="5556" y="5605"/>
                    <a:pt x="6064" y="5090"/>
                    <a:pt x="6695" y="5086"/>
                  </a:cubicBezTo>
                  <a:cubicBezTo>
                    <a:pt x="6741" y="5086"/>
                    <a:pt x="6785" y="5088"/>
                    <a:pt x="6830" y="5093"/>
                  </a:cubicBezTo>
                  <a:cubicBezTo>
                    <a:pt x="7461" y="5093"/>
                    <a:pt x="7973" y="5605"/>
                    <a:pt x="7973" y="6236"/>
                  </a:cubicBezTo>
                  <a:lnTo>
                    <a:pt x="7973" y="29471"/>
                  </a:lnTo>
                  <a:cubicBezTo>
                    <a:pt x="9203" y="27340"/>
                    <a:pt x="11479" y="26032"/>
                    <a:pt x="13940" y="26043"/>
                  </a:cubicBezTo>
                  <a:cubicBezTo>
                    <a:pt x="17330" y="26085"/>
                    <a:pt x="20159" y="28642"/>
                    <a:pt x="20542" y="32010"/>
                  </a:cubicBezTo>
                  <a:cubicBezTo>
                    <a:pt x="20542" y="32010"/>
                    <a:pt x="20542" y="32010"/>
                    <a:pt x="20542" y="31121"/>
                  </a:cubicBezTo>
                  <a:lnTo>
                    <a:pt x="13432" y="4458"/>
                  </a:lnTo>
                  <a:cubicBezTo>
                    <a:pt x="13432" y="4458"/>
                    <a:pt x="13432" y="4458"/>
                    <a:pt x="13432" y="4458"/>
                  </a:cubicBezTo>
                  <a:cubicBezTo>
                    <a:pt x="13454" y="4035"/>
                    <a:pt x="13454" y="3612"/>
                    <a:pt x="13432" y="3189"/>
                  </a:cubicBezTo>
                  <a:lnTo>
                    <a:pt x="11909" y="1792"/>
                  </a:lnTo>
                  <a:cubicBezTo>
                    <a:pt x="11632" y="1431"/>
                    <a:pt x="11286" y="1129"/>
                    <a:pt x="10893" y="903"/>
                  </a:cubicBezTo>
                  <a:lnTo>
                    <a:pt x="10258" y="141"/>
                  </a:lnTo>
                  <a:lnTo>
                    <a:pt x="8988" y="141"/>
                  </a:lnTo>
                  <a:lnTo>
                    <a:pt x="7592" y="141"/>
                  </a:lnTo>
                  <a:cubicBezTo>
                    <a:pt x="6884" y="-47"/>
                    <a:pt x="6140" y="-47"/>
                    <a:pt x="5433" y="141"/>
                  </a:cubicBezTo>
                  <a:cubicBezTo>
                    <a:pt x="1830" y="906"/>
                    <a:pt x="-525" y="4383"/>
                    <a:pt x="101" y="80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9C01945D-4020-48EA-895D-FFD574511F13}"/>
                </a:ext>
              </a:extLst>
            </p:cNvPr>
            <p:cNvSpPr/>
            <p:nvPr/>
          </p:nvSpPr>
          <p:spPr>
            <a:xfrm>
              <a:off x="414166" y="4779319"/>
              <a:ext cx="2412" cy="961278"/>
            </a:xfrm>
            <a:custGeom>
              <a:avLst/>
              <a:gdLst>
                <a:gd name="connsiteX0" fmla="*/ 1397 w 2412"/>
                <a:gd name="connsiteY0" fmla="*/ 961278 h 961278"/>
                <a:gd name="connsiteX1" fmla="*/ 1397 w 2412"/>
                <a:gd name="connsiteY1" fmla="*/ 961278 h 961278"/>
                <a:gd name="connsiteX2" fmla="*/ 1397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70 w 2412"/>
                <a:gd name="connsiteY5" fmla="*/ 7 h 961278"/>
                <a:gd name="connsiteX6" fmla="*/ 8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7" y="961278"/>
                  </a:moveTo>
                  <a:lnTo>
                    <a:pt x="1397" y="961278"/>
                  </a:lnTo>
                  <a:lnTo>
                    <a:pt x="1397" y="27813"/>
                  </a:lnTo>
                  <a:cubicBezTo>
                    <a:pt x="1463" y="26607"/>
                    <a:pt x="1811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1" y="7"/>
                    <a:pt x="1270" y="7"/>
                  </a:cubicBezTo>
                  <a:cubicBezTo>
                    <a:pt x="642" y="-63"/>
                    <a:pt x="77" y="389"/>
                    <a:pt x="8" y="1016"/>
                  </a:cubicBezTo>
                  <a:cubicBezTo>
                    <a:pt x="3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28463A63-1DED-40B0-9641-8B2ABA5A6415}"/>
                </a:ext>
              </a:extLst>
            </p:cNvPr>
            <p:cNvSpPr/>
            <p:nvPr/>
          </p:nvSpPr>
          <p:spPr>
            <a:xfrm>
              <a:off x="415689" y="4800273"/>
              <a:ext cx="13870" cy="940323"/>
            </a:xfrm>
            <a:custGeom>
              <a:avLst/>
              <a:gdLst>
                <a:gd name="connsiteX0" fmla="*/ 6983 w 13870"/>
                <a:gd name="connsiteY0" fmla="*/ 2 h 940323"/>
                <a:gd name="connsiteX1" fmla="*/ 1016 w 13870"/>
                <a:gd name="connsiteY1" fmla="*/ 3430 h 940323"/>
                <a:gd name="connsiteX2" fmla="*/ 0 w 13870"/>
                <a:gd name="connsiteY2" fmla="*/ 6858 h 940323"/>
                <a:gd name="connsiteX3" fmla="*/ 0 w 13870"/>
                <a:gd name="connsiteY3" fmla="*/ 940324 h 940323"/>
                <a:gd name="connsiteX4" fmla="*/ 13839 w 13870"/>
                <a:gd name="connsiteY4" fmla="*/ 940324 h 940323"/>
                <a:gd name="connsiteX5" fmla="*/ 13839 w 13870"/>
                <a:gd name="connsiteY5" fmla="*/ 6858 h 940323"/>
                <a:gd name="connsiteX6" fmla="*/ 13839 w 13870"/>
                <a:gd name="connsiteY6" fmla="*/ 5970 h 940323"/>
                <a:gd name="connsiteX7" fmla="*/ 6983 w 13870"/>
                <a:gd name="connsiteY7" fmla="*/ 2 h 940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70" h="940323">
                  <a:moveTo>
                    <a:pt x="6983" y="2"/>
                  </a:moveTo>
                  <a:cubicBezTo>
                    <a:pt x="4523" y="-8"/>
                    <a:pt x="2246" y="1300"/>
                    <a:pt x="1016" y="3430"/>
                  </a:cubicBezTo>
                  <a:cubicBezTo>
                    <a:pt x="414" y="4478"/>
                    <a:pt x="66" y="5652"/>
                    <a:pt x="0" y="6858"/>
                  </a:cubicBezTo>
                  <a:lnTo>
                    <a:pt x="0" y="940324"/>
                  </a:lnTo>
                  <a:lnTo>
                    <a:pt x="13839" y="940324"/>
                  </a:lnTo>
                  <a:lnTo>
                    <a:pt x="13839" y="6858"/>
                  </a:lnTo>
                  <a:cubicBezTo>
                    <a:pt x="13881" y="6564"/>
                    <a:pt x="13881" y="6264"/>
                    <a:pt x="13839" y="5970"/>
                  </a:cubicBezTo>
                  <a:cubicBezTo>
                    <a:pt x="13446" y="2504"/>
                    <a:pt x="10470" y="-86"/>
                    <a:pt x="6983" y="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991389A4-E076-4028-B45F-1F126B4F4604}"/>
                </a:ext>
              </a:extLst>
            </p:cNvPr>
            <p:cNvSpPr/>
            <p:nvPr/>
          </p:nvSpPr>
          <p:spPr>
            <a:xfrm>
              <a:off x="3435852" y="6471549"/>
              <a:ext cx="2412" cy="392964"/>
            </a:xfrm>
            <a:custGeom>
              <a:avLst/>
              <a:gdLst>
                <a:gd name="connsiteX0" fmla="*/ 0 w 2412"/>
                <a:gd name="connsiteY0" fmla="*/ 0 h 392964"/>
                <a:gd name="connsiteX1" fmla="*/ 2412 w 2412"/>
                <a:gd name="connsiteY1" fmla="*/ 0 h 392964"/>
                <a:gd name="connsiteX2" fmla="*/ 2412 w 2412"/>
                <a:gd name="connsiteY2" fmla="*/ 392964 h 392964"/>
                <a:gd name="connsiteX3" fmla="*/ 0 w 2412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92964">
                  <a:moveTo>
                    <a:pt x="0" y="0"/>
                  </a:moveTo>
                  <a:lnTo>
                    <a:pt x="2412" y="0"/>
                  </a:lnTo>
                  <a:lnTo>
                    <a:pt x="2412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7C43ECF3-567B-4839-A479-A0EC8C53AE73}"/>
                </a:ext>
              </a:extLst>
            </p:cNvPr>
            <p:cNvSpPr/>
            <p:nvPr/>
          </p:nvSpPr>
          <p:spPr>
            <a:xfrm>
              <a:off x="1369719" y="6393082"/>
              <a:ext cx="65007" cy="11555"/>
            </a:xfrm>
            <a:custGeom>
              <a:avLst/>
              <a:gdLst>
                <a:gd name="connsiteX0" fmla="*/ 65007 w 65007"/>
                <a:gd name="connsiteY0" fmla="*/ 1 h 11555"/>
                <a:gd name="connsiteX1" fmla="*/ 0 w 65007"/>
                <a:gd name="connsiteY1" fmla="*/ 1 h 11555"/>
                <a:gd name="connsiteX2" fmla="*/ 3936 w 65007"/>
                <a:gd name="connsiteY2" fmla="*/ 1 h 11555"/>
                <a:gd name="connsiteX3" fmla="*/ 4952 w 65007"/>
                <a:gd name="connsiteY3" fmla="*/ 1 h 11555"/>
                <a:gd name="connsiteX4" fmla="*/ 6348 w 65007"/>
                <a:gd name="connsiteY4" fmla="*/ 1 h 11555"/>
                <a:gd name="connsiteX5" fmla="*/ 7364 w 65007"/>
                <a:gd name="connsiteY5" fmla="*/ 763 h 11555"/>
                <a:gd name="connsiteX6" fmla="*/ 8380 w 65007"/>
                <a:gd name="connsiteY6" fmla="*/ 1525 h 11555"/>
                <a:gd name="connsiteX7" fmla="*/ 9142 w 65007"/>
                <a:gd name="connsiteY7" fmla="*/ 2667 h 11555"/>
                <a:gd name="connsiteX8" fmla="*/ 9142 w 65007"/>
                <a:gd name="connsiteY8" fmla="*/ 3810 h 11555"/>
                <a:gd name="connsiteX9" fmla="*/ 9142 w 65007"/>
                <a:gd name="connsiteY9" fmla="*/ 5080 h 11555"/>
                <a:gd name="connsiteX10" fmla="*/ 9142 w 65007"/>
                <a:gd name="connsiteY10" fmla="*/ 6222 h 11555"/>
                <a:gd name="connsiteX11" fmla="*/ 9142 w 65007"/>
                <a:gd name="connsiteY11" fmla="*/ 6222 h 11555"/>
                <a:gd name="connsiteX12" fmla="*/ 9142 w 65007"/>
                <a:gd name="connsiteY12" fmla="*/ 7492 h 11555"/>
                <a:gd name="connsiteX13" fmla="*/ 9142 w 65007"/>
                <a:gd name="connsiteY13" fmla="*/ 8508 h 11555"/>
                <a:gd name="connsiteX14" fmla="*/ 8253 w 65007"/>
                <a:gd name="connsiteY14" fmla="*/ 9778 h 11555"/>
                <a:gd name="connsiteX15" fmla="*/ 8253 w 65007"/>
                <a:gd name="connsiteY15" fmla="*/ 10666 h 11555"/>
                <a:gd name="connsiteX16" fmla="*/ 6856 w 65007"/>
                <a:gd name="connsiteY16" fmla="*/ 11555 h 11555"/>
                <a:gd name="connsiteX17" fmla="*/ 6094 w 65007"/>
                <a:gd name="connsiteY17" fmla="*/ 11555 h 11555"/>
                <a:gd name="connsiteX18" fmla="*/ 5079 w 65007"/>
                <a:gd name="connsiteY18" fmla="*/ 11555 h 11555"/>
                <a:gd name="connsiteX19" fmla="*/ 58278 w 65007"/>
                <a:gd name="connsiteY19" fmla="*/ 11555 h 11555"/>
                <a:gd name="connsiteX20" fmla="*/ 58278 w 65007"/>
                <a:gd name="connsiteY20" fmla="*/ 4699 h 11555"/>
                <a:gd name="connsiteX21" fmla="*/ 65007 w 65007"/>
                <a:gd name="connsiteY21" fmla="*/ 1 h 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5007" h="11555">
                  <a:moveTo>
                    <a:pt x="65007" y="1"/>
                  </a:moveTo>
                  <a:lnTo>
                    <a:pt x="0" y="1"/>
                  </a:lnTo>
                  <a:lnTo>
                    <a:pt x="3936" y="1"/>
                  </a:lnTo>
                  <a:lnTo>
                    <a:pt x="4952" y="1"/>
                  </a:lnTo>
                  <a:lnTo>
                    <a:pt x="6348" y="1"/>
                  </a:lnTo>
                  <a:lnTo>
                    <a:pt x="7364" y="763"/>
                  </a:lnTo>
                  <a:lnTo>
                    <a:pt x="8380" y="1525"/>
                  </a:lnTo>
                  <a:cubicBezTo>
                    <a:pt x="8672" y="1880"/>
                    <a:pt x="8939" y="2261"/>
                    <a:pt x="9142" y="2667"/>
                  </a:cubicBezTo>
                  <a:cubicBezTo>
                    <a:pt x="9205" y="3048"/>
                    <a:pt x="9205" y="3429"/>
                    <a:pt x="9142" y="3810"/>
                  </a:cubicBezTo>
                  <a:cubicBezTo>
                    <a:pt x="9256" y="4229"/>
                    <a:pt x="9256" y="4661"/>
                    <a:pt x="9142" y="5080"/>
                  </a:cubicBezTo>
                  <a:cubicBezTo>
                    <a:pt x="9205" y="5461"/>
                    <a:pt x="9205" y="5841"/>
                    <a:pt x="9142" y="6222"/>
                  </a:cubicBezTo>
                  <a:lnTo>
                    <a:pt x="9142" y="6222"/>
                  </a:lnTo>
                  <a:cubicBezTo>
                    <a:pt x="9180" y="6641"/>
                    <a:pt x="9180" y="7073"/>
                    <a:pt x="9142" y="7492"/>
                  </a:cubicBezTo>
                  <a:cubicBezTo>
                    <a:pt x="9218" y="7822"/>
                    <a:pt x="9218" y="8178"/>
                    <a:pt x="9142" y="8508"/>
                  </a:cubicBezTo>
                  <a:cubicBezTo>
                    <a:pt x="8926" y="8978"/>
                    <a:pt x="8621" y="9409"/>
                    <a:pt x="8253" y="9778"/>
                  </a:cubicBezTo>
                  <a:cubicBezTo>
                    <a:pt x="8316" y="10070"/>
                    <a:pt x="8316" y="10374"/>
                    <a:pt x="8253" y="10666"/>
                  </a:cubicBezTo>
                  <a:cubicBezTo>
                    <a:pt x="7834" y="11035"/>
                    <a:pt x="7364" y="11339"/>
                    <a:pt x="6856" y="11555"/>
                  </a:cubicBezTo>
                  <a:lnTo>
                    <a:pt x="6094" y="11555"/>
                  </a:lnTo>
                  <a:lnTo>
                    <a:pt x="5079" y="11555"/>
                  </a:lnTo>
                  <a:lnTo>
                    <a:pt x="58278" y="11555"/>
                  </a:lnTo>
                  <a:lnTo>
                    <a:pt x="58278" y="4699"/>
                  </a:lnTo>
                  <a:cubicBezTo>
                    <a:pt x="59268" y="1842"/>
                    <a:pt x="61985" y="-50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E2659DC8-4227-484D-94BF-EB24824EA181}"/>
                </a:ext>
              </a:extLst>
            </p:cNvPr>
            <p:cNvSpPr/>
            <p:nvPr/>
          </p:nvSpPr>
          <p:spPr>
            <a:xfrm>
              <a:off x="687525" y="5806366"/>
              <a:ext cx="2412" cy="273488"/>
            </a:xfrm>
            <a:custGeom>
              <a:avLst/>
              <a:gdLst>
                <a:gd name="connsiteX0" fmla="*/ 1270 w 2412"/>
                <a:gd name="connsiteY0" fmla="*/ 273234 h 273488"/>
                <a:gd name="connsiteX1" fmla="*/ 2412 w 2412"/>
                <a:gd name="connsiteY1" fmla="*/ 273234 h 273488"/>
                <a:gd name="connsiteX2" fmla="*/ 2412 w 2412"/>
                <a:gd name="connsiteY2" fmla="*/ 0 h 273488"/>
                <a:gd name="connsiteX3" fmla="*/ 1270 w 2412"/>
                <a:gd name="connsiteY3" fmla="*/ 0 h 273488"/>
                <a:gd name="connsiteX4" fmla="*/ 0 w 2412"/>
                <a:gd name="connsiteY4" fmla="*/ 0 h 273488"/>
                <a:gd name="connsiteX5" fmla="*/ 0 w 2412"/>
                <a:gd name="connsiteY5" fmla="*/ 273488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488">
                  <a:moveTo>
                    <a:pt x="1270" y="273234"/>
                  </a:moveTo>
                  <a:lnTo>
                    <a:pt x="2412" y="273234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0213C6B-0389-4A46-9EC0-C71BA3F6F5C1}"/>
                </a:ext>
              </a:extLst>
            </p:cNvPr>
            <p:cNvSpPr/>
            <p:nvPr/>
          </p:nvSpPr>
          <p:spPr>
            <a:xfrm>
              <a:off x="678753" y="5582126"/>
              <a:ext cx="16771" cy="23250"/>
            </a:xfrm>
            <a:custGeom>
              <a:avLst/>
              <a:gdLst>
                <a:gd name="connsiteX0" fmla="*/ 12 w 16771"/>
                <a:gd name="connsiteY0" fmla="*/ 7253 h 23250"/>
                <a:gd name="connsiteX1" fmla="*/ 1028 w 16771"/>
                <a:gd name="connsiteY1" fmla="*/ 12840 h 23250"/>
                <a:gd name="connsiteX2" fmla="*/ 3059 w 16771"/>
                <a:gd name="connsiteY2" fmla="*/ 23251 h 23250"/>
                <a:gd name="connsiteX3" fmla="*/ 3059 w 16771"/>
                <a:gd name="connsiteY3" fmla="*/ 22489 h 23250"/>
                <a:gd name="connsiteX4" fmla="*/ 5472 w 16771"/>
                <a:gd name="connsiteY4" fmla="*/ 17410 h 23250"/>
                <a:gd name="connsiteX5" fmla="*/ 5472 w 16771"/>
                <a:gd name="connsiteY5" fmla="*/ 5983 h 23250"/>
                <a:gd name="connsiteX6" fmla="*/ 6741 w 16771"/>
                <a:gd name="connsiteY6" fmla="*/ 4714 h 23250"/>
                <a:gd name="connsiteX7" fmla="*/ 8011 w 16771"/>
                <a:gd name="connsiteY7" fmla="*/ 5983 h 23250"/>
                <a:gd name="connsiteX8" fmla="*/ 8011 w 16771"/>
                <a:gd name="connsiteY8" fmla="*/ 16014 h 23250"/>
                <a:gd name="connsiteX9" fmla="*/ 10042 w 16771"/>
                <a:gd name="connsiteY9" fmla="*/ 16014 h 23250"/>
                <a:gd name="connsiteX10" fmla="*/ 16772 w 16771"/>
                <a:gd name="connsiteY10" fmla="*/ 22235 h 23250"/>
                <a:gd name="connsiteX11" fmla="*/ 16772 w 16771"/>
                <a:gd name="connsiteY11" fmla="*/ 21600 h 23250"/>
                <a:gd name="connsiteX12" fmla="*/ 13471 w 16771"/>
                <a:gd name="connsiteY12" fmla="*/ 4079 h 23250"/>
                <a:gd name="connsiteX13" fmla="*/ 13471 w 16771"/>
                <a:gd name="connsiteY13" fmla="*/ 3444 h 23250"/>
                <a:gd name="connsiteX14" fmla="*/ 13471 w 16771"/>
                <a:gd name="connsiteY14" fmla="*/ 2174 h 23250"/>
                <a:gd name="connsiteX15" fmla="*/ 12709 w 16771"/>
                <a:gd name="connsiteY15" fmla="*/ 1159 h 23250"/>
                <a:gd name="connsiteX16" fmla="*/ 11820 w 16771"/>
                <a:gd name="connsiteY16" fmla="*/ 143 h 23250"/>
                <a:gd name="connsiteX17" fmla="*/ 10804 w 16771"/>
                <a:gd name="connsiteY17" fmla="*/ 143 h 23250"/>
                <a:gd name="connsiteX18" fmla="*/ 9535 w 16771"/>
                <a:gd name="connsiteY18" fmla="*/ 143 h 23250"/>
                <a:gd name="connsiteX19" fmla="*/ 8265 w 16771"/>
                <a:gd name="connsiteY19" fmla="*/ 143 h 23250"/>
                <a:gd name="connsiteX20" fmla="*/ 6233 w 16771"/>
                <a:gd name="connsiteY20" fmla="*/ 143 h 23250"/>
                <a:gd name="connsiteX21" fmla="*/ 12 w 16771"/>
                <a:gd name="connsiteY21" fmla="*/ 7253 h 2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71" h="23250">
                  <a:moveTo>
                    <a:pt x="12" y="7253"/>
                  </a:moveTo>
                  <a:lnTo>
                    <a:pt x="1028" y="12840"/>
                  </a:lnTo>
                  <a:lnTo>
                    <a:pt x="3059" y="23251"/>
                  </a:lnTo>
                  <a:lnTo>
                    <a:pt x="3059" y="22489"/>
                  </a:lnTo>
                  <a:cubicBezTo>
                    <a:pt x="3116" y="20533"/>
                    <a:pt x="3991" y="18690"/>
                    <a:pt x="5472" y="17410"/>
                  </a:cubicBezTo>
                  <a:lnTo>
                    <a:pt x="5472" y="5983"/>
                  </a:lnTo>
                  <a:cubicBezTo>
                    <a:pt x="5472" y="5283"/>
                    <a:pt x="6040" y="4714"/>
                    <a:pt x="6741" y="4714"/>
                  </a:cubicBezTo>
                  <a:cubicBezTo>
                    <a:pt x="7442" y="4714"/>
                    <a:pt x="8011" y="5283"/>
                    <a:pt x="8011" y="5983"/>
                  </a:cubicBezTo>
                  <a:lnTo>
                    <a:pt x="8011" y="16014"/>
                  </a:lnTo>
                  <a:cubicBezTo>
                    <a:pt x="8686" y="15943"/>
                    <a:pt x="9367" y="15943"/>
                    <a:pt x="10042" y="16014"/>
                  </a:cubicBezTo>
                  <a:cubicBezTo>
                    <a:pt x="13546" y="16063"/>
                    <a:pt x="16448" y="18746"/>
                    <a:pt x="16772" y="22235"/>
                  </a:cubicBezTo>
                  <a:lnTo>
                    <a:pt x="16772" y="21600"/>
                  </a:lnTo>
                  <a:lnTo>
                    <a:pt x="13471" y="4079"/>
                  </a:lnTo>
                  <a:cubicBezTo>
                    <a:pt x="13502" y="3868"/>
                    <a:pt x="13502" y="3655"/>
                    <a:pt x="13471" y="3444"/>
                  </a:cubicBezTo>
                  <a:cubicBezTo>
                    <a:pt x="13521" y="3022"/>
                    <a:pt x="13521" y="2596"/>
                    <a:pt x="13471" y="2174"/>
                  </a:cubicBezTo>
                  <a:cubicBezTo>
                    <a:pt x="13290" y="1786"/>
                    <a:pt x="13031" y="1440"/>
                    <a:pt x="12709" y="1159"/>
                  </a:cubicBezTo>
                  <a:lnTo>
                    <a:pt x="11820" y="143"/>
                  </a:lnTo>
                  <a:lnTo>
                    <a:pt x="10804" y="143"/>
                  </a:lnTo>
                  <a:lnTo>
                    <a:pt x="9535" y="143"/>
                  </a:lnTo>
                  <a:lnTo>
                    <a:pt x="8265" y="143"/>
                  </a:lnTo>
                  <a:cubicBezTo>
                    <a:pt x="7601" y="-48"/>
                    <a:pt x="6897" y="-48"/>
                    <a:pt x="6233" y="143"/>
                  </a:cubicBezTo>
                  <a:cubicBezTo>
                    <a:pt x="2565" y="415"/>
                    <a:pt x="-206" y="3581"/>
                    <a:pt x="12" y="72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3F97B5E-051E-44E4-9C27-17F55C5D150C}"/>
                </a:ext>
              </a:extLst>
            </p:cNvPr>
            <p:cNvSpPr/>
            <p:nvPr/>
          </p:nvSpPr>
          <p:spPr>
            <a:xfrm>
              <a:off x="684224" y="5586839"/>
              <a:ext cx="2539" cy="12696"/>
            </a:xfrm>
            <a:custGeom>
              <a:avLst/>
              <a:gdLst>
                <a:gd name="connsiteX0" fmla="*/ 2539 w 2539"/>
                <a:gd name="connsiteY0" fmla="*/ 1270 h 12696"/>
                <a:gd name="connsiteX1" fmla="*/ 1270 w 2539"/>
                <a:gd name="connsiteY1" fmla="*/ 0 h 12696"/>
                <a:gd name="connsiteX2" fmla="*/ 0 w 2539"/>
                <a:gd name="connsiteY2" fmla="*/ 1270 h 12696"/>
                <a:gd name="connsiteX3" fmla="*/ 0 w 2539"/>
                <a:gd name="connsiteY3" fmla="*/ 12697 h 12696"/>
                <a:gd name="connsiteX4" fmla="*/ 2539 w 2539"/>
                <a:gd name="connsiteY4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2696">
                  <a:moveTo>
                    <a:pt x="2539" y="1270"/>
                  </a:move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2697"/>
                  </a:lnTo>
                  <a:cubicBezTo>
                    <a:pt x="741" y="12062"/>
                    <a:pt x="1606" y="11586"/>
                    <a:pt x="2539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B7C3516E-961C-4B56-9A97-9775A81706F1}"/>
                </a:ext>
              </a:extLst>
            </p:cNvPr>
            <p:cNvSpPr/>
            <p:nvPr/>
          </p:nvSpPr>
          <p:spPr>
            <a:xfrm>
              <a:off x="3597734" y="6462280"/>
              <a:ext cx="62087" cy="15744"/>
            </a:xfrm>
            <a:custGeom>
              <a:avLst/>
              <a:gdLst>
                <a:gd name="connsiteX0" fmla="*/ 0 w 62087"/>
                <a:gd name="connsiteY0" fmla="*/ 0 h 15744"/>
                <a:gd name="connsiteX1" fmla="*/ 0 w 62087"/>
                <a:gd name="connsiteY1" fmla="*/ 0 h 15744"/>
                <a:gd name="connsiteX2" fmla="*/ 6856 w 62087"/>
                <a:gd name="connsiteY2" fmla="*/ 6856 h 15744"/>
                <a:gd name="connsiteX3" fmla="*/ 0 w 62087"/>
                <a:gd name="connsiteY3" fmla="*/ 13713 h 15744"/>
                <a:gd name="connsiteX4" fmla="*/ 0 w 62087"/>
                <a:gd name="connsiteY4" fmla="*/ 13713 h 15744"/>
                <a:gd name="connsiteX5" fmla="*/ 53707 w 62087"/>
                <a:gd name="connsiteY5" fmla="*/ 15744 h 15744"/>
                <a:gd name="connsiteX6" fmla="*/ 53707 w 62087"/>
                <a:gd name="connsiteY6" fmla="*/ 9142 h 15744"/>
                <a:gd name="connsiteX7" fmla="*/ 60563 w 62087"/>
                <a:gd name="connsiteY7" fmla="*/ 2285 h 15744"/>
                <a:gd name="connsiteX8" fmla="*/ 62087 w 62087"/>
                <a:gd name="connsiteY8" fmla="*/ 2285 h 15744"/>
                <a:gd name="connsiteX9" fmla="*/ 60817 w 62087"/>
                <a:gd name="connsiteY9" fmla="*/ 2285 h 15744"/>
                <a:gd name="connsiteX10" fmla="*/ 13840 w 62087"/>
                <a:gd name="connsiteY10" fmla="*/ 508 h 15744"/>
                <a:gd name="connsiteX11" fmla="*/ 8634 w 62087"/>
                <a:gd name="connsiteY11" fmla="*/ 508 h 1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087" h="15744">
                  <a:moveTo>
                    <a:pt x="0" y="0"/>
                  </a:move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ubicBezTo>
                    <a:pt x="6856" y="10640"/>
                    <a:pt x="3784" y="13713"/>
                    <a:pt x="0" y="13713"/>
                  </a:cubicBezTo>
                  <a:lnTo>
                    <a:pt x="0" y="13713"/>
                  </a:lnTo>
                  <a:lnTo>
                    <a:pt x="53707" y="15744"/>
                  </a:lnTo>
                  <a:lnTo>
                    <a:pt x="53707" y="9142"/>
                  </a:lnTo>
                  <a:cubicBezTo>
                    <a:pt x="53707" y="5358"/>
                    <a:pt x="56780" y="2285"/>
                    <a:pt x="60563" y="2285"/>
                  </a:cubicBezTo>
                  <a:lnTo>
                    <a:pt x="62087" y="2285"/>
                  </a:lnTo>
                  <a:lnTo>
                    <a:pt x="60817" y="2285"/>
                  </a:lnTo>
                  <a:lnTo>
                    <a:pt x="13840" y="508"/>
                  </a:lnTo>
                  <a:lnTo>
                    <a:pt x="8634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A0681AAB-9197-4166-B4FD-B0EBF5F4C014}"/>
                </a:ext>
              </a:extLst>
            </p:cNvPr>
            <p:cNvSpPr/>
            <p:nvPr/>
          </p:nvSpPr>
          <p:spPr>
            <a:xfrm>
              <a:off x="3515460" y="5906671"/>
              <a:ext cx="14220" cy="555609"/>
            </a:xfrm>
            <a:custGeom>
              <a:avLst/>
              <a:gdLst>
                <a:gd name="connsiteX0" fmla="*/ 0 w 14220"/>
                <a:gd name="connsiteY0" fmla="*/ 555610 h 555609"/>
                <a:gd name="connsiteX1" fmla="*/ 14220 w 14220"/>
                <a:gd name="connsiteY1" fmla="*/ 555610 h 555609"/>
                <a:gd name="connsiteX2" fmla="*/ 14220 w 14220"/>
                <a:gd name="connsiteY2" fmla="*/ 0 h 555609"/>
                <a:gd name="connsiteX3" fmla="*/ 7326 w 14220"/>
                <a:gd name="connsiteY3" fmla="*/ 6813 h 555609"/>
                <a:gd name="connsiteX4" fmla="*/ 635 w 14220"/>
                <a:gd name="connsiteY4" fmla="*/ 1270 h 555609"/>
                <a:gd name="connsiteX5" fmla="*/ 635 w 14220"/>
                <a:gd name="connsiteY5" fmla="*/ 1270 h 555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20" h="555609">
                  <a:moveTo>
                    <a:pt x="0" y="555610"/>
                  </a:moveTo>
                  <a:lnTo>
                    <a:pt x="14220" y="555610"/>
                  </a:lnTo>
                  <a:lnTo>
                    <a:pt x="14220" y="0"/>
                  </a:lnTo>
                  <a:cubicBezTo>
                    <a:pt x="14195" y="3786"/>
                    <a:pt x="11110" y="6837"/>
                    <a:pt x="7326" y="6813"/>
                  </a:cubicBezTo>
                  <a:cubicBezTo>
                    <a:pt x="4063" y="6793"/>
                    <a:pt x="1257" y="4473"/>
                    <a:pt x="635" y="1270"/>
                  </a:cubicBezTo>
                  <a:lnTo>
                    <a:pt x="635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A28A414F-E623-4EEB-83AE-C74CF99F6606}"/>
                </a:ext>
              </a:extLst>
            </p:cNvPr>
            <p:cNvSpPr/>
            <p:nvPr/>
          </p:nvSpPr>
          <p:spPr>
            <a:xfrm>
              <a:off x="1005705" y="5618231"/>
              <a:ext cx="185625" cy="13935"/>
            </a:xfrm>
            <a:custGeom>
              <a:avLst/>
              <a:gdLst>
                <a:gd name="connsiteX0" fmla="*/ 7364 w 185625"/>
                <a:gd name="connsiteY0" fmla="*/ 8603 h 13935"/>
                <a:gd name="connsiteX1" fmla="*/ 6094 w 185625"/>
                <a:gd name="connsiteY1" fmla="*/ 13936 h 13935"/>
                <a:gd name="connsiteX2" fmla="*/ 178769 w 185625"/>
                <a:gd name="connsiteY2" fmla="*/ 13936 h 13935"/>
                <a:gd name="connsiteX3" fmla="*/ 178769 w 185625"/>
                <a:gd name="connsiteY3" fmla="*/ 6952 h 13935"/>
                <a:gd name="connsiteX4" fmla="*/ 185626 w 185625"/>
                <a:gd name="connsiteY4" fmla="*/ 96 h 13935"/>
                <a:gd name="connsiteX5" fmla="*/ 0 w 185625"/>
                <a:gd name="connsiteY5" fmla="*/ 96 h 13935"/>
                <a:gd name="connsiteX6" fmla="*/ 2158 w 185625"/>
                <a:gd name="connsiteY6" fmla="*/ 96 h 13935"/>
                <a:gd name="connsiteX7" fmla="*/ 7396 w 185625"/>
                <a:gd name="connsiteY7" fmla="*/ 8468 h 13935"/>
                <a:gd name="connsiteX8" fmla="*/ 7364 w 185625"/>
                <a:gd name="connsiteY8" fmla="*/ 8603 h 13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625" h="13935">
                  <a:moveTo>
                    <a:pt x="7364" y="8603"/>
                  </a:moveTo>
                  <a:lnTo>
                    <a:pt x="6094" y="13936"/>
                  </a:lnTo>
                  <a:lnTo>
                    <a:pt x="178769" y="13936"/>
                  </a:lnTo>
                  <a:lnTo>
                    <a:pt x="178769" y="6952"/>
                  </a:lnTo>
                  <a:cubicBezTo>
                    <a:pt x="178769" y="3166"/>
                    <a:pt x="181840" y="96"/>
                    <a:pt x="185626" y="96"/>
                  </a:cubicBezTo>
                  <a:lnTo>
                    <a:pt x="0" y="96"/>
                  </a:lnTo>
                  <a:cubicBezTo>
                    <a:pt x="714" y="-32"/>
                    <a:pt x="1445" y="-32"/>
                    <a:pt x="2158" y="96"/>
                  </a:cubicBezTo>
                  <a:cubicBezTo>
                    <a:pt x="5917" y="962"/>
                    <a:pt x="8262" y="4710"/>
                    <a:pt x="7396" y="8468"/>
                  </a:cubicBezTo>
                  <a:cubicBezTo>
                    <a:pt x="7386" y="8513"/>
                    <a:pt x="7376" y="8559"/>
                    <a:pt x="7364" y="8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867CD16D-285F-4729-8E3E-11988A7DCD01}"/>
                </a:ext>
              </a:extLst>
            </p:cNvPr>
            <p:cNvSpPr/>
            <p:nvPr/>
          </p:nvSpPr>
          <p:spPr>
            <a:xfrm>
              <a:off x="998087" y="5618612"/>
              <a:ext cx="14530" cy="14824"/>
            </a:xfrm>
            <a:custGeom>
              <a:avLst/>
              <a:gdLst>
                <a:gd name="connsiteX0" fmla="*/ 6602 w 14530"/>
                <a:gd name="connsiteY0" fmla="*/ 6825 h 14824"/>
                <a:gd name="connsiteX1" fmla="*/ 6602 w 14530"/>
                <a:gd name="connsiteY1" fmla="*/ 6825 h 14824"/>
                <a:gd name="connsiteX2" fmla="*/ 6602 w 14530"/>
                <a:gd name="connsiteY2" fmla="*/ 6825 h 14824"/>
                <a:gd name="connsiteX3" fmla="*/ 7872 w 14530"/>
                <a:gd name="connsiteY3" fmla="*/ 5556 h 14824"/>
                <a:gd name="connsiteX4" fmla="*/ 9142 w 14530"/>
                <a:gd name="connsiteY4" fmla="*/ 6825 h 14824"/>
                <a:gd name="connsiteX5" fmla="*/ 9142 w 14530"/>
                <a:gd name="connsiteY5" fmla="*/ 7714 h 14824"/>
                <a:gd name="connsiteX6" fmla="*/ 13078 w 14530"/>
                <a:gd name="connsiteY6" fmla="*/ 13936 h 14824"/>
                <a:gd name="connsiteX7" fmla="*/ 13078 w 14530"/>
                <a:gd name="connsiteY7" fmla="*/ 14824 h 14824"/>
                <a:gd name="connsiteX8" fmla="*/ 13078 w 14530"/>
                <a:gd name="connsiteY8" fmla="*/ 13809 h 14824"/>
                <a:gd name="connsiteX9" fmla="*/ 14347 w 14530"/>
                <a:gd name="connsiteY9" fmla="*/ 8476 h 14824"/>
                <a:gd name="connsiteX10" fmla="*/ 9142 w 14530"/>
                <a:gd name="connsiteY10" fmla="*/ 96 h 14824"/>
                <a:gd name="connsiteX11" fmla="*/ 6983 w 14530"/>
                <a:gd name="connsiteY11" fmla="*/ 96 h 14824"/>
                <a:gd name="connsiteX12" fmla="*/ 5713 w 14530"/>
                <a:gd name="connsiteY12" fmla="*/ 96 h 14824"/>
                <a:gd name="connsiteX13" fmla="*/ 4444 w 14530"/>
                <a:gd name="connsiteY13" fmla="*/ 96 h 14824"/>
                <a:gd name="connsiteX14" fmla="*/ 3428 w 14530"/>
                <a:gd name="connsiteY14" fmla="*/ 858 h 14824"/>
                <a:gd name="connsiteX15" fmla="*/ 2412 w 14530"/>
                <a:gd name="connsiteY15" fmla="*/ 1620 h 14824"/>
                <a:gd name="connsiteX16" fmla="*/ 1651 w 14530"/>
                <a:gd name="connsiteY16" fmla="*/ 2762 h 14824"/>
                <a:gd name="connsiteX17" fmla="*/ 1651 w 14530"/>
                <a:gd name="connsiteY17" fmla="*/ 4032 h 14824"/>
                <a:gd name="connsiteX18" fmla="*/ 1651 w 14530"/>
                <a:gd name="connsiteY18" fmla="*/ 4032 h 14824"/>
                <a:gd name="connsiteX19" fmla="*/ 0 w 14530"/>
                <a:gd name="connsiteY19" fmla="*/ 11142 h 14824"/>
                <a:gd name="connsiteX20" fmla="*/ 0 w 14530"/>
                <a:gd name="connsiteY20" fmla="*/ 11904 h 14824"/>
                <a:gd name="connsiteX21" fmla="*/ 6602 w 14530"/>
                <a:gd name="connsiteY21" fmla="*/ 6825 h 1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530" h="14824">
                  <a:moveTo>
                    <a:pt x="6602" y="6825"/>
                  </a:moveTo>
                  <a:lnTo>
                    <a:pt x="6602" y="6825"/>
                  </a:lnTo>
                  <a:lnTo>
                    <a:pt x="6602" y="6825"/>
                  </a:lnTo>
                  <a:cubicBezTo>
                    <a:pt x="6602" y="6125"/>
                    <a:pt x="7171" y="5556"/>
                    <a:pt x="7872" y="5556"/>
                  </a:cubicBezTo>
                  <a:cubicBezTo>
                    <a:pt x="8573" y="5556"/>
                    <a:pt x="9142" y="6125"/>
                    <a:pt x="9142" y="6825"/>
                  </a:cubicBezTo>
                  <a:lnTo>
                    <a:pt x="9142" y="7714"/>
                  </a:lnTo>
                  <a:cubicBezTo>
                    <a:pt x="11508" y="8895"/>
                    <a:pt x="13024" y="11291"/>
                    <a:pt x="13078" y="13936"/>
                  </a:cubicBezTo>
                  <a:lnTo>
                    <a:pt x="13078" y="14824"/>
                  </a:lnTo>
                  <a:lnTo>
                    <a:pt x="13078" y="13809"/>
                  </a:lnTo>
                  <a:lnTo>
                    <a:pt x="14347" y="8476"/>
                  </a:lnTo>
                  <a:cubicBezTo>
                    <a:pt x="15220" y="4725"/>
                    <a:pt x="12891" y="976"/>
                    <a:pt x="9142" y="96"/>
                  </a:cubicBezTo>
                  <a:cubicBezTo>
                    <a:pt x="8428" y="-32"/>
                    <a:pt x="7697" y="-32"/>
                    <a:pt x="6983" y="96"/>
                  </a:cubicBezTo>
                  <a:lnTo>
                    <a:pt x="5713" y="96"/>
                  </a:lnTo>
                  <a:lnTo>
                    <a:pt x="4444" y="96"/>
                  </a:lnTo>
                  <a:cubicBezTo>
                    <a:pt x="4032" y="235"/>
                    <a:pt x="3677" y="503"/>
                    <a:pt x="3428" y="858"/>
                  </a:cubicBezTo>
                  <a:lnTo>
                    <a:pt x="2412" y="1620"/>
                  </a:lnTo>
                  <a:lnTo>
                    <a:pt x="1651" y="2762"/>
                  </a:lnTo>
                  <a:cubicBezTo>
                    <a:pt x="1629" y="3185"/>
                    <a:pt x="1629" y="3609"/>
                    <a:pt x="1651" y="4032"/>
                  </a:cubicBezTo>
                  <a:cubicBezTo>
                    <a:pt x="1651" y="4032"/>
                    <a:pt x="1651" y="4032"/>
                    <a:pt x="1651" y="4032"/>
                  </a:cubicBezTo>
                  <a:lnTo>
                    <a:pt x="0" y="11142"/>
                  </a:lnTo>
                  <a:lnTo>
                    <a:pt x="0" y="11904"/>
                  </a:lnTo>
                  <a:cubicBezTo>
                    <a:pt x="763" y="8889"/>
                    <a:pt x="3493" y="6789"/>
                    <a:pt x="6602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4A425A28-69AA-4A45-A206-4B6023C33689}"/>
                </a:ext>
              </a:extLst>
            </p:cNvPr>
            <p:cNvSpPr/>
            <p:nvPr/>
          </p:nvSpPr>
          <p:spPr>
            <a:xfrm>
              <a:off x="488822" y="5597759"/>
              <a:ext cx="151090" cy="13839"/>
            </a:xfrm>
            <a:custGeom>
              <a:avLst/>
              <a:gdLst>
                <a:gd name="connsiteX0" fmla="*/ 6348 w 151090"/>
                <a:gd name="connsiteY0" fmla="*/ 6856 h 13839"/>
                <a:gd name="connsiteX1" fmla="*/ 6348 w 151090"/>
                <a:gd name="connsiteY1" fmla="*/ 13839 h 13839"/>
                <a:gd name="connsiteX2" fmla="*/ 151091 w 151090"/>
                <a:gd name="connsiteY2" fmla="*/ 13839 h 13839"/>
                <a:gd name="connsiteX3" fmla="*/ 151091 w 151090"/>
                <a:gd name="connsiteY3" fmla="*/ 0 h 13839"/>
                <a:gd name="connsiteX4" fmla="*/ 0 w 151090"/>
                <a:gd name="connsiteY4" fmla="*/ 0 h 13839"/>
                <a:gd name="connsiteX5" fmla="*/ 6348 w 151090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090" h="13839">
                  <a:moveTo>
                    <a:pt x="6348" y="6856"/>
                  </a:moveTo>
                  <a:lnTo>
                    <a:pt x="6348" y="13839"/>
                  </a:lnTo>
                  <a:lnTo>
                    <a:pt x="151091" y="13839"/>
                  </a:lnTo>
                  <a:lnTo>
                    <a:pt x="151091" y="0"/>
                  </a:lnTo>
                  <a:lnTo>
                    <a:pt x="0" y="0"/>
                  </a:lnTo>
                  <a:cubicBezTo>
                    <a:pt x="3587" y="267"/>
                    <a:pt x="6359" y="3259"/>
                    <a:pt x="6348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3EE693F6-988B-4A1D-83F0-52DD133F43F3}"/>
                </a:ext>
              </a:extLst>
            </p:cNvPr>
            <p:cNvSpPr/>
            <p:nvPr/>
          </p:nvSpPr>
          <p:spPr>
            <a:xfrm>
              <a:off x="997706" y="5625564"/>
              <a:ext cx="6729" cy="166962"/>
            </a:xfrm>
            <a:custGeom>
              <a:avLst/>
              <a:gdLst>
                <a:gd name="connsiteX0" fmla="*/ 6729 w 6729"/>
                <a:gd name="connsiteY0" fmla="*/ 151853 h 166962"/>
                <a:gd name="connsiteX1" fmla="*/ 6729 w 6729"/>
                <a:gd name="connsiteY1" fmla="*/ 151853 h 166962"/>
                <a:gd name="connsiteX2" fmla="*/ 6729 w 6729"/>
                <a:gd name="connsiteY2" fmla="*/ 149695 h 166962"/>
                <a:gd name="connsiteX3" fmla="*/ 6729 w 6729"/>
                <a:gd name="connsiteY3" fmla="*/ 0 h 166962"/>
                <a:gd name="connsiteX4" fmla="*/ 6729 w 6729"/>
                <a:gd name="connsiteY4" fmla="*/ 0 h 166962"/>
                <a:gd name="connsiteX5" fmla="*/ 0 w 6729"/>
                <a:gd name="connsiteY5" fmla="*/ 6095 h 166962"/>
                <a:gd name="connsiteX6" fmla="*/ 0 w 6729"/>
                <a:gd name="connsiteY6" fmla="*/ 6856 h 166962"/>
                <a:gd name="connsiteX7" fmla="*/ 0 w 6729"/>
                <a:gd name="connsiteY7" fmla="*/ 166962 h 166962"/>
                <a:gd name="connsiteX8" fmla="*/ 2158 w 6729"/>
                <a:gd name="connsiteY8" fmla="*/ 166962 h 16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6962">
                  <a:moveTo>
                    <a:pt x="6729" y="151853"/>
                  </a:moveTo>
                  <a:lnTo>
                    <a:pt x="6729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48" y="-15"/>
                    <a:pt x="329" y="2628"/>
                    <a:pt x="0" y="6095"/>
                  </a:cubicBezTo>
                  <a:cubicBezTo>
                    <a:pt x="0" y="6095"/>
                    <a:pt x="0" y="6095"/>
                    <a:pt x="0" y="6856"/>
                  </a:cubicBezTo>
                  <a:lnTo>
                    <a:pt x="0" y="166962"/>
                  </a:lnTo>
                  <a:lnTo>
                    <a:pt x="2158" y="1669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79F99AE2-4BC2-4B00-980D-5608A5F04513}"/>
                </a:ext>
              </a:extLst>
            </p:cNvPr>
            <p:cNvSpPr/>
            <p:nvPr/>
          </p:nvSpPr>
          <p:spPr>
            <a:xfrm>
              <a:off x="1006085" y="5626072"/>
              <a:ext cx="3936" cy="141060"/>
            </a:xfrm>
            <a:custGeom>
              <a:avLst/>
              <a:gdLst>
                <a:gd name="connsiteX0" fmla="*/ 2159 w 3936"/>
                <a:gd name="connsiteY0" fmla="*/ 138649 h 141060"/>
                <a:gd name="connsiteX1" fmla="*/ 2159 w 3936"/>
                <a:gd name="connsiteY1" fmla="*/ 138649 h 141060"/>
                <a:gd name="connsiteX2" fmla="*/ 2159 w 3936"/>
                <a:gd name="connsiteY2" fmla="*/ 137379 h 141060"/>
                <a:gd name="connsiteX3" fmla="*/ 2159 w 3936"/>
                <a:gd name="connsiteY3" fmla="*/ 136363 h 141060"/>
                <a:gd name="connsiteX4" fmla="*/ 3174 w 3936"/>
                <a:gd name="connsiteY4" fmla="*/ 135601 h 141060"/>
                <a:gd name="connsiteX5" fmla="*/ 3936 w 3936"/>
                <a:gd name="connsiteY5" fmla="*/ 134966 h 141060"/>
                <a:gd name="connsiteX6" fmla="*/ 3936 w 3936"/>
                <a:gd name="connsiteY6" fmla="*/ 6221 h 141060"/>
                <a:gd name="connsiteX7" fmla="*/ 0 w 3936"/>
                <a:gd name="connsiteY7" fmla="*/ 0 h 141060"/>
                <a:gd name="connsiteX8" fmla="*/ 0 w 3936"/>
                <a:gd name="connsiteY8" fmla="*/ 141061 h 141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6" h="141060">
                  <a:moveTo>
                    <a:pt x="2159" y="138649"/>
                  </a:moveTo>
                  <a:lnTo>
                    <a:pt x="2159" y="138649"/>
                  </a:lnTo>
                  <a:cubicBezTo>
                    <a:pt x="2136" y="138226"/>
                    <a:pt x="2136" y="137802"/>
                    <a:pt x="2159" y="137379"/>
                  </a:cubicBezTo>
                  <a:cubicBezTo>
                    <a:pt x="2183" y="137041"/>
                    <a:pt x="2183" y="136701"/>
                    <a:pt x="2159" y="136363"/>
                  </a:cubicBezTo>
                  <a:lnTo>
                    <a:pt x="3174" y="135601"/>
                  </a:lnTo>
                  <a:lnTo>
                    <a:pt x="3936" y="134966"/>
                  </a:lnTo>
                  <a:lnTo>
                    <a:pt x="3936" y="6221"/>
                  </a:lnTo>
                  <a:cubicBezTo>
                    <a:pt x="3884" y="3577"/>
                    <a:pt x="2367" y="1181"/>
                    <a:pt x="0" y="0"/>
                  </a:cubicBezTo>
                  <a:lnTo>
                    <a:pt x="0" y="1410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D4C06295-01B7-4749-B1FA-2C984BDC6252}"/>
                </a:ext>
              </a:extLst>
            </p:cNvPr>
            <p:cNvSpPr/>
            <p:nvPr/>
          </p:nvSpPr>
          <p:spPr>
            <a:xfrm>
              <a:off x="681812" y="5788337"/>
              <a:ext cx="2412" cy="11046"/>
            </a:xfrm>
            <a:custGeom>
              <a:avLst/>
              <a:gdLst>
                <a:gd name="connsiteX0" fmla="*/ 0 w 2412"/>
                <a:gd name="connsiteY0" fmla="*/ 0 h 11046"/>
                <a:gd name="connsiteX1" fmla="*/ 0 w 2412"/>
                <a:gd name="connsiteY1" fmla="*/ 11046 h 11046"/>
                <a:gd name="connsiteX2" fmla="*/ 2412 w 2412"/>
                <a:gd name="connsiteY2" fmla="*/ 5967 h 11046"/>
                <a:gd name="connsiteX3" fmla="*/ 2412 w 2412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046">
                  <a:moveTo>
                    <a:pt x="0" y="0"/>
                  </a:moveTo>
                  <a:lnTo>
                    <a:pt x="0" y="11046"/>
                  </a:lnTo>
                  <a:cubicBezTo>
                    <a:pt x="57" y="9090"/>
                    <a:pt x="932" y="724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1A934C41-76FD-4769-90EC-1832F926C3D6}"/>
                </a:ext>
              </a:extLst>
            </p:cNvPr>
            <p:cNvSpPr/>
            <p:nvPr/>
          </p:nvSpPr>
          <p:spPr>
            <a:xfrm>
              <a:off x="681812" y="5597705"/>
              <a:ext cx="13966" cy="195202"/>
            </a:xfrm>
            <a:custGeom>
              <a:avLst/>
              <a:gdLst>
                <a:gd name="connsiteX0" fmla="*/ 6983 w 13966"/>
                <a:gd name="connsiteY0" fmla="*/ 53 h 195202"/>
                <a:gd name="connsiteX1" fmla="*/ 4952 w 13966"/>
                <a:gd name="connsiteY1" fmla="*/ 53 h 195202"/>
                <a:gd name="connsiteX2" fmla="*/ 2412 w 13966"/>
                <a:gd name="connsiteY2" fmla="*/ 1450 h 195202"/>
                <a:gd name="connsiteX3" fmla="*/ 0 w 13966"/>
                <a:gd name="connsiteY3" fmla="*/ 6529 h 195202"/>
                <a:gd name="connsiteX4" fmla="*/ 0 w 13966"/>
                <a:gd name="connsiteY4" fmla="*/ 188219 h 195202"/>
                <a:gd name="connsiteX5" fmla="*/ 3809 w 13966"/>
                <a:gd name="connsiteY5" fmla="*/ 188219 h 195202"/>
                <a:gd name="connsiteX6" fmla="*/ 5079 w 13966"/>
                <a:gd name="connsiteY6" fmla="*/ 189362 h 195202"/>
                <a:gd name="connsiteX7" fmla="*/ 5079 w 13966"/>
                <a:gd name="connsiteY7" fmla="*/ 195202 h 195202"/>
                <a:gd name="connsiteX8" fmla="*/ 7110 w 13966"/>
                <a:gd name="connsiteY8" fmla="*/ 195202 h 195202"/>
                <a:gd name="connsiteX9" fmla="*/ 13966 w 13966"/>
                <a:gd name="connsiteY9" fmla="*/ 195202 h 195202"/>
                <a:gd name="connsiteX10" fmla="*/ 13966 w 13966"/>
                <a:gd name="connsiteY10" fmla="*/ 6909 h 195202"/>
                <a:gd name="connsiteX11" fmla="*/ 13966 w 13966"/>
                <a:gd name="connsiteY11" fmla="*/ 6909 h 195202"/>
                <a:gd name="connsiteX12" fmla="*/ 7111 w 13966"/>
                <a:gd name="connsiteY12" fmla="*/ 52 h 195202"/>
                <a:gd name="connsiteX13" fmla="*/ 6983 w 13966"/>
                <a:gd name="connsiteY13" fmla="*/ 53 h 195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966" h="195202">
                  <a:moveTo>
                    <a:pt x="6983" y="53"/>
                  </a:moveTo>
                  <a:cubicBezTo>
                    <a:pt x="6308" y="-18"/>
                    <a:pt x="5627" y="-18"/>
                    <a:pt x="4952" y="53"/>
                  </a:cubicBezTo>
                  <a:cubicBezTo>
                    <a:pt x="4018" y="339"/>
                    <a:pt x="3154" y="815"/>
                    <a:pt x="2412" y="1450"/>
                  </a:cubicBezTo>
                  <a:cubicBezTo>
                    <a:pt x="932" y="2730"/>
                    <a:pt x="57" y="4572"/>
                    <a:pt x="0" y="6529"/>
                  </a:cubicBezTo>
                  <a:lnTo>
                    <a:pt x="0" y="188219"/>
                  </a:lnTo>
                  <a:lnTo>
                    <a:pt x="3809" y="188219"/>
                  </a:lnTo>
                  <a:cubicBezTo>
                    <a:pt x="4463" y="188215"/>
                    <a:pt x="5013" y="188711"/>
                    <a:pt x="5079" y="189362"/>
                  </a:cubicBezTo>
                  <a:lnTo>
                    <a:pt x="5079" y="195202"/>
                  </a:lnTo>
                  <a:cubicBezTo>
                    <a:pt x="5754" y="195131"/>
                    <a:pt x="6435" y="195131"/>
                    <a:pt x="7110" y="195202"/>
                  </a:cubicBezTo>
                  <a:lnTo>
                    <a:pt x="13966" y="195202"/>
                  </a:lnTo>
                  <a:lnTo>
                    <a:pt x="13966" y="6909"/>
                  </a:lnTo>
                  <a:cubicBezTo>
                    <a:pt x="13966" y="6909"/>
                    <a:pt x="13966" y="6909"/>
                    <a:pt x="13966" y="6909"/>
                  </a:cubicBezTo>
                  <a:cubicBezTo>
                    <a:pt x="13966" y="3123"/>
                    <a:pt x="10898" y="53"/>
                    <a:pt x="7111" y="52"/>
                  </a:cubicBezTo>
                  <a:cubicBezTo>
                    <a:pt x="7068" y="52"/>
                    <a:pt x="7026" y="52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E65E3EA-2817-400E-9842-5F62421A6D7A}"/>
                </a:ext>
              </a:extLst>
            </p:cNvPr>
            <p:cNvSpPr/>
            <p:nvPr/>
          </p:nvSpPr>
          <p:spPr>
            <a:xfrm>
              <a:off x="1012307" y="5785798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E8E2EC82-F28C-43C7-94D2-EDF6DE69C210}"/>
                </a:ext>
              </a:extLst>
            </p:cNvPr>
            <p:cNvSpPr/>
            <p:nvPr/>
          </p:nvSpPr>
          <p:spPr>
            <a:xfrm>
              <a:off x="1016116" y="5781354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2" y="1004"/>
                    <a:pt x="728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111B56D5-E8F1-45D2-BEF2-0CDB34446E87}"/>
                </a:ext>
              </a:extLst>
            </p:cNvPr>
            <p:cNvSpPr/>
            <p:nvPr/>
          </p:nvSpPr>
          <p:spPr>
            <a:xfrm>
              <a:off x="1000626" y="5777418"/>
              <a:ext cx="5078" cy="15109"/>
            </a:xfrm>
            <a:custGeom>
              <a:avLst/>
              <a:gdLst>
                <a:gd name="connsiteX0" fmla="*/ 4444 w 5078"/>
                <a:gd name="connsiteY0" fmla="*/ 15109 h 15109"/>
                <a:gd name="connsiteX1" fmla="*/ 4444 w 5078"/>
                <a:gd name="connsiteY1" fmla="*/ 5460 h 15109"/>
                <a:gd name="connsiteX2" fmla="*/ 4444 w 5078"/>
                <a:gd name="connsiteY2" fmla="*/ 0 h 15109"/>
                <a:gd name="connsiteX3" fmla="*/ 0 w 5078"/>
                <a:gd name="connsiteY3" fmla="*/ 15109 h 15109"/>
                <a:gd name="connsiteX4" fmla="*/ 5079 w 5078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78" h="15109">
                  <a:moveTo>
                    <a:pt x="4444" y="15109"/>
                  </a:moveTo>
                  <a:lnTo>
                    <a:pt x="4444" y="5460"/>
                  </a:lnTo>
                  <a:cubicBezTo>
                    <a:pt x="3744" y="3707"/>
                    <a:pt x="3744" y="1752"/>
                    <a:pt x="4444" y="0"/>
                  </a:cubicBezTo>
                  <a:lnTo>
                    <a:pt x="0" y="15109"/>
                  </a:lnTo>
                  <a:lnTo>
                    <a:pt x="5079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BEEA9A70-C858-4BA4-B419-F8A984A51654}"/>
                </a:ext>
              </a:extLst>
            </p:cNvPr>
            <p:cNvSpPr/>
            <p:nvPr/>
          </p:nvSpPr>
          <p:spPr>
            <a:xfrm>
              <a:off x="1007609" y="5785417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80" y="585"/>
                    <a:pt x="467" y="329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D7F23E3F-2750-485F-A04C-7A9D1467F50C}"/>
                </a:ext>
              </a:extLst>
            </p:cNvPr>
            <p:cNvSpPr/>
            <p:nvPr/>
          </p:nvSpPr>
          <p:spPr>
            <a:xfrm>
              <a:off x="3380113" y="6471549"/>
              <a:ext cx="2412" cy="393599"/>
            </a:xfrm>
            <a:custGeom>
              <a:avLst/>
              <a:gdLst>
                <a:gd name="connsiteX0" fmla="*/ 1270 w 2412"/>
                <a:gd name="connsiteY0" fmla="*/ 0 h 393599"/>
                <a:gd name="connsiteX1" fmla="*/ 0 w 2412"/>
                <a:gd name="connsiteY1" fmla="*/ 0 h 393599"/>
                <a:gd name="connsiteX2" fmla="*/ 0 w 2412"/>
                <a:gd name="connsiteY2" fmla="*/ 393599 h 393599"/>
                <a:gd name="connsiteX3" fmla="*/ 2412 w 2412"/>
                <a:gd name="connsiteY3" fmla="*/ 393599 h 393599"/>
                <a:gd name="connsiteX4" fmla="*/ 2412 w 2412"/>
                <a:gd name="connsiteY4" fmla="*/ 0 h 39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393599">
                  <a:moveTo>
                    <a:pt x="1270" y="0"/>
                  </a:moveTo>
                  <a:lnTo>
                    <a:pt x="0" y="0"/>
                  </a:lnTo>
                  <a:lnTo>
                    <a:pt x="0" y="393599"/>
                  </a:lnTo>
                  <a:lnTo>
                    <a:pt x="2412" y="393599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E6EFF53-E3A7-43E7-9991-24C0CC89B930}"/>
                </a:ext>
              </a:extLst>
            </p:cNvPr>
            <p:cNvSpPr/>
            <p:nvPr/>
          </p:nvSpPr>
          <p:spPr>
            <a:xfrm>
              <a:off x="3313963" y="6459360"/>
              <a:ext cx="67926" cy="15015"/>
            </a:xfrm>
            <a:custGeom>
              <a:avLst/>
              <a:gdLst>
                <a:gd name="connsiteX0" fmla="*/ 60436 w 67926"/>
                <a:gd name="connsiteY0" fmla="*/ 9523 h 15015"/>
                <a:gd name="connsiteX1" fmla="*/ 67419 w 67926"/>
                <a:gd name="connsiteY1" fmla="*/ 2539 h 15015"/>
                <a:gd name="connsiteX2" fmla="*/ 67419 w 67926"/>
                <a:gd name="connsiteY2" fmla="*/ 2539 h 15015"/>
                <a:gd name="connsiteX3" fmla="*/ 4952 w 67926"/>
                <a:gd name="connsiteY3" fmla="*/ 0 h 15015"/>
                <a:gd name="connsiteX4" fmla="*/ 4952 w 67926"/>
                <a:gd name="connsiteY4" fmla="*/ 6602 h 15015"/>
                <a:gd name="connsiteX5" fmla="*/ 4952 w 67926"/>
                <a:gd name="connsiteY5" fmla="*/ 6602 h 15015"/>
                <a:gd name="connsiteX6" fmla="*/ 4952 w 67926"/>
                <a:gd name="connsiteY6" fmla="*/ 7999 h 15015"/>
                <a:gd name="connsiteX7" fmla="*/ 4952 w 67926"/>
                <a:gd name="connsiteY7" fmla="*/ 9142 h 15015"/>
                <a:gd name="connsiteX8" fmla="*/ 4190 w 67926"/>
                <a:gd name="connsiteY8" fmla="*/ 10411 h 15015"/>
                <a:gd name="connsiteX9" fmla="*/ 3555 w 67926"/>
                <a:gd name="connsiteY9" fmla="*/ 11300 h 15015"/>
                <a:gd name="connsiteX10" fmla="*/ 2158 w 67926"/>
                <a:gd name="connsiteY10" fmla="*/ 12189 h 15015"/>
                <a:gd name="connsiteX11" fmla="*/ 1396 w 67926"/>
                <a:gd name="connsiteY11" fmla="*/ 12189 h 15015"/>
                <a:gd name="connsiteX12" fmla="*/ 0 w 67926"/>
                <a:gd name="connsiteY12" fmla="*/ 12189 h 15015"/>
                <a:gd name="connsiteX13" fmla="*/ 0 w 67926"/>
                <a:gd name="connsiteY13" fmla="*/ 12189 h 15015"/>
                <a:gd name="connsiteX14" fmla="*/ 66658 w 67926"/>
                <a:gd name="connsiteY14" fmla="*/ 14982 h 15015"/>
                <a:gd name="connsiteX15" fmla="*/ 67927 w 67926"/>
                <a:gd name="connsiteY15" fmla="*/ 14982 h 15015"/>
                <a:gd name="connsiteX16" fmla="*/ 60436 w 67926"/>
                <a:gd name="connsiteY16" fmla="*/ 9523 h 15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015">
                  <a:moveTo>
                    <a:pt x="60436" y="9523"/>
                  </a:moveTo>
                  <a:cubicBezTo>
                    <a:pt x="60436" y="5663"/>
                    <a:pt x="63559" y="2539"/>
                    <a:pt x="67419" y="2539"/>
                  </a:cubicBezTo>
                  <a:lnTo>
                    <a:pt x="67419" y="2539"/>
                  </a:lnTo>
                  <a:lnTo>
                    <a:pt x="4952" y="0"/>
                  </a:lnTo>
                  <a:lnTo>
                    <a:pt x="4952" y="6602"/>
                  </a:lnTo>
                  <a:lnTo>
                    <a:pt x="4952" y="6602"/>
                  </a:lnTo>
                  <a:cubicBezTo>
                    <a:pt x="5015" y="7072"/>
                    <a:pt x="5015" y="7529"/>
                    <a:pt x="4952" y="7999"/>
                  </a:cubicBezTo>
                  <a:cubicBezTo>
                    <a:pt x="5002" y="8380"/>
                    <a:pt x="5002" y="8761"/>
                    <a:pt x="4952" y="9142"/>
                  </a:cubicBezTo>
                  <a:cubicBezTo>
                    <a:pt x="4748" y="9586"/>
                    <a:pt x="4495" y="10018"/>
                    <a:pt x="4190" y="10411"/>
                  </a:cubicBezTo>
                  <a:lnTo>
                    <a:pt x="3555" y="11300"/>
                  </a:lnTo>
                  <a:cubicBezTo>
                    <a:pt x="3136" y="11668"/>
                    <a:pt x="2666" y="11973"/>
                    <a:pt x="2158" y="12189"/>
                  </a:cubicBezTo>
                  <a:lnTo>
                    <a:pt x="1396" y="12189"/>
                  </a:lnTo>
                  <a:lnTo>
                    <a:pt x="0" y="12189"/>
                  </a:lnTo>
                  <a:lnTo>
                    <a:pt x="0" y="12189"/>
                  </a:lnTo>
                  <a:lnTo>
                    <a:pt x="66658" y="14982"/>
                  </a:lnTo>
                  <a:lnTo>
                    <a:pt x="67927" y="14982"/>
                  </a:lnTo>
                  <a:cubicBezTo>
                    <a:pt x="64410" y="15325"/>
                    <a:pt x="61185" y="12976"/>
                    <a:pt x="60436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4D4B3AC-FA56-412A-A34B-DDE61DCF03E5}"/>
                </a:ext>
              </a:extLst>
            </p:cNvPr>
            <p:cNvSpPr/>
            <p:nvPr/>
          </p:nvSpPr>
          <p:spPr>
            <a:xfrm>
              <a:off x="1441455" y="6464693"/>
              <a:ext cx="89638" cy="2412"/>
            </a:xfrm>
            <a:custGeom>
              <a:avLst/>
              <a:gdLst>
                <a:gd name="connsiteX0" fmla="*/ 0 w 89638"/>
                <a:gd name="connsiteY0" fmla="*/ 2412 h 2412"/>
                <a:gd name="connsiteX1" fmla="*/ 89639 w 89638"/>
                <a:gd name="connsiteY1" fmla="*/ 2412 h 2412"/>
                <a:gd name="connsiteX2" fmla="*/ 89639 w 89638"/>
                <a:gd name="connsiteY2" fmla="*/ 1270 h 2412"/>
                <a:gd name="connsiteX3" fmla="*/ 89639 w 89638"/>
                <a:gd name="connsiteY3" fmla="*/ 0 h 2412"/>
                <a:gd name="connsiteX4" fmla="*/ 762 w 89638"/>
                <a:gd name="connsiteY4" fmla="*/ 0 h 2412"/>
                <a:gd name="connsiteX5" fmla="*/ 762 w 89638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575" y="2032"/>
                    <a:pt x="89575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F947879C-3465-4A9E-8DE3-4C6BCEC164F5}"/>
                </a:ext>
              </a:extLst>
            </p:cNvPr>
            <p:cNvSpPr/>
            <p:nvPr/>
          </p:nvSpPr>
          <p:spPr>
            <a:xfrm>
              <a:off x="481712" y="5597759"/>
              <a:ext cx="13906" cy="202767"/>
            </a:xfrm>
            <a:custGeom>
              <a:avLst/>
              <a:gdLst>
                <a:gd name="connsiteX0" fmla="*/ 2793 w 13906"/>
                <a:gd name="connsiteY0" fmla="*/ 181563 h 202767"/>
                <a:gd name="connsiteX1" fmla="*/ 5333 w 13906"/>
                <a:gd name="connsiteY1" fmla="*/ 185753 h 202767"/>
                <a:gd name="connsiteX2" fmla="*/ 5333 w 13906"/>
                <a:gd name="connsiteY2" fmla="*/ 185753 h 202767"/>
                <a:gd name="connsiteX3" fmla="*/ 12951 w 13906"/>
                <a:gd name="connsiteY3" fmla="*/ 198450 h 202767"/>
                <a:gd name="connsiteX4" fmla="*/ 13839 w 13906"/>
                <a:gd name="connsiteY4" fmla="*/ 202767 h 202767"/>
                <a:gd name="connsiteX5" fmla="*/ 13839 w 13906"/>
                <a:gd name="connsiteY5" fmla="*/ 202005 h 202767"/>
                <a:gd name="connsiteX6" fmla="*/ 13839 w 13906"/>
                <a:gd name="connsiteY6" fmla="*/ 6856 h 202767"/>
                <a:gd name="connsiteX7" fmla="*/ 6983 w 13906"/>
                <a:gd name="connsiteY7" fmla="*/ 0 h 202767"/>
                <a:gd name="connsiteX8" fmla="*/ 0 w 13906"/>
                <a:gd name="connsiteY8" fmla="*/ 6856 h 202767"/>
                <a:gd name="connsiteX9" fmla="*/ 0 w 13906"/>
                <a:gd name="connsiteY9" fmla="*/ 177374 h 202767"/>
                <a:gd name="connsiteX10" fmla="*/ 2666 w 13906"/>
                <a:gd name="connsiteY10" fmla="*/ 181563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06" h="202767">
                  <a:moveTo>
                    <a:pt x="2793" y="181563"/>
                  </a:moveTo>
                  <a:lnTo>
                    <a:pt x="5333" y="185753"/>
                  </a:lnTo>
                  <a:lnTo>
                    <a:pt x="5333" y="185753"/>
                  </a:lnTo>
                  <a:lnTo>
                    <a:pt x="12951" y="198450"/>
                  </a:lnTo>
                  <a:cubicBezTo>
                    <a:pt x="13743" y="199741"/>
                    <a:pt x="14057" y="201269"/>
                    <a:pt x="13839" y="202767"/>
                  </a:cubicBezTo>
                  <a:cubicBezTo>
                    <a:pt x="13839" y="202767"/>
                    <a:pt x="13839" y="202767"/>
                    <a:pt x="13839" y="202005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69" y="3050"/>
                    <a:pt x="0" y="6856"/>
                  </a:cubicBezTo>
                  <a:lnTo>
                    <a:pt x="0" y="177374"/>
                  </a:lnTo>
                  <a:lnTo>
                    <a:pt x="2666" y="1815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6C0616C7-6826-431D-A273-507FE244964D}"/>
                </a:ext>
              </a:extLst>
            </p:cNvPr>
            <p:cNvSpPr/>
            <p:nvPr/>
          </p:nvSpPr>
          <p:spPr>
            <a:xfrm>
              <a:off x="489965" y="5805351"/>
              <a:ext cx="2031" cy="108"/>
            </a:xfrm>
            <a:custGeom>
              <a:avLst/>
              <a:gdLst>
                <a:gd name="connsiteX0" fmla="*/ 2031 w 2031"/>
                <a:gd name="connsiteY0" fmla="*/ 0 h 108"/>
                <a:gd name="connsiteX1" fmla="*/ 0 w 2031"/>
                <a:gd name="connsiteY1" fmla="*/ 0 h 108"/>
                <a:gd name="connsiteX2" fmla="*/ 0 w 2031"/>
                <a:gd name="connsiteY2" fmla="*/ 0 h 108"/>
                <a:gd name="connsiteX3" fmla="*/ 2031 w 2031"/>
                <a:gd name="connsiteY3" fmla="*/ 0 h 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108">
                  <a:moveTo>
                    <a:pt x="2031" y="0"/>
                  </a:moveTo>
                  <a:cubicBezTo>
                    <a:pt x="1360" y="127"/>
                    <a:pt x="672" y="127"/>
                    <a:pt x="0" y="0"/>
                  </a:cubicBezTo>
                  <a:lnTo>
                    <a:pt x="0" y="0"/>
                  </a:lnTo>
                  <a:cubicBezTo>
                    <a:pt x="669" y="145"/>
                    <a:pt x="1362" y="145"/>
                    <a:pt x="203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10B60C3-6B87-4D7D-A17A-CC31A7507C3B}"/>
                </a:ext>
              </a:extLst>
            </p:cNvPr>
            <p:cNvSpPr/>
            <p:nvPr/>
          </p:nvSpPr>
          <p:spPr>
            <a:xfrm>
              <a:off x="485775" y="5805985"/>
              <a:ext cx="1777" cy="54"/>
            </a:xfrm>
            <a:custGeom>
              <a:avLst/>
              <a:gdLst>
                <a:gd name="connsiteX0" fmla="*/ 1778 w 1777"/>
                <a:gd name="connsiteY0" fmla="*/ 0 h 54"/>
                <a:gd name="connsiteX1" fmla="*/ 0 w 1777"/>
                <a:gd name="connsiteY1" fmla="*/ 0 h 54"/>
                <a:gd name="connsiteX2" fmla="*/ 1778 w 1777"/>
                <a:gd name="connsiteY2" fmla="*/ 0 h 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54">
                  <a:moveTo>
                    <a:pt x="1778" y="0"/>
                  </a:moveTo>
                  <a:cubicBezTo>
                    <a:pt x="1187" y="72"/>
                    <a:pt x="590" y="72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587524F-A6F8-4A72-90D6-6BA861CF4EB7}"/>
                </a:ext>
              </a:extLst>
            </p:cNvPr>
            <p:cNvSpPr/>
            <p:nvPr/>
          </p:nvSpPr>
          <p:spPr>
            <a:xfrm>
              <a:off x="1005070" y="5623914"/>
              <a:ext cx="2539" cy="151345"/>
            </a:xfrm>
            <a:custGeom>
              <a:avLst/>
              <a:gdLst>
                <a:gd name="connsiteX0" fmla="*/ 2539 w 2539"/>
                <a:gd name="connsiteY0" fmla="*/ 2158 h 151345"/>
                <a:gd name="connsiteX1" fmla="*/ 2539 w 2539"/>
                <a:gd name="connsiteY1" fmla="*/ 1270 h 151345"/>
                <a:gd name="connsiteX2" fmla="*/ 1270 w 2539"/>
                <a:gd name="connsiteY2" fmla="*/ 0 h 151345"/>
                <a:gd name="connsiteX3" fmla="*/ 0 w 2539"/>
                <a:gd name="connsiteY3" fmla="*/ 1270 h 151345"/>
                <a:gd name="connsiteX4" fmla="*/ 0 w 2539"/>
                <a:gd name="connsiteY4" fmla="*/ 151345 h 151345"/>
                <a:gd name="connsiteX5" fmla="*/ 2539 w 2539"/>
                <a:gd name="connsiteY5" fmla="*/ 143219 h 15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151345">
                  <a:moveTo>
                    <a:pt x="2539" y="2158"/>
                  </a:moveTo>
                  <a:lnTo>
                    <a:pt x="2539" y="1270"/>
                  </a:lnTo>
                  <a:cubicBezTo>
                    <a:pt x="2539" y="569"/>
                    <a:pt x="1970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51345"/>
                  </a:lnTo>
                  <a:lnTo>
                    <a:pt x="2539" y="1432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477A8DDC-06A0-4BC7-9851-85800494D1C5}"/>
                </a:ext>
              </a:extLst>
            </p:cNvPr>
            <p:cNvSpPr/>
            <p:nvPr/>
          </p:nvSpPr>
          <p:spPr>
            <a:xfrm>
              <a:off x="1005070" y="5782877"/>
              <a:ext cx="2539" cy="9649"/>
            </a:xfrm>
            <a:custGeom>
              <a:avLst/>
              <a:gdLst>
                <a:gd name="connsiteX0" fmla="*/ 2539 w 2539"/>
                <a:gd name="connsiteY0" fmla="*/ 9650 h 9649"/>
                <a:gd name="connsiteX1" fmla="*/ 2539 w 2539"/>
                <a:gd name="connsiteY1" fmla="*/ 2412 h 9649"/>
                <a:gd name="connsiteX2" fmla="*/ 0 w 2539"/>
                <a:gd name="connsiteY2" fmla="*/ 0 h 9649"/>
                <a:gd name="connsiteX3" fmla="*/ 0 w 2539"/>
                <a:gd name="connsiteY3" fmla="*/ 9650 h 9649"/>
                <a:gd name="connsiteX4" fmla="*/ 2539 w 2539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9649">
                  <a:moveTo>
                    <a:pt x="2539" y="9650"/>
                  </a:moveTo>
                  <a:lnTo>
                    <a:pt x="2539" y="2412"/>
                  </a:lnTo>
                  <a:cubicBezTo>
                    <a:pt x="1520" y="1813"/>
                    <a:pt x="651" y="988"/>
                    <a:pt x="0" y="0"/>
                  </a:cubicBezTo>
                  <a:lnTo>
                    <a:pt x="0" y="9650"/>
                  </a:lnTo>
                  <a:lnTo>
                    <a:pt x="2539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F225BE5F-52EC-42B2-9537-C6E8E73AE6DD}"/>
                </a:ext>
              </a:extLst>
            </p:cNvPr>
            <p:cNvSpPr/>
            <p:nvPr/>
          </p:nvSpPr>
          <p:spPr>
            <a:xfrm>
              <a:off x="653752" y="5785924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472 w 31741"/>
                <a:gd name="connsiteY2" fmla="*/ 2412 h 2412"/>
                <a:gd name="connsiteX3" fmla="*/ 30472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472" y="2412"/>
                  </a:lnTo>
                  <a:lnTo>
                    <a:pt x="30472" y="1143"/>
                  </a:lnTo>
                  <a:cubicBezTo>
                    <a:pt x="30538" y="491"/>
                    <a:pt x="31087" y="-4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476FF381-7A44-4A00-B004-39504D7452BE}"/>
                </a:ext>
              </a:extLst>
            </p:cNvPr>
            <p:cNvSpPr/>
            <p:nvPr/>
          </p:nvSpPr>
          <p:spPr>
            <a:xfrm>
              <a:off x="639913" y="5787067"/>
              <a:ext cx="13840" cy="292025"/>
            </a:xfrm>
            <a:custGeom>
              <a:avLst/>
              <a:gdLst>
                <a:gd name="connsiteX0" fmla="*/ 13839 w 13840"/>
                <a:gd name="connsiteY0" fmla="*/ 0 h 292025"/>
                <a:gd name="connsiteX1" fmla="*/ 7111 w 13840"/>
                <a:gd name="connsiteY1" fmla="*/ 6982 h 292025"/>
                <a:gd name="connsiteX2" fmla="*/ 6983 w 13840"/>
                <a:gd name="connsiteY2" fmla="*/ 6983 h 292025"/>
                <a:gd name="connsiteX3" fmla="*/ 0 w 13840"/>
                <a:gd name="connsiteY3" fmla="*/ 0 h 292025"/>
                <a:gd name="connsiteX4" fmla="*/ 0 w 13840"/>
                <a:gd name="connsiteY4" fmla="*/ 292025 h 292025"/>
                <a:gd name="connsiteX5" fmla="*/ 13839 w 13840"/>
                <a:gd name="connsiteY5" fmla="*/ 292025 h 292025"/>
                <a:gd name="connsiteX6" fmla="*/ 13839 w 13840"/>
                <a:gd name="connsiteY6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40" h="292025">
                  <a:moveTo>
                    <a:pt x="13839" y="0"/>
                  </a:moveTo>
                  <a:cubicBezTo>
                    <a:pt x="13909" y="3786"/>
                    <a:pt x="10898" y="6912"/>
                    <a:pt x="7111" y="6982"/>
                  </a:cubicBezTo>
                  <a:cubicBezTo>
                    <a:pt x="7068" y="6983"/>
                    <a:pt x="7026" y="6983"/>
                    <a:pt x="6983" y="6983"/>
                  </a:cubicBezTo>
                  <a:cubicBezTo>
                    <a:pt x="3126" y="6983"/>
                    <a:pt x="0" y="3856"/>
                    <a:pt x="0" y="0"/>
                  </a:cubicBezTo>
                  <a:lnTo>
                    <a:pt x="0" y="292025"/>
                  </a:lnTo>
                  <a:lnTo>
                    <a:pt x="13839" y="292025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5AADF5D3-319C-4FAB-9D9E-7ED08CAE76D1}"/>
                </a:ext>
              </a:extLst>
            </p:cNvPr>
            <p:cNvSpPr/>
            <p:nvPr/>
          </p:nvSpPr>
          <p:spPr>
            <a:xfrm>
              <a:off x="3275746" y="6465709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2 w 6602"/>
                <a:gd name="connsiteY3" fmla="*/ 1143 h 1142"/>
                <a:gd name="connsiteX4" fmla="*/ 6602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0" y="254"/>
                    <a:pt x="0" y="889"/>
                    <a:pt x="0" y="1143"/>
                  </a:cubicBezTo>
                  <a:lnTo>
                    <a:pt x="0" y="1143"/>
                  </a:lnTo>
                  <a:lnTo>
                    <a:pt x="6602" y="1143"/>
                  </a:lnTo>
                  <a:cubicBezTo>
                    <a:pt x="6539" y="762"/>
                    <a:pt x="6539" y="381"/>
                    <a:pt x="660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90A55070-2965-4681-9380-31EBB229AB9E}"/>
                </a:ext>
              </a:extLst>
            </p:cNvPr>
            <p:cNvSpPr/>
            <p:nvPr/>
          </p:nvSpPr>
          <p:spPr>
            <a:xfrm>
              <a:off x="2579206" y="6464693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616 w 71863"/>
                <a:gd name="connsiteY1" fmla="*/ 0 h 2412"/>
                <a:gd name="connsiteX2" fmla="*/ 22613 w 71863"/>
                <a:gd name="connsiteY2" fmla="*/ 1257 h 2412"/>
                <a:gd name="connsiteX3" fmla="*/ 22473 w 71863"/>
                <a:gd name="connsiteY3" fmla="*/ 1270 h 2412"/>
                <a:gd name="connsiteX4" fmla="*/ 762 w 71863"/>
                <a:gd name="connsiteY4" fmla="*/ 1270 h 2412"/>
                <a:gd name="connsiteX5" fmla="*/ 0 w 71863"/>
                <a:gd name="connsiteY5" fmla="*/ 2412 h 2412"/>
                <a:gd name="connsiteX6" fmla="*/ 71863 w 71863"/>
                <a:gd name="connsiteY6" fmla="*/ 2412 h 2412"/>
                <a:gd name="connsiteX7" fmla="*/ 71863 w 71863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616" y="0"/>
                  </a:lnTo>
                  <a:cubicBezTo>
                    <a:pt x="23692" y="622"/>
                    <a:pt x="23235" y="1193"/>
                    <a:pt x="22613" y="1257"/>
                  </a:cubicBezTo>
                  <a:cubicBezTo>
                    <a:pt x="22562" y="1270"/>
                    <a:pt x="22524" y="1270"/>
                    <a:pt x="22473" y="1270"/>
                  </a:cubicBezTo>
                  <a:lnTo>
                    <a:pt x="762" y="1270"/>
                  </a:lnTo>
                  <a:lnTo>
                    <a:pt x="0" y="2412"/>
                  </a:lnTo>
                  <a:lnTo>
                    <a:pt x="71863" y="2412"/>
                  </a:lnTo>
                  <a:lnTo>
                    <a:pt x="718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E425EC90-C673-4391-B483-9046C699FB05}"/>
                </a:ext>
              </a:extLst>
            </p:cNvPr>
            <p:cNvSpPr/>
            <p:nvPr/>
          </p:nvSpPr>
          <p:spPr>
            <a:xfrm>
              <a:off x="1013323" y="5804081"/>
              <a:ext cx="2412" cy="588621"/>
            </a:xfrm>
            <a:custGeom>
              <a:avLst/>
              <a:gdLst>
                <a:gd name="connsiteX0" fmla="*/ 381 w 2412"/>
                <a:gd name="connsiteY0" fmla="*/ 588621 h 588621"/>
                <a:gd name="connsiteX1" fmla="*/ 2412 w 2412"/>
                <a:gd name="connsiteY1" fmla="*/ 588621 h 588621"/>
                <a:gd name="connsiteX2" fmla="*/ 2412 w 2412"/>
                <a:gd name="connsiteY2" fmla="*/ 0 h 588621"/>
                <a:gd name="connsiteX3" fmla="*/ 0 w 2412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588621">
                  <a:moveTo>
                    <a:pt x="381" y="588621"/>
                  </a:moveTo>
                  <a:lnTo>
                    <a:pt x="2412" y="588621"/>
                  </a:lnTo>
                  <a:lnTo>
                    <a:pt x="2412" y="0"/>
                  </a:lnTo>
                  <a:cubicBezTo>
                    <a:pt x="1755" y="769"/>
                    <a:pt x="929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FA3DC61-AAD7-4F70-91FF-515998954B91}"/>
                </a:ext>
              </a:extLst>
            </p:cNvPr>
            <p:cNvSpPr/>
            <p:nvPr/>
          </p:nvSpPr>
          <p:spPr>
            <a:xfrm>
              <a:off x="1013323" y="5784020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015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29" y="741"/>
                    <a:pt x="910" y="1345"/>
                    <a:pt x="0" y="1778"/>
                  </a:cubicBezTo>
                  <a:lnTo>
                    <a:pt x="0" y="9015"/>
                  </a:lnTo>
                  <a:cubicBezTo>
                    <a:pt x="929" y="9415"/>
                    <a:pt x="1755" y="10023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A6BE5E5F-931C-44A6-B597-3EA610326C4A}"/>
                </a:ext>
              </a:extLst>
            </p:cNvPr>
            <p:cNvSpPr/>
            <p:nvPr/>
          </p:nvSpPr>
          <p:spPr>
            <a:xfrm>
              <a:off x="1009894" y="5785925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7BDC4ECF-FC2D-4C96-A187-9DA133F9F180}"/>
                </a:ext>
              </a:extLst>
            </p:cNvPr>
            <p:cNvSpPr/>
            <p:nvPr/>
          </p:nvSpPr>
          <p:spPr>
            <a:xfrm>
              <a:off x="1010783" y="5760531"/>
              <a:ext cx="1142" cy="761"/>
            </a:xfrm>
            <a:custGeom>
              <a:avLst/>
              <a:gdLst>
                <a:gd name="connsiteX0" fmla="*/ 762 w 1142"/>
                <a:gd name="connsiteY0" fmla="*/ 127 h 761"/>
                <a:gd name="connsiteX1" fmla="*/ 0 w 1142"/>
                <a:gd name="connsiteY1" fmla="*/ 762 h 761"/>
                <a:gd name="connsiteX2" fmla="*/ 1143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127"/>
                  </a:moveTo>
                  <a:lnTo>
                    <a:pt x="0" y="762"/>
                  </a:lnTo>
                  <a:cubicBezTo>
                    <a:pt x="350" y="465"/>
                    <a:pt x="734" y="209"/>
                    <a:pt x="114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E621E085-98C3-4A32-8A87-873F19E752D0}"/>
                </a:ext>
              </a:extLst>
            </p:cNvPr>
            <p:cNvSpPr/>
            <p:nvPr/>
          </p:nvSpPr>
          <p:spPr>
            <a:xfrm>
              <a:off x="1004692" y="5764594"/>
              <a:ext cx="15360" cy="21457"/>
            </a:xfrm>
            <a:custGeom>
              <a:avLst/>
              <a:gdLst>
                <a:gd name="connsiteX0" fmla="*/ 378 w 15360"/>
                <a:gd name="connsiteY0" fmla="*/ 18283 h 21457"/>
                <a:gd name="connsiteX1" fmla="*/ 2917 w 15360"/>
                <a:gd name="connsiteY1" fmla="*/ 20696 h 21457"/>
                <a:gd name="connsiteX2" fmla="*/ 4441 w 15360"/>
                <a:gd name="connsiteY2" fmla="*/ 21457 h 21457"/>
                <a:gd name="connsiteX3" fmla="*/ 7615 w 15360"/>
                <a:gd name="connsiteY3" fmla="*/ 21457 h 21457"/>
                <a:gd name="connsiteX4" fmla="*/ 9012 w 15360"/>
                <a:gd name="connsiteY4" fmla="*/ 21457 h 21457"/>
                <a:gd name="connsiteX5" fmla="*/ 11424 w 15360"/>
                <a:gd name="connsiteY5" fmla="*/ 19680 h 21457"/>
                <a:gd name="connsiteX6" fmla="*/ 12948 w 15360"/>
                <a:gd name="connsiteY6" fmla="*/ 17014 h 21457"/>
                <a:gd name="connsiteX7" fmla="*/ 15360 w 15360"/>
                <a:gd name="connsiteY7" fmla="*/ 9269 h 21457"/>
                <a:gd name="connsiteX8" fmla="*/ 10154 w 15360"/>
                <a:gd name="connsiteY8" fmla="*/ 9269 h 21457"/>
                <a:gd name="connsiteX9" fmla="*/ 3298 w 15360"/>
                <a:gd name="connsiteY9" fmla="*/ 2412 h 21457"/>
                <a:gd name="connsiteX10" fmla="*/ 3298 w 15360"/>
                <a:gd name="connsiteY10" fmla="*/ 0 h 21457"/>
                <a:gd name="connsiteX11" fmla="*/ 3298 w 15360"/>
                <a:gd name="connsiteY11" fmla="*/ 0 h 21457"/>
                <a:gd name="connsiteX12" fmla="*/ 3298 w 15360"/>
                <a:gd name="connsiteY12" fmla="*/ 2412 h 21457"/>
                <a:gd name="connsiteX13" fmla="*/ 759 w 15360"/>
                <a:gd name="connsiteY13" fmla="*/ 10538 h 21457"/>
                <a:gd name="connsiteX14" fmla="*/ 759 w 15360"/>
                <a:gd name="connsiteY14" fmla="*/ 12697 h 21457"/>
                <a:gd name="connsiteX15" fmla="*/ 759 w 15360"/>
                <a:gd name="connsiteY15" fmla="*/ 12697 h 21457"/>
                <a:gd name="connsiteX16" fmla="*/ 378 w 15360"/>
                <a:gd name="connsiteY16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360" h="21457">
                  <a:moveTo>
                    <a:pt x="378" y="18283"/>
                  </a:moveTo>
                  <a:cubicBezTo>
                    <a:pt x="1029" y="19271"/>
                    <a:pt x="1898" y="20096"/>
                    <a:pt x="2917" y="20696"/>
                  </a:cubicBezTo>
                  <a:cubicBezTo>
                    <a:pt x="3385" y="21025"/>
                    <a:pt x="3898" y="21281"/>
                    <a:pt x="4441" y="21457"/>
                  </a:cubicBezTo>
                  <a:lnTo>
                    <a:pt x="7615" y="21457"/>
                  </a:lnTo>
                  <a:lnTo>
                    <a:pt x="9012" y="21457"/>
                  </a:lnTo>
                  <a:cubicBezTo>
                    <a:pt x="9922" y="21025"/>
                    <a:pt x="10741" y="20421"/>
                    <a:pt x="11424" y="19680"/>
                  </a:cubicBezTo>
                  <a:cubicBezTo>
                    <a:pt x="12152" y="18936"/>
                    <a:pt x="12676" y="18018"/>
                    <a:pt x="12948" y="17014"/>
                  </a:cubicBezTo>
                  <a:lnTo>
                    <a:pt x="15360" y="9269"/>
                  </a:lnTo>
                  <a:lnTo>
                    <a:pt x="10154" y="9269"/>
                  </a:lnTo>
                  <a:cubicBezTo>
                    <a:pt x="6368" y="9269"/>
                    <a:pt x="3298" y="6199"/>
                    <a:pt x="3298" y="2412"/>
                  </a:cubicBezTo>
                  <a:cubicBezTo>
                    <a:pt x="3166" y="1614"/>
                    <a:pt x="3166" y="799"/>
                    <a:pt x="3298" y="0"/>
                  </a:cubicBezTo>
                  <a:lnTo>
                    <a:pt x="3298" y="0"/>
                  </a:lnTo>
                  <a:lnTo>
                    <a:pt x="3298" y="2412"/>
                  </a:lnTo>
                  <a:lnTo>
                    <a:pt x="759" y="10538"/>
                  </a:lnTo>
                  <a:lnTo>
                    <a:pt x="759" y="12697"/>
                  </a:lnTo>
                  <a:lnTo>
                    <a:pt x="759" y="12697"/>
                  </a:lnTo>
                  <a:cubicBezTo>
                    <a:pt x="-98" y="14436"/>
                    <a:pt x="-235" y="16444"/>
                    <a:pt x="378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2227656B-5421-495F-80FB-F63A4D5B0174}"/>
                </a:ext>
              </a:extLst>
            </p:cNvPr>
            <p:cNvSpPr/>
            <p:nvPr/>
          </p:nvSpPr>
          <p:spPr>
            <a:xfrm>
              <a:off x="1441455" y="6784524"/>
              <a:ext cx="124681" cy="1777"/>
            </a:xfrm>
            <a:custGeom>
              <a:avLst/>
              <a:gdLst>
                <a:gd name="connsiteX0" fmla="*/ 0 w 124681"/>
                <a:gd name="connsiteY0" fmla="*/ 0 h 1777"/>
                <a:gd name="connsiteX1" fmla="*/ 0 w 124681"/>
                <a:gd name="connsiteY1" fmla="*/ 889 h 1777"/>
                <a:gd name="connsiteX2" fmla="*/ 0 w 124681"/>
                <a:gd name="connsiteY2" fmla="*/ 1778 h 1777"/>
                <a:gd name="connsiteX3" fmla="*/ 124682 w 124681"/>
                <a:gd name="connsiteY3" fmla="*/ 1778 h 1777"/>
                <a:gd name="connsiteX4" fmla="*/ 120365 w 124681"/>
                <a:gd name="connsiteY4" fmla="*/ 0 h 1777"/>
                <a:gd name="connsiteX5" fmla="*/ 0 w 124681"/>
                <a:gd name="connsiteY5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1777">
                  <a:moveTo>
                    <a:pt x="0" y="0"/>
                  </a:moveTo>
                  <a:lnTo>
                    <a:pt x="0" y="889"/>
                  </a:lnTo>
                  <a:lnTo>
                    <a:pt x="0" y="1778"/>
                  </a:lnTo>
                  <a:lnTo>
                    <a:pt x="124682" y="1778"/>
                  </a:lnTo>
                  <a:lnTo>
                    <a:pt x="12036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AF5F17B3-CC8E-4D78-B52A-6D83308021CF}"/>
                </a:ext>
              </a:extLst>
            </p:cNvPr>
            <p:cNvSpPr/>
            <p:nvPr/>
          </p:nvSpPr>
          <p:spPr>
            <a:xfrm>
              <a:off x="1441455" y="6766368"/>
              <a:ext cx="98145" cy="2539"/>
            </a:xfrm>
            <a:custGeom>
              <a:avLst/>
              <a:gdLst>
                <a:gd name="connsiteX0" fmla="*/ 0 w 98145"/>
                <a:gd name="connsiteY0" fmla="*/ 1270 h 2539"/>
                <a:gd name="connsiteX1" fmla="*/ 0 w 98145"/>
                <a:gd name="connsiteY1" fmla="*/ 2539 h 2539"/>
                <a:gd name="connsiteX2" fmla="*/ 98145 w 98145"/>
                <a:gd name="connsiteY2" fmla="*/ 2539 h 2539"/>
                <a:gd name="connsiteX3" fmla="*/ 98145 w 98145"/>
                <a:gd name="connsiteY3" fmla="*/ 0 h 2539"/>
                <a:gd name="connsiteX4" fmla="*/ 127 w 98145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145" h="2539">
                  <a:moveTo>
                    <a:pt x="0" y="1270"/>
                  </a:moveTo>
                  <a:lnTo>
                    <a:pt x="0" y="2539"/>
                  </a:lnTo>
                  <a:lnTo>
                    <a:pt x="98145" y="2539"/>
                  </a:lnTo>
                  <a:cubicBezTo>
                    <a:pt x="97955" y="1701"/>
                    <a:pt x="97955" y="838"/>
                    <a:pt x="98145" y="0"/>
                  </a:cubicBez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458FE27C-3622-44E0-BE51-5C8855E81A5E}"/>
                </a:ext>
              </a:extLst>
            </p:cNvPr>
            <p:cNvSpPr/>
            <p:nvPr/>
          </p:nvSpPr>
          <p:spPr>
            <a:xfrm>
              <a:off x="1536299" y="6472565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143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143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33"/>
                    <a:pt x="495" y="296279"/>
                    <a:pt x="1143" y="296342"/>
                  </a:cubicBezTo>
                  <a:cubicBezTo>
                    <a:pt x="1841" y="296342"/>
                    <a:pt x="2412" y="295771"/>
                    <a:pt x="2412" y="295073"/>
                  </a:cubicBez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C45D52D-0F40-4DA0-A5A0-E2639F36AB5F}"/>
                </a:ext>
              </a:extLst>
            </p:cNvPr>
            <p:cNvSpPr/>
            <p:nvPr/>
          </p:nvSpPr>
          <p:spPr>
            <a:xfrm>
              <a:off x="0" y="6202378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5250C375-5D65-44DD-A1F1-E31B1479F18B}"/>
                </a:ext>
              </a:extLst>
            </p:cNvPr>
            <p:cNvSpPr/>
            <p:nvPr/>
          </p:nvSpPr>
          <p:spPr>
            <a:xfrm>
              <a:off x="684351" y="5804589"/>
              <a:ext cx="2539" cy="275011"/>
            </a:xfrm>
            <a:custGeom>
              <a:avLst/>
              <a:gdLst>
                <a:gd name="connsiteX0" fmla="*/ 1270 w 2539"/>
                <a:gd name="connsiteY0" fmla="*/ 275012 h 275011"/>
                <a:gd name="connsiteX1" fmla="*/ 2539 w 2539"/>
                <a:gd name="connsiteY1" fmla="*/ 275012 h 275011"/>
                <a:gd name="connsiteX2" fmla="*/ 2539 w 2539"/>
                <a:gd name="connsiteY2" fmla="*/ 1270 h 275011"/>
                <a:gd name="connsiteX3" fmla="*/ 0 w 2539"/>
                <a:gd name="connsiteY3" fmla="*/ 0 h 275011"/>
                <a:gd name="connsiteX4" fmla="*/ 0 w 2539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5011">
                  <a:moveTo>
                    <a:pt x="1270" y="275012"/>
                  </a:moveTo>
                  <a:lnTo>
                    <a:pt x="2539" y="275012"/>
                  </a:lnTo>
                  <a:lnTo>
                    <a:pt x="2539" y="1270"/>
                  </a:lnTo>
                  <a:cubicBezTo>
                    <a:pt x="1614" y="1028"/>
                    <a:pt x="749" y="59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DF3771B7-664A-4E7E-BDBD-EAC31B06E7DF}"/>
                </a:ext>
              </a:extLst>
            </p:cNvPr>
            <p:cNvSpPr/>
            <p:nvPr/>
          </p:nvSpPr>
          <p:spPr>
            <a:xfrm>
              <a:off x="684224" y="5785798"/>
              <a:ext cx="2539" cy="8506"/>
            </a:xfrm>
            <a:custGeom>
              <a:avLst/>
              <a:gdLst>
                <a:gd name="connsiteX0" fmla="*/ 0 w 2539"/>
                <a:gd name="connsiteY0" fmla="*/ 1270 h 8506"/>
                <a:gd name="connsiteX1" fmla="*/ 0 w 2539"/>
                <a:gd name="connsiteY1" fmla="*/ 8507 h 8506"/>
                <a:gd name="connsiteX2" fmla="*/ 2539 w 2539"/>
                <a:gd name="connsiteY2" fmla="*/ 7110 h 8506"/>
                <a:gd name="connsiteX3" fmla="*/ 2539 w 2539"/>
                <a:gd name="connsiteY3" fmla="*/ 1270 h 8506"/>
                <a:gd name="connsiteX4" fmla="*/ 1270 w 2539"/>
                <a:gd name="connsiteY4" fmla="*/ 0 h 8506"/>
                <a:gd name="connsiteX5" fmla="*/ 0 w 2539"/>
                <a:gd name="connsiteY5" fmla="*/ 1270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506">
                  <a:moveTo>
                    <a:pt x="0" y="1270"/>
                  </a:moveTo>
                  <a:lnTo>
                    <a:pt x="0" y="8507"/>
                  </a:lnTo>
                  <a:cubicBezTo>
                    <a:pt x="741" y="7872"/>
                    <a:pt x="1606" y="7396"/>
                    <a:pt x="2539" y="7110"/>
                  </a:cubicBezTo>
                  <a:lnTo>
                    <a:pt x="2539" y="1270"/>
                  </a:ln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45CD553C-B4C3-4D77-AE52-9E78CA2A0042}"/>
                </a:ext>
              </a:extLst>
            </p:cNvPr>
            <p:cNvSpPr/>
            <p:nvPr/>
          </p:nvSpPr>
          <p:spPr>
            <a:xfrm>
              <a:off x="1009894" y="5806112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143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EAD6EA09-300A-4DA5-BED7-D3DE991FFDD8}"/>
                </a:ext>
              </a:extLst>
            </p:cNvPr>
            <p:cNvSpPr/>
            <p:nvPr/>
          </p:nvSpPr>
          <p:spPr>
            <a:xfrm>
              <a:off x="2566382" y="6426475"/>
              <a:ext cx="13839" cy="34535"/>
            </a:xfrm>
            <a:custGeom>
              <a:avLst/>
              <a:gdLst>
                <a:gd name="connsiteX0" fmla="*/ 7364 w 13839"/>
                <a:gd name="connsiteY0" fmla="*/ 29711 h 34535"/>
                <a:gd name="connsiteX1" fmla="*/ 13839 w 13839"/>
                <a:gd name="connsiteY1" fmla="*/ 34535 h 34535"/>
                <a:gd name="connsiteX2" fmla="*/ 13839 w 13839"/>
                <a:gd name="connsiteY2" fmla="*/ 6856 h 34535"/>
                <a:gd name="connsiteX3" fmla="*/ 6856 w 13839"/>
                <a:gd name="connsiteY3" fmla="*/ 6856 h 34535"/>
                <a:gd name="connsiteX4" fmla="*/ 0 w 13839"/>
                <a:gd name="connsiteY4" fmla="*/ 0 h 34535"/>
                <a:gd name="connsiteX5" fmla="*/ 0 w 13839"/>
                <a:gd name="connsiteY5" fmla="*/ 29711 h 34535"/>
                <a:gd name="connsiteX6" fmla="*/ 7364 w 13839"/>
                <a:gd name="connsiteY6" fmla="*/ 29711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4535">
                  <a:moveTo>
                    <a:pt x="7364" y="29711"/>
                  </a:moveTo>
                  <a:cubicBezTo>
                    <a:pt x="10322" y="29787"/>
                    <a:pt x="12925" y="31716"/>
                    <a:pt x="13839" y="34535"/>
                  </a:cubicBezTo>
                  <a:lnTo>
                    <a:pt x="13839" y="6856"/>
                  </a:lnTo>
                  <a:lnTo>
                    <a:pt x="6856" y="6856"/>
                  </a:lnTo>
                  <a:cubicBezTo>
                    <a:pt x="3072" y="6856"/>
                    <a:pt x="0" y="3784"/>
                    <a:pt x="0" y="0"/>
                  </a:cubicBezTo>
                  <a:lnTo>
                    <a:pt x="0" y="29711"/>
                  </a:lnTo>
                  <a:lnTo>
                    <a:pt x="7364" y="297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9F9FC5D2-EA2F-45E6-8EB7-636323363A63}"/>
                </a:ext>
              </a:extLst>
            </p:cNvPr>
            <p:cNvSpPr/>
            <p:nvPr/>
          </p:nvSpPr>
          <p:spPr>
            <a:xfrm>
              <a:off x="1184474" y="5618327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2 w 13712"/>
                <a:gd name="connsiteY2" fmla="*/ 141442 h 141441"/>
                <a:gd name="connsiteX3" fmla="*/ 13712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2" y="141442"/>
                  </a:lnTo>
                  <a:lnTo>
                    <a:pt x="13712" y="6856"/>
                  </a:lnTo>
                  <a:cubicBezTo>
                    <a:pt x="13712" y="3070"/>
                    <a:pt x="10642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5CA0591A-2C05-4B8C-8ED8-C6E79738A6EA}"/>
                </a:ext>
              </a:extLst>
            </p:cNvPr>
            <p:cNvSpPr/>
            <p:nvPr/>
          </p:nvSpPr>
          <p:spPr>
            <a:xfrm>
              <a:off x="2717092" y="5847280"/>
              <a:ext cx="470666" cy="13936"/>
            </a:xfrm>
            <a:custGeom>
              <a:avLst/>
              <a:gdLst>
                <a:gd name="connsiteX0" fmla="*/ 7872 w 470666"/>
                <a:gd name="connsiteY0" fmla="*/ 5556 h 13936"/>
                <a:gd name="connsiteX1" fmla="*/ 2920 w 470666"/>
                <a:gd name="connsiteY1" fmla="*/ 13936 h 13936"/>
                <a:gd name="connsiteX2" fmla="*/ 463810 w 470666"/>
                <a:gd name="connsiteY2" fmla="*/ 13936 h 13936"/>
                <a:gd name="connsiteX3" fmla="*/ 463810 w 470666"/>
                <a:gd name="connsiteY3" fmla="*/ 7080 h 13936"/>
                <a:gd name="connsiteX4" fmla="*/ 470667 w 470666"/>
                <a:gd name="connsiteY4" fmla="*/ 97 h 13936"/>
                <a:gd name="connsiteX5" fmla="*/ 889 w 470666"/>
                <a:gd name="connsiteY5" fmla="*/ 97 h 13936"/>
                <a:gd name="connsiteX6" fmla="*/ 0 w 470666"/>
                <a:gd name="connsiteY6" fmla="*/ 97 h 13936"/>
                <a:gd name="connsiteX7" fmla="*/ 7872 w 470666"/>
                <a:gd name="connsiteY7" fmla="*/ 5556 h 1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0666" h="13936">
                  <a:moveTo>
                    <a:pt x="7872" y="5556"/>
                  </a:moveTo>
                  <a:cubicBezTo>
                    <a:pt x="8761" y="9229"/>
                    <a:pt x="6564" y="12943"/>
                    <a:pt x="2920" y="13936"/>
                  </a:cubicBezTo>
                  <a:lnTo>
                    <a:pt x="463810" y="13936"/>
                  </a:lnTo>
                  <a:lnTo>
                    <a:pt x="463810" y="7080"/>
                  </a:lnTo>
                  <a:cubicBezTo>
                    <a:pt x="463810" y="3272"/>
                    <a:pt x="466857" y="166"/>
                    <a:pt x="470667" y="97"/>
                  </a:cubicBezTo>
                  <a:lnTo>
                    <a:pt x="889" y="97"/>
                  </a:lnTo>
                  <a:lnTo>
                    <a:pt x="0" y="97"/>
                  </a:lnTo>
                  <a:cubicBezTo>
                    <a:pt x="3669" y="-523"/>
                    <a:pt x="7161" y="1901"/>
                    <a:pt x="7872" y="55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DB39E93-FD88-46B3-8EF9-EA81F1841550}"/>
                </a:ext>
              </a:extLst>
            </p:cNvPr>
            <p:cNvSpPr/>
            <p:nvPr/>
          </p:nvSpPr>
          <p:spPr>
            <a:xfrm>
              <a:off x="2656782" y="5848317"/>
              <a:ext cx="67870" cy="28135"/>
            </a:xfrm>
            <a:custGeom>
              <a:avLst/>
              <a:gdLst>
                <a:gd name="connsiteX0" fmla="*/ 8126 w 67870"/>
                <a:gd name="connsiteY0" fmla="*/ 22930 h 28135"/>
                <a:gd name="connsiteX1" fmla="*/ 8126 w 67870"/>
                <a:gd name="connsiteY1" fmla="*/ 28135 h 28135"/>
                <a:gd name="connsiteX2" fmla="*/ 60182 w 67870"/>
                <a:gd name="connsiteY2" fmla="*/ 14169 h 28135"/>
                <a:gd name="connsiteX3" fmla="*/ 60182 w 67870"/>
                <a:gd name="connsiteY3" fmla="*/ 6678 h 28135"/>
                <a:gd name="connsiteX4" fmla="*/ 61452 w 67870"/>
                <a:gd name="connsiteY4" fmla="*/ 5408 h 28135"/>
                <a:gd name="connsiteX5" fmla="*/ 62722 w 67870"/>
                <a:gd name="connsiteY5" fmla="*/ 6678 h 28135"/>
                <a:gd name="connsiteX6" fmla="*/ 62722 w 67870"/>
                <a:gd name="connsiteY6" fmla="*/ 13407 h 28135"/>
                <a:gd name="connsiteX7" fmla="*/ 62722 w 67870"/>
                <a:gd name="connsiteY7" fmla="*/ 13407 h 28135"/>
                <a:gd name="connsiteX8" fmla="*/ 67673 w 67870"/>
                <a:gd name="connsiteY8" fmla="*/ 5027 h 28135"/>
                <a:gd name="connsiteX9" fmla="*/ 60055 w 67870"/>
                <a:gd name="connsiteY9" fmla="*/ 76 h 28135"/>
                <a:gd name="connsiteX10" fmla="*/ 60309 w 67870"/>
                <a:gd name="connsiteY10" fmla="*/ 76 h 28135"/>
                <a:gd name="connsiteX11" fmla="*/ 0 w 67870"/>
                <a:gd name="connsiteY11" fmla="*/ 16327 h 28135"/>
                <a:gd name="connsiteX12" fmla="*/ 0 w 67870"/>
                <a:gd name="connsiteY12" fmla="*/ 16327 h 28135"/>
                <a:gd name="connsiteX13" fmla="*/ 2158 w 67870"/>
                <a:gd name="connsiteY13" fmla="*/ 16327 h 28135"/>
                <a:gd name="connsiteX14" fmla="*/ 8126 w 67870"/>
                <a:gd name="connsiteY14" fmla="*/ 22930 h 28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7870" h="28135">
                  <a:moveTo>
                    <a:pt x="8126" y="22930"/>
                  </a:moveTo>
                  <a:lnTo>
                    <a:pt x="8126" y="28135"/>
                  </a:lnTo>
                  <a:lnTo>
                    <a:pt x="60182" y="14169"/>
                  </a:lnTo>
                  <a:lnTo>
                    <a:pt x="60182" y="6678"/>
                  </a:lnTo>
                  <a:cubicBezTo>
                    <a:pt x="60182" y="5977"/>
                    <a:pt x="60754" y="5408"/>
                    <a:pt x="61452" y="5408"/>
                  </a:cubicBezTo>
                  <a:cubicBezTo>
                    <a:pt x="62150" y="5408"/>
                    <a:pt x="62722" y="5977"/>
                    <a:pt x="62722" y="6678"/>
                  </a:cubicBezTo>
                  <a:lnTo>
                    <a:pt x="62722" y="13407"/>
                  </a:lnTo>
                  <a:lnTo>
                    <a:pt x="62722" y="13407"/>
                  </a:lnTo>
                  <a:cubicBezTo>
                    <a:pt x="66366" y="12414"/>
                    <a:pt x="68562" y="8700"/>
                    <a:pt x="67673" y="5027"/>
                  </a:cubicBezTo>
                  <a:cubicBezTo>
                    <a:pt x="66747" y="1689"/>
                    <a:pt x="63483" y="-435"/>
                    <a:pt x="60055" y="76"/>
                  </a:cubicBezTo>
                  <a:lnTo>
                    <a:pt x="60309" y="76"/>
                  </a:lnTo>
                  <a:lnTo>
                    <a:pt x="0" y="16327"/>
                  </a:lnTo>
                  <a:lnTo>
                    <a:pt x="0" y="16327"/>
                  </a:lnTo>
                  <a:cubicBezTo>
                    <a:pt x="711" y="16197"/>
                    <a:pt x="1447" y="16197"/>
                    <a:pt x="2158" y="16327"/>
                  </a:cubicBezTo>
                  <a:cubicBezTo>
                    <a:pt x="5472" y="16811"/>
                    <a:pt x="7974" y="19583"/>
                    <a:pt x="8126" y="229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FD60B99C-324D-4DAC-85B5-21A5F2B0447E}"/>
                </a:ext>
              </a:extLst>
            </p:cNvPr>
            <p:cNvSpPr/>
            <p:nvPr/>
          </p:nvSpPr>
          <p:spPr>
            <a:xfrm>
              <a:off x="2716965" y="5853725"/>
              <a:ext cx="2539" cy="1014851"/>
            </a:xfrm>
            <a:custGeom>
              <a:avLst/>
              <a:gdLst>
                <a:gd name="connsiteX0" fmla="*/ 2539 w 2539"/>
                <a:gd name="connsiteY0" fmla="*/ 7999 h 1014851"/>
                <a:gd name="connsiteX1" fmla="*/ 2539 w 2539"/>
                <a:gd name="connsiteY1" fmla="*/ 1270 h 1014851"/>
                <a:gd name="connsiteX2" fmla="*/ 1270 w 2539"/>
                <a:gd name="connsiteY2" fmla="*/ 0 h 1014851"/>
                <a:gd name="connsiteX3" fmla="*/ 0 w 2539"/>
                <a:gd name="connsiteY3" fmla="*/ 1270 h 1014851"/>
                <a:gd name="connsiteX4" fmla="*/ 0 w 2539"/>
                <a:gd name="connsiteY4" fmla="*/ 1014851 h 1014851"/>
                <a:gd name="connsiteX5" fmla="*/ 2539 w 2539"/>
                <a:gd name="connsiteY5" fmla="*/ 1014851 h 1014851"/>
                <a:gd name="connsiteX6" fmla="*/ 2539 w 2539"/>
                <a:gd name="connsiteY6" fmla="*/ 8126 h 1014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14851">
                  <a:moveTo>
                    <a:pt x="2539" y="7999"/>
                  </a:move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14851"/>
                  </a:lnTo>
                  <a:lnTo>
                    <a:pt x="2539" y="1014851"/>
                  </a:lnTo>
                  <a:lnTo>
                    <a:pt x="2539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F30B7594-8139-45AE-8924-9E53AAACC7C5}"/>
                </a:ext>
              </a:extLst>
            </p:cNvPr>
            <p:cNvSpPr/>
            <p:nvPr/>
          </p:nvSpPr>
          <p:spPr>
            <a:xfrm>
              <a:off x="487553" y="5805985"/>
              <a:ext cx="2412" cy="273488"/>
            </a:xfrm>
            <a:custGeom>
              <a:avLst/>
              <a:gdLst>
                <a:gd name="connsiteX0" fmla="*/ 2412 w 2412"/>
                <a:gd name="connsiteY0" fmla="*/ 0 h 273488"/>
                <a:gd name="connsiteX1" fmla="*/ 1270 w 2412"/>
                <a:gd name="connsiteY1" fmla="*/ 0 h 273488"/>
                <a:gd name="connsiteX2" fmla="*/ 0 w 2412"/>
                <a:gd name="connsiteY2" fmla="*/ 0 h 273488"/>
                <a:gd name="connsiteX3" fmla="*/ 0 w 2412"/>
                <a:gd name="connsiteY3" fmla="*/ 0 h 273488"/>
                <a:gd name="connsiteX4" fmla="*/ 0 w 2412"/>
                <a:gd name="connsiteY4" fmla="*/ 267394 h 273488"/>
                <a:gd name="connsiteX5" fmla="*/ 0 w 2412"/>
                <a:gd name="connsiteY5" fmla="*/ 268155 h 273488"/>
                <a:gd name="connsiteX6" fmla="*/ 0 w 2412"/>
                <a:gd name="connsiteY6" fmla="*/ 269552 h 273488"/>
                <a:gd name="connsiteX7" fmla="*/ 0 w 2412"/>
                <a:gd name="connsiteY7" fmla="*/ 273488 h 273488"/>
                <a:gd name="connsiteX8" fmla="*/ 1904 w 2412"/>
                <a:gd name="connsiteY8" fmla="*/ 273488 h 273488"/>
                <a:gd name="connsiteX9" fmla="*/ 1904 w 2412"/>
                <a:gd name="connsiteY9" fmla="*/ 127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12" h="273488">
                  <a:moveTo>
                    <a:pt x="2412" y="0"/>
                  </a:moveTo>
                  <a:cubicBezTo>
                    <a:pt x="2034" y="53"/>
                    <a:pt x="1649" y="53"/>
                    <a:pt x="1270" y="0"/>
                  </a:cubicBezTo>
                  <a:cubicBezTo>
                    <a:pt x="849" y="74"/>
                    <a:pt x="420" y="74"/>
                    <a:pt x="0" y="0"/>
                  </a:cubicBezTo>
                  <a:lnTo>
                    <a:pt x="0" y="0"/>
                  </a:lnTo>
                  <a:lnTo>
                    <a:pt x="0" y="267394"/>
                  </a:lnTo>
                  <a:cubicBezTo>
                    <a:pt x="60" y="267648"/>
                    <a:pt x="60" y="267902"/>
                    <a:pt x="0" y="268155"/>
                  </a:cubicBezTo>
                  <a:lnTo>
                    <a:pt x="0" y="269552"/>
                  </a:lnTo>
                  <a:lnTo>
                    <a:pt x="0" y="273488"/>
                  </a:lnTo>
                  <a:lnTo>
                    <a:pt x="1904" y="273488"/>
                  </a:lnTo>
                  <a:lnTo>
                    <a:pt x="1904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B3923D0B-EDE8-4690-8095-90058FD55C63}"/>
                </a:ext>
              </a:extLst>
            </p:cNvPr>
            <p:cNvSpPr/>
            <p:nvPr/>
          </p:nvSpPr>
          <p:spPr>
            <a:xfrm>
              <a:off x="479681" y="5798113"/>
              <a:ext cx="2412" cy="269425"/>
            </a:xfrm>
            <a:custGeom>
              <a:avLst/>
              <a:gdLst>
                <a:gd name="connsiteX0" fmla="*/ 1270 w 2412"/>
                <a:gd name="connsiteY0" fmla="*/ 269425 h 269425"/>
                <a:gd name="connsiteX1" fmla="*/ 2412 w 2412"/>
                <a:gd name="connsiteY1" fmla="*/ 269425 h 269425"/>
                <a:gd name="connsiteX2" fmla="*/ 2412 w 2412"/>
                <a:gd name="connsiteY2" fmla="*/ 269425 h 269425"/>
                <a:gd name="connsiteX3" fmla="*/ 2412 w 2412"/>
                <a:gd name="connsiteY3" fmla="*/ 3936 h 269425"/>
                <a:gd name="connsiteX4" fmla="*/ 0 w 2412"/>
                <a:gd name="connsiteY4" fmla="*/ 0 h 269425"/>
                <a:gd name="connsiteX5" fmla="*/ 0 w 2412"/>
                <a:gd name="connsiteY5" fmla="*/ 269044 h 269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69425">
                  <a:moveTo>
                    <a:pt x="1270" y="269425"/>
                  </a:moveTo>
                  <a:lnTo>
                    <a:pt x="2412" y="269425"/>
                  </a:lnTo>
                  <a:lnTo>
                    <a:pt x="2412" y="269425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2AE43495-49CE-426A-8400-9AD9E16109B4}"/>
                </a:ext>
              </a:extLst>
            </p:cNvPr>
            <p:cNvSpPr/>
            <p:nvPr/>
          </p:nvSpPr>
          <p:spPr>
            <a:xfrm>
              <a:off x="454668" y="5758626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3936 h 296469"/>
                <a:gd name="connsiteX4" fmla="*/ 0 w 2412"/>
                <a:gd name="connsiteY4" fmla="*/ 0 h 296469"/>
                <a:gd name="connsiteX5" fmla="*/ 0 w 2412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94D3BCCA-A286-4436-A6E9-439CB4B1F043}"/>
                </a:ext>
              </a:extLst>
            </p:cNvPr>
            <p:cNvSpPr/>
            <p:nvPr/>
          </p:nvSpPr>
          <p:spPr>
            <a:xfrm>
              <a:off x="282501" y="6055857"/>
              <a:ext cx="174960" cy="2412"/>
            </a:xfrm>
            <a:custGeom>
              <a:avLst/>
              <a:gdLst>
                <a:gd name="connsiteX0" fmla="*/ 0 w 174960"/>
                <a:gd name="connsiteY0" fmla="*/ 1651 h 2412"/>
                <a:gd name="connsiteX1" fmla="*/ 173691 w 174960"/>
                <a:gd name="connsiteY1" fmla="*/ 1651 h 2412"/>
                <a:gd name="connsiteX2" fmla="*/ 173691 w 174960"/>
                <a:gd name="connsiteY2" fmla="*/ 1651 h 2412"/>
                <a:gd name="connsiteX3" fmla="*/ 173655 w 174960"/>
                <a:gd name="connsiteY3" fmla="*/ 38 h 2412"/>
                <a:gd name="connsiteX4" fmla="*/ 173691 w 174960"/>
                <a:gd name="connsiteY4" fmla="*/ 0 h 2412"/>
                <a:gd name="connsiteX5" fmla="*/ 174960 w 174960"/>
                <a:gd name="connsiteY5" fmla="*/ 0 h 2412"/>
                <a:gd name="connsiteX6" fmla="*/ 0 w 174960"/>
                <a:gd name="connsiteY6" fmla="*/ 0 h 2412"/>
                <a:gd name="connsiteX7" fmla="*/ 0 w 174960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412">
                  <a:moveTo>
                    <a:pt x="0" y="1651"/>
                  </a:moveTo>
                  <a:lnTo>
                    <a:pt x="173691" y="1651"/>
                  </a:lnTo>
                  <a:lnTo>
                    <a:pt x="173691" y="1651"/>
                  </a:lnTo>
                  <a:cubicBezTo>
                    <a:pt x="173235" y="1219"/>
                    <a:pt x="173220" y="495"/>
                    <a:pt x="173655" y="38"/>
                  </a:cubicBezTo>
                  <a:cubicBezTo>
                    <a:pt x="173667" y="25"/>
                    <a:pt x="173679" y="13"/>
                    <a:pt x="173691" y="0"/>
                  </a:cubicBezTo>
                  <a:cubicBezTo>
                    <a:pt x="173691" y="0"/>
                    <a:pt x="174453" y="0"/>
                    <a:pt x="174960" y="0"/>
                  </a:cubicBez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1CC0920E-B0A6-4689-BEAD-4DA01D8A5E26}"/>
                </a:ext>
              </a:extLst>
            </p:cNvPr>
            <p:cNvSpPr/>
            <p:nvPr/>
          </p:nvSpPr>
          <p:spPr>
            <a:xfrm>
              <a:off x="471936" y="6067284"/>
              <a:ext cx="5459" cy="1777"/>
            </a:xfrm>
            <a:custGeom>
              <a:avLst/>
              <a:gdLst>
                <a:gd name="connsiteX0" fmla="*/ 5460 w 5459"/>
                <a:gd name="connsiteY0" fmla="*/ 0 h 1777"/>
                <a:gd name="connsiteX1" fmla="*/ 5460 w 5459"/>
                <a:gd name="connsiteY1" fmla="*/ 0 h 1777"/>
                <a:gd name="connsiteX2" fmla="*/ 0 w 5459"/>
                <a:gd name="connsiteY2" fmla="*/ 0 h 1777"/>
                <a:gd name="connsiteX3" fmla="*/ 2285 w 5459"/>
                <a:gd name="connsiteY3" fmla="*/ 1778 h 1777"/>
                <a:gd name="connsiteX4" fmla="*/ 5460 w 5459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59" h="1777">
                  <a:moveTo>
                    <a:pt x="5460" y="0"/>
                  </a:moveTo>
                  <a:lnTo>
                    <a:pt x="5460" y="0"/>
                  </a:lnTo>
                  <a:lnTo>
                    <a:pt x="0" y="0"/>
                  </a:lnTo>
                  <a:lnTo>
                    <a:pt x="2285" y="1778"/>
                  </a:lnTo>
                  <a:cubicBezTo>
                    <a:pt x="3178" y="927"/>
                    <a:pt x="4270" y="317"/>
                    <a:pt x="546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88E3AD06-54BE-4343-9535-E994C157EB7A}"/>
                </a:ext>
              </a:extLst>
            </p:cNvPr>
            <p:cNvSpPr/>
            <p:nvPr/>
          </p:nvSpPr>
          <p:spPr>
            <a:xfrm>
              <a:off x="282501" y="6067031"/>
              <a:ext cx="190196" cy="8252"/>
            </a:xfrm>
            <a:custGeom>
              <a:avLst/>
              <a:gdLst>
                <a:gd name="connsiteX0" fmla="*/ 190196 w 190196"/>
                <a:gd name="connsiteY0" fmla="*/ 3682 h 8252"/>
                <a:gd name="connsiteX1" fmla="*/ 185626 w 190196"/>
                <a:gd name="connsiteY1" fmla="*/ 0 h 8252"/>
                <a:gd name="connsiteX2" fmla="*/ 0 w 190196"/>
                <a:gd name="connsiteY2" fmla="*/ 0 h 8252"/>
                <a:gd name="connsiteX3" fmla="*/ 0 w 190196"/>
                <a:gd name="connsiteY3" fmla="*/ 8253 h 8252"/>
                <a:gd name="connsiteX4" fmla="*/ 189435 w 190196"/>
                <a:gd name="connsiteY4" fmla="*/ 8253 h 8252"/>
                <a:gd name="connsiteX5" fmla="*/ 190196 w 190196"/>
                <a:gd name="connsiteY5" fmla="*/ 3682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190196" y="3682"/>
                  </a:moveTo>
                  <a:lnTo>
                    <a:pt x="185626" y="0"/>
                  </a:lnTo>
                  <a:lnTo>
                    <a:pt x="0" y="0"/>
                  </a:lnTo>
                  <a:lnTo>
                    <a:pt x="0" y="8253"/>
                  </a:lnTo>
                  <a:lnTo>
                    <a:pt x="189435" y="8253"/>
                  </a:lnTo>
                  <a:cubicBezTo>
                    <a:pt x="189190" y="6691"/>
                    <a:pt x="189458" y="5079"/>
                    <a:pt x="190196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BC545698-6548-426E-95EE-C8AF4EF9FD74}"/>
                </a:ext>
              </a:extLst>
            </p:cNvPr>
            <p:cNvSpPr/>
            <p:nvPr/>
          </p:nvSpPr>
          <p:spPr>
            <a:xfrm>
              <a:off x="477395" y="5794177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3107 h 273107"/>
                <a:gd name="connsiteX4" fmla="*/ 2412 w 2412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799" y="272980"/>
                    <a:pt x="1614" y="272980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A664FA19-E2CF-4B24-93D9-EBB66381E96A}"/>
                </a:ext>
              </a:extLst>
            </p:cNvPr>
            <p:cNvSpPr/>
            <p:nvPr/>
          </p:nvSpPr>
          <p:spPr>
            <a:xfrm>
              <a:off x="475364" y="5783639"/>
              <a:ext cx="19873" cy="21044"/>
            </a:xfrm>
            <a:custGeom>
              <a:avLst/>
              <a:gdLst>
                <a:gd name="connsiteX0" fmla="*/ 9396 w 19873"/>
                <a:gd name="connsiteY0" fmla="*/ 9396 h 21044"/>
                <a:gd name="connsiteX1" fmla="*/ 5841 w 19873"/>
                <a:gd name="connsiteY1" fmla="*/ 10411 h 21044"/>
                <a:gd name="connsiteX2" fmla="*/ 0 w 19873"/>
                <a:gd name="connsiteY2" fmla="*/ 7110 h 21044"/>
                <a:gd name="connsiteX3" fmla="*/ 2031 w 19873"/>
                <a:gd name="connsiteY3" fmla="*/ 10538 h 21044"/>
                <a:gd name="connsiteX4" fmla="*/ 4444 w 19873"/>
                <a:gd name="connsiteY4" fmla="*/ 14474 h 21044"/>
                <a:gd name="connsiteX5" fmla="*/ 4444 w 19873"/>
                <a:gd name="connsiteY5" fmla="*/ 14474 h 21044"/>
                <a:gd name="connsiteX6" fmla="*/ 7110 w 19873"/>
                <a:gd name="connsiteY6" fmla="*/ 18410 h 21044"/>
                <a:gd name="connsiteX7" fmla="*/ 7110 w 19873"/>
                <a:gd name="connsiteY7" fmla="*/ 19299 h 21044"/>
                <a:gd name="connsiteX8" fmla="*/ 7110 w 19873"/>
                <a:gd name="connsiteY8" fmla="*/ 19299 h 21044"/>
                <a:gd name="connsiteX9" fmla="*/ 8761 w 19873"/>
                <a:gd name="connsiteY9" fmla="*/ 20950 h 21044"/>
                <a:gd name="connsiteX10" fmla="*/ 9523 w 19873"/>
                <a:gd name="connsiteY10" fmla="*/ 20950 h 21044"/>
                <a:gd name="connsiteX11" fmla="*/ 11300 w 19873"/>
                <a:gd name="connsiteY11" fmla="*/ 20950 h 21044"/>
                <a:gd name="connsiteX12" fmla="*/ 12570 w 19873"/>
                <a:gd name="connsiteY12" fmla="*/ 20950 h 21044"/>
                <a:gd name="connsiteX13" fmla="*/ 13712 w 19873"/>
                <a:gd name="connsiteY13" fmla="*/ 20950 h 21044"/>
                <a:gd name="connsiteX14" fmla="*/ 15744 w 19873"/>
                <a:gd name="connsiteY14" fmla="*/ 20950 h 21044"/>
                <a:gd name="connsiteX15" fmla="*/ 15744 w 19873"/>
                <a:gd name="connsiteY15" fmla="*/ 20950 h 21044"/>
                <a:gd name="connsiteX16" fmla="*/ 15744 w 19873"/>
                <a:gd name="connsiteY16" fmla="*/ 20315 h 21044"/>
                <a:gd name="connsiteX17" fmla="*/ 16760 w 19873"/>
                <a:gd name="connsiteY17" fmla="*/ 19426 h 21044"/>
                <a:gd name="connsiteX18" fmla="*/ 17521 w 19873"/>
                <a:gd name="connsiteY18" fmla="*/ 18283 h 21044"/>
                <a:gd name="connsiteX19" fmla="*/ 19807 w 19873"/>
                <a:gd name="connsiteY19" fmla="*/ 18410 h 21044"/>
                <a:gd name="connsiteX20" fmla="*/ 19807 w 19873"/>
                <a:gd name="connsiteY20" fmla="*/ 17014 h 21044"/>
                <a:gd name="connsiteX21" fmla="*/ 18918 w 19873"/>
                <a:gd name="connsiteY21" fmla="*/ 12697 h 21044"/>
                <a:gd name="connsiteX22" fmla="*/ 11300 w 19873"/>
                <a:gd name="connsiteY22" fmla="*/ 0 h 21044"/>
                <a:gd name="connsiteX23" fmla="*/ 11300 w 19873"/>
                <a:gd name="connsiteY23" fmla="*/ 0 h 21044"/>
                <a:gd name="connsiteX24" fmla="*/ 9396 w 19873"/>
                <a:gd name="connsiteY24" fmla="*/ 9396 h 2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873" h="21044">
                  <a:moveTo>
                    <a:pt x="9396" y="9396"/>
                  </a:moveTo>
                  <a:cubicBezTo>
                    <a:pt x="8319" y="10037"/>
                    <a:pt x="7094" y="10386"/>
                    <a:pt x="5841" y="10411"/>
                  </a:cubicBezTo>
                  <a:cubicBezTo>
                    <a:pt x="3445" y="10429"/>
                    <a:pt x="1220" y="9172"/>
                    <a:pt x="0" y="7110"/>
                  </a:cubicBezTo>
                  <a:lnTo>
                    <a:pt x="2031" y="10538"/>
                  </a:lnTo>
                  <a:lnTo>
                    <a:pt x="4444" y="14474"/>
                  </a:lnTo>
                  <a:lnTo>
                    <a:pt x="4444" y="14474"/>
                  </a:lnTo>
                  <a:lnTo>
                    <a:pt x="7110" y="18410"/>
                  </a:lnTo>
                  <a:lnTo>
                    <a:pt x="7110" y="19299"/>
                  </a:lnTo>
                  <a:cubicBezTo>
                    <a:pt x="7110" y="19299"/>
                    <a:pt x="7110" y="19299"/>
                    <a:pt x="7110" y="19299"/>
                  </a:cubicBezTo>
                  <a:cubicBezTo>
                    <a:pt x="7595" y="19911"/>
                    <a:pt x="8149" y="20465"/>
                    <a:pt x="8761" y="20950"/>
                  </a:cubicBezTo>
                  <a:lnTo>
                    <a:pt x="9523" y="20950"/>
                  </a:lnTo>
                  <a:cubicBezTo>
                    <a:pt x="10113" y="21022"/>
                    <a:pt x="10710" y="21022"/>
                    <a:pt x="11300" y="20950"/>
                  </a:cubicBezTo>
                  <a:cubicBezTo>
                    <a:pt x="11720" y="21023"/>
                    <a:pt x="12149" y="21023"/>
                    <a:pt x="12570" y="20950"/>
                  </a:cubicBezTo>
                  <a:cubicBezTo>
                    <a:pt x="12948" y="21003"/>
                    <a:pt x="13333" y="21003"/>
                    <a:pt x="13712" y="20950"/>
                  </a:cubicBezTo>
                  <a:cubicBezTo>
                    <a:pt x="14384" y="21077"/>
                    <a:pt x="15072" y="21077"/>
                    <a:pt x="15744" y="20950"/>
                  </a:cubicBezTo>
                  <a:lnTo>
                    <a:pt x="15744" y="20950"/>
                  </a:lnTo>
                  <a:lnTo>
                    <a:pt x="15744" y="20315"/>
                  </a:lnTo>
                  <a:lnTo>
                    <a:pt x="16760" y="19426"/>
                  </a:lnTo>
                  <a:lnTo>
                    <a:pt x="17521" y="18283"/>
                  </a:lnTo>
                  <a:lnTo>
                    <a:pt x="19807" y="18410"/>
                  </a:lnTo>
                  <a:cubicBezTo>
                    <a:pt x="19878" y="17947"/>
                    <a:pt x="19878" y="17477"/>
                    <a:pt x="19807" y="17014"/>
                  </a:cubicBezTo>
                  <a:cubicBezTo>
                    <a:pt x="20024" y="15515"/>
                    <a:pt x="19710" y="13988"/>
                    <a:pt x="18918" y="12697"/>
                  </a:cubicBezTo>
                  <a:lnTo>
                    <a:pt x="11300" y="0"/>
                  </a:lnTo>
                  <a:lnTo>
                    <a:pt x="11300" y="0"/>
                  </a:lnTo>
                  <a:cubicBezTo>
                    <a:pt x="13324" y="3128"/>
                    <a:pt x="12478" y="7302"/>
                    <a:pt x="9396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3939789A-9E6B-4CB0-B1B6-866E6CAD7A40}"/>
                </a:ext>
              </a:extLst>
            </p:cNvPr>
            <p:cNvSpPr/>
            <p:nvPr/>
          </p:nvSpPr>
          <p:spPr>
            <a:xfrm>
              <a:off x="471847" y="6070713"/>
              <a:ext cx="3389" cy="4570"/>
            </a:xfrm>
            <a:custGeom>
              <a:avLst/>
              <a:gdLst>
                <a:gd name="connsiteX0" fmla="*/ 88 w 3389"/>
                <a:gd name="connsiteY0" fmla="*/ 4571 h 4570"/>
                <a:gd name="connsiteX1" fmla="*/ 2628 w 3389"/>
                <a:gd name="connsiteY1" fmla="*/ 4571 h 4570"/>
                <a:gd name="connsiteX2" fmla="*/ 3390 w 3389"/>
                <a:gd name="connsiteY2" fmla="*/ 2031 h 4570"/>
                <a:gd name="connsiteX3" fmla="*/ 850 w 3389"/>
                <a:gd name="connsiteY3" fmla="*/ 0 h 4570"/>
                <a:gd name="connsiteX4" fmla="*/ 88 w 3389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9" h="4570">
                  <a:moveTo>
                    <a:pt x="88" y="4571"/>
                  </a:moveTo>
                  <a:lnTo>
                    <a:pt x="2628" y="4571"/>
                  </a:lnTo>
                  <a:cubicBezTo>
                    <a:pt x="2687" y="3682"/>
                    <a:pt x="2949" y="2806"/>
                    <a:pt x="3390" y="2031"/>
                  </a:cubicBezTo>
                  <a:lnTo>
                    <a:pt x="850" y="0"/>
                  </a:lnTo>
                  <a:cubicBezTo>
                    <a:pt x="111" y="1397"/>
                    <a:pt x="-157" y="3009"/>
                    <a:pt x="88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86BB8894-AF2E-4C8C-8582-1AE0C6E6C72B}"/>
                </a:ext>
              </a:extLst>
            </p:cNvPr>
            <p:cNvSpPr/>
            <p:nvPr/>
          </p:nvSpPr>
          <p:spPr>
            <a:xfrm>
              <a:off x="474729" y="6068586"/>
              <a:ext cx="11553" cy="3777"/>
            </a:xfrm>
            <a:custGeom>
              <a:avLst/>
              <a:gdLst>
                <a:gd name="connsiteX0" fmla="*/ 7745 w 11553"/>
                <a:gd name="connsiteY0" fmla="*/ 95 h 3777"/>
                <a:gd name="connsiteX1" fmla="*/ 7745 w 11553"/>
                <a:gd name="connsiteY1" fmla="*/ 95 h 3777"/>
                <a:gd name="connsiteX2" fmla="*/ 7745 w 11553"/>
                <a:gd name="connsiteY2" fmla="*/ 95 h 3777"/>
                <a:gd name="connsiteX3" fmla="*/ 6602 w 11553"/>
                <a:gd name="connsiteY3" fmla="*/ 95 h 3777"/>
                <a:gd name="connsiteX4" fmla="*/ 5587 w 11553"/>
                <a:gd name="connsiteY4" fmla="*/ 95 h 3777"/>
                <a:gd name="connsiteX5" fmla="*/ 5587 w 11553"/>
                <a:gd name="connsiteY5" fmla="*/ 95 h 3777"/>
                <a:gd name="connsiteX6" fmla="*/ 3174 w 11553"/>
                <a:gd name="connsiteY6" fmla="*/ 95 h 3777"/>
                <a:gd name="connsiteX7" fmla="*/ 0 w 11553"/>
                <a:gd name="connsiteY7" fmla="*/ 1619 h 3777"/>
                <a:gd name="connsiteX8" fmla="*/ 2539 w 11553"/>
                <a:gd name="connsiteY8" fmla="*/ 3650 h 3777"/>
                <a:gd name="connsiteX9" fmla="*/ 6983 w 11553"/>
                <a:gd name="connsiteY9" fmla="*/ 1873 h 3777"/>
                <a:gd name="connsiteX10" fmla="*/ 11554 w 11553"/>
                <a:gd name="connsiteY10" fmla="*/ 3777 h 3777"/>
                <a:gd name="connsiteX11" fmla="*/ 11554 w 11553"/>
                <a:gd name="connsiteY11" fmla="*/ 3777 h 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53" h="3777">
                  <a:moveTo>
                    <a:pt x="7745" y="95"/>
                  </a:moveTo>
                  <a:lnTo>
                    <a:pt x="7745" y="95"/>
                  </a:lnTo>
                  <a:lnTo>
                    <a:pt x="7745" y="95"/>
                  </a:lnTo>
                  <a:lnTo>
                    <a:pt x="6602" y="95"/>
                  </a:lnTo>
                  <a:lnTo>
                    <a:pt x="5587" y="95"/>
                  </a:lnTo>
                  <a:lnTo>
                    <a:pt x="5587" y="95"/>
                  </a:lnTo>
                  <a:cubicBezTo>
                    <a:pt x="4788" y="-32"/>
                    <a:pt x="3973" y="-32"/>
                    <a:pt x="3174" y="95"/>
                  </a:cubicBezTo>
                  <a:cubicBezTo>
                    <a:pt x="2009" y="336"/>
                    <a:pt x="919" y="857"/>
                    <a:pt x="0" y="1619"/>
                  </a:cubicBezTo>
                  <a:lnTo>
                    <a:pt x="2539" y="3650"/>
                  </a:lnTo>
                  <a:cubicBezTo>
                    <a:pt x="3753" y="2533"/>
                    <a:pt x="5334" y="1898"/>
                    <a:pt x="6983" y="1873"/>
                  </a:cubicBezTo>
                  <a:cubicBezTo>
                    <a:pt x="8693" y="1898"/>
                    <a:pt x="10327" y="2584"/>
                    <a:pt x="11554" y="3777"/>
                  </a:cubicBezTo>
                  <a:lnTo>
                    <a:pt x="11554" y="3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D306319-7202-4FDB-83DC-258E1C50303B}"/>
                </a:ext>
              </a:extLst>
            </p:cNvPr>
            <p:cNvSpPr/>
            <p:nvPr/>
          </p:nvSpPr>
          <p:spPr>
            <a:xfrm>
              <a:off x="455795" y="6055984"/>
              <a:ext cx="20584" cy="16505"/>
            </a:xfrm>
            <a:custGeom>
              <a:avLst/>
              <a:gdLst>
                <a:gd name="connsiteX0" fmla="*/ 15 w 20584"/>
                <a:gd name="connsiteY0" fmla="*/ 1270 h 16505"/>
                <a:gd name="connsiteX1" fmla="*/ 15 w 20584"/>
                <a:gd name="connsiteY1" fmla="*/ 1270 h 16505"/>
                <a:gd name="connsiteX2" fmla="*/ 11950 w 20584"/>
                <a:gd name="connsiteY2" fmla="*/ 10792 h 16505"/>
                <a:gd name="connsiteX3" fmla="*/ 16521 w 20584"/>
                <a:gd name="connsiteY3" fmla="*/ 14474 h 16505"/>
                <a:gd name="connsiteX4" fmla="*/ 19060 w 20584"/>
                <a:gd name="connsiteY4" fmla="*/ 16506 h 16505"/>
                <a:gd name="connsiteX5" fmla="*/ 20584 w 20584"/>
                <a:gd name="connsiteY5" fmla="*/ 14601 h 16505"/>
                <a:gd name="connsiteX6" fmla="*/ 18045 w 20584"/>
                <a:gd name="connsiteY6" fmla="*/ 12570 h 16505"/>
                <a:gd name="connsiteX7" fmla="*/ 15759 w 20584"/>
                <a:gd name="connsiteY7" fmla="*/ 10792 h 16505"/>
                <a:gd name="connsiteX8" fmla="*/ 2047 w 20584"/>
                <a:gd name="connsiteY8" fmla="*/ 0 h 16505"/>
                <a:gd name="connsiteX9" fmla="*/ 2047 w 20584"/>
                <a:gd name="connsiteY9" fmla="*/ 0 h 16505"/>
                <a:gd name="connsiteX10" fmla="*/ 2047 w 20584"/>
                <a:gd name="connsiteY10" fmla="*/ 0 h 16505"/>
                <a:gd name="connsiteX11" fmla="*/ 777 w 20584"/>
                <a:gd name="connsiteY11" fmla="*/ 0 h 16505"/>
                <a:gd name="connsiteX12" fmla="*/ 15 w 20584"/>
                <a:gd name="connsiteY12" fmla="*/ 1270 h 16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84" h="16505">
                  <a:moveTo>
                    <a:pt x="15" y="1270"/>
                  </a:moveTo>
                  <a:lnTo>
                    <a:pt x="15" y="1270"/>
                  </a:lnTo>
                  <a:lnTo>
                    <a:pt x="11950" y="10792"/>
                  </a:lnTo>
                  <a:lnTo>
                    <a:pt x="16521" y="14474"/>
                  </a:lnTo>
                  <a:lnTo>
                    <a:pt x="19060" y="16506"/>
                  </a:lnTo>
                  <a:cubicBezTo>
                    <a:pt x="19457" y="15795"/>
                    <a:pt x="19972" y="15147"/>
                    <a:pt x="20584" y="14601"/>
                  </a:cubicBezTo>
                  <a:lnTo>
                    <a:pt x="18045" y="12570"/>
                  </a:lnTo>
                  <a:lnTo>
                    <a:pt x="15759" y="10792"/>
                  </a:lnTo>
                  <a:lnTo>
                    <a:pt x="2047" y="0"/>
                  </a:lnTo>
                  <a:lnTo>
                    <a:pt x="2047" y="0"/>
                  </a:lnTo>
                  <a:lnTo>
                    <a:pt x="2047" y="0"/>
                  </a:lnTo>
                  <a:cubicBezTo>
                    <a:pt x="2047" y="0"/>
                    <a:pt x="1031" y="0"/>
                    <a:pt x="777" y="0"/>
                  </a:cubicBezTo>
                  <a:cubicBezTo>
                    <a:pt x="247" y="178"/>
                    <a:pt x="-76" y="711"/>
                    <a:pt x="1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01E5AC78-0D36-43A8-9B8D-C02DF48745FA}"/>
                </a:ext>
              </a:extLst>
            </p:cNvPr>
            <p:cNvSpPr/>
            <p:nvPr/>
          </p:nvSpPr>
          <p:spPr>
            <a:xfrm>
              <a:off x="453271" y="5743771"/>
              <a:ext cx="31741" cy="42914"/>
            </a:xfrm>
            <a:custGeom>
              <a:avLst/>
              <a:gdLst>
                <a:gd name="connsiteX0" fmla="*/ 3809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19934 w 31741"/>
                <a:gd name="connsiteY4" fmla="*/ 42915 h 42914"/>
                <a:gd name="connsiteX5" fmla="*/ 22219 w 31741"/>
                <a:gd name="connsiteY5" fmla="*/ 33392 h 42914"/>
                <a:gd name="connsiteX6" fmla="*/ 31742 w 31741"/>
                <a:gd name="connsiteY6" fmla="*/ 35551 h 42914"/>
                <a:gd name="connsiteX7" fmla="*/ 29202 w 31741"/>
                <a:gd name="connsiteY7" fmla="*/ 31361 h 42914"/>
                <a:gd name="connsiteX8" fmla="*/ 9776 w 31741"/>
                <a:gd name="connsiteY8" fmla="*/ 0 h 42914"/>
                <a:gd name="connsiteX9" fmla="*/ 9776 w 31741"/>
                <a:gd name="connsiteY9" fmla="*/ 0 h 42914"/>
                <a:gd name="connsiteX10" fmla="*/ 11427 w 31741"/>
                <a:gd name="connsiteY10" fmla="*/ 4190 h 42914"/>
                <a:gd name="connsiteX11" fmla="*/ 3866 w 31741"/>
                <a:gd name="connsiteY11" fmla="*/ 10543 h 42914"/>
                <a:gd name="connsiteX12" fmla="*/ 3809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809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19934" y="42915"/>
                  </a:lnTo>
                  <a:cubicBezTo>
                    <a:pt x="18039" y="39638"/>
                    <a:pt x="19045" y="35453"/>
                    <a:pt x="22219" y="33392"/>
                  </a:cubicBezTo>
                  <a:cubicBezTo>
                    <a:pt x="25453" y="31404"/>
                    <a:pt x="29681" y="32363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830" y="1141"/>
                    <a:pt x="11419" y="2636"/>
                    <a:pt x="11427" y="4190"/>
                  </a:cubicBezTo>
                  <a:cubicBezTo>
                    <a:pt x="11094" y="8032"/>
                    <a:pt x="7708" y="10877"/>
                    <a:pt x="3866" y="10543"/>
                  </a:cubicBezTo>
                  <a:cubicBezTo>
                    <a:pt x="3847" y="10542"/>
                    <a:pt x="3828" y="10541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2E1607EE-316D-4955-B004-5674ECCB210E}"/>
                </a:ext>
              </a:extLst>
            </p:cNvPr>
            <p:cNvSpPr/>
            <p:nvPr/>
          </p:nvSpPr>
          <p:spPr>
            <a:xfrm>
              <a:off x="471742" y="5776128"/>
              <a:ext cx="16350" cy="17922"/>
            </a:xfrm>
            <a:custGeom>
              <a:avLst/>
              <a:gdLst>
                <a:gd name="connsiteX0" fmla="*/ 3622 w 16350"/>
                <a:gd name="connsiteY0" fmla="*/ 14621 h 17922"/>
                <a:gd name="connsiteX1" fmla="*/ 3622 w 16350"/>
                <a:gd name="connsiteY1" fmla="*/ 14621 h 17922"/>
                <a:gd name="connsiteX2" fmla="*/ 9462 w 16350"/>
                <a:gd name="connsiteY2" fmla="*/ 17922 h 17922"/>
                <a:gd name="connsiteX3" fmla="*/ 13017 w 16350"/>
                <a:gd name="connsiteY3" fmla="*/ 16906 h 17922"/>
                <a:gd name="connsiteX4" fmla="*/ 15375 w 16350"/>
                <a:gd name="connsiteY4" fmla="*/ 7501 h 17922"/>
                <a:gd name="connsiteX5" fmla="*/ 15303 w 16350"/>
                <a:gd name="connsiteY5" fmla="*/ 7384 h 17922"/>
                <a:gd name="connsiteX6" fmla="*/ 15303 w 16350"/>
                <a:gd name="connsiteY6" fmla="*/ 7384 h 17922"/>
                <a:gd name="connsiteX7" fmla="*/ 12763 w 16350"/>
                <a:gd name="connsiteY7" fmla="*/ 3194 h 17922"/>
                <a:gd name="connsiteX8" fmla="*/ 12763 w 16350"/>
                <a:gd name="connsiteY8" fmla="*/ 3194 h 17922"/>
                <a:gd name="connsiteX9" fmla="*/ 3241 w 16350"/>
                <a:gd name="connsiteY9" fmla="*/ 1036 h 17922"/>
                <a:gd name="connsiteX10" fmla="*/ 955 w 16350"/>
                <a:gd name="connsiteY10" fmla="*/ 10558 h 17922"/>
                <a:gd name="connsiteX11" fmla="*/ 955 w 16350"/>
                <a:gd name="connsiteY11" fmla="*/ 10558 h 17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350" h="17922">
                  <a:moveTo>
                    <a:pt x="3622" y="14621"/>
                  </a:moveTo>
                  <a:lnTo>
                    <a:pt x="3622" y="14621"/>
                  </a:lnTo>
                  <a:cubicBezTo>
                    <a:pt x="4842" y="16683"/>
                    <a:pt x="7066" y="17940"/>
                    <a:pt x="9462" y="17922"/>
                  </a:cubicBezTo>
                  <a:cubicBezTo>
                    <a:pt x="10715" y="17897"/>
                    <a:pt x="11940" y="17548"/>
                    <a:pt x="13017" y="16906"/>
                  </a:cubicBezTo>
                  <a:cubicBezTo>
                    <a:pt x="16265" y="14960"/>
                    <a:pt x="17320" y="10750"/>
                    <a:pt x="15375" y="7501"/>
                  </a:cubicBezTo>
                  <a:cubicBezTo>
                    <a:pt x="15351" y="7461"/>
                    <a:pt x="15327" y="7423"/>
                    <a:pt x="15303" y="7384"/>
                  </a:cubicBezTo>
                  <a:lnTo>
                    <a:pt x="15303" y="7384"/>
                  </a:lnTo>
                  <a:lnTo>
                    <a:pt x="12763" y="3194"/>
                  </a:lnTo>
                  <a:lnTo>
                    <a:pt x="12763" y="3194"/>
                  </a:lnTo>
                  <a:cubicBezTo>
                    <a:pt x="10703" y="6"/>
                    <a:pt x="6475" y="-953"/>
                    <a:pt x="3241" y="1036"/>
                  </a:cubicBezTo>
                  <a:cubicBezTo>
                    <a:pt x="67" y="3096"/>
                    <a:pt x="-939" y="7281"/>
                    <a:pt x="955" y="10558"/>
                  </a:cubicBezTo>
                  <a:lnTo>
                    <a:pt x="955" y="105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6F0025E2-6EE9-4CE0-A383-DE90D1AA06EE}"/>
                </a:ext>
              </a:extLst>
            </p:cNvPr>
            <p:cNvSpPr/>
            <p:nvPr/>
          </p:nvSpPr>
          <p:spPr>
            <a:xfrm>
              <a:off x="3275746" y="6465835"/>
              <a:ext cx="6094" cy="12696"/>
            </a:xfrm>
            <a:custGeom>
              <a:avLst/>
              <a:gdLst>
                <a:gd name="connsiteX0" fmla="*/ 0 w 6094"/>
                <a:gd name="connsiteY0" fmla="*/ 0 h 12696"/>
                <a:gd name="connsiteX1" fmla="*/ 6095 w 6094"/>
                <a:gd name="connsiteY1" fmla="*/ 0 h 12696"/>
                <a:gd name="connsiteX2" fmla="*/ 127 w 609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94" h="12696">
                  <a:moveTo>
                    <a:pt x="0" y="0"/>
                  </a:moveTo>
                  <a:lnTo>
                    <a:pt x="6095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4346DBE-9C68-40E2-83FD-A34D1A068A9E}"/>
                </a:ext>
              </a:extLst>
            </p:cNvPr>
            <p:cNvSpPr/>
            <p:nvPr/>
          </p:nvSpPr>
          <p:spPr>
            <a:xfrm>
              <a:off x="2580348" y="6463550"/>
              <a:ext cx="22473" cy="1402"/>
            </a:xfrm>
            <a:custGeom>
              <a:avLst/>
              <a:gdLst>
                <a:gd name="connsiteX0" fmla="*/ 22473 w 22473"/>
                <a:gd name="connsiteY0" fmla="*/ 1143 h 1402"/>
                <a:gd name="connsiteX1" fmla="*/ 22473 w 22473"/>
                <a:gd name="connsiteY1" fmla="*/ 1143 h 1402"/>
                <a:gd name="connsiteX2" fmla="*/ 21331 w 22473"/>
                <a:gd name="connsiteY2" fmla="*/ 0 h 1402"/>
                <a:gd name="connsiteX3" fmla="*/ 11554 w 22473"/>
                <a:gd name="connsiteY3" fmla="*/ 0 h 1402"/>
                <a:gd name="connsiteX4" fmla="*/ 11554 w 22473"/>
                <a:gd name="connsiteY4" fmla="*/ 0 h 1402"/>
                <a:gd name="connsiteX5" fmla="*/ 10284 w 22473"/>
                <a:gd name="connsiteY5" fmla="*/ 1270 h 1402"/>
                <a:gd name="connsiteX6" fmla="*/ 0 w 22473"/>
                <a:gd name="connsiteY6" fmla="*/ 1270 h 1402"/>
                <a:gd name="connsiteX7" fmla="*/ 21203 w 22473"/>
                <a:gd name="connsiteY7" fmla="*/ 1270 h 1402"/>
                <a:gd name="connsiteX8" fmla="*/ 22473 w 22473"/>
                <a:gd name="connsiteY8" fmla="*/ 1143 h 1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73" h="1402">
                  <a:moveTo>
                    <a:pt x="22473" y="1143"/>
                  </a:moveTo>
                  <a:lnTo>
                    <a:pt x="22473" y="1143"/>
                  </a:lnTo>
                  <a:cubicBezTo>
                    <a:pt x="22473" y="508"/>
                    <a:pt x="21965" y="0"/>
                    <a:pt x="21331" y="0"/>
                  </a:cubicBezTo>
                  <a:lnTo>
                    <a:pt x="11554" y="0"/>
                  </a:lnTo>
                  <a:cubicBezTo>
                    <a:pt x="11554" y="0"/>
                    <a:pt x="11554" y="0"/>
                    <a:pt x="11554" y="0"/>
                  </a:cubicBezTo>
                  <a:cubicBezTo>
                    <a:pt x="11554" y="698"/>
                    <a:pt x="10983" y="1270"/>
                    <a:pt x="10284" y="1270"/>
                  </a:cubicBezTo>
                  <a:lnTo>
                    <a:pt x="0" y="1270"/>
                  </a:lnTo>
                  <a:lnTo>
                    <a:pt x="21203" y="1270"/>
                  </a:lnTo>
                  <a:cubicBezTo>
                    <a:pt x="21610" y="1485"/>
                    <a:pt x="22118" y="1435"/>
                    <a:pt x="22473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5EEB42CF-639A-41E0-A3E9-D38407ECB7D6}"/>
                </a:ext>
              </a:extLst>
            </p:cNvPr>
            <p:cNvSpPr/>
            <p:nvPr/>
          </p:nvSpPr>
          <p:spPr>
            <a:xfrm>
              <a:off x="1216089" y="5807763"/>
              <a:ext cx="321607" cy="13839"/>
            </a:xfrm>
            <a:custGeom>
              <a:avLst/>
              <a:gdLst>
                <a:gd name="connsiteX0" fmla="*/ 0 w 321607"/>
                <a:gd name="connsiteY0" fmla="*/ 13840 h 13839"/>
                <a:gd name="connsiteX1" fmla="*/ 314751 w 321607"/>
                <a:gd name="connsiteY1" fmla="*/ 13840 h 13839"/>
                <a:gd name="connsiteX2" fmla="*/ 314751 w 321607"/>
                <a:gd name="connsiteY2" fmla="*/ 6983 h 13839"/>
                <a:gd name="connsiteX3" fmla="*/ 321607 w 321607"/>
                <a:gd name="connsiteY3" fmla="*/ 0 h 13839"/>
                <a:gd name="connsiteX4" fmla="*/ 0 w 321607"/>
                <a:gd name="connsiteY4" fmla="*/ 0 h 13839"/>
                <a:gd name="connsiteX5" fmla="*/ 0 w 321607"/>
                <a:gd name="connsiteY5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839">
                  <a:moveTo>
                    <a:pt x="0" y="13840"/>
                  </a:moveTo>
                  <a:lnTo>
                    <a:pt x="314751" y="13840"/>
                  </a:lnTo>
                  <a:lnTo>
                    <a:pt x="314751" y="6983"/>
                  </a:lnTo>
                  <a:cubicBezTo>
                    <a:pt x="314751" y="3176"/>
                    <a:pt x="317798" y="70"/>
                    <a:pt x="321607" y="0"/>
                  </a:cubicBez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F4FEFA86-08CA-4062-A1C4-7829F7AB8856}"/>
                </a:ext>
              </a:extLst>
            </p:cNvPr>
            <p:cNvSpPr/>
            <p:nvPr/>
          </p:nvSpPr>
          <p:spPr>
            <a:xfrm>
              <a:off x="3311424" y="5807719"/>
              <a:ext cx="210892" cy="13756"/>
            </a:xfrm>
            <a:custGeom>
              <a:avLst/>
              <a:gdLst>
                <a:gd name="connsiteX0" fmla="*/ 7491 w 210892"/>
                <a:gd name="connsiteY0" fmla="*/ 5504 h 13756"/>
                <a:gd name="connsiteX1" fmla="*/ 2285 w 210892"/>
                <a:gd name="connsiteY1" fmla="*/ 13756 h 13756"/>
                <a:gd name="connsiteX2" fmla="*/ 204036 w 210892"/>
                <a:gd name="connsiteY2" fmla="*/ 13756 h 13756"/>
                <a:gd name="connsiteX3" fmla="*/ 204036 w 210892"/>
                <a:gd name="connsiteY3" fmla="*/ 7027 h 13756"/>
                <a:gd name="connsiteX4" fmla="*/ 210892 w 210892"/>
                <a:gd name="connsiteY4" fmla="*/ 44 h 13756"/>
                <a:gd name="connsiteX5" fmla="*/ 762 w 210892"/>
                <a:gd name="connsiteY5" fmla="*/ 44 h 13756"/>
                <a:gd name="connsiteX6" fmla="*/ 0 w 210892"/>
                <a:gd name="connsiteY6" fmla="*/ 44 h 13756"/>
                <a:gd name="connsiteX7" fmla="*/ 7491 w 210892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892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219"/>
                    <a:pt x="207083" y="114"/>
                    <a:pt x="210892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3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E9449E65-FDF8-4755-9306-DFE6D19D2AA7}"/>
                </a:ext>
              </a:extLst>
            </p:cNvPr>
            <p:cNvSpPr/>
            <p:nvPr/>
          </p:nvSpPr>
          <p:spPr>
            <a:xfrm>
              <a:off x="3282222" y="5814746"/>
              <a:ext cx="4316" cy="1015"/>
            </a:xfrm>
            <a:custGeom>
              <a:avLst/>
              <a:gdLst>
                <a:gd name="connsiteX0" fmla="*/ 2412 w 4316"/>
                <a:gd name="connsiteY0" fmla="*/ 0 h 1015"/>
                <a:gd name="connsiteX1" fmla="*/ 2412 w 4316"/>
                <a:gd name="connsiteY1" fmla="*/ 0 h 1015"/>
                <a:gd name="connsiteX2" fmla="*/ 3682 w 4316"/>
                <a:gd name="connsiteY2" fmla="*/ 0 h 1015"/>
                <a:gd name="connsiteX3" fmla="*/ 4317 w 4316"/>
                <a:gd name="connsiteY3" fmla="*/ 0 h 1015"/>
                <a:gd name="connsiteX4" fmla="*/ 0 w 4316"/>
                <a:gd name="connsiteY4" fmla="*/ 1016 h 1015"/>
                <a:gd name="connsiteX5" fmla="*/ 0 w 4316"/>
                <a:gd name="connsiteY5" fmla="*/ 1016 h 1015"/>
                <a:gd name="connsiteX6" fmla="*/ 2032 w 4316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" h="1015">
                  <a:moveTo>
                    <a:pt x="2412" y="0"/>
                  </a:moveTo>
                  <a:lnTo>
                    <a:pt x="2412" y="0"/>
                  </a:lnTo>
                  <a:lnTo>
                    <a:pt x="3682" y="0"/>
                  </a:lnTo>
                  <a:lnTo>
                    <a:pt x="4317" y="0"/>
                  </a:lnTo>
                  <a:lnTo>
                    <a:pt x="0" y="1016"/>
                  </a:lnTo>
                  <a:lnTo>
                    <a:pt x="0" y="1016"/>
                  </a:lnTo>
                  <a:cubicBezTo>
                    <a:pt x="673" y="894"/>
                    <a:pt x="1358" y="894"/>
                    <a:pt x="2032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0321DC4D-398D-47EA-AE22-A603FAC2333F}"/>
                </a:ext>
              </a:extLst>
            </p:cNvPr>
            <p:cNvSpPr/>
            <p:nvPr/>
          </p:nvSpPr>
          <p:spPr>
            <a:xfrm>
              <a:off x="3310916" y="5821602"/>
              <a:ext cx="2539" cy="78211"/>
            </a:xfrm>
            <a:custGeom>
              <a:avLst/>
              <a:gdLst>
                <a:gd name="connsiteX0" fmla="*/ 1270 w 2539"/>
                <a:gd name="connsiteY0" fmla="*/ 78212 h 78211"/>
                <a:gd name="connsiteX1" fmla="*/ 2539 w 2539"/>
                <a:gd name="connsiteY1" fmla="*/ 78212 h 78211"/>
                <a:gd name="connsiteX2" fmla="*/ 2539 w 2539"/>
                <a:gd name="connsiteY2" fmla="*/ 0 h 78211"/>
                <a:gd name="connsiteX3" fmla="*/ 2539 w 2539"/>
                <a:gd name="connsiteY3" fmla="*/ 0 h 78211"/>
                <a:gd name="connsiteX4" fmla="*/ 0 w 2539"/>
                <a:gd name="connsiteY4" fmla="*/ 0 h 78211"/>
                <a:gd name="connsiteX5" fmla="*/ 0 w 2539"/>
                <a:gd name="connsiteY5" fmla="*/ 78085 h 78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1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80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213B9019-3951-4B2D-8BF1-2579C068229F}"/>
                </a:ext>
              </a:extLst>
            </p:cNvPr>
            <p:cNvSpPr/>
            <p:nvPr/>
          </p:nvSpPr>
          <p:spPr>
            <a:xfrm>
              <a:off x="1544679" y="6456186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09AE4F8-D497-42E2-B514-55FDA9E1C667}"/>
                </a:ext>
              </a:extLst>
            </p:cNvPr>
            <p:cNvSpPr/>
            <p:nvPr/>
          </p:nvSpPr>
          <p:spPr>
            <a:xfrm>
              <a:off x="1543156" y="6464693"/>
              <a:ext cx="432830" cy="4697"/>
            </a:xfrm>
            <a:custGeom>
              <a:avLst/>
              <a:gdLst>
                <a:gd name="connsiteX0" fmla="*/ 1524 w 432830"/>
                <a:gd name="connsiteY0" fmla="*/ 635 h 4697"/>
                <a:gd name="connsiteX1" fmla="*/ 1524 w 432830"/>
                <a:gd name="connsiteY1" fmla="*/ 635 h 4697"/>
                <a:gd name="connsiteX2" fmla="*/ 0 w 432830"/>
                <a:gd name="connsiteY2" fmla="*/ 4698 h 4697"/>
                <a:gd name="connsiteX3" fmla="*/ 432830 w 432830"/>
                <a:gd name="connsiteY3" fmla="*/ 4698 h 4697"/>
                <a:gd name="connsiteX4" fmla="*/ 432830 w 432830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30" h="4697">
                  <a:moveTo>
                    <a:pt x="1524" y="635"/>
                  </a:moveTo>
                  <a:lnTo>
                    <a:pt x="1524" y="635"/>
                  </a:lnTo>
                  <a:cubicBezTo>
                    <a:pt x="1473" y="2120"/>
                    <a:pt x="940" y="3555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60A37351-E00D-43F4-9895-FB2FD907673A}"/>
                </a:ext>
              </a:extLst>
            </p:cNvPr>
            <p:cNvSpPr/>
            <p:nvPr/>
          </p:nvSpPr>
          <p:spPr>
            <a:xfrm>
              <a:off x="3193599" y="6457018"/>
              <a:ext cx="50786" cy="6786"/>
            </a:xfrm>
            <a:custGeom>
              <a:avLst/>
              <a:gdLst>
                <a:gd name="connsiteX0" fmla="*/ 45327 w 50786"/>
                <a:gd name="connsiteY0" fmla="*/ 5263 h 6786"/>
                <a:gd name="connsiteX1" fmla="*/ 45327 w 50786"/>
                <a:gd name="connsiteY1" fmla="*/ 3993 h 6786"/>
                <a:gd name="connsiteX2" fmla="*/ 45327 w 50786"/>
                <a:gd name="connsiteY2" fmla="*/ 2850 h 6786"/>
                <a:gd name="connsiteX3" fmla="*/ 46470 w 50786"/>
                <a:gd name="connsiteY3" fmla="*/ 1200 h 6786"/>
                <a:gd name="connsiteX4" fmla="*/ 46470 w 50786"/>
                <a:gd name="connsiteY4" fmla="*/ 1200 h 6786"/>
                <a:gd name="connsiteX5" fmla="*/ 48121 w 50786"/>
                <a:gd name="connsiteY5" fmla="*/ 57 h 6786"/>
                <a:gd name="connsiteX6" fmla="*/ 48121 w 50786"/>
                <a:gd name="connsiteY6" fmla="*/ 57 h 6786"/>
                <a:gd name="connsiteX7" fmla="*/ 49771 w 50786"/>
                <a:gd name="connsiteY7" fmla="*/ 57 h 6786"/>
                <a:gd name="connsiteX8" fmla="*/ 50787 w 50786"/>
                <a:gd name="connsiteY8" fmla="*/ 57 h 6786"/>
                <a:gd name="connsiteX9" fmla="*/ 0 w 50786"/>
                <a:gd name="connsiteY9" fmla="*/ 57 h 6786"/>
                <a:gd name="connsiteX10" fmla="*/ 0 w 50786"/>
                <a:gd name="connsiteY10" fmla="*/ 6786 h 6786"/>
                <a:gd name="connsiteX11" fmla="*/ 44312 w 50786"/>
                <a:gd name="connsiteY11" fmla="*/ 6786 h 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86">
                  <a:moveTo>
                    <a:pt x="45327" y="5263"/>
                  </a:moveTo>
                  <a:lnTo>
                    <a:pt x="45327" y="3993"/>
                  </a:lnTo>
                  <a:cubicBezTo>
                    <a:pt x="45327" y="3993"/>
                    <a:pt x="45327" y="3231"/>
                    <a:pt x="45327" y="2850"/>
                  </a:cubicBezTo>
                  <a:cubicBezTo>
                    <a:pt x="45594" y="2228"/>
                    <a:pt x="45975" y="1670"/>
                    <a:pt x="46470" y="1200"/>
                  </a:cubicBezTo>
                  <a:cubicBezTo>
                    <a:pt x="46470" y="1200"/>
                    <a:pt x="46470" y="1200"/>
                    <a:pt x="46470" y="1200"/>
                  </a:cubicBezTo>
                  <a:cubicBezTo>
                    <a:pt x="46940" y="705"/>
                    <a:pt x="47498" y="324"/>
                    <a:pt x="48121" y="57"/>
                  </a:cubicBezTo>
                  <a:lnTo>
                    <a:pt x="48121" y="57"/>
                  </a:lnTo>
                  <a:cubicBezTo>
                    <a:pt x="48667" y="-19"/>
                    <a:pt x="49225" y="-19"/>
                    <a:pt x="49771" y="57"/>
                  </a:cubicBezTo>
                  <a:lnTo>
                    <a:pt x="50787" y="57"/>
                  </a:lnTo>
                  <a:lnTo>
                    <a:pt x="0" y="57"/>
                  </a:lnTo>
                  <a:lnTo>
                    <a:pt x="0" y="6786"/>
                  </a:lnTo>
                  <a:lnTo>
                    <a:pt x="44312" y="67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FBEC164A-DF1D-44EE-95D6-77F5A7DE8C75}"/>
                </a:ext>
              </a:extLst>
            </p:cNvPr>
            <p:cNvSpPr/>
            <p:nvPr/>
          </p:nvSpPr>
          <p:spPr>
            <a:xfrm>
              <a:off x="3194741" y="6466089"/>
              <a:ext cx="50786" cy="4697"/>
            </a:xfrm>
            <a:custGeom>
              <a:avLst/>
              <a:gdLst>
                <a:gd name="connsiteX0" fmla="*/ 49644 w 50786"/>
                <a:gd name="connsiteY0" fmla="*/ 3682 h 4697"/>
                <a:gd name="connsiteX1" fmla="*/ 48374 w 50786"/>
                <a:gd name="connsiteY1" fmla="*/ 3682 h 4697"/>
                <a:gd name="connsiteX2" fmla="*/ 47232 w 50786"/>
                <a:gd name="connsiteY2" fmla="*/ 2920 h 4697"/>
                <a:gd name="connsiteX3" fmla="*/ 45454 w 50786"/>
                <a:gd name="connsiteY3" fmla="*/ 1143 h 4697"/>
                <a:gd name="connsiteX4" fmla="*/ 44692 w 50786"/>
                <a:gd name="connsiteY4" fmla="*/ 0 h 4697"/>
                <a:gd name="connsiteX5" fmla="*/ 44692 w 50786"/>
                <a:gd name="connsiteY5" fmla="*/ 0 h 4697"/>
                <a:gd name="connsiteX6" fmla="*/ 0 w 50786"/>
                <a:gd name="connsiteY6" fmla="*/ 0 h 4697"/>
                <a:gd name="connsiteX7" fmla="*/ 0 w 50786"/>
                <a:gd name="connsiteY7" fmla="*/ 4698 h 4697"/>
                <a:gd name="connsiteX8" fmla="*/ 50787 w 50786"/>
                <a:gd name="connsiteY8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786" h="4697">
                  <a:moveTo>
                    <a:pt x="49644" y="3682"/>
                  </a:moveTo>
                  <a:cubicBezTo>
                    <a:pt x="49225" y="3758"/>
                    <a:pt x="48793" y="3758"/>
                    <a:pt x="48374" y="3682"/>
                  </a:cubicBezTo>
                  <a:cubicBezTo>
                    <a:pt x="48374" y="3682"/>
                    <a:pt x="47613" y="3682"/>
                    <a:pt x="47232" y="2920"/>
                  </a:cubicBezTo>
                  <a:cubicBezTo>
                    <a:pt x="46483" y="2514"/>
                    <a:pt x="45860" y="1892"/>
                    <a:pt x="45454" y="1143"/>
                  </a:cubicBezTo>
                  <a:lnTo>
                    <a:pt x="44692" y="0"/>
                  </a:lnTo>
                  <a:lnTo>
                    <a:pt x="44692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105B9583-BF93-44EF-8689-EEB1DAE2B90C}"/>
                </a:ext>
              </a:extLst>
            </p:cNvPr>
            <p:cNvSpPr/>
            <p:nvPr/>
          </p:nvSpPr>
          <p:spPr>
            <a:xfrm>
              <a:off x="3266985" y="5906163"/>
              <a:ext cx="15743" cy="14601"/>
            </a:xfrm>
            <a:custGeom>
              <a:avLst/>
              <a:gdLst>
                <a:gd name="connsiteX0" fmla="*/ 0 w 15743"/>
                <a:gd name="connsiteY0" fmla="*/ 1905 h 14601"/>
                <a:gd name="connsiteX1" fmla="*/ 2032 w 15743"/>
                <a:gd name="connsiteY1" fmla="*/ 1905 h 14601"/>
                <a:gd name="connsiteX2" fmla="*/ 8888 w 15743"/>
                <a:gd name="connsiteY2" fmla="*/ 8888 h 14601"/>
                <a:gd name="connsiteX3" fmla="*/ 8888 w 15743"/>
                <a:gd name="connsiteY3" fmla="*/ 14601 h 14601"/>
                <a:gd name="connsiteX4" fmla="*/ 15744 w 15743"/>
                <a:gd name="connsiteY4" fmla="*/ 13332 h 14601"/>
                <a:gd name="connsiteX5" fmla="*/ 15744 w 15743"/>
                <a:gd name="connsiteY5" fmla="*/ 13332 h 14601"/>
                <a:gd name="connsiteX6" fmla="*/ 14474 w 15743"/>
                <a:gd name="connsiteY6" fmla="*/ 13332 h 14601"/>
                <a:gd name="connsiteX7" fmla="*/ 13713 w 15743"/>
                <a:gd name="connsiteY7" fmla="*/ 13332 h 14601"/>
                <a:gd name="connsiteX8" fmla="*/ 12316 w 15743"/>
                <a:gd name="connsiteY8" fmla="*/ 12443 h 14601"/>
                <a:gd name="connsiteX9" fmla="*/ 12316 w 15743"/>
                <a:gd name="connsiteY9" fmla="*/ 11681 h 14601"/>
                <a:gd name="connsiteX10" fmla="*/ 11427 w 15743"/>
                <a:gd name="connsiteY10" fmla="*/ 10411 h 14601"/>
                <a:gd name="connsiteX11" fmla="*/ 11427 w 15743"/>
                <a:gd name="connsiteY11" fmla="*/ 9396 h 14601"/>
                <a:gd name="connsiteX12" fmla="*/ 11427 w 15743"/>
                <a:gd name="connsiteY12" fmla="*/ 8634 h 14601"/>
                <a:gd name="connsiteX13" fmla="*/ 11427 w 15743"/>
                <a:gd name="connsiteY13" fmla="*/ 8634 h 14601"/>
                <a:gd name="connsiteX14" fmla="*/ 11427 w 15743"/>
                <a:gd name="connsiteY14" fmla="*/ 8634 h 14601"/>
                <a:gd name="connsiteX15" fmla="*/ 11427 w 15743"/>
                <a:gd name="connsiteY15" fmla="*/ 0 h 14601"/>
                <a:gd name="connsiteX16" fmla="*/ 8888 w 15743"/>
                <a:gd name="connsiteY16" fmla="*/ 0 h 14601"/>
                <a:gd name="connsiteX17" fmla="*/ 3047 w 15743"/>
                <a:gd name="connsiteY17" fmla="*/ 1143 h 14601"/>
                <a:gd name="connsiteX18" fmla="*/ 2159 w 15743"/>
                <a:gd name="connsiteY18" fmla="*/ 114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743" h="14601">
                  <a:moveTo>
                    <a:pt x="0" y="1905"/>
                  </a:moveTo>
                  <a:cubicBezTo>
                    <a:pt x="673" y="1833"/>
                    <a:pt x="1358" y="1833"/>
                    <a:pt x="2032" y="1905"/>
                  </a:cubicBezTo>
                  <a:cubicBezTo>
                    <a:pt x="5840" y="1974"/>
                    <a:pt x="8888" y="5080"/>
                    <a:pt x="8888" y="8888"/>
                  </a:cubicBezTo>
                  <a:lnTo>
                    <a:pt x="8888" y="14601"/>
                  </a:lnTo>
                  <a:lnTo>
                    <a:pt x="15744" y="13332"/>
                  </a:lnTo>
                  <a:lnTo>
                    <a:pt x="15744" y="13332"/>
                  </a:lnTo>
                  <a:cubicBezTo>
                    <a:pt x="15325" y="13405"/>
                    <a:pt x="14893" y="13405"/>
                    <a:pt x="14474" y="13332"/>
                  </a:cubicBezTo>
                  <a:cubicBezTo>
                    <a:pt x="14474" y="13332"/>
                    <a:pt x="14474" y="13332"/>
                    <a:pt x="13713" y="13332"/>
                  </a:cubicBezTo>
                  <a:cubicBezTo>
                    <a:pt x="13205" y="13112"/>
                    <a:pt x="12735" y="12812"/>
                    <a:pt x="12316" y="12443"/>
                  </a:cubicBezTo>
                  <a:lnTo>
                    <a:pt x="12316" y="11681"/>
                  </a:lnTo>
                  <a:cubicBezTo>
                    <a:pt x="11948" y="11312"/>
                    <a:pt x="11643" y="10882"/>
                    <a:pt x="11427" y="10411"/>
                  </a:cubicBezTo>
                  <a:lnTo>
                    <a:pt x="11427" y="9396"/>
                  </a:lnTo>
                  <a:cubicBezTo>
                    <a:pt x="11427" y="9396"/>
                    <a:pt x="11427" y="9396"/>
                    <a:pt x="11427" y="8634"/>
                  </a:cubicBezTo>
                  <a:lnTo>
                    <a:pt x="11427" y="8634"/>
                  </a:lnTo>
                  <a:cubicBezTo>
                    <a:pt x="11427" y="8634"/>
                    <a:pt x="11427" y="8634"/>
                    <a:pt x="11427" y="8634"/>
                  </a:cubicBezTo>
                  <a:lnTo>
                    <a:pt x="11427" y="0"/>
                  </a:lnTo>
                  <a:lnTo>
                    <a:pt x="8888" y="0"/>
                  </a:lnTo>
                  <a:lnTo>
                    <a:pt x="3047" y="1143"/>
                  </a:lnTo>
                  <a:lnTo>
                    <a:pt x="215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291D2C59-D5B7-42FF-B903-805347BD6961}"/>
                </a:ext>
              </a:extLst>
            </p:cNvPr>
            <p:cNvSpPr/>
            <p:nvPr/>
          </p:nvSpPr>
          <p:spPr>
            <a:xfrm>
              <a:off x="3285142" y="591873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CB9CDD2D-5172-44C5-A7AF-FD600771FE88}"/>
                </a:ext>
              </a:extLst>
            </p:cNvPr>
            <p:cNvSpPr/>
            <p:nvPr/>
          </p:nvSpPr>
          <p:spPr>
            <a:xfrm>
              <a:off x="3244893" y="6456186"/>
              <a:ext cx="17140" cy="761"/>
            </a:xfrm>
            <a:custGeom>
              <a:avLst/>
              <a:gdLst>
                <a:gd name="connsiteX0" fmla="*/ 17141 w 17140"/>
                <a:gd name="connsiteY0" fmla="*/ 762 h 761"/>
                <a:gd name="connsiteX1" fmla="*/ 17141 w 17140"/>
                <a:gd name="connsiteY1" fmla="*/ 0 h 761"/>
                <a:gd name="connsiteX2" fmla="*/ 1016 w 17140"/>
                <a:gd name="connsiteY2" fmla="*/ 0 h 761"/>
                <a:gd name="connsiteX3" fmla="*/ 0 w 17140"/>
                <a:gd name="connsiteY3" fmla="*/ 0 h 761"/>
                <a:gd name="connsiteX4" fmla="*/ 1270 w 17140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0" h="761">
                  <a:moveTo>
                    <a:pt x="17141" y="762"/>
                  </a:moveTo>
                  <a:lnTo>
                    <a:pt x="17141" y="0"/>
                  </a:lnTo>
                  <a:lnTo>
                    <a:pt x="1016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E221050A-5473-4B0A-BF7C-1DCE033DF06D}"/>
                </a:ext>
              </a:extLst>
            </p:cNvPr>
            <p:cNvSpPr/>
            <p:nvPr/>
          </p:nvSpPr>
          <p:spPr>
            <a:xfrm>
              <a:off x="3275746" y="6462788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1270 h 2412"/>
                <a:gd name="connsiteX2" fmla="*/ 0 w 5967"/>
                <a:gd name="connsiteY2" fmla="*/ 1270 h 2412"/>
                <a:gd name="connsiteX3" fmla="*/ 0 w 5967"/>
                <a:gd name="connsiteY3" fmla="*/ 2412 h 2412"/>
                <a:gd name="connsiteX4" fmla="*/ 5967 w 5967"/>
                <a:gd name="connsiteY4" fmla="*/ 2412 h 2412"/>
                <a:gd name="connsiteX5" fmla="*/ 5967 w 5967"/>
                <a:gd name="connsiteY5" fmla="*/ 1143 h 2412"/>
                <a:gd name="connsiteX6" fmla="*/ 5967 w 5967"/>
                <a:gd name="connsiteY6" fmla="*/ 0 h 2412"/>
                <a:gd name="connsiteX7" fmla="*/ 254 w 5967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lnTo>
                    <a:pt x="0" y="1270"/>
                  </a:lnTo>
                  <a:lnTo>
                    <a:pt x="0" y="1270"/>
                  </a:lnTo>
                  <a:cubicBezTo>
                    <a:pt x="64" y="1651"/>
                    <a:pt x="64" y="2032"/>
                    <a:pt x="0" y="2412"/>
                  </a:cubicBezTo>
                  <a:lnTo>
                    <a:pt x="5967" y="2412"/>
                  </a:lnTo>
                  <a:cubicBezTo>
                    <a:pt x="5891" y="1994"/>
                    <a:pt x="5891" y="1562"/>
                    <a:pt x="5967" y="1143"/>
                  </a:cubicBezTo>
                  <a:cubicBezTo>
                    <a:pt x="5967" y="1143"/>
                    <a:pt x="5967" y="381"/>
                    <a:pt x="5967" y="0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5D4AB23C-B7B9-48A5-9150-0214B8454309}"/>
                </a:ext>
              </a:extLst>
            </p:cNvPr>
            <p:cNvSpPr/>
            <p:nvPr/>
          </p:nvSpPr>
          <p:spPr>
            <a:xfrm>
              <a:off x="3282729" y="5918606"/>
              <a:ext cx="2412" cy="542405"/>
            </a:xfrm>
            <a:custGeom>
              <a:avLst/>
              <a:gdLst>
                <a:gd name="connsiteX0" fmla="*/ 0 w 2412"/>
                <a:gd name="connsiteY0" fmla="*/ 0 h 542405"/>
                <a:gd name="connsiteX1" fmla="*/ 0 w 2412"/>
                <a:gd name="connsiteY1" fmla="*/ 542405 h 542405"/>
                <a:gd name="connsiteX2" fmla="*/ 2412 w 2412"/>
                <a:gd name="connsiteY2" fmla="*/ 540247 h 542405"/>
                <a:gd name="connsiteX3" fmla="*/ 2412 w 2412"/>
                <a:gd name="connsiteY3" fmla="*/ 127 h 542405"/>
                <a:gd name="connsiteX4" fmla="*/ 0 w 2412"/>
                <a:gd name="connsiteY4" fmla="*/ 127 h 542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405">
                  <a:moveTo>
                    <a:pt x="0" y="0"/>
                  </a:moveTo>
                  <a:lnTo>
                    <a:pt x="0" y="542405"/>
                  </a:lnTo>
                  <a:cubicBezTo>
                    <a:pt x="609" y="541491"/>
                    <a:pt x="1448" y="540755"/>
                    <a:pt x="2412" y="540247"/>
                  </a:cubicBezTo>
                  <a:lnTo>
                    <a:pt x="2412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08AA0925-6148-4026-A4F8-BD2C5300D28E}"/>
                </a:ext>
              </a:extLst>
            </p:cNvPr>
            <p:cNvSpPr/>
            <p:nvPr/>
          </p:nvSpPr>
          <p:spPr>
            <a:xfrm>
              <a:off x="3318788" y="5905528"/>
              <a:ext cx="196925" cy="2412"/>
            </a:xfrm>
            <a:custGeom>
              <a:avLst/>
              <a:gdLst>
                <a:gd name="connsiteX0" fmla="*/ 254 w 196925"/>
                <a:gd name="connsiteY0" fmla="*/ 2412 h 2412"/>
                <a:gd name="connsiteX1" fmla="*/ 196925 w 196925"/>
                <a:gd name="connsiteY1" fmla="*/ 2412 h 2412"/>
                <a:gd name="connsiteX2" fmla="*/ 196925 w 196925"/>
                <a:gd name="connsiteY2" fmla="*/ 1143 h 2412"/>
                <a:gd name="connsiteX3" fmla="*/ 196925 w 196925"/>
                <a:gd name="connsiteY3" fmla="*/ 0 h 2412"/>
                <a:gd name="connsiteX4" fmla="*/ 0 w 196925"/>
                <a:gd name="connsiteY4" fmla="*/ 0 h 2412"/>
                <a:gd name="connsiteX5" fmla="*/ 0 w 196925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925" h="2412">
                  <a:moveTo>
                    <a:pt x="254" y="2412"/>
                  </a:moveTo>
                  <a:lnTo>
                    <a:pt x="196925" y="2412"/>
                  </a:lnTo>
                  <a:cubicBezTo>
                    <a:pt x="196850" y="1992"/>
                    <a:pt x="196850" y="1563"/>
                    <a:pt x="196925" y="1143"/>
                  </a:cubicBezTo>
                  <a:lnTo>
                    <a:pt x="196925" y="0"/>
                  </a:lnTo>
                  <a:lnTo>
                    <a:pt x="0" y="0"/>
                  </a:lnTo>
                  <a:cubicBezTo>
                    <a:pt x="63" y="378"/>
                    <a:pt x="63" y="76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CC054357-5F5D-4A9B-BAEC-752CE567C18D}"/>
                </a:ext>
              </a:extLst>
            </p:cNvPr>
            <p:cNvSpPr/>
            <p:nvPr/>
          </p:nvSpPr>
          <p:spPr>
            <a:xfrm>
              <a:off x="3289458" y="5917590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96C05DB0-2426-425B-A558-E17242BCF91A}"/>
                </a:ext>
              </a:extLst>
            </p:cNvPr>
            <p:cNvSpPr/>
            <p:nvPr/>
          </p:nvSpPr>
          <p:spPr>
            <a:xfrm>
              <a:off x="3294918" y="5912257"/>
              <a:ext cx="56" cy="888"/>
            </a:xfrm>
            <a:custGeom>
              <a:avLst/>
              <a:gdLst>
                <a:gd name="connsiteX0" fmla="*/ 0 w 56"/>
                <a:gd name="connsiteY0" fmla="*/ 0 h 888"/>
                <a:gd name="connsiteX1" fmla="*/ 0 w 56"/>
                <a:gd name="connsiteY1" fmla="*/ 889 h 888"/>
                <a:gd name="connsiteX2" fmla="*/ 0 w 5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0" y="0"/>
                  </a:moveTo>
                  <a:cubicBezTo>
                    <a:pt x="12" y="296"/>
                    <a:pt x="12" y="593"/>
                    <a:pt x="0" y="889"/>
                  </a:cubicBezTo>
                  <a:cubicBezTo>
                    <a:pt x="76" y="597"/>
                    <a:pt x="76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62684AB8-483C-43A4-8B17-E663F095120D}"/>
                </a:ext>
              </a:extLst>
            </p:cNvPr>
            <p:cNvSpPr/>
            <p:nvPr/>
          </p:nvSpPr>
          <p:spPr>
            <a:xfrm>
              <a:off x="3277340" y="5912511"/>
              <a:ext cx="57" cy="1396"/>
            </a:xfrm>
            <a:custGeom>
              <a:avLst/>
              <a:gdLst>
                <a:gd name="connsiteX0" fmla="*/ 57 w 57"/>
                <a:gd name="connsiteY0" fmla="*/ 1397 h 1396"/>
                <a:gd name="connsiteX1" fmla="*/ 57 w 57"/>
                <a:gd name="connsiteY1" fmla="*/ 0 h 1396"/>
                <a:gd name="connsiteX2" fmla="*/ 57 w 57"/>
                <a:gd name="connsiteY2" fmla="*/ 0 h 1396"/>
                <a:gd name="connsiteX3" fmla="*/ 57 w 5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396">
                  <a:moveTo>
                    <a:pt x="57" y="1397"/>
                  </a:moveTo>
                  <a:cubicBezTo>
                    <a:pt x="-19" y="933"/>
                    <a:pt x="-19" y="464"/>
                    <a:pt x="57" y="0"/>
                  </a:cubicBezTo>
                  <a:lnTo>
                    <a:pt x="57" y="0"/>
                  </a:lnTo>
                  <a:cubicBezTo>
                    <a:pt x="57" y="0"/>
                    <a:pt x="57" y="1143"/>
                    <a:pt x="57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2A4956C2-1390-4D74-86EC-7152E26A0FF8}"/>
                </a:ext>
              </a:extLst>
            </p:cNvPr>
            <p:cNvSpPr/>
            <p:nvPr/>
          </p:nvSpPr>
          <p:spPr>
            <a:xfrm>
              <a:off x="3283872" y="5918606"/>
              <a:ext cx="3174" cy="761"/>
            </a:xfrm>
            <a:custGeom>
              <a:avLst/>
              <a:gdLst>
                <a:gd name="connsiteX0" fmla="*/ 1269 w 3174"/>
                <a:gd name="connsiteY0" fmla="*/ 0 h 761"/>
                <a:gd name="connsiteX1" fmla="*/ 1269 w 3174"/>
                <a:gd name="connsiteY1" fmla="*/ 0 h 761"/>
                <a:gd name="connsiteX2" fmla="*/ 3174 w 3174"/>
                <a:gd name="connsiteY2" fmla="*/ 0 h 761"/>
                <a:gd name="connsiteX3" fmla="*/ 3174 w 3174"/>
                <a:gd name="connsiteY3" fmla="*/ 0 h 761"/>
                <a:gd name="connsiteX4" fmla="*/ 0 w 3174"/>
                <a:gd name="connsiteY4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761">
                  <a:moveTo>
                    <a:pt x="1269" y="0"/>
                  </a:moveTo>
                  <a:lnTo>
                    <a:pt x="1269" y="0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2196" y="505"/>
                    <a:pt x="1104" y="767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0764FA11-F93F-491B-86CC-7D180FB7C843}"/>
                </a:ext>
              </a:extLst>
            </p:cNvPr>
            <p:cNvSpPr/>
            <p:nvPr/>
          </p:nvSpPr>
          <p:spPr>
            <a:xfrm>
              <a:off x="3281460" y="5918733"/>
              <a:ext cx="2412" cy="141"/>
            </a:xfrm>
            <a:custGeom>
              <a:avLst/>
              <a:gdLst>
                <a:gd name="connsiteX0" fmla="*/ 2412 w 2412"/>
                <a:gd name="connsiteY0" fmla="*/ 0 h 141"/>
                <a:gd name="connsiteX1" fmla="*/ 2412 w 2412"/>
                <a:gd name="connsiteY1" fmla="*/ 0 h 141"/>
                <a:gd name="connsiteX2" fmla="*/ 0 w 2412"/>
                <a:gd name="connsiteY2" fmla="*/ 0 h 141"/>
                <a:gd name="connsiteX3" fmla="*/ 1269 w 2412"/>
                <a:gd name="connsiteY3" fmla="*/ 0 h 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41">
                  <a:moveTo>
                    <a:pt x="2412" y="0"/>
                  </a:moveTo>
                  <a:lnTo>
                    <a:pt x="2412" y="0"/>
                  </a:lnTo>
                  <a:cubicBezTo>
                    <a:pt x="1625" y="189"/>
                    <a:pt x="787" y="189"/>
                    <a:pt x="0" y="0"/>
                  </a:cubicBezTo>
                  <a:cubicBezTo>
                    <a:pt x="419" y="74"/>
                    <a:pt x="851" y="74"/>
                    <a:pt x="126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18ED385D-628E-4BBC-AF28-02F7ED3DF946}"/>
                </a:ext>
              </a:extLst>
            </p:cNvPr>
            <p:cNvSpPr/>
            <p:nvPr/>
          </p:nvSpPr>
          <p:spPr>
            <a:xfrm>
              <a:off x="3515139" y="5806822"/>
              <a:ext cx="13970" cy="106662"/>
            </a:xfrm>
            <a:custGeom>
              <a:avLst/>
              <a:gdLst>
                <a:gd name="connsiteX0" fmla="*/ 321 w 13970"/>
                <a:gd name="connsiteY0" fmla="*/ 99848 h 106662"/>
                <a:gd name="connsiteX1" fmla="*/ 321 w 13970"/>
                <a:gd name="connsiteY1" fmla="*/ 101118 h 106662"/>
                <a:gd name="connsiteX2" fmla="*/ 8358 w 13970"/>
                <a:gd name="connsiteY2" fmla="*/ 106534 h 106662"/>
                <a:gd name="connsiteX3" fmla="*/ 13906 w 13970"/>
                <a:gd name="connsiteY3" fmla="*/ 99848 h 106662"/>
                <a:gd name="connsiteX4" fmla="*/ 13906 w 13970"/>
                <a:gd name="connsiteY4" fmla="*/ 7924 h 106662"/>
                <a:gd name="connsiteX5" fmla="*/ 7926 w 13970"/>
                <a:gd name="connsiteY5" fmla="*/ 64 h 106662"/>
                <a:gd name="connsiteX6" fmla="*/ 67 w 13970"/>
                <a:gd name="connsiteY6" fmla="*/ 6045 h 106662"/>
                <a:gd name="connsiteX7" fmla="*/ 67 w 13970"/>
                <a:gd name="connsiteY7" fmla="*/ 7924 h 106662"/>
                <a:gd name="connsiteX8" fmla="*/ 67 w 13970"/>
                <a:gd name="connsiteY8" fmla="*/ 99848 h 106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70" h="106662">
                  <a:moveTo>
                    <a:pt x="321" y="99848"/>
                  </a:moveTo>
                  <a:cubicBezTo>
                    <a:pt x="244" y="100268"/>
                    <a:pt x="244" y="100698"/>
                    <a:pt x="321" y="101118"/>
                  </a:cubicBezTo>
                  <a:cubicBezTo>
                    <a:pt x="1045" y="104834"/>
                    <a:pt x="4650" y="107259"/>
                    <a:pt x="8358" y="106534"/>
                  </a:cubicBezTo>
                  <a:cubicBezTo>
                    <a:pt x="11570" y="105910"/>
                    <a:pt x="13881" y="103113"/>
                    <a:pt x="13906" y="99848"/>
                  </a:cubicBezTo>
                  <a:lnTo>
                    <a:pt x="13906" y="7924"/>
                  </a:lnTo>
                  <a:cubicBezTo>
                    <a:pt x="14427" y="4102"/>
                    <a:pt x="11748" y="584"/>
                    <a:pt x="7926" y="64"/>
                  </a:cubicBezTo>
                  <a:cubicBezTo>
                    <a:pt x="4104" y="-455"/>
                    <a:pt x="587" y="2223"/>
                    <a:pt x="67" y="6045"/>
                  </a:cubicBezTo>
                  <a:cubicBezTo>
                    <a:pt x="-22" y="6668"/>
                    <a:pt x="-22" y="7300"/>
                    <a:pt x="67" y="7924"/>
                  </a:cubicBezTo>
                  <a:lnTo>
                    <a:pt x="67" y="998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47D17F0F-FCAF-4946-B951-8CA04BBD6EEB}"/>
                </a:ext>
              </a:extLst>
            </p:cNvPr>
            <p:cNvSpPr/>
            <p:nvPr/>
          </p:nvSpPr>
          <p:spPr>
            <a:xfrm>
              <a:off x="3294664" y="5909845"/>
              <a:ext cx="10665" cy="2412"/>
            </a:xfrm>
            <a:custGeom>
              <a:avLst/>
              <a:gdLst>
                <a:gd name="connsiteX0" fmla="*/ 10665 w 10665"/>
                <a:gd name="connsiteY0" fmla="*/ 2412 h 2412"/>
                <a:gd name="connsiteX1" fmla="*/ 10665 w 10665"/>
                <a:gd name="connsiteY1" fmla="*/ 0 h 2412"/>
                <a:gd name="connsiteX2" fmla="*/ 6475 w 10665"/>
                <a:gd name="connsiteY2" fmla="*/ 0 h 2412"/>
                <a:gd name="connsiteX3" fmla="*/ 0 w 10665"/>
                <a:gd name="connsiteY3" fmla="*/ 1270 h 2412"/>
                <a:gd name="connsiteX4" fmla="*/ 0 w 10665"/>
                <a:gd name="connsiteY4" fmla="*/ 1270 h 2412"/>
                <a:gd name="connsiteX5" fmla="*/ 0 w 10665"/>
                <a:gd name="connsiteY5" fmla="*/ 2412 h 2412"/>
                <a:gd name="connsiteX6" fmla="*/ 10411 w 10665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2412">
                  <a:moveTo>
                    <a:pt x="10665" y="2412"/>
                  </a:moveTo>
                  <a:lnTo>
                    <a:pt x="10665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65D2B172-D7D7-42E7-8A72-D5F595B49B4D}"/>
                </a:ext>
              </a:extLst>
            </p:cNvPr>
            <p:cNvSpPr/>
            <p:nvPr/>
          </p:nvSpPr>
          <p:spPr>
            <a:xfrm>
              <a:off x="3287046" y="5917844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143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D2B02CF-604A-4F92-B4BD-208B79197A37}"/>
                </a:ext>
              </a:extLst>
            </p:cNvPr>
            <p:cNvSpPr/>
            <p:nvPr/>
          </p:nvSpPr>
          <p:spPr>
            <a:xfrm>
              <a:off x="3319042" y="6466216"/>
              <a:ext cx="56" cy="1523"/>
            </a:xfrm>
            <a:custGeom>
              <a:avLst/>
              <a:gdLst>
                <a:gd name="connsiteX0" fmla="*/ 0 w 56"/>
                <a:gd name="connsiteY0" fmla="*/ 0 h 1523"/>
                <a:gd name="connsiteX1" fmla="*/ 0 w 56"/>
                <a:gd name="connsiteY1" fmla="*/ 0 h 1523"/>
                <a:gd name="connsiteX2" fmla="*/ 0 w 56"/>
                <a:gd name="connsiteY2" fmla="*/ 1524 h 1523"/>
                <a:gd name="connsiteX3" fmla="*/ 0 w 5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76" y="1016"/>
                    <a:pt x="76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F17D3F60-5A05-4118-BC1C-2A766EFF3971}"/>
                </a:ext>
              </a:extLst>
            </p:cNvPr>
            <p:cNvSpPr/>
            <p:nvPr/>
          </p:nvSpPr>
          <p:spPr>
            <a:xfrm>
              <a:off x="3313836" y="647256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B3770F73-07B5-4DE9-97FC-853AA3E7E43E}"/>
                </a:ext>
              </a:extLst>
            </p:cNvPr>
            <p:cNvSpPr/>
            <p:nvPr/>
          </p:nvSpPr>
          <p:spPr>
            <a:xfrm>
              <a:off x="3281403" y="6458033"/>
              <a:ext cx="29259" cy="13896"/>
            </a:xfrm>
            <a:custGeom>
              <a:avLst/>
              <a:gdLst>
                <a:gd name="connsiteX0" fmla="*/ 23927 w 29259"/>
                <a:gd name="connsiteY0" fmla="*/ 7929 h 13896"/>
                <a:gd name="connsiteX1" fmla="*/ 23927 w 29259"/>
                <a:gd name="connsiteY1" fmla="*/ 692 h 13896"/>
                <a:gd name="connsiteX2" fmla="*/ 8056 w 29259"/>
                <a:gd name="connsiteY2" fmla="*/ 57 h 13896"/>
                <a:gd name="connsiteX3" fmla="*/ 7040 w 29259"/>
                <a:gd name="connsiteY3" fmla="*/ 57 h 13896"/>
                <a:gd name="connsiteX4" fmla="*/ 5517 w 29259"/>
                <a:gd name="connsiteY4" fmla="*/ 57 h 13896"/>
                <a:gd name="connsiteX5" fmla="*/ 3612 w 29259"/>
                <a:gd name="connsiteY5" fmla="*/ 57 h 13896"/>
                <a:gd name="connsiteX6" fmla="*/ 1200 w 29259"/>
                <a:gd name="connsiteY6" fmla="*/ 2216 h 13896"/>
                <a:gd name="connsiteX7" fmla="*/ 57 w 29259"/>
                <a:gd name="connsiteY7" fmla="*/ 4628 h 13896"/>
                <a:gd name="connsiteX8" fmla="*/ 57 w 29259"/>
                <a:gd name="connsiteY8" fmla="*/ 5771 h 13896"/>
                <a:gd name="connsiteX9" fmla="*/ 57 w 29259"/>
                <a:gd name="connsiteY9" fmla="*/ 7040 h 13896"/>
                <a:gd name="connsiteX10" fmla="*/ 57 w 29259"/>
                <a:gd name="connsiteY10" fmla="*/ 7040 h 13896"/>
                <a:gd name="connsiteX11" fmla="*/ 57 w 29259"/>
                <a:gd name="connsiteY11" fmla="*/ 8183 h 13896"/>
                <a:gd name="connsiteX12" fmla="*/ 6279 w 29259"/>
                <a:gd name="connsiteY12" fmla="*/ 12881 h 13896"/>
                <a:gd name="connsiteX13" fmla="*/ 29259 w 29259"/>
                <a:gd name="connsiteY13" fmla="*/ 13897 h 13896"/>
                <a:gd name="connsiteX14" fmla="*/ 29259 w 29259"/>
                <a:gd name="connsiteY14" fmla="*/ 13897 h 13896"/>
                <a:gd name="connsiteX15" fmla="*/ 23927 w 29259"/>
                <a:gd name="connsiteY15" fmla="*/ 7929 h 13896"/>
                <a:gd name="connsiteX16" fmla="*/ 6786 w 29259"/>
                <a:gd name="connsiteY16" fmla="*/ 7929 h 13896"/>
                <a:gd name="connsiteX17" fmla="*/ 2470 w 29259"/>
                <a:gd name="connsiteY17" fmla="*/ 7929 h 13896"/>
                <a:gd name="connsiteX18" fmla="*/ 1327 w 29259"/>
                <a:gd name="connsiteY18" fmla="*/ 6659 h 13896"/>
                <a:gd name="connsiteX19" fmla="*/ 2457 w 29259"/>
                <a:gd name="connsiteY19" fmla="*/ 5504 h 13896"/>
                <a:gd name="connsiteX20" fmla="*/ 2596 w 29259"/>
                <a:gd name="connsiteY20" fmla="*/ 5517 h 13896"/>
                <a:gd name="connsiteX21" fmla="*/ 7040 w 29259"/>
                <a:gd name="connsiteY21" fmla="*/ 5517 h 13896"/>
                <a:gd name="connsiteX22" fmla="*/ 7853 w 29259"/>
                <a:gd name="connsiteY22" fmla="*/ 7116 h 13896"/>
                <a:gd name="connsiteX23" fmla="*/ 7040 w 29259"/>
                <a:gd name="connsiteY23" fmla="*/ 7929 h 13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9" h="13896">
                  <a:moveTo>
                    <a:pt x="23927" y="7929"/>
                  </a:moveTo>
                  <a:lnTo>
                    <a:pt x="23927" y="692"/>
                  </a:lnTo>
                  <a:lnTo>
                    <a:pt x="8056" y="57"/>
                  </a:lnTo>
                  <a:lnTo>
                    <a:pt x="7040" y="57"/>
                  </a:lnTo>
                  <a:lnTo>
                    <a:pt x="5517" y="57"/>
                  </a:lnTo>
                  <a:cubicBezTo>
                    <a:pt x="4882" y="-19"/>
                    <a:pt x="4247" y="-19"/>
                    <a:pt x="3612" y="57"/>
                  </a:cubicBezTo>
                  <a:cubicBezTo>
                    <a:pt x="2647" y="565"/>
                    <a:pt x="1809" y="1301"/>
                    <a:pt x="1200" y="2216"/>
                  </a:cubicBezTo>
                  <a:cubicBezTo>
                    <a:pt x="666" y="2939"/>
                    <a:pt x="285" y="3765"/>
                    <a:pt x="57" y="4628"/>
                  </a:cubicBezTo>
                  <a:cubicBezTo>
                    <a:pt x="57" y="4628"/>
                    <a:pt x="57" y="5390"/>
                    <a:pt x="57" y="5771"/>
                  </a:cubicBezTo>
                  <a:cubicBezTo>
                    <a:pt x="-19" y="6190"/>
                    <a:pt x="-19" y="6621"/>
                    <a:pt x="57" y="7040"/>
                  </a:cubicBezTo>
                  <a:lnTo>
                    <a:pt x="57" y="7040"/>
                  </a:lnTo>
                  <a:cubicBezTo>
                    <a:pt x="-6" y="7421"/>
                    <a:pt x="-6" y="7802"/>
                    <a:pt x="57" y="8183"/>
                  </a:cubicBezTo>
                  <a:cubicBezTo>
                    <a:pt x="959" y="10887"/>
                    <a:pt x="3434" y="12767"/>
                    <a:pt x="6279" y="12881"/>
                  </a:cubicBezTo>
                  <a:lnTo>
                    <a:pt x="29259" y="13897"/>
                  </a:lnTo>
                  <a:lnTo>
                    <a:pt x="29259" y="13897"/>
                  </a:lnTo>
                  <a:cubicBezTo>
                    <a:pt x="26365" y="13300"/>
                    <a:pt x="24206" y="10875"/>
                    <a:pt x="23927" y="7929"/>
                  </a:cubicBezTo>
                  <a:close/>
                  <a:moveTo>
                    <a:pt x="6786" y="7929"/>
                  </a:moveTo>
                  <a:lnTo>
                    <a:pt x="2470" y="7929"/>
                  </a:lnTo>
                  <a:cubicBezTo>
                    <a:pt x="1822" y="7866"/>
                    <a:pt x="1327" y="7320"/>
                    <a:pt x="1327" y="6659"/>
                  </a:cubicBezTo>
                  <a:cubicBezTo>
                    <a:pt x="1327" y="6025"/>
                    <a:pt x="1835" y="5517"/>
                    <a:pt x="2457" y="5504"/>
                  </a:cubicBezTo>
                  <a:cubicBezTo>
                    <a:pt x="2508" y="5504"/>
                    <a:pt x="2558" y="5517"/>
                    <a:pt x="2596" y="5517"/>
                  </a:cubicBezTo>
                  <a:lnTo>
                    <a:pt x="7040" y="5517"/>
                  </a:lnTo>
                  <a:cubicBezTo>
                    <a:pt x="7701" y="5733"/>
                    <a:pt x="8069" y="6456"/>
                    <a:pt x="7853" y="7116"/>
                  </a:cubicBezTo>
                  <a:cubicBezTo>
                    <a:pt x="7726" y="7497"/>
                    <a:pt x="7421" y="7802"/>
                    <a:pt x="704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BC4C5F7-6720-4303-8F99-E76A84CB21B2}"/>
                </a:ext>
              </a:extLst>
            </p:cNvPr>
            <p:cNvSpPr/>
            <p:nvPr/>
          </p:nvSpPr>
          <p:spPr>
            <a:xfrm>
              <a:off x="3295172" y="5906671"/>
              <a:ext cx="10030" cy="4443"/>
            </a:xfrm>
            <a:custGeom>
              <a:avLst/>
              <a:gdLst>
                <a:gd name="connsiteX0" fmla="*/ 10030 w 10030"/>
                <a:gd name="connsiteY0" fmla="*/ 2539 h 4443"/>
                <a:gd name="connsiteX1" fmla="*/ 10030 w 10030"/>
                <a:gd name="connsiteY1" fmla="*/ 0 h 4443"/>
                <a:gd name="connsiteX2" fmla="*/ 0 w 10030"/>
                <a:gd name="connsiteY2" fmla="*/ 1905 h 4443"/>
                <a:gd name="connsiteX3" fmla="*/ 0 w 10030"/>
                <a:gd name="connsiteY3" fmla="*/ 4444 h 4443"/>
                <a:gd name="connsiteX4" fmla="*/ 6475 w 10030"/>
                <a:gd name="connsiteY4" fmla="*/ 3174 h 4443"/>
                <a:gd name="connsiteX5" fmla="*/ 10030 w 10030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30" h="4443">
                  <a:moveTo>
                    <a:pt x="10030" y="2539"/>
                  </a:moveTo>
                  <a:lnTo>
                    <a:pt x="10030" y="0"/>
                  </a:lnTo>
                  <a:lnTo>
                    <a:pt x="0" y="1905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03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CFE0830A-F280-42EF-80BB-CE7C08B9CF5E}"/>
                </a:ext>
              </a:extLst>
            </p:cNvPr>
            <p:cNvSpPr/>
            <p:nvPr/>
          </p:nvSpPr>
          <p:spPr>
            <a:xfrm>
              <a:off x="3282856" y="6463669"/>
              <a:ext cx="6460" cy="2420"/>
            </a:xfrm>
            <a:custGeom>
              <a:avLst/>
              <a:gdLst>
                <a:gd name="connsiteX0" fmla="*/ 5587 w 6460"/>
                <a:gd name="connsiteY0" fmla="*/ 8 h 2420"/>
                <a:gd name="connsiteX1" fmla="*/ 1270 w 6460"/>
                <a:gd name="connsiteY1" fmla="*/ 8 h 2420"/>
                <a:gd name="connsiteX2" fmla="*/ 13 w 6460"/>
                <a:gd name="connsiteY2" fmla="*/ 1011 h 2420"/>
                <a:gd name="connsiteX3" fmla="*/ 0 w 6460"/>
                <a:gd name="connsiteY3" fmla="*/ 1151 h 2420"/>
                <a:gd name="connsiteX4" fmla="*/ 1143 w 6460"/>
                <a:gd name="connsiteY4" fmla="*/ 2421 h 2420"/>
                <a:gd name="connsiteX5" fmla="*/ 5587 w 6460"/>
                <a:gd name="connsiteY5" fmla="*/ 2421 h 2420"/>
                <a:gd name="connsiteX6" fmla="*/ 6399 w 6460"/>
                <a:gd name="connsiteY6" fmla="*/ 821 h 2420"/>
                <a:gd name="connsiteX7" fmla="*/ 5587 w 6460"/>
                <a:gd name="connsiteY7" fmla="*/ 8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60" h="2420">
                  <a:moveTo>
                    <a:pt x="5587" y="8"/>
                  </a:moveTo>
                  <a:lnTo>
                    <a:pt x="1270" y="8"/>
                  </a:ln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3" y="2421"/>
                  </a:cubicBezTo>
                  <a:lnTo>
                    <a:pt x="5587" y="2421"/>
                  </a:lnTo>
                  <a:cubicBezTo>
                    <a:pt x="6247" y="2205"/>
                    <a:pt x="6615" y="1481"/>
                    <a:pt x="6399" y="821"/>
                  </a:cubicBezTo>
                  <a:cubicBezTo>
                    <a:pt x="6272" y="440"/>
                    <a:pt x="5967" y="135"/>
                    <a:pt x="5587" y="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1B68ED47-687F-49E0-8A6D-D41B36F90B60}"/>
                </a:ext>
              </a:extLst>
            </p:cNvPr>
            <p:cNvSpPr/>
            <p:nvPr/>
          </p:nvSpPr>
          <p:spPr>
            <a:xfrm>
              <a:off x="3286158" y="5808474"/>
              <a:ext cx="32911" cy="17063"/>
            </a:xfrm>
            <a:custGeom>
              <a:avLst/>
              <a:gdLst>
                <a:gd name="connsiteX0" fmla="*/ 2285 w 32911"/>
                <a:gd name="connsiteY0" fmla="*/ 4621 h 17063"/>
                <a:gd name="connsiteX1" fmla="*/ 9268 w 32911"/>
                <a:gd name="connsiteY1" fmla="*/ 11477 h 17063"/>
                <a:gd name="connsiteX2" fmla="*/ 9268 w 32911"/>
                <a:gd name="connsiteY2" fmla="*/ 17064 h 17063"/>
                <a:gd name="connsiteX3" fmla="*/ 25013 w 32911"/>
                <a:gd name="connsiteY3" fmla="*/ 13509 h 17063"/>
                <a:gd name="connsiteX4" fmla="*/ 27552 w 32911"/>
                <a:gd name="connsiteY4" fmla="*/ 13509 h 17063"/>
                <a:gd name="connsiteX5" fmla="*/ 27552 w 32911"/>
                <a:gd name="connsiteY5" fmla="*/ 13509 h 17063"/>
                <a:gd name="connsiteX6" fmla="*/ 32757 w 32911"/>
                <a:gd name="connsiteY6" fmla="*/ 5256 h 17063"/>
                <a:gd name="connsiteX7" fmla="*/ 25266 w 32911"/>
                <a:gd name="connsiteY7" fmla="*/ 50 h 17063"/>
                <a:gd name="connsiteX8" fmla="*/ 24505 w 32911"/>
                <a:gd name="connsiteY8" fmla="*/ 50 h 17063"/>
                <a:gd name="connsiteX9" fmla="*/ 635 w 32911"/>
                <a:gd name="connsiteY9" fmla="*/ 5256 h 17063"/>
                <a:gd name="connsiteX10" fmla="*/ 0 w 32911"/>
                <a:gd name="connsiteY10" fmla="*/ 5256 h 17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911" h="17063">
                  <a:moveTo>
                    <a:pt x="2285" y="4621"/>
                  </a:moveTo>
                  <a:cubicBezTo>
                    <a:pt x="6094" y="4621"/>
                    <a:pt x="9205" y="7671"/>
                    <a:pt x="9268" y="11477"/>
                  </a:cubicBezTo>
                  <a:lnTo>
                    <a:pt x="9268" y="17064"/>
                  </a:lnTo>
                  <a:lnTo>
                    <a:pt x="25013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5" y="8963"/>
                    <a:pt x="32757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07C6341E-F6AF-4749-9EDB-8698C470C900}"/>
                </a:ext>
              </a:extLst>
            </p:cNvPr>
            <p:cNvSpPr/>
            <p:nvPr/>
          </p:nvSpPr>
          <p:spPr>
            <a:xfrm>
              <a:off x="3284634" y="5814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3BABE0BE-4192-4AA7-9B92-4DAEFF2AFDB6}"/>
                </a:ext>
              </a:extLst>
            </p:cNvPr>
            <p:cNvSpPr/>
            <p:nvPr/>
          </p:nvSpPr>
          <p:spPr>
            <a:xfrm>
              <a:off x="1544679" y="6462915"/>
              <a:ext cx="431306" cy="2412"/>
            </a:xfrm>
            <a:custGeom>
              <a:avLst/>
              <a:gdLst>
                <a:gd name="connsiteX0" fmla="*/ 0 w 431306"/>
                <a:gd name="connsiteY0" fmla="*/ 1778 h 2412"/>
                <a:gd name="connsiteX1" fmla="*/ 0 w 431306"/>
                <a:gd name="connsiteY1" fmla="*/ 2412 h 2412"/>
                <a:gd name="connsiteX2" fmla="*/ 431307 w 431306"/>
                <a:gd name="connsiteY2" fmla="*/ 2412 h 2412"/>
                <a:gd name="connsiteX3" fmla="*/ 431307 w 431306"/>
                <a:gd name="connsiteY3" fmla="*/ 1778 h 2412"/>
                <a:gd name="connsiteX4" fmla="*/ 431307 w 431306"/>
                <a:gd name="connsiteY4" fmla="*/ 1143 h 2412"/>
                <a:gd name="connsiteX5" fmla="*/ 431307 w 431306"/>
                <a:gd name="connsiteY5" fmla="*/ 254 h 2412"/>
                <a:gd name="connsiteX6" fmla="*/ 431307 w 431306"/>
                <a:gd name="connsiteY6" fmla="*/ 0 h 2412"/>
                <a:gd name="connsiteX7" fmla="*/ 0 w 431306"/>
                <a:gd name="connsiteY7" fmla="*/ 0 h 2412"/>
                <a:gd name="connsiteX8" fmla="*/ 0 w 431306"/>
                <a:gd name="connsiteY8" fmla="*/ 254 h 2412"/>
                <a:gd name="connsiteX9" fmla="*/ 0 w 431306"/>
                <a:gd name="connsiteY9" fmla="*/ 1143 h 2412"/>
                <a:gd name="connsiteX10" fmla="*/ 0 w 431306"/>
                <a:gd name="connsiteY10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2412">
                  <a:moveTo>
                    <a:pt x="0" y="1778"/>
                  </a:moveTo>
                  <a:lnTo>
                    <a:pt x="0" y="2412"/>
                  </a:lnTo>
                  <a:lnTo>
                    <a:pt x="431307" y="2412"/>
                  </a:lnTo>
                  <a:lnTo>
                    <a:pt x="431307" y="1778"/>
                  </a:lnTo>
                  <a:lnTo>
                    <a:pt x="431307" y="1143"/>
                  </a:lnTo>
                  <a:lnTo>
                    <a:pt x="431307" y="254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143"/>
                  </a:lnTo>
                  <a:lnTo>
                    <a:pt x="0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EDAA3735-7822-4F89-8CB7-1D5E442561AF}"/>
                </a:ext>
              </a:extLst>
            </p:cNvPr>
            <p:cNvSpPr/>
            <p:nvPr/>
          </p:nvSpPr>
          <p:spPr>
            <a:xfrm>
              <a:off x="2580856" y="6463953"/>
              <a:ext cx="11350" cy="2504"/>
            </a:xfrm>
            <a:custGeom>
              <a:avLst/>
              <a:gdLst>
                <a:gd name="connsiteX0" fmla="*/ 10792 w 11350"/>
                <a:gd name="connsiteY0" fmla="*/ 105 h 2504"/>
                <a:gd name="connsiteX1" fmla="*/ 10792 w 11350"/>
                <a:gd name="connsiteY1" fmla="*/ 105 h 2504"/>
                <a:gd name="connsiteX2" fmla="*/ 9776 w 11350"/>
                <a:gd name="connsiteY2" fmla="*/ 105 h 2504"/>
                <a:gd name="connsiteX3" fmla="*/ 0 w 11350"/>
                <a:gd name="connsiteY3" fmla="*/ 105 h 2504"/>
                <a:gd name="connsiteX4" fmla="*/ 0 w 11350"/>
                <a:gd name="connsiteY4" fmla="*/ 105 h 2504"/>
                <a:gd name="connsiteX5" fmla="*/ 0 w 11350"/>
                <a:gd name="connsiteY5" fmla="*/ 2263 h 2504"/>
                <a:gd name="connsiteX6" fmla="*/ 9269 w 11350"/>
                <a:gd name="connsiteY6" fmla="*/ 2263 h 2504"/>
                <a:gd name="connsiteX7" fmla="*/ 11110 w 11350"/>
                <a:gd name="connsiteY7" fmla="*/ 1946 h 2504"/>
                <a:gd name="connsiteX8" fmla="*/ 10792 w 11350"/>
                <a:gd name="connsiteY8" fmla="*/ 105 h 2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50" h="2504">
                  <a:moveTo>
                    <a:pt x="10792" y="105"/>
                  </a:moveTo>
                  <a:cubicBezTo>
                    <a:pt x="10792" y="105"/>
                    <a:pt x="10792" y="105"/>
                    <a:pt x="10792" y="105"/>
                  </a:cubicBezTo>
                  <a:cubicBezTo>
                    <a:pt x="10462" y="-35"/>
                    <a:pt x="10106" y="-35"/>
                    <a:pt x="9776" y="105"/>
                  </a:cubicBezTo>
                  <a:lnTo>
                    <a:pt x="0" y="105"/>
                  </a:lnTo>
                  <a:lnTo>
                    <a:pt x="0" y="105"/>
                  </a:lnTo>
                  <a:cubicBezTo>
                    <a:pt x="127" y="816"/>
                    <a:pt x="127" y="1552"/>
                    <a:pt x="0" y="2263"/>
                  </a:cubicBezTo>
                  <a:lnTo>
                    <a:pt x="9269" y="2263"/>
                  </a:lnTo>
                  <a:cubicBezTo>
                    <a:pt x="9865" y="2682"/>
                    <a:pt x="10691" y="2543"/>
                    <a:pt x="11110" y="1946"/>
                  </a:cubicBezTo>
                  <a:cubicBezTo>
                    <a:pt x="11528" y="1349"/>
                    <a:pt x="11389" y="524"/>
                    <a:pt x="10792" y="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ECBFFEE5-56D3-41F0-B557-208621237A34}"/>
                </a:ext>
              </a:extLst>
            </p:cNvPr>
            <p:cNvSpPr/>
            <p:nvPr/>
          </p:nvSpPr>
          <p:spPr>
            <a:xfrm>
              <a:off x="3194614" y="6462915"/>
              <a:ext cx="44692" cy="2412"/>
            </a:xfrm>
            <a:custGeom>
              <a:avLst/>
              <a:gdLst>
                <a:gd name="connsiteX0" fmla="*/ 0 w 44692"/>
                <a:gd name="connsiteY0" fmla="*/ 1778 h 2412"/>
                <a:gd name="connsiteX1" fmla="*/ 0 w 44692"/>
                <a:gd name="connsiteY1" fmla="*/ 2412 h 2412"/>
                <a:gd name="connsiteX2" fmla="*/ 44692 w 44692"/>
                <a:gd name="connsiteY2" fmla="*/ 2412 h 2412"/>
                <a:gd name="connsiteX3" fmla="*/ 44692 w 44692"/>
                <a:gd name="connsiteY3" fmla="*/ 0 h 2412"/>
                <a:gd name="connsiteX4" fmla="*/ 381 w 44692"/>
                <a:gd name="connsiteY4" fmla="*/ 0 h 2412"/>
                <a:gd name="connsiteX5" fmla="*/ 381 w 44692"/>
                <a:gd name="connsiteY5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692" h="2412">
                  <a:moveTo>
                    <a:pt x="0" y="1778"/>
                  </a:moveTo>
                  <a:lnTo>
                    <a:pt x="0" y="2412"/>
                  </a:lnTo>
                  <a:lnTo>
                    <a:pt x="44692" y="2412"/>
                  </a:lnTo>
                  <a:cubicBezTo>
                    <a:pt x="44565" y="1612"/>
                    <a:pt x="44565" y="800"/>
                    <a:pt x="44692" y="0"/>
                  </a:cubicBezTo>
                  <a:lnTo>
                    <a:pt x="381" y="0"/>
                  </a:lnTo>
                  <a:lnTo>
                    <a:pt x="381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C1282FF0-B603-4558-9249-64B5338EC358}"/>
                </a:ext>
              </a:extLst>
            </p:cNvPr>
            <p:cNvSpPr/>
            <p:nvPr/>
          </p:nvSpPr>
          <p:spPr>
            <a:xfrm>
              <a:off x="3269017" y="6471041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0 w 2666"/>
                <a:gd name="connsiteY1" fmla="*/ 0 h 85"/>
                <a:gd name="connsiteX2" fmla="*/ 2666 w 2666"/>
                <a:gd name="connsiteY2" fmla="*/ 0 h 85"/>
                <a:gd name="connsiteX3" fmla="*/ 0 w 2666"/>
                <a:gd name="connsiteY3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lnTo>
                    <a:pt x="0" y="0"/>
                  </a:lnTo>
                  <a:cubicBezTo>
                    <a:pt x="889" y="114"/>
                    <a:pt x="1777" y="114"/>
                    <a:pt x="2666" y="0"/>
                  </a:cubicBezTo>
                  <a:cubicBezTo>
                    <a:pt x="1777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B837FCB7-97CD-4AC1-AAE2-96E1F38EC350}"/>
                </a:ext>
              </a:extLst>
            </p:cNvPr>
            <p:cNvSpPr/>
            <p:nvPr/>
          </p:nvSpPr>
          <p:spPr>
            <a:xfrm>
              <a:off x="3274476" y="6467105"/>
              <a:ext cx="635" cy="1015"/>
            </a:xfrm>
            <a:custGeom>
              <a:avLst/>
              <a:gdLst>
                <a:gd name="connsiteX0" fmla="*/ 0 w 635"/>
                <a:gd name="connsiteY0" fmla="*/ 1016 h 1015"/>
                <a:gd name="connsiteX1" fmla="*/ 635 w 635"/>
                <a:gd name="connsiteY1" fmla="*/ 0 h 1015"/>
                <a:gd name="connsiteX2" fmla="*/ 635 w 635"/>
                <a:gd name="connsiteY2" fmla="*/ 0 h 1015"/>
                <a:gd name="connsiteX3" fmla="*/ 0 w 635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1015">
                  <a:moveTo>
                    <a:pt x="0" y="1016"/>
                  </a:moveTo>
                  <a:cubicBezTo>
                    <a:pt x="279" y="724"/>
                    <a:pt x="495" y="381"/>
                    <a:pt x="635" y="0"/>
                  </a:cubicBezTo>
                  <a:lnTo>
                    <a:pt x="635" y="0"/>
                  </a:lnTo>
                  <a:cubicBezTo>
                    <a:pt x="470" y="368"/>
                    <a:pt x="254" y="711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231D4FF2-1C44-447E-A553-48C6F152ED97}"/>
                </a:ext>
              </a:extLst>
            </p:cNvPr>
            <p:cNvSpPr/>
            <p:nvPr/>
          </p:nvSpPr>
          <p:spPr>
            <a:xfrm>
              <a:off x="3275746" y="6464439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56DBC61F-264C-482E-ACB1-FE3F686D3E60}"/>
                </a:ext>
              </a:extLst>
            </p:cNvPr>
            <p:cNvSpPr/>
            <p:nvPr/>
          </p:nvSpPr>
          <p:spPr>
            <a:xfrm>
              <a:off x="3240354" y="6456129"/>
              <a:ext cx="29170" cy="12438"/>
            </a:xfrm>
            <a:custGeom>
              <a:avLst/>
              <a:gdLst>
                <a:gd name="connsiteX0" fmla="*/ 21680 w 29170"/>
                <a:gd name="connsiteY0" fmla="*/ 7929 h 12438"/>
                <a:gd name="connsiteX1" fmla="*/ 21680 w 29170"/>
                <a:gd name="connsiteY1" fmla="*/ 819 h 12438"/>
                <a:gd name="connsiteX2" fmla="*/ 5809 w 29170"/>
                <a:gd name="connsiteY2" fmla="*/ 57 h 12438"/>
                <a:gd name="connsiteX3" fmla="*/ 4539 w 29170"/>
                <a:gd name="connsiteY3" fmla="*/ 57 h 12438"/>
                <a:gd name="connsiteX4" fmla="*/ 2888 w 29170"/>
                <a:gd name="connsiteY4" fmla="*/ 57 h 12438"/>
                <a:gd name="connsiteX5" fmla="*/ 2888 w 29170"/>
                <a:gd name="connsiteY5" fmla="*/ 57 h 12438"/>
                <a:gd name="connsiteX6" fmla="*/ 1238 w 29170"/>
                <a:gd name="connsiteY6" fmla="*/ 1200 h 12438"/>
                <a:gd name="connsiteX7" fmla="*/ 1238 w 29170"/>
                <a:gd name="connsiteY7" fmla="*/ 1200 h 12438"/>
                <a:gd name="connsiteX8" fmla="*/ 95 w 29170"/>
                <a:gd name="connsiteY8" fmla="*/ 2850 h 12438"/>
                <a:gd name="connsiteX9" fmla="*/ 95 w 29170"/>
                <a:gd name="connsiteY9" fmla="*/ 3993 h 12438"/>
                <a:gd name="connsiteX10" fmla="*/ 95 w 29170"/>
                <a:gd name="connsiteY10" fmla="*/ 5263 h 12438"/>
                <a:gd name="connsiteX11" fmla="*/ 95 w 29170"/>
                <a:gd name="connsiteY11" fmla="*/ 5263 h 12438"/>
                <a:gd name="connsiteX12" fmla="*/ 95 w 29170"/>
                <a:gd name="connsiteY12" fmla="*/ 7675 h 12438"/>
                <a:gd name="connsiteX13" fmla="*/ 95 w 29170"/>
                <a:gd name="connsiteY13" fmla="*/ 7675 h 12438"/>
                <a:gd name="connsiteX14" fmla="*/ 857 w 29170"/>
                <a:gd name="connsiteY14" fmla="*/ 8818 h 12438"/>
                <a:gd name="connsiteX15" fmla="*/ 2634 w 29170"/>
                <a:gd name="connsiteY15" fmla="*/ 10595 h 12438"/>
                <a:gd name="connsiteX16" fmla="*/ 3777 w 29170"/>
                <a:gd name="connsiteY16" fmla="*/ 11357 h 12438"/>
                <a:gd name="connsiteX17" fmla="*/ 5047 w 29170"/>
                <a:gd name="connsiteY17" fmla="*/ 11357 h 12438"/>
                <a:gd name="connsiteX18" fmla="*/ 6190 w 29170"/>
                <a:gd name="connsiteY18" fmla="*/ 11357 h 12438"/>
                <a:gd name="connsiteX19" fmla="*/ 6190 w 29170"/>
                <a:gd name="connsiteY19" fmla="*/ 11357 h 12438"/>
                <a:gd name="connsiteX20" fmla="*/ 29171 w 29170"/>
                <a:gd name="connsiteY20" fmla="*/ 12373 h 12438"/>
                <a:gd name="connsiteX21" fmla="*/ 29171 w 29170"/>
                <a:gd name="connsiteY21" fmla="*/ 12373 h 12438"/>
                <a:gd name="connsiteX22" fmla="*/ 21680 w 29170"/>
                <a:gd name="connsiteY22" fmla="*/ 7929 h 12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170" h="12438">
                  <a:moveTo>
                    <a:pt x="21680" y="7929"/>
                  </a:moveTo>
                  <a:lnTo>
                    <a:pt x="21680" y="819"/>
                  </a:lnTo>
                  <a:lnTo>
                    <a:pt x="5809" y="57"/>
                  </a:lnTo>
                  <a:lnTo>
                    <a:pt x="4539" y="57"/>
                  </a:lnTo>
                  <a:cubicBezTo>
                    <a:pt x="3993" y="-19"/>
                    <a:pt x="3434" y="-19"/>
                    <a:pt x="2888" y="57"/>
                  </a:cubicBezTo>
                  <a:lnTo>
                    <a:pt x="2888" y="57"/>
                  </a:lnTo>
                  <a:cubicBezTo>
                    <a:pt x="2266" y="324"/>
                    <a:pt x="1708" y="705"/>
                    <a:pt x="1238" y="1200"/>
                  </a:cubicBezTo>
                  <a:cubicBezTo>
                    <a:pt x="1238" y="1200"/>
                    <a:pt x="1238" y="1200"/>
                    <a:pt x="1238" y="1200"/>
                  </a:cubicBezTo>
                  <a:cubicBezTo>
                    <a:pt x="743" y="1670"/>
                    <a:pt x="362" y="2228"/>
                    <a:pt x="95" y="2850"/>
                  </a:cubicBezTo>
                  <a:cubicBezTo>
                    <a:pt x="95" y="2850"/>
                    <a:pt x="95" y="3612"/>
                    <a:pt x="95" y="3993"/>
                  </a:cubicBezTo>
                  <a:lnTo>
                    <a:pt x="95" y="5263"/>
                  </a:lnTo>
                  <a:lnTo>
                    <a:pt x="95" y="5263"/>
                  </a:lnTo>
                  <a:cubicBezTo>
                    <a:pt x="-32" y="6063"/>
                    <a:pt x="-32" y="6875"/>
                    <a:pt x="95" y="7675"/>
                  </a:cubicBezTo>
                  <a:lnTo>
                    <a:pt x="95" y="7675"/>
                  </a:lnTo>
                  <a:lnTo>
                    <a:pt x="857" y="8818"/>
                  </a:lnTo>
                  <a:cubicBezTo>
                    <a:pt x="1263" y="9567"/>
                    <a:pt x="1885" y="10189"/>
                    <a:pt x="2634" y="10595"/>
                  </a:cubicBezTo>
                  <a:cubicBezTo>
                    <a:pt x="2634" y="10595"/>
                    <a:pt x="2634" y="11230"/>
                    <a:pt x="3777" y="11357"/>
                  </a:cubicBezTo>
                  <a:cubicBezTo>
                    <a:pt x="4196" y="11433"/>
                    <a:pt x="4628" y="11433"/>
                    <a:pt x="5047" y="11357"/>
                  </a:cubicBezTo>
                  <a:lnTo>
                    <a:pt x="6190" y="11357"/>
                  </a:lnTo>
                  <a:lnTo>
                    <a:pt x="6190" y="11357"/>
                  </a:lnTo>
                  <a:lnTo>
                    <a:pt x="29171" y="12373"/>
                  </a:lnTo>
                  <a:lnTo>
                    <a:pt x="29171" y="12373"/>
                  </a:lnTo>
                  <a:cubicBezTo>
                    <a:pt x="25946" y="12817"/>
                    <a:pt x="22835" y="10976"/>
                    <a:pt x="2168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9714745D-E90B-449F-AC62-E39C2368FBF6}"/>
                </a:ext>
              </a:extLst>
            </p:cNvPr>
            <p:cNvSpPr/>
            <p:nvPr/>
          </p:nvSpPr>
          <p:spPr>
            <a:xfrm>
              <a:off x="264218" y="5973455"/>
              <a:ext cx="15109" cy="15617"/>
            </a:xfrm>
            <a:custGeom>
              <a:avLst/>
              <a:gdLst>
                <a:gd name="connsiteX0" fmla="*/ 0 w 15109"/>
                <a:gd name="connsiteY0" fmla="*/ 10030 h 15617"/>
                <a:gd name="connsiteX1" fmla="*/ 0 w 15109"/>
                <a:gd name="connsiteY1" fmla="*/ 12570 h 15617"/>
                <a:gd name="connsiteX2" fmla="*/ 4444 w 15109"/>
                <a:gd name="connsiteY2" fmla="*/ 15617 h 15617"/>
                <a:gd name="connsiteX3" fmla="*/ 4444 w 15109"/>
                <a:gd name="connsiteY3" fmla="*/ 11935 h 15617"/>
                <a:gd name="connsiteX4" fmla="*/ 11427 w 15109"/>
                <a:gd name="connsiteY4" fmla="*/ 4952 h 15617"/>
                <a:gd name="connsiteX5" fmla="*/ 15109 w 15109"/>
                <a:gd name="connsiteY5" fmla="*/ 6348 h 15617"/>
                <a:gd name="connsiteX6" fmla="*/ 15109 w 15109"/>
                <a:gd name="connsiteY6" fmla="*/ 6348 h 15617"/>
                <a:gd name="connsiteX7" fmla="*/ 5587 w 15109"/>
                <a:gd name="connsiteY7" fmla="*/ 0 h 15617"/>
                <a:gd name="connsiteX8" fmla="*/ 5587 w 15109"/>
                <a:gd name="connsiteY8" fmla="*/ 3682 h 15617"/>
                <a:gd name="connsiteX9" fmla="*/ 0 w 15109"/>
                <a:gd name="connsiteY9" fmla="*/ 10030 h 15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09" h="15617">
                  <a:moveTo>
                    <a:pt x="0" y="10030"/>
                  </a:moveTo>
                  <a:lnTo>
                    <a:pt x="0" y="12570"/>
                  </a:lnTo>
                  <a:lnTo>
                    <a:pt x="4444" y="15617"/>
                  </a:lnTo>
                  <a:lnTo>
                    <a:pt x="4444" y="11935"/>
                  </a:lnTo>
                  <a:cubicBezTo>
                    <a:pt x="4444" y="8078"/>
                    <a:pt x="7570" y="4952"/>
                    <a:pt x="11427" y="4952"/>
                  </a:cubicBezTo>
                  <a:cubicBezTo>
                    <a:pt x="12764" y="5047"/>
                    <a:pt x="14045" y="5533"/>
                    <a:pt x="15109" y="6348"/>
                  </a:cubicBezTo>
                  <a:lnTo>
                    <a:pt x="15109" y="6348"/>
                  </a:lnTo>
                  <a:lnTo>
                    <a:pt x="5587" y="0"/>
                  </a:lnTo>
                  <a:lnTo>
                    <a:pt x="5587" y="3682"/>
                  </a:lnTo>
                  <a:cubicBezTo>
                    <a:pt x="5453" y="6850"/>
                    <a:pt x="3126" y="9495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A5EA77C9-C074-4C9A-BC60-AE83B441090B}"/>
                </a:ext>
              </a:extLst>
            </p:cNvPr>
            <p:cNvSpPr/>
            <p:nvPr/>
          </p:nvSpPr>
          <p:spPr>
            <a:xfrm>
              <a:off x="257615" y="59809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33981167-8D71-4D69-9EDF-6C38AE39BF8D}"/>
                </a:ext>
              </a:extLst>
            </p:cNvPr>
            <p:cNvSpPr/>
            <p:nvPr/>
          </p:nvSpPr>
          <p:spPr>
            <a:xfrm>
              <a:off x="258631" y="5982216"/>
              <a:ext cx="3174" cy="2158"/>
            </a:xfrm>
            <a:custGeom>
              <a:avLst/>
              <a:gdLst>
                <a:gd name="connsiteX0" fmla="*/ 508 w 3174"/>
                <a:gd name="connsiteY0" fmla="*/ 381 h 2158"/>
                <a:gd name="connsiteX1" fmla="*/ 3174 w 3174"/>
                <a:gd name="connsiteY1" fmla="*/ 2158 h 2158"/>
                <a:gd name="connsiteX2" fmla="*/ 3174 w 3174"/>
                <a:gd name="connsiteY2" fmla="*/ 1270 h 2158"/>
                <a:gd name="connsiteX3" fmla="*/ 0 w 317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2158">
                  <a:moveTo>
                    <a:pt x="508" y="381"/>
                  </a:moveTo>
                  <a:lnTo>
                    <a:pt x="3174" y="2158"/>
                  </a:lnTo>
                  <a:lnTo>
                    <a:pt x="3174" y="1270"/>
                  </a:lnTo>
                  <a:cubicBezTo>
                    <a:pt x="2021" y="1139"/>
                    <a:pt x="926" y="7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4ECA25CB-EE05-4F8E-B311-7C710D66DB3F}"/>
                </a:ext>
              </a:extLst>
            </p:cNvPr>
            <p:cNvSpPr/>
            <p:nvPr/>
          </p:nvSpPr>
          <p:spPr>
            <a:xfrm>
              <a:off x="1299760" y="6393534"/>
              <a:ext cx="69450" cy="57"/>
            </a:xfrm>
            <a:custGeom>
              <a:avLst/>
              <a:gdLst>
                <a:gd name="connsiteX0" fmla="*/ 1651 w 69450"/>
                <a:gd name="connsiteY0" fmla="*/ 57 h 57"/>
                <a:gd name="connsiteX1" fmla="*/ 67673 w 69450"/>
                <a:gd name="connsiteY1" fmla="*/ 57 h 57"/>
                <a:gd name="connsiteX2" fmla="*/ 69451 w 69450"/>
                <a:gd name="connsiteY2" fmla="*/ 57 h 57"/>
                <a:gd name="connsiteX3" fmla="*/ 0 w 69450"/>
                <a:gd name="connsiteY3" fmla="*/ 57 h 57"/>
                <a:gd name="connsiteX4" fmla="*/ 1651 w 6945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450" h="57">
                  <a:moveTo>
                    <a:pt x="1651" y="57"/>
                  </a:moveTo>
                  <a:lnTo>
                    <a:pt x="67673" y="57"/>
                  </a:lnTo>
                  <a:lnTo>
                    <a:pt x="69451" y="57"/>
                  </a:lnTo>
                  <a:lnTo>
                    <a:pt x="0" y="57"/>
                  </a:lnTo>
                  <a:cubicBezTo>
                    <a:pt x="546" y="-19"/>
                    <a:pt x="1105" y="-19"/>
                    <a:pt x="1651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CEAEFD89-4485-4BE6-8F0F-E50801120C4A}"/>
                </a:ext>
              </a:extLst>
            </p:cNvPr>
            <p:cNvSpPr/>
            <p:nvPr/>
          </p:nvSpPr>
          <p:spPr>
            <a:xfrm>
              <a:off x="0" y="6199965"/>
              <a:ext cx="245173" cy="2412"/>
            </a:xfrm>
            <a:custGeom>
              <a:avLst/>
              <a:gdLst>
                <a:gd name="connsiteX0" fmla="*/ 245173 w 245173"/>
                <a:gd name="connsiteY0" fmla="*/ 2412 h 2412"/>
                <a:gd name="connsiteX1" fmla="*/ 245173 w 245173"/>
                <a:gd name="connsiteY1" fmla="*/ 1270 h 2412"/>
                <a:gd name="connsiteX2" fmla="*/ 245173 w 245173"/>
                <a:gd name="connsiteY2" fmla="*/ 0 h 2412"/>
                <a:gd name="connsiteX3" fmla="*/ 0 w 245173"/>
                <a:gd name="connsiteY3" fmla="*/ 0 h 2412"/>
                <a:gd name="connsiteX4" fmla="*/ 0 w 245173"/>
                <a:gd name="connsiteY4" fmla="*/ 2412 h 2412"/>
                <a:gd name="connsiteX5" fmla="*/ 245173 w 245173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2412">
                  <a:moveTo>
                    <a:pt x="245173" y="2412"/>
                  </a:moveTo>
                  <a:lnTo>
                    <a:pt x="245173" y="1270"/>
                  </a:lnTo>
                  <a:cubicBezTo>
                    <a:pt x="245173" y="1270"/>
                    <a:pt x="245173" y="381"/>
                    <a:pt x="245173" y="0"/>
                  </a:cubicBezTo>
                  <a:lnTo>
                    <a:pt x="0" y="0"/>
                  </a:lnTo>
                  <a:lnTo>
                    <a:pt x="0" y="2412"/>
                  </a:lnTo>
                  <a:lnTo>
                    <a:pt x="245173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74D7F11B-50D5-4483-9273-EF168C1C2E71}"/>
                </a:ext>
              </a:extLst>
            </p:cNvPr>
            <p:cNvSpPr/>
            <p:nvPr/>
          </p:nvSpPr>
          <p:spPr>
            <a:xfrm>
              <a:off x="702888" y="6082648"/>
              <a:ext cx="1045" cy="2920"/>
            </a:xfrm>
            <a:custGeom>
              <a:avLst/>
              <a:gdLst>
                <a:gd name="connsiteX0" fmla="*/ 0 w 1045"/>
                <a:gd name="connsiteY0" fmla="*/ 762 h 2920"/>
                <a:gd name="connsiteX1" fmla="*/ 0 w 1045"/>
                <a:gd name="connsiteY1" fmla="*/ 0 h 2920"/>
                <a:gd name="connsiteX2" fmla="*/ 1016 w 1045"/>
                <a:gd name="connsiteY2" fmla="*/ 1905 h 2920"/>
                <a:gd name="connsiteX3" fmla="*/ 1016 w 1045"/>
                <a:gd name="connsiteY3" fmla="*/ 2920 h 2920"/>
                <a:gd name="connsiteX4" fmla="*/ 1016 w 1045"/>
                <a:gd name="connsiteY4" fmla="*/ 2920 h 2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5" h="2920">
                  <a:moveTo>
                    <a:pt x="0" y="762"/>
                  </a:moveTo>
                  <a:lnTo>
                    <a:pt x="0" y="0"/>
                  </a:lnTo>
                  <a:cubicBezTo>
                    <a:pt x="387" y="609"/>
                    <a:pt x="728" y="1244"/>
                    <a:pt x="1016" y="1905"/>
                  </a:cubicBezTo>
                  <a:cubicBezTo>
                    <a:pt x="1055" y="2247"/>
                    <a:pt x="1055" y="2577"/>
                    <a:pt x="1016" y="2920"/>
                  </a:cubicBezTo>
                  <a:lnTo>
                    <a:pt x="1016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DC98BDDD-2AE7-4E47-BD99-E401A84B6EE8}"/>
                </a:ext>
              </a:extLst>
            </p:cNvPr>
            <p:cNvSpPr/>
            <p:nvPr/>
          </p:nvSpPr>
          <p:spPr>
            <a:xfrm>
              <a:off x="269296" y="4974348"/>
              <a:ext cx="50" cy="1396"/>
            </a:xfrm>
            <a:custGeom>
              <a:avLst/>
              <a:gdLst>
                <a:gd name="connsiteX0" fmla="*/ 0 w 50"/>
                <a:gd name="connsiteY0" fmla="*/ 0 h 1396"/>
                <a:gd name="connsiteX1" fmla="*/ 0 w 50"/>
                <a:gd name="connsiteY1" fmla="*/ 0 h 1396"/>
                <a:gd name="connsiteX2" fmla="*/ 0 w 50"/>
                <a:gd name="connsiteY2" fmla="*/ 1397 h 1396"/>
                <a:gd name="connsiteX3" fmla="*/ 0 w 50"/>
                <a:gd name="connsiteY3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396">
                  <a:moveTo>
                    <a:pt x="0" y="0"/>
                  </a:moveTo>
                  <a:lnTo>
                    <a:pt x="0" y="0"/>
                  </a:lnTo>
                  <a:cubicBezTo>
                    <a:pt x="42" y="465"/>
                    <a:pt x="42" y="932"/>
                    <a:pt x="0" y="1397"/>
                  </a:cubicBezTo>
                  <a:cubicBezTo>
                    <a:pt x="67" y="933"/>
                    <a:pt x="67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19F9094A-0C1F-42B6-BE0C-D102346E8D59}"/>
                </a:ext>
              </a:extLst>
            </p:cNvPr>
            <p:cNvSpPr/>
            <p:nvPr/>
          </p:nvSpPr>
          <p:spPr>
            <a:xfrm>
              <a:off x="257615" y="4958223"/>
              <a:ext cx="11680" cy="15997"/>
            </a:xfrm>
            <a:custGeom>
              <a:avLst/>
              <a:gdLst>
                <a:gd name="connsiteX0" fmla="*/ 11681 w 11680"/>
                <a:gd name="connsiteY0" fmla="*/ 15998 h 15997"/>
                <a:gd name="connsiteX1" fmla="*/ 5079 w 11680"/>
                <a:gd name="connsiteY1" fmla="*/ 0 h 15997"/>
                <a:gd name="connsiteX2" fmla="*/ 5079 w 11680"/>
                <a:gd name="connsiteY2" fmla="*/ 0 h 15997"/>
                <a:gd name="connsiteX3" fmla="*/ 1243 w 11680"/>
                <a:gd name="connsiteY3" fmla="*/ 8905 h 15997"/>
                <a:gd name="connsiteX4" fmla="*/ 0 w 11680"/>
                <a:gd name="connsiteY4" fmla="*/ 9269 h 15997"/>
                <a:gd name="connsiteX5" fmla="*/ 0 w 11680"/>
                <a:gd name="connsiteY5" fmla="*/ 14728 h 15997"/>
                <a:gd name="connsiteX6" fmla="*/ 5333 w 11680"/>
                <a:gd name="connsiteY6" fmla="*/ 11808 h 15997"/>
                <a:gd name="connsiteX7" fmla="*/ 11681 w 11680"/>
                <a:gd name="connsiteY7" fmla="*/ 1599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80" h="15997">
                  <a:moveTo>
                    <a:pt x="11681" y="15998"/>
                  </a:moveTo>
                  <a:lnTo>
                    <a:pt x="5079" y="0"/>
                  </a:lnTo>
                  <a:lnTo>
                    <a:pt x="5079" y="0"/>
                  </a:lnTo>
                  <a:cubicBezTo>
                    <a:pt x="6479" y="3518"/>
                    <a:pt x="4761" y="7505"/>
                    <a:pt x="1243" y="8905"/>
                  </a:cubicBezTo>
                  <a:cubicBezTo>
                    <a:pt x="842" y="9065"/>
                    <a:pt x="425" y="9187"/>
                    <a:pt x="0" y="9269"/>
                  </a:cubicBezTo>
                  <a:lnTo>
                    <a:pt x="0" y="14728"/>
                  </a:lnTo>
                  <a:cubicBezTo>
                    <a:pt x="1149" y="12894"/>
                    <a:pt x="3168" y="11788"/>
                    <a:pt x="5333" y="11808"/>
                  </a:cubicBezTo>
                  <a:cubicBezTo>
                    <a:pt x="8100" y="11795"/>
                    <a:pt x="10604" y="13448"/>
                    <a:pt x="11681" y="15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E9796323-A268-4F81-9513-B70B98326C83}"/>
                </a:ext>
              </a:extLst>
            </p:cNvPr>
            <p:cNvSpPr/>
            <p:nvPr/>
          </p:nvSpPr>
          <p:spPr>
            <a:xfrm>
              <a:off x="251775" y="4967746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7CCA8617-6BF4-47BC-BD94-02E86593190A}"/>
                </a:ext>
              </a:extLst>
            </p:cNvPr>
            <p:cNvSpPr/>
            <p:nvPr/>
          </p:nvSpPr>
          <p:spPr>
            <a:xfrm>
              <a:off x="255076" y="4967238"/>
              <a:ext cx="2539" cy="1111854"/>
            </a:xfrm>
            <a:custGeom>
              <a:avLst/>
              <a:gdLst>
                <a:gd name="connsiteX0" fmla="*/ 2539 w 2539"/>
                <a:gd name="connsiteY0" fmla="*/ 1013836 h 1111854"/>
                <a:gd name="connsiteX1" fmla="*/ 2539 w 2539"/>
                <a:gd name="connsiteY1" fmla="*/ 1013836 h 1111854"/>
                <a:gd name="connsiteX2" fmla="*/ 1016 w 2539"/>
                <a:gd name="connsiteY2" fmla="*/ 1009773 h 1111854"/>
                <a:gd name="connsiteX3" fmla="*/ 1016 w 2539"/>
                <a:gd name="connsiteY3" fmla="*/ 9523 h 1111854"/>
                <a:gd name="connsiteX4" fmla="*/ 2539 w 2539"/>
                <a:gd name="connsiteY4" fmla="*/ 5460 h 1111854"/>
                <a:gd name="connsiteX5" fmla="*/ 2539 w 2539"/>
                <a:gd name="connsiteY5" fmla="*/ 0 h 1111854"/>
                <a:gd name="connsiteX6" fmla="*/ 1270 w 2539"/>
                <a:gd name="connsiteY6" fmla="*/ 0 h 1111854"/>
                <a:gd name="connsiteX7" fmla="*/ 0 w 2539"/>
                <a:gd name="connsiteY7" fmla="*/ 0 h 1111854"/>
                <a:gd name="connsiteX8" fmla="*/ 0 w 2539"/>
                <a:gd name="connsiteY8" fmla="*/ 1111855 h 1111854"/>
                <a:gd name="connsiteX9" fmla="*/ 2539 w 2539"/>
                <a:gd name="connsiteY9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1111854">
                  <a:moveTo>
                    <a:pt x="2539" y="1013836"/>
                  </a:moveTo>
                  <a:lnTo>
                    <a:pt x="2539" y="1013836"/>
                  </a:lnTo>
                  <a:cubicBezTo>
                    <a:pt x="1597" y="1012687"/>
                    <a:pt x="1061" y="1011258"/>
                    <a:pt x="1016" y="1009773"/>
                  </a:cubicBezTo>
                  <a:lnTo>
                    <a:pt x="1016" y="9523"/>
                  </a:lnTo>
                  <a:cubicBezTo>
                    <a:pt x="1031" y="8031"/>
                    <a:pt x="1571" y="6593"/>
                    <a:pt x="2539" y="5460"/>
                  </a:cubicBez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DA61CBC-E47C-4B2D-B129-D2EE2997E2A6}"/>
                </a:ext>
              </a:extLst>
            </p:cNvPr>
            <p:cNvSpPr/>
            <p:nvPr/>
          </p:nvSpPr>
          <p:spPr>
            <a:xfrm>
              <a:off x="261805" y="5983486"/>
              <a:ext cx="2412" cy="96114"/>
            </a:xfrm>
            <a:custGeom>
              <a:avLst/>
              <a:gdLst>
                <a:gd name="connsiteX0" fmla="*/ 2412 w 2412"/>
                <a:gd name="connsiteY0" fmla="*/ 0 h 96114"/>
                <a:gd name="connsiteX1" fmla="*/ 1143 w 2412"/>
                <a:gd name="connsiteY1" fmla="*/ 0 h 96114"/>
                <a:gd name="connsiteX2" fmla="*/ 0 w 2412"/>
                <a:gd name="connsiteY2" fmla="*/ 0 h 96114"/>
                <a:gd name="connsiteX3" fmla="*/ 0 w 2412"/>
                <a:gd name="connsiteY3" fmla="*/ 96114 h 96114"/>
                <a:gd name="connsiteX4" fmla="*/ 2412 w 2412"/>
                <a:gd name="connsiteY4" fmla="*/ 96114 h 96114"/>
                <a:gd name="connsiteX5" fmla="*/ 2412 w 2412"/>
                <a:gd name="connsiteY5" fmla="*/ 0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2412" y="0"/>
                  </a:move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lnTo>
                    <a:pt x="2412" y="96114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2F2CC467-1DF0-43A8-9C74-6CE823D4F7D3}"/>
                </a:ext>
              </a:extLst>
            </p:cNvPr>
            <p:cNvSpPr/>
            <p:nvPr/>
          </p:nvSpPr>
          <p:spPr>
            <a:xfrm>
              <a:off x="1372893" y="6407177"/>
              <a:ext cx="2539" cy="142"/>
            </a:xfrm>
            <a:custGeom>
              <a:avLst/>
              <a:gdLst>
                <a:gd name="connsiteX0" fmla="*/ 0 w 2539"/>
                <a:gd name="connsiteY0" fmla="*/ 0 h 142"/>
                <a:gd name="connsiteX1" fmla="*/ 0 w 2539"/>
                <a:gd name="connsiteY1" fmla="*/ 0 h 142"/>
                <a:gd name="connsiteX2" fmla="*/ 1524 w 2539"/>
                <a:gd name="connsiteY2" fmla="*/ 0 h 142"/>
                <a:gd name="connsiteX3" fmla="*/ 2539 w 2539"/>
                <a:gd name="connsiteY3" fmla="*/ 0 h 142"/>
                <a:gd name="connsiteX4" fmla="*/ 0 w 2539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42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539" y="0"/>
                  </a:ln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1F275752-D538-46C7-9E92-FB51CB61AE30}"/>
                </a:ext>
              </a:extLst>
            </p:cNvPr>
            <p:cNvSpPr/>
            <p:nvPr/>
          </p:nvSpPr>
          <p:spPr>
            <a:xfrm>
              <a:off x="1379749" y="6400828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51" y="1016"/>
                    <a:pt x="51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2DF2E9E3-873A-4259-A634-2282F263945D}"/>
                </a:ext>
              </a:extLst>
            </p:cNvPr>
            <p:cNvSpPr/>
            <p:nvPr/>
          </p:nvSpPr>
          <p:spPr>
            <a:xfrm>
              <a:off x="1367687" y="6393464"/>
              <a:ext cx="6729" cy="12696"/>
            </a:xfrm>
            <a:custGeom>
              <a:avLst/>
              <a:gdLst>
                <a:gd name="connsiteX0" fmla="*/ 5206 w 6729"/>
                <a:gd name="connsiteY0" fmla="*/ 0 h 12696"/>
                <a:gd name="connsiteX1" fmla="*/ 6729 w 6729"/>
                <a:gd name="connsiteY1" fmla="*/ 0 h 12696"/>
                <a:gd name="connsiteX2" fmla="*/ 5713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206" y="0"/>
                  </a:moveTo>
                  <a:lnTo>
                    <a:pt x="6729" y="0"/>
                  </a:lnTo>
                  <a:lnTo>
                    <a:pt x="5713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783357DF-5A36-4105-8367-D61F999BAF4D}"/>
                </a:ext>
              </a:extLst>
            </p:cNvPr>
            <p:cNvSpPr/>
            <p:nvPr/>
          </p:nvSpPr>
          <p:spPr>
            <a:xfrm>
              <a:off x="1301411" y="6394267"/>
              <a:ext cx="77154" cy="12544"/>
            </a:xfrm>
            <a:custGeom>
              <a:avLst/>
              <a:gdLst>
                <a:gd name="connsiteX0" fmla="*/ 74784 w 77154"/>
                <a:gd name="connsiteY0" fmla="*/ 11894 h 12544"/>
                <a:gd name="connsiteX1" fmla="*/ 76180 w 77154"/>
                <a:gd name="connsiteY1" fmla="*/ 11005 h 12544"/>
                <a:gd name="connsiteX2" fmla="*/ 76180 w 77154"/>
                <a:gd name="connsiteY2" fmla="*/ 10116 h 12544"/>
                <a:gd name="connsiteX3" fmla="*/ 77069 w 77154"/>
                <a:gd name="connsiteY3" fmla="*/ 8846 h 12544"/>
                <a:gd name="connsiteX4" fmla="*/ 77069 w 77154"/>
                <a:gd name="connsiteY4" fmla="*/ 7831 h 12544"/>
                <a:gd name="connsiteX5" fmla="*/ 77069 w 77154"/>
                <a:gd name="connsiteY5" fmla="*/ 6307 h 12544"/>
                <a:gd name="connsiteX6" fmla="*/ 77069 w 77154"/>
                <a:gd name="connsiteY6" fmla="*/ 6307 h 12544"/>
                <a:gd name="connsiteX7" fmla="*/ 77069 w 77154"/>
                <a:gd name="connsiteY7" fmla="*/ 5164 h 12544"/>
                <a:gd name="connsiteX8" fmla="*/ 77069 w 77154"/>
                <a:gd name="connsiteY8" fmla="*/ 3895 h 12544"/>
                <a:gd name="connsiteX9" fmla="*/ 77069 w 77154"/>
                <a:gd name="connsiteY9" fmla="*/ 2752 h 12544"/>
                <a:gd name="connsiteX10" fmla="*/ 76307 w 77154"/>
                <a:gd name="connsiteY10" fmla="*/ 1609 h 12544"/>
                <a:gd name="connsiteX11" fmla="*/ 75291 w 77154"/>
                <a:gd name="connsiteY11" fmla="*/ 848 h 12544"/>
                <a:gd name="connsiteX12" fmla="*/ 74276 w 77154"/>
                <a:gd name="connsiteY12" fmla="*/ 86 h 12544"/>
                <a:gd name="connsiteX13" fmla="*/ 72879 w 77154"/>
                <a:gd name="connsiteY13" fmla="*/ 86 h 12544"/>
                <a:gd name="connsiteX14" fmla="*/ 71355 w 77154"/>
                <a:gd name="connsiteY14" fmla="*/ 86 h 12544"/>
                <a:gd name="connsiteX15" fmla="*/ 0 w 77154"/>
                <a:gd name="connsiteY15" fmla="*/ 86 h 12544"/>
                <a:gd name="connsiteX16" fmla="*/ 1651 w 77154"/>
                <a:gd name="connsiteY16" fmla="*/ 86 h 12544"/>
                <a:gd name="connsiteX17" fmla="*/ 1651 w 77154"/>
                <a:gd name="connsiteY17" fmla="*/ 86 h 12544"/>
                <a:gd name="connsiteX18" fmla="*/ 2793 w 77154"/>
                <a:gd name="connsiteY18" fmla="*/ 86 h 12544"/>
                <a:gd name="connsiteX19" fmla="*/ 4063 w 77154"/>
                <a:gd name="connsiteY19" fmla="*/ 86 h 12544"/>
                <a:gd name="connsiteX20" fmla="*/ 5206 w 77154"/>
                <a:gd name="connsiteY20" fmla="*/ 86 h 12544"/>
                <a:gd name="connsiteX21" fmla="*/ 6221 w 77154"/>
                <a:gd name="connsiteY21" fmla="*/ 974 h 12544"/>
                <a:gd name="connsiteX22" fmla="*/ 6221 w 77154"/>
                <a:gd name="connsiteY22" fmla="*/ 1990 h 12544"/>
                <a:gd name="connsiteX23" fmla="*/ 6221 w 77154"/>
                <a:gd name="connsiteY23" fmla="*/ 3133 h 12544"/>
                <a:gd name="connsiteX24" fmla="*/ 6221 w 77154"/>
                <a:gd name="connsiteY24" fmla="*/ 4530 h 12544"/>
                <a:gd name="connsiteX25" fmla="*/ 6221 w 77154"/>
                <a:gd name="connsiteY25" fmla="*/ 5545 h 12544"/>
                <a:gd name="connsiteX26" fmla="*/ 6221 w 77154"/>
                <a:gd name="connsiteY26" fmla="*/ 12401 h 12544"/>
                <a:gd name="connsiteX27" fmla="*/ 69705 w 77154"/>
                <a:gd name="connsiteY27" fmla="*/ 12401 h 12544"/>
                <a:gd name="connsiteX28" fmla="*/ 72244 w 77154"/>
                <a:gd name="connsiteY28" fmla="*/ 12401 h 12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7154" h="12544">
                  <a:moveTo>
                    <a:pt x="74784" y="11894"/>
                  </a:moveTo>
                  <a:cubicBezTo>
                    <a:pt x="75291" y="11678"/>
                    <a:pt x="75761" y="11373"/>
                    <a:pt x="76180" y="11005"/>
                  </a:cubicBezTo>
                  <a:cubicBezTo>
                    <a:pt x="76244" y="10713"/>
                    <a:pt x="76244" y="10408"/>
                    <a:pt x="76180" y="10116"/>
                  </a:cubicBezTo>
                  <a:cubicBezTo>
                    <a:pt x="76548" y="9748"/>
                    <a:pt x="76853" y="9316"/>
                    <a:pt x="77069" y="8846"/>
                  </a:cubicBezTo>
                  <a:cubicBezTo>
                    <a:pt x="77145" y="8516"/>
                    <a:pt x="77145" y="8161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132" y="5926"/>
                    <a:pt x="77132" y="5545"/>
                    <a:pt x="77069" y="5164"/>
                  </a:cubicBezTo>
                  <a:cubicBezTo>
                    <a:pt x="77183" y="4745"/>
                    <a:pt x="77183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866" y="2346"/>
                    <a:pt x="76599" y="1965"/>
                    <a:pt x="76307" y="1609"/>
                  </a:cubicBezTo>
                  <a:lnTo>
                    <a:pt x="75291" y="848"/>
                  </a:lnTo>
                  <a:lnTo>
                    <a:pt x="74276" y="86"/>
                  </a:lnTo>
                  <a:lnTo>
                    <a:pt x="72879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0" y="86"/>
                    <a:pt x="1143" y="86"/>
                    <a:pt x="1651" y="86"/>
                  </a:cubicBezTo>
                  <a:lnTo>
                    <a:pt x="1651" y="86"/>
                  </a:lnTo>
                  <a:cubicBezTo>
                    <a:pt x="2032" y="35"/>
                    <a:pt x="2412" y="35"/>
                    <a:pt x="2793" y="86"/>
                  </a:cubicBezTo>
                  <a:cubicBezTo>
                    <a:pt x="3212" y="-29"/>
                    <a:pt x="3644" y="-29"/>
                    <a:pt x="4063" y="86"/>
                  </a:cubicBezTo>
                  <a:lnTo>
                    <a:pt x="5206" y="86"/>
                  </a:lnTo>
                  <a:lnTo>
                    <a:pt x="6221" y="974"/>
                  </a:lnTo>
                  <a:cubicBezTo>
                    <a:pt x="6285" y="1305"/>
                    <a:pt x="6285" y="1660"/>
                    <a:pt x="6221" y="1990"/>
                  </a:cubicBezTo>
                  <a:cubicBezTo>
                    <a:pt x="6259" y="2371"/>
                    <a:pt x="6259" y="2752"/>
                    <a:pt x="6221" y="3133"/>
                  </a:cubicBezTo>
                  <a:cubicBezTo>
                    <a:pt x="6272" y="3603"/>
                    <a:pt x="6272" y="4060"/>
                    <a:pt x="6221" y="4530"/>
                  </a:cubicBezTo>
                  <a:cubicBezTo>
                    <a:pt x="6221" y="4530"/>
                    <a:pt x="6221" y="5164"/>
                    <a:pt x="6221" y="5545"/>
                  </a:cubicBezTo>
                  <a:lnTo>
                    <a:pt x="6221" y="12401"/>
                  </a:lnTo>
                  <a:lnTo>
                    <a:pt x="69705" y="12401"/>
                  </a:lnTo>
                  <a:cubicBezTo>
                    <a:pt x="70543" y="12592"/>
                    <a:pt x="71406" y="12592"/>
                    <a:pt x="72244" y="124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53D98F9B-AB1E-4C9B-8ADF-897D7184F016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12994DC2-B39B-4351-9ADB-6588EB935D4D}"/>
                </a:ext>
              </a:extLst>
            </p:cNvPr>
            <p:cNvSpPr/>
            <p:nvPr/>
          </p:nvSpPr>
          <p:spPr>
            <a:xfrm>
              <a:off x="1296840" y="6399240"/>
              <a:ext cx="13077" cy="465908"/>
            </a:xfrm>
            <a:custGeom>
              <a:avLst/>
              <a:gdLst>
                <a:gd name="connsiteX0" fmla="*/ 13078 w 13077"/>
                <a:gd name="connsiteY0" fmla="*/ 465274 h 465908"/>
                <a:gd name="connsiteX1" fmla="*/ 13078 w 13077"/>
                <a:gd name="connsiteY1" fmla="*/ 1081 h 465908"/>
                <a:gd name="connsiteX2" fmla="*/ 13078 w 13077"/>
                <a:gd name="connsiteY2" fmla="*/ 65 h 465908"/>
                <a:gd name="connsiteX3" fmla="*/ 13078 w 13077"/>
                <a:gd name="connsiteY3" fmla="*/ 1715 h 465908"/>
                <a:gd name="connsiteX4" fmla="*/ 6221 w 13077"/>
                <a:gd name="connsiteY4" fmla="*/ 8064 h 465908"/>
                <a:gd name="connsiteX5" fmla="*/ 5079 w 13077"/>
                <a:gd name="connsiteY5" fmla="*/ 8064 h 465908"/>
                <a:gd name="connsiteX6" fmla="*/ 3555 w 13077"/>
                <a:gd name="connsiteY6" fmla="*/ 8064 h 465908"/>
                <a:gd name="connsiteX7" fmla="*/ 2412 w 13077"/>
                <a:gd name="connsiteY7" fmla="*/ 8064 h 465908"/>
                <a:gd name="connsiteX8" fmla="*/ 2412 w 13077"/>
                <a:gd name="connsiteY8" fmla="*/ 8064 h 465908"/>
                <a:gd name="connsiteX9" fmla="*/ 0 w 13077"/>
                <a:gd name="connsiteY9" fmla="*/ 8064 h 465908"/>
                <a:gd name="connsiteX10" fmla="*/ 0 w 13077"/>
                <a:gd name="connsiteY10" fmla="*/ 465909 h 465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077" h="465908">
                  <a:moveTo>
                    <a:pt x="13078" y="465274"/>
                  </a:moveTo>
                  <a:lnTo>
                    <a:pt x="13078" y="1081"/>
                  </a:lnTo>
                  <a:cubicBezTo>
                    <a:pt x="13078" y="1081"/>
                    <a:pt x="13078" y="446"/>
                    <a:pt x="13078" y="65"/>
                  </a:cubicBezTo>
                  <a:cubicBezTo>
                    <a:pt x="13078" y="-316"/>
                    <a:pt x="13078" y="1081"/>
                    <a:pt x="13078" y="1715"/>
                  </a:cubicBezTo>
                  <a:cubicBezTo>
                    <a:pt x="12811" y="5309"/>
                    <a:pt x="9815" y="8077"/>
                    <a:pt x="6221" y="8064"/>
                  </a:cubicBezTo>
                  <a:lnTo>
                    <a:pt x="5079" y="8064"/>
                  </a:lnTo>
                  <a:cubicBezTo>
                    <a:pt x="4571" y="8178"/>
                    <a:pt x="4063" y="8178"/>
                    <a:pt x="3555" y="8064"/>
                  </a:cubicBezTo>
                  <a:lnTo>
                    <a:pt x="2412" y="8064"/>
                  </a:lnTo>
                  <a:lnTo>
                    <a:pt x="2412" y="8064"/>
                  </a:lnTo>
                  <a:lnTo>
                    <a:pt x="0" y="8064"/>
                  </a:lnTo>
                  <a:lnTo>
                    <a:pt x="0" y="4659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CE4B39DA-E588-4A1E-9209-88A7C1BE3E27}"/>
                </a:ext>
              </a:extLst>
            </p:cNvPr>
            <p:cNvSpPr/>
            <p:nvPr/>
          </p:nvSpPr>
          <p:spPr>
            <a:xfrm>
              <a:off x="259012" y="6398797"/>
              <a:ext cx="432068" cy="2666"/>
            </a:xfrm>
            <a:custGeom>
              <a:avLst/>
              <a:gdLst>
                <a:gd name="connsiteX0" fmla="*/ 0 w 432068"/>
                <a:gd name="connsiteY0" fmla="*/ 1524 h 2666"/>
                <a:gd name="connsiteX1" fmla="*/ 0 w 432068"/>
                <a:gd name="connsiteY1" fmla="*/ 2666 h 2666"/>
                <a:gd name="connsiteX2" fmla="*/ 432068 w 432068"/>
                <a:gd name="connsiteY2" fmla="*/ 2666 h 2666"/>
                <a:gd name="connsiteX3" fmla="*/ 432068 w 432068"/>
                <a:gd name="connsiteY3" fmla="*/ 1143 h 2666"/>
                <a:gd name="connsiteX4" fmla="*/ 432068 w 432068"/>
                <a:gd name="connsiteY4" fmla="*/ 0 h 2666"/>
                <a:gd name="connsiteX5" fmla="*/ 381 w 432068"/>
                <a:gd name="connsiteY5" fmla="*/ 0 h 2666"/>
                <a:gd name="connsiteX6" fmla="*/ 381 w 432068"/>
                <a:gd name="connsiteY6" fmla="*/ 1143 h 2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068" h="2666">
                  <a:moveTo>
                    <a:pt x="0" y="1524"/>
                  </a:moveTo>
                  <a:cubicBezTo>
                    <a:pt x="60" y="1904"/>
                    <a:pt x="60" y="2285"/>
                    <a:pt x="0" y="2666"/>
                  </a:cubicBezTo>
                  <a:lnTo>
                    <a:pt x="432068" y="2666"/>
                  </a:lnTo>
                  <a:cubicBezTo>
                    <a:pt x="432008" y="2158"/>
                    <a:pt x="432008" y="1651"/>
                    <a:pt x="432068" y="1143"/>
                  </a:cubicBezTo>
                  <a:lnTo>
                    <a:pt x="432068" y="0"/>
                  </a:lnTo>
                  <a:lnTo>
                    <a:pt x="381" y="0"/>
                  </a:lnTo>
                  <a:lnTo>
                    <a:pt x="381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79FB8D8-7195-41BC-9355-BB99A1F866BE}"/>
                </a:ext>
              </a:extLst>
            </p:cNvPr>
            <p:cNvSpPr/>
            <p:nvPr/>
          </p:nvSpPr>
          <p:spPr>
            <a:xfrm>
              <a:off x="245046" y="6398797"/>
              <a:ext cx="13331" cy="465716"/>
            </a:xfrm>
            <a:custGeom>
              <a:avLst/>
              <a:gdLst>
                <a:gd name="connsiteX0" fmla="*/ 13332 w 13331"/>
                <a:gd name="connsiteY0" fmla="*/ 465717 h 465716"/>
                <a:gd name="connsiteX1" fmla="*/ 13332 w 13331"/>
                <a:gd name="connsiteY1" fmla="*/ 0 h 465716"/>
                <a:gd name="connsiteX2" fmla="*/ 13332 w 13331"/>
                <a:gd name="connsiteY2" fmla="*/ 762 h 465716"/>
                <a:gd name="connsiteX3" fmla="*/ 12570 w 13331"/>
                <a:gd name="connsiteY3" fmla="*/ 1778 h 465716"/>
                <a:gd name="connsiteX4" fmla="*/ 11554 w 13331"/>
                <a:gd name="connsiteY4" fmla="*/ 2666 h 465716"/>
                <a:gd name="connsiteX5" fmla="*/ 10411 w 13331"/>
                <a:gd name="connsiteY5" fmla="*/ 3428 h 465716"/>
                <a:gd name="connsiteX6" fmla="*/ 9142 w 13331"/>
                <a:gd name="connsiteY6" fmla="*/ 3428 h 465716"/>
                <a:gd name="connsiteX7" fmla="*/ 7999 w 13331"/>
                <a:gd name="connsiteY7" fmla="*/ 3428 h 465716"/>
                <a:gd name="connsiteX8" fmla="*/ 6983 w 13331"/>
                <a:gd name="connsiteY8" fmla="*/ 3428 h 465716"/>
                <a:gd name="connsiteX9" fmla="*/ 5206 w 13331"/>
                <a:gd name="connsiteY9" fmla="*/ 3428 h 465716"/>
                <a:gd name="connsiteX10" fmla="*/ 0 w 13331"/>
                <a:gd name="connsiteY10" fmla="*/ 3428 h 465716"/>
                <a:gd name="connsiteX11" fmla="*/ 0 w 13331"/>
                <a:gd name="connsiteY11" fmla="*/ 465209 h 465716"/>
                <a:gd name="connsiteX12" fmla="*/ 0 w 13331"/>
                <a:gd name="connsiteY12" fmla="*/ 465209 h 465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331" h="465716">
                  <a:moveTo>
                    <a:pt x="13332" y="465717"/>
                  </a:moveTo>
                  <a:lnTo>
                    <a:pt x="13332" y="0"/>
                  </a:lnTo>
                  <a:lnTo>
                    <a:pt x="13332" y="762"/>
                  </a:lnTo>
                  <a:lnTo>
                    <a:pt x="12570" y="1778"/>
                  </a:lnTo>
                  <a:cubicBezTo>
                    <a:pt x="12293" y="2133"/>
                    <a:pt x="11948" y="2438"/>
                    <a:pt x="11554" y="2666"/>
                  </a:cubicBezTo>
                  <a:lnTo>
                    <a:pt x="10411" y="3428"/>
                  </a:lnTo>
                  <a:lnTo>
                    <a:pt x="9142" y="3428"/>
                  </a:lnTo>
                  <a:lnTo>
                    <a:pt x="7999" y="3428"/>
                  </a:lnTo>
                  <a:lnTo>
                    <a:pt x="6983" y="3428"/>
                  </a:lnTo>
                  <a:lnTo>
                    <a:pt x="5206" y="3428"/>
                  </a:lnTo>
                  <a:lnTo>
                    <a:pt x="0" y="3428"/>
                  </a:lnTo>
                  <a:lnTo>
                    <a:pt x="0" y="465209"/>
                  </a:lnTo>
                  <a:lnTo>
                    <a:pt x="0" y="4652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287AC22B-B71D-4037-873A-87AA0D59A922}"/>
                </a:ext>
              </a:extLst>
            </p:cNvPr>
            <p:cNvSpPr/>
            <p:nvPr/>
          </p:nvSpPr>
          <p:spPr>
            <a:xfrm>
              <a:off x="1294681" y="6393534"/>
              <a:ext cx="6729" cy="2088"/>
            </a:xfrm>
            <a:custGeom>
              <a:avLst/>
              <a:gdLst>
                <a:gd name="connsiteX0" fmla="*/ 6729 w 6729"/>
                <a:gd name="connsiteY0" fmla="*/ 57 h 2088"/>
                <a:gd name="connsiteX1" fmla="*/ 5079 w 6729"/>
                <a:gd name="connsiteY1" fmla="*/ 57 h 2088"/>
                <a:gd name="connsiteX2" fmla="*/ 5079 w 6729"/>
                <a:gd name="connsiteY2" fmla="*/ 57 h 2088"/>
                <a:gd name="connsiteX3" fmla="*/ 0 w 6729"/>
                <a:gd name="connsiteY3" fmla="*/ 57 h 2088"/>
                <a:gd name="connsiteX4" fmla="*/ 0 w 6729"/>
                <a:gd name="connsiteY4" fmla="*/ 57 h 2088"/>
                <a:gd name="connsiteX5" fmla="*/ 4571 w 6729"/>
                <a:gd name="connsiteY5" fmla="*/ 2089 h 2088"/>
                <a:gd name="connsiteX6" fmla="*/ 6729 w 6729"/>
                <a:gd name="connsiteY6" fmla="*/ 57 h 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2088">
                  <a:moveTo>
                    <a:pt x="6729" y="57"/>
                  </a:move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714" y="171"/>
                    <a:pt x="3339" y="895"/>
                    <a:pt x="4571" y="2089"/>
                  </a:cubicBezTo>
                  <a:cubicBezTo>
                    <a:pt x="5117" y="1251"/>
                    <a:pt x="5866" y="552"/>
                    <a:pt x="6729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8EAE7639-7CE4-4F7B-A326-0E1E1EDDE9E9}"/>
                </a:ext>
              </a:extLst>
            </p:cNvPr>
            <p:cNvSpPr/>
            <p:nvPr/>
          </p:nvSpPr>
          <p:spPr>
            <a:xfrm>
              <a:off x="1293920" y="6405018"/>
              <a:ext cx="5840" cy="1523"/>
            </a:xfrm>
            <a:custGeom>
              <a:avLst/>
              <a:gdLst>
                <a:gd name="connsiteX0" fmla="*/ 0 w 5840"/>
                <a:gd name="connsiteY0" fmla="*/ 1524 h 1523"/>
                <a:gd name="connsiteX1" fmla="*/ 2285 w 5840"/>
                <a:gd name="connsiteY1" fmla="*/ 1524 h 1523"/>
                <a:gd name="connsiteX2" fmla="*/ 4698 w 5840"/>
                <a:gd name="connsiteY2" fmla="*/ 1524 h 1523"/>
                <a:gd name="connsiteX3" fmla="*/ 4698 w 5840"/>
                <a:gd name="connsiteY3" fmla="*/ 1524 h 1523"/>
                <a:gd name="connsiteX4" fmla="*/ 5840 w 5840"/>
                <a:gd name="connsiteY4" fmla="*/ 1524 h 1523"/>
                <a:gd name="connsiteX5" fmla="*/ 3174 w 5840"/>
                <a:gd name="connsiteY5" fmla="*/ 0 h 1523"/>
                <a:gd name="connsiteX6" fmla="*/ 0 w 5840"/>
                <a:gd name="connsiteY6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40" h="1523">
                  <a:moveTo>
                    <a:pt x="0" y="1524"/>
                  </a:moveTo>
                  <a:lnTo>
                    <a:pt x="2285" y="1524"/>
                  </a:lnTo>
                  <a:lnTo>
                    <a:pt x="4698" y="1524"/>
                  </a:lnTo>
                  <a:lnTo>
                    <a:pt x="4698" y="1524"/>
                  </a:lnTo>
                  <a:lnTo>
                    <a:pt x="5840" y="1524"/>
                  </a:lnTo>
                  <a:cubicBezTo>
                    <a:pt x="4825" y="1270"/>
                    <a:pt x="3911" y="736"/>
                    <a:pt x="3174" y="0"/>
                  </a:cubicBezTo>
                  <a:cubicBezTo>
                    <a:pt x="2260" y="774"/>
                    <a:pt x="1168" y="1295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5837CD7B-5D1A-4B11-A41F-A92E89819F10}"/>
                </a:ext>
              </a:extLst>
            </p:cNvPr>
            <p:cNvSpPr/>
            <p:nvPr/>
          </p:nvSpPr>
          <p:spPr>
            <a:xfrm>
              <a:off x="1298871" y="6394775"/>
              <a:ext cx="12236" cy="13249"/>
            </a:xfrm>
            <a:custGeom>
              <a:avLst/>
              <a:gdLst>
                <a:gd name="connsiteX0" fmla="*/ 9903 w 12236"/>
                <a:gd name="connsiteY0" fmla="*/ 1990 h 13249"/>
                <a:gd name="connsiteX1" fmla="*/ 9903 w 12236"/>
                <a:gd name="connsiteY1" fmla="*/ 974 h 13249"/>
                <a:gd name="connsiteX2" fmla="*/ 8888 w 12236"/>
                <a:gd name="connsiteY2" fmla="*/ 86 h 13249"/>
                <a:gd name="connsiteX3" fmla="*/ 7745 w 12236"/>
                <a:gd name="connsiteY3" fmla="*/ 86 h 13249"/>
                <a:gd name="connsiteX4" fmla="*/ 6475 w 12236"/>
                <a:gd name="connsiteY4" fmla="*/ 86 h 13249"/>
                <a:gd name="connsiteX5" fmla="*/ 5333 w 12236"/>
                <a:gd name="connsiteY5" fmla="*/ 86 h 13249"/>
                <a:gd name="connsiteX6" fmla="*/ 5333 w 12236"/>
                <a:gd name="connsiteY6" fmla="*/ 86 h 13249"/>
                <a:gd name="connsiteX7" fmla="*/ 3682 w 12236"/>
                <a:gd name="connsiteY7" fmla="*/ 86 h 13249"/>
                <a:gd name="connsiteX8" fmla="*/ 3682 w 12236"/>
                <a:gd name="connsiteY8" fmla="*/ 86 h 13249"/>
                <a:gd name="connsiteX9" fmla="*/ 1016 w 12236"/>
                <a:gd name="connsiteY9" fmla="*/ 1228 h 13249"/>
                <a:gd name="connsiteX10" fmla="*/ 3047 w 12236"/>
                <a:gd name="connsiteY10" fmla="*/ 6053 h 13249"/>
                <a:gd name="connsiteX11" fmla="*/ 0 w 12236"/>
                <a:gd name="connsiteY11" fmla="*/ 11640 h 13249"/>
                <a:gd name="connsiteX12" fmla="*/ 2666 w 12236"/>
                <a:gd name="connsiteY12" fmla="*/ 13163 h 13249"/>
                <a:gd name="connsiteX13" fmla="*/ 4190 w 12236"/>
                <a:gd name="connsiteY13" fmla="*/ 13163 h 13249"/>
                <a:gd name="connsiteX14" fmla="*/ 5333 w 12236"/>
                <a:gd name="connsiteY14" fmla="*/ 13163 h 13249"/>
                <a:gd name="connsiteX15" fmla="*/ 12189 w 12236"/>
                <a:gd name="connsiteY15" fmla="*/ 6815 h 13249"/>
                <a:gd name="connsiteX16" fmla="*/ 12189 w 12236"/>
                <a:gd name="connsiteY16" fmla="*/ 5164 h 13249"/>
                <a:gd name="connsiteX17" fmla="*/ 12189 w 12236"/>
                <a:gd name="connsiteY17" fmla="*/ 3768 h 13249"/>
                <a:gd name="connsiteX18" fmla="*/ 9903 w 12236"/>
                <a:gd name="connsiteY18" fmla="*/ 1990 h 13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6" h="13249">
                  <a:moveTo>
                    <a:pt x="9903" y="1990"/>
                  </a:moveTo>
                  <a:cubicBezTo>
                    <a:pt x="9967" y="1660"/>
                    <a:pt x="9967" y="1305"/>
                    <a:pt x="9903" y="974"/>
                  </a:cubicBezTo>
                  <a:lnTo>
                    <a:pt x="8888" y="86"/>
                  </a:lnTo>
                  <a:lnTo>
                    <a:pt x="7745" y="86"/>
                  </a:lnTo>
                  <a:cubicBezTo>
                    <a:pt x="7326" y="-29"/>
                    <a:pt x="6894" y="-29"/>
                    <a:pt x="6475" y="86"/>
                  </a:cubicBezTo>
                  <a:cubicBezTo>
                    <a:pt x="6094" y="35"/>
                    <a:pt x="5713" y="35"/>
                    <a:pt x="5333" y="86"/>
                  </a:cubicBezTo>
                  <a:lnTo>
                    <a:pt x="5333" y="86"/>
                  </a:lnTo>
                  <a:cubicBezTo>
                    <a:pt x="5333" y="86"/>
                    <a:pt x="4317" y="86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09" y="8301"/>
                    <a:pt x="1866" y="10395"/>
                    <a:pt x="0" y="11640"/>
                  </a:cubicBezTo>
                  <a:cubicBezTo>
                    <a:pt x="736" y="12376"/>
                    <a:pt x="1651" y="12909"/>
                    <a:pt x="2666" y="13163"/>
                  </a:cubicBezTo>
                  <a:cubicBezTo>
                    <a:pt x="3174" y="13278"/>
                    <a:pt x="3682" y="13278"/>
                    <a:pt x="4190" y="13163"/>
                  </a:cubicBezTo>
                  <a:lnTo>
                    <a:pt x="5333" y="13163"/>
                  </a:lnTo>
                  <a:cubicBezTo>
                    <a:pt x="8926" y="13176"/>
                    <a:pt x="11922" y="10408"/>
                    <a:pt x="12189" y="6815"/>
                  </a:cubicBezTo>
                  <a:cubicBezTo>
                    <a:pt x="12189" y="6815"/>
                    <a:pt x="12189" y="5672"/>
                    <a:pt x="12189" y="5164"/>
                  </a:cubicBezTo>
                  <a:cubicBezTo>
                    <a:pt x="12252" y="4695"/>
                    <a:pt x="12252" y="4238"/>
                    <a:pt x="12189" y="3768"/>
                  </a:cubicBezTo>
                  <a:cubicBezTo>
                    <a:pt x="11605" y="2968"/>
                    <a:pt x="10818" y="2358"/>
                    <a:pt x="9903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2F9CD7DF-4630-4237-8ABE-280B49A7422E}"/>
                </a:ext>
              </a:extLst>
            </p:cNvPr>
            <p:cNvSpPr/>
            <p:nvPr/>
          </p:nvSpPr>
          <p:spPr>
            <a:xfrm>
              <a:off x="258758" y="6401463"/>
              <a:ext cx="44" cy="1269"/>
            </a:xfrm>
            <a:custGeom>
              <a:avLst/>
              <a:gdLst>
                <a:gd name="connsiteX0" fmla="*/ 0 w 44"/>
                <a:gd name="connsiteY0" fmla="*/ 0 h 1269"/>
                <a:gd name="connsiteX1" fmla="*/ 0 w 44"/>
                <a:gd name="connsiteY1" fmla="*/ 1270 h 1269"/>
                <a:gd name="connsiteX2" fmla="*/ 0 w 44"/>
                <a:gd name="connsiteY2" fmla="*/ 127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" h="1269">
                  <a:moveTo>
                    <a:pt x="0" y="0"/>
                  </a:moveTo>
                  <a:cubicBezTo>
                    <a:pt x="60" y="419"/>
                    <a:pt x="60" y="851"/>
                    <a:pt x="0" y="1270"/>
                  </a:cubicBezTo>
                  <a:cubicBezTo>
                    <a:pt x="0" y="1270"/>
                    <a:pt x="0" y="508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74043FCD-F06C-4A67-A3E4-95718C80C283}"/>
                </a:ext>
              </a:extLst>
            </p:cNvPr>
            <p:cNvSpPr/>
            <p:nvPr/>
          </p:nvSpPr>
          <p:spPr>
            <a:xfrm>
              <a:off x="249743" y="6407303"/>
              <a:ext cx="3935" cy="47"/>
            </a:xfrm>
            <a:custGeom>
              <a:avLst/>
              <a:gdLst>
                <a:gd name="connsiteX0" fmla="*/ 2158 w 3935"/>
                <a:gd name="connsiteY0" fmla="*/ 0 h 47"/>
                <a:gd name="connsiteX1" fmla="*/ 2793 w 3935"/>
                <a:gd name="connsiteY1" fmla="*/ 0 h 47"/>
                <a:gd name="connsiteX2" fmla="*/ 3936 w 3935"/>
                <a:gd name="connsiteY2" fmla="*/ 0 h 47"/>
                <a:gd name="connsiteX3" fmla="*/ 2412 w 3935"/>
                <a:gd name="connsiteY3" fmla="*/ 0 h 47"/>
                <a:gd name="connsiteX4" fmla="*/ 1016 w 3935"/>
                <a:gd name="connsiteY4" fmla="*/ 0 h 47"/>
                <a:gd name="connsiteX5" fmla="*/ 0 w 3935"/>
                <a:gd name="connsiteY5" fmla="*/ 0 h 47"/>
                <a:gd name="connsiteX6" fmla="*/ 1778 w 3935"/>
                <a:gd name="connsiteY6" fmla="*/ 0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" h="47">
                  <a:moveTo>
                    <a:pt x="2158" y="0"/>
                  </a:moveTo>
                  <a:lnTo>
                    <a:pt x="2793" y="0"/>
                  </a:lnTo>
                  <a:lnTo>
                    <a:pt x="3936" y="0"/>
                  </a:lnTo>
                  <a:lnTo>
                    <a:pt x="2412" y="0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590" y="64"/>
                    <a:pt x="1187" y="64"/>
                    <a:pt x="177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AC6EB95D-B343-49F9-B17E-B6048CA28F10}"/>
                </a:ext>
              </a:extLst>
            </p:cNvPr>
            <p:cNvSpPr/>
            <p:nvPr/>
          </p:nvSpPr>
          <p:spPr>
            <a:xfrm>
              <a:off x="2005950" y="6463550"/>
              <a:ext cx="13712" cy="400963"/>
            </a:xfrm>
            <a:custGeom>
              <a:avLst/>
              <a:gdLst>
                <a:gd name="connsiteX0" fmla="*/ 6856 w 13712"/>
                <a:gd name="connsiteY0" fmla="*/ 6856 h 400963"/>
                <a:gd name="connsiteX1" fmla="*/ 0 w 13712"/>
                <a:gd name="connsiteY1" fmla="*/ 0 h 400963"/>
                <a:gd name="connsiteX2" fmla="*/ 0 w 13712"/>
                <a:gd name="connsiteY2" fmla="*/ 400963 h 400963"/>
                <a:gd name="connsiteX3" fmla="*/ 13712 w 13712"/>
                <a:gd name="connsiteY3" fmla="*/ 400963 h 400963"/>
                <a:gd name="connsiteX4" fmla="*/ 13712 w 13712"/>
                <a:gd name="connsiteY4" fmla="*/ 7364 h 4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400963">
                  <a:moveTo>
                    <a:pt x="6856" y="6856"/>
                  </a:moveTo>
                  <a:cubicBezTo>
                    <a:pt x="3072" y="6856"/>
                    <a:pt x="0" y="3783"/>
                    <a:pt x="0" y="0"/>
                  </a:cubicBezTo>
                  <a:lnTo>
                    <a:pt x="0" y="400963"/>
                  </a:lnTo>
                  <a:lnTo>
                    <a:pt x="13712" y="400963"/>
                  </a:lnTo>
                  <a:lnTo>
                    <a:pt x="13712" y="73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1A6DD663-0119-48D4-B3C4-2A5A6816A90C}"/>
                </a:ext>
              </a:extLst>
            </p:cNvPr>
            <p:cNvSpPr/>
            <p:nvPr/>
          </p:nvSpPr>
          <p:spPr>
            <a:xfrm>
              <a:off x="2005950" y="6460884"/>
              <a:ext cx="346365" cy="13585"/>
            </a:xfrm>
            <a:custGeom>
              <a:avLst/>
              <a:gdLst>
                <a:gd name="connsiteX0" fmla="*/ 339509 w 346365"/>
                <a:gd name="connsiteY0" fmla="*/ 6856 h 13585"/>
                <a:gd name="connsiteX1" fmla="*/ 346366 w 346365"/>
                <a:gd name="connsiteY1" fmla="*/ 0 h 13585"/>
                <a:gd name="connsiteX2" fmla="*/ 6856 w 346365"/>
                <a:gd name="connsiteY2" fmla="*/ 0 h 13585"/>
                <a:gd name="connsiteX3" fmla="*/ 5713 w 346365"/>
                <a:gd name="connsiteY3" fmla="*/ 0 h 13585"/>
                <a:gd name="connsiteX4" fmla="*/ 0 w 346365"/>
                <a:gd name="connsiteY4" fmla="*/ 6602 h 13585"/>
                <a:gd name="connsiteX5" fmla="*/ 6856 w 346365"/>
                <a:gd name="connsiteY5" fmla="*/ 13586 h 13585"/>
                <a:gd name="connsiteX6" fmla="*/ 346366 w 346365"/>
                <a:gd name="connsiteY6" fmla="*/ 13586 h 13585"/>
                <a:gd name="connsiteX7" fmla="*/ 339509 w 346365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365" h="13585">
                  <a:moveTo>
                    <a:pt x="339509" y="6856"/>
                  </a:moveTo>
                  <a:cubicBezTo>
                    <a:pt x="339509" y="3073"/>
                    <a:pt x="342582" y="0"/>
                    <a:pt x="346366" y="0"/>
                  </a:cubicBezTo>
                  <a:lnTo>
                    <a:pt x="6856" y="0"/>
                  </a:lnTo>
                  <a:lnTo>
                    <a:pt x="5713" y="0"/>
                  </a:lnTo>
                  <a:cubicBezTo>
                    <a:pt x="2450" y="495"/>
                    <a:pt x="25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366" y="13586"/>
                  </a:lnTo>
                  <a:cubicBezTo>
                    <a:pt x="342658" y="13522"/>
                    <a:pt x="339649" y="1056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7D356E66-5BFA-40BB-8CB6-CDBDF22AF03D}"/>
                </a:ext>
              </a:extLst>
            </p:cNvPr>
            <p:cNvSpPr/>
            <p:nvPr/>
          </p:nvSpPr>
          <p:spPr>
            <a:xfrm>
              <a:off x="2345459" y="6460884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665"/>
                    <a:pt x="3047" y="13776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D12411FF-1EE0-461E-BEF6-B8F4E264060D}"/>
                </a:ext>
              </a:extLst>
            </p:cNvPr>
            <p:cNvSpPr/>
            <p:nvPr/>
          </p:nvSpPr>
          <p:spPr>
            <a:xfrm>
              <a:off x="2385073" y="6465962"/>
              <a:ext cx="12696" cy="1777"/>
            </a:xfrm>
            <a:custGeom>
              <a:avLst/>
              <a:gdLst>
                <a:gd name="connsiteX0" fmla="*/ 0 w 12696"/>
                <a:gd name="connsiteY0" fmla="*/ 1778 h 1777"/>
                <a:gd name="connsiteX1" fmla="*/ 0 w 12696"/>
                <a:gd name="connsiteY1" fmla="*/ 889 h 1777"/>
                <a:gd name="connsiteX2" fmla="*/ 0 w 12696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777">
                  <a:moveTo>
                    <a:pt x="0" y="1778"/>
                  </a:moveTo>
                  <a:cubicBezTo>
                    <a:pt x="0" y="1778"/>
                    <a:pt x="0" y="1778"/>
                    <a:pt x="0" y="889"/>
                  </a:cubicBezTo>
                  <a:cubicBezTo>
                    <a:pt x="0" y="0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DE9B2136-E47F-40D1-9865-4E5F094139A5}"/>
                </a:ext>
              </a:extLst>
            </p:cNvPr>
            <p:cNvSpPr/>
            <p:nvPr/>
          </p:nvSpPr>
          <p:spPr>
            <a:xfrm>
              <a:off x="681836" y="5792019"/>
              <a:ext cx="322853" cy="13839"/>
            </a:xfrm>
            <a:custGeom>
              <a:avLst/>
              <a:gdLst>
                <a:gd name="connsiteX0" fmla="*/ 4928 w 322853"/>
                <a:gd name="connsiteY0" fmla="*/ 889 h 13839"/>
                <a:gd name="connsiteX1" fmla="*/ 2389 w 322853"/>
                <a:gd name="connsiteY1" fmla="*/ 2285 h 13839"/>
                <a:gd name="connsiteX2" fmla="*/ 1587 w 322853"/>
                <a:gd name="connsiteY2" fmla="*/ 11769 h 13839"/>
                <a:gd name="connsiteX3" fmla="*/ 2389 w 322853"/>
                <a:gd name="connsiteY3" fmla="*/ 12570 h 13839"/>
                <a:gd name="connsiteX4" fmla="*/ 4928 w 322853"/>
                <a:gd name="connsiteY4" fmla="*/ 13840 h 13839"/>
                <a:gd name="connsiteX5" fmla="*/ 5690 w 322853"/>
                <a:gd name="connsiteY5" fmla="*/ 13840 h 13839"/>
                <a:gd name="connsiteX6" fmla="*/ 6959 w 322853"/>
                <a:gd name="connsiteY6" fmla="*/ 13840 h 13839"/>
                <a:gd name="connsiteX7" fmla="*/ 322853 w 322853"/>
                <a:gd name="connsiteY7" fmla="*/ 13840 h 13839"/>
                <a:gd name="connsiteX8" fmla="*/ 315997 w 322853"/>
                <a:gd name="connsiteY8" fmla="*/ 6856 h 13839"/>
                <a:gd name="connsiteX9" fmla="*/ 322853 w 322853"/>
                <a:gd name="connsiteY9" fmla="*/ 0 h 13839"/>
                <a:gd name="connsiteX10" fmla="*/ 6959 w 322853"/>
                <a:gd name="connsiteY10" fmla="*/ 0 h 13839"/>
                <a:gd name="connsiteX11" fmla="*/ 4928 w 322853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53" h="13839">
                  <a:moveTo>
                    <a:pt x="4928" y="889"/>
                  </a:moveTo>
                  <a:cubicBezTo>
                    <a:pt x="3995" y="1174"/>
                    <a:pt x="3130" y="1651"/>
                    <a:pt x="2389" y="2285"/>
                  </a:cubicBezTo>
                  <a:cubicBezTo>
                    <a:pt x="-452" y="4683"/>
                    <a:pt x="-810" y="8928"/>
                    <a:pt x="1587" y="11769"/>
                  </a:cubicBezTo>
                  <a:cubicBezTo>
                    <a:pt x="1831" y="12058"/>
                    <a:pt x="2099" y="12326"/>
                    <a:pt x="2389" y="12570"/>
                  </a:cubicBezTo>
                  <a:cubicBezTo>
                    <a:pt x="3138" y="13165"/>
                    <a:pt x="4002" y="13598"/>
                    <a:pt x="4928" y="13840"/>
                  </a:cubicBezTo>
                  <a:lnTo>
                    <a:pt x="5690" y="13840"/>
                  </a:lnTo>
                  <a:lnTo>
                    <a:pt x="6959" y="13840"/>
                  </a:lnTo>
                  <a:lnTo>
                    <a:pt x="322853" y="13840"/>
                  </a:lnTo>
                  <a:cubicBezTo>
                    <a:pt x="319047" y="13770"/>
                    <a:pt x="315997" y="10664"/>
                    <a:pt x="315997" y="6856"/>
                  </a:cubicBezTo>
                  <a:cubicBezTo>
                    <a:pt x="315997" y="3070"/>
                    <a:pt x="319067" y="0"/>
                    <a:pt x="322853" y="0"/>
                  </a:cubicBezTo>
                  <a:lnTo>
                    <a:pt x="6959" y="0"/>
                  </a:lnTo>
                  <a:cubicBezTo>
                    <a:pt x="6251" y="217"/>
                    <a:pt x="5569" y="516"/>
                    <a:pt x="492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EC052F27-3BFE-45C5-ADCC-290424272B55}"/>
                </a:ext>
              </a:extLst>
            </p:cNvPr>
            <p:cNvSpPr/>
            <p:nvPr/>
          </p:nvSpPr>
          <p:spPr>
            <a:xfrm>
              <a:off x="3522316" y="6462026"/>
              <a:ext cx="82020" cy="13839"/>
            </a:xfrm>
            <a:custGeom>
              <a:avLst/>
              <a:gdLst>
                <a:gd name="connsiteX0" fmla="*/ 82021 w 82020"/>
                <a:gd name="connsiteY0" fmla="*/ 6856 h 13839"/>
                <a:gd name="connsiteX1" fmla="*/ 75291 w 82020"/>
                <a:gd name="connsiteY1" fmla="*/ 0 h 13839"/>
                <a:gd name="connsiteX2" fmla="*/ 0 w 82020"/>
                <a:gd name="connsiteY2" fmla="*/ 0 h 13839"/>
                <a:gd name="connsiteX3" fmla="*/ 6983 w 82020"/>
                <a:gd name="connsiteY3" fmla="*/ 6983 h 13839"/>
                <a:gd name="connsiteX4" fmla="*/ 127 w 82020"/>
                <a:gd name="connsiteY4" fmla="*/ 13840 h 13839"/>
                <a:gd name="connsiteX5" fmla="*/ 0 w 82020"/>
                <a:gd name="connsiteY5" fmla="*/ 13840 h 13839"/>
                <a:gd name="connsiteX6" fmla="*/ 75164 w 82020"/>
                <a:gd name="connsiteY6" fmla="*/ 13840 h 13839"/>
                <a:gd name="connsiteX7" fmla="*/ 82021 w 82020"/>
                <a:gd name="connsiteY7" fmla="*/ 6983 h 13839"/>
                <a:gd name="connsiteX8" fmla="*/ 82021 w 82020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2020" h="13839">
                  <a:moveTo>
                    <a:pt x="82021" y="6856"/>
                  </a:moveTo>
                  <a:cubicBezTo>
                    <a:pt x="82021" y="3123"/>
                    <a:pt x="79024" y="64"/>
                    <a:pt x="75291" y="0"/>
                  </a:cubicBezTo>
                  <a:lnTo>
                    <a:pt x="0" y="0"/>
                  </a:lnTo>
                  <a:cubicBezTo>
                    <a:pt x="3860" y="0"/>
                    <a:pt x="6983" y="3123"/>
                    <a:pt x="6983" y="6983"/>
                  </a:cubicBezTo>
                  <a:cubicBezTo>
                    <a:pt x="6983" y="10767"/>
                    <a:pt x="3910" y="13840"/>
                    <a:pt x="127" y="13840"/>
                  </a:cubicBezTo>
                  <a:cubicBezTo>
                    <a:pt x="89" y="13840"/>
                    <a:pt x="38" y="13840"/>
                    <a:pt x="0" y="13840"/>
                  </a:cubicBezTo>
                  <a:lnTo>
                    <a:pt x="75164" y="13840"/>
                  </a:lnTo>
                  <a:cubicBezTo>
                    <a:pt x="78948" y="13840"/>
                    <a:pt x="82021" y="10767"/>
                    <a:pt x="82021" y="6983"/>
                  </a:cubicBezTo>
                  <a:cubicBezTo>
                    <a:pt x="82021" y="6945"/>
                    <a:pt x="82021" y="6894"/>
                    <a:pt x="8202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2ADAC35E-EA37-4DE8-8D2F-B5DE784B4C5D}"/>
                </a:ext>
              </a:extLst>
            </p:cNvPr>
            <p:cNvSpPr/>
            <p:nvPr/>
          </p:nvSpPr>
          <p:spPr>
            <a:xfrm>
              <a:off x="3374780" y="6461900"/>
              <a:ext cx="154899" cy="13840"/>
            </a:xfrm>
            <a:custGeom>
              <a:avLst/>
              <a:gdLst>
                <a:gd name="connsiteX0" fmla="*/ 154900 w 154899"/>
                <a:gd name="connsiteY0" fmla="*/ 6983 h 13840"/>
                <a:gd name="connsiteX1" fmla="*/ 147917 w 154899"/>
                <a:gd name="connsiteY1" fmla="*/ 0 h 13840"/>
                <a:gd name="connsiteX2" fmla="*/ 6983 w 154899"/>
                <a:gd name="connsiteY2" fmla="*/ 0 h 13840"/>
                <a:gd name="connsiteX3" fmla="*/ 0 w 154899"/>
                <a:gd name="connsiteY3" fmla="*/ 6983 h 13840"/>
                <a:gd name="connsiteX4" fmla="*/ 6983 w 154899"/>
                <a:gd name="connsiteY4" fmla="*/ 13839 h 13840"/>
                <a:gd name="connsiteX5" fmla="*/ 147917 w 154899"/>
                <a:gd name="connsiteY5" fmla="*/ 13839 h 13840"/>
                <a:gd name="connsiteX6" fmla="*/ 154900 w 154899"/>
                <a:gd name="connsiteY6" fmla="*/ 7110 h 13840"/>
                <a:gd name="connsiteX7" fmla="*/ 154900 w 154899"/>
                <a:gd name="connsiteY7" fmla="*/ 6983 h 1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4899" h="13840">
                  <a:moveTo>
                    <a:pt x="154900" y="6983"/>
                  </a:moveTo>
                  <a:cubicBezTo>
                    <a:pt x="154900" y="3123"/>
                    <a:pt x="151776" y="0"/>
                    <a:pt x="147917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ubicBezTo>
                    <a:pt x="64" y="10792"/>
                    <a:pt x="3174" y="13839"/>
                    <a:pt x="6983" y="13839"/>
                  </a:cubicBezTo>
                  <a:lnTo>
                    <a:pt x="147917" y="13839"/>
                  </a:lnTo>
                  <a:cubicBezTo>
                    <a:pt x="151700" y="13916"/>
                    <a:pt x="154823" y="10894"/>
                    <a:pt x="154900" y="7110"/>
                  </a:cubicBezTo>
                  <a:cubicBezTo>
                    <a:pt x="154900" y="7072"/>
                    <a:pt x="154900" y="7021"/>
                    <a:pt x="15490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7AD81F86-6E39-4A5D-A756-E3C655D7E16E}"/>
                </a:ext>
              </a:extLst>
            </p:cNvPr>
            <p:cNvSpPr/>
            <p:nvPr/>
          </p:nvSpPr>
          <p:spPr>
            <a:xfrm>
              <a:off x="640548" y="5604615"/>
              <a:ext cx="13840" cy="189435"/>
            </a:xfrm>
            <a:custGeom>
              <a:avLst/>
              <a:gdLst>
                <a:gd name="connsiteX0" fmla="*/ 6983 w 13840"/>
                <a:gd name="connsiteY0" fmla="*/ 189436 h 189435"/>
                <a:gd name="connsiteX1" fmla="*/ 13841 w 13840"/>
                <a:gd name="connsiteY1" fmla="*/ 182581 h 189435"/>
                <a:gd name="connsiteX2" fmla="*/ 13839 w 13840"/>
                <a:gd name="connsiteY2" fmla="*/ 182452 h 189435"/>
                <a:gd name="connsiteX3" fmla="*/ 13839 w 13840"/>
                <a:gd name="connsiteY3" fmla="*/ 0 h 189435"/>
                <a:gd name="connsiteX4" fmla="*/ 6983 w 13840"/>
                <a:gd name="connsiteY4" fmla="*/ 6983 h 189435"/>
                <a:gd name="connsiteX5" fmla="*/ 0 w 13840"/>
                <a:gd name="connsiteY5" fmla="*/ 0 h 189435"/>
                <a:gd name="connsiteX6" fmla="*/ 0 w 13840"/>
                <a:gd name="connsiteY6" fmla="*/ 182452 h 189435"/>
                <a:gd name="connsiteX7" fmla="*/ 6983 w 13840"/>
                <a:gd name="connsiteY7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189435">
                  <a:moveTo>
                    <a:pt x="6983" y="189436"/>
                  </a:moveTo>
                  <a:cubicBezTo>
                    <a:pt x="10769" y="189437"/>
                    <a:pt x="13839" y="186367"/>
                    <a:pt x="13841" y="182581"/>
                  </a:cubicBezTo>
                  <a:cubicBezTo>
                    <a:pt x="13841" y="182537"/>
                    <a:pt x="13841" y="182496"/>
                    <a:pt x="13839" y="182452"/>
                  </a:cubicBezTo>
                  <a:lnTo>
                    <a:pt x="13839" y="0"/>
                  </a:lnTo>
                  <a:cubicBezTo>
                    <a:pt x="13841" y="3808"/>
                    <a:pt x="10790" y="6913"/>
                    <a:pt x="6983" y="6983"/>
                  </a:cubicBezTo>
                  <a:cubicBezTo>
                    <a:pt x="3126" y="6983"/>
                    <a:pt x="0" y="3857"/>
                    <a:pt x="0" y="0"/>
                  </a:cubicBezTo>
                  <a:lnTo>
                    <a:pt x="0" y="182452"/>
                  </a:lnTo>
                  <a:cubicBezTo>
                    <a:pt x="0" y="186310"/>
                    <a:pt x="3126" y="189436"/>
                    <a:pt x="6983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1FA61969-1352-4BA8-AC06-33E6741EF803}"/>
                </a:ext>
              </a:extLst>
            </p:cNvPr>
            <p:cNvSpPr/>
            <p:nvPr/>
          </p:nvSpPr>
          <p:spPr>
            <a:xfrm>
              <a:off x="640548" y="5581253"/>
              <a:ext cx="13839" cy="30345"/>
            </a:xfrm>
            <a:custGeom>
              <a:avLst/>
              <a:gdLst>
                <a:gd name="connsiteX0" fmla="*/ 6983 w 13839"/>
                <a:gd name="connsiteY0" fmla="*/ 30345 h 30345"/>
                <a:gd name="connsiteX1" fmla="*/ 13839 w 13839"/>
                <a:gd name="connsiteY1" fmla="*/ 23362 h 30345"/>
                <a:gd name="connsiteX2" fmla="*/ 13839 w 13839"/>
                <a:gd name="connsiteY2" fmla="*/ 6856 h 30345"/>
                <a:gd name="connsiteX3" fmla="*/ 6983 w 13839"/>
                <a:gd name="connsiteY3" fmla="*/ 0 h 30345"/>
                <a:gd name="connsiteX4" fmla="*/ 0 w 13839"/>
                <a:gd name="connsiteY4" fmla="*/ 6856 h 30345"/>
                <a:gd name="connsiteX5" fmla="*/ 0 w 13839"/>
                <a:gd name="connsiteY5" fmla="*/ 23362 h 30345"/>
                <a:gd name="connsiteX6" fmla="*/ 6983 w 13839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45">
                  <a:moveTo>
                    <a:pt x="6983" y="30345"/>
                  </a:moveTo>
                  <a:cubicBezTo>
                    <a:pt x="10790" y="30275"/>
                    <a:pt x="13841" y="27170"/>
                    <a:pt x="13839" y="23362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70" y="3050"/>
                    <a:pt x="0" y="6856"/>
                  </a:cubicBezTo>
                  <a:lnTo>
                    <a:pt x="0" y="23362"/>
                  </a:lnTo>
                  <a:cubicBezTo>
                    <a:pt x="0" y="27219"/>
                    <a:pt x="3126" y="30345"/>
                    <a:pt x="6983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A214A3B-1DB5-4692-A468-AC44AC07CB73}"/>
                </a:ext>
              </a:extLst>
            </p:cNvPr>
            <p:cNvSpPr/>
            <p:nvPr/>
          </p:nvSpPr>
          <p:spPr>
            <a:xfrm>
              <a:off x="1009668" y="5759134"/>
              <a:ext cx="183439" cy="13839"/>
            </a:xfrm>
            <a:custGeom>
              <a:avLst/>
              <a:gdLst>
                <a:gd name="connsiteX0" fmla="*/ 4797 w 183439"/>
                <a:gd name="connsiteY0" fmla="*/ 762 h 13839"/>
                <a:gd name="connsiteX1" fmla="*/ 3400 w 183439"/>
                <a:gd name="connsiteY1" fmla="*/ 762 h 13839"/>
                <a:gd name="connsiteX2" fmla="*/ 2257 w 183439"/>
                <a:gd name="connsiteY2" fmla="*/ 762 h 13839"/>
                <a:gd name="connsiteX3" fmla="*/ 1115 w 183439"/>
                <a:gd name="connsiteY3" fmla="*/ 1524 h 13839"/>
                <a:gd name="connsiteX4" fmla="*/ 99 w 183439"/>
                <a:gd name="connsiteY4" fmla="*/ 2285 h 13839"/>
                <a:gd name="connsiteX5" fmla="*/ 99 w 183439"/>
                <a:gd name="connsiteY5" fmla="*/ 3301 h 13839"/>
                <a:gd name="connsiteX6" fmla="*/ 99 w 183439"/>
                <a:gd name="connsiteY6" fmla="*/ 4571 h 13839"/>
                <a:gd name="connsiteX7" fmla="*/ 99 w 183439"/>
                <a:gd name="connsiteY7" fmla="*/ 6983 h 13839"/>
                <a:gd name="connsiteX8" fmla="*/ 6955 w 183439"/>
                <a:gd name="connsiteY8" fmla="*/ 13839 h 13839"/>
                <a:gd name="connsiteX9" fmla="*/ 183439 w 183439"/>
                <a:gd name="connsiteY9" fmla="*/ 13839 h 13839"/>
                <a:gd name="connsiteX10" fmla="*/ 176583 w 183439"/>
                <a:gd name="connsiteY10" fmla="*/ 6983 h 13839"/>
                <a:gd name="connsiteX11" fmla="*/ 183439 w 183439"/>
                <a:gd name="connsiteY11" fmla="*/ 0 h 13839"/>
                <a:gd name="connsiteX12" fmla="*/ 4797 w 183439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9" h="13839">
                  <a:moveTo>
                    <a:pt x="4797" y="762"/>
                  </a:moveTo>
                  <a:lnTo>
                    <a:pt x="3400" y="762"/>
                  </a:lnTo>
                  <a:lnTo>
                    <a:pt x="2257" y="762"/>
                  </a:lnTo>
                  <a:cubicBezTo>
                    <a:pt x="1849" y="971"/>
                    <a:pt x="1465" y="1226"/>
                    <a:pt x="1115" y="1524"/>
                  </a:cubicBezTo>
                  <a:lnTo>
                    <a:pt x="99" y="2285"/>
                  </a:lnTo>
                  <a:cubicBezTo>
                    <a:pt x="123" y="2623"/>
                    <a:pt x="123" y="2963"/>
                    <a:pt x="99" y="3301"/>
                  </a:cubicBezTo>
                  <a:cubicBezTo>
                    <a:pt x="76" y="3724"/>
                    <a:pt x="76" y="4148"/>
                    <a:pt x="99" y="4571"/>
                  </a:cubicBezTo>
                  <a:cubicBezTo>
                    <a:pt x="-33" y="5369"/>
                    <a:pt x="-33" y="6185"/>
                    <a:pt x="99" y="6983"/>
                  </a:cubicBezTo>
                  <a:cubicBezTo>
                    <a:pt x="99" y="10769"/>
                    <a:pt x="3169" y="13839"/>
                    <a:pt x="6955" y="13839"/>
                  </a:cubicBezTo>
                  <a:lnTo>
                    <a:pt x="183439" y="13839"/>
                  </a:lnTo>
                  <a:cubicBezTo>
                    <a:pt x="179653" y="13839"/>
                    <a:pt x="176583" y="10769"/>
                    <a:pt x="176583" y="6983"/>
                  </a:cubicBezTo>
                  <a:cubicBezTo>
                    <a:pt x="176583" y="3175"/>
                    <a:pt x="179633" y="70"/>
                    <a:pt x="183439" y="0"/>
                  </a:cubicBezTo>
                  <a:lnTo>
                    <a:pt x="47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85C764E4-AA7E-46AC-B13B-B11AEBE99394}"/>
                </a:ext>
              </a:extLst>
            </p:cNvPr>
            <p:cNvSpPr/>
            <p:nvPr/>
          </p:nvSpPr>
          <p:spPr>
            <a:xfrm>
              <a:off x="1184474" y="5759769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775 w 24758"/>
                <a:gd name="connsiteY2" fmla="*/ 13840 h 13839"/>
                <a:gd name="connsiteX3" fmla="*/ 17775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0" y="13840"/>
                    <a:pt x="6856" y="13840"/>
                  </a:cubicBezTo>
                  <a:lnTo>
                    <a:pt x="17775" y="13840"/>
                  </a:lnTo>
                  <a:lnTo>
                    <a:pt x="17775" y="6983"/>
                  </a:lnTo>
                  <a:cubicBezTo>
                    <a:pt x="17775" y="3126"/>
                    <a:pt x="20901" y="0"/>
                    <a:pt x="24759" y="0"/>
                  </a:cubicBezTo>
                  <a:lnTo>
                    <a:pt x="6856" y="0"/>
                  </a:lnTo>
                  <a:cubicBezTo>
                    <a:pt x="3050" y="70"/>
                    <a:pt x="0" y="31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F3F4CE2-1E36-4713-B056-17338FAD9A35}"/>
                </a:ext>
              </a:extLst>
            </p:cNvPr>
            <p:cNvSpPr/>
            <p:nvPr/>
          </p:nvSpPr>
          <p:spPr>
            <a:xfrm>
              <a:off x="1530824" y="6756464"/>
              <a:ext cx="46231" cy="30726"/>
            </a:xfrm>
            <a:custGeom>
              <a:avLst/>
              <a:gdLst>
                <a:gd name="connsiteX0" fmla="*/ 6872 w 46231"/>
                <a:gd name="connsiteY0" fmla="*/ 8126 h 30726"/>
                <a:gd name="connsiteX1" fmla="*/ 5717 w 46231"/>
                <a:gd name="connsiteY1" fmla="*/ 6996 h 30726"/>
                <a:gd name="connsiteX2" fmla="*/ 5729 w 46231"/>
                <a:gd name="connsiteY2" fmla="*/ 6856 h 30726"/>
                <a:gd name="connsiteX3" fmla="*/ 5729 w 46231"/>
                <a:gd name="connsiteY3" fmla="*/ 254 h 30726"/>
                <a:gd name="connsiteX4" fmla="*/ 905 w 46231"/>
                <a:gd name="connsiteY4" fmla="*/ 3428 h 30726"/>
                <a:gd name="connsiteX5" fmla="*/ 143 w 46231"/>
                <a:gd name="connsiteY5" fmla="*/ 5713 h 30726"/>
                <a:gd name="connsiteX6" fmla="*/ 143 w 46231"/>
                <a:gd name="connsiteY6" fmla="*/ 8126 h 30726"/>
                <a:gd name="connsiteX7" fmla="*/ 3317 w 46231"/>
                <a:gd name="connsiteY7" fmla="*/ 12824 h 30726"/>
                <a:gd name="connsiteX8" fmla="*/ 26298 w 46231"/>
                <a:gd name="connsiteY8" fmla="*/ 25520 h 30726"/>
                <a:gd name="connsiteX9" fmla="*/ 30488 w 46231"/>
                <a:gd name="connsiteY9" fmla="*/ 27933 h 30726"/>
                <a:gd name="connsiteX10" fmla="*/ 35186 w 46231"/>
                <a:gd name="connsiteY10" fmla="*/ 30726 h 30726"/>
                <a:gd name="connsiteX11" fmla="*/ 35186 w 46231"/>
                <a:gd name="connsiteY11" fmla="*/ 26790 h 30726"/>
                <a:gd name="connsiteX12" fmla="*/ 42169 w 46231"/>
                <a:gd name="connsiteY12" fmla="*/ 19807 h 30726"/>
                <a:gd name="connsiteX13" fmla="*/ 46232 w 46231"/>
                <a:gd name="connsiteY13" fmla="*/ 21331 h 30726"/>
                <a:gd name="connsiteX14" fmla="*/ 46232 w 46231"/>
                <a:gd name="connsiteY14" fmla="*/ 21331 h 30726"/>
                <a:gd name="connsiteX15" fmla="*/ 10935 w 46231"/>
                <a:gd name="connsiteY15" fmla="*/ 762 h 30726"/>
                <a:gd name="connsiteX16" fmla="*/ 8650 w 46231"/>
                <a:gd name="connsiteY16" fmla="*/ 0 h 30726"/>
                <a:gd name="connsiteX17" fmla="*/ 8650 w 46231"/>
                <a:gd name="connsiteY17" fmla="*/ 6729 h 30726"/>
                <a:gd name="connsiteX18" fmla="*/ 8218 w 46231"/>
                <a:gd name="connsiteY18" fmla="*/ 8291 h 30726"/>
                <a:gd name="connsiteX19" fmla="*/ 6872 w 46231"/>
                <a:gd name="connsiteY19" fmla="*/ 8126 h 30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231" h="30726">
                  <a:moveTo>
                    <a:pt x="6872" y="8126"/>
                  </a:moveTo>
                  <a:cubicBezTo>
                    <a:pt x="6237" y="8126"/>
                    <a:pt x="5729" y="7618"/>
                    <a:pt x="5717" y="6996"/>
                  </a:cubicBezTo>
                  <a:cubicBezTo>
                    <a:pt x="5717" y="6945"/>
                    <a:pt x="5729" y="6907"/>
                    <a:pt x="5729" y="6856"/>
                  </a:cubicBezTo>
                  <a:lnTo>
                    <a:pt x="5729" y="254"/>
                  </a:lnTo>
                  <a:cubicBezTo>
                    <a:pt x="3736" y="546"/>
                    <a:pt x="1971" y="1714"/>
                    <a:pt x="905" y="3428"/>
                  </a:cubicBezTo>
                  <a:cubicBezTo>
                    <a:pt x="600" y="4165"/>
                    <a:pt x="333" y="4939"/>
                    <a:pt x="143" y="5713"/>
                  </a:cubicBezTo>
                  <a:cubicBezTo>
                    <a:pt x="-48" y="6501"/>
                    <a:pt x="-48" y="7339"/>
                    <a:pt x="143" y="8126"/>
                  </a:cubicBezTo>
                  <a:cubicBezTo>
                    <a:pt x="422" y="10094"/>
                    <a:pt x="1590" y="11833"/>
                    <a:pt x="3317" y="12824"/>
                  </a:cubicBezTo>
                  <a:lnTo>
                    <a:pt x="26298" y="25520"/>
                  </a:lnTo>
                  <a:lnTo>
                    <a:pt x="30488" y="27933"/>
                  </a:lnTo>
                  <a:lnTo>
                    <a:pt x="35186" y="30726"/>
                  </a:lnTo>
                  <a:lnTo>
                    <a:pt x="35186" y="26790"/>
                  </a:lnTo>
                  <a:cubicBezTo>
                    <a:pt x="35186" y="22930"/>
                    <a:pt x="38309" y="19807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6232" y="21331"/>
                  </a:lnTo>
                  <a:lnTo>
                    <a:pt x="10935" y="762"/>
                  </a:lnTo>
                  <a:cubicBezTo>
                    <a:pt x="10211" y="394"/>
                    <a:pt x="9450" y="140"/>
                    <a:pt x="8650" y="0"/>
                  </a:cubicBezTo>
                  <a:lnTo>
                    <a:pt x="8650" y="6729"/>
                  </a:lnTo>
                  <a:cubicBezTo>
                    <a:pt x="8967" y="7275"/>
                    <a:pt x="8777" y="7974"/>
                    <a:pt x="8218" y="8291"/>
                  </a:cubicBezTo>
                  <a:cubicBezTo>
                    <a:pt x="7786" y="8532"/>
                    <a:pt x="7240" y="8469"/>
                    <a:pt x="6872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95EBEBAE-9440-4751-B9FD-2C9788CEF594}"/>
                </a:ext>
              </a:extLst>
            </p:cNvPr>
            <p:cNvSpPr/>
            <p:nvPr/>
          </p:nvSpPr>
          <p:spPr>
            <a:xfrm>
              <a:off x="1567025" y="6776906"/>
              <a:ext cx="13839" cy="87607"/>
            </a:xfrm>
            <a:custGeom>
              <a:avLst/>
              <a:gdLst>
                <a:gd name="connsiteX0" fmla="*/ 12824 w 13839"/>
                <a:gd name="connsiteY0" fmla="*/ 6094 h 87607"/>
                <a:gd name="connsiteX1" fmla="*/ 12824 w 13839"/>
                <a:gd name="connsiteY1" fmla="*/ 4698 h 87607"/>
                <a:gd name="connsiteX2" fmla="*/ 12824 w 13839"/>
                <a:gd name="connsiteY2" fmla="*/ 3555 h 87607"/>
                <a:gd name="connsiteX3" fmla="*/ 12062 w 13839"/>
                <a:gd name="connsiteY3" fmla="*/ 2539 h 87607"/>
                <a:gd name="connsiteX4" fmla="*/ 11046 w 13839"/>
                <a:gd name="connsiteY4" fmla="*/ 1524 h 87607"/>
                <a:gd name="connsiteX5" fmla="*/ 6983 w 13839"/>
                <a:gd name="connsiteY5" fmla="*/ 0 h 87607"/>
                <a:gd name="connsiteX6" fmla="*/ 0 w 13839"/>
                <a:gd name="connsiteY6" fmla="*/ 6983 h 87607"/>
                <a:gd name="connsiteX7" fmla="*/ 0 w 13839"/>
                <a:gd name="connsiteY7" fmla="*/ 87608 h 87607"/>
                <a:gd name="connsiteX8" fmla="*/ 13839 w 13839"/>
                <a:gd name="connsiteY8" fmla="*/ 87608 h 87607"/>
                <a:gd name="connsiteX9" fmla="*/ 13839 w 13839"/>
                <a:gd name="connsiteY9" fmla="*/ 6983 h 87607"/>
                <a:gd name="connsiteX10" fmla="*/ 12824 w 13839"/>
                <a:gd name="connsiteY10" fmla="*/ 6094 h 87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87607">
                  <a:moveTo>
                    <a:pt x="12824" y="6094"/>
                  </a:moveTo>
                  <a:cubicBezTo>
                    <a:pt x="12824" y="6094"/>
                    <a:pt x="12824" y="5206"/>
                    <a:pt x="12824" y="4698"/>
                  </a:cubicBezTo>
                  <a:lnTo>
                    <a:pt x="12824" y="3555"/>
                  </a:lnTo>
                  <a:cubicBezTo>
                    <a:pt x="12646" y="3162"/>
                    <a:pt x="12379" y="2819"/>
                    <a:pt x="12062" y="2539"/>
                  </a:cubicBezTo>
                  <a:cubicBezTo>
                    <a:pt x="11795" y="2146"/>
                    <a:pt x="11452" y="1790"/>
                    <a:pt x="11046" y="1524"/>
                  </a:cubicBezTo>
                  <a:cubicBezTo>
                    <a:pt x="9903" y="584"/>
                    <a:pt x="8469" y="51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87608"/>
                  </a:lnTo>
                  <a:lnTo>
                    <a:pt x="13839" y="87608"/>
                  </a:lnTo>
                  <a:lnTo>
                    <a:pt x="13839" y="6983"/>
                  </a:lnTo>
                  <a:cubicBezTo>
                    <a:pt x="13839" y="6983"/>
                    <a:pt x="12824" y="6348"/>
                    <a:pt x="12824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0B0F09F5-4806-49D8-A7A8-B78F015188BF}"/>
                </a:ext>
              </a:extLst>
            </p:cNvPr>
            <p:cNvSpPr/>
            <p:nvPr/>
          </p:nvSpPr>
          <p:spPr>
            <a:xfrm>
              <a:off x="1202249" y="5759769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6" y="47994"/>
                    <a:pt x="6983" y="47994"/>
                  </a:cubicBezTo>
                  <a:cubicBezTo>
                    <a:pt x="10790" y="48064"/>
                    <a:pt x="13841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2A89C0E6-716B-4402-98B2-6CF7975AF6E2}"/>
                </a:ext>
              </a:extLst>
            </p:cNvPr>
            <p:cNvSpPr/>
            <p:nvPr/>
          </p:nvSpPr>
          <p:spPr>
            <a:xfrm>
              <a:off x="1202249" y="5807763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6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4D9ABB98-2AF0-4A35-BEF5-3AB90BE34D9B}"/>
                </a:ext>
              </a:extLst>
            </p:cNvPr>
            <p:cNvSpPr/>
            <p:nvPr/>
          </p:nvSpPr>
          <p:spPr>
            <a:xfrm>
              <a:off x="0" y="6392940"/>
              <a:ext cx="2793" cy="142"/>
            </a:xfrm>
            <a:custGeom>
              <a:avLst/>
              <a:gdLst>
                <a:gd name="connsiteX0" fmla="*/ 0 w 2793"/>
                <a:gd name="connsiteY0" fmla="*/ 143 h 142"/>
                <a:gd name="connsiteX1" fmla="*/ 0 w 2793"/>
                <a:gd name="connsiteY1" fmla="*/ 143 h 142"/>
                <a:gd name="connsiteX2" fmla="*/ 2793 w 2793"/>
                <a:gd name="connsiteY2" fmla="*/ 143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93" h="142">
                  <a:moveTo>
                    <a:pt x="0" y="143"/>
                  </a:moveTo>
                  <a:lnTo>
                    <a:pt x="0" y="143"/>
                  </a:lnTo>
                  <a:cubicBezTo>
                    <a:pt x="921" y="-48"/>
                    <a:pt x="1872" y="-48"/>
                    <a:pt x="2793" y="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594CD9B5-5382-41FF-8394-9F75629E3D77}"/>
                </a:ext>
              </a:extLst>
            </p:cNvPr>
            <p:cNvSpPr/>
            <p:nvPr/>
          </p:nvSpPr>
          <p:spPr>
            <a:xfrm>
              <a:off x="0" y="6406923"/>
              <a:ext cx="2793" cy="142"/>
            </a:xfrm>
            <a:custGeom>
              <a:avLst/>
              <a:gdLst>
                <a:gd name="connsiteX0" fmla="*/ 2793 w 2793"/>
                <a:gd name="connsiteY0" fmla="*/ 0 h 142"/>
                <a:gd name="connsiteX1" fmla="*/ 0 w 2793"/>
                <a:gd name="connsiteY1" fmla="*/ 0 h 142"/>
                <a:gd name="connsiteX2" fmla="*/ 0 w 2793"/>
                <a:gd name="connsiteY2" fmla="*/ 0 h 142"/>
                <a:gd name="connsiteX3" fmla="*/ 2793 w 2793"/>
                <a:gd name="connsiteY3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142">
                  <a:moveTo>
                    <a:pt x="2793" y="0"/>
                  </a:moveTo>
                  <a:cubicBezTo>
                    <a:pt x="1872" y="190"/>
                    <a:pt x="921" y="190"/>
                    <a:pt x="0" y="0"/>
                  </a:cubicBezTo>
                  <a:lnTo>
                    <a:pt x="0" y="0"/>
                  </a:lnTo>
                  <a:lnTo>
                    <a:pt x="279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743FE7F9-1777-427E-A3AB-5D9431FEEF02}"/>
                </a:ext>
              </a:extLst>
            </p:cNvPr>
            <p:cNvSpPr/>
            <p:nvPr/>
          </p:nvSpPr>
          <p:spPr>
            <a:xfrm>
              <a:off x="0" y="6392940"/>
              <a:ext cx="250759" cy="13982"/>
            </a:xfrm>
            <a:custGeom>
              <a:avLst/>
              <a:gdLst>
                <a:gd name="connsiteX0" fmla="*/ 3936 w 250759"/>
                <a:gd name="connsiteY0" fmla="*/ 13982 h 13982"/>
                <a:gd name="connsiteX1" fmla="*/ 250760 w 250759"/>
                <a:gd name="connsiteY1" fmla="*/ 13982 h 13982"/>
                <a:gd name="connsiteX2" fmla="*/ 245173 w 250759"/>
                <a:gd name="connsiteY2" fmla="*/ 7380 h 13982"/>
                <a:gd name="connsiteX3" fmla="*/ 245173 w 250759"/>
                <a:gd name="connsiteY3" fmla="*/ 143 h 13982"/>
                <a:gd name="connsiteX4" fmla="*/ 2793 w 250759"/>
                <a:gd name="connsiteY4" fmla="*/ 143 h 13982"/>
                <a:gd name="connsiteX5" fmla="*/ 0 w 250759"/>
                <a:gd name="connsiteY5" fmla="*/ 143 h 13982"/>
                <a:gd name="connsiteX6" fmla="*/ 0 w 250759"/>
                <a:gd name="connsiteY6" fmla="*/ 12840 h 13982"/>
                <a:gd name="connsiteX7" fmla="*/ 2793 w 250759"/>
                <a:gd name="connsiteY7" fmla="*/ 12840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759" h="13982">
                  <a:moveTo>
                    <a:pt x="3936" y="13982"/>
                  </a:moveTo>
                  <a:lnTo>
                    <a:pt x="250760" y="13982"/>
                  </a:lnTo>
                  <a:cubicBezTo>
                    <a:pt x="247542" y="13424"/>
                    <a:pt x="245187" y="10643"/>
                    <a:pt x="245173" y="7380"/>
                  </a:cubicBezTo>
                  <a:lnTo>
                    <a:pt x="245173" y="143"/>
                  </a:lnTo>
                  <a:lnTo>
                    <a:pt x="2793" y="143"/>
                  </a:lnTo>
                  <a:cubicBezTo>
                    <a:pt x="1872" y="-48"/>
                    <a:pt x="921" y="-48"/>
                    <a:pt x="0" y="143"/>
                  </a:cubicBezTo>
                  <a:lnTo>
                    <a:pt x="0" y="12840"/>
                  </a:lnTo>
                  <a:cubicBezTo>
                    <a:pt x="921" y="13030"/>
                    <a:pt x="1872" y="13030"/>
                    <a:pt x="2793" y="128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A3ECC868-B4B9-43B4-830B-E331FCC37D0E}"/>
                </a:ext>
              </a:extLst>
            </p:cNvPr>
            <p:cNvSpPr/>
            <p:nvPr/>
          </p:nvSpPr>
          <p:spPr>
            <a:xfrm>
              <a:off x="0" y="4954033"/>
              <a:ext cx="162898" cy="13712"/>
            </a:xfrm>
            <a:custGeom>
              <a:avLst/>
              <a:gdLst>
                <a:gd name="connsiteX0" fmla="*/ 155915 w 162898"/>
                <a:gd name="connsiteY0" fmla="*/ 6856 h 13712"/>
                <a:gd name="connsiteX1" fmla="*/ 162899 w 162898"/>
                <a:gd name="connsiteY1" fmla="*/ 0 h 13712"/>
                <a:gd name="connsiteX2" fmla="*/ 0 w 162898"/>
                <a:gd name="connsiteY2" fmla="*/ 0 h 13712"/>
                <a:gd name="connsiteX3" fmla="*/ 0 w 162898"/>
                <a:gd name="connsiteY3" fmla="*/ 13712 h 13712"/>
                <a:gd name="connsiteX4" fmla="*/ 162899 w 162898"/>
                <a:gd name="connsiteY4" fmla="*/ 13712 h 13712"/>
                <a:gd name="connsiteX5" fmla="*/ 155915 w 16289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2898" h="13712">
                  <a:moveTo>
                    <a:pt x="155915" y="6856"/>
                  </a:moveTo>
                  <a:cubicBezTo>
                    <a:pt x="155985" y="3050"/>
                    <a:pt x="159091" y="0"/>
                    <a:pt x="162899" y="0"/>
                  </a:cubicBezTo>
                  <a:lnTo>
                    <a:pt x="0" y="0"/>
                  </a:lnTo>
                  <a:lnTo>
                    <a:pt x="0" y="13712"/>
                  </a:lnTo>
                  <a:lnTo>
                    <a:pt x="162899" y="13712"/>
                  </a:lnTo>
                  <a:cubicBezTo>
                    <a:pt x="159091" y="13712"/>
                    <a:pt x="155985" y="10663"/>
                    <a:pt x="15591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FA2AE2E1-3EA0-408B-9AF0-01AF88EF2E73}"/>
                </a:ext>
              </a:extLst>
            </p:cNvPr>
            <p:cNvSpPr/>
            <p:nvPr/>
          </p:nvSpPr>
          <p:spPr>
            <a:xfrm>
              <a:off x="156042" y="4954659"/>
              <a:ext cx="107289" cy="13848"/>
            </a:xfrm>
            <a:custGeom>
              <a:avLst/>
              <a:gdLst>
                <a:gd name="connsiteX0" fmla="*/ 100304 w 107289"/>
                <a:gd name="connsiteY0" fmla="*/ 13087 h 13848"/>
                <a:gd name="connsiteX1" fmla="*/ 101574 w 107289"/>
                <a:gd name="connsiteY1" fmla="*/ 13087 h 13848"/>
                <a:gd name="connsiteX2" fmla="*/ 107229 w 107289"/>
                <a:gd name="connsiteY2" fmla="*/ 5658 h 13848"/>
                <a:gd name="connsiteX3" fmla="*/ 105129 w 107289"/>
                <a:gd name="connsiteY3" fmla="*/ 1660 h 13848"/>
                <a:gd name="connsiteX4" fmla="*/ 103986 w 107289"/>
                <a:gd name="connsiteY4" fmla="*/ 898 h 13848"/>
                <a:gd name="connsiteX5" fmla="*/ 102970 w 107289"/>
                <a:gd name="connsiteY5" fmla="*/ 136 h 13848"/>
                <a:gd name="connsiteX6" fmla="*/ 100304 w 107289"/>
                <a:gd name="connsiteY6" fmla="*/ 136 h 13848"/>
                <a:gd name="connsiteX7" fmla="*/ 6856 w 107289"/>
                <a:gd name="connsiteY7" fmla="*/ 136 h 13848"/>
                <a:gd name="connsiteX8" fmla="*/ 0 w 107289"/>
                <a:gd name="connsiteY8" fmla="*/ 6992 h 13848"/>
                <a:gd name="connsiteX9" fmla="*/ 6856 w 107289"/>
                <a:gd name="connsiteY9" fmla="*/ 13849 h 13848"/>
                <a:gd name="connsiteX10" fmla="*/ 100304 w 107289"/>
                <a:gd name="connsiteY10" fmla="*/ 13849 h 1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89" h="13848">
                  <a:moveTo>
                    <a:pt x="100304" y="13087"/>
                  </a:moveTo>
                  <a:lnTo>
                    <a:pt x="101574" y="13087"/>
                  </a:lnTo>
                  <a:cubicBezTo>
                    <a:pt x="105187" y="12597"/>
                    <a:pt x="107719" y="9270"/>
                    <a:pt x="107229" y="5658"/>
                  </a:cubicBezTo>
                  <a:cubicBezTo>
                    <a:pt x="107020" y="4119"/>
                    <a:pt x="106276" y="2703"/>
                    <a:pt x="105129" y="1660"/>
                  </a:cubicBezTo>
                  <a:cubicBezTo>
                    <a:pt x="105129" y="1660"/>
                    <a:pt x="104367" y="1660"/>
                    <a:pt x="103986" y="898"/>
                  </a:cubicBezTo>
                  <a:cubicBezTo>
                    <a:pt x="103704" y="575"/>
                    <a:pt x="103359" y="316"/>
                    <a:pt x="102970" y="136"/>
                  </a:cubicBezTo>
                  <a:cubicBezTo>
                    <a:pt x="102090" y="-45"/>
                    <a:pt x="101184" y="-45"/>
                    <a:pt x="100304" y="136"/>
                  </a:cubicBezTo>
                  <a:lnTo>
                    <a:pt x="6856" y="136"/>
                  </a:lnTo>
                  <a:cubicBezTo>
                    <a:pt x="3070" y="136"/>
                    <a:pt x="0" y="3206"/>
                    <a:pt x="0" y="6992"/>
                  </a:cubicBezTo>
                  <a:cubicBezTo>
                    <a:pt x="0" y="10779"/>
                    <a:pt x="3070" y="13849"/>
                    <a:pt x="6856" y="13849"/>
                  </a:cubicBezTo>
                  <a:lnTo>
                    <a:pt x="100304" y="138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9DBE1BD2-5357-47C1-B0F0-B3FEA9128D5C}"/>
                </a:ext>
              </a:extLst>
            </p:cNvPr>
            <p:cNvSpPr/>
            <p:nvPr/>
          </p:nvSpPr>
          <p:spPr>
            <a:xfrm>
              <a:off x="282501" y="6075283"/>
              <a:ext cx="133061" cy="4316"/>
            </a:xfrm>
            <a:custGeom>
              <a:avLst/>
              <a:gdLst>
                <a:gd name="connsiteX0" fmla="*/ 133061 w 133061"/>
                <a:gd name="connsiteY0" fmla="*/ 0 h 4316"/>
                <a:gd name="connsiteX1" fmla="*/ 0 w 133061"/>
                <a:gd name="connsiteY1" fmla="*/ 0 h 4316"/>
                <a:gd name="connsiteX2" fmla="*/ 0 w 133061"/>
                <a:gd name="connsiteY2" fmla="*/ 4317 h 4316"/>
                <a:gd name="connsiteX3" fmla="*/ 126967 w 133061"/>
                <a:gd name="connsiteY3" fmla="*/ 4317 h 4316"/>
                <a:gd name="connsiteX4" fmla="*/ 133061 w 133061"/>
                <a:gd name="connsiteY4" fmla="*/ 0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061" h="4316">
                  <a:moveTo>
                    <a:pt x="133061" y="0"/>
                  </a:moveTo>
                  <a:lnTo>
                    <a:pt x="0" y="0"/>
                  </a:lnTo>
                  <a:lnTo>
                    <a:pt x="0" y="4317"/>
                  </a:lnTo>
                  <a:lnTo>
                    <a:pt x="126967" y="4317"/>
                  </a:lnTo>
                  <a:cubicBezTo>
                    <a:pt x="127994" y="1816"/>
                    <a:pt x="130366" y="140"/>
                    <a:pt x="13306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379BB91A-62BC-4F01-A2D8-27D761AA331D}"/>
                </a:ext>
              </a:extLst>
            </p:cNvPr>
            <p:cNvSpPr/>
            <p:nvPr/>
          </p:nvSpPr>
          <p:spPr>
            <a:xfrm>
              <a:off x="475237" y="6069570"/>
              <a:ext cx="13077" cy="10538"/>
            </a:xfrm>
            <a:custGeom>
              <a:avLst/>
              <a:gdLst>
                <a:gd name="connsiteX0" fmla="*/ 12824 w 13077"/>
                <a:gd name="connsiteY0" fmla="*/ 6094 h 10538"/>
                <a:gd name="connsiteX1" fmla="*/ 12824 w 13077"/>
                <a:gd name="connsiteY1" fmla="*/ 4698 h 10538"/>
                <a:gd name="connsiteX2" fmla="*/ 12824 w 13077"/>
                <a:gd name="connsiteY2" fmla="*/ 3936 h 10538"/>
                <a:gd name="connsiteX3" fmla="*/ 12824 w 13077"/>
                <a:gd name="connsiteY3" fmla="*/ 3936 h 10538"/>
                <a:gd name="connsiteX4" fmla="*/ 12189 w 13077"/>
                <a:gd name="connsiteY4" fmla="*/ 2920 h 10538"/>
                <a:gd name="connsiteX5" fmla="*/ 11300 w 13077"/>
                <a:gd name="connsiteY5" fmla="*/ 1905 h 10538"/>
                <a:gd name="connsiteX6" fmla="*/ 6729 w 13077"/>
                <a:gd name="connsiteY6" fmla="*/ 0 h 10538"/>
                <a:gd name="connsiteX7" fmla="*/ 2285 w 13077"/>
                <a:gd name="connsiteY7" fmla="*/ 1778 h 10538"/>
                <a:gd name="connsiteX8" fmla="*/ 762 w 13077"/>
                <a:gd name="connsiteY8" fmla="*/ 3682 h 10538"/>
                <a:gd name="connsiteX9" fmla="*/ 0 w 13077"/>
                <a:gd name="connsiteY9" fmla="*/ 6221 h 10538"/>
                <a:gd name="connsiteX10" fmla="*/ 6729 w 13077"/>
                <a:gd name="connsiteY10" fmla="*/ 6221 h 10538"/>
                <a:gd name="connsiteX11" fmla="*/ 13078 w 13077"/>
                <a:gd name="connsiteY11" fmla="*/ 10538 h 10538"/>
                <a:gd name="connsiteX12" fmla="*/ 13078 w 13077"/>
                <a:gd name="connsiteY12" fmla="*/ 10538 h 10538"/>
                <a:gd name="connsiteX13" fmla="*/ 13078 w 13077"/>
                <a:gd name="connsiteY13" fmla="*/ 6602 h 1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538">
                  <a:moveTo>
                    <a:pt x="12824" y="6094"/>
                  </a:moveTo>
                  <a:lnTo>
                    <a:pt x="12824" y="4698"/>
                  </a:lnTo>
                  <a:cubicBezTo>
                    <a:pt x="12883" y="4444"/>
                    <a:pt x="12883" y="4190"/>
                    <a:pt x="12824" y="3936"/>
                  </a:cubicBezTo>
                  <a:lnTo>
                    <a:pt x="12824" y="3936"/>
                  </a:lnTo>
                  <a:lnTo>
                    <a:pt x="12189" y="2920"/>
                  </a:lnTo>
                  <a:cubicBezTo>
                    <a:pt x="11963" y="2527"/>
                    <a:pt x="11661" y="2184"/>
                    <a:pt x="11300" y="1905"/>
                  </a:cubicBezTo>
                  <a:cubicBezTo>
                    <a:pt x="10074" y="711"/>
                    <a:pt x="8439" y="25"/>
                    <a:pt x="6729" y="0"/>
                  </a:cubicBezTo>
                  <a:cubicBezTo>
                    <a:pt x="5080" y="25"/>
                    <a:pt x="3499" y="660"/>
                    <a:pt x="2285" y="1778"/>
                  </a:cubicBezTo>
                  <a:cubicBezTo>
                    <a:pt x="1673" y="2323"/>
                    <a:pt x="1158" y="2971"/>
                    <a:pt x="762" y="3682"/>
                  </a:cubicBezTo>
                  <a:cubicBezTo>
                    <a:pt x="321" y="4457"/>
                    <a:pt x="61" y="5333"/>
                    <a:pt x="0" y="6221"/>
                  </a:cubicBezTo>
                  <a:lnTo>
                    <a:pt x="6729" y="6221"/>
                  </a:lnTo>
                  <a:cubicBezTo>
                    <a:pt x="9539" y="6196"/>
                    <a:pt x="12071" y="7910"/>
                    <a:pt x="13078" y="10538"/>
                  </a:cubicBezTo>
                  <a:lnTo>
                    <a:pt x="13078" y="10538"/>
                  </a:lnTo>
                  <a:lnTo>
                    <a:pt x="13078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D728A28C-E502-48FF-8B81-79389BE14AD1}"/>
                </a:ext>
              </a:extLst>
            </p:cNvPr>
            <p:cNvSpPr/>
            <p:nvPr/>
          </p:nvSpPr>
          <p:spPr>
            <a:xfrm>
              <a:off x="269931" y="5740597"/>
              <a:ext cx="145631" cy="13712"/>
            </a:xfrm>
            <a:custGeom>
              <a:avLst/>
              <a:gdLst>
                <a:gd name="connsiteX0" fmla="*/ 0 w 145631"/>
                <a:gd name="connsiteY0" fmla="*/ 13712 h 13712"/>
                <a:gd name="connsiteX1" fmla="*/ 145631 w 145631"/>
                <a:gd name="connsiteY1" fmla="*/ 13712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2"/>
                  </a:moveTo>
                  <a:lnTo>
                    <a:pt x="145631" y="13712"/>
                  </a:lnTo>
                  <a:cubicBezTo>
                    <a:pt x="141845" y="13712"/>
                    <a:pt x="138775" y="10642"/>
                    <a:pt x="138775" y="6856"/>
                  </a:cubicBezTo>
                  <a:cubicBezTo>
                    <a:pt x="138775" y="3070"/>
                    <a:pt x="141845" y="0"/>
                    <a:pt x="145631" y="0"/>
                  </a:cubicBezTo>
                  <a:lnTo>
                    <a:pt x="0" y="0"/>
                  </a:lnTo>
                  <a:lnTo>
                    <a:pt x="0" y="137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6D24B15A-FAEB-4A5D-9FD5-18DCB7A37805}"/>
                </a:ext>
              </a:extLst>
            </p:cNvPr>
            <p:cNvSpPr/>
            <p:nvPr/>
          </p:nvSpPr>
          <p:spPr>
            <a:xfrm>
              <a:off x="1530792" y="6464693"/>
              <a:ext cx="13887" cy="7871"/>
            </a:xfrm>
            <a:custGeom>
              <a:avLst/>
              <a:gdLst>
                <a:gd name="connsiteX0" fmla="*/ 13887 w 13887"/>
                <a:gd name="connsiteY0" fmla="*/ 635 h 7871"/>
                <a:gd name="connsiteX1" fmla="*/ 13887 w 13887"/>
                <a:gd name="connsiteY1" fmla="*/ 0 h 7871"/>
                <a:gd name="connsiteX2" fmla="*/ 6904 w 13887"/>
                <a:gd name="connsiteY2" fmla="*/ 6983 h 7871"/>
                <a:gd name="connsiteX3" fmla="*/ 48 w 13887"/>
                <a:gd name="connsiteY3" fmla="*/ 0 h 7871"/>
                <a:gd name="connsiteX4" fmla="*/ 48 w 13887"/>
                <a:gd name="connsiteY4" fmla="*/ 1270 h 7871"/>
                <a:gd name="connsiteX5" fmla="*/ 48 w 13887"/>
                <a:gd name="connsiteY5" fmla="*/ 2412 h 7871"/>
                <a:gd name="connsiteX6" fmla="*/ 5507 w 13887"/>
                <a:gd name="connsiteY6" fmla="*/ 7872 h 7871"/>
                <a:gd name="connsiteX7" fmla="*/ 6650 w 13887"/>
                <a:gd name="connsiteY7" fmla="*/ 7872 h 7871"/>
                <a:gd name="connsiteX8" fmla="*/ 7920 w 13887"/>
                <a:gd name="connsiteY8" fmla="*/ 7872 h 7871"/>
                <a:gd name="connsiteX9" fmla="*/ 12109 w 13887"/>
                <a:gd name="connsiteY9" fmla="*/ 5333 h 7871"/>
                <a:gd name="connsiteX10" fmla="*/ 13633 w 13887"/>
                <a:gd name="connsiteY10" fmla="*/ 127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87" h="7871">
                  <a:moveTo>
                    <a:pt x="13887" y="635"/>
                  </a:moveTo>
                  <a:lnTo>
                    <a:pt x="13887" y="0"/>
                  </a:lnTo>
                  <a:cubicBezTo>
                    <a:pt x="13887" y="3860"/>
                    <a:pt x="10764" y="6983"/>
                    <a:pt x="6904" y="6983"/>
                  </a:cubicBezTo>
                  <a:cubicBezTo>
                    <a:pt x="3095" y="6920"/>
                    <a:pt x="48" y="3809"/>
                    <a:pt x="48" y="0"/>
                  </a:cubicBezTo>
                  <a:lnTo>
                    <a:pt x="48" y="1270"/>
                  </a:lnTo>
                  <a:cubicBezTo>
                    <a:pt x="-16" y="1651"/>
                    <a:pt x="-16" y="2032"/>
                    <a:pt x="48" y="2412"/>
                  </a:cubicBezTo>
                  <a:cubicBezTo>
                    <a:pt x="543" y="5193"/>
                    <a:pt x="2727" y="7377"/>
                    <a:pt x="5507" y="7872"/>
                  </a:cubicBezTo>
                  <a:lnTo>
                    <a:pt x="6650" y="7872"/>
                  </a:lnTo>
                  <a:lnTo>
                    <a:pt x="7920" y="7872"/>
                  </a:lnTo>
                  <a:cubicBezTo>
                    <a:pt x="9608" y="7644"/>
                    <a:pt x="11132" y="6729"/>
                    <a:pt x="12109" y="5333"/>
                  </a:cubicBezTo>
                  <a:cubicBezTo>
                    <a:pt x="13049" y="4190"/>
                    <a:pt x="13582" y="2755"/>
                    <a:pt x="1363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C3E82914-7F8D-4042-A82C-CB02A65A1BA5}"/>
                </a:ext>
              </a:extLst>
            </p:cNvPr>
            <p:cNvSpPr/>
            <p:nvPr/>
          </p:nvSpPr>
          <p:spPr>
            <a:xfrm>
              <a:off x="3305329" y="5900068"/>
              <a:ext cx="13760" cy="11046"/>
            </a:xfrm>
            <a:custGeom>
              <a:avLst/>
              <a:gdLst>
                <a:gd name="connsiteX0" fmla="*/ 0 w 13760"/>
                <a:gd name="connsiteY0" fmla="*/ 9142 h 11046"/>
                <a:gd name="connsiteX1" fmla="*/ 0 w 13760"/>
                <a:gd name="connsiteY1" fmla="*/ 11046 h 11046"/>
                <a:gd name="connsiteX2" fmla="*/ 6856 w 13760"/>
                <a:gd name="connsiteY2" fmla="*/ 4190 h 11046"/>
                <a:gd name="connsiteX3" fmla="*/ 13713 w 13760"/>
                <a:gd name="connsiteY3" fmla="*/ 11046 h 11046"/>
                <a:gd name="connsiteX4" fmla="*/ 13713 w 13760"/>
                <a:gd name="connsiteY4" fmla="*/ 6602 h 11046"/>
                <a:gd name="connsiteX5" fmla="*/ 13713 w 13760"/>
                <a:gd name="connsiteY5" fmla="*/ 5460 h 11046"/>
                <a:gd name="connsiteX6" fmla="*/ 8380 w 13760"/>
                <a:gd name="connsiteY6" fmla="*/ 0 h 11046"/>
                <a:gd name="connsiteX7" fmla="*/ 7111 w 13760"/>
                <a:gd name="connsiteY7" fmla="*/ 0 h 11046"/>
                <a:gd name="connsiteX8" fmla="*/ 5841 w 13760"/>
                <a:gd name="connsiteY8" fmla="*/ 0 h 11046"/>
                <a:gd name="connsiteX9" fmla="*/ 254 w 13760"/>
                <a:gd name="connsiteY9" fmla="*/ 6602 h 11046"/>
                <a:gd name="connsiteX10" fmla="*/ 254 w 13760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6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76" y="6224"/>
                    <a:pt x="13776" y="5838"/>
                    <a:pt x="13713" y="5460"/>
                  </a:cubicBezTo>
                  <a:cubicBezTo>
                    <a:pt x="13268" y="2693"/>
                    <a:pt x="11135" y="504"/>
                    <a:pt x="8380" y="0"/>
                  </a:cubicBezTo>
                  <a:lnTo>
                    <a:pt x="7111" y="0"/>
                  </a:lnTo>
                  <a:lnTo>
                    <a:pt x="5841" y="0"/>
                  </a:lnTo>
                  <a:cubicBezTo>
                    <a:pt x="2628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7EE7002F-7F40-4794-B2D8-6E51DBC6DAE2}"/>
                </a:ext>
              </a:extLst>
            </p:cNvPr>
            <p:cNvSpPr/>
            <p:nvPr/>
          </p:nvSpPr>
          <p:spPr>
            <a:xfrm>
              <a:off x="3304695" y="5904258"/>
              <a:ext cx="13759" cy="568306"/>
            </a:xfrm>
            <a:custGeom>
              <a:avLst/>
              <a:gdLst>
                <a:gd name="connsiteX0" fmla="*/ 10919 w 13759"/>
                <a:gd name="connsiteY0" fmla="*/ 567545 h 568306"/>
                <a:gd name="connsiteX1" fmla="*/ 12316 w 13759"/>
                <a:gd name="connsiteY1" fmla="*/ 566656 h 568306"/>
                <a:gd name="connsiteX2" fmla="*/ 12950 w 13759"/>
                <a:gd name="connsiteY2" fmla="*/ 565767 h 568306"/>
                <a:gd name="connsiteX3" fmla="*/ 13712 w 13759"/>
                <a:gd name="connsiteY3" fmla="*/ 564497 h 568306"/>
                <a:gd name="connsiteX4" fmla="*/ 13712 w 13759"/>
                <a:gd name="connsiteY4" fmla="*/ 563355 h 568306"/>
                <a:gd name="connsiteX5" fmla="*/ 13712 w 13759"/>
                <a:gd name="connsiteY5" fmla="*/ 561831 h 568306"/>
                <a:gd name="connsiteX6" fmla="*/ 13712 w 13759"/>
                <a:gd name="connsiteY6" fmla="*/ 561831 h 568306"/>
                <a:gd name="connsiteX7" fmla="*/ 13712 w 13759"/>
                <a:gd name="connsiteY7" fmla="*/ 6856 h 568306"/>
                <a:gd name="connsiteX8" fmla="*/ 6856 w 13759"/>
                <a:gd name="connsiteY8" fmla="*/ 0 h 568306"/>
                <a:gd name="connsiteX9" fmla="*/ 0 w 13759"/>
                <a:gd name="connsiteY9" fmla="*/ 6856 h 568306"/>
                <a:gd name="connsiteX10" fmla="*/ 0 w 13759"/>
                <a:gd name="connsiteY10" fmla="*/ 561704 h 568306"/>
                <a:gd name="connsiteX11" fmla="*/ 5587 w 13759"/>
                <a:gd name="connsiteY11" fmla="*/ 568307 h 568306"/>
                <a:gd name="connsiteX12" fmla="*/ 5587 w 13759"/>
                <a:gd name="connsiteY12" fmla="*/ 561704 h 568306"/>
                <a:gd name="connsiteX13" fmla="*/ 6856 w 13759"/>
                <a:gd name="connsiteY13" fmla="*/ 560435 h 568306"/>
                <a:gd name="connsiteX14" fmla="*/ 8126 w 13759"/>
                <a:gd name="connsiteY14" fmla="*/ 561704 h 568306"/>
                <a:gd name="connsiteX15" fmla="*/ 8126 w 13759"/>
                <a:gd name="connsiteY15" fmla="*/ 568307 h 568306"/>
                <a:gd name="connsiteX16" fmla="*/ 9523 w 13759"/>
                <a:gd name="connsiteY16" fmla="*/ 568307 h 568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59" h="568306">
                  <a:moveTo>
                    <a:pt x="10919" y="567545"/>
                  </a:moveTo>
                  <a:cubicBezTo>
                    <a:pt x="11427" y="567329"/>
                    <a:pt x="11897" y="567024"/>
                    <a:pt x="12316" y="566656"/>
                  </a:cubicBezTo>
                  <a:lnTo>
                    <a:pt x="12950" y="565767"/>
                  </a:lnTo>
                  <a:cubicBezTo>
                    <a:pt x="13255" y="565374"/>
                    <a:pt x="13509" y="564942"/>
                    <a:pt x="13712" y="564497"/>
                  </a:cubicBezTo>
                  <a:cubicBezTo>
                    <a:pt x="13763" y="564117"/>
                    <a:pt x="13763" y="563736"/>
                    <a:pt x="13712" y="563355"/>
                  </a:cubicBezTo>
                  <a:cubicBezTo>
                    <a:pt x="13776" y="562847"/>
                    <a:pt x="13776" y="562339"/>
                    <a:pt x="13712" y="561831"/>
                  </a:cubicBezTo>
                  <a:lnTo>
                    <a:pt x="13712" y="561831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704"/>
                  </a:lnTo>
                  <a:cubicBezTo>
                    <a:pt x="13" y="564967"/>
                    <a:pt x="2374" y="567748"/>
                    <a:pt x="5587" y="568307"/>
                  </a:cubicBezTo>
                  <a:lnTo>
                    <a:pt x="5587" y="561704"/>
                  </a:lnTo>
                  <a:cubicBezTo>
                    <a:pt x="5587" y="561006"/>
                    <a:pt x="6158" y="560435"/>
                    <a:pt x="6856" y="560435"/>
                  </a:cubicBezTo>
                  <a:cubicBezTo>
                    <a:pt x="7555" y="560435"/>
                    <a:pt x="8126" y="561006"/>
                    <a:pt x="8126" y="561704"/>
                  </a:cubicBezTo>
                  <a:lnTo>
                    <a:pt x="8126" y="568307"/>
                  </a:lnTo>
                  <a:lnTo>
                    <a:pt x="9523" y="56830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6A111187-7462-4471-8D0C-90B452AD0DD3}"/>
                </a:ext>
              </a:extLst>
            </p:cNvPr>
            <p:cNvSpPr/>
            <p:nvPr/>
          </p:nvSpPr>
          <p:spPr>
            <a:xfrm>
              <a:off x="2398913" y="6456186"/>
              <a:ext cx="174325" cy="13839"/>
            </a:xfrm>
            <a:custGeom>
              <a:avLst/>
              <a:gdLst>
                <a:gd name="connsiteX0" fmla="*/ 0 w 174325"/>
                <a:gd name="connsiteY0" fmla="*/ 7872 h 13839"/>
                <a:gd name="connsiteX1" fmla="*/ 0 w 174325"/>
                <a:gd name="connsiteY1" fmla="*/ 9776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39 h 13839"/>
                <a:gd name="connsiteX5" fmla="*/ 174326 w 174325"/>
                <a:gd name="connsiteY5" fmla="*/ 13839 h 13839"/>
                <a:gd name="connsiteX6" fmla="*/ 167469 w 174325"/>
                <a:gd name="connsiteY6" fmla="*/ 6983 h 13839"/>
                <a:gd name="connsiteX7" fmla="*/ 174326 w 174325"/>
                <a:gd name="connsiteY7" fmla="*/ 0 h 13839"/>
                <a:gd name="connsiteX8" fmla="*/ 0 w 174325"/>
                <a:gd name="connsiteY8" fmla="*/ 0 h 13839"/>
                <a:gd name="connsiteX9" fmla="*/ 0 w 174325"/>
                <a:gd name="connsiteY9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4325" h="13839">
                  <a:moveTo>
                    <a:pt x="0" y="7872"/>
                  </a:moveTo>
                  <a:lnTo>
                    <a:pt x="0" y="9776"/>
                  </a:lnTo>
                  <a:cubicBezTo>
                    <a:pt x="0" y="9776"/>
                    <a:pt x="0" y="10411"/>
                    <a:pt x="0" y="10665"/>
                  </a:cubicBezTo>
                  <a:cubicBezTo>
                    <a:pt x="0" y="10919"/>
                    <a:pt x="0" y="10665"/>
                    <a:pt x="0" y="11554"/>
                  </a:cubicBezTo>
                  <a:lnTo>
                    <a:pt x="0" y="13839"/>
                  </a:lnTo>
                  <a:lnTo>
                    <a:pt x="174326" y="13839"/>
                  </a:lnTo>
                  <a:cubicBezTo>
                    <a:pt x="170542" y="13839"/>
                    <a:pt x="167469" y="10767"/>
                    <a:pt x="167469" y="6983"/>
                  </a:cubicBezTo>
                  <a:cubicBezTo>
                    <a:pt x="167469" y="3174"/>
                    <a:pt x="170516" y="63"/>
                    <a:pt x="174326" y="0"/>
                  </a:cubicBez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2AE654F-5351-485B-8B5C-D30E83DE6392}"/>
                </a:ext>
              </a:extLst>
            </p:cNvPr>
            <p:cNvSpPr/>
            <p:nvPr/>
          </p:nvSpPr>
          <p:spPr>
            <a:xfrm>
              <a:off x="2566636" y="6457075"/>
              <a:ext cx="13426" cy="13839"/>
            </a:xfrm>
            <a:custGeom>
              <a:avLst/>
              <a:gdLst>
                <a:gd name="connsiteX0" fmla="*/ 12570 w 13426"/>
                <a:gd name="connsiteY0" fmla="*/ 10031 h 13839"/>
                <a:gd name="connsiteX1" fmla="*/ 13332 w 13426"/>
                <a:gd name="connsiteY1" fmla="*/ 8888 h 13839"/>
                <a:gd name="connsiteX2" fmla="*/ 13332 w 13426"/>
                <a:gd name="connsiteY2" fmla="*/ 6729 h 13839"/>
                <a:gd name="connsiteX3" fmla="*/ 13332 w 13426"/>
                <a:gd name="connsiteY3" fmla="*/ 6729 h 13839"/>
                <a:gd name="connsiteX4" fmla="*/ 13332 w 13426"/>
                <a:gd name="connsiteY4" fmla="*/ 4825 h 13839"/>
                <a:gd name="connsiteX5" fmla="*/ 6856 w 13426"/>
                <a:gd name="connsiteY5" fmla="*/ 0 h 13839"/>
                <a:gd name="connsiteX6" fmla="*/ 6856 w 13426"/>
                <a:gd name="connsiteY6" fmla="*/ 0 h 13839"/>
                <a:gd name="connsiteX7" fmla="*/ 0 w 13426"/>
                <a:gd name="connsiteY7" fmla="*/ 6983 h 13839"/>
                <a:gd name="connsiteX8" fmla="*/ 6856 w 13426"/>
                <a:gd name="connsiteY8" fmla="*/ 13839 h 13839"/>
                <a:gd name="connsiteX9" fmla="*/ 6856 w 13426"/>
                <a:gd name="connsiteY9" fmla="*/ 13839 h 13839"/>
                <a:gd name="connsiteX10" fmla="*/ 12570 w 13426"/>
                <a:gd name="connsiteY10" fmla="*/ 10031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426" h="13839">
                  <a:moveTo>
                    <a:pt x="12570" y="10031"/>
                  </a:moveTo>
                  <a:lnTo>
                    <a:pt x="13332" y="8888"/>
                  </a:lnTo>
                  <a:cubicBezTo>
                    <a:pt x="13459" y="8177"/>
                    <a:pt x="13459" y="7440"/>
                    <a:pt x="13332" y="6729"/>
                  </a:cubicBezTo>
                  <a:lnTo>
                    <a:pt x="13332" y="6729"/>
                  </a:lnTo>
                  <a:cubicBezTo>
                    <a:pt x="13332" y="5967"/>
                    <a:pt x="13332" y="5333"/>
                    <a:pt x="13332" y="4825"/>
                  </a:cubicBezTo>
                  <a:cubicBezTo>
                    <a:pt x="12418" y="2006"/>
                    <a:pt x="9815" y="76"/>
                    <a:pt x="685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6856" y="13839"/>
                  </a:lnTo>
                  <a:cubicBezTo>
                    <a:pt x="9319" y="13738"/>
                    <a:pt x="11529" y="12265"/>
                    <a:pt x="12570" y="10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0E97D154-6F27-42B9-9D95-3AF36E7FFC0D}"/>
                </a:ext>
              </a:extLst>
            </p:cNvPr>
            <p:cNvSpPr/>
            <p:nvPr/>
          </p:nvSpPr>
          <p:spPr>
            <a:xfrm>
              <a:off x="3284888" y="5813005"/>
              <a:ext cx="10335" cy="7962"/>
            </a:xfrm>
            <a:custGeom>
              <a:avLst/>
              <a:gdLst>
                <a:gd name="connsiteX0" fmla="*/ 10284 w 10335"/>
                <a:gd name="connsiteY0" fmla="*/ 7962 h 7962"/>
                <a:gd name="connsiteX1" fmla="*/ 10284 w 10335"/>
                <a:gd name="connsiteY1" fmla="*/ 6947 h 7962"/>
                <a:gd name="connsiteX2" fmla="*/ 3301 w 10335"/>
                <a:gd name="connsiteY2" fmla="*/ 91 h 7962"/>
                <a:gd name="connsiteX3" fmla="*/ 1270 w 10335"/>
                <a:gd name="connsiteY3" fmla="*/ 91 h 7962"/>
                <a:gd name="connsiteX4" fmla="*/ 0 w 10335"/>
                <a:gd name="connsiteY4" fmla="*/ 91 h 7962"/>
                <a:gd name="connsiteX5" fmla="*/ 0 w 10335"/>
                <a:gd name="connsiteY5" fmla="*/ 91 h 7962"/>
                <a:gd name="connsiteX6" fmla="*/ 1270 w 10335"/>
                <a:gd name="connsiteY6" fmla="*/ 91 h 7962"/>
                <a:gd name="connsiteX7" fmla="*/ 3428 w 10335"/>
                <a:gd name="connsiteY7" fmla="*/ 91 h 7962"/>
                <a:gd name="connsiteX8" fmla="*/ 10335 w 10335"/>
                <a:gd name="connsiteY8" fmla="*/ 7144 h 7962"/>
                <a:gd name="connsiteX9" fmla="*/ 10284 w 10335"/>
                <a:gd name="connsiteY9" fmla="*/ 7962 h 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335" h="7962">
                  <a:moveTo>
                    <a:pt x="10284" y="7962"/>
                  </a:moveTo>
                  <a:lnTo>
                    <a:pt x="10284" y="6947"/>
                  </a:lnTo>
                  <a:cubicBezTo>
                    <a:pt x="10221" y="3140"/>
                    <a:pt x="7110" y="91"/>
                    <a:pt x="3301" y="91"/>
                  </a:cubicBezTo>
                  <a:lnTo>
                    <a:pt x="1270" y="91"/>
                  </a:lnTo>
                  <a:lnTo>
                    <a:pt x="0" y="91"/>
                  </a:lnTo>
                  <a:lnTo>
                    <a:pt x="0" y="91"/>
                  </a:lnTo>
                  <a:lnTo>
                    <a:pt x="1270" y="91"/>
                  </a:lnTo>
                  <a:cubicBezTo>
                    <a:pt x="1981" y="-30"/>
                    <a:pt x="2717" y="-30"/>
                    <a:pt x="3428" y="91"/>
                  </a:cubicBezTo>
                  <a:cubicBezTo>
                    <a:pt x="7288" y="130"/>
                    <a:pt x="10386" y="3288"/>
                    <a:pt x="10335" y="7144"/>
                  </a:cubicBezTo>
                  <a:cubicBezTo>
                    <a:pt x="10335" y="7418"/>
                    <a:pt x="10322" y="7691"/>
                    <a:pt x="10284" y="79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5CA895B1-0E0A-4E3E-92CD-2C18EC33744E}"/>
                </a:ext>
              </a:extLst>
            </p:cNvPr>
            <p:cNvSpPr/>
            <p:nvPr/>
          </p:nvSpPr>
          <p:spPr>
            <a:xfrm>
              <a:off x="3286284" y="5814656"/>
              <a:ext cx="7929" cy="103441"/>
            </a:xfrm>
            <a:custGeom>
              <a:avLst/>
              <a:gdLst>
                <a:gd name="connsiteX0" fmla="*/ 3174 w 7929"/>
                <a:gd name="connsiteY0" fmla="*/ 103061 h 103441"/>
                <a:gd name="connsiteX1" fmla="*/ 3936 w 7929"/>
                <a:gd name="connsiteY1" fmla="*/ 103061 h 103441"/>
                <a:gd name="connsiteX2" fmla="*/ 5206 w 7929"/>
                <a:gd name="connsiteY2" fmla="*/ 103061 h 103441"/>
                <a:gd name="connsiteX3" fmla="*/ 6222 w 7929"/>
                <a:gd name="connsiteY3" fmla="*/ 102299 h 103441"/>
                <a:gd name="connsiteX4" fmla="*/ 7237 w 7929"/>
                <a:gd name="connsiteY4" fmla="*/ 101411 h 103441"/>
                <a:gd name="connsiteX5" fmla="*/ 7872 w 7929"/>
                <a:gd name="connsiteY5" fmla="*/ 100395 h 103441"/>
                <a:gd name="connsiteX6" fmla="*/ 7872 w 7929"/>
                <a:gd name="connsiteY6" fmla="*/ 99125 h 103441"/>
                <a:gd name="connsiteX7" fmla="*/ 7872 w 7929"/>
                <a:gd name="connsiteY7" fmla="*/ 98236 h 103441"/>
                <a:gd name="connsiteX8" fmla="*/ 7872 w 7929"/>
                <a:gd name="connsiteY8" fmla="*/ 97094 h 103441"/>
                <a:gd name="connsiteX9" fmla="*/ 7872 w 7929"/>
                <a:gd name="connsiteY9" fmla="*/ 97094 h 103441"/>
                <a:gd name="connsiteX10" fmla="*/ 7872 w 7929"/>
                <a:gd name="connsiteY10" fmla="*/ 6947 h 103441"/>
                <a:gd name="connsiteX11" fmla="*/ 2159 w 7929"/>
                <a:gd name="connsiteY11" fmla="*/ 90 h 103441"/>
                <a:gd name="connsiteX12" fmla="*/ 0 w 7929"/>
                <a:gd name="connsiteY12" fmla="*/ 90 h 103441"/>
                <a:gd name="connsiteX13" fmla="*/ 4825 w 7929"/>
                <a:gd name="connsiteY13" fmla="*/ 6566 h 103441"/>
                <a:gd name="connsiteX14" fmla="*/ 4825 w 7929"/>
                <a:gd name="connsiteY14" fmla="*/ 97475 h 103441"/>
                <a:gd name="connsiteX15" fmla="*/ 1270 w 7929"/>
                <a:gd name="connsiteY15" fmla="*/ 103442 h 103441"/>
                <a:gd name="connsiteX16" fmla="*/ 2159 w 7929"/>
                <a:gd name="connsiteY16" fmla="*/ 103442 h 103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929" h="103441">
                  <a:moveTo>
                    <a:pt x="3174" y="103061"/>
                  </a:moveTo>
                  <a:lnTo>
                    <a:pt x="3936" y="103061"/>
                  </a:lnTo>
                  <a:lnTo>
                    <a:pt x="5206" y="103061"/>
                  </a:lnTo>
                  <a:cubicBezTo>
                    <a:pt x="5599" y="102881"/>
                    <a:pt x="5942" y="102622"/>
                    <a:pt x="6222" y="102299"/>
                  </a:cubicBezTo>
                  <a:lnTo>
                    <a:pt x="7237" y="101411"/>
                  </a:lnTo>
                  <a:cubicBezTo>
                    <a:pt x="7491" y="101102"/>
                    <a:pt x="7707" y="100760"/>
                    <a:pt x="7872" y="100395"/>
                  </a:cubicBezTo>
                  <a:cubicBezTo>
                    <a:pt x="7948" y="99974"/>
                    <a:pt x="7948" y="99545"/>
                    <a:pt x="7872" y="99125"/>
                  </a:cubicBezTo>
                  <a:cubicBezTo>
                    <a:pt x="7885" y="98829"/>
                    <a:pt x="7885" y="98532"/>
                    <a:pt x="7872" y="98236"/>
                  </a:cubicBezTo>
                  <a:cubicBezTo>
                    <a:pt x="7872" y="98236"/>
                    <a:pt x="7872" y="97475"/>
                    <a:pt x="7872" y="97094"/>
                  </a:cubicBezTo>
                  <a:lnTo>
                    <a:pt x="7872" y="97094"/>
                  </a:lnTo>
                  <a:lnTo>
                    <a:pt x="7872" y="6947"/>
                  </a:lnTo>
                  <a:cubicBezTo>
                    <a:pt x="7872" y="3583"/>
                    <a:pt x="5460" y="702"/>
                    <a:pt x="2159" y="90"/>
                  </a:cubicBezTo>
                  <a:cubicBezTo>
                    <a:pt x="1448" y="-30"/>
                    <a:pt x="711" y="-30"/>
                    <a:pt x="0" y="90"/>
                  </a:cubicBezTo>
                  <a:cubicBezTo>
                    <a:pt x="2844" y="973"/>
                    <a:pt x="4787" y="3588"/>
                    <a:pt x="4825" y="6566"/>
                  </a:cubicBezTo>
                  <a:lnTo>
                    <a:pt x="4825" y="97475"/>
                  </a:lnTo>
                  <a:cubicBezTo>
                    <a:pt x="4761" y="99947"/>
                    <a:pt x="3416" y="102207"/>
                    <a:pt x="1270" y="103442"/>
                  </a:cubicBezTo>
                  <a:lnTo>
                    <a:pt x="2159" y="1034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A26AB41A-98A3-492B-9851-4FB3F3C3ABD1}"/>
                </a:ext>
              </a:extLst>
            </p:cNvPr>
            <p:cNvSpPr/>
            <p:nvPr/>
          </p:nvSpPr>
          <p:spPr>
            <a:xfrm>
              <a:off x="3262034" y="5907633"/>
              <a:ext cx="13839" cy="555536"/>
            </a:xfrm>
            <a:custGeom>
              <a:avLst/>
              <a:gdLst>
                <a:gd name="connsiteX0" fmla="*/ 0 w 13839"/>
                <a:gd name="connsiteY0" fmla="*/ 555536 h 555536"/>
                <a:gd name="connsiteX1" fmla="*/ 6983 w 13839"/>
                <a:gd name="connsiteY1" fmla="*/ 548553 h 555536"/>
                <a:gd name="connsiteX2" fmla="*/ 13839 w 13839"/>
                <a:gd name="connsiteY2" fmla="*/ 555536 h 555536"/>
                <a:gd name="connsiteX3" fmla="*/ 13839 w 13839"/>
                <a:gd name="connsiteY3" fmla="*/ 7037 h 555536"/>
                <a:gd name="connsiteX4" fmla="*/ 6983 w 13839"/>
                <a:gd name="connsiteY4" fmla="*/ 53 h 555536"/>
                <a:gd name="connsiteX5" fmla="*/ 4952 w 13839"/>
                <a:gd name="connsiteY5" fmla="*/ 53 h 555536"/>
                <a:gd name="connsiteX6" fmla="*/ 3682 w 13839"/>
                <a:gd name="connsiteY6" fmla="*/ 53 h 555536"/>
                <a:gd name="connsiteX7" fmla="*/ 2666 w 13839"/>
                <a:gd name="connsiteY7" fmla="*/ 815 h 555536"/>
                <a:gd name="connsiteX8" fmla="*/ 1777 w 13839"/>
                <a:gd name="connsiteY8" fmla="*/ 1704 h 555536"/>
                <a:gd name="connsiteX9" fmla="*/ 1016 w 13839"/>
                <a:gd name="connsiteY9" fmla="*/ 2847 h 555536"/>
                <a:gd name="connsiteX10" fmla="*/ 1016 w 13839"/>
                <a:gd name="connsiteY10" fmla="*/ 3989 h 555536"/>
                <a:gd name="connsiteX11" fmla="*/ 1016 w 13839"/>
                <a:gd name="connsiteY11" fmla="*/ 5386 h 555536"/>
                <a:gd name="connsiteX12" fmla="*/ 1016 w 13839"/>
                <a:gd name="connsiteY12" fmla="*/ 6148 h 555536"/>
                <a:gd name="connsiteX13" fmla="*/ 1016 w 13839"/>
                <a:gd name="connsiteY13" fmla="*/ 554647 h 555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555536">
                  <a:moveTo>
                    <a:pt x="0" y="555536"/>
                  </a:moveTo>
                  <a:cubicBezTo>
                    <a:pt x="0" y="551676"/>
                    <a:pt x="3123" y="548553"/>
                    <a:pt x="6983" y="548553"/>
                  </a:cubicBezTo>
                  <a:cubicBezTo>
                    <a:pt x="10792" y="548616"/>
                    <a:pt x="13839" y="551727"/>
                    <a:pt x="13839" y="555536"/>
                  </a:cubicBezTo>
                  <a:lnTo>
                    <a:pt x="13839" y="7037"/>
                  </a:lnTo>
                  <a:cubicBezTo>
                    <a:pt x="13839" y="3229"/>
                    <a:pt x="10792" y="123"/>
                    <a:pt x="6983" y="53"/>
                  </a:cubicBezTo>
                  <a:cubicBezTo>
                    <a:pt x="6310" y="-18"/>
                    <a:pt x="5625" y="-18"/>
                    <a:pt x="4952" y="53"/>
                  </a:cubicBezTo>
                  <a:lnTo>
                    <a:pt x="3682" y="53"/>
                  </a:lnTo>
                  <a:lnTo>
                    <a:pt x="2666" y="815"/>
                  </a:lnTo>
                  <a:lnTo>
                    <a:pt x="1777" y="1704"/>
                  </a:lnTo>
                  <a:cubicBezTo>
                    <a:pt x="1434" y="2021"/>
                    <a:pt x="1181" y="2412"/>
                    <a:pt x="1016" y="2847"/>
                  </a:cubicBezTo>
                  <a:cubicBezTo>
                    <a:pt x="965" y="3226"/>
                    <a:pt x="965" y="3610"/>
                    <a:pt x="1016" y="3989"/>
                  </a:cubicBezTo>
                  <a:cubicBezTo>
                    <a:pt x="952" y="4453"/>
                    <a:pt x="952" y="4923"/>
                    <a:pt x="1016" y="5386"/>
                  </a:cubicBezTo>
                  <a:cubicBezTo>
                    <a:pt x="965" y="5637"/>
                    <a:pt x="965" y="5896"/>
                    <a:pt x="1016" y="6148"/>
                  </a:cubicBezTo>
                  <a:lnTo>
                    <a:pt x="1016" y="5546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AF2703B9-A227-412F-8218-E3CE6269A231}"/>
                </a:ext>
              </a:extLst>
            </p:cNvPr>
            <p:cNvSpPr/>
            <p:nvPr/>
          </p:nvSpPr>
          <p:spPr>
            <a:xfrm>
              <a:off x="3261907" y="6456313"/>
              <a:ext cx="13887" cy="14940"/>
            </a:xfrm>
            <a:custGeom>
              <a:avLst/>
              <a:gdLst>
                <a:gd name="connsiteX0" fmla="*/ 13839 w 13887"/>
                <a:gd name="connsiteY0" fmla="*/ 9649 h 14940"/>
                <a:gd name="connsiteX1" fmla="*/ 13839 w 13887"/>
                <a:gd name="connsiteY1" fmla="*/ 9649 h 14940"/>
                <a:gd name="connsiteX2" fmla="*/ 13839 w 13887"/>
                <a:gd name="connsiteY2" fmla="*/ 8126 h 14940"/>
                <a:gd name="connsiteX3" fmla="*/ 13839 w 13887"/>
                <a:gd name="connsiteY3" fmla="*/ 6983 h 14940"/>
                <a:gd name="connsiteX4" fmla="*/ 13839 w 13887"/>
                <a:gd name="connsiteY4" fmla="*/ 6983 h 14940"/>
                <a:gd name="connsiteX5" fmla="*/ 6983 w 13887"/>
                <a:gd name="connsiteY5" fmla="*/ 0 h 14940"/>
                <a:gd name="connsiteX6" fmla="*/ 0 w 13887"/>
                <a:gd name="connsiteY6" fmla="*/ 6983 h 14940"/>
                <a:gd name="connsiteX7" fmla="*/ 0 w 13887"/>
                <a:gd name="connsiteY7" fmla="*/ 7872 h 14940"/>
                <a:gd name="connsiteX8" fmla="*/ 6983 w 13887"/>
                <a:gd name="connsiteY8" fmla="*/ 14855 h 14940"/>
                <a:gd name="connsiteX9" fmla="*/ 9650 w 13887"/>
                <a:gd name="connsiteY9" fmla="*/ 14855 h 14940"/>
                <a:gd name="connsiteX10" fmla="*/ 10411 w 13887"/>
                <a:gd name="connsiteY10" fmla="*/ 14855 h 14940"/>
                <a:gd name="connsiteX11" fmla="*/ 11808 w 13887"/>
                <a:gd name="connsiteY11" fmla="*/ 13839 h 14940"/>
                <a:gd name="connsiteX12" fmla="*/ 11808 w 13887"/>
                <a:gd name="connsiteY12" fmla="*/ 12951 h 14940"/>
                <a:gd name="connsiteX13" fmla="*/ 12570 w 13887"/>
                <a:gd name="connsiteY13" fmla="*/ 11681 h 14940"/>
                <a:gd name="connsiteX14" fmla="*/ 13839 w 13887"/>
                <a:gd name="connsiteY14" fmla="*/ 9649 h 1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7" h="14940">
                  <a:moveTo>
                    <a:pt x="13839" y="9649"/>
                  </a:moveTo>
                  <a:lnTo>
                    <a:pt x="13839" y="9649"/>
                  </a:lnTo>
                  <a:cubicBezTo>
                    <a:pt x="13903" y="9142"/>
                    <a:pt x="13903" y="8634"/>
                    <a:pt x="13839" y="8126"/>
                  </a:cubicBezTo>
                  <a:lnTo>
                    <a:pt x="13839" y="6983"/>
                  </a:ln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7872" y="14969"/>
                    <a:pt x="8761" y="14969"/>
                    <a:pt x="9650" y="14855"/>
                  </a:cubicBezTo>
                  <a:lnTo>
                    <a:pt x="10411" y="14855"/>
                  </a:lnTo>
                  <a:lnTo>
                    <a:pt x="11808" y="13839"/>
                  </a:lnTo>
                  <a:lnTo>
                    <a:pt x="11808" y="12951"/>
                  </a:lnTo>
                  <a:cubicBezTo>
                    <a:pt x="12138" y="12570"/>
                    <a:pt x="12392" y="12151"/>
                    <a:pt x="12570" y="11681"/>
                  </a:cubicBezTo>
                  <a:cubicBezTo>
                    <a:pt x="12570" y="11681"/>
                    <a:pt x="13839" y="9903"/>
                    <a:pt x="13839" y="964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A6C5A6AC-68DE-47CA-BA47-74A8FD2A2ECB}"/>
                </a:ext>
              </a:extLst>
            </p:cNvPr>
            <p:cNvSpPr/>
            <p:nvPr/>
          </p:nvSpPr>
          <p:spPr>
            <a:xfrm>
              <a:off x="244284" y="6401082"/>
              <a:ext cx="13884" cy="6856"/>
            </a:xfrm>
            <a:custGeom>
              <a:avLst/>
              <a:gdLst>
                <a:gd name="connsiteX0" fmla="*/ 9649 w 13884"/>
                <a:gd name="connsiteY0" fmla="*/ 5841 h 6856"/>
                <a:gd name="connsiteX1" fmla="*/ 10919 w 13884"/>
                <a:gd name="connsiteY1" fmla="*/ 5841 h 6856"/>
                <a:gd name="connsiteX2" fmla="*/ 12062 w 13884"/>
                <a:gd name="connsiteY2" fmla="*/ 5079 h 6856"/>
                <a:gd name="connsiteX3" fmla="*/ 13078 w 13884"/>
                <a:gd name="connsiteY3" fmla="*/ 4317 h 6856"/>
                <a:gd name="connsiteX4" fmla="*/ 13839 w 13884"/>
                <a:gd name="connsiteY4" fmla="*/ 3174 h 6856"/>
                <a:gd name="connsiteX5" fmla="*/ 13839 w 13884"/>
                <a:gd name="connsiteY5" fmla="*/ 2412 h 6856"/>
                <a:gd name="connsiteX6" fmla="*/ 13839 w 13884"/>
                <a:gd name="connsiteY6" fmla="*/ 2412 h 6856"/>
                <a:gd name="connsiteX7" fmla="*/ 13839 w 13884"/>
                <a:gd name="connsiteY7" fmla="*/ 1143 h 6856"/>
                <a:gd name="connsiteX8" fmla="*/ 13839 w 13884"/>
                <a:gd name="connsiteY8" fmla="*/ 0 h 6856"/>
                <a:gd name="connsiteX9" fmla="*/ 13839 w 13884"/>
                <a:gd name="connsiteY9" fmla="*/ 0 h 6856"/>
                <a:gd name="connsiteX10" fmla="*/ 6983 w 13884"/>
                <a:gd name="connsiteY10" fmla="*/ 6856 h 6856"/>
                <a:gd name="connsiteX11" fmla="*/ 0 w 13884"/>
                <a:gd name="connsiteY11" fmla="*/ 0 h 6856"/>
                <a:gd name="connsiteX12" fmla="*/ 0 w 13884"/>
                <a:gd name="connsiteY12" fmla="*/ 0 h 6856"/>
                <a:gd name="connsiteX13" fmla="*/ 5587 w 13884"/>
                <a:gd name="connsiteY13" fmla="*/ 6602 h 6856"/>
                <a:gd name="connsiteX14" fmla="*/ 6983 w 13884"/>
                <a:gd name="connsiteY14" fmla="*/ 6602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4" h="6856">
                  <a:moveTo>
                    <a:pt x="9649" y="5841"/>
                  </a:moveTo>
                  <a:cubicBezTo>
                    <a:pt x="10070" y="5917"/>
                    <a:pt x="10499" y="5917"/>
                    <a:pt x="10919" y="5841"/>
                  </a:cubicBezTo>
                  <a:cubicBezTo>
                    <a:pt x="10919" y="5841"/>
                    <a:pt x="11681" y="5841"/>
                    <a:pt x="12062" y="5079"/>
                  </a:cubicBezTo>
                  <a:lnTo>
                    <a:pt x="13078" y="4317"/>
                  </a:lnTo>
                  <a:lnTo>
                    <a:pt x="13839" y="3174"/>
                  </a:lnTo>
                  <a:lnTo>
                    <a:pt x="13839" y="2412"/>
                  </a:lnTo>
                  <a:lnTo>
                    <a:pt x="13839" y="2412"/>
                  </a:lnTo>
                  <a:cubicBezTo>
                    <a:pt x="13899" y="1994"/>
                    <a:pt x="13899" y="1562"/>
                    <a:pt x="13839" y="1143"/>
                  </a:cubicBezTo>
                  <a:cubicBezTo>
                    <a:pt x="13899" y="762"/>
                    <a:pt x="13899" y="381"/>
                    <a:pt x="13839" y="0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cubicBezTo>
                    <a:pt x="14" y="3263"/>
                    <a:pt x="2369" y="6044"/>
                    <a:pt x="5587" y="6602"/>
                  </a:cubicBezTo>
                  <a:lnTo>
                    <a:pt x="6983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374C719C-85B0-46BC-AD6A-C139A8A45EB6}"/>
                </a:ext>
              </a:extLst>
            </p:cNvPr>
            <p:cNvSpPr/>
            <p:nvPr/>
          </p:nvSpPr>
          <p:spPr>
            <a:xfrm>
              <a:off x="256727" y="4969777"/>
              <a:ext cx="13236" cy="777676"/>
            </a:xfrm>
            <a:custGeom>
              <a:avLst/>
              <a:gdLst>
                <a:gd name="connsiteX0" fmla="*/ 6221 w 13236"/>
                <a:gd name="connsiteY0" fmla="*/ 770820 h 777676"/>
                <a:gd name="connsiteX1" fmla="*/ 13205 w 13236"/>
                <a:gd name="connsiteY1" fmla="*/ 777676 h 777676"/>
                <a:gd name="connsiteX2" fmla="*/ 13205 w 13236"/>
                <a:gd name="connsiteY2" fmla="*/ 6983 h 777676"/>
                <a:gd name="connsiteX3" fmla="*/ 13205 w 13236"/>
                <a:gd name="connsiteY3" fmla="*/ 6983 h 777676"/>
                <a:gd name="connsiteX4" fmla="*/ 13205 w 13236"/>
                <a:gd name="connsiteY4" fmla="*/ 5587 h 777676"/>
                <a:gd name="connsiteX5" fmla="*/ 13205 w 13236"/>
                <a:gd name="connsiteY5" fmla="*/ 4190 h 777676"/>
                <a:gd name="connsiteX6" fmla="*/ 13205 w 13236"/>
                <a:gd name="connsiteY6" fmla="*/ 4190 h 777676"/>
                <a:gd name="connsiteX7" fmla="*/ 6856 w 13236"/>
                <a:gd name="connsiteY7" fmla="*/ 0 h 777676"/>
                <a:gd name="connsiteX8" fmla="*/ 1524 w 13236"/>
                <a:gd name="connsiteY8" fmla="*/ 2921 h 777676"/>
                <a:gd name="connsiteX9" fmla="*/ 0 w 13236"/>
                <a:gd name="connsiteY9" fmla="*/ 6983 h 777676"/>
                <a:gd name="connsiteX10" fmla="*/ 0 w 13236"/>
                <a:gd name="connsiteY10" fmla="*/ 777676 h 777676"/>
                <a:gd name="connsiteX11" fmla="*/ 6221 w 13236"/>
                <a:gd name="connsiteY11" fmla="*/ 770820 h 777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236" h="777676">
                  <a:moveTo>
                    <a:pt x="6221" y="770820"/>
                  </a:moveTo>
                  <a:cubicBezTo>
                    <a:pt x="10029" y="770820"/>
                    <a:pt x="13135" y="773870"/>
                    <a:pt x="13205" y="777676"/>
                  </a:cubicBezTo>
                  <a:lnTo>
                    <a:pt x="13205" y="6983"/>
                  </a:lnTo>
                  <a:lnTo>
                    <a:pt x="13205" y="6983"/>
                  </a:lnTo>
                  <a:cubicBezTo>
                    <a:pt x="13205" y="6983"/>
                    <a:pt x="13205" y="6095"/>
                    <a:pt x="13205" y="5587"/>
                  </a:cubicBezTo>
                  <a:cubicBezTo>
                    <a:pt x="13247" y="5122"/>
                    <a:pt x="13247" y="4655"/>
                    <a:pt x="13205" y="4190"/>
                  </a:cubicBezTo>
                  <a:lnTo>
                    <a:pt x="13205" y="4190"/>
                  </a:lnTo>
                  <a:cubicBezTo>
                    <a:pt x="12128" y="1641"/>
                    <a:pt x="9624" y="-12"/>
                    <a:pt x="6856" y="0"/>
                  </a:cubicBezTo>
                  <a:cubicBezTo>
                    <a:pt x="4692" y="-20"/>
                    <a:pt x="2673" y="1086"/>
                    <a:pt x="1524" y="2921"/>
                  </a:cubicBezTo>
                  <a:cubicBezTo>
                    <a:pt x="555" y="4054"/>
                    <a:pt x="15" y="5492"/>
                    <a:pt x="0" y="6983"/>
                  </a:cubicBezTo>
                  <a:lnTo>
                    <a:pt x="0" y="777676"/>
                  </a:lnTo>
                  <a:cubicBezTo>
                    <a:pt x="-15" y="774124"/>
                    <a:pt x="2684" y="771149"/>
                    <a:pt x="6221" y="7708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C5E6256C-A4BA-41D0-9669-706E322848E7}"/>
                </a:ext>
              </a:extLst>
            </p:cNvPr>
            <p:cNvSpPr/>
            <p:nvPr/>
          </p:nvSpPr>
          <p:spPr>
            <a:xfrm>
              <a:off x="256092" y="5740597"/>
              <a:ext cx="13839" cy="242888"/>
            </a:xfrm>
            <a:custGeom>
              <a:avLst/>
              <a:gdLst>
                <a:gd name="connsiteX0" fmla="*/ 2539 w 13839"/>
                <a:gd name="connsiteY0" fmla="*/ 241619 h 242888"/>
                <a:gd name="connsiteX1" fmla="*/ 5714 w 13839"/>
                <a:gd name="connsiteY1" fmla="*/ 242889 h 242888"/>
                <a:gd name="connsiteX2" fmla="*/ 6856 w 13839"/>
                <a:gd name="connsiteY2" fmla="*/ 242889 h 242888"/>
                <a:gd name="connsiteX3" fmla="*/ 8126 w 13839"/>
                <a:gd name="connsiteY3" fmla="*/ 242889 h 242888"/>
                <a:gd name="connsiteX4" fmla="*/ 13839 w 13839"/>
                <a:gd name="connsiteY4" fmla="*/ 236286 h 242888"/>
                <a:gd name="connsiteX5" fmla="*/ 13839 w 13839"/>
                <a:gd name="connsiteY5" fmla="*/ 6856 h 242888"/>
                <a:gd name="connsiteX6" fmla="*/ 6856 w 13839"/>
                <a:gd name="connsiteY6" fmla="*/ 0 h 242888"/>
                <a:gd name="connsiteX7" fmla="*/ 0 w 13839"/>
                <a:gd name="connsiteY7" fmla="*/ 6856 h 242888"/>
                <a:gd name="connsiteX8" fmla="*/ 0 w 13839"/>
                <a:gd name="connsiteY8" fmla="*/ 236286 h 242888"/>
                <a:gd name="connsiteX9" fmla="*/ 1524 w 13839"/>
                <a:gd name="connsiteY9" fmla="*/ 240349 h 242888"/>
                <a:gd name="connsiteX10" fmla="*/ 1524 w 13839"/>
                <a:gd name="connsiteY10" fmla="*/ 240349 h 242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42888">
                  <a:moveTo>
                    <a:pt x="2539" y="241619"/>
                  </a:moveTo>
                  <a:cubicBezTo>
                    <a:pt x="3465" y="242319"/>
                    <a:pt x="4561" y="242758"/>
                    <a:pt x="5714" y="242889"/>
                  </a:cubicBezTo>
                  <a:lnTo>
                    <a:pt x="6856" y="242889"/>
                  </a:lnTo>
                  <a:lnTo>
                    <a:pt x="8126" y="242889"/>
                  </a:lnTo>
                  <a:cubicBezTo>
                    <a:pt x="11394" y="242390"/>
                    <a:pt x="13815" y="239591"/>
                    <a:pt x="13839" y="236286"/>
                  </a:cubicBezTo>
                  <a:lnTo>
                    <a:pt x="13839" y="6856"/>
                  </a:lnTo>
                  <a:cubicBezTo>
                    <a:pt x="13770" y="3050"/>
                    <a:pt x="10664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lnTo>
                    <a:pt x="0" y="236286"/>
                  </a:lnTo>
                  <a:cubicBezTo>
                    <a:pt x="46" y="237772"/>
                    <a:pt x="581" y="239200"/>
                    <a:pt x="1524" y="240349"/>
                  </a:cubicBezTo>
                  <a:lnTo>
                    <a:pt x="1524" y="2403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3587A5C-5FE0-47E8-9BFB-04DB856FC288}"/>
                </a:ext>
              </a:extLst>
            </p:cNvPr>
            <p:cNvSpPr/>
            <p:nvPr/>
          </p:nvSpPr>
          <p:spPr>
            <a:xfrm>
              <a:off x="692477" y="6084171"/>
              <a:ext cx="12876" cy="315006"/>
            </a:xfrm>
            <a:custGeom>
              <a:avLst/>
              <a:gdLst>
                <a:gd name="connsiteX0" fmla="*/ 5840 w 12876"/>
                <a:gd name="connsiteY0" fmla="*/ 308531 h 315006"/>
                <a:gd name="connsiteX1" fmla="*/ 12824 w 12876"/>
                <a:gd name="connsiteY1" fmla="*/ 308531 h 315006"/>
                <a:gd name="connsiteX2" fmla="*/ 12824 w 12876"/>
                <a:gd name="connsiteY2" fmla="*/ 3809 h 315006"/>
                <a:gd name="connsiteX3" fmla="*/ 12824 w 12876"/>
                <a:gd name="connsiteY3" fmla="*/ 3809 h 315006"/>
                <a:gd name="connsiteX4" fmla="*/ 12824 w 12876"/>
                <a:gd name="connsiteY4" fmla="*/ 2412 h 315006"/>
                <a:gd name="connsiteX5" fmla="*/ 12824 w 12876"/>
                <a:gd name="connsiteY5" fmla="*/ 1016 h 315006"/>
                <a:gd name="connsiteX6" fmla="*/ 12824 w 12876"/>
                <a:gd name="connsiteY6" fmla="*/ 0 h 315006"/>
                <a:gd name="connsiteX7" fmla="*/ 12824 w 12876"/>
                <a:gd name="connsiteY7" fmla="*/ 2031 h 315006"/>
                <a:gd name="connsiteX8" fmla="*/ 5840 w 12876"/>
                <a:gd name="connsiteY8" fmla="*/ 8888 h 315006"/>
                <a:gd name="connsiteX9" fmla="*/ 0 w 12876"/>
                <a:gd name="connsiteY9" fmla="*/ 8888 h 315006"/>
                <a:gd name="connsiteX10" fmla="*/ 0 w 12876"/>
                <a:gd name="connsiteY10" fmla="*/ 315006 h 315006"/>
                <a:gd name="connsiteX11" fmla="*/ 5840 w 12876"/>
                <a:gd name="connsiteY11" fmla="*/ 308531 h 31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876" h="315006">
                  <a:moveTo>
                    <a:pt x="5840" y="308531"/>
                  </a:moveTo>
                  <a:lnTo>
                    <a:pt x="12824" y="308531"/>
                  </a:lnTo>
                  <a:lnTo>
                    <a:pt x="12824" y="3809"/>
                  </a:lnTo>
                  <a:lnTo>
                    <a:pt x="12824" y="3809"/>
                  </a:lnTo>
                  <a:cubicBezTo>
                    <a:pt x="12883" y="3339"/>
                    <a:pt x="12883" y="2882"/>
                    <a:pt x="12824" y="2412"/>
                  </a:cubicBezTo>
                  <a:cubicBezTo>
                    <a:pt x="12881" y="1943"/>
                    <a:pt x="12881" y="1485"/>
                    <a:pt x="12824" y="1016"/>
                  </a:cubicBezTo>
                  <a:cubicBezTo>
                    <a:pt x="12863" y="673"/>
                    <a:pt x="12863" y="343"/>
                    <a:pt x="12824" y="0"/>
                  </a:cubicBezTo>
                  <a:cubicBezTo>
                    <a:pt x="12895" y="673"/>
                    <a:pt x="12895" y="1359"/>
                    <a:pt x="12824" y="2031"/>
                  </a:cubicBezTo>
                  <a:cubicBezTo>
                    <a:pt x="12754" y="5840"/>
                    <a:pt x="9648" y="8888"/>
                    <a:pt x="5840" y="8888"/>
                  </a:cubicBezTo>
                  <a:lnTo>
                    <a:pt x="0" y="8888"/>
                  </a:lnTo>
                  <a:lnTo>
                    <a:pt x="0" y="315006"/>
                  </a:lnTo>
                  <a:cubicBezTo>
                    <a:pt x="146" y="311731"/>
                    <a:pt x="2595" y="309014"/>
                    <a:pt x="5840" y="3085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5DBE7DFE-0BE4-4DA0-888F-42AD3E39F3E6}"/>
                </a:ext>
              </a:extLst>
            </p:cNvPr>
            <p:cNvSpPr/>
            <p:nvPr/>
          </p:nvSpPr>
          <p:spPr>
            <a:xfrm>
              <a:off x="691461" y="6402479"/>
              <a:ext cx="8506" cy="4452"/>
            </a:xfrm>
            <a:custGeom>
              <a:avLst/>
              <a:gdLst>
                <a:gd name="connsiteX0" fmla="*/ 0 w 8506"/>
                <a:gd name="connsiteY0" fmla="*/ 0 h 4452"/>
                <a:gd name="connsiteX1" fmla="*/ 6221 w 8506"/>
                <a:gd name="connsiteY1" fmla="*/ 4444 h 4452"/>
                <a:gd name="connsiteX2" fmla="*/ 8507 w 8506"/>
                <a:gd name="connsiteY2" fmla="*/ 4444 h 4452"/>
                <a:gd name="connsiteX3" fmla="*/ 6856 w 8506"/>
                <a:gd name="connsiteY3" fmla="*/ 4444 h 4452"/>
                <a:gd name="connsiteX4" fmla="*/ 0 w 8506"/>
                <a:gd name="connsiteY4" fmla="*/ 0 h 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6" h="4452">
                  <a:moveTo>
                    <a:pt x="0" y="0"/>
                  </a:moveTo>
                  <a:cubicBezTo>
                    <a:pt x="950" y="2628"/>
                    <a:pt x="3426" y="4393"/>
                    <a:pt x="6221" y="4444"/>
                  </a:cubicBezTo>
                  <a:lnTo>
                    <a:pt x="8507" y="4444"/>
                  </a:lnTo>
                  <a:lnTo>
                    <a:pt x="6856" y="4444"/>
                  </a:lnTo>
                  <a:cubicBezTo>
                    <a:pt x="3852" y="4596"/>
                    <a:pt x="1089" y="28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FF6167B6-3B34-4471-88F6-EE3FABCB9247}"/>
                </a:ext>
              </a:extLst>
            </p:cNvPr>
            <p:cNvSpPr/>
            <p:nvPr/>
          </p:nvSpPr>
          <p:spPr>
            <a:xfrm>
              <a:off x="690781" y="6399558"/>
              <a:ext cx="45" cy="1523"/>
            </a:xfrm>
            <a:custGeom>
              <a:avLst/>
              <a:gdLst>
                <a:gd name="connsiteX0" fmla="*/ 46 w 45"/>
                <a:gd name="connsiteY0" fmla="*/ 0 h 1523"/>
                <a:gd name="connsiteX1" fmla="*/ 46 w 45"/>
                <a:gd name="connsiteY1" fmla="*/ 0 h 1523"/>
                <a:gd name="connsiteX2" fmla="*/ 46 w 45"/>
                <a:gd name="connsiteY2" fmla="*/ 1524 h 1523"/>
                <a:gd name="connsiteX3" fmla="*/ 46 w 45"/>
                <a:gd name="connsiteY3" fmla="*/ 1524 h 1523"/>
                <a:gd name="connsiteX4" fmla="*/ 46 w 45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" h="1523">
                  <a:moveTo>
                    <a:pt x="46" y="0"/>
                  </a:moveTo>
                  <a:lnTo>
                    <a:pt x="46" y="0"/>
                  </a:lnTo>
                  <a:cubicBezTo>
                    <a:pt x="-15" y="508"/>
                    <a:pt x="-15" y="1016"/>
                    <a:pt x="46" y="1524"/>
                  </a:cubicBezTo>
                  <a:lnTo>
                    <a:pt x="46" y="1524"/>
                  </a:lnTo>
                  <a:cubicBezTo>
                    <a:pt x="-8" y="1016"/>
                    <a:pt x="-8" y="508"/>
                    <a:pt x="4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0034BA86-EF20-49E2-9603-A78285822658}"/>
                </a:ext>
              </a:extLst>
            </p:cNvPr>
            <p:cNvSpPr/>
            <p:nvPr/>
          </p:nvSpPr>
          <p:spPr>
            <a:xfrm>
              <a:off x="2385016" y="6464693"/>
              <a:ext cx="104" cy="2158"/>
            </a:xfrm>
            <a:custGeom>
              <a:avLst/>
              <a:gdLst>
                <a:gd name="connsiteX0" fmla="*/ 57 w 104"/>
                <a:gd name="connsiteY0" fmla="*/ 1270 h 2158"/>
                <a:gd name="connsiteX1" fmla="*/ 57 w 104"/>
                <a:gd name="connsiteY1" fmla="*/ 2158 h 2158"/>
                <a:gd name="connsiteX2" fmla="*/ 57 w 104"/>
                <a:gd name="connsiteY2" fmla="*/ 1524 h 2158"/>
                <a:gd name="connsiteX3" fmla="*/ 57 w 10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2158">
                  <a:moveTo>
                    <a:pt x="57" y="1270"/>
                  </a:moveTo>
                  <a:cubicBezTo>
                    <a:pt x="57" y="1270"/>
                    <a:pt x="57" y="1904"/>
                    <a:pt x="57" y="2158"/>
                  </a:cubicBezTo>
                  <a:cubicBezTo>
                    <a:pt x="121" y="1955"/>
                    <a:pt x="121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325BF17D-4E11-4225-9397-0EBC73C4A899}"/>
                </a:ext>
              </a:extLst>
            </p:cNvPr>
            <p:cNvSpPr/>
            <p:nvPr/>
          </p:nvSpPr>
          <p:spPr>
            <a:xfrm>
              <a:off x="2398659" y="6464693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1270 h 2158"/>
                <a:gd name="connsiteX2" fmla="*/ 0 w 57"/>
                <a:gd name="connsiteY2" fmla="*/ 0 h 2158"/>
                <a:gd name="connsiteX3" fmla="*/ 0 w 57"/>
                <a:gd name="connsiteY3" fmla="*/ 1524 h 2158"/>
                <a:gd name="connsiteX4" fmla="*/ 0 w 57"/>
                <a:gd name="connsiteY4" fmla="*/ 2158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0" y="2158"/>
                    <a:pt x="0" y="1524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ubicBezTo>
                    <a:pt x="64" y="1727"/>
                    <a:pt x="64" y="1955"/>
                    <a:pt x="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0022008C-38E8-4140-ADF0-1B394553D80C}"/>
                </a:ext>
              </a:extLst>
            </p:cNvPr>
            <p:cNvSpPr/>
            <p:nvPr/>
          </p:nvSpPr>
          <p:spPr>
            <a:xfrm>
              <a:off x="3651188" y="6460630"/>
              <a:ext cx="13839" cy="404518"/>
            </a:xfrm>
            <a:custGeom>
              <a:avLst/>
              <a:gdLst>
                <a:gd name="connsiteX0" fmla="*/ 13331 w 13839"/>
                <a:gd name="connsiteY0" fmla="*/ 5079 h 404518"/>
                <a:gd name="connsiteX1" fmla="*/ 13331 w 13839"/>
                <a:gd name="connsiteY1" fmla="*/ 3809 h 404518"/>
                <a:gd name="connsiteX2" fmla="*/ 12570 w 13839"/>
                <a:gd name="connsiteY2" fmla="*/ 2666 h 404518"/>
                <a:gd name="connsiteX3" fmla="*/ 11808 w 13839"/>
                <a:gd name="connsiteY3" fmla="*/ 1524 h 404518"/>
                <a:gd name="connsiteX4" fmla="*/ 10792 w 13839"/>
                <a:gd name="connsiteY4" fmla="*/ 762 h 404518"/>
                <a:gd name="connsiteX5" fmla="*/ 9649 w 13839"/>
                <a:gd name="connsiteY5" fmla="*/ 0 h 404518"/>
                <a:gd name="connsiteX6" fmla="*/ 8380 w 13839"/>
                <a:gd name="connsiteY6" fmla="*/ 0 h 404518"/>
                <a:gd name="connsiteX7" fmla="*/ 6856 w 13839"/>
                <a:gd name="connsiteY7" fmla="*/ 0 h 404518"/>
                <a:gd name="connsiteX8" fmla="*/ 0 w 13839"/>
                <a:gd name="connsiteY8" fmla="*/ 6983 h 404518"/>
                <a:gd name="connsiteX9" fmla="*/ 0 w 13839"/>
                <a:gd name="connsiteY9" fmla="*/ 404519 h 404518"/>
                <a:gd name="connsiteX10" fmla="*/ 13839 w 13839"/>
                <a:gd name="connsiteY10" fmla="*/ 404519 h 404518"/>
                <a:gd name="connsiteX11" fmla="*/ 13839 w 13839"/>
                <a:gd name="connsiteY11" fmla="*/ 6348 h 404518"/>
                <a:gd name="connsiteX12" fmla="*/ 13331 w 13839"/>
                <a:gd name="connsiteY12" fmla="*/ 5079 h 404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404518">
                  <a:moveTo>
                    <a:pt x="13331" y="5079"/>
                  </a:moveTo>
                  <a:cubicBezTo>
                    <a:pt x="13331" y="5079"/>
                    <a:pt x="13331" y="4190"/>
                    <a:pt x="13331" y="3809"/>
                  </a:cubicBezTo>
                  <a:lnTo>
                    <a:pt x="12570" y="2666"/>
                  </a:lnTo>
                  <a:cubicBezTo>
                    <a:pt x="12367" y="2260"/>
                    <a:pt x="12100" y="1879"/>
                    <a:pt x="11808" y="1524"/>
                  </a:cubicBezTo>
                  <a:lnTo>
                    <a:pt x="10792" y="762"/>
                  </a:lnTo>
                  <a:lnTo>
                    <a:pt x="9649" y="0"/>
                  </a:lnTo>
                  <a:lnTo>
                    <a:pt x="8380" y="0"/>
                  </a:ln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lnTo>
                    <a:pt x="0" y="404519"/>
                  </a:lnTo>
                  <a:lnTo>
                    <a:pt x="13839" y="404519"/>
                  </a:lnTo>
                  <a:lnTo>
                    <a:pt x="13839" y="6348"/>
                  </a:lnTo>
                  <a:cubicBezTo>
                    <a:pt x="13839" y="6348"/>
                    <a:pt x="13331" y="5587"/>
                    <a:pt x="13331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01A6820-A35D-4256-A4CF-371D152E0BAA}"/>
                </a:ext>
              </a:extLst>
            </p:cNvPr>
            <p:cNvSpPr/>
            <p:nvPr/>
          </p:nvSpPr>
          <p:spPr>
            <a:xfrm>
              <a:off x="998214" y="5792527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39 h 13839"/>
                <a:gd name="connsiteX5" fmla="*/ 6856 w 6856"/>
                <a:gd name="connsiteY5" fmla="*/ 13839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0" y="0"/>
                    <a:pt x="685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6856" y="13839"/>
                  </a:lnTo>
                  <a:cubicBezTo>
                    <a:pt x="3050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384CF9AB-88FD-4315-94E5-8F6847910A51}"/>
                </a:ext>
              </a:extLst>
            </p:cNvPr>
            <p:cNvSpPr/>
            <p:nvPr/>
          </p:nvSpPr>
          <p:spPr>
            <a:xfrm>
              <a:off x="268662" y="6076045"/>
              <a:ext cx="1269" cy="3555"/>
            </a:xfrm>
            <a:custGeom>
              <a:avLst/>
              <a:gdLst>
                <a:gd name="connsiteX0" fmla="*/ 0 w 1269"/>
                <a:gd name="connsiteY0" fmla="*/ 3555 h 3555"/>
                <a:gd name="connsiteX1" fmla="*/ 1270 w 1269"/>
                <a:gd name="connsiteY1" fmla="*/ 3555 h 3555"/>
                <a:gd name="connsiteX2" fmla="*/ 0 w 1269"/>
                <a:gd name="connsiteY2" fmla="*/ 0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0" y="3555"/>
                  </a:moveTo>
                  <a:lnTo>
                    <a:pt x="1270" y="3555"/>
                  </a:lnTo>
                  <a:cubicBezTo>
                    <a:pt x="456" y="2552"/>
                    <a:pt x="8" y="129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9566E6A8-916F-415F-8E6E-CB5D77A80480}"/>
                </a:ext>
              </a:extLst>
            </p:cNvPr>
            <p:cNvSpPr/>
            <p:nvPr/>
          </p:nvSpPr>
          <p:spPr>
            <a:xfrm>
              <a:off x="281358" y="6076045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2" y="1270"/>
                    <a:pt x="715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15C02FDC-C39D-462F-9F9C-92FFC7477B8F}"/>
                </a:ext>
              </a:extLst>
            </p:cNvPr>
            <p:cNvSpPr/>
            <p:nvPr/>
          </p:nvSpPr>
          <p:spPr>
            <a:xfrm>
              <a:off x="409087" y="6075283"/>
              <a:ext cx="13585" cy="4317"/>
            </a:xfrm>
            <a:custGeom>
              <a:avLst/>
              <a:gdLst>
                <a:gd name="connsiteX0" fmla="*/ 13585 w 13585"/>
                <a:gd name="connsiteY0" fmla="*/ 1 h 4317"/>
                <a:gd name="connsiteX1" fmla="*/ 6475 w 13585"/>
                <a:gd name="connsiteY1" fmla="*/ 1 h 4317"/>
                <a:gd name="connsiteX2" fmla="*/ 0 w 13585"/>
                <a:gd name="connsiteY2" fmla="*/ 4318 h 4317"/>
                <a:gd name="connsiteX3" fmla="*/ 7110 w 13585"/>
                <a:gd name="connsiteY3" fmla="*/ 4318 h 4317"/>
                <a:gd name="connsiteX4" fmla="*/ 13585 w 1358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7">
                  <a:moveTo>
                    <a:pt x="13585" y="1"/>
                  </a:moveTo>
                  <a:lnTo>
                    <a:pt x="6475" y="1"/>
                  </a:lnTo>
                  <a:cubicBezTo>
                    <a:pt x="3641" y="-12"/>
                    <a:pt x="1082" y="1702"/>
                    <a:pt x="0" y="4318"/>
                  </a:cubicBezTo>
                  <a:lnTo>
                    <a:pt x="7110" y="4318"/>
                  </a:lnTo>
                  <a:cubicBezTo>
                    <a:pt x="8164" y="1677"/>
                    <a:pt x="10740" y="-37"/>
                    <a:pt x="13585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62368683-DDBF-4EEA-801A-D5AD4212DAF1}"/>
                </a:ext>
              </a:extLst>
            </p:cNvPr>
            <p:cNvSpPr/>
            <p:nvPr/>
          </p:nvSpPr>
          <p:spPr>
            <a:xfrm>
              <a:off x="416197" y="6075283"/>
              <a:ext cx="71355" cy="4317"/>
            </a:xfrm>
            <a:custGeom>
              <a:avLst/>
              <a:gdLst>
                <a:gd name="connsiteX0" fmla="*/ 65007 w 71355"/>
                <a:gd name="connsiteY0" fmla="*/ 1 h 4317"/>
                <a:gd name="connsiteX1" fmla="*/ 6475 w 71355"/>
                <a:gd name="connsiteY1" fmla="*/ 1 h 4317"/>
                <a:gd name="connsiteX2" fmla="*/ 0 w 71355"/>
                <a:gd name="connsiteY2" fmla="*/ 4318 h 4317"/>
                <a:gd name="connsiteX3" fmla="*/ 71355 w 71355"/>
                <a:gd name="connsiteY3" fmla="*/ 4318 h 4317"/>
                <a:gd name="connsiteX4" fmla="*/ 65007 w 7135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65007" y="1"/>
                  </a:moveTo>
                  <a:lnTo>
                    <a:pt x="6475" y="1"/>
                  </a:lnTo>
                  <a:cubicBezTo>
                    <a:pt x="3630" y="-37"/>
                    <a:pt x="1054" y="1677"/>
                    <a:pt x="0" y="4318"/>
                  </a:cubicBezTo>
                  <a:lnTo>
                    <a:pt x="71355" y="4318"/>
                  </a:lnTo>
                  <a:cubicBezTo>
                    <a:pt x="70349" y="1689"/>
                    <a:pt x="67817" y="-25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C4C5E128-66AC-4192-86AD-E6581E3318A8}"/>
                </a:ext>
              </a:extLst>
            </p:cNvPr>
            <p:cNvSpPr/>
            <p:nvPr/>
          </p:nvSpPr>
          <p:spPr>
            <a:xfrm>
              <a:off x="408579" y="5740597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2 h 13712"/>
                <a:gd name="connsiteX2" fmla="*/ 14093 w 14093"/>
                <a:gd name="connsiteY2" fmla="*/ 13712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70" y="10663"/>
                    <a:pt x="3175" y="13712"/>
                    <a:pt x="6983" y="13712"/>
                  </a:cubicBezTo>
                  <a:lnTo>
                    <a:pt x="14093" y="13712"/>
                  </a:lnTo>
                  <a:cubicBezTo>
                    <a:pt x="10307" y="13712"/>
                    <a:pt x="7237" y="10642"/>
                    <a:pt x="7237" y="6856"/>
                  </a:cubicBezTo>
                  <a:cubicBezTo>
                    <a:pt x="7237" y="3070"/>
                    <a:pt x="10307" y="0"/>
                    <a:pt x="14093" y="0"/>
                  </a:cubicBezTo>
                  <a:lnTo>
                    <a:pt x="6983" y="0"/>
                  </a:lnTo>
                  <a:cubicBezTo>
                    <a:pt x="3175" y="0"/>
                    <a:pt x="70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7CA81BC2-12D1-48F4-B51E-CAC4E49F23C7}"/>
                </a:ext>
              </a:extLst>
            </p:cNvPr>
            <p:cNvSpPr/>
            <p:nvPr/>
          </p:nvSpPr>
          <p:spPr>
            <a:xfrm>
              <a:off x="415689" y="5741485"/>
              <a:ext cx="48374" cy="12824"/>
            </a:xfrm>
            <a:custGeom>
              <a:avLst/>
              <a:gdLst>
                <a:gd name="connsiteX0" fmla="*/ 0 w 48374"/>
                <a:gd name="connsiteY0" fmla="*/ 5968 h 12824"/>
                <a:gd name="connsiteX1" fmla="*/ 6983 w 48374"/>
                <a:gd name="connsiteY1" fmla="*/ 12824 h 12824"/>
                <a:gd name="connsiteX2" fmla="*/ 41391 w 48374"/>
                <a:gd name="connsiteY2" fmla="*/ 12824 h 12824"/>
                <a:gd name="connsiteX3" fmla="*/ 48374 w 48374"/>
                <a:gd name="connsiteY3" fmla="*/ 5968 h 12824"/>
                <a:gd name="connsiteX4" fmla="*/ 46724 w 48374"/>
                <a:gd name="connsiteY4" fmla="*/ 1778 h 12824"/>
                <a:gd name="connsiteX5" fmla="*/ 45835 w 48374"/>
                <a:gd name="connsiteY5" fmla="*/ 762 h 12824"/>
                <a:gd name="connsiteX6" fmla="*/ 44692 w 48374"/>
                <a:gd name="connsiteY6" fmla="*/ 0 h 12824"/>
                <a:gd name="connsiteX7" fmla="*/ 43550 w 48374"/>
                <a:gd name="connsiteY7" fmla="*/ 0 h 12824"/>
                <a:gd name="connsiteX8" fmla="*/ 42153 w 48374"/>
                <a:gd name="connsiteY8" fmla="*/ 0 h 12824"/>
                <a:gd name="connsiteX9" fmla="*/ 6983 w 48374"/>
                <a:gd name="connsiteY9" fmla="*/ 0 h 12824"/>
                <a:gd name="connsiteX10" fmla="*/ 0 w 48374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374" h="12824">
                  <a:moveTo>
                    <a:pt x="0" y="5968"/>
                  </a:moveTo>
                  <a:cubicBezTo>
                    <a:pt x="70" y="9774"/>
                    <a:pt x="3175" y="12824"/>
                    <a:pt x="6983" y="12824"/>
                  </a:cubicBezTo>
                  <a:lnTo>
                    <a:pt x="41391" y="12824"/>
                  </a:lnTo>
                  <a:cubicBezTo>
                    <a:pt x="45199" y="12824"/>
                    <a:pt x="48305" y="9774"/>
                    <a:pt x="48374" y="5968"/>
                  </a:cubicBezTo>
                  <a:cubicBezTo>
                    <a:pt x="48367" y="4414"/>
                    <a:pt x="47778" y="2919"/>
                    <a:pt x="46724" y="1778"/>
                  </a:cubicBezTo>
                  <a:cubicBezTo>
                    <a:pt x="46498" y="1384"/>
                    <a:pt x="46196" y="1039"/>
                    <a:pt x="45835" y="762"/>
                  </a:cubicBezTo>
                  <a:lnTo>
                    <a:pt x="44692" y="0"/>
                  </a:lnTo>
                  <a:lnTo>
                    <a:pt x="43550" y="0"/>
                  </a:lnTo>
                  <a:lnTo>
                    <a:pt x="42153" y="0"/>
                  </a:lnTo>
                  <a:lnTo>
                    <a:pt x="6983" y="0"/>
                  </a:lnTo>
                  <a:cubicBezTo>
                    <a:pt x="3490" y="-37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4A282CBD-1D91-4C18-BF96-2276DBDBAA0C}"/>
                </a:ext>
              </a:extLst>
            </p:cNvPr>
            <p:cNvSpPr/>
            <p:nvPr/>
          </p:nvSpPr>
          <p:spPr>
            <a:xfrm>
              <a:off x="1530840" y="6464058"/>
              <a:ext cx="13839" cy="7618"/>
            </a:xfrm>
            <a:custGeom>
              <a:avLst/>
              <a:gdLst>
                <a:gd name="connsiteX0" fmla="*/ 6856 w 13839"/>
                <a:gd name="connsiteY0" fmla="*/ 7618 h 7618"/>
                <a:gd name="connsiteX1" fmla="*/ 13839 w 13839"/>
                <a:gd name="connsiteY1" fmla="*/ 635 h 7618"/>
                <a:gd name="connsiteX2" fmla="*/ 13839 w 13839"/>
                <a:gd name="connsiteY2" fmla="*/ 0 h 7618"/>
                <a:gd name="connsiteX3" fmla="*/ 6856 w 13839"/>
                <a:gd name="connsiteY3" fmla="*/ 6983 h 7618"/>
                <a:gd name="connsiteX4" fmla="*/ 0 w 13839"/>
                <a:gd name="connsiteY4" fmla="*/ 0 h 7618"/>
                <a:gd name="connsiteX5" fmla="*/ 0 w 13839"/>
                <a:gd name="connsiteY5" fmla="*/ 635 h 7618"/>
                <a:gd name="connsiteX6" fmla="*/ 0 w 13839"/>
                <a:gd name="connsiteY6" fmla="*/ 635 h 7618"/>
                <a:gd name="connsiteX7" fmla="*/ 6856 w 13839"/>
                <a:gd name="connsiteY7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7618">
                  <a:moveTo>
                    <a:pt x="6856" y="7618"/>
                  </a:move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39A296B3-24B7-47CD-ACE0-9E77A1B190D3}"/>
                </a:ext>
              </a:extLst>
            </p:cNvPr>
            <p:cNvSpPr/>
            <p:nvPr/>
          </p:nvSpPr>
          <p:spPr>
            <a:xfrm>
              <a:off x="245173" y="6202378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9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0 h 204544"/>
                <a:gd name="connsiteX6" fmla="*/ 0 w 13839"/>
                <a:gd name="connsiteY6" fmla="*/ 197689 h 204544"/>
                <a:gd name="connsiteX7" fmla="*/ 6983 w 13839"/>
                <a:gd name="connsiteY7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9" y="204545"/>
                    <a:pt x="13839" y="201472"/>
                    <a:pt x="13839" y="197689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lnTo>
                    <a:pt x="0" y="197689"/>
                  </a:lnTo>
                  <a:cubicBezTo>
                    <a:pt x="70" y="201497"/>
                    <a:pt x="3175" y="20454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5184B8CE-7FFD-48B2-BB79-D7B7A0600773}"/>
                </a:ext>
              </a:extLst>
            </p:cNvPr>
            <p:cNvSpPr/>
            <p:nvPr/>
          </p:nvSpPr>
          <p:spPr>
            <a:xfrm>
              <a:off x="245427" y="6194417"/>
              <a:ext cx="13585" cy="14817"/>
            </a:xfrm>
            <a:custGeom>
              <a:avLst/>
              <a:gdLst>
                <a:gd name="connsiteX0" fmla="*/ 6729 w 13585"/>
                <a:gd name="connsiteY0" fmla="*/ 14817 h 14817"/>
                <a:gd name="connsiteX1" fmla="*/ 13585 w 13585"/>
                <a:gd name="connsiteY1" fmla="*/ 7961 h 14817"/>
                <a:gd name="connsiteX2" fmla="*/ 13585 w 13585"/>
                <a:gd name="connsiteY2" fmla="*/ 6818 h 14817"/>
                <a:gd name="connsiteX3" fmla="*/ 6686 w 13585"/>
                <a:gd name="connsiteY3" fmla="*/ 0 h 14817"/>
                <a:gd name="connsiteX4" fmla="*/ 0 w 13585"/>
                <a:gd name="connsiteY4" fmla="*/ 5548 h 14817"/>
                <a:gd name="connsiteX5" fmla="*/ 0 w 13585"/>
                <a:gd name="connsiteY5" fmla="*/ 6818 h 14817"/>
                <a:gd name="connsiteX6" fmla="*/ 0 w 13585"/>
                <a:gd name="connsiteY6" fmla="*/ 7961 h 14817"/>
                <a:gd name="connsiteX7" fmla="*/ 6729 w 13585"/>
                <a:gd name="connsiteY7" fmla="*/ 14817 h 1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4817">
                  <a:moveTo>
                    <a:pt x="6729" y="14817"/>
                  </a:moveTo>
                  <a:cubicBezTo>
                    <a:pt x="10515" y="14817"/>
                    <a:pt x="13585" y="11745"/>
                    <a:pt x="13585" y="7961"/>
                  </a:cubicBezTo>
                  <a:lnTo>
                    <a:pt x="13585" y="6818"/>
                  </a:lnTo>
                  <a:cubicBezTo>
                    <a:pt x="13561" y="3035"/>
                    <a:pt x="10473" y="-13"/>
                    <a:pt x="6686" y="0"/>
                  </a:cubicBezTo>
                  <a:cubicBezTo>
                    <a:pt x="3422" y="25"/>
                    <a:pt x="625" y="2349"/>
                    <a:pt x="0" y="5548"/>
                  </a:cubicBezTo>
                  <a:cubicBezTo>
                    <a:pt x="0" y="5548"/>
                    <a:pt x="0" y="6310"/>
                    <a:pt x="0" y="6818"/>
                  </a:cubicBezTo>
                  <a:lnTo>
                    <a:pt x="0" y="7961"/>
                  </a:lnTo>
                  <a:cubicBezTo>
                    <a:pt x="65" y="11668"/>
                    <a:pt x="3021" y="14677"/>
                    <a:pt x="6729" y="148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5DAAEED4-7CA2-462D-986E-FCBACA596180}"/>
                </a:ext>
              </a:extLst>
            </p:cNvPr>
            <p:cNvSpPr/>
            <p:nvPr/>
          </p:nvSpPr>
          <p:spPr>
            <a:xfrm>
              <a:off x="691362" y="6392702"/>
              <a:ext cx="319674" cy="13839"/>
            </a:xfrm>
            <a:custGeom>
              <a:avLst/>
              <a:gdLst>
                <a:gd name="connsiteX0" fmla="*/ 99 w 319674"/>
                <a:gd name="connsiteY0" fmla="*/ 9776 h 13839"/>
                <a:gd name="connsiteX1" fmla="*/ 6320 w 319674"/>
                <a:gd name="connsiteY1" fmla="*/ 13840 h 13839"/>
                <a:gd name="connsiteX2" fmla="*/ 319675 w 319674"/>
                <a:gd name="connsiteY2" fmla="*/ 13840 h 13839"/>
                <a:gd name="connsiteX3" fmla="*/ 312819 w 319674"/>
                <a:gd name="connsiteY3" fmla="*/ 6856 h 13839"/>
                <a:gd name="connsiteX4" fmla="*/ 319675 w 319674"/>
                <a:gd name="connsiteY4" fmla="*/ 0 h 13839"/>
                <a:gd name="connsiteX5" fmla="*/ 6955 w 319674"/>
                <a:gd name="connsiteY5" fmla="*/ 0 h 13839"/>
                <a:gd name="connsiteX6" fmla="*/ 99 w 319674"/>
                <a:gd name="connsiteY6" fmla="*/ 6856 h 13839"/>
                <a:gd name="connsiteX7" fmla="*/ 99 w 319674"/>
                <a:gd name="connsiteY7" fmla="*/ 9269 h 13839"/>
                <a:gd name="connsiteX8" fmla="*/ 99 w 319674"/>
                <a:gd name="connsiteY8" fmla="*/ 977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674" h="13839">
                  <a:moveTo>
                    <a:pt x="99" y="9776"/>
                  </a:moveTo>
                  <a:cubicBezTo>
                    <a:pt x="1220" y="12214"/>
                    <a:pt x="3639" y="13789"/>
                    <a:pt x="6320" y="13840"/>
                  </a:cubicBezTo>
                  <a:lnTo>
                    <a:pt x="319675" y="13840"/>
                  </a:lnTo>
                  <a:cubicBezTo>
                    <a:pt x="315868" y="13776"/>
                    <a:pt x="312819" y="10665"/>
                    <a:pt x="312819" y="6856"/>
                  </a:cubicBezTo>
                  <a:cubicBezTo>
                    <a:pt x="312819" y="3073"/>
                    <a:pt x="315889" y="0"/>
                    <a:pt x="319675" y="0"/>
                  </a:cubicBezTo>
                  <a:lnTo>
                    <a:pt x="6955" y="0"/>
                  </a:lnTo>
                  <a:cubicBezTo>
                    <a:pt x="3169" y="0"/>
                    <a:pt x="99" y="3073"/>
                    <a:pt x="99" y="6856"/>
                  </a:cubicBezTo>
                  <a:cubicBezTo>
                    <a:pt x="-33" y="7656"/>
                    <a:pt x="-33" y="8469"/>
                    <a:pt x="99" y="9269"/>
                  </a:cubicBezTo>
                  <a:cubicBezTo>
                    <a:pt x="99" y="9269"/>
                    <a:pt x="99" y="9650"/>
                    <a:pt x="99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7AD947E4-2F6A-489D-BEAD-148577A7C535}"/>
                </a:ext>
              </a:extLst>
            </p:cNvPr>
            <p:cNvSpPr/>
            <p:nvPr/>
          </p:nvSpPr>
          <p:spPr>
            <a:xfrm>
              <a:off x="1004181" y="6392702"/>
              <a:ext cx="10665" cy="13839"/>
            </a:xfrm>
            <a:custGeom>
              <a:avLst/>
              <a:gdLst>
                <a:gd name="connsiteX0" fmla="*/ 3809 w 10665"/>
                <a:gd name="connsiteY0" fmla="*/ 6856 h 13839"/>
                <a:gd name="connsiteX1" fmla="*/ 10665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856 h 13839"/>
                <a:gd name="connsiteX4" fmla="*/ 6856 w 10665"/>
                <a:gd name="connsiteY4" fmla="*/ 13840 h 13839"/>
                <a:gd name="connsiteX5" fmla="*/ 10665 w 10665"/>
                <a:gd name="connsiteY5" fmla="*/ 13840 h 13839"/>
                <a:gd name="connsiteX6" fmla="*/ 3809 w 1066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856"/>
                  </a:moveTo>
                  <a:cubicBezTo>
                    <a:pt x="3809" y="3073"/>
                    <a:pt x="6879" y="0"/>
                    <a:pt x="10665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ubicBezTo>
                    <a:pt x="0" y="10665"/>
                    <a:pt x="3050" y="13776"/>
                    <a:pt x="6856" y="13840"/>
                  </a:cubicBezTo>
                  <a:lnTo>
                    <a:pt x="10665" y="13840"/>
                  </a:lnTo>
                  <a:cubicBezTo>
                    <a:pt x="6859" y="13776"/>
                    <a:pt x="3809" y="10665"/>
                    <a:pt x="38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2A2724D6-288A-4FC0-AA2E-47E8846BFE2A}"/>
                </a:ext>
              </a:extLst>
            </p:cNvPr>
            <p:cNvSpPr/>
            <p:nvPr/>
          </p:nvSpPr>
          <p:spPr>
            <a:xfrm>
              <a:off x="1007990" y="6392702"/>
              <a:ext cx="201242" cy="13839"/>
            </a:xfrm>
            <a:custGeom>
              <a:avLst/>
              <a:gdLst>
                <a:gd name="connsiteX0" fmla="*/ 0 w 201242"/>
                <a:gd name="connsiteY0" fmla="*/ 6856 h 13839"/>
                <a:gd name="connsiteX1" fmla="*/ 6856 w 201242"/>
                <a:gd name="connsiteY1" fmla="*/ 13840 h 13839"/>
                <a:gd name="connsiteX2" fmla="*/ 201243 w 201242"/>
                <a:gd name="connsiteY2" fmla="*/ 13840 h 13839"/>
                <a:gd name="connsiteX3" fmla="*/ 194259 w 201242"/>
                <a:gd name="connsiteY3" fmla="*/ 6856 h 13839"/>
                <a:gd name="connsiteX4" fmla="*/ 201243 w 201242"/>
                <a:gd name="connsiteY4" fmla="*/ 0 h 13839"/>
                <a:gd name="connsiteX5" fmla="*/ 6856 w 201242"/>
                <a:gd name="connsiteY5" fmla="*/ 0 h 13839"/>
                <a:gd name="connsiteX6" fmla="*/ 0 w 201242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242" h="13839">
                  <a:moveTo>
                    <a:pt x="0" y="6856"/>
                  </a:moveTo>
                  <a:cubicBezTo>
                    <a:pt x="0" y="10665"/>
                    <a:pt x="3050" y="13776"/>
                    <a:pt x="6856" y="13840"/>
                  </a:cubicBezTo>
                  <a:lnTo>
                    <a:pt x="201243" y="13840"/>
                  </a:lnTo>
                  <a:cubicBezTo>
                    <a:pt x="197385" y="13840"/>
                    <a:pt x="194259" y="10716"/>
                    <a:pt x="194259" y="6856"/>
                  </a:cubicBezTo>
                  <a:cubicBezTo>
                    <a:pt x="194328" y="3047"/>
                    <a:pt x="197435" y="0"/>
                    <a:pt x="201243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C0711034-2387-40E7-84E3-61DC097E6BAD}"/>
                </a:ext>
              </a:extLst>
            </p:cNvPr>
            <p:cNvSpPr/>
            <p:nvPr/>
          </p:nvSpPr>
          <p:spPr>
            <a:xfrm>
              <a:off x="1202249" y="6392702"/>
              <a:ext cx="98526" cy="13839"/>
            </a:xfrm>
            <a:custGeom>
              <a:avLst/>
              <a:gdLst>
                <a:gd name="connsiteX0" fmla="*/ 0 w 98526"/>
                <a:gd name="connsiteY0" fmla="*/ 6856 h 13839"/>
                <a:gd name="connsiteX1" fmla="*/ 6983 w 98526"/>
                <a:gd name="connsiteY1" fmla="*/ 13840 h 13839"/>
                <a:gd name="connsiteX2" fmla="*/ 91670 w 98526"/>
                <a:gd name="connsiteY2" fmla="*/ 13840 h 13839"/>
                <a:gd name="connsiteX3" fmla="*/ 95479 w 98526"/>
                <a:gd name="connsiteY3" fmla="*/ 12443 h 13839"/>
                <a:gd name="connsiteX4" fmla="*/ 98526 w 98526"/>
                <a:gd name="connsiteY4" fmla="*/ 6856 h 13839"/>
                <a:gd name="connsiteX5" fmla="*/ 96495 w 98526"/>
                <a:gd name="connsiteY5" fmla="*/ 2032 h 13839"/>
                <a:gd name="connsiteX6" fmla="*/ 91924 w 98526"/>
                <a:gd name="connsiteY6" fmla="*/ 0 h 13839"/>
                <a:gd name="connsiteX7" fmla="*/ 6983 w 98526"/>
                <a:gd name="connsiteY7" fmla="*/ 0 h 13839"/>
                <a:gd name="connsiteX8" fmla="*/ 0 w 98526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6" h="13839">
                  <a:moveTo>
                    <a:pt x="0" y="6856"/>
                  </a:moveTo>
                  <a:cubicBezTo>
                    <a:pt x="0" y="10716"/>
                    <a:pt x="3126" y="13840"/>
                    <a:pt x="6983" y="13840"/>
                  </a:cubicBezTo>
                  <a:lnTo>
                    <a:pt x="91670" y="13840"/>
                  </a:lnTo>
                  <a:cubicBezTo>
                    <a:pt x="93054" y="13763"/>
                    <a:pt x="94375" y="13281"/>
                    <a:pt x="95479" y="12443"/>
                  </a:cubicBezTo>
                  <a:cubicBezTo>
                    <a:pt x="97346" y="11198"/>
                    <a:pt x="98488" y="9104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3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5" y="0"/>
                    <a:pt x="68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0BBAD57D-1C24-4905-966A-F6D91198AE2C}"/>
                </a:ext>
              </a:extLst>
            </p:cNvPr>
            <p:cNvSpPr/>
            <p:nvPr/>
          </p:nvSpPr>
          <p:spPr>
            <a:xfrm>
              <a:off x="2385016" y="6464312"/>
              <a:ext cx="57" cy="1904"/>
            </a:xfrm>
            <a:custGeom>
              <a:avLst/>
              <a:gdLst>
                <a:gd name="connsiteX0" fmla="*/ 57 w 57"/>
                <a:gd name="connsiteY0" fmla="*/ 381 h 1904"/>
                <a:gd name="connsiteX1" fmla="*/ 57 w 57"/>
                <a:gd name="connsiteY1" fmla="*/ 1904 h 1904"/>
                <a:gd name="connsiteX2" fmla="*/ 57 w 57"/>
                <a:gd name="connsiteY2" fmla="*/ 1904 h 1904"/>
                <a:gd name="connsiteX3" fmla="*/ 57 w 57"/>
                <a:gd name="connsiteY3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904">
                  <a:moveTo>
                    <a:pt x="57" y="381"/>
                  </a:moveTo>
                  <a:cubicBezTo>
                    <a:pt x="-19" y="889"/>
                    <a:pt x="-19" y="1397"/>
                    <a:pt x="57" y="1904"/>
                  </a:cubicBezTo>
                  <a:cubicBezTo>
                    <a:pt x="57" y="1904"/>
                    <a:pt x="57" y="1904"/>
                    <a:pt x="57" y="1904"/>
                  </a:cubicBezTo>
                  <a:cubicBezTo>
                    <a:pt x="-19" y="1270"/>
                    <a:pt x="-19" y="635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0E572A9F-56BF-4C2D-920D-22F2227EEF5B}"/>
                </a:ext>
              </a:extLst>
            </p:cNvPr>
            <p:cNvSpPr/>
            <p:nvPr/>
          </p:nvSpPr>
          <p:spPr>
            <a:xfrm>
              <a:off x="2398532" y="6464058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635 h 2158"/>
                <a:gd name="connsiteX2" fmla="*/ 0 w 57"/>
                <a:gd name="connsiteY2" fmla="*/ 0 h 2158"/>
                <a:gd name="connsiteX3" fmla="*/ 0 w 57"/>
                <a:gd name="connsiteY3" fmla="*/ 190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76" y="1651"/>
                    <a:pt x="76" y="1143"/>
                    <a:pt x="0" y="635"/>
                  </a:cubicBezTo>
                  <a:lnTo>
                    <a:pt x="0" y="0"/>
                  </a:lnTo>
                  <a:cubicBezTo>
                    <a:pt x="76" y="635"/>
                    <a:pt x="76" y="1270"/>
                    <a:pt x="0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8F49AF42-CB51-4EA0-8588-163F6E05C69D}"/>
                </a:ext>
              </a:extLst>
            </p:cNvPr>
            <p:cNvSpPr/>
            <p:nvPr/>
          </p:nvSpPr>
          <p:spPr>
            <a:xfrm>
              <a:off x="1975986" y="6461646"/>
              <a:ext cx="13712" cy="402867"/>
            </a:xfrm>
            <a:custGeom>
              <a:avLst/>
              <a:gdLst>
                <a:gd name="connsiteX0" fmla="*/ 6856 w 13712"/>
                <a:gd name="connsiteY0" fmla="*/ 6983 h 402867"/>
                <a:gd name="connsiteX1" fmla="*/ 0 w 13712"/>
                <a:gd name="connsiteY1" fmla="*/ 0 h 402867"/>
                <a:gd name="connsiteX2" fmla="*/ 0 w 13712"/>
                <a:gd name="connsiteY2" fmla="*/ 402868 h 402867"/>
                <a:gd name="connsiteX3" fmla="*/ 13712 w 13712"/>
                <a:gd name="connsiteY3" fmla="*/ 402868 h 402867"/>
                <a:gd name="connsiteX4" fmla="*/ 13712 w 13712"/>
                <a:gd name="connsiteY4" fmla="*/ 635 h 402867"/>
                <a:gd name="connsiteX5" fmla="*/ 6856 w 13712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635"/>
                  </a:lnTo>
                  <a:cubicBezTo>
                    <a:pt x="13382" y="4190"/>
                    <a:pt x="10424" y="6932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B88ABC7-488B-451A-A97E-A54985EB69ED}"/>
                </a:ext>
              </a:extLst>
            </p:cNvPr>
            <p:cNvSpPr/>
            <p:nvPr/>
          </p:nvSpPr>
          <p:spPr>
            <a:xfrm>
              <a:off x="1427616" y="6783889"/>
              <a:ext cx="13839" cy="80624"/>
            </a:xfrm>
            <a:custGeom>
              <a:avLst/>
              <a:gdLst>
                <a:gd name="connsiteX0" fmla="*/ 13839 w 13839"/>
                <a:gd name="connsiteY0" fmla="*/ 0 h 80624"/>
                <a:gd name="connsiteX1" fmla="*/ 6856 w 13839"/>
                <a:gd name="connsiteY1" fmla="*/ 6856 h 80624"/>
                <a:gd name="connsiteX2" fmla="*/ 0 w 13839"/>
                <a:gd name="connsiteY2" fmla="*/ 0 h 80624"/>
                <a:gd name="connsiteX3" fmla="*/ 0 w 13839"/>
                <a:gd name="connsiteY3" fmla="*/ 80624 h 80624"/>
                <a:gd name="connsiteX4" fmla="*/ 13839 w 13839"/>
                <a:gd name="connsiteY4" fmla="*/ 80624 h 80624"/>
                <a:gd name="connsiteX5" fmla="*/ 13839 w 13839"/>
                <a:gd name="connsiteY5" fmla="*/ 0 h 80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80624">
                  <a:moveTo>
                    <a:pt x="13839" y="0"/>
                  </a:move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0624"/>
                  </a:lnTo>
                  <a:lnTo>
                    <a:pt x="13839" y="80624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3D1C8059-F1C4-466B-8640-8B5EE2197F8A}"/>
                </a:ext>
              </a:extLst>
            </p:cNvPr>
            <p:cNvSpPr/>
            <p:nvPr/>
          </p:nvSpPr>
          <p:spPr>
            <a:xfrm>
              <a:off x="998214" y="5792527"/>
              <a:ext cx="8125" cy="13839"/>
            </a:xfrm>
            <a:custGeom>
              <a:avLst/>
              <a:gdLst>
                <a:gd name="connsiteX0" fmla="*/ 1270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39 h 13839"/>
                <a:gd name="connsiteX5" fmla="*/ 8126 w 8125"/>
                <a:gd name="connsiteY5" fmla="*/ 13839 h 13839"/>
                <a:gd name="connsiteX6" fmla="*/ 1270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70" y="6856"/>
                  </a:moveTo>
                  <a:cubicBezTo>
                    <a:pt x="1270" y="3070"/>
                    <a:pt x="4340" y="0"/>
                    <a:pt x="812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8126" y="13839"/>
                  </a:lnTo>
                  <a:cubicBezTo>
                    <a:pt x="4319" y="13770"/>
                    <a:pt x="1270" y="10664"/>
                    <a:pt x="127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1BD2C96D-8E39-4734-9802-86B47B074974}"/>
                </a:ext>
              </a:extLst>
            </p:cNvPr>
            <p:cNvSpPr/>
            <p:nvPr/>
          </p:nvSpPr>
          <p:spPr>
            <a:xfrm>
              <a:off x="999483" y="5793289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0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1554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5150" y="12424"/>
                    <a:pt x="15975" y="11816"/>
                    <a:pt x="16633" y="11046"/>
                  </a:cubicBezTo>
                  <a:cubicBezTo>
                    <a:pt x="17844" y="9782"/>
                    <a:pt x="18526" y="8101"/>
                    <a:pt x="18537" y="6348"/>
                  </a:cubicBezTo>
                  <a:cubicBezTo>
                    <a:pt x="18533" y="4633"/>
                    <a:pt x="17848" y="2989"/>
                    <a:pt x="16633" y="1778"/>
                  </a:cubicBezTo>
                  <a:cubicBezTo>
                    <a:pt x="15975" y="1008"/>
                    <a:pt x="15150" y="400"/>
                    <a:pt x="14220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40"/>
                  </a:cubicBezTo>
                  <a:lnTo>
                    <a:pt x="11554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3297F40B-CA1D-4705-A6AA-0BA6B9300E66}"/>
                </a:ext>
              </a:extLst>
            </p:cNvPr>
            <p:cNvSpPr/>
            <p:nvPr/>
          </p:nvSpPr>
          <p:spPr>
            <a:xfrm>
              <a:off x="268656" y="5978153"/>
              <a:ext cx="13898" cy="77831"/>
            </a:xfrm>
            <a:custGeom>
              <a:avLst/>
              <a:gdLst>
                <a:gd name="connsiteX0" fmla="*/ 5 w 13898"/>
                <a:gd name="connsiteY0" fmla="*/ 7237 h 77831"/>
                <a:gd name="connsiteX1" fmla="*/ 5 w 13898"/>
                <a:gd name="connsiteY1" fmla="*/ 77831 h 77831"/>
                <a:gd name="connsiteX2" fmla="*/ 6989 w 13898"/>
                <a:gd name="connsiteY2" fmla="*/ 70848 h 77831"/>
                <a:gd name="connsiteX3" fmla="*/ 13845 w 13898"/>
                <a:gd name="connsiteY3" fmla="*/ 77831 h 77831"/>
                <a:gd name="connsiteX4" fmla="*/ 13845 w 13898"/>
                <a:gd name="connsiteY4" fmla="*/ 7237 h 77831"/>
                <a:gd name="connsiteX5" fmla="*/ 13845 w 13898"/>
                <a:gd name="connsiteY5" fmla="*/ 5840 h 77831"/>
                <a:gd name="connsiteX6" fmla="*/ 13845 w 13898"/>
                <a:gd name="connsiteY6" fmla="*/ 4571 h 77831"/>
                <a:gd name="connsiteX7" fmla="*/ 13083 w 13898"/>
                <a:gd name="connsiteY7" fmla="*/ 3555 h 77831"/>
                <a:gd name="connsiteX8" fmla="*/ 10671 w 13898"/>
                <a:gd name="connsiteY8" fmla="*/ 1651 h 77831"/>
                <a:gd name="connsiteX9" fmla="*/ 6481 w 13898"/>
                <a:gd name="connsiteY9" fmla="*/ 0 h 77831"/>
                <a:gd name="connsiteX10" fmla="*/ 5 w 13898"/>
                <a:gd name="connsiteY10" fmla="*/ 7237 h 7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98" h="77831">
                  <a:moveTo>
                    <a:pt x="5" y="7237"/>
                  </a:moveTo>
                  <a:lnTo>
                    <a:pt x="5" y="77831"/>
                  </a:lnTo>
                  <a:cubicBezTo>
                    <a:pt x="5" y="73971"/>
                    <a:pt x="3131" y="70848"/>
                    <a:pt x="6989" y="70848"/>
                  </a:cubicBezTo>
                  <a:cubicBezTo>
                    <a:pt x="10795" y="70911"/>
                    <a:pt x="13845" y="74022"/>
                    <a:pt x="13845" y="77831"/>
                  </a:cubicBezTo>
                  <a:lnTo>
                    <a:pt x="13845" y="7237"/>
                  </a:lnTo>
                  <a:cubicBezTo>
                    <a:pt x="13916" y="6774"/>
                    <a:pt x="13916" y="6304"/>
                    <a:pt x="13845" y="5840"/>
                  </a:cubicBezTo>
                  <a:cubicBezTo>
                    <a:pt x="13916" y="5420"/>
                    <a:pt x="13916" y="4991"/>
                    <a:pt x="13845" y="4571"/>
                  </a:cubicBezTo>
                  <a:lnTo>
                    <a:pt x="13083" y="3555"/>
                  </a:lnTo>
                  <a:cubicBezTo>
                    <a:pt x="12416" y="2763"/>
                    <a:pt x="11596" y="2115"/>
                    <a:pt x="10671" y="1651"/>
                  </a:cubicBezTo>
                  <a:cubicBezTo>
                    <a:pt x="9500" y="644"/>
                    <a:pt x="8023" y="62"/>
                    <a:pt x="6481" y="0"/>
                  </a:cubicBezTo>
                  <a:cubicBezTo>
                    <a:pt x="2724" y="272"/>
                    <a:pt x="-142" y="3473"/>
                    <a:pt x="5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9DC5C4CD-877D-4E07-9CED-69F1AC021CC9}"/>
                </a:ext>
              </a:extLst>
            </p:cNvPr>
            <p:cNvSpPr/>
            <p:nvPr/>
          </p:nvSpPr>
          <p:spPr>
            <a:xfrm>
              <a:off x="2651069" y="6461646"/>
              <a:ext cx="13839" cy="402867"/>
            </a:xfrm>
            <a:custGeom>
              <a:avLst/>
              <a:gdLst>
                <a:gd name="connsiteX0" fmla="*/ 6856 w 13839"/>
                <a:gd name="connsiteY0" fmla="*/ 6983 h 402867"/>
                <a:gd name="connsiteX1" fmla="*/ 0 w 13839"/>
                <a:gd name="connsiteY1" fmla="*/ 0 h 402867"/>
                <a:gd name="connsiteX2" fmla="*/ 0 w 13839"/>
                <a:gd name="connsiteY2" fmla="*/ 402868 h 402867"/>
                <a:gd name="connsiteX3" fmla="*/ 13839 w 13839"/>
                <a:gd name="connsiteY3" fmla="*/ 402868 h 402867"/>
                <a:gd name="connsiteX4" fmla="*/ 13839 w 13839"/>
                <a:gd name="connsiteY4" fmla="*/ 635 h 402867"/>
                <a:gd name="connsiteX5" fmla="*/ 6856 w 13839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839" y="402868"/>
                  </a:lnTo>
                  <a:lnTo>
                    <a:pt x="13839" y="635"/>
                  </a:lnTo>
                  <a:cubicBezTo>
                    <a:pt x="13509" y="4241"/>
                    <a:pt x="10475" y="6996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118F8244-8E76-4BB2-90C6-782488B1FB86}"/>
                </a:ext>
              </a:extLst>
            </p:cNvPr>
            <p:cNvSpPr/>
            <p:nvPr/>
          </p:nvSpPr>
          <p:spPr>
            <a:xfrm>
              <a:off x="1530840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50587095-7D0C-428B-A626-CC1882163EF6}"/>
                </a:ext>
              </a:extLst>
            </p:cNvPr>
            <p:cNvSpPr/>
            <p:nvPr/>
          </p:nvSpPr>
          <p:spPr>
            <a:xfrm>
              <a:off x="0" y="6079600"/>
              <a:ext cx="256346" cy="14474"/>
            </a:xfrm>
            <a:custGeom>
              <a:avLst/>
              <a:gdLst>
                <a:gd name="connsiteX0" fmla="*/ 249490 w 256346"/>
                <a:gd name="connsiteY0" fmla="*/ 6983 h 14474"/>
                <a:gd name="connsiteX1" fmla="*/ 256346 w 256346"/>
                <a:gd name="connsiteY1" fmla="*/ 0 h 14474"/>
                <a:gd name="connsiteX2" fmla="*/ 0 w 256346"/>
                <a:gd name="connsiteY2" fmla="*/ 0 h 14474"/>
                <a:gd name="connsiteX3" fmla="*/ 0 w 256346"/>
                <a:gd name="connsiteY3" fmla="*/ 14474 h 14474"/>
                <a:gd name="connsiteX4" fmla="*/ 256346 w 256346"/>
                <a:gd name="connsiteY4" fmla="*/ 14474 h 14474"/>
                <a:gd name="connsiteX5" fmla="*/ 249461 w 256346"/>
                <a:gd name="connsiteY5" fmla="*/ 7643 h 14474"/>
                <a:gd name="connsiteX6" fmla="*/ 249490 w 256346"/>
                <a:gd name="connsiteY6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346" h="14474">
                  <a:moveTo>
                    <a:pt x="249490" y="6983"/>
                  </a:moveTo>
                  <a:cubicBezTo>
                    <a:pt x="249490" y="3174"/>
                    <a:pt x="252540" y="63"/>
                    <a:pt x="256346" y="0"/>
                  </a:cubicBezTo>
                  <a:lnTo>
                    <a:pt x="0" y="0"/>
                  </a:lnTo>
                  <a:lnTo>
                    <a:pt x="0" y="14474"/>
                  </a:lnTo>
                  <a:lnTo>
                    <a:pt x="256346" y="14474"/>
                  </a:lnTo>
                  <a:cubicBezTo>
                    <a:pt x="252560" y="14487"/>
                    <a:pt x="249477" y="11440"/>
                    <a:pt x="249461" y="7643"/>
                  </a:cubicBezTo>
                  <a:cubicBezTo>
                    <a:pt x="249460" y="7428"/>
                    <a:pt x="249470" y="7199"/>
                    <a:pt x="24949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5258E783-1718-4A77-84DE-0F7FB00ECB10}"/>
                </a:ext>
              </a:extLst>
            </p:cNvPr>
            <p:cNvSpPr/>
            <p:nvPr/>
          </p:nvSpPr>
          <p:spPr>
            <a:xfrm>
              <a:off x="415562" y="6092932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5" y="711"/>
                    <a:pt x="3555" y="0"/>
                  </a:cubicBezTo>
                  <a:cubicBezTo>
                    <a:pt x="2489" y="686"/>
                    <a:pt x="1263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9D295DB9-AA0D-49B0-9752-7FEF285B497B}"/>
                </a:ext>
              </a:extLst>
            </p:cNvPr>
            <p:cNvSpPr/>
            <p:nvPr/>
          </p:nvSpPr>
          <p:spPr>
            <a:xfrm>
              <a:off x="415435" y="6079600"/>
              <a:ext cx="7110" cy="1777"/>
            </a:xfrm>
            <a:custGeom>
              <a:avLst/>
              <a:gdLst>
                <a:gd name="connsiteX0" fmla="*/ 127 w 7110"/>
                <a:gd name="connsiteY0" fmla="*/ 0 h 1777"/>
                <a:gd name="connsiteX1" fmla="*/ 3555 w 7110"/>
                <a:gd name="connsiteY1" fmla="*/ 1778 h 1777"/>
                <a:gd name="connsiteX2" fmla="*/ 7110 w 7110"/>
                <a:gd name="connsiteY2" fmla="*/ 635 h 1777"/>
                <a:gd name="connsiteX3" fmla="*/ 0 w 7110"/>
                <a:gd name="connsiteY3" fmla="*/ 635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777">
                  <a:moveTo>
                    <a:pt x="127" y="0"/>
                  </a:moveTo>
                  <a:cubicBezTo>
                    <a:pt x="1407" y="279"/>
                    <a:pt x="2591" y="889"/>
                    <a:pt x="3555" y="1778"/>
                  </a:cubicBezTo>
                  <a:cubicBezTo>
                    <a:pt x="4605" y="1067"/>
                    <a:pt x="5840" y="660"/>
                    <a:pt x="7110" y="635"/>
                  </a:cubicBez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98D1B270-838F-4DF9-A830-895C15B0E2C4}"/>
                </a:ext>
              </a:extLst>
            </p:cNvPr>
            <p:cNvSpPr/>
            <p:nvPr/>
          </p:nvSpPr>
          <p:spPr>
            <a:xfrm>
              <a:off x="247458" y="6884701"/>
              <a:ext cx="12696" cy="4697"/>
            </a:xfrm>
            <a:custGeom>
              <a:avLst/>
              <a:gdLst>
                <a:gd name="connsiteX0" fmla="*/ 6475 w 12696"/>
                <a:gd name="connsiteY0" fmla="*/ 0 h 4697"/>
                <a:gd name="connsiteX1" fmla="*/ 0 w 12696"/>
                <a:gd name="connsiteY1" fmla="*/ 4698 h 4697"/>
                <a:gd name="connsiteX2" fmla="*/ 12697 w 12696"/>
                <a:gd name="connsiteY2" fmla="*/ 4698 h 4697"/>
                <a:gd name="connsiteX3" fmla="*/ 6475 w 12696"/>
                <a:gd name="connsiteY3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4697">
                  <a:moveTo>
                    <a:pt x="6475" y="0"/>
                  </a:moveTo>
                  <a:cubicBezTo>
                    <a:pt x="3520" y="-25"/>
                    <a:pt x="893" y="1879"/>
                    <a:pt x="0" y="4698"/>
                  </a:cubicBezTo>
                  <a:lnTo>
                    <a:pt x="12697" y="4698"/>
                  </a:lnTo>
                  <a:cubicBezTo>
                    <a:pt x="11802" y="1994"/>
                    <a:pt x="9324" y="115"/>
                    <a:pt x="647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D5A1EA57-D423-4877-BC3C-9187473EDA85}"/>
                </a:ext>
              </a:extLst>
            </p:cNvPr>
            <p:cNvSpPr/>
            <p:nvPr/>
          </p:nvSpPr>
          <p:spPr>
            <a:xfrm>
              <a:off x="2385835" y="6462026"/>
              <a:ext cx="13839" cy="402486"/>
            </a:xfrm>
            <a:custGeom>
              <a:avLst/>
              <a:gdLst>
                <a:gd name="connsiteX0" fmla="*/ 13078 w 13839"/>
                <a:gd name="connsiteY0" fmla="*/ 1524 h 402486"/>
                <a:gd name="connsiteX1" fmla="*/ 13078 w 13839"/>
                <a:gd name="connsiteY1" fmla="*/ 635 h 402486"/>
                <a:gd name="connsiteX2" fmla="*/ 13078 w 13839"/>
                <a:gd name="connsiteY2" fmla="*/ 0 h 402486"/>
                <a:gd name="connsiteX3" fmla="*/ 13078 w 13839"/>
                <a:gd name="connsiteY3" fmla="*/ 0 h 402486"/>
                <a:gd name="connsiteX4" fmla="*/ 6475 w 13839"/>
                <a:gd name="connsiteY4" fmla="*/ 5079 h 402486"/>
                <a:gd name="connsiteX5" fmla="*/ 0 w 13839"/>
                <a:gd name="connsiteY5" fmla="*/ 0 h 402486"/>
                <a:gd name="connsiteX6" fmla="*/ 0 w 13839"/>
                <a:gd name="connsiteY6" fmla="*/ 0 h 402486"/>
                <a:gd name="connsiteX7" fmla="*/ 0 w 13839"/>
                <a:gd name="connsiteY7" fmla="*/ 635 h 402486"/>
                <a:gd name="connsiteX8" fmla="*/ 0 w 13839"/>
                <a:gd name="connsiteY8" fmla="*/ 1524 h 402486"/>
                <a:gd name="connsiteX9" fmla="*/ 0 w 13839"/>
                <a:gd name="connsiteY9" fmla="*/ 402487 h 402486"/>
                <a:gd name="connsiteX10" fmla="*/ 13839 w 13839"/>
                <a:gd name="connsiteY10" fmla="*/ 402487 h 402486"/>
                <a:gd name="connsiteX11" fmla="*/ 13839 w 13839"/>
                <a:gd name="connsiteY11" fmla="*/ 1524 h 40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02486">
                  <a:moveTo>
                    <a:pt x="13078" y="1524"/>
                  </a:moveTo>
                  <a:cubicBezTo>
                    <a:pt x="13078" y="1524"/>
                    <a:pt x="13078" y="1524"/>
                    <a:pt x="13078" y="635"/>
                  </a:cubicBezTo>
                  <a:cubicBezTo>
                    <a:pt x="13154" y="432"/>
                    <a:pt x="13154" y="203"/>
                    <a:pt x="13078" y="0"/>
                  </a:cubicBezTo>
                  <a:lnTo>
                    <a:pt x="13078" y="0"/>
                  </a:lnTo>
                  <a:cubicBezTo>
                    <a:pt x="12239" y="2958"/>
                    <a:pt x="9560" y="5028"/>
                    <a:pt x="6475" y="5079"/>
                  </a:cubicBezTo>
                  <a:cubicBezTo>
                    <a:pt x="3415" y="5053"/>
                    <a:pt x="749" y="2971"/>
                    <a:pt x="0" y="0"/>
                  </a:cubicBezTo>
                  <a:lnTo>
                    <a:pt x="0" y="0"/>
                  </a:lnTo>
                  <a:cubicBezTo>
                    <a:pt x="51" y="203"/>
                    <a:pt x="51" y="432"/>
                    <a:pt x="0" y="635"/>
                  </a:cubicBezTo>
                  <a:cubicBezTo>
                    <a:pt x="0" y="635"/>
                    <a:pt x="0" y="635"/>
                    <a:pt x="0" y="1524"/>
                  </a:cubicBezTo>
                  <a:lnTo>
                    <a:pt x="0" y="402487"/>
                  </a:lnTo>
                  <a:lnTo>
                    <a:pt x="13839" y="402487"/>
                  </a:lnTo>
                  <a:lnTo>
                    <a:pt x="13839" y="152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FC699F03-61BE-459F-9073-5AD96AB6D33D}"/>
                </a:ext>
              </a:extLst>
            </p:cNvPr>
            <p:cNvSpPr/>
            <p:nvPr/>
          </p:nvSpPr>
          <p:spPr>
            <a:xfrm>
              <a:off x="2384692" y="6463169"/>
              <a:ext cx="13896" cy="7871"/>
            </a:xfrm>
            <a:custGeom>
              <a:avLst/>
              <a:gdLst>
                <a:gd name="connsiteX0" fmla="*/ 762 w 13896"/>
                <a:gd name="connsiteY0" fmla="*/ 2793 h 7871"/>
                <a:gd name="connsiteX1" fmla="*/ 7237 w 13896"/>
                <a:gd name="connsiteY1" fmla="*/ 7872 h 7871"/>
                <a:gd name="connsiteX2" fmla="*/ 13839 w 13896"/>
                <a:gd name="connsiteY2" fmla="*/ 2793 h 7871"/>
                <a:gd name="connsiteX3" fmla="*/ 13839 w 13896"/>
                <a:gd name="connsiteY3" fmla="*/ 889 h 7871"/>
                <a:gd name="connsiteX4" fmla="*/ 13839 w 13896"/>
                <a:gd name="connsiteY4" fmla="*/ 0 h 7871"/>
                <a:gd name="connsiteX5" fmla="*/ 6856 w 13896"/>
                <a:gd name="connsiteY5" fmla="*/ 6856 h 7871"/>
                <a:gd name="connsiteX6" fmla="*/ 0 w 13896"/>
                <a:gd name="connsiteY6" fmla="*/ 0 h 7871"/>
                <a:gd name="connsiteX7" fmla="*/ 0 w 13896"/>
                <a:gd name="connsiteY7" fmla="*/ 889 h 7871"/>
                <a:gd name="connsiteX8" fmla="*/ 762 w 13896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6" h="7871">
                  <a:moveTo>
                    <a:pt x="762" y="2793"/>
                  </a:moveTo>
                  <a:cubicBezTo>
                    <a:pt x="1511" y="5764"/>
                    <a:pt x="4177" y="7847"/>
                    <a:pt x="7237" y="7872"/>
                  </a:cubicBezTo>
                  <a:cubicBezTo>
                    <a:pt x="10322" y="7821"/>
                    <a:pt x="13001" y="5751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178" y="1549"/>
                    <a:pt x="432" y="2196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31DB0B2A-9516-489C-B749-309214604DF5}"/>
                </a:ext>
              </a:extLst>
            </p:cNvPr>
            <p:cNvSpPr/>
            <p:nvPr/>
          </p:nvSpPr>
          <p:spPr>
            <a:xfrm>
              <a:off x="2385270" y="6379972"/>
              <a:ext cx="13953" cy="89546"/>
            </a:xfrm>
            <a:custGeom>
              <a:avLst/>
              <a:gdLst>
                <a:gd name="connsiteX0" fmla="*/ 57 w 13953"/>
                <a:gd name="connsiteY0" fmla="*/ 5240 h 89546"/>
                <a:gd name="connsiteX1" fmla="*/ 57 w 13953"/>
                <a:gd name="connsiteY1" fmla="*/ 6509 h 89546"/>
                <a:gd name="connsiteX2" fmla="*/ 57 w 13953"/>
                <a:gd name="connsiteY2" fmla="*/ 82690 h 89546"/>
                <a:gd name="connsiteX3" fmla="*/ 6913 w 13953"/>
                <a:gd name="connsiteY3" fmla="*/ 89546 h 89546"/>
                <a:gd name="connsiteX4" fmla="*/ 13897 w 13953"/>
                <a:gd name="connsiteY4" fmla="*/ 82690 h 89546"/>
                <a:gd name="connsiteX5" fmla="*/ 13897 w 13953"/>
                <a:gd name="connsiteY5" fmla="*/ 6509 h 89546"/>
                <a:gd name="connsiteX6" fmla="*/ 13897 w 13953"/>
                <a:gd name="connsiteY6" fmla="*/ 5240 h 89546"/>
                <a:gd name="connsiteX7" fmla="*/ 13897 w 13953"/>
                <a:gd name="connsiteY7" fmla="*/ 3843 h 89546"/>
                <a:gd name="connsiteX8" fmla="*/ 13897 w 13953"/>
                <a:gd name="connsiteY8" fmla="*/ 2700 h 89546"/>
                <a:gd name="connsiteX9" fmla="*/ 13135 w 13953"/>
                <a:gd name="connsiteY9" fmla="*/ 1684 h 89546"/>
                <a:gd name="connsiteX10" fmla="*/ 11992 w 13953"/>
                <a:gd name="connsiteY10" fmla="*/ 923 h 89546"/>
                <a:gd name="connsiteX11" fmla="*/ 10976 w 13953"/>
                <a:gd name="connsiteY11" fmla="*/ 161 h 89546"/>
                <a:gd name="connsiteX12" fmla="*/ 9707 w 13953"/>
                <a:gd name="connsiteY12" fmla="*/ 161 h 89546"/>
                <a:gd name="connsiteX13" fmla="*/ 8183 w 13953"/>
                <a:gd name="connsiteY13" fmla="*/ 161 h 89546"/>
                <a:gd name="connsiteX14" fmla="*/ 57 w 13953"/>
                <a:gd name="connsiteY14" fmla="*/ 5240 h 8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953" h="89546">
                  <a:moveTo>
                    <a:pt x="57" y="5240"/>
                  </a:moveTo>
                  <a:cubicBezTo>
                    <a:pt x="-19" y="5659"/>
                    <a:pt x="-19" y="6090"/>
                    <a:pt x="57" y="6509"/>
                  </a:cubicBezTo>
                  <a:lnTo>
                    <a:pt x="57" y="82690"/>
                  </a:lnTo>
                  <a:cubicBezTo>
                    <a:pt x="57" y="86473"/>
                    <a:pt x="3130" y="89546"/>
                    <a:pt x="6913" y="89546"/>
                  </a:cubicBezTo>
                  <a:cubicBezTo>
                    <a:pt x="10722" y="89546"/>
                    <a:pt x="13833" y="86499"/>
                    <a:pt x="13897" y="82690"/>
                  </a:cubicBezTo>
                  <a:lnTo>
                    <a:pt x="13897" y="6509"/>
                  </a:lnTo>
                  <a:cubicBezTo>
                    <a:pt x="13897" y="6509"/>
                    <a:pt x="13897" y="5620"/>
                    <a:pt x="13897" y="5240"/>
                  </a:cubicBezTo>
                  <a:cubicBezTo>
                    <a:pt x="13973" y="4782"/>
                    <a:pt x="13973" y="4300"/>
                    <a:pt x="13897" y="3843"/>
                  </a:cubicBezTo>
                  <a:cubicBezTo>
                    <a:pt x="13935" y="3462"/>
                    <a:pt x="13935" y="3081"/>
                    <a:pt x="13897" y="2700"/>
                  </a:cubicBezTo>
                  <a:lnTo>
                    <a:pt x="13135" y="1684"/>
                  </a:lnTo>
                  <a:cubicBezTo>
                    <a:pt x="13135" y="1684"/>
                    <a:pt x="12373" y="1684"/>
                    <a:pt x="11992" y="923"/>
                  </a:cubicBezTo>
                  <a:cubicBezTo>
                    <a:pt x="11713" y="605"/>
                    <a:pt x="11370" y="339"/>
                    <a:pt x="10976" y="161"/>
                  </a:cubicBezTo>
                  <a:cubicBezTo>
                    <a:pt x="10557" y="47"/>
                    <a:pt x="10126" y="47"/>
                    <a:pt x="9707" y="161"/>
                  </a:cubicBezTo>
                  <a:cubicBezTo>
                    <a:pt x="9199" y="97"/>
                    <a:pt x="8691" y="97"/>
                    <a:pt x="8183" y="161"/>
                  </a:cubicBezTo>
                  <a:cubicBezTo>
                    <a:pt x="4539" y="-639"/>
                    <a:pt x="933" y="1621"/>
                    <a:pt x="57" y="5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F83E73BE-2BC0-4161-A7B8-D70C8BA5B596}"/>
                </a:ext>
              </a:extLst>
            </p:cNvPr>
            <p:cNvSpPr/>
            <p:nvPr/>
          </p:nvSpPr>
          <p:spPr>
            <a:xfrm>
              <a:off x="1975986" y="6464693"/>
              <a:ext cx="13839" cy="8125"/>
            </a:xfrm>
            <a:custGeom>
              <a:avLst/>
              <a:gdLst>
                <a:gd name="connsiteX0" fmla="*/ 6856 w 13839"/>
                <a:gd name="connsiteY0" fmla="*/ 6983 h 8125"/>
                <a:gd name="connsiteX1" fmla="*/ 0 w 13839"/>
                <a:gd name="connsiteY1" fmla="*/ 0 h 8125"/>
                <a:gd name="connsiteX2" fmla="*/ 0 w 13839"/>
                <a:gd name="connsiteY2" fmla="*/ 1270 h 8125"/>
                <a:gd name="connsiteX3" fmla="*/ 6856 w 13839"/>
                <a:gd name="connsiteY3" fmla="*/ 8126 h 8125"/>
                <a:gd name="connsiteX4" fmla="*/ 13839 w 13839"/>
                <a:gd name="connsiteY4" fmla="*/ 1270 h 8125"/>
                <a:gd name="connsiteX5" fmla="*/ 13839 w 13839"/>
                <a:gd name="connsiteY5" fmla="*/ 0 h 8125"/>
                <a:gd name="connsiteX6" fmla="*/ 6856 w 13839"/>
                <a:gd name="connsiteY6" fmla="*/ 6983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125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2" y="8126"/>
                    <a:pt x="6856" y="8126"/>
                  </a:cubicBezTo>
                  <a:cubicBezTo>
                    <a:pt x="10665" y="8126"/>
                    <a:pt x="13776" y="5079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BDDD4B1A-5D57-42F4-99B4-EA2AA66B5FBF}"/>
                </a:ext>
              </a:extLst>
            </p:cNvPr>
            <p:cNvSpPr/>
            <p:nvPr/>
          </p:nvSpPr>
          <p:spPr>
            <a:xfrm>
              <a:off x="3180902" y="6462280"/>
              <a:ext cx="13712" cy="402867"/>
            </a:xfrm>
            <a:custGeom>
              <a:avLst/>
              <a:gdLst>
                <a:gd name="connsiteX0" fmla="*/ 13712 w 13712"/>
                <a:gd name="connsiteY0" fmla="*/ 0 h 402867"/>
                <a:gd name="connsiteX1" fmla="*/ 6856 w 13712"/>
                <a:gd name="connsiteY1" fmla="*/ 6856 h 402867"/>
                <a:gd name="connsiteX2" fmla="*/ 0 w 13712"/>
                <a:gd name="connsiteY2" fmla="*/ 0 h 402867"/>
                <a:gd name="connsiteX3" fmla="*/ 0 w 13712"/>
                <a:gd name="connsiteY3" fmla="*/ 402868 h 402867"/>
                <a:gd name="connsiteX4" fmla="*/ 13712 w 13712"/>
                <a:gd name="connsiteY4" fmla="*/ 402868 h 402867"/>
                <a:gd name="connsiteX5" fmla="*/ 13712 w 13712"/>
                <a:gd name="connsiteY5" fmla="*/ 0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F19459C9-A9C8-400D-874D-5A58D8357FB8}"/>
                </a:ext>
              </a:extLst>
            </p:cNvPr>
            <p:cNvSpPr/>
            <p:nvPr/>
          </p:nvSpPr>
          <p:spPr>
            <a:xfrm>
              <a:off x="1427616" y="6767637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856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856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51"/>
                    <a:pt x="3047" y="27361"/>
                    <a:pt x="6856" y="27425"/>
                  </a:cubicBezTo>
                  <a:cubicBezTo>
                    <a:pt x="10716" y="27425"/>
                    <a:pt x="13839" y="24302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33ABF697-208F-4941-BCAC-64BAB96BA7D0}"/>
                </a:ext>
              </a:extLst>
            </p:cNvPr>
            <p:cNvSpPr/>
            <p:nvPr/>
          </p:nvSpPr>
          <p:spPr>
            <a:xfrm>
              <a:off x="279327" y="6074014"/>
              <a:ext cx="3174" cy="5586"/>
            </a:xfrm>
            <a:custGeom>
              <a:avLst/>
              <a:gdLst>
                <a:gd name="connsiteX0" fmla="*/ 3174 w 3174"/>
                <a:gd name="connsiteY0" fmla="*/ 1270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1 w 3174"/>
                <a:gd name="connsiteY3" fmla="*/ 5587 h 5586"/>
                <a:gd name="connsiteX4" fmla="*/ 3174 w 3174"/>
                <a:gd name="connsiteY4" fmla="*/ 2032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1270"/>
                  </a:moveTo>
                  <a:lnTo>
                    <a:pt x="3174" y="0"/>
                  </a:lnTo>
                  <a:cubicBezTo>
                    <a:pt x="3179" y="2298"/>
                    <a:pt x="1973" y="4418"/>
                    <a:pt x="0" y="5587"/>
                  </a:cubicBezTo>
                  <a:lnTo>
                    <a:pt x="2031" y="5587"/>
                  </a:lnTo>
                  <a:cubicBezTo>
                    <a:pt x="2746" y="4533"/>
                    <a:pt x="3144" y="3301"/>
                    <a:pt x="3174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C825EFB3-7BC4-4086-B2E5-9BD164520044}"/>
                </a:ext>
              </a:extLst>
            </p:cNvPr>
            <p:cNvSpPr/>
            <p:nvPr/>
          </p:nvSpPr>
          <p:spPr>
            <a:xfrm>
              <a:off x="268662" y="6074014"/>
              <a:ext cx="3301" cy="5586"/>
            </a:xfrm>
            <a:custGeom>
              <a:avLst/>
              <a:gdLst>
                <a:gd name="connsiteX0" fmla="*/ 0 w 3301"/>
                <a:gd name="connsiteY0" fmla="*/ 2032 h 5586"/>
                <a:gd name="connsiteX1" fmla="*/ 1270 w 3301"/>
                <a:gd name="connsiteY1" fmla="*/ 5587 h 5586"/>
                <a:gd name="connsiteX2" fmla="*/ 3301 w 3301"/>
                <a:gd name="connsiteY2" fmla="*/ 5587 h 5586"/>
                <a:gd name="connsiteX3" fmla="*/ 0 w 3301"/>
                <a:gd name="connsiteY3" fmla="*/ 0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5586">
                  <a:moveTo>
                    <a:pt x="0" y="2032"/>
                  </a:moveTo>
                  <a:cubicBezTo>
                    <a:pt x="8" y="3327"/>
                    <a:pt x="456" y="4584"/>
                    <a:pt x="1270" y="5587"/>
                  </a:cubicBezTo>
                  <a:lnTo>
                    <a:pt x="3301" y="5587"/>
                  </a:lnTo>
                  <a:cubicBezTo>
                    <a:pt x="1299" y="4431"/>
                    <a:pt x="46" y="231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710DEBE5-6D52-4AE0-874F-89CCCC9EE955}"/>
                </a:ext>
              </a:extLst>
            </p:cNvPr>
            <p:cNvSpPr/>
            <p:nvPr/>
          </p:nvSpPr>
          <p:spPr>
            <a:xfrm>
              <a:off x="268662" y="6049001"/>
              <a:ext cx="13839" cy="30218"/>
            </a:xfrm>
            <a:custGeom>
              <a:avLst/>
              <a:gdLst>
                <a:gd name="connsiteX0" fmla="*/ 13839 w 13839"/>
                <a:gd name="connsiteY0" fmla="*/ 18029 h 30218"/>
                <a:gd name="connsiteX1" fmla="*/ 13839 w 13839"/>
                <a:gd name="connsiteY1" fmla="*/ 6983 h 30218"/>
                <a:gd name="connsiteX2" fmla="*/ 6983 w 13839"/>
                <a:gd name="connsiteY2" fmla="*/ 0 h 30218"/>
                <a:gd name="connsiteX3" fmla="*/ 0 w 13839"/>
                <a:gd name="connsiteY3" fmla="*/ 6983 h 30218"/>
                <a:gd name="connsiteX4" fmla="*/ 0 w 13839"/>
                <a:gd name="connsiteY4" fmla="*/ 24632 h 30218"/>
                <a:gd name="connsiteX5" fmla="*/ 3301 w 13839"/>
                <a:gd name="connsiteY5" fmla="*/ 30218 h 30218"/>
                <a:gd name="connsiteX6" fmla="*/ 10665 w 13839"/>
                <a:gd name="connsiteY6" fmla="*/ 30218 h 30218"/>
                <a:gd name="connsiteX7" fmla="*/ 13839 w 13839"/>
                <a:gd name="connsiteY7" fmla="*/ 24632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13839" y="18029"/>
                  </a:moveTo>
                  <a:lnTo>
                    <a:pt x="13839" y="6983"/>
                  </a:lnTo>
                  <a:cubicBezTo>
                    <a:pt x="13839" y="3174"/>
                    <a:pt x="10790" y="64"/>
                    <a:pt x="6983" y="0"/>
                  </a:cubicBezTo>
                  <a:cubicBezTo>
                    <a:pt x="3126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46" y="26943"/>
                    <a:pt x="1299" y="29063"/>
                    <a:pt x="3301" y="30218"/>
                  </a:cubicBezTo>
                  <a:lnTo>
                    <a:pt x="10665" y="30218"/>
                  </a:lnTo>
                  <a:cubicBezTo>
                    <a:pt x="12638" y="29050"/>
                    <a:pt x="13844" y="26930"/>
                    <a:pt x="13839" y="24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A2E444B5-AFCA-47C9-B781-36013FED35E4}"/>
                </a:ext>
              </a:extLst>
            </p:cNvPr>
            <p:cNvSpPr/>
            <p:nvPr/>
          </p:nvSpPr>
          <p:spPr>
            <a:xfrm>
              <a:off x="2651069" y="6427872"/>
              <a:ext cx="13839" cy="44946"/>
            </a:xfrm>
            <a:custGeom>
              <a:avLst/>
              <a:gdLst>
                <a:gd name="connsiteX0" fmla="*/ 0 w 13839"/>
                <a:gd name="connsiteY0" fmla="*/ 38090 h 44946"/>
                <a:gd name="connsiteX1" fmla="*/ 6856 w 13839"/>
                <a:gd name="connsiteY1" fmla="*/ 44947 h 44946"/>
                <a:gd name="connsiteX2" fmla="*/ 13839 w 13839"/>
                <a:gd name="connsiteY2" fmla="*/ 38090 h 44946"/>
                <a:gd name="connsiteX3" fmla="*/ 13839 w 13839"/>
                <a:gd name="connsiteY3" fmla="*/ 0 h 44946"/>
                <a:gd name="connsiteX4" fmla="*/ 6856 w 13839"/>
                <a:gd name="connsiteY4" fmla="*/ 6856 h 44946"/>
                <a:gd name="connsiteX5" fmla="*/ 2412 w 13839"/>
                <a:gd name="connsiteY5" fmla="*/ 5079 h 44946"/>
                <a:gd name="connsiteX6" fmla="*/ 0 w 13839"/>
                <a:gd name="connsiteY6" fmla="*/ 5079 h 44946"/>
                <a:gd name="connsiteX7" fmla="*/ 0 w 13839"/>
                <a:gd name="connsiteY7" fmla="*/ 37709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4946">
                  <a:moveTo>
                    <a:pt x="0" y="38090"/>
                  </a:moveTo>
                  <a:cubicBezTo>
                    <a:pt x="0" y="41874"/>
                    <a:pt x="3073" y="44947"/>
                    <a:pt x="6856" y="44947"/>
                  </a:cubicBezTo>
                  <a:cubicBezTo>
                    <a:pt x="10665" y="44947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5206" y="6831"/>
                    <a:pt x="3631" y="6196"/>
                    <a:pt x="2412" y="5079"/>
                  </a:cubicBezTo>
                  <a:lnTo>
                    <a:pt x="0" y="5079"/>
                  </a:lnTo>
                  <a:lnTo>
                    <a:pt x="0" y="377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69439113-9C3F-469B-86E6-53F1FAD3BC19}"/>
                </a:ext>
              </a:extLst>
            </p:cNvPr>
            <p:cNvSpPr/>
            <p:nvPr/>
          </p:nvSpPr>
          <p:spPr>
            <a:xfrm>
              <a:off x="275772" y="6080235"/>
              <a:ext cx="143218" cy="13839"/>
            </a:xfrm>
            <a:custGeom>
              <a:avLst/>
              <a:gdLst>
                <a:gd name="connsiteX0" fmla="*/ 139918 w 143218"/>
                <a:gd name="connsiteY0" fmla="*/ 6348 h 13839"/>
                <a:gd name="connsiteX1" fmla="*/ 143219 w 143218"/>
                <a:gd name="connsiteY1" fmla="*/ 1143 h 13839"/>
                <a:gd name="connsiteX2" fmla="*/ 139664 w 143218"/>
                <a:gd name="connsiteY2" fmla="*/ 0 h 13839"/>
                <a:gd name="connsiteX3" fmla="*/ 0 w 143218"/>
                <a:gd name="connsiteY3" fmla="*/ 0 h 13839"/>
                <a:gd name="connsiteX4" fmla="*/ 6856 w 143218"/>
                <a:gd name="connsiteY4" fmla="*/ 6983 h 13839"/>
                <a:gd name="connsiteX5" fmla="*/ 0 w 143218"/>
                <a:gd name="connsiteY5" fmla="*/ 13839 h 13839"/>
                <a:gd name="connsiteX6" fmla="*/ 139664 w 143218"/>
                <a:gd name="connsiteY6" fmla="*/ 13839 h 13839"/>
                <a:gd name="connsiteX7" fmla="*/ 143219 w 143218"/>
                <a:gd name="connsiteY7" fmla="*/ 12697 h 13839"/>
                <a:gd name="connsiteX8" fmla="*/ 139918 w 143218"/>
                <a:gd name="connsiteY8" fmla="*/ 6348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8" h="13839">
                  <a:moveTo>
                    <a:pt x="139918" y="6348"/>
                  </a:moveTo>
                  <a:cubicBezTo>
                    <a:pt x="140132" y="4190"/>
                    <a:pt x="141356" y="2260"/>
                    <a:pt x="143219" y="1143"/>
                  </a:cubicBezTo>
                  <a:cubicBezTo>
                    <a:pt x="142152" y="457"/>
                    <a:pt x="140927" y="63"/>
                    <a:pt x="139664" y="0"/>
                  </a:cubicBezTo>
                  <a:lnTo>
                    <a:pt x="0" y="0"/>
                  </a:lnTo>
                  <a:cubicBezTo>
                    <a:pt x="3806" y="63"/>
                    <a:pt x="6856" y="3174"/>
                    <a:pt x="6856" y="6983"/>
                  </a:cubicBezTo>
                  <a:cubicBezTo>
                    <a:pt x="6856" y="10767"/>
                    <a:pt x="3786" y="13839"/>
                    <a:pt x="0" y="13839"/>
                  </a:cubicBezTo>
                  <a:lnTo>
                    <a:pt x="139664" y="13839"/>
                  </a:lnTo>
                  <a:cubicBezTo>
                    <a:pt x="140927" y="13776"/>
                    <a:pt x="142152" y="13382"/>
                    <a:pt x="143219" y="12697"/>
                  </a:cubicBezTo>
                  <a:cubicBezTo>
                    <a:pt x="140968" y="11414"/>
                    <a:pt x="139676" y="8926"/>
                    <a:pt x="13991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5E9E1152-4B02-42E2-A6DC-854F8014AF33}"/>
                </a:ext>
              </a:extLst>
            </p:cNvPr>
            <p:cNvSpPr/>
            <p:nvPr/>
          </p:nvSpPr>
          <p:spPr>
            <a:xfrm>
              <a:off x="1975986" y="6464058"/>
              <a:ext cx="13839" cy="7618"/>
            </a:xfrm>
            <a:custGeom>
              <a:avLst/>
              <a:gdLst>
                <a:gd name="connsiteX0" fmla="*/ 6856 w 13839"/>
                <a:gd name="connsiteY0" fmla="*/ 6983 h 7618"/>
                <a:gd name="connsiteX1" fmla="*/ 0 w 13839"/>
                <a:gd name="connsiteY1" fmla="*/ 0 h 7618"/>
                <a:gd name="connsiteX2" fmla="*/ 0 w 13839"/>
                <a:gd name="connsiteY2" fmla="*/ 635 h 7618"/>
                <a:gd name="connsiteX3" fmla="*/ 6856 w 13839"/>
                <a:gd name="connsiteY3" fmla="*/ 7618 h 7618"/>
                <a:gd name="connsiteX4" fmla="*/ 13839 w 13839"/>
                <a:gd name="connsiteY4" fmla="*/ 635 h 7618"/>
                <a:gd name="connsiteX5" fmla="*/ 13839 w 13839"/>
                <a:gd name="connsiteY5" fmla="*/ 0 h 7618"/>
                <a:gd name="connsiteX6" fmla="*/ 6856 w 13839"/>
                <a:gd name="connsiteY6" fmla="*/ 6983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618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79939479-AF3E-404F-8191-3115837BEED6}"/>
                </a:ext>
              </a:extLst>
            </p:cNvPr>
            <p:cNvSpPr/>
            <p:nvPr/>
          </p:nvSpPr>
          <p:spPr>
            <a:xfrm>
              <a:off x="3180902" y="6464693"/>
              <a:ext cx="13712" cy="8125"/>
            </a:xfrm>
            <a:custGeom>
              <a:avLst/>
              <a:gdLst>
                <a:gd name="connsiteX0" fmla="*/ 13712 w 13712"/>
                <a:gd name="connsiteY0" fmla="*/ 0 h 8125"/>
                <a:gd name="connsiteX1" fmla="*/ 6856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6 w 13712"/>
                <a:gd name="connsiteY4" fmla="*/ 8126 h 8125"/>
                <a:gd name="connsiteX5" fmla="*/ 13712 w 13712"/>
                <a:gd name="connsiteY5" fmla="*/ 1270 h 8125"/>
                <a:gd name="connsiteX6" fmla="*/ 13712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6" y="8126"/>
                  </a:cubicBezTo>
                  <a:cubicBezTo>
                    <a:pt x="10640" y="8126"/>
                    <a:pt x="13712" y="5053"/>
                    <a:pt x="13712" y="1270"/>
                  </a:cubicBez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804F685-92F5-4CC1-AF92-E947BF51FA02}"/>
                </a:ext>
              </a:extLst>
            </p:cNvPr>
            <p:cNvSpPr/>
            <p:nvPr/>
          </p:nvSpPr>
          <p:spPr>
            <a:xfrm>
              <a:off x="1427870" y="6393083"/>
              <a:ext cx="13839" cy="72879"/>
            </a:xfrm>
            <a:custGeom>
              <a:avLst/>
              <a:gdLst>
                <a:gd name="connsiteX0" fmla="*/ 6856 w 13839"/>
                <a:gd name="connsiteY0" fmla="*/ 65896 h 72879"/>
                <a:gd name="connsiteX1" fmla="*/ 13839 w 13839"/>
                <a:gd name="connsiteY1" fmla="*/ 72879 h 72879"/>
                <a:gd name="connsiteX2" fmla="*/ 13839 w 13839"/>
                <a:gd name="connsiteY2" fmla="*/ 6983 h 72879"/>
                <a:gd name="connsiteX3" fmla="*/ 6856 w 13839"/>
                <a:gd name="connsiteY3" fmla="*/ 0 h 72879"/>
                <a:gd name="connsiteX4" fmla="*/ 0 w 13839"/>
                <a:gd name="connsiteY4" fmla="*/ 6983 h 72879"/>
                <a:gd name="connsiteX5" fmla="*/ 0 w 13839"/>
                <a:gd name="connsiteY5" fmla="*/ 72879 h 72879"/>
                <a:gd name="connsiteX6" fmla="*/ 6856 w 13839"/>
                <a:gd name="connsiteY6" fmla="*/ 65896 h 72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2879">
                  <a:moveTo>
                    <a:pt x="6856" y="65896"/>
                  </a:moveTo>
                  <a:cubicBezTo>
                    <a:pt x="10716" y="65896"/>
                    <a:pt x="13839" y="69019"/>
                    <a:pt x="13839" y="72879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72879"/>
                  </a:lnTo>
                  <a:cubicBezTo>
                    <a:pt x="0" y="69070"/>
                    <a:pt x="3047" y="65960"/>
                    <a:pt x="6856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440B9EF-B0EE-465E-A43E-BDF8ADEDDA7B}"/>
                </a:ext>
              </a:extLst>
            </p:cNvPr>
            <p:cNvSpPr/>
            <p:nvPr/>
          </p:nvSpPr>
          <p:spPr>
            <a:xfrm>
              <a:off x="1427870" y="6458979"/>
              <a:ext cx="13839" cy="315514"/>
            </a:xfrm>
            <a:custGeom>
              <a:avLst/>
              <a:gdLst>
                <a:gd name="connsiteX0" fmla="*/ 6856 w 13839"/>
                <a:gd name="connsiteY0" fmla="*/ 315514 h 315514"/>
                <a:gd name="connsiteX1" fmla="*/ 13839 w 13839"/>
                <a:gd name="connsiteY1" fmla="*/ 308658 h 315514"/>
                <a:gd name="connsiteX2" fmla="*/ 13839 w 13839"/>
                <a:gd name="connsiteY2" fmla="*/ 6983 h 315514"/>
                <a:gd name="connsiteX3" fmla="*/ 6856 w 13839"/>
                <a:gd name="connsiteY3" fmla="*/ 0 h 315514"/>
                <a:gd name="connsiteX4" fmla="*/ 0 w 13839"/>
                <a:gd name="connsiteY4" fmla="*/ 6983 h 315514"/>
                <a:gd name="connsiteX5" fmla="*/ 0 w 13839"/>
                <a:gd name="connsiteY5" fmla="*/ 308658 h 315514"/>
                <a:gd name="connsiteX6" fmla="*/ 6856 w 13839"/>
                <a:gd name="connsiteY6" fmla="*/ 315514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514">
                  <a:moveTo>
                    <a:pt x="6856" y="315514"/>
                  </a:moveTo>
                  <a:cubicBezTo>
                    <a:pt x="10665" y="315514"/>
                    <a:pt x="13776" y="312467"/>
                    <a:pt x="13839" y="308658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08658"/>
                  </a:lnTo>
                  <a:cubicBezTo>
                    <a:pt x="0" y="312442"/>
                    <a:pt x="3073" y="315514"/>
                    <a:pt x="6856" y="3155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731725EA-6AC5-4326-BB53-F0C6FF732FA6}"/>
                </a:ext>
              </a:extLst>
            </p:cNvPr>
            <p:cNvSpPr/>
            <p:nvPr/>
          </p:nvSpPr>
          <p:spPr>
            <a:xfrm>
              <a:off x="2653608" y="6426475"/>
              <a:ext cx="11300" cy="8633"/>
            </a:xfrm>
            <a:custGeom>
              <a:avLst/>
              <a:gdLst>
                <a:gd name="connsiteX0" fmla="*/ 11300 w 11300"/>
                <a:gd name="connsiteY0" fmla="*/ 1778 h 8633"/>
                <a:gd name="connsiteX1" fmla="*/ 11300 w 11300"/>
                <a:gd name="connsiteY1" fmla="*/ 0 h 8633"/>
                <a:gd name="connsiteX2" fmla="*/ 4317 w 11300"/>
                <a:gd name="connsiteY2" fmla="*/ 6856 h 8633"/>
                <a:gd name="connsiteX3" fmla="*/ 0 w 11300"/>
                <a:gd name="connsiteY3" fmla="*/ 6856 h 8633"/>
                <a:gd name="connsiteX4" fmla="*/ 4444 w 11300"/>
                <a:gd name="connsiteY4" fmla="*/ 8634 h 8633"/>
                <a:gd name="connsiteX5" fmla="*/ 11300 w 11300"/>
                <a:gd name="connsiteY5" fmla="*/ 1778 h 8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0" h="8633">
                  <a:moveTo>
                    <a:pt x="11300" y="1778"/>
                  </a:moveTo>
                  <a:lnTo>
                    <a:pt x="11300" y="0"/>
                  </a:lnTo>
                  <a:cubicBezTo>
                    <a:pt x="11237" y="3809"/>
                    <a:pt x="8126" y="6856"/>
                    <a:pt x="4317" y="6856"/>
                  </a:cubicBezTo>
                  <a:lnTo>
                    <a:pt x="0" y="6856"/>
                  </a:lnTo>
                  <a:cubicBezTo>
                    <a:pt x="1219" y="7974"/>
                    <a:pt x="2793" y="8609"/>
                    <a:pt x="4444" y="8634"/>
                  </a:cubicBezTo>
                  <a:cubicBezTo>
                    <a:pt x="8202" y="8570"/>
                    <a:pt x="11237" y="5536"/>
                    <a:pt x="1130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268646CC-BC80-4F64-A013-3CCD2EFBEE2D}"/>
                </a:ext>
              </a:extLst>
            </p:cNvPr>
            <p:cNvSpPr/>
            <p:nvPr/>
          </p:nvSpPr>
          <p:spPr>
            <a:xfrm>
              <a:off x="2651910" y="5864165"/>
              <a:ext cx="13083" cy="562310"/>
            </a:xfrm>
            <a:custGeom>
              <a:avLst/>
              <a:gdLst>
                <a:gd name="connsiteX0" fmla="*/ 12998 w 13083"/>
                <a:gd name="connsiteY0" fmla="*/ 562310 h 562310"/>
                <a:gd name="connsiteX1" fmla="*/ 12998 w 13083"/>
                <a:gd name="connsiteY1" fmla="*/ 7081 h 562310"/>
                <a:gd name="connsiteX2" fmla="*/ 6015 w 13083"/>
                <a:gd name="connsiteY2" fmla="*/ 98 h 562310"/>
                <a:gd name="connsiteX3" fmla="*/ 3857 w 13083"/>
                <a:gd name="connsiteY3" fmla="*/ 98 h 562310"/>
                <a:gd name="connsiteX4" fmla="*/ 2587 w 13083"/>
                <a:gd name="connsiteY4" fmla="*/ 98 h 562310"/>
                <a:gd name="connsiteX5" fmla="*/ 1698 w 13083"/>
                <a:gd name="connsiteY5" fmla="*/ 1368 h 562310"/>
                <a:gd name="connsiteX6" fmla="*/ 809 w 13083"/>
                <a:gd name="connsiteY6" fmla="*/ 2383 h 562310"/>
                <a:gd name="connsiteX7" fmla="*/ 48 w 13083"/>
                <a:gd name="connsiteY7" fmla="*/ 3526 h 562310"/>
                <a:gd name="connsiteX8" fmla="*/ 48 w 13083"/>
                <a:gd name="connsiteY8" fmla="*/ 4669 h 562310"/>
                <a:gd name="connsiteX9" fmla="*/ 48 w 13083"/>
                <a:gd name="connsiteY9" fmla="*/ 6066 h 562310"/>
                <a:gd name="connsiteX10" fmla="*/ 48 w 13083"/>
                <a:gd name="connsiteY10" fmla="*/ 6066 h 562310"/>
                <a:gd name="connsiteX11" fmla="*/ 48 w 13083"/>
                <a:gd name="connsiteY11" fmla="*/ 554311 h 562310"/>
                <a:gd name="connsiteX12" fmla="*/ 6904 w 13083"/>
                <a:gd name="connsiteY12" fmla="*/ 554311 h 562310"/>
                <a:gd name="connsiteX13" fmla="*/ 13036 w 13083"/>
                <a:gd name="connsiteY13" fmla="*/ 562056 h 562310"/>
                <a:gd name="connsiteX14" fmla="*/ 12998 w 13083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083" h="562310">
                  <a:moveTo>
                    <a:pt x="12998" y="562310"/>
                  </a:moveTo>
                  <a:lnTo>
                    <a:pt x="12998" y="7081"/>
                  </a:lnTo>
                  <a:cubicBezTo>
                    <a:pt x="12998" y="3224"/>
                    <a:pt x="9875" y="98"/>
                    <a:pt x="6015" y="98"/>
                  </a:cubicBezTo>
                  <a:cubicBezTo>
                    <a:pt x="5304" y="-33"/>
                    <a:pt x="4568" y="-33"/>
                    <a:pt x="3857" y="98"/>
                  </a:cubicBezTo>
                  <a:lnTo>
                    <a:pt x="2587" y="98"/>
                  </a:lnTo>
                  <a:lnTo>
                    <a:pt x="1698" y="1368"/>
                  </a:lnTo>
                  <a:lnTo>
                    <a:pt x="809" y="2383"/>
                  </a:lnTo>
                  <a:cubicBezTo>
                    <a:pt x="530" y="2744"/>
                    <a:pt x="276" y="3126"/>
                    <a:pt x="48" y="3526"/>
                  </a:cubicBezTo>
                  <a:lnTo>
                    <a:pt x="48" y="4669"/>
                  </a:lnTo>
                  <a:cubicBezTo>
                    <a:pt x="-16" y="5132"/>
                    <a:pt x="-16" y="5602"/>
                    <a:pt x="48" y="6066"/>
                  </a:cubicBezTo>
                  <a:cubicBezTo>
                    <a:pt x="48" y="6066"/>
                    <a:pt x="48" y="6066"/>
                    <a:pt x="48" y="6066"/>
                  </a:cubicBezTo>
                  <a:lnTo>
                    <a:pt x="48" y="554311"/>
                  </a:lnTo>
                  <a:lnTo>
                    <a:pt x="6904" y="554311"/>
                  </a:lnTo>
                  <a:cubicBezTo>
                    <a:pt x="10738" y="554756"/>
                    <a:pt x="13481" y="558222"/>
                    <a:pt x="13036" y="562056"/>
                  </a:cubicBezTo>
                  <a:cubicBezTo>
                    <a:pt x="13024" y="562145"/>
                    <a:pt x="13011" y="562221"/>
                    <a:pt x="12998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D10BB8F4-D4B1-4AA9-A4EA-B40F31BD3D1B}"/>
                </a:ext>
              </a:extLst>
            </p:cNvPr>
            <p:cNvSpPr/>
            <p:nvPr/>
          </p:nvSpPr>
          <p:spPr>
            <a:xfrm>
              <a:off x="249490" y="6079600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39 h 13839"/>
                <a:gd name="connsiteX5" fmla="*/ 13458 w 13458"/>
                <a:gd name="connsiteY5" fmla="*/ 13839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52" y="63"/>
                    <a:pt x="13458" y="0"/>
                  </a:cubicBezTo>
                  <a:lnTo>
                    <a:pt x="6856" y="0"/>
                  </a:lnTo>
                  <a:cubicBezTo>
                    <a:pt x="3050" y="63"/>
                    <a:pt x="0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3458" y="13839"/>
                  </a:lnTo>
                  <a:cubicBezTo>
                    <a:pt x="9672" y="13839"/>
                    <a:pt x="6602" y="10767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FCEBB4A2-47EB-441F-B402-8EC846FFD329}"/>
                </a:ext>
              </a:extLst>
            </p:cNvPr>
            <p:cNvSpPr/>
            <p:nvPr/>
          </p:nvSpPr>
          <p:spPr>
            <a:xfrm>
              <a:off x="256092" y="6079600"/>
              <a:ext cx="26409" cy="13839"/>
            </a:xfrm>
            <a:custGeom>
              <a:avLst/>
              <a:gdLst>
                <a:gd name="connsiteX0" fmla="*/ 26409 w 26409"/>
                <a:gd name="connsiteY0" fmla="*/ 6983 h 13839"/>
                <a:gd name="connsiteX1" fmla="*/ 19553 w 26409"/>
                <a:gd name="connsiteY1" fmla="*/ 0 h 13839"/>
                <a:gd name="connsiteX2" fmla="*/ 6856 w 26409"/>
                <a:gd name="connsiteY2" fmla="*/ 0 h 13839"/>
                <a:gd name="connsiteX3" fmla="*/ 0 w 26409"/>
                <a:gd name="connsiteY3" fmla="*/ 6983 h 13839"/>
                <a:gd name="connsiteX4" fmla="*/ 6856 w 26409"/>
                <a:gd name="connsiteY4" fmla="*/ 13839 h 13839"/>
                <a:gd name="connsiteX5" fmla="*/ 19553 w 26409"/>
                <a:gd name="connsiteY5" fmla="*/ 13839 h 13839"/>
                <a:gd name="connsiteX6" fmla="*/ 26409 w 2640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9" h="13839">
                  <a:moveTo>
                    <a:pt x="26409" y="6983"/>
                  </a:moveTo>
                  <a:cubicBezTo>
                    <a:pt x="26409" y="3174"/>
                    <a:pt x="23359" y="63"/>
                    <a:pt x="19553" y="0"/>
                  </a:cubicBezTo>
                  <a:lnTo>
                    <a:pt x="6856" y="0"/>
                  </a:lnTo>
                  <a:cubicBezTo>
                    <a:pt x="3050" y="63"/>
                    <a:pt x="-1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9553" y="13839"/>
                  </a:lnTo>
                  <a:cubicBezTo>
                    <a:pt x="23339" y="13839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9DC7E1C7-9D32-4B24-8F75-9D949D0395F2}"/>
                </a:ext>
              </a:extLst>
            </p:cNvPr>
            <p:cNvSpPr/>
            <p:nvPr/>
          </p:nvSpPr>
          <p:spPr>
            <a:xfrm>
              <a:off x="415562" y="6079600"/>
              <a:ext cx="65641" cy="14474"/>
            </a:xfrm>
            <a:custGeom>
              <a:avLst/>
              <a:gdLst>
                <a:gd name="connsiteX0" fmla="*/ 58659 w 65641"/>
                <a:gd name="connsiteY0" fmla="*/ 6983 h 14474"/>
                <a:gd name="connsiteX1" fmla="*/ 65642 w 65641"/>
                <a:gd name="connsiteY1" fmla="*/ 0 h 14474"/>
                <a:gd name="connsiteX2" fmla="*/ 7110 w 65641"/>
                <a:gd name="connsiteY2" fmla="*/ 0 h 14474"/>
                <a:gd name="connsiteX3" fmla="*/ 3428 w 65641"/>
                <a:gd name="connsiteY3" fmla="*/ 1778 h 14474"/>
                <a:gd name="connsiteX4" fmla="*/ 0 w 65641"/>
                <a:gd name="connsiteY4" fmla="*/ 7618 h 14474"/>
                <a:gd name="connsiteX5" fmla="*/ 6983 w 65641"/>
                <a:gd name="connsiteY5" fmla="*/ 14474 h 14474"/>
                <a:gd name="connsiteX6" fmla="*/ 65642 w 65641"/>
                <a:gd name="connsiteY6" fmla="*/ 14474 h 14474"/>
                <a:gd name="connsiteX7" fmla="*/ 58640 w 65641"/>
                <a:gd name="connsiteY7" fmla="*/ 7504 h 14474"/>
                <a:gd name="connsiteX8" fmla="*/ 58659 w 65641"/>
                <a:gd name="connsiteY8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5641" h="14474">
                  <a:moveTo>
                    <a:pt x="58659" y="6983"/>
                  </a:moveTo>
                  <a:cubicBezTo>
                    <a:pt x="58659" y="3123"/>
                    <a:pt x="61785" y="0"/>
                    <a:pt x="65642" y="0"/>
                  </a:cubicBezTo>
                  <a:lnTo>
                    <a:pt x="7110" y="0"/>
                  </a:lnTo>
                  <a:cubicBezTo>
                    <a:pt x="5726" y="190"/>
                    <a:pt x="4436" y="813"/>
                    <a:pt x="3428" y="1778"/>
                  </a:cubicBezTo>
                  <a:cubicBezTo>
                    <a:pt x="1337" y="2984"/>
                    <a:pt x="34" y="5206"/>
                    <a:pt x="0" y="7618"/>
                  </a:cubicBezTo>
                  <a:cubicBezTo>
                    <a:pt x="253" y="11338"/>
                    <a:pt x="3254" y="14284"/>
                    <a:pt x="6983" y="14474"/>
                  </a:cubicBezTo>
                  <a:lnTo>
                    <a:pt x="65642" y="14474"/>
                  </a:lnTo>
                  <a:cubicBezTo>
                    <a:pt x="61785" y="14487"/>
                    <a:pt x="58650" y="11364"/>
                    <a:pt x="58640" y="7504"/>
                  </a:cubicBezTo>
                  <a:cubicBezTo>
                    <a:pt x="58640" y="7339"/>
                    <a:pt x="58646" y="7161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66DBA720-6E45-462D-9849-46AD857481E0}"/>
                </a:ext>
              </a:extLst>
            </p:cNvPr>
            <p:cNvSpPr/>
            <p:nvPr/>
          </p:nvSpPr>
          <p:spPr>
            <a:xfrm>
              <a:off x="474856" y="6079600"/>
              <a:ext cx="14601" cy="13839"/>
            </a:xfrm>
            <a:custGeom>
              <a:avLst/>
              <a:gdLst>
                <a:gd name="connsiteX0" fmla="*/ 7618 w 14601"/>
                <a:gd name="connsiteY0" fmla="*/ 6983 h 13839"/>
                <a:gd name="connsiteX1" fmla="*/ 14601 w 14601"/>
                <a:gd name="connsiteY1" fmla="*/ 0 h 13839"/>
                <a:gd name="connsiteX2" fmla="*/ 6983 w 14601"/>
                <a:gd name="connsiteY2" fmla="*/ 0 h 13839"/>
                <a:gd name="connsiteX3" fmla="*/ 0 w 14601"/>
                <a:gd name="connsiteY3" fmla="*/ 6983 h 13839"/>
                <a:gd name="connsiteX4" fmla="*/ 6983 w 14601"/>
                <a:gd name="connsiteY4" fmla="*/ 13839 h 13839"/>
                <a:gd name="connsiteX5" fmla="*/ 14601 w 14601"/>
                <a:gd name="connsiteY5" fmla="*/ 13839 h 13839"/>
                <a:gd name="connsiteX6" fmla="*/ 7618 w 14601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1" h="13839">
                  <a:moveTo>
                    <a:pt x="7618" y="6983"/>
                  </a:moveTo>
                  <a:cubicBezTo>
                    <a:pt x="7618" y="3123"/>
                    <a:pt x="10744" y="0"/>
                    <a:pt x="14601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4601" y="13839"/>
                  </a:lnTo>
                  <a:cubicBezTo>
                    <a:pt x="10793" y="13839"/>
                    <a:pt x="7688" y="10792"/>
                    <a:pt x="761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C678FDB5-8008-4248-AB64-4DE2554D25CE}"/>
                </a:ext>
              </a:extLst>
            </p:cNvPr>
            <p:cNvSpPr/>
            <p:nvPr/>
          </p:nvSpPr>
          <p:spPr>
            <a:xfrm>
              <a:off x="481839" y="6079600"/>
              <a:ext cx="165691" cy="13869"/>
            </a:xfrm>
            <a:custGeom>
              <a:avLst/>
              <a:gdLst>
                <a:gd name="connsiteX0" fmla="*/ 158074 w 165691"/>
                <a:gd name="connsiteY0" fmla="*/ 6983 h 13869"/>
                <a:gd name="connsiteX1" fmla="*/ 165057 w 165691"/>
                <a:gd name="connsiteY1" fmla="*/ 0 h 13869"/>
                <a:gd name="connsiteX2" fmla="*/ 6983 w 165691"/>
                <a:gd name="connsiteY2" fmla="*/ 0 h 13869"/>
                <a:gd name="connsiteX3" fmla="*/ 0 w 165691"/>
                <a:gd name="connsiteY3" fmla="*/ 6983 h 13869"/>
                <a:gd name="connsiteX4" fmla="*/ 6983 w 165691"/>
                <a:gd name="connsiteY4" fmla="*/ 13839 h 13869"/>
                <a:gd name="connsiteX5" fmla="*/ 165692 w 165691"/>
                <a:gd name="connsiteY5" fmla="*/ 13839 h 13869"/>
                <a:gd name="connsiteX6" fmla="*/ 158102 w 165691"/>
                <a:gd name="connsiteY6" fmla="*/ 7517 h 13869"/>
                <a:gd name="connsiteX7" fmla="*/ 158074 w 165691"/>
                <a:gd name="connsiteY7" fmla="*/ 6983 h 13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691" h="13869">
                  <a:moveTo>
                    <a:pt x="158074" y="6983"/>
                  </a:moveTo>
                  <a:cubicBezTo>
                    <a:pt x="158074" y="3123"/>
                    <a:pt x="161200" y="0"/>
                    <a:pt x="165057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65692" y="13839"/>
                  </a:lnTo>
                  <a:cubicBezTo>
                    <a:pt x="161851" y="14195"/>
                    <a:pt x="158453" y="11364"/>
                    <a:pt x="158102" y="7517"/>
                  </a:cubicBezTo>
                  <a:cubicBezTo>
                    <a:pt x="158085" y="7339"/>
                    <a:pt x="158076" y="7161"/>
                    <a:pt x="158074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714E5816-E9DA-48F9-9D30-EEC38311D7B6}"/>
                </a:ext>
              </a:extLst>
            </p:cNvPr>
            <p:cNvSpPr/>
            <p:nvPr/>
          </p:nvSpPr>
          <p:spPr>
            <a:xfrm>
              <a:off x="1975986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E1978D1A-23AF-4E46-9CEB-1606EC2FA42E}"/>
                </a:ext>
              </a:extLst>
            </p:cNvPr>
            <p:cNvSpPr/>
            <p:nvPr/>
          </p:nvSpPr>
          <p:spPr>
            <a:xfrm>
              <a:off x="1975986" y="6379117"/>
              <a:ext cx="13839" cy="90908"/>
            </a:xfrm>
            <a:custGeom>
              <a:avLst/>
              <a:gdLst>
                <a:gd name="connsiteX0" fmla="*/ 0 w 13839"/>
                <a:gd name="connsiteY0" fmla="*/ 84053 h 90908"/>
                <a:gd name="connsiteX1" fmla="*/ 6856 w 13839"/>
                <a:gd name="connsiteY1" fmla="*/ 90909 h 90908"/>
                <a:gd name="connsiteX2" fmla="*/ 13839 w 13839"/>
                <a:gd name="connsiteY2" fmla="*/ 84053 h 90908"/>
                <a:gd name="connsiteX3" fmla="*/ 13839 w 13839"/>
                <a:gd name="connsiteY3" fmla="*/ 6983 h 90908"/>
                <a:gd name="connsiteX4" fmla="*/ 13839 w 13839"/>
                <a:gd name="connsiteY4" fmla="*/ 5841 h 90908"/>
                <a:gd name="connsiteX5" fmla="*/ 7110 w 13839"/>
                <a:gd name="connsiteY5" fmla="*/ 0 h 90908"/>
                <a:gd name="connsiteX6" fmla="*/ 254 w 13839"/>
                <a:gd name="connsiteY6" fmla="*/ 6983 h 90908"/>
                <a:gd name="connsiteX7" fmla="*/ 254 w 13839"/>
                <a:gd name="connsiteY7" fmla="*/ 84306 h 9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0908">
                  <a:moveTo>
                    <a:pt x="0" y="84053"/>
                  </a:moveTo>
                  <a:cubicBezTo>
                    <a:pt x="0" y="87836"/>
                    <a:pt x="3072" y="90909"/>
                    <a:pt x="6856" y="90909"/>
                  </a:cubicBezTo>
                  <a:cubicBezTo>
                    <a:pt x="10665" y="90909"/>
                    <a:pt x="13776" y="87861"/>
                    <a:pt x="13839" y="84053"/>
                  </a:cubicBezTo>
                  <a:lnTo>
                    <a:pt x="13839" y="6983"/>
                  </a:lnTo>
                  <a:cubicBezTo>
                    <a:pt x="13839" y="6983"/>
                    <a:pt x="13839" y="6221"/>
                    <a:pt x="13839" y="5841"/>
                  </a:cubicBezTo>
                  <a:cubicBezTo>
                    <a:pt x="13344" y="2501"/>
                    <a:pt x="10487" y="25"/>
                    <a:pt x="7110" y="0"/>
                  </a:cubicBezTo>
                  <a:cubicBezTo>
                    <a:pt x="3301" y="64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594D75B4-BE87-449E-A7BA-D15EE835F754}"/>
                </a:ext>
              </a:extLst>
            </p:cNvPr>
            <p:cNvSpPr/>
            <p:nvPr/>
          </p:nvSpPr>
          <p:spPr>
            <a:xfrm>
              <a:off x="3180902" y="6464058"/>
              <a:ext cx="13712" cy="7618"/>
            </a:xfrm>
            <a:custGeom>
              <a:avLst/>
              <a:gdLst>
                <a:gd name="connsiteX0" fmla="*/ 6856 w 13712"/>
                <a:gd name="connsiteY0" fmla="*/ 7618 h 7618"/>
                <a:gd name="connsiteX1" fmla="*/ 13712 w 13712"/>
                <a:gd name="connsiteY1" fmla="*/ 635 h 7618"/>
                <a:gd name="connsiteX2" fmla="*/ 13712 w 13712"/>
                <a:gd name="connsiteY2" fmla="*/ 0 h 7618"/>
                <a:gd name="connsiteX3" fmla="*/ 6856 w 13712"/>
                <a:gd name="connsiteY3" fmla="*/ 6856 h 7618"/>
                <a:gd name="connsiteX4" fmla="*/ 0 w 13712"/>
                <a:gd name="connsiteY4" fmla="*/ 0 h 7618"/>
                <a:gd name="connsiteX5" fmla="*/ 0 w 13712"/>
                <a:gd name="connsiteY5" fmla="*/ 635 h 7618"/>
                <a:gd name="connsiteX6" fmla="*/ 6856 w 13712"/>
                <a:gd name="connsiteY6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618">
                  <a:moveTo>
                    <a:pt x="6856" y="7618"/>
                  </a:moveTo>
                  <a:cubicBezTo>
                    <a:pt x="10665" y="7555"/>
                    <a:pt x="13712" y="4444"/>
                    <a:pt x="13712" y="635"/>
                  </a:cubicBezTo>
                  <a:lnTo>
                    <a:pt x="13712" y="0"/>
                  </a:ln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3E50EA06-3FD3-42A2-B7C6-ABF8215A58BF}"/>
                </a:ext>
              </a:extLst>
            </p:cNvPr>
            <p:cNvSpPr/>
            <p:nvPr/>
          </p:nvSpPr>
          <p:spPr>
            <a:xfrm>
              <a:off x="640529" y="6079600"/>
              <a:ext cx="45092" cy="14476"/>
            </a:xfrm>
            <a:custGeom>
              <a:avLst/>
              <a:gdLst>
                <a:gd name="connsiteX0" fmla="*/ 38109 w 45092"/>
                <a:gd name="connsiteY0" fmla="*/ 6983 h 14476"/>
                <a:gd name="connsiteX1" fmla="*/ 44965 w 45092"/>
                <a:gd name="connsiteY1" fmla="*/ 0 h 14476"/>
                <a:gd name="connsiteX2" fmla="*/ 7002 w 45092"/>
                <a:gd name="connsiteY2" fmla="*/ 0 h 14476"/>
                <a:gd name="connsiteX3" fmla="*/ 19 w 45092"/>
                <a:gd name="connsiteY3" fmla="*/ 6983 h 14476"/>
                <a:gd name="connsiteX4" fmla="*/ 6475 w 45092"/>
                <a:gd name="connsiteY4" fmla="*/ 14462 h 14476"/>
                <a:gd name="connsiteX5" fmla="*/ 7002 w 45092"/>
                <a:gd name="connsiteY5" fmla="*/ 14474 h 14476"/>
                <a:gd name="connsiteX6" fmla="*/ 45092 w 45092"/>
                <a:gd name="connsiteY6" fmla="*/ 14474 h 14476"/>
                <a:gd name="connsiteX7" fmla="*/ 38081 w 45092"/>
                <a:gd name="connsiteY7" fmla="*/ 7770 h 14476"/>
                <a:gd name="connsiteX8" fmla="*/ 38109 w 45092"/>
                <a:gd name="connsiteY8" fmla="*/ 6983 h 14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092" h="14476">
                  <a:moveTo>
                    <a:pt x="38109" y="6983"/>
                  </a:moveTo>
                  <a:cubicBezTo>
                    <a:pt x="38109" y="3174"/>
                    <a:pt x="41159" y="63"/>
                    <a:pt x="44965" y="0"/>
                  </a:cubicBezTo>
                  <a:lnTo>
                    <a:pt x="7002" y="0"/>
                  </a:lnTo>
                  <a:cubicBezTo>
                    <a:pt x="3145" y="0"/>
                    <a:pt x="19" y="3123"/>
                    <a:pt x="19" y="6983"/>
                  </a:cubicBezTo>
                  <a:cubicBezTo>
                    <a:pt x="-262" y="10830"/>
                    <a:pt x="2629" y="14170"/>
                    <a:pt x="6475" y="14462"/>
                  </a:cubicBezTo>
                  <a:cubicBezTo>
                    <a:pt x="6650" y="14474"/>
                    <a:pt x="6827" y="14474"/>
                    <a:pt x="7002" y="14474"/>
                  </a:cubicBezTo>
                  <a:lnTo>
                    <a:pt x="45092" y="14474"/>
                  </a:lnTo>
                  <a:cubicBezTo>
                    <a:pt x="41306" y="14563"/>
                    <a:pt x="38167" y="11567"/>
                    <a:pt x="38081" y="7770"/>
                  </a:cubicBezTo>
                  <a:cubicBezTo>
                    <a:pt x="38075" y="7517"/>
                    <a:pt x="38085" y="7250"/>
                    <a:pt x="381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5B49C000-DBCF-49FE-B6EC-721BC8CBE289}"/>
                </a:ext>
              </a:extLst>
            </p:cNvPr>
            <p:cNvSpPr/>
            <p:nvPr/>
          </p:nvSpPr>
          <p:spPr>
            <a:xfrm>
              <a:off x="3180902" y="6463169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2 w 13712"/>
                <a:gd name="connsiteY1" fmla="*/ 889 h 7871"/>
                <a:gd name="connsiteX2" fmla="*/ 13712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5" y="7808"/>
                    <a:pt x="13712" y="4698"/>
                    <a:pt x="13712" y="889"/>
                  </a:cubicBezTo>
                  <a:lnTo>
                    <a:pt x="13712" y="0"/>
                  </a:lnTo>
                  <a:cubicBezTo>
                    <a:pt x="13712" y="3783"/>
                    <a:pt x="10640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4530DBA1-5846-4E4E-98E1-6577B965486C}"/>
                </a:ext>
              </a:extLst>
            </p:cNvPr>
            <p:cNvSpPr/>
            <p:nvPr/>
          </p:nvSpPr>
          <p:spPr>
            <a:xfrm>
              <a:off x="3180902" y="5848139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6 w 13712"/>
                <a:gd name="connsiteY2" fmla="*/ 621887 h 621886"/>
                <a:gd name="connsiteX3" fmla="*/ 13712 w 13712"/>
                <a:gd name="connsiteY3" fmla="*/ 615031 h 621886"/>
                <a:gd name="connsiteX4" fmla="*/ 13712 w 13712"/>
                <a:gd name="connsiteY4" fmla="*/ 6856 h 621886"/>
                <a:gd name="connsiteX5" fmla="*/ 6856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6" y="621887"/>
                  </a:cubicBezTo>
                  <a:cubicBezTo>
                    <a:pt x="10640" y="621887"/>
                    <a:pt x="13712" y="618814"/>
                    <a:pt x="13712" y="615031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A7E31749-B36A-44A9-B6CE-E38789F59B20}"/>
                </a:ext>
              </a:extLst>
            </p:cNvPr>
            <p:cNvSpPr/>
            <p:nvPr/>
          </p:nvSpPr>
          <p:spPr>
            <a:xfrm>
              <a:off x="678735" y="6079600"/>
              <a:ext cx="10187" cy="14475"/>
            </a:xfrm>
            <a:custGeom>
              <a:avLst/>
              <a:gdLst>
                <a:gd name="connsiteX0" fmla="*/ 3077 w 10187"/>
                <a:gd name="connsiteY0" fmla="*/ 6983 h 14475"/>
                <a:gd name="connsiteX1" fmla="*/ 10060 w 10187"/>
                <a:gd name="connsiteY1" fmla="*/ 0 h 14475"/>
                <a:gd name="connsiteX2" fmla="*/ 6886 w 10187"/>
                <a:gd name="connsiteY2" fmla="*/ 0 h 14475"/>
                <a:gd name="connsiteX3" fmla="*/ 30 w 10187"/>
                <a:gd name="connsiteY3" fmla="*/ 6983 h 14475"/>
                <a:gd name="connsiteX4" fmla="*/ 6222 w 10187"/>
                <a:gd name="connsiteY4" fmla="*/ 14449 h 14475"/>
                <a:gd name="connsiteX5" fmla="*/ 6886 w 10187"/>
                <a:gd name="connsiteY5" fmla="*/ 14474 h 14475"/>
                <a:gd name="connsiteX6" fmla="*/ 10187 w 10187"/>
                <a:gd name="connsiteY6" fmla="*/ 14474 h 14475"/>
                <a:gd name="connsiteX7" fmla="*/ 3061 w 10187"/>
                <a:gd name="connsiteY7" fmla="*/ 7643 h 14475"/>
                <a:gd name="connsiteX8" fmla="*/ 3077 w 10187"/>
                <a:gd name="connsiteY8" fmla="*/ 6983 h 1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87" h="14475">
                  <a:moveTo>
                    <a:pt x="3077" y="6983"/>
                  </a:moveTo>
                  <a:cubicBezTo>
                    <a:pt x="3077" y="3123"/>
                    <a:pt x="6203" y="0"/>
                    <a:pt x="10060" y="0"/>
                  </a:cubicBezTo>
                  <a:lnTo>
                    <a:pt x="6886" y="0"/>
                  </a:lnTo>
                  <a:cubicBezTo>
                    <a:pt x="3080" y="63"/>
                    <a:pt x="29" y="3174"/>
                    <a:pt x="30" y="6983"/>
                  </a:cubicBezTo>
                  <a:cubicBezTo>
                    <a:pt x="-321" y="10754"/>
                    <a:pt x="2451" y="14093"/>
                    <a:pt x="6222" y="14449"/>
                  </a:cubicBezTo>
                  <a:cubicBezTo>
                    <a:pt x="6443" y="14462"/>
                    <a:pt x="6664" y="14474"/>
                    <a:pt x="6886" y="14474"/>
                  </a:cubicBezTo>
                  <a:lnTo>
                    <a:pt x="10187" y="14474"/>
                  </a:lnTo>
                  <a:cubicBezTo>
                    <a:pt x="6331" y="14550"/>
                    <a:pt x="3141" y="11491"/>
                    <a:pt x="3061" y="7643"/>
                  </a:cubicBezTo>
                  <a:cubicBezTo>
                    <a:pt x="3056" y="7415"/>
                    <a:pt x="3061" y="7199"/>
                    <a:pt x="307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AE42EAC5-07D6-4CE8-967A-7EAEB1219595}"/>
                </a:ext>
              </a:extLst>
            </p:cNvPr>
            <p:cNvSpPr/>
            <p:nvPr/>
          </p:nvSpPr>
          <p:spPr>
            <a:xfrm>
              <a:off x="682193" y="6080695"/>
              <a:ext cx="21532" cy="13887"/>
            </a:xfrm>
            <a:custGeom>
              <a:avLst/>
              <a:gdLst>
                <a:gd name="connsiteX0" fmla="*/ 21457 w 21532"/>
                <a:gd name="connsiteY0" fmla="*/ 5888 h 13887"/>
                <a:gd name="connsiteX1" fmla="*/ 21457 w 21532"/>
                <a:gd name="connsiteY1" fmla="*/ 3857 h 13887"/>
                <a:gd name="connsiteX2" fmla="*/ 20442 w 21532"/>
                <a:gd name="connsiteY2" fmla="*/ 1952 h 13887"/>
                <a:gd name="connsiteX3" fmla="*/ 19553 w 21532"/>
                <a:gd name="connsiteY3" fmla="*/ 809 h 13887"/>
                <a:gd name="connsiteX4" fmla="*/ 18410 w 21532"/>
                <a:gd name="connsiteY4" fmla="*/ 48 h 13887"/>
                <a:gd name="connsiteX5" fmla="*/ 17268 w 21532"/>
                <a:gd name="connsiteY5" fmla="*/ 48 h 13887"/>
                <a:gd name="connsiteX6" fmla="*/ 15871 w 21532"/>
                <a:gd name="connsiteY6" fmla="*/ 48 h 13887"/>
                <a:gd name="connsiteX7" fmla="*/ 14855 w 21532"/>
                <a:gd name="connsiteY7" fmla="*/ 48 h 13887"/>
                <a:gd name="connsiteX8" fmla="*/ 6983 w 21532"/>
                <a:gd name="connsiteY8" fmla="*/ 48 h 13887"/>
                <a:gd name="connsiteX9" fmla="*/ 0 w 21532"/>
                <a:gd name="connsiteY9" fmla="*/ 7031 h 13887"/>
                <a:gd name="connsiteX10" fmla="*/ 6983 w 21532"/>
                <a:gd name="connsiteY10" fmla="*/ 13887 h 13887"/>
                <a:gd name="connsiteX11" fmla="*/ 14855 w 21532"/>
                <a:gd name="connsiteY11" fmla="*/ 13887 h 13887"/>
                <a:gd name="connsiteX12" fmla="*/ 21526 w 21532"/>
                <a:gd name="connsiteY12" fmla="*/ 6599 h 13887"/>
                <a:gd name="connsiteX13" fmla="*/ 21457 w 21532"/>
                <a:gd name="connsiteY13" fmla="*/ 5888 h 1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532" h="13887">
                  <a:moveTo>
                    <a:pt x="21457" y="5888"/>
                  </a:moveTo>
                  <a:cubicBezTo>
                    <a:pt x="21528" y="5215"/>
                    <a:pt x="21528" y="4530"/>
                    <a:pt x="21457" y="3857"/>
                  </a:cubicBezTo>
                  <a:cubicBezTo>
                    <a:pt x="21169" y="3196"/>
                    <a:pt x="20829" y="2562"/>
                    <a:pt x="20442" y="1952"/>
                  </a:cubicBezTo>
                  <a:lnTo>
                    <a:pt x="19553" y="809"/>
                  </a:lnTo>
                  <a:lnTo>
                    <a:pt x="18410" y="48"/>
                  </a:lnTo>
                  <a:cubicBezTo>
                    <a:pt x="18032" y="-16"/>
                    <a:pt x="17646" y="-16"/>
                    <a:pt x="17268" y="48"/>
                  </a:cubicBezTo>
                  <a:lnTo>
                    <a:pt x="15871" y="48"/>
                  </a:lnTo>
                  <a:lnTo>
                    <a:pt x="14855" y="48"/>
                  </a:lnTo>
                  <a:lnTo>
                    <a:pt x="6983" y="48"/>
                  </a:lnTo>
                  <a:cubicBezTo>
                    <a:pt x="3126" y="48"/>
                    <a:pt x="0" y="3171"/>
                    <a:pt x="0" y="7031"/>
                  </a:cubicBezTo>
                  <a:cubicBezTo>
                    <a:pt x="70" y="10840"/>
                    <a:pt x="3175" y="13887"/>
                    <a:pt x="6983" y="13887"/>
                  </a:cubicBezTo>
                  <a:lnTo>
                    <a:pt x="14855" y="13887"/>
                  </a:lnTo>
                  <a:cubicBezTo>
                    <a:pt x="18709" y="13722"/>
                    <a:pt x="21695" y="10459"/>
                    <a:pt x="21526" y="6599"/>
                  </a:cubicBezTo>
                  <a:cubicBezTo>
                    <a:pt x="21516" y="6371"/>
                    <a:pt x="21493" y="6129"/>
                    <a:pt x="21457" y="5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7EF296C8-DADC-4240-B695-9DD94108EEAA}"/>
                </a:ext>
              </a:extLst>
            </p:cNvPr>
            <p:cNvSpPr/>
            <p:nvPr/>
          </p:nvSpPr>
          <p:spPr>
            <a:xfrm>
              <a:off x="2566382" y="6419492"/>
              <a:ext cx="98526" cy="13839"/>
            </a:xfrm>
            <a:custGeom>
              <a:avLst/>
              <a:gdLst>
                <a:gd name="connsiteX0" fmla="*/ 6856 w 98526"/>
                <a:gd name="connsiteY0" fmla="*/ 13839 h 13839"/>
                <a:gd name="connsiteX1" fmla="*/ 91543 w 98526"/>
                <a:gd name="connsiteY1" fmla="*/ 13839 h 13839"/>
                <a:gd name="connsiteX2" fmla="*/ 98526 w 98526"/>
                <a:gd name="connsiteY2" fmla="*/ 6983 h 13839"/>
                <a:gd name="connsiteX3" fmla="*/ 91543 w 98526"/>
                <a:gd name="connsiteY3" fmla="*/ 0 h 13839"/>
                <a:gd name="connsiteX4" fmla="*/ 6856 w 98526"/>
                <a:gd name="connsiteY4" fmla="*/ 0 h 13839"/>
                <a:gd name="connsiteX5" fmla="*/ 0 w 98526"/>
                <a:gd name="connsiteY5" fmla="*/ 6983 h 13839"/>
                <a:gd name="connsiteX6" fmla="*/ 6856 w 9852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6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DC09E115-0CFA-4410-B92B-6FE6E4D2F280}"/>
                </a:ext>
              </a:extLst>
            </p:cNvPr>
            <p:cNvSpPr/>
            <p:nvPr/>
          </p:nvSpPr>
          <p:spPr>
            <a:xfrm>
              <a:off x="3311424" y="6461129"/>
              <a:ext cx="2412" cy="403891"/>
            </a:xfrm>
            <a:custGeom>
              <a:avLst/>
              <a:gdLst>
                <a:gd name="connsiteX0" fmla="*/ 2412 w 2412"/>
                <a:gd name="connsiteY0" fmla="*/ 7245 h 403891"/>
                <a:gd name="connsiteX1" fmla="*/ 2412 w 2412"/>
                <a:gd name="connsiteY1" fmla="*/ 7245 h 403891"/>
                <a:gd name="connsiteX2" fmla="*/ 2412 w 2412"/>
                <a:gd name="connsiteY2" fmla="*/ 1151 h 403891"/>
                <a:gd name="connsiteX3" fmla="*/ 1270 w 2412"/>
                <a:gd name="connsiteY3" fmla="*/ 8 h 403891"/>
                <a:gd name="connsiteX4" fmla="*/ 13 w 2412"/>
                <a:gd name="connsiteY4" fmla="*/ 1011 h 403891"/>
                <a:gd name="connsiteX5" fmla="*/ 0 w 2412"/>
                <a:gd name="connsiteY5" fmla="*/ 1151 h 403891"/>
                <a:gd name="connsiteX6" fmla="*/ 0 w 2412"/>
                <a:gd name="connsiteY6" fmla="*/ 7880 h 403891"/>
                <a:gd name="connsiteX7" fmla="*/ 0 w 2412"/>
                <a:gd name="connsiteY7" fmla="*/ 7880 h 403891"/>
                <a:gd name="connsiteX8" fmla="*/ 0 w 2412"/>
                <a:gd name="connsiteY8" fmla="*/ 403892 h 403891"/>
                <a:gd name="connsiteX9" fmla="*/ 2412 w 2412"/>
                <a:gd name="connsiteY9" fmla="*/ 403892 h 403891"/>
                <a:gd name="connsiteX10" fmla="*/ 2412 w 2412"/>
                <a:gd name="connsiteY10" fmla="*/ 7753 h 4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403891">
                  <a:moveTo>
                    <a:pt x="2412" y="7245"/>
                  </a:moveTo>
                  <a:lnTo>
                    <a:pt x="2412" y="7245"/>
                  </a:lnTo>
                  <a:lnTo>
                    <a:pt x="2412" y="1151"/>
                  </a:lnTo>
                  <a:cubicBezTo>
                    <a:pt x="2412" y="516"/>
                    <a:pt x="1904" y="8"/>
                    <a:pt x="1270" y="8"/>
                  </a:cubicBez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lnTo>
                    <a:pt x="0" y="7880"/>
                  </a:lnTo>
                  <a:lnTo>
                    <a:pt x="0" y="7880"/>
                  </a:lnTo>
                  <a:lnTo>
                    <a:pt x="0" y="403892"/>
                  </a:lnTo>
                  <a:lnTo>
                    <a:pt x="2412" y="403892"/>
                  </a:lnTo>
                  <a:lnTo>
                    <a:pt x="2412" y="775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AA0399CA-1A20-402E-BB02-D8C0BD3F76EB}"/>
                </a:ext>
              </a:extLst>
            </p:cNvPr>
            <p:cNvSpPr/>
            <p:nvPr/>
          </p:nvSpPr>
          <p:spPr>
            <a:xfrm>
              <a:off x="1530840" y="5807763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856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856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6" y="662263"/>
                  </a:cubicBezTo>
                  <a:cubicBezTo>
                    <a:pt x="10665" y="662263"/>
                    <a:pt x="13776" y="659215"/>
                    <a:pt x="13839" y="655406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D48A40E-ABD2-4DA7-A25A-F2B285250047}"/>
                </a:ext>
              </a:extLst>
            </p:cNvPr>
            <p:cNvSpPr/>
            <p:nvPr/>
          </p:nvSpPr>
          <p:spPr>
            <a:xfrm>
              <a:off x="3276207" y="5814401"/>
              <a:ext cx="12998" cy="102569"/>
            </a:xfrm>
            <a:custGeom>
              <a:avLst/>
              <a:gdLst>
                <a:gd name="connsiteX0" fmla="*/ 809 w 12998"/>
                <a:gd name="connsiteY0" fmla="*/ 89223 h 102569"/>
                <a:gd name="connsiteX1" fmla="*/ 809 w 12998"/>
                <a:gd name="connsiteY1" fmla="*/ 97095 h 102569"/>
                <a:gd name="connsiteX2" fmla="*/ 809 w 12998"/>
                <a:gd name="connsiteY2" fmla="*/ 97095 h 102569"/>
                <a:gd name="connsiteX3" fmla="*/ 809 w 12998"/>
                <a:gd name="connsiteY3" fmla="*/ 98491 h 102569"/>
                <a:gd name="connsiteX4" fmla="*/ 809 w 12998"/>
                <a:gd name="connsiteY4" fmla="*/ 99507 h 102569"/>
                <a:gd name="connsiteX5" fmla="*/ 1698 w 12998"/>
                <a:gd name="connsiteY5" fmla="*/ 100777 h 102569"/>
                <a:gd name="connsiteX6" fmla="*/ 1698 w 12998"/>
                <a:gd name="connsiteY6" fmla="*/ 101538 h 102569"/>
                <a:gd name="connsiteX7" fmla="*/ 3095 w 12998"/>
                <a:gd name="connsiteY7" fmla="*/ 102427 h 102569"/>
                <a:gd name="connsiteX8" fmla="*/ 3857 w 12998"/>
                <a:gd name="connsiteY8" fmla="*/ 102427 h 102569"/>
                <a:gd name="connsiteX9" fmla="*/ 6269 w 12998"/>
                <a:gd name="connsiteY9" fmla="*/ 102427 h 102569"/>
                <a:gd name="connsiteX10" fmla="*/ 6269 w 12998"/>
                <a:gd name="connsiteY10" fmla="*/ 102427 h 102569"/>
                <a:gd name="connsiteX11" fmla="*/ 9443 w 12998"/>
                <a:gd name="connsiteY11" fmla="*/ 101665 h 102569"/>
                <a:gd name="connsiteX12" fmla="*/ 9443 w 12998"/>
                <a:gd name="connsiteY12" fmla="*/ 101665 h 102569"/>
                <a:gd name="connsiteX13" fmla="*/ 12998 w 12998"/>
                <a:gd name="connsiteY13" fmla="*/ 95698 h 102569"/>
                <a:gd name="connsiteX14" fmla="*/ 12998 w 12998"/>
                <a:gd name="connsiteY14" fmla="*/ 6567 h 102569"/>
                <a:gd name="connsiteX15" fmla="*/ 8173 w 12998"/>
                <a:gd name="connsiteY15" fmla="*/ 91 h 102569"/>
                <a:gd name="connsiteX16" fmla="*/ 6904 w 12998"/>
                <a:gd name="connsiteY16" fmla="*/ 91 h 102569"/>
                <a:gd name="connsiteX17" fmla="*/ 6015 w 12998"/>
                <a:gd name="connsiteY17" fmla="*/ 91 h 102569"/>
                <a:gd name="connsiteX18" fmla="*/ 3984 w 12998"/>
                <a:gd name="connsiteY18" fmla="*/ 91 h 102569"/>
                <a:gd name="connsiteX19" fmla="*/ 2714 w 12998"/>
                <a:gd name="connsiteY19" fmla="*/ 91 h 102569"/>
                <a:gd name="connsiteX20" fmla="*/ 1698 w 12998"/>
                <a:gd name="connsiteY20" fmla="*/ 853 h 102569"/>
                <a:gd name="connsiteX21" fmla="*/ 809 w 12998"/>
                <a:gd name="connsiteY21" fmla="*/ 1742 h 102569"/>
                <a:gd name="connsiteX22" fmla="*/ 48 w 12998"/>
                <a:gd name="connsiteY22" fmla="*/ 2885 h 102569"/>
                <a:gd name="connsiteX23" fmla="*/ 48 w 12998"/>
                <a:gd name="connsiteY23" fmla="*/ 4027 h 102569"/>
                <a:gd name="connsiteX24" fmla="*/ 48 w 12998"/>
                <a:gd name="connsiteY24" fmla="*/ 5424 h 102569"/>
                <a:gd name="connsiteX25" fmla="*/ 48 w 12998"/>
                <a:gd name="connsiteY25" fmla="*/ 5424 h 102569"/>
                <a:gd name="connsiteX26" fmla="*/ 48 w 12998"/>
                <a:gd name="connsiteY26" fmla="*/ 89223 h 10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2998" h="102569">
                  <a:moveTo>
                    <a:pt x="809" y="89223"/>
                  </a:moveTo>
                  <a:lnTo>
                    <a:pt x="809" y="97095"/>
                  </a:lnTo>
                  <a:cubicBezTo>
                    <a:pt x="809" y="97095"/>
                    <a:pt x="809" y="97095"/>
                    <a:pt x="809" y="97095"/>
                  </a:cubicBezTo>
                  <a:cubicBezTo>
                    <a:pt x="733" y="97558"/>
                    <a:pt x="733" y="98029"/>
                    <a:pt x="809" y="98491"/>
                  </a:cubicBezTo>
                  <a:lnTo>
                    <a:pt x="809" y="99507"/>
                  </a:lnTo>
                  <a:cubicBezTo>
                    <a:pt x="1025" y="99978"/>
                    <a:pt x="1330" y="100407"/>
                    <a:pt x="1698" y="100777"/>
                  </a:cubicBezTo>
                  <a:lnTo>
                    <a:pt x="1698" y="101538"/>
                  </a:lnTo>
                  <a:cubicBezTo>
                    <a:pt x="2117" y="101908"/>
                    <a:pt x="2587" y="102208"/>
                    <a:pt x="3095" y="102427"/>
                  </a:cubicBezTo>
                  <a:cubicBezTo>
                    <a:pt x="3095" y="102427"/>
                    <a:pt x="3095" y="102427"/>
                    <a:pt x="3857" y="102427"/>
                  </a:cubicBezTo>
                  <a:cubicBezTo>
                    <a:pt x="4644" y="102616"/>
                    <a:pt x="5482" y="102616"/>
                    <a:pt x="6269" y="102427"/>
                  </a:cubicBezTo>
                  <a:lnTo>
                    <a:pt x="6269" y="102427"/>
                  </a:lnTo>
                  <a:cubicBezTo>
                    <a:pt x="7374" y="102432"/>
                    <a:pt x="8465" y="102171"/>
                    <a:pt x="9443" y="101665"/>
                  </a:cubicBezTo>
                  <a:lnTo>
                    <a:pt x="9443" y="101665"/>
                  </a:lnTo>
                  <a:cubicBezTo>
                    <a:pt x="11589" y="100430"/>
                    <a:pt x="12935" y="98170"/>
                    <a:pt x="12998" y="95698"/>
                  </a:cubicBezTo>
                  <a:lnTo>
                    <a:pt x="12998" y="6567"/>
                  </a:lnTo>
                  <a:cubicBezTo>
                    <a:pt x="12960" y="3589"/>
                    <a:pt x="11017" y="974"/>
                    <a:pt x="8173" y="91"/>
                  </a:cubicBezTo>
                  <a:lnTo>
                    <a:pt x="6904" y="91"/>
                  </a:lnTo>
                  <a:lnTo>
                    <a:pt x="6015" y="91"/>
                  </a:lnTo>
                  <a:cubicBezTo>
                    <a:pt x="5342" y="-30"/>
                    <a:pt x="4657" y="-30"/>
                    <a:pt x="3984" y="91"/>
                  </a:cubicBezTo>
                  <a:lnTo>
                    <a:pt x="2714" y="91"/>
                  </a:lnTo>
                  <a:lnTo>
                    <a:pt x="1698" y="853"/>
                  </a:lnTo>
                  <a:cubicBezTo>
                    <a:pt x="1368" y="1116"/>
                    <a:pt x="1076" y="1414"/>
                    <a:pt x="809" y="1742"/>
                  </a:cubicBezTo>
                  <a:lnTo>
                    <a:pt x="48" y="2885"/>
                  </a:lnTo>
                  <a:cubicBezTo>
                    <a:pt x="-3" y="3264"/>
                    <a:pt x="-3" y="3648"/>
                    <a:pt x="48" y="4027"/>
                  </a:cubicBezTo>
                  <a:cubicBezTo>
                    <a:pt x="-16" y="4491"/>
                    <a:pt x="-16" y="4961"/>
                    <a:pt x="48" y="5424"/>
                  </a:cubicBezTo>
                  <a:cubicBezTo>
                    <a:pt x="48" y="5424"/>
                    <a:pt x="48" y="5424"/>
                    <a:pt x="48" y="5424"/>
                  </a:cubicBezTo>
                  <a:lnTo>
                    <a:pt x="48" y="892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EB23B82D-BBAF-4E16-8E1A-5120F5E95E7F}"/>
                </a:ext>
              </a:extLst>
            </p:cNvPr>
            <p:cNvSpPr/>
            <p:nvPr/>
          </p:nvSpPr>
          <p:spPr>
            <a:xfrm>
              <a:off x="8610008" y="6443616"/>
              <a:ext cx="809032" cy="420897"/>
            </a:xfrm>
            <a:custGeom>
              <a:avLst/>
              <a:gdLst>
                <a:gd name="connsiteX0" fmla="*/ 806113 w 809032"/>
                <a:gd name="connsiteY0" fmla="*/ 4063 h 420897"/>
                <a:gd name="connsiteX1" fmla="*/ 801923 w 809032"/>
                <a:gd name="connsiteY1" fmla="*/ 2539 h 420897"/>
                <a:gd name="connsiteX2" fmla="*/ 659339 w 809032"/>
                <a:gd name="connsiteY2" fmla="*/ 2539 h 420897"/>
                <a:gd name="connsiteX3" fmla="*/ 654641 w 809032"/>
                <a:gd name="connsiteY3" fmla="*/ 4317 h 420897"/>
                <a:gd name="connsiteX4" fmla="*/ 648293 w 809032"/>
                <a:gd name="connsiteY4" fmla="*/ 0 h 420897"/>
                <a:gd name="connsiteX5" fmla="*/ 271328 w 809032"/>
                <a:gd name="connsiteY5" fmla="*/ 0 h 420897"/>
                <a:gd name="connsiteX6" fmla="*/ 264726 w 809032"/>
                <a:gd name="connsiteY6" fmla="*/ 5206 h 420897"/>
                <a:gd name="connsiteX7" fmla="*/ 258250 w 809032"/>
                <a:gd name="connsiteY7" fmla="*/ 0 h 420897"/>
                <a:gd name="connsiteX8" fmla="*/ 119349 w 809032"/>
                <a:gd name="connsiteY8" fmla="*/ 0 h 420897"/>
                <a:gd name="connsiteX9" fmla="*/ 113254 w 809032"/>
                <a:gd name="connsiteY9" fmla="*/ 3809 h 420897"/>
                <a:gd name="connsiteX10" fmla="*/ 109573 w 809032"/>
                <a:gd name="connsiteY10" fmla="*/ 2539 h 420897"/>
                <a:gd name="connsiteX11" fmla="*/ 10030 w 809032"/>
                <a:gd name="connsiteY11" fmla="*/ 2539 h 420897"/>
                <a:gd name="connsiteX12" fmla="*/ 4444 w 809032"/>
                <a:gd name="connsiteY12" fmla="*/ 5587 h 420897"/>
                <a:gd name="connsiteX13" fmla="*/ 0 w 809032"/>
                <a:gd name="connsiteY13" fmla="*/ 3809 h 420897"/>
                <a:gd name="connsiteX14" fmla="*/ 0 w 809032"/>
                <a:gd name="connsiteY14" fmla="*/ 420897 h 420897"/>
                <a:gd name="connsiteX15" fmla="*/ 809033 w 809032"/>
                <a:gd name="connsiteY15" fmla="*/ 420897 h 420897"/>
                <a:gd name="connsiteX16" fmla="*/ 809033 w 809032"/>
                <a:gd name="connsiteY16" fmla="*/ 3301 h 420897"/>
                <a:gd name="connsiteX17" fmla="*/ 806113 w 809032"/>
                <a:gd name="connsiteY17" fmla="*/ 4063 h 420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09032" h="420897">
                  <a:moveTo>
                    <a:pt x="806113" y="4063"/>
                  </a:moveTo>
                  <a:cubicBezTo>
                    <a:pt x="804589" y="4025"/>
                    <a:pt x="803116" y="3492"/>
                    <a:pt x="801923" y="2539"/>
                  </a:cubicBezTo>
                  <a:lnTo>
                    <a:pt x="659339" y="2539"/>
                  </a:lnTo>
                  <a:cubicBezTo>
                    <a:pt x="658044" y="3695"/>
                    <a:pt x="656368" y="4330"/>
                    <a:pt x="654641" y="4317"/>
                  </a:cubicBezTo>
                  <a:cubicBezTo>
                    <a:pt x="651835" y="4342"/>
                    <a:pt x="649296" y="2628"/>
                    <a:pt x="648293" y="0"/>
                  </a:cubicBezTo>
                  <a:lnTo>
                    <a:pt x="271328" y="0"/>
                  </a:lnTo>
                  <a:cubicBezTo>
                    <a:pt x="270541" y="3009"/>
                    <a:pt x="267836" y="5142"/>
                    <a:pt x="264726" y="5206"/>
                  </a:cubicBezTo>
                  <a:cubicBezTo>
                    <a:pt x="261628" y="5168"/>
                    <a:pt x="258949" y="3022"/>
                    <a:pt x="258250" y="0"/>
                  </a:cubicBezTo>
                  <a:lnTo>
                    <a:pt x="119349" y="0"/>
                  </a:lnTo>
                  <a:cubicBezTo>
                    <a:pt x="118181" y="2298"/>
                    <a:pt x="115832" y="3758"/>
                    <a:pt x="113254" y="3809"/>
                  </a:cubicBezTo>
                  <a:cubicBezTo>
                    <a:pt x="111934" y="3733"/>
                    <a:pt x="110664" y="3301"/>
                    <a:pt x="109573" y="2539"/>
                  </a:cubicBezTo>
                  <a:lnTo>
                    <a:pt x="10030" y="2539"/>
                  </a:lnTo>
                  <a:cubicBezTo>
                    <a:pt x="8786" y="4406"/>
                    <a:pt x="6691" y="5548"/>
                    <a:pt x="4444" y="5587"/>
                  </a:cubicBezTo>
                  <a:cubicBezTo>
                    <a:pt x="2806" y="5510"/>
                    <a:pt x="1231" y="4888"/>
                    <a:pt x="0" y="3809"/>
                  </a:cubicBezTo>
                  <a:lnTo>
                    <a:pt x="0" y="420897"/>
                  </a:lnTo>
                  <a:lnTo>
                    <a:pt x="809033" y="420897"/>
                  </a:lnTo>
                  <a:lnTo>
                    <a:pt x="809033" y="3301"/>
                  </a:lnTo>
                  <a:cubicBezTo>
                    <a:pt x="808145" y="3822"/>
                    <a:pt x="807141" y="4076"/>
                    <a:pt x="806113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FACC0742-21CB-4806-BCF0-E24DCB4DC7AB}"/>
                </a:ext>
              </a:extLst>
            </p:cNvPr>
            <p:cNvSpPr/>
            <p:nvPr/>
          </p:nvSpPr>
          <p:spPr>
            <a:xfrm>
              <a:off x="8538271" y="5898291"/>
              <a:ext cx="69324" cy="966222"/>
            </a:xfrm>
            <a:custGeom>
              <a:avLst/>
              <a:gdLst>
                <a:gd name="connsiteX0" fmla="*/ 69324 w 69324"/>
                <a:gd name="connsiteY0" fmla="*/ 545833 h 966222"/>
                <a:gd name="connsiteX1" fmla="*/ 69324 w 69324"/>
                <a:gd name="connsiteY1" fmla="*/ 16760 h 966222"/>
                <a:gd name="connsiteX2" fmla="*/ 0 w 69324"/>
                <a:gd name="connsiteY2" fmla="*/ 0 h 966222"/>
                <a:gd name="connsiteX3" fmla="*/ 0 w 69324"/>
                <a:gd name="connsiteY3" fmla="*/ 966223 h 966222"/>
                <a:gd name="connsiteX4" fmla="*/ 69324 w 69324"/>
                <a:gd name="connsiteY4" fmla="*/ 966223 h 966222"/>
                <a:gd name="connsiteX5" fmla="*/ 69324 w 69324"/>
                <a:gd name="connsiteY5" fmla="*/ 545960 h 966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324" h="966222">
                  <a:moveTo>
                    <a:pt x="69324" y="545833"/>
                  </a:moveTo>
                  <a:lnTo>
                    <a:pt x="69324" y="16760"/>
                  </a:lnTo>
                  <a:lnTo>
                    <a:pt x="0" y="0"/>
                  </a:lnTo>
                  <a:lnTo>
                    <a:pt x="0" y="966223"/>
                  </a:lnTo>
                  <a:lnTo>
                    <a:pt x="69324" y="966223"/>
                  </a:lnTo>
                  <a:lnTo>
                    <a:pt x="69324" y="54596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BFF465E3-D043-41ED-B360-F69B66D6B448}"/>
                </a:ext>
              </a:extLst>
            </p:cNvPr>
            <p:cNvSpPr/>
            <p:nvPr/>
          </p:nvSpPr>
          <p:spPr>
            <a:xfrm>
              <a:off x="8237868" y="5897783"/>
              <a:ext cx="297991" cy="966730"/>
            </a:xfrm>
            <a:custGeom>
              <a:avLst/>
              <a:gdLst>
                <a:gd name="connsiteX0" fmla="*/ 0 w 297991"/>
                <a:gd name="connsiteY0" fmla="*/ 0 h 966730"/>
                <a:gd name="connsiteX1" fmla="*/ 297991 w 297991"/>
                <a:gd name="connsiteY1" fmla="*/ 0 h 966730"/>
                <a:gd name="connsiteX2" fmla="*/ 297991 w 297991"/>
                <a:gd name="connsiteY2" fmla="*/ 966731 h 966730"/>
                <a:gd name="connsiteX3" fmla="*/ 0 w 297991"/>
                <a:gd name="connsiteY3" fmla="*/ 966731 h 966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7991" h="966730">
                  <a:moveTo>
                    <a:pt x="0" y="0"/>
                  </a:moveTo>
                  <a:lnTo>
                    <a:pt x="297991" y="0"/>
                  </a:lnTo>
                  <a:lnTo>
                    <a:pt x="297991" y="966731"/>
                  </a:lnTo>
                  <a:lnTo>
                    <a:pt x="0" y="96673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3" name="Freeform: Shape 772">
              <a:extLst>
                <a:ext uri="{FF2B5EF4-FFF2-40B4-BE49-F238E27FC236}">
                  <a16:creationId xmlns:a16="http://schemas.microsoft.com/office/drawing/2014/main" id="{9775A619-3313-4132-BE2A-E64E8253BD42}"/>
                </a:ext>
              </a:extLst>
            </p:cNvPr>
            <p:cNvSpPr/>
            <p:nvPr/>
          </p:nvSpPr>
          <p:spPr>
            <a:xfrm>
              <a:off x="11779991" y="6429777"/>
              <a:ext cx="21838" cy="434736"/>
            </a:xfrm>
            <a:custGeom>
              <a:avLst/>
              <a:gdLst>
                <a:gd name="connsiteX0" fmla="*/ 21839 w 21838"/>
                <a:gd name="connsiteY0" fmla="*/ 67801 h 434736"/>
                <a:gd name="connsiteX1" fmla="*/ 21839 w 21838"/>
                <a:gd name="connsiteY1" fmla="*/ 0 h 434736"/>
                <a:gd name="connsiteX2" fmla="*/ 0 w 21838"/>
                <a:gd name="connsiteY2" fmla="*/ 0 h 434736"/>
                <a:gd name="connsiteX3" fmla="*/ 0 w 21838"/>
                <a:gd name="connsiteY3" fmla="*/ 434737 h 434736"/>
                <a:gd name="connsiteX4" fmla="*/ 16125 w 21838"/>
                <a:gd name="connsiteY4" fmla="*/ 434737 h 434736"/>
                <a:gd name="connsiteX5" fmla="*/ 16125 w 21838"/>
                <a:gd name="connsiteY5" fmla="*/ 74403 h 434736"/>
                <a:gd name="connsiteX6" fmla="*/ 21839 w 21838"/>
                <a:gd name="connsiteY6" fmla="*/ 67801 h 43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34736">
                  <a:moveTo>
                    <a:pt x="21839" y="67801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34737"/>
                  </a:lnTo>
                  <a:lnTo>
                    <a:pt x="16125" y="434737"/>
                  </a:lnTo>
                  <a:lnTo>
                    <a:pt x="16125" y="74403"/>
                  </a:lnTo>
                  <a:cubicBezTo>
                    <a:pt x="16201" y="71114"/>
                    <a:pt x="18601" y="68347"/>
                    <a:pt x="21839" y="67801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4" name="Freeform: Shape 773">
              <a:extLst>
                <a:ext uri="{FF2B5EF4-FFF2-40B4-BE49-F238E27FC236}">
                  <a16:creationId xmlns:a16="http://schemas.microsoft.com/office/drawing/2014/main" id="{A619DE1B-1540-4392-BA51-AD8F5EAAB132}"/>
                </a:ext>
              </a:extLst>
            </p:cNvPr>
            <p:cNvSpPr/>
            <p:nvPr/>
          </p:nvSpPr>
          <p:spPr>
            <a:xfrm>
              <a:off x="11804242" y="6429777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5" name="Freeform: Shape 774">
              <a:extLst>
                <a:ext uri="{FF2B5EF4-FFF2-40B4-BE49-F238E27FC236}">
                  <a16:creationId xmlns:a16="http://schemas.microsoft.com/office/drawing/2014/main" id="{FF3318F2-2F10-4B94-9DCC-BCB88DE0EFE0}"/>
                </a:ext>
              </a:extLst>
            </p:cNvPr>
            <p:cNvSpPr/>
            <p:nvPr/>
          </p:nvSpPr>
          <p:spPr>
            <a:xfrm>
              <a:off x="10444045" y="5632040"/>
              <a:ext cx="28059" cy="190959"/>
            </a:xfrm>
            <a:custGeom>
              <a:avLst/>
              <a:gdLst>
                <a:gd name="connsiteX0" fmla="*/ 28059 w 28059"/>
                <a:gd name="connsiteY0" fmla="*/ 190959 h 190959"/>
                <a:gd name="connsiteX1" fmla="*/ 28059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776 h 190959"/>
                <a:gd name="connsiteX5" fmla="*/ 0 w 28059"/>
                <a:gd name="connsiteY5" fmla="*/ 190959 h 190959"/>
                <a:gd name="connsiteX6" fmla="*/ 28059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59" y="190959"/>
                  </a:moveTo>
                  <a:lnTo>
                    <a:pt x="28059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776"/>
                  </a:lnTo>
                  <a:lnTo>
                    <a:pt x="0" y="190959"/>
                  </a:lnTo>
                  <a:lnTo>
                    <a:pt x="28059" y="190959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6" name="Freeform: Shape 775">
              <a:extLst>
                <a:ext uri="{FF2B5EF4-FFF2-40B4-BE49-F238E27FC236}">
                  <a16:creationId xmlns:a16="http://schemas.microsoft.com/office/drawing/2014/main" id="{973C454A-E223-4BFF-8AD2-7CB0AD893612}"/>
                </a:ext>
              </a:extLst>
            </p:cNvPr>
            <p:cNvSpPr/>
            <p:nvPr/>
          </p:nvSpPr>
          <p:spPr>
            <a:xfrm>
              <a:off x="9960047" y="4824400"/>
              <a:ext cx="244030" cy="953272"/>
            </a:xfrm>
            <a:custGeom>
              <a:avLst/>
              <a:gdLst>
                <a:gd name="connsiteX0" fmla="*/ 86592 w 244030"/>
                <a:gd name="connsiteY0" fmla="*/ 166708 h 953272"/>
                <a:gd name="connsiteX1" fmla="*/ 89130 w 244030"/>
                <a:gd name="connsiteY1" fmla="*/ 166708 h 953272"/>
                <a:gd name="connsiteX2" fmla="*/ 90273 w 244030"/>
                <a:gd name="connsiteY2" fmla="*/ 167470 h 953272"/>
                <a:gd name="connsiteX3" fmla="*/ 91416 w 244030"/>
                <a:gd name="connsiteY3" fmla="*/ 168232 h 953272"/>
                <a:gd name="connsiteX4" fmla="*/ 92940 w 244030"/>
                <a:gd name="connsiteY4" fmla="*/ 170390 h 953272"/>
                <a:gd name="connsiteX5" fmla="*/ 92940 w 244030"/>
                <a:gd name="connsiteY5" fmla="*/ 170390 h 953272"/>
                <a:gd name="connsiteX6" fmla="*/ 99542 w 244030"/>
                <a:gd name="connsiteY6" fmla="*/ 186388 h 953272"/>
                <a:gd name="connsiteX7" fmla="*/ 99542 w 244030"/>
                <a:gd name="connsiteY7" fmla="*/ 186388 h 953272"/>
                <a:gd name="connsiteX8" fmla="*/ 99542 w 244030"/>
                <a:gd name="connsiteY8" fmla="*/ 187658 h 953272"/>
                <a:gd name="connsiteX9" fmla="*/ 99542 w 244030"/>
                <a:gd name="connsiteY9" fmla="*/ 189055 h 953272"/>
                <a:gd name="connsiteX10" fmla="*/ 99542 w 244030"/>
                <a:gd name="connsiteY10" fmla="*/ 189055 h 953272"/>
                <a:gd name="connsiteX11" fmla="*/ 99542 w 244030"/>
                <a:gd name="connsiteY11" fmla="*/ 953272 h 953272"/>
                <a:gd name="connsiteX12" fmla="*/ 244030 w 244030"/>
                <a:gd name="connsiteY12" fmla="*/ 953272 h 953272"/>
                <a:gd name="connsiteX13" fmla="*/ 244030 w 244030"/>
                <a:gd name="connsiteY13" fmla="*/ 15363 h 953272"/>
                <a:gd name="connsiteX14" fmla="*/ 240348 w 244030"/>
                <a:gd name="connsiteY14" fmla="*/ 0 h 953272"/>
                <a:gd name="connsiteX15" fmla="*/ 0 w 244030"/>
                <a:gd name="connsiteY15" fmla="*/ 0 h 953272"/>
                <a:gd name="connsiteX16" fmla="*/ 0 w 244030"/>
                <a:gd name="connsiteY16" fmla="*/ 166708 h 953272"/>
                <a:gd name="connsiteX17" fmla="*/ 86592 w 244030"/>
                <a:gd name="connsiteY17" fmla="*/ 166708 h 953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44030" h="953272">
                  <a:moveTo>
                    <a:pt x="86592" y="166708"/>
                  </a:moveTo>
                  <a:cubicBezTo>
                    <a:pt x="87429" y="166518"/>
                    <a:pt x="88293" y="166518"/>
                    <a:pt x="89130" y="166708"/>
                  </a:cubicBezTo>
                  <a:lnTo>
                    <a:pt x="90273" y="167470"/>
                  </a:lnTo>
                  <a:lnTo>
                    <a:pt x="91416" y="168232"/>
                  </a:lnTo>
                  <a:cubicBezTo>
                    <a:pt x="92038" y="168867"/>
                    <a:pt x="92546" y="169594"/>
                    <a:pt x="92940" y="170390"/>
                  </a:cubicBezTo>
                  <a:lnTo>
                    <a:pt x="92940" y="170390"/>
                  </a:lnTo>
                  <a:lnTo>
                    <a:pt x="99542" y="186388"/>
                  </a:lnTo>
                  <a:lnTo>
                    <a:pt x="99542" y="186388"/>
                  </a:lnTo>
                  <a:cubicBezTo>
                    <a:pt x="99542" y="186388"/>
                    <a:pt x="99542" y="187277"/>
                    <a:pt x="99542" y="187658"/>
                  </a:cubicBezTo>
                  <a:cubicBezTo>
                    <a:pt x="99605" y="188121"/>
                    <a:pt x="99605" y="188591"/>
                    <a:pt x="99542" y="189055"/>
                  </a:cubicBezTo>
                  <a:lnTo>
                    <a:pt x="99542" y="189055"/>
                  </a:lnTo>
                  <a:lnTo>
                    <a:pt x="99542" y="953272"/>
                  </a:lnTo>
                  <a:lnTo>
                    <a:pt x="244030" y="953272"/>
                  </a:lnTo>
                  <a:lnTo>
                    <a:pt x="244030" y="15363"/>
                  </a:lnTo>
                  <a:lnTo>
                    <a:pt x="240348" y="0"/>
                  </a:lnTo>
                  <a:lnTo>
                    <a:pt x="0" y="0"/>
                  </a:lnTo>
                  <a:lnTo>
                    <a:pt x="0" y="166708"/>
                  </a:lnTo>
                  <a:lnTo>
                    <a:pt x="86592" y="166708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7" name="Freeform: Shape 776">
              <a:extLst>
                <a:ext uri="{FF2B5EF4-FFF2-40B4-BE49-F238E27FC236}">
                  <a16:creationId xmlns:a16="http://schemas.microsoft.com/office/drawing/2014/main" id="{4B709880-F170-49F0-A5CC-E9A72ACFA73D}"/>
                </a:ext>
              </a:extLst>
            </p:cNvPr>
            <p:cNvSpPr/>
            <p:nvPr/>
          </p:nvSpPr>
          <p:spPr>
            <a:xfrm>
              <a:off x="8730245" y="5742502"/>
              <a:ext cx="137632" cy="700987"/>
            </a:xfrm>
            <a:custGeom>
              <a:avLst/>
              <a:gdLst>
                <a:gd name="connsiteX0" fmla="*/ 0 w 137632"/>
                <a:gd name="connsiteY0" fmla="*/ 700988 h 700987"/>
                <a:gd name="connsiteX1" fmla="*/ 0 w 137632"/>
                <a:gd name="connsiteY1" fmla="*/ 700988 h 700987"/>
                <a:gd name="connsiteX2" fmla="*/ 137632 w 137632"/>
                <a:gd name="connsiteY2" fmla="*/ 700988 h 700987"/>
                <a:gd name="connsiteX3" fmla="*/ 137632 w 137632"/>
                <a:gd name="connsiteY3" fmla="*/ 0 h 700987"/>
                <a:gd name="connsiteX4" fmla="*/ 0 w 137632"/>
                <a:gd name="connsiteY4" fmla="*/ 0 h 700987"/>
                <a:gd name="connsiteX5" fmla="*/ 0 w 137632"/>
                <a:gd name="connsiteY5" fmla="*/ 695147 h 700987"/>
                <a:gd name="connsiteX6" fmla="*/ 0 w 137632"/>
                <a:gd name="connsiteY6" fmla="*/ 696290 h 700987"/>
                <a:gd name="connsiteX7" fmla="*/ 0 w 137632"/>
                <a:gd name="connsiteY7" fmla="*/ 700988 h 70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632" h="700987">
                  <a:moveTo>
                    <a:pt x="0" y="700988"/>
                  </a:moveTo>
                  <a:lnTo>
                    <a:pt x="0" y="700988"/>
                  </a:lnTo>
                  <a:lnTo>
                    <a:pt x="137632" y="700988"/>
                  </a:lnTo>
                  <a:lnTo>
                    <a:pt x="137632" y="0"/>
                  </a:lnTo>
                  <a:lnTo>
                    <a:pt x="0" y="0"/>
                  </a:lnTo>
                  <a:lnTo>
                    <a:pt x="0" y="695147"/>
                  </a:lnTo>
                  <a:lnTo>
                    <a:pt x="0" y="696290"/>
                  </a:lnTo>
                  <a:lnTo>
                    <a:pt x="0" y="70098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8" name="Freeform: Shape 777">
              <a:extLst>
                <a:ext uri="{FF2B5EF4-FFF2-40B4-BE49-F238E27FC236}">
                  <a16:creationId xmlns:a16="http://schemas.microsoft.com/office/drawing/2014/main" id="{C7DBE31E-9083-4851-AF7F-6E85FEEDDF2F}"/>
                </a:ext>
              </a:extLst>
            </p:cNvPr>
            <p:cNvSpPr/>
            <p:nvPr/>
          </p:nvSpPr>
          <p:spPr>
            <a:xfrm>
              <a:off x="9241161" y="5454539"/>
              <a:ext cx="16505" cy="990346"/>
            </a:xfrm>
            <a:custGeom>
              <a:avLst/>
              <a:gdLst>
                <a:gd name="connsiteX0" fmla="*/ 16506 w 16505"/>
                <a:gd name="connsiteY0" fmla="*/ 989839 h 990346"/>
                <a:gd name="connsiteX1" fmla="*/ 16506 w 16505"/>
                <a:gd name="connsiteY1" fmla="*/ 988950 h 990346"/>
                <a:gd name="connsiteX2" fmla="*/ 16506 w 16505"/>
                <a:gd name="connsiteY2" fmla="*/ 155789 h 990346"/>
                <a:gd name="connsiteX3" fmla="*/ 16506 w 16505"/>
                <a:gd name="connsiteY3" fmla="*/ 11427 h 990346"/>
                <a:gd name="connsiteX4" fmla="*/ 0 w 16505"/>
                <a:gd name="connsiteY4" fmla="*/ 0 h 990346"/>
                <a:gd name="connsiteX5" fmla="*/ 0 w 16505"/>
                <a:gd name="connsiteY5" fmla="*/ 990347 h 990346"/>
                <a:gd name="connsiteX6" fmla="*/ 16506 w 16505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505" h="990346">
                  <a:moveTo>
                    <a:pt x="16506" y="989839"/>
                  </a:moveTo>
                  <a:lnTo>
                    <a:pt x="16506" y="988950"/>
                  </a:lnTo>
                  <a:lnTo>
                    <a:pt x="16506" y="155789"/>
                  </a:lnTo>
                  <a:lnTo>
                    <a:pt x="16506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506" y="98983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9" name="Freeform: Shape 778">
              <a:extLst>
                <a:ext uri="{FF2B5EF4-FFF2-40B4-BE49-F238E27FC236}">
                  <a16:creationId xmlns:a16="http://schemas.microsoft.com/office/drawing/2014/main" id="{086181A1-6A19-465A-9285-9C462BC83245}"/>
                </a:ext>
              </a:extLst>
            </p:cNvPr>
            <p:cNvSpPr/>
            <p:nvPr/>
          </p:nvSpPr>
          <p:spPr>
            <a:xfrm>
              <a:off x="8881717" y="5452254"/>
              <a:ext cx="356903" cy="992632"/>
            </a:xfrm>
            <a:custGeom>
              <a:avLst/>
              <a:gdLst>
                <a:gd name="connsiteX0" fmla="*/ 0 w 356903"/>
                <a:gd name="connsiteY0" fmla="*/ 992632 h 992632"/>
                <a:gd name="connsiteX1" fmla="*/ 356904 w 356903"/>
                <a:gd name="connsiteY1" fmla="*/ 992632 h 992632"/>
                <a:gd name="connsiteX2" fmla="*/ 356904 w 356903"/>
                <a:gd name="connsiteY2" fmla="*/ 635 h 992632"/>
                <a:gd name="connsiteX3" fmla="*/ 356015 w 356903"/>
                <a:gd name="connsiteY3" fmla="*/ 0 h 992632"/>
                <a:gd name="connsiteX4" fmla="*/ 0 w 356903"/>
                <a:gd name="connsiteY4" fmla="*/ 0 h 992632"/>
                <a:gd name="connsiteX5" fmla="*/ 0 w 356903"/>
                <a:gd name="connsiteY5" fmla="*/ 283265 h 992632"/>
                <a:gd name="connsiteX6" fmla="*/ 0 w 356903"/>
                <a:gd name="connsiteY6" fmla="*/ 992505 h 992632"/>
                <a:gd name="connsiteX7" fmla="*/ 0 w 356903"/>
                <a:gd name="connsiteY7" fmla="*/ 992632 h 992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903" h="992632">
                  <a:moveTo>
                    <a:pt x="0" y="992632"/>
                  </a:moveTo>
                  <a:lnTo>
                    <a:pt x="356904" y="992632"/>
                  </a:lnTo>
                  <a:lnTo>
                    <a:pt x="356904" y="635"/>
                  </a:lnTo>
                  <a:lnTo>
                    <a:pt x="356015" y="0"/>
                  </a:lnTo>
                  <a:lnTo>
                    <a:pt x="0" y="0"/>
                  </a:lnTo>
                  <a:lnTo>
                    <a:pt x="0" y="283265"/>
                  </a:lnTo>
                  <a:lnTo>
                    <a:pt x="0" y="992505"/>
                  </a:lnTo>
                  <a:lnTo>
                    <a:pt x="0" y="99263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0" name="Freeform: Shape 779">
              <a:extLst>
                <a:ext uri="{FF2B5EF4-FFF2-40B4-BE49-F238E27FC236}">
                  <a16:creationId xmlns:a16="http://schemas.microsoft.com/office/drawing/2014/main" id="{3BAE1404-AF60-40F0-B2AB-BEF649A4DAA8}"/>
                </a:ext>
              </a:extLst>
            </p:cNvPr>
            <p:cNvSpPr/>
            <p:nvPr/>
          </p:nvSpPr>
          <p:spPr>
            <a:xfrm>
              <a:off x="9285091" y="5618962"/>
              <a:ext cx="13966" cy="817543"/>
            </a:xfrm>
            <a:custGeom>
              <a:avLst/>
              <a:gdLst>
                <a:gd name="connsiteX0" fmla="*/ 13967 w 13966"/>
                <a:gd name="connsiteY0" fmla="*/ 817544 h 817543"/>
                <a:gd name="connsiteX1" fmla="*/ 13967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7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7" y="817544"/>
                  </a:moveTo>
                  <a:lnTo>
                    <a:pt x="13967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7" y="817544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1" name="Freeform: Shape 780">
              <a:extLst>
                <a:ext uri="{FF2B5EF4-FFF2-40B4-BE49-F238E27FC236}">
                  <a16:creationId xmlns:a16="http://schemas.microsoft.com/office/drawing/2014/main" id="{A4CCDCB4-1665-44FD-B31E-092F66871071}"/>
                </a:ext>
              </a:extLst>
            </p:cNvPr>
            <p:cNvSpPr/>
            <p:nvPr/>
          </p:nvSpPr>
          <p:spPr>
            <a:xfrm>
              <a:off x="9271505" y="5617185"/>
              <a:ext cx="11173" cy="819321"/>
            </a:xfrm>
            <a:custGeom>
              <a:avLst/>
              <a:gdLst>
                <a:gd name="connsiteX0" fmla="*/ 11173 w 11173"/>
                <a:gd name="connsiteY0" fmla="*/ 819321 h 819321"/>
                <a:gd name="connsiteX1" fmla="*/ 11173 w 11173"/>
                <a:gd name="connsiteY1" fmla="*/ 381 h 819321"/>
                <a:gd name="connsiteX2" fmla="*/ 10538 w 11173"/>
                <a:gd name="connsiteY2" fmla="*/ 0 h 819321"/>
                <a:gd name="connsiteX3" fmla="*/ 0 w 11173"/>
                <a:gd name="connsiteY3" fmla="*/ 0 h 819321"/>
                <a:gd name="connsiteX4" fmla="*/ 0 w 11173"/>
                <a:gd name="connsiteY4" fmla="*/ 819321 h 819321"/>
                <a:gd name="connsiteX5" fmla="*/ 11173 w 11173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73" h="819321">
                  <a:moveTo>
                    <a:pt x="11173" y="819321"/>
                  </a:moveTo>
                  <a:lnTo>
                    <a:pt x="11173" y="381"/>
                  </a:lnTo>
                  <a:lnTo>
                    <a:pt x="10538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173" y="81932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2" name="Freeform: Shape 781">
              <a:extLst>
                <a:ext uri="{FF2B5EF4-FFF2-40B4-BE49-F238E27FC236}">
                  <a16:creationId xmlns:a16="http://schemas.microsoft.com/office/drawing/2014/main" id="{014D2918-7F40-4BFE-8719-240829B82A3E}"/>
                </a:ext>
              </a:extLst>
            </p:cNvPr>
            <p:cNvSpPr/>
            <p:nvPr/>
          </p:nvSpPr>
          <p:spPr>
            <a:xfrm>
              <a:off x="9432880" y="6438284"/>
              <a:ext cx="343572" cy="426229"/>
            </a:xfrm>
            <a:custGeom>
              <a:avLst/>
              <a:gdLst>
                <a:gd name="connsiteX0" fmla="*/ 32758 w 343572"/>
                <a:gd name="connsiteY0" fmla="*/ 0 h 426229"/>
                <a:gd name="connsiteX1" fmla="*/ 25393 w 343572"/>
                <a:gd name="connsiteY1" fmla="*/ 0 h 426229"/>
                <a:gd name="connsiteX2" fmla="*/ 0 w 343572"/>
                <a:gd name="connsiteY2" fmla="*/ 889 h 426229"/>
                <a:gd name="connsiteX3" fmla="*/ 0 w 343572"/>
                <a:gd name="connsiteY3" fmla="*/ 2412 h 426229"/>
                <a:gd name="connsiteX4" fmla="*/ 0 w 343572"/>
                <a:gd name="connsiteY4" fmla="*/ 4190 h 426229"/>
                <a:gd name="connsiteX5" fmla="*/ 0 w 343572"/>
                <a:gd name="connsiteY5" fmla="*/ 426230 h 426229"/>
                <a:gd name="connsiteX6" fmla="*/ 343572 w 343572"/>
                <a:gd name="connsiteY6" fmla="*/ 426230 h 426229"/>
                <a:gd name="connsiteX7" fmla="*/ 343572 w 343572"/>
                <a:gd name="connsiteY7" fmla="*/ 0 h 426229"/>
                <a:gd name="connsiteX8" fmla="*/ 32758 w 343572"/>
                <a:gd name="connsiteY8" fmla="*/ 0 h 426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26229">
                  <a:moveTo>
                    <a:pt x="32758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190"/>
                  </a:lnTo>
                  <a:lnTo>
                    <a:pt x="0" y="426230"/>
                  </a:lnTo>
                  <a:lnTo>
                    <a:pt x="343572" y="426230"/>
                  </a:lnTo>
                  <a:lnTo>
                    <a:pt x="343572" y="0"/>
                  </a:lnTo>
                  <a:lnTo>
                    <a:pt x="327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3" name="Freeform: Shape 782">
              <a:extLst>
                <a:ext uri="{FF2B5EF4-FFF2-40B4-BE49-F238E27FC236}">
                  <a16:creationId xmlns:a16="http://schemas.microsoft.com/office/drawing/2014/main" id="{A59E9B23-AE2B-4B7B-9F7E-DA2B9D37E093}"/>
                </a:ext>
              </a:extLst>
            </p:cNvPr>
            <p:cNvSpPr/>
            <p:nvPr/>
          </p:nvSpPr>
          <p:spPr>
            <a:xfrm>
              <a:off x="9422977" y="5618327"/>
              <a:ext cx="353476" cy="159344"/>
            </a:xfrm>
            <a:custGeom>
              <a:avLst/>
              <a:gdLst>
                <a:gd name="connsiteX0" fmla="*/ 353476 w 353476"/>
                <a:gd name="connsiteY0" fmla="*/ 0 h 159344"/>
                <a:gd name="connsiteX1" fmla="*/ 292151 w 353476"/>
                <a:gd name="connsiteY1" fmla="*/ 0 h 159344"/>
                <a:gd name="connsiteX2" fmla="*/ 253426 w 353476"/>
                <a:gd name="connsiteY2" fmla="*/ 0 h 159344"/>
                <a:gd name="connsiteX3" fmla="*/ 137125 w 353476"/>
                <a:gd name="connsiteY3" fmla="*/ 0 h 159344"/>
                <a:gd name="connsiteX4" fmla="*/ 91798 w 353476"/>
                <a:gd name="connsiteY4" fmla="*/ 0 h 159344"/>
                <a:gd name="connsiteX5" fmla="*/ 0 w 353476"/>
                <a:gd name="connsiteY5" fmla="*/ 0 h 159344"/>
                <a:gd name="connsiteX6" fmla="*/ 0 w 353476"/>
                <a:gd name="connsiteY6" fmla="*/ 159344 h 159344"/>
                <a:gd name="connsiteX7" fmla="*/ 353476 w 353476"/>
                <a:gd name="connsiteY7" fmla="*/ 159344 h 159344"/>
                <a:gd name="connsiteX8" fmla="*/ 353476 w 353476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6" h="159344">
                  <a:moveTo>
                    <a:pt x="353476" y="0"/>
                  </a:moveTo>
                  <a:lnTo>
                    <a:pt x="292151" y="0"/>
                  </a:lnTo>
                  <a:lnTo>
                    <a:pt x="253426" y="0"/>
                  </a:lnTo>
                  <a:lnTo>
                    <a:pt x="137125" y="0"/>
                  </a:lnTo>
                  <a:lnTo>
                    <a:pt x="91798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4" name="Freeform: Shape 783">
              <a:extLst>
                <a:ext uri="{FF2B5EF4-FFF2-40B4-BE49-F238E27FC236}">
                  <a16:creationId xmlns:a16="http://schemas.microsoft.com/office/drawing/2014/main" id="{3B82F57C-7EA5-4AC5-A298-1EECB88372E9}"/>
                </a:ext>
              </a:extLst>
            </p:cNvPr>
            <p:cNvSpPr/>
            <p:nvPr/>
          </p:nvSpPr>
          <p:spPr>
            <a:xfrm>
              <a:off x="9422723" y="6094075"/>
              <a:ext cx="36312" cy="336463"/>
            </a:xfrm>
            <a:custGeom>
              <a:avLst/>
              <a:gdLst>
                <a:gd name="connsiteX0" fmla="*/ 1904 w 36312"/>
                <a:gd name="connsiteY0" fmla="*/ 335956 h 336463"/>
                <a:gd name="connsiteX1" fmla="*/ 3047 w 36312"/>
                <a:gd name="connsiteY1" fmla="*/ 335956 h 336463"/>
                <a:gd name="connsiteX2" fmla="*/ 35296 w 36312"/>
                <a:gd name="connsiteY2" fmla="*/ 334940 h 336463"/>
                <a:gd name="connsiteX3" fmla="*/ 36312 w 36312"/>
                <a:gd name="connsiteY3" fmla="*/ 334940 h 336463"/>
                <a:gd name="connsiteX4" fmla="*/ 36312 w 36312"/>
                <a:gd name="connsiteY4" fmla="*/ 0 h 336463"/>
                <a:gd name="connsiteX5" fmla="*/ 0 w 36312"/>
                <a:gd name="connsiteY5" fmla="*/ 0 h 336463"/>
                <a:gd name="connsiteX6" fmla="*/ 762 w 36312"/>
                <a:gd name="connsiteY6" fmla="*/ 2920 h 336463"/>
                <a:gd name="connsiteX7" fmla="*/ 762 w 36312"/>
                <a:gd name="connsiteY7" fmla="*/ 336464 h 336463"/>
                <a:gd name="connsiteX8" fmla="*/ 762 w 36312"/>
                <a:gd name="connsiteY8" fmla="*/ 336464 h 336463"/>
                <a:gd name="connsiteX9" fmla="*/ 1904 w 36312"/>
                <a:gd name="connsiteY9" fmla="*/ 335956 h 33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312" h="336463">
                  <a:moveTo>
                    <a:pt x="1904" y="335956"/>
                  </a:moveTo>
                  <a:lnTo>
                    <a:pt x="3047" y="335956"/>
                  </a:lnTo>
                  <a:lnTo>
                    <a:pt x="35296" y="334940"/>
                  </a:lnTo>
                  <a:lnTo>
                    <a:pt x="36312" y="334940"/>
                  </a:lnTo>
                  <a:lnTo>
                    <a:pt x="36312" y="0"/>
                  </a:lnTo>
                  <a:lnTo>
                    <a:pt x="0" y="0"/>
                  </a:lnTo>
                  <a:cubicBezTo>
                    <a:pt x="444" y="914"/>
                    <a:pt x="711" y="1905"/>
                    <a:pt x="762" y="2920"/>
                  </a:cubicBezTo>
                  <a:lnTo>
                    <a:pt x="762" y="336464"/>
                  </a:lnTo>
                  <a:lnTo>
                    <a:pt x="762" y="336464"/>
                  </a:lnTo>
                  <a:cubicBezTo>
                    <a:pt x="1117" y="336235"/>
                    <a:pt x="1498" y="336070"/>
                    <a:pt x="1904" y="335956"/>
                  </a:cubicBez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5" name="Freeform: Shape 784">
              <a:extLst>
                <a:ext uri="{FF2B5EF4-FFF2-40B4-BE49-F238E27FC236}">
                  <a16:creationId xmlns:a16="http://schemas.microsoft.com/office/drawing/2014/main" id="{EB903DDB-1CE3-44CE-8A3A-2699AC07AD7C}"/>
                </a:ext>
              </a:extLst>
            </p:cNvPr>
            <p:cNvSpPr/>
            <p:nvPr/>
          </p:nvSpPr>
          <p:spPr>
            <a:xfrm>
              <a:off x="9400250" y="6094075"/>
              <a:ext cx="9142" cy="2285"/>
            </a:xfrm>
            <a:custGeom>
              <a:avLst/>
              <a:gdLst>
                <a:gd name="connsiteX0" fmla="*/ 0 w 9142"/>
                <a:gd name="connsiteY0" fmla="*/ 0 h 2285"/>
                <a:gd name="connsiteX1" fmla="*/ 9142 w 9142"/>
                <a:gd name="connsiteY1" fmla="*/ 2285 h 2285"/>
                <a:gd name="connsiteX2" fmla="*/ 9142 w 9142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142" h="2285">
                  <a:moveTo>
                    <a:pt x="0" y="0"/>
                  </a:moveTo>
                  <a:lnTo>
                    <a:pt x="9142" y="2285"/>
                  </a:lnTo>
                  <a:cubicBezTo>
                    <a:pt x="9027" y="1524"/>
                    <a:pt x="9027" y="762"/>
                    <a:pt x="9142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6" name="Freeform: Shape 785">
              <a:extLst>
                <a:ext uri="{FF2B5EF4-FFF2-40B4-BE49-F238E27FC236}">
                  <a16:creationId xmlns:a16="http://schemas.microsoft.com/office/drawing/2014/main" id="{BFA9B5B5-041A-40A1-84A9-9A1E549EA4FE}"/>
                </a:ext>
              </a:extLst>
            </p:cNvPr>
            <p:cNvSpPr/>
            <p:nvPr/>
          </p:nvSpPr>
          <p:spPr>
            <a:xfrm>
              <a:off x="10476929" y="5843187"/>
              <a:ext cx="888" cy="273742"/>
            </a:xfrm>
            <a:custGeom>
              <a:avLst/>
              <a:gdLst>
                <a:gd name="connsiteX0" fmla="*/ 889 w 888"/>
                <a:gd name="connsiteY0" fmla="*/ 273615 h 273742"/>
                <a:gd name="connsiteX1" fmla="*/ 889 w 888"/>
                <a:gd name="connsiteY1" fmla="*/ 0 h 273742"/>
                <a:gd name="connsiteX2" fmla="*/ 0 w 888"/>
                <a:gd name="connsiteY2" fmla="*/ 0 h 273742"/>
                <a:gd name="connsiteX3" fmla="*/ 0 w 888"/>
                <a:gd name="connsiteY3" fmla="*/ 273742 h 273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273742">
                  <a:moveTo>
                    <a:pt x="889" y="273615"/>
                  </a:moveTo>
                  <a:lnTo>
                    <a:pt x="889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7" name="Freeform: Shape 786">
              <a:extLst>
                <a:ext uri="{FF2B5EF4-FFF2-40B4-BE49-F238E27FC236}">
                  <a16:creationId xmlns:a16="http://schemas.microsoft.com/office/drawing/2014/main" id="{63714D59-5B8E-4825-BFD6-D0A39E236D1C}"/>
                </a:ext>
              </a:extLst>
            </p:cNvPr>
            <p:cNvSpPr/>
            <p:nvPr/>
          </p:nvSpPr>
          <p:spPr>
            <a:xfrm>
              <a:off x="10480230" y="5843441"/>
              <a:ext cx="317671" cy="586081"/>
            </a:xfrm>
            <a:custGeom>
              <a:avLst/>
              <a:gdLst>
                <a:gd name="connsiteX0" fmla="*/ 7237 w 317671"/>
                <a:gd name="connsiteY0" fmla="*/ 273361 h 586081"/>
                <a:gd name="connsiteX1" fmla="*/ 7237 w 317671"/>
                <a:gd name="connsiteY1" fmla="*/ 273361 h 586081"/>
                <a:gd name="connsiteX2" fmla="*/ 8761 w 317671"/>
                <a:gd name="connsiteY2" fmla="*/ 273361 h 586081"/>
                <a:gd name="connsiteX3" fmla="*/ 9904 w 317671"/>
                <a:gd name="connsiteY3" fmla="*/ 273996 h 586081"/>
                <a:gd name="connsiteX4" fmla="*/ 10919 w 317671"/>
                <a:gd name="connsiteY4" fmla="*/ 274758 h 586081"/>
                <a:gd name="connsiteX5" fmla="*/ 11935 w 317671"/>
                <a:gd name="connsiteY5" fmla="*/ 275900 h 586081"/>
                <a:gd name="connsiteX6" fmla="*/ 11935 w 317671"/>
                <a:gd name="connsiteY6" fmla="*/ 276662 h 586081"/>
                <a:gd name="connsiteX7" fmla="*/ 12951 w 317671"/>
                <a:gd name="connsiteY7" fmla="*/ 278694 h 586081"/>
                <a:gd name="connsiteX8" fmla="*/ 12951 w 317671"/>
                <a:gd name="connsiteY8" fmla="*/ 278694 h 586081"/>
                <a:gd name="connsiteX9" fmla="*/ 12951 w 317671"/>
                <a:gd name="connsiteY9" fmla="*/ 279963 h 586081"/>
                <a:gd name="connsiteX10" fmla="*/ 12951 w 317671"/>
                <a:gd name="connsiteY10" fmla="*/ 281360 h 586081"/>
                <a:gd name="connsiteX11" fmla="*/ 12951 w 317671"/>
                <a:gd name="connsiteY11" fmla="*/ 586082 h 586081"/>
                <a:gd name="connsiteX12" fmla="*/ 317672 w 317671"/>
                <a:gd name="connsiteY12" fmla="*/ 586082 h 586081"/>
                <a:gd name="connsiteX13" fmla="*/ 317672 w 317671"/>
                <a:gd name="connsiteY13" fmla="*/ 0 h 586081"/>
                <a:gd name="connsiteX14" fmla="*/ 0 w 317671"/>
                <a:gd name="connsiteY14" fmla="*/ 0 h 586081"/>
                <a:gd name="connsiteX15" fmla="*/ 0 w 317671"/>
                <a:gd name="connsiteY15" fmla="*/ 273361 h 586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7671" h="586081">
                  <a:moveTo>
                    <a:pt x="7237" y="273361"/>
                  </a:moveTo>
                  <a:lnTo>
                    <a:pt x="7237" y="273361"/>
                  </a:lnTo>
                  <a:lnTo>
                    <a:pt x="8761" y="273361"/>
                  </a:lnTo>
                  <a:lnTo>
                    <a:pt x="9904" y="273996"/>
                  </a:lnTo>
                  <a:lnTo>
                    <a:pt x="10919" y="274758"/>
                  </a:lnTo>
                  <a:lnTo>
                    <a:pt x="11935" y="275900"/>
                  </a:lnTo>
                  <a:lnTo>
                    <a:pt x="11935" y="276662"/>
                  </a:lnTo>
                  <a:lnTo>
                    <a:pt x="12951" y="278694"/>
                  </a:lnTo>
                  <a:cubicBezTo>
                    <a:pt x="12951" y="278694"/>
                    <a:pt x="12951" y="278694"/>
                    <a:pt x="12951" y="278694"/>
                  </a:cubicBezTo>
                  <a:lnTo>
                    <a:pt x="12951" y="279963"/>
                  </a:lnTo>
                  <a:cubicBezTo>
                    <a:pt x="13014" y="280433"/>
                    <a:pt x="13014" y="280890"/>
                    <a:pt x="12951" y="281360"/>
                  </a:cubicBezTo>
                  <a:lnTo>
                    <a:pt x="12951" y="586082"/>
                  </a:lnTo>
                  <a:lnTo>
                    <a:pt x="317672" y="586082"/>
                  </a:lnTo>
                  <a:lnTo>
                    <a:pt x="317672" y="0"/>
                  </a:lnTo>
                  <a:lnTo>
                    <a:pt x="0" y="0"/>
                  </a:lnTo>
                  <a:lnTo>
                    <a:pt x="0" y="27336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8" name="Freeform: Shape 787">
              <a:extLst>
                <a:ext uri="{FF2B5EF4-FFF2-40B4-BE49-F238E27FC236}">
                  <a16:creationId xmlns:a16="http://schemas.microsoft.com/office/drawing/2014/main" id="{F8BAA421-3737-4176-8928-3312985E6196}"/>
                </a:ext>
              </a:extLst>
            </p:cNvPr>
            <p:cNvSpPr/>
            <p:nvPr/>
          </p:nvSpPr>
          <p:spPr>
            <a:xfrm>
              <a:off x="10802092" y="5670638"/>
              <a:ext cx="172547" cy="127983"/>
            </a:xfrm>
            <a:custGeom>
              <a:avLst/>
              <a:gdLst>
                <a:gd name="connsiteX0" fmla="*/ 126 w 172547"/>
                <a:gd name="connsiteY0" fmla="*/ 126968 h 127983"/>
                <a:gd name="connsiteX1" fmla="*/ 1269 w 172547"/>
                <a:gd name="connsiteY1" fmla="*/ 126968 h 127983"/>
                <a:gd name="connsiteX2" fmla="*/ 2666 w 172547"/>
                <a:gd name="connsiteY2" fmla="*/ 126968 h 127983"/>
                <a:gd name="connsiteX3" fmla="*/ 172548 w 172547"/>
                <a:gd name="connsiteY3" fmla="*/ 126968 h 127983"/>
                <a:gd name="connsiteX4" fmla="*/ 172548 w 172547"/>
                <a:gd name="connsiteY4" fmla="*/ 0 h 127983"/>
                <a:gd name="connsiteX5" fmla="*/ 0 w 172547"/>
                <a:gd name="connsiteY5" fmla="*/ 0 h 127983"/>
                <a:gd name="connsiteX6" fmla="*/ 0 w 172547"/>
                <a:gd name="connsiteY6" fmla="*/ 1016 h 127983"/>
                <a:gd name="connsiteX7" fmla="*/ 0 w 172547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547" h="127983">
                  <a:moveTo>
                    <a:pt x="126" y="126968"/>
                  </a:moveTo>
                  <a:lnTo>
                    <a:pt x="1269" y="126968"/>
                  </a:lnTo>
                  <a:lnTo>
                    <a:pt x="2666" y="126968"/>
                  </a:lnTo>
                  <a:lnTo>
                    <a:pt x="172548" y="126968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9" name="Freeform: Shape 788">
              <a:extLst>
                <a:ext uri="{FF2B5EF4-FFF2-40B4-BE49-F238E27FC236}">
                  <a16:creationId xmlns:a16="http://schemas.microsoft.com/office/drawing/2014/main" id="{29A8C751-1292-4EC4-9893-F9FAF7AA5BA5}"/>
                </a:ext>
              </a:extLst>
            </p:cNvPr>
            <p:cNvSpPr/>
            <p:nvPr/>
          </p:nvSpPr>
          <p:spPr>
            <a:xfrm>
              <a:off x="10281146" y="5648673"/>
              <a:ext cx="149947" cy="467113"/>
            </a:xfrm>
            <a:custGeom>
              <a:avLst/>
              <a:gdLst>
                <a:gd name="connsiteX0" fmla="*/ 3809 w 149947"/>
                <a:gd name="connsiteY0" fmla="*/ 191467 h 467113"/>
                <a:gd name="connsiteX1" fmla="*/ 3047 w 149947"/>
                <a:gd name="connsiteY1" fmla="*/ 192483 h 467113"/>
                <a:gd name="connsiteX2" fmla="*/ 2031 w 149947"/>
                <a:gd name="connsiteY2" fmla="*/ 193499 h 467113"/>
                <a:gd name="connsiteX3" fmla="*/ 2031 w 149947"/>
                <a:gd name="connsiteY3" fmla="*/ 193499 h 467113"/>
                <a:gd name="connsiteX4" fmla="*/ 2031 w 149947"/>
                <a:gd name="connsiteY4" fmla="*/ 193499 h 467113"/>
                <a:gd name="connsiteX5" fmla="*/ 0 w 149947"/>
                <a:gd name="connsiteY5" fmla="*/ 193499 h 467113"/>
                <a:gd name="connsiteX6" fmla="*/ 0 w 149947"/>
                <a:gd name="connsiteY6" fmla="*/ 467114 h 467113"/>
                <a:gd name="connsiteX7" fmla="*/ 149948 w 149947"/>
                <a:gd name="connsiteY7" fmla="*/ 467114 h 467113"/>
                <a:gd name="connsiteX8" fmla="*/ 149948 w 149947"/>
                <a:gd name="connsiteY8" fmla="*/ 0 h 467113"/>
                <a:gd name="connsiteX9" fmla="*/ 4825 w 149947"/>
                <a:gd name="connsiteY9" fmla="*/ 0 h 467113"/>
                <a:gd name="connsiteX10" fmla="*/ 4825 w 149947"/>
                <a:gd name="connsiteY10" fmla="*/ 187912 h 467113"/>
                <a:gd name="connsiteX11" fmla="*/ 4825 w 149947"/>
                <a:gd name="connsiteY11" fmla="*/ 187912 h 467113"/>
                <a:gd name="connsiteX12" fmla="*/ 4825 w 149947"/>
                <a:gd name="connsiteY12" fmla="*/ 189309 h 467113"/>
                <a:gd name="connsiteX13" fmla="*/ 3809 w 149947"/>
                <a:gd name="connsiteY13" fmla="*/ 191467 h 467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9947" h="467113">
                  <a:moveTo>
                    <a:pt x="3809" y="191467"/>
                  </a:moveTo>
                  <a:cubicBezTo>
                    <a:pt x="3644" y="191862"/>
                    <a:pt x="3377" y="192211"/>
                    <a:pt x="3047" y="192483"/>
                  </a:cubicBezTo>
                  <a:cubicBezTo>
                    <a:pt x="2743" y="192852"/>
                    <a:pt x="2400" y="193193"/>
                    <a:pt x="2031" y="193499"/>
                  </a:cubicBezTo>
                  <a:cubicBezTo>
                    <a:pt x="2031" y="193499"/>
                    <a:pt x="2031" y="193499"/>
                    <a:pt x="2031" y="193499"/>
                  </a:cubicBezTo>
                  <a:lnTo>
                    <a:pt x="2031" y="193499"/>
                  </a:lnTo>
                  <a:lnTo>
                    <a:pt x="0" y="193499"/>
                  </a:lnTo>
                  <a:lnTo>
                    <a:pt x="0" y="467114"/>
                  </a:lnTo>
                  <a:lnTo>
                    <a:pt x="149948" y="467114"/>
                  </a:lnTo>
                  <a:lnTo>
                    <a:pt x="149948" y="0"/>
                  </a:lnTo>
                  <a:lnTo>
                    <a:pt x="4825" y="0"/>
                  </a:lnTo>
                  <a:lnTo>
                    <a:pt x="4825" y="187912"/>
                  </a:lnTo>
                  <a:cubicBezTo>
                    <a:pt x="4825" y="187912"/>
                    <a:pt x="4825" y="187912"/>
                    <a:pt x="4825" y="187912"/>
                  </a:cubicBezTo>
                  <a:cubicBezTo>
                    <a:pt x="4901" y="188374"/>
                    <a:pt x="4901" y="188846"/>
                    <a:pt x="4825" y="189309"/>
                  </a:cubicBezTo>
                  <a:cubicBezTo>
                    <a:pt x="4723" y="190119"/>
                    <a:pt x="4368" y="190875"/>
                    <a:pt x="3809" y="191467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0" name="Freeform: Shape 789">
              <a:extLst>
                <a:ext uri="{FF2B5EF4-FFF2-40B4-BE49-F238E27FC236}">
                  <a16:creationId xmlns:a16="http://schemas.microsoft.com/office/drawing/2014/main" id="{12295A7C-1668-4033-B5B3-F10FC597568B}"/>
                </a:ext>
              </a:extLst>
            </p:cNvPr>
            <p:cNvSpPr/>
            <p:nvPr/>
          </p:nvSpPr>
          <p:spPr>
            <a:xfrm>
              <a:off x="9526201" y="5584300"/>
              <a:ext cx="143219" cy="20187"/>
            </a:xfrm>
            <a:custGeom>
              <a:avLst/>
              <a:gdLst>
                <a:gd name="connsiteX0" fmla="*/ 33901 w 143219"/>
                <a:gd name="connsiteY0" fmla="*/ 20188 h 20187"/>
                <a:gd name="connsiteX1" fmla="*/ 143219 w 143219"/>
                <a:gd name="connsiteY1" fmla="*/ 20188 h 20187"/>
                <a:gd name="connsiteX2" fmla="*/ 143219 w 143219"/>
                <a:gd name="connsiteY2" fmla="*/ 0 h 20187"/>
                <a:gd name="connsiteX3" fmla="*/ 0 w 143219"/>
                <a:gd name="connsiteY3" fmla="*/ 0 h 20187"/>
                <a:gd name="connsiteX4" fmla="*/ 27425 w 143219"/>
                <a:gd name="connsiteY4" fmla="*/ 20188 h 20187"/>
                <a:gd name="connsiteX5" fmla="*/ 33901 w 143219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9" h="20187">
                  <a:moveTo>
                    <a:pt x="33901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425" y="20188"/>
                  </a:lnTo>
                  <a:lnTo>
                    <a:pt x="33901" y="20188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1" name="Freeform: Shape 790">
              <a:extLst>
                <a:ext uri="{FF2B5EF4-FFF2-40B4-BE49-F238E27FC236}">
                  <a16:creationId xmlns:a16="http://schemas.microsoft.com/office/drawing/2014/main" id="{4B7E48D5-718B-43A5-9564-F8C77E341CB7}"/>
                </a:ext>
              </a:extLst>
            </p:cNvPr>
            <p:cNvSpPr/>
            <p:nvPr/>
          </p:nvSpPr>
          <p:spPr>
            <a:xfrm>
              <a:off x="9521757" y="5584300"/>
              <a:ext cx="27678" cy="20187"/>
            </a:xfrm>
            <a:custGeom>
              <a:avLst/>
              <a:gdLst>
                <a:gd name="connsiteX0" fmla="*/ 380 w 27678"/>
                <a:gd name="connsiteY0" fmla="*/ 0 h 20187"/>
                <a:gd name="connsiteX1" fmla="*/ 0 w 27678"/>
                <a:gd name="connsiteY1" fmla="*/ 0 h 20187"/>
                <a:gd name="connsiteX2" fmla="*/ 0 w 27678"/>
                <a:gd name="connsiteY2" fmla="*/ 20188 h 20187"/>
                <a:gd name="connsiteX3" fmla="*/ 27679 w 27678"/>
                <a:gd name="connsiteY3" fmla="*/ 20188 h 20187"/>
                <a:gd name="connsiteX4" fmla="*/ 380 w 27678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678" h="20187">
                  <a:moveTo>
                    <a:pt x="380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679" y="20188"/>
                  </a:lnTo>
                  <a:lnTo>
                    <a:pt x="380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2" name="Freeform: Shape 791">
              <a:extLst>
                <a:ext uri="{FF2B5EF4-FFF2-40B4-BE49-F238E27FC236}">
                  <a16:creationId xmlns:a16="http://schemas.microsoft.com/office/drawing/2014/main" id="{C0B6861C-5603-436E-95B7-59A31B397D2A}"/>
                </a:ext>
              </a:extLst>
            </p:cNvPr>
            <p:cNvSpPr/>
            <p:nvPr/>
          </p:nvSpPr>
          <p:spPr>
            <a:xfrm>
              <a:off x="9683259" y="5592553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40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40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3" name="Freeform: Shape 792">
              <a:extLst>
                <a:ext uri="{FF2B5EF4-FFF2-40B4-BE49-F238E27FC236}">
                  <a16:creationId xmlns:a16="http://schemas.microsoft.com/office/drawing/2014/main" id="{968B8D51-9607-4CB0-AC5D-408F30A423D2}"/>
                </a:ext>
              </a:extLst>
            </p:cNvPr>
            <p:cNvSpPr/>
            <p:nvPr/>
          </p:nvSpPr>
          <p:spPr>
            <a:xfrm>
              <a:off x="12143878" y="6511798"/>
              <a:ext cx="31487" cy="352715"/>
            </a:xfrm>
            <a:custGeom>
              <a:avLst/>
              <a:gdLst>
                <a:gd name="connsiteX0" fmla="*/ 0 w 31487"/>
                <a:gd name="connsiteY0" fmla="*/ 0 h 352715"/>
                <a:gd name="connsiteX1" fmla="*/ 31488 w 31487"/>
                <a:gd name="connsiteY1" fmla="*/ 0 h 352715"/>
                <a:gd name="connsiteX2" fmla="*/ 31488 w 31487"/>
                <a:gd name="connsiteY2" fmla="*/ 352716 h 352715"/>
                <a:gd name="connsiteX3" fmla="*/ 0 w 31487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52715">
                  <a:moveTo>
                    <a:pt x="0" y="0"/>
                  </a:moveTo>
                  <a:lnTo>
                    <a:pt x="31488" y="0"/>
                  </a:lnTo>
                  <a:lnTo>
                    <a:pt x="31488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4" name="Freeform: Shape 793">
              <a:extLst>
                <a:ext uri="{FF2B5EF4-FFF2-40B4-BE49-F238E27FC236}">
                  <a16:creationId xmlns:a16="http://schemas.microsoft.com/office/drawing/2014/main" id="{50911A17-B666-4658-8CE6-83F2F000B4FE}"/>
                </a:ext>
              </a:extLst>
            </p:cNvPr>
            <p:cNvSpPr/>
            <p:nvPr/>
          </p:nvSpPr>
          <p:spPr>
            <a:xfrm>
              <a:off x="11809955" y="6511798"/>
              <a:ext cx="331383" cy="352715"/>
            </a:xfrm>
            <a:custGeom>
              <a:avLst/>
              <a:gdLst>
                <a:gd name="connsiteX0" fmla="*/ 0 w 331383"/>
                <a:gd name="connsiteY0" fmla="*/ 0 h 352715"/>
                <a:gd name="connsiteX1" fmla="*/ 331383 w 331383"/>
                <a:gd name="connsiteY1" fmla="*/ 0 h 352715"/>
                <a:gd name="connsiteX2" fmla="*/ 331383 w 331383"/>
                <a:gd name="connsiteY2" fmla="*/ 352716 h 352715"/>
                <a:gd name="connsiteX3" fmla="*/ 0 w 331383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52715">
                  <a:moveTo>
                    <a:pt x="0" y="0"/>
                  </a:moveTo>
                  <a:lnTo>
                    <a:pt x="331383" y="0"/>
                  </a:lnTo>
                  <a:lnTo>
                    <a:pt x="331383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5" name="Freeform: Shape 794">
              <a:extLst>
                <a:ext uri="{FF2B5EF4-FFF2-40B4-BE49-F238E27FC236}">
                  <a16:creationId xmlns:a16="http://schemas.microsoft.com/office/drawing/2014/main" id="{928F0E4A-A37B-42E2-BFCB-029A8AF501F6}"/>
                </a:ext>
              </a:extLst>
            </p:cNvPr>
            <p:cNvSpPr/>
            <p:nvPr/>
          </p:nvSpPr>
          <p:spPr>
            <a:xfrm>
              <a:off x="11099702" y="6439807"/>
              <a:ext cx="118206" cy="424452"/>
            </a:xfrm>
            <a:custGeom>
              <a:avLst/>
              <a:gdLst>
                <a:gd name="connsiteX0" fmla="*/ 118207 w 118206"/>
                <a:gd name="connsiteY0" fmla="*/ 360715 h 424452"/>
                <a:gd name="connsiteX1" fmla="*/ 118207 w 118206"/>
                <a:gd name="connsiteY1" fmla="*/ 0 h 424452"/>
                <a:gd name="connsiteX2" fmla="*/ 64881 w 118206"/>
                <a:gd name="connsiteY2" fmla="*/ 0 h 424452"/>
                <a:gd name="connsiteX3" fmla="*/ 63483 w 118206"/>
                <a:gd name="connsiteY3" fmla="*/ 0 h 424452"/>
                <a:gd name="connsiteX4" fmla="*/ 0 w 118206"/>
                <a:gd name="connsiteY4" fmla="*/ 0 h 424452"/>
                <a:gd name="connsiteX5" fmla="*/ 0 w 118206"/>
                <a:gd name="connsiteY5" fmla="*/ 424453 h 424452"/>
                <a:gd name="connsiteX6" fmla="*/ 117699 w 118206"/>
                <a:gd name="connsiteY6" fmla="*/ 424453 h 424452"/>
                <a:gd name="connsiteX7" fmla="*/ 117699 w 118206"/>
                <a:gd name="connsiteY7" fmla="*/ 360969 h 42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24452">
                  <a:moveTo>
                    <a:pt x="118207" y="360715"/>
                  </a:moveTo>
                  <a:lnTo>
                    <a:pt x="118207" y="0"/>
                  </a:lnTo>
                  <a:lnTo>
                    <a:pt x="64881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24453"/>
                  </a:lnTo>
                  <a:lnTo>
                    <a:pt x="117699" y="424453"/>
                  </a:lnTo>
                  <a:lnTo>
                    <a:pt x="117699" y="360969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6" name="Freeform: Shape 795">
              <a:extLst>
                <a:ext uri="{FF2B5EF4-FFF2-40B4-BE49-F238E27FC236}">
                  <a16:creationId xmlns:a16="http://schemas.microsoft.com/office/drawing/2014/main" id="{429D4D6E-2469-4009-B2B3-CB79E8EDF4A3}"/>
                </a:ext>
              </a:extLst>
            </p:cNvPr>
            <p:cNvSpPr/>
            <p:nvPr/>
          </p:nvSpPr>
          <p:spPr>
            <a:xfrm>
              <a:off x="11006381" y="5858677"/>
              <a:ext cx="313608" cy="642582"/>
            </a:xfrm>
            <a:custGeom>
              <a:avLst/>
              <a:gdLst>
                <a:gd name="connsiteX0" fmla="*/ 77831 w 313608"/>
                <a:gd name="connsiteY0" fmla="*/ 571100 h 642582"/>
                <a:gd name="connsiteX1" fmla="*/ 77831 w 313608"/>
                <a:gd name="connsiteY1" fmla="*/ 571100 h 642582"/>
                <a:gd name="connsiteX2" fmla="*/ 82783 w 313608"/>
                <a:gd name="connsiteY2" fmla="*/ 571100 h 642582"/>
                <a:gd name="connsiteX3" fmla="*/ 217876 w 313608"/>
                <a:gd name="connsiteY3" fmla="*/ 571100 h 642582"/>
                <a:gd name="connsiteX4" fmla="*/ 224732 w 313608"/>
                <a:gd name="connsiteY4" fmla="*/ 577956 h 642582"/>
                <a:gd name="connsiteX5" fmla="*/ 224732 w 313608"/>
                <a:gd name="connsiteY5" fmla="*/ 642583 h 642582"/>
                <a:gd name="connsiteX6" fmla="*/ 313608 w 313608"/>
                <a:gd name="connsiteY6" fmla="*/ 642583 h 642582"/>
                <a:gd name="connsiteX7" fmla="*/ 313608 w 313608"/>
                <a:gd name="connsiteY7" fmla="*/ 0 h 642582"/>
                <a:gd name="connsiteX8" fmla="*/ 0 w 313608"/>
                <a:gd name="connsiteY8" fmla="*/ 0 h 642582"/>
                <a:gd name="connsiteX9" fmla="*/ 0 w 313608"/>
                <a:gd name="connsiteY9" fmla="*/ 571354 h 642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608" h="642582">
                  <a:moveTo>
                    <a:pt x="77831" y="571100"/>
                  </a:moveTo>
                  <a:lnTo>
                    <a:pt x="77831" y="571100"/>
                  </a:lnTo>
                  <a:lnTo>
                    <a:pt x="82783" y="571100"/>
                  </a:lnTo>
                  <a:lnTo>
                    <a:pt x="217876" y="571100"/>
                  </a:lnTo>
                  <a:cubicBezTo>
                    <a:pt x="221659" y="571100"/>
                    <a:pt x="224732" y="574173"/>
                    <a:pt x="224732" y="577956"/>
                  </a:cubicBezTo>
                  <a:lnTo>
                    <a:pt x="224732" y="642583"/>
                  </a:lnTo>
                  <a:lnTo>
                    <a:pt x="313608" y="642583"/>
                  </a:lnTo>
                  <a:lnTo>
                    <a:pt x="313608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7" name="Freeform: Shape 796">
              <a:extLst>
                <a:ext uri="{FF2B5EF4-FFF2-40B4-BE49-F238E27FC236}">
                  <a16:creationId xmlns:a16="http://schemas.microsoft.com/office/drawing/2014/main" id="{81301B1A-E97B-416B-A1DD-E309B4C132CC}"/>
                </a:ext>
              </a:extLst>
            </p:cNvPr>
            <p:cNvSpPr/>
            <p:nvPr/>
          </p:nvSpPr>
          <p:spPr>
            <a:xfrm>
              <a:off x="11326719" y="6507100"/>
              <a:ext cx="439559" cy="357413"/>
            </a:xfrm>
            <a:custGeom>
              <a:avLst/>
              <a:gdLst>
                <a:gd name="connsiteX0" fmla="*/ 6730 w 439559"/>
                <a:gd name="connsiteY0" fmla="*/ 0 h 357413"/>
                <a:gd name="connsiteX1" fmla="*/ 2539 w 439559"/>
                <a:gd name="connsiteY1" fmla="*/ 2539 h 357413"/>
                <a:gd name="connsiteX2" fmla="*/ 0 w 439559"/>
                <a:gd name="connsiteY2" fmla="*/ 290883 h 357413"/>
                <a:gd name="connsiteX3" fmla="*/ 2539 w 439559"/>
                <a:gd name="connsiteY3" fmla="*/ 295580 h 357413"/>
                <a:gd name="connsiteX4" fmla="*/ 39487 w 439559"/>
                <a:gd name="connsiteY4" fmla="*/ 311832 h 357413"/>
                <a:gd name="connsiteX5" fmla="*/ 42153 w 439559"/>
                <a:gd name="connsiteY5" fmla="*/ 316022 h 357413"/>
                <a:gd name="connsiteX6" fmla="*/ 43550 w 439559"/>
                <a:gd name="connsiteY6" fmla="*/ 357413 h 357413"/>
                <a:gd name="connsiteX7" fmla="*/ 439559 w 439559"/>
                <a:gd name="connsiteY7" fmla="*/ 357413 h 357413"/>
                <a:gd name="connsiteX8" fmla="*/ 439559 w 439559"/>
                <a:gd name="connsiteY8" fmla="*/ 0 h 35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59" h="357413">
                  <a:moveTo>
                    <a:pt x="6730" y="0"/>
                  </a:moveTo>
                  <a:cubicBezTo>
                    <a:pt x="5727" y="1371"/>
                    <a:pt x="4216" y="2286"/>
                    <a:pt x="2539" y="2539"/>
                  </a:cubicBezTo>
                  <a:lnTo>
                    <a:pt x="0" y="290883"/>
                  </a:lnTo>
                  <a:cubicBezTo>
                    <a:pt x="762" y="290883"/>
                    <a:pt x="1778" y="295073"/>
                    <a:pt x="2539" y="295580"/>
                  </a:cubicBezTo>
                  <a:lnTo>
                    <a:pt x="39487" y="311832"/>
                  </a:lnTo>
                  <a:cubicBezTo>
                    <a:pt x="40465" y="313165"/>
                    <a:pt x="41353" y="314575"/>
                    <a:pt x="42153" y="316022"/>
                  </a:cubicBezTo>
                  <a:lnTo>
                    <a:pt x="43550" y="357413"/>
                  </a:lnTo>
                  <a:lnTo>
                    <a:pt x="439559" y="357413"/>
                  </a:lnTo>
                  <a:lnTo>
                    <a:pt x="43955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8" name="Freeform: Shape 797">
              <a:extLst>
                <a:ext uri="{FF2B5EF4-FFF2-40B4-BE49-F238E27FC236}">
                  <a16:creationId xmlns:a16="http://schemas.microsoft.com/office/drawing/2014/main" id="{E08F69EA-8A83-4D9D-8C3D-93850D4028F4}"/>
                </a:ext>
              </a:extLst>
            </p:cNvPr>
            <p:cNvSpPr/>
            <p:nvPr/>
          </p:nvSpPr>
          <p:spPr>
            <a:xfrm>
              <a:off x="11231621" y="6504307"/>
              <a:ext cx="95098" cy="299262"/>
            </a:xfrm>
            <a:custGeom>
              <a:avLst/>
              <a:gdLst>
                <a:gd name="connsiteX0" fmla="*/ 0 w 95098"/>
                <a:gd name="connsiteY0" fmla="*/ 299263 h 299262"/>
                <a:gd name="connsiteX1" fmla="*/ 89639 w 95098"/>
                <a:gd name="connsiteY1" fmla="*/ 299263 h 299262"/>
                <a:gd name="connsiteX2" fmla="*/ 90400 w 95098"/>
                <a:gd name="connsiteY2" fmla="*/ 296977 h 299262"/>
                <a:gd name="connsiteX3" fmla="*/ 95098 w 95098"/>
                <a:gd name="connsiteY3" fmla="*/ 293676 h 299262"/>
                <a:gd name="connsiteX4" fmla="*/ 95098 w 95098"/>
                <a:gd name="connsiteY4" fmla="*/ 5333 h 299262"/>
                <a:gd name="connsiteX5" fmla="*/ 89766 w 95098"/>
                <a:gd name="connsiteY5" fmla="*/ 0 h 299262"/>
                <a:gd name="connsiteX6" fmla="*/ 0 w 95098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262">
                  <a:moveTo>
                    <a:pt x="0" y="299263"/>
                  </a:moveTo>
                  <a:lnTo>
                    <a:pt x="89639" y="299263"/>
                  </a:lnTo>
                  <a:cubicBezTo>
                    <a:pt x="89740" y="298463"/>
                    <a:pt x="89994" y="297675"/>
                    <a:pt x="90400" y="296977"/>
                  </a:cubicBezTo>
                  <a:cubicBezTo>
                    <a:pt x="91416" y="295250"/>
                    <a:pt x="93131" y="294057"/>
                    <a:pt x="95098" y="293676"/>
                  </a:cubicBezTo>
                  <a:lnTo>
                    <a:pt x="95098" y="5333"/>
                  </a:lnTo>
                  <a:cubicBezTo>
                    <a:pt x="92356" y="4876"/>
                    <a:pt x="90223" y="2730"/>
                    <a:pt x="8976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9" name="Freeform: Shape 798">
              <a:extLst>
                <a:ext uri="{FF2B5EF4-FFF2-40B4-BE49-F238E27FC236}">
                  <a16:creationId xmlns:a16="http://schemas.microsoft.com/office/drawing/2014/main" id="{99835C59-7319-4AB6-A2FC-95338F6734A9}"/>
                </a:ext>
              </a:extLst>
            </p:cNvPr>
            <p:cNvSpPr/>
            <p:nvPr/>
          </p:nvSpPr>
          <p:spPr>
            <a:xfrm>
              <a:off x="9790292" y="6439807"/>
              <a:ext cx="1523" cy="424706"/>
            </a:xfrm>
            <a:custGeom>
              <a:avLst/>
              <a:gdLst>
                <a:gd name="connsiteX0" fmla="*/ 0 w 1523"/>
                <a:gd name="connsiteY0" fmla="*/ 0 h 424706"/>
                <a:gd name="connsiteX1" fmla="*/ 1524 w 1523"/>
                <a:gd name="connsiteY1" fmla="*/ 0 h 424706"/>
                <a:gd name="connsiteX2" fmla="*/ 1524 w 1523"/>
                <a:gd name="connsiteY2" fmla="*/ 424706 h 424706"/>
                <a:gd name="connsiteX3" fmla="*/ 0 w 1523"/>
                <a:gd name="connsiteY3" fmla="*/ 424706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24706">
                  <a:moveTo>
                    <a:pt x="0" y="0"/>
                  </a:moveTo>
                  <a:lnTo>
                    <a:pt x="1524" y="0"/>
                  </a:lnTo>
                  <a:lnTo>
                    <a:pt x="1524" y="424706"/>
                  </a:lnTo>
                  <a:lnTo>
                    <a:pt x="0" y="42470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0" name="Freeform: Shape 799">
              <a:extLst>
                <a:ext uri="{FF2B5EF4-FFF2-40B4-BE49-F238E27FC236}">
                  <a16:creationId xmlns:a16="http://schemas.microsoft.com/office/drawing/2014/main" id="{F389A4D5-73F9-4E82-A496-6620C1BD877E}"/>
                </a:ext>
              </a:extLst>
            </p:cNvPr>
            <p:cNvSpPr/>
            <p:nvPr/>
          </p:nvSpPr>
          <p:spPr>
            <a:xfrm>
              <a:off x="9794228" y="6443997"/>
              <a:ext cx="240602" cy="420389"/>
            </a:xfrm>
            <a:custGeom>
              <a:avLst/>
              <a:gdLst>
                <a:gd name="connsiteX0" fmla="*/ 0 w 240602"/>
                <a:gd name="connsiteY0" fmla="*/ 0 h 420389"/>
                <a:gd name="connsiteX1" fmla="*/ 240603 w 240602"/>
                <a:gd name="connsiteY1" fmla="*/ 0 h 420389"/>
                <a:gd name="connsiteX2" fmla="*/ 240603 w 240602"/>
                <a:gd name="connsiteY2" fmla="*/ 420389 h 420389"/>
                <a:gd name="connsiteX3" fmla="*/ 0 w 240602"/>
                <a:gd name="connsiteY3" fmla="*/ 420389 h 420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20389">
                  <a:moveTo>
                    <a:pt x="0" y="0"/>
                  </a:moveTo>
                  <a:lnTo>
                    <a:pt x="240603" y="0"/>
                  </a:lnTo>
                  <a:lnTo>
                    <a:pt x="240603" y="420389"/>
                  </a:lnTo>
                  <a:lnTo>
                    <a:pt x="0" y="42038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1" name="Freeform: Shape 800">
              <a:extLst>
                <a:ext uri="{FF2B5EF4-FFF2-40B4-BE49-F238E27FC236}">
                  <a16:creationId xmlns:a16="http://schemas.microsoft.com/office/drawing/2014/main" id="{BB7E17C9-BA67-4E57-A4E8-0B060B453448}"/>
                </a:ext>
              </a:extLst>
            </p:cNvPr>
            <p:cNvSpPr/>
            <p:nvPr/>
          </p:nvSpPr>
          <p:spPr>
            <a:xfrm>
              <a:off x="10444045" y="5825411"/>
              <a:ext cx="30725" cy="292025"/>
            </a:xfrm>
            <a:custGeom>
              <a:avLst/>
              <a:gdLst>
                <a:gd name="connsiteX0" fmla="*/ 0 w 30725"/>
                <a:gd name="connsiteY0" fmla="*/ 0 h 292025"/>
                <a:gd name="connsiteX1" fmla="*/ 0 w 30725"/>
                <a:gd name="connsiteY1" fmla="*/ 292025 h 292025"/>
                <a:gd name="connsiteX2" fmla="*/ 30726 w 30725"/>
                <a:gd name="connsiteY2" fmla="*/ 292025 h 292025"/>
                <a:gd name="connsiteX3" fmla="*/ 30726 w 30725"/>
                <a:gd name="connsiteY3" fmla="*/ 16252 h 292025"/>
                <a:gd name="connsiteX4" fmla="*/ 28313 w 30725"/>
                <a:gd name="connsiteY4" fmla="*/ 11173 h 292025"/>
                <a:gd name="connsiteX5" fmla="*/ 28313 w 30725"/>
                <a:gd name="connsiteY5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725" h="292025">
                  <a:moveTo>
                    <a:pt x="0" y="0"/>
                  </a:moveTo>
                  <a:lnTo>
                    <a:pt x="0" y="292025"/>
                  </a:lnTo>
                  <a:lnTo>
                    <a:pt x="30726" y="292025"/>
                  </a:lnTo>
                  <a:lnTo>
                    <a:pt x="30726" y="16252"/>
                  </a:lnTo>
                  <a:cubicBezTo>
                    <a:pt x="29240" y="14972"/>
                    <a:pt x="28377" y="13130"/>
                    <a:pt x="28313" y="11173"/>
                  </a:cubicBezTo>
                  <a:lnTo>
                    <a:pt x="28313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2" name="Freeform: Shape 801">
              <a:extLst>
                <a:ext uri="{FF2B5EF4-FFF2-40B4-BE49-F238E27FC236}">
                  <a16:creationId xmlns:a16="http://schemas.microsoft.com/office/drawing/2014/main" id="{8886933B-E79F-4ADC-9C0D-52F4EDC83BFE}"/>
                </a:ext>
              </a:extLst>
            </p:cNvPr>
            <p:cNvSpPr/>
            <p:nvPr/>
          </p:nvSpPr>
          <p:spPr>
            <a:xfrm>
              <a:off x="10802473" y="5842933"/>
              <a:ext cx="1396" cy="586843"/>
            </a:xfrm>
            <a:custGeom>
              <a:avLst/>
              <a:gdLst>
                <a:gd name="connsiteX0" fmla="*/ 0 w 1396"/>
                <a:gd name="connsiteY0" fmla="*/ 254 h 586843"/>
                <a:gd name="connsiteX1" fmla="*/ 0 w 1396"/>
                <a:gd name="connsiteY1" fmla="*/ 586844 h 586843"/>
                <a:gd name="connsiteX2" fmla="*/ 1396 w 1396"/>
                <a:gd name="connsiteY2" fmla="*/ 586844 h 586843"/>
                <a:gd name="connsiteX3" fmla="*/ 1396 w 1396"/>
                <a:gd name="connsiteY3" fmla="*/ 0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843">
                  <a:moveTo>
                    <a:pt x="0" y="254"/>
                  </a:moveTo>
                  <a:lnTo>
                    <a:pt x="0" y="586844"/>
                  </a:lnTo>
                  <a:lnTo>
                    <a:pt x="1396" y="586844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3" name="Freeform: Shape 802">
              <a:extLst>
                <a:ext uri="{FF2B5EF4-FFF2-40B4-BE49-F238E27FC236}">
                  <a16:creationId xmlns:a16="http://schemas.microsoft.com/office/drawing/2014/main" id="{A64770C1-1DA1-4BFF-986B-A0E657E7289D}"/>
                </a:ext>
              </a:extLst>
            </p:cNvPr>
            <p:cNvSpPr/>
            <p:nvPr/>
          </p:nvSpPr>
          <p:spPr>
            <a:xfrm>
              <a:off x="10806409" y="5810683"/>
              <a:ext cx="186133" cy="619093"/>
            </a:xfrm>
            <a:custGeom>
              <a:avLst/>
              <a:gdLst>
                <a:gd name="connsiteX0" fmla="*/ 1524 w 186133"/>
                <a:gd name="connsiteY0" fmla="*/ 7872 h 619093"/>
                <a:gd name="connsiteX1" fmla="*/ 1524 w 186133"/>
                <a:gd name="connsiteY1" fmla="*/ 7872 h 619093"/>
                <a:gd name="connsiteX2" fmla="*/ 0 w 186133"/>
                <a:gd name="connsiteY2" fmla="*/ 13078 h 619093"/>
                <a:gd name="connsiteX3" fmla="*/ 0 w 186133"/>
                <a:gd name="connsiteY3" fmla="*/ 21204 h 619093"/>
                <a:gd name="connsiteX4" fmla="*/ 1778 w 186133"/>
                <a:gd name="connsiteY4" fmla="*/ 25901 h 619093"/>
                <a:gd name="connsiteX5" fmla="*/ 0 w 186133"/>
                <a:gd name="connsiteY5" fmla="*/ 30472 h 619093"/>
                <a:gd name="connsiteX6" fmla="*/ 0 w 186133"/>
                <a:gd name="connsiteY6" fmla="*/ 619094 h 619093"/>
                <a:gd name="connsiteX7" fmla="*/ 186134 w 186133"/>
                <a:gd name="connsiteY7" fmla="*/ 619094 h 619093"/>
                <a:gd name="connsiteX8" fmla="*/ 186134 w 186133"/>
                <a:gd name="connsiteY8" fmla="*/ 0 h 619093"/>
                <a:gd name="connsiteX9" fmla="*/ 3809 w 186133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133" h="619093">
                  <a:moveTo>
                    <a:pt x="1524" y="7872"/>
                  </a:moveTo>
                  <a:lnTo>
                    <a:pt x="1524" y="7872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130" y="22513"/>
                    <a:pt x="1752" y="24176"/>
                    <a:pt x="1778" y="25901"/>
                  </a:cubicBezTo>
                  <a:cubicBezTo>
                    <a:pt x="1752" y="27590"/>
                    <a:pt x="1130" y="29214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4" name="Freeform: Shape 803">
              <a:extLst>
                <a:ext uri="{FF2B5EF4-FFF2-40B4-BE49-F238E27FC236}">
                  <a16:creationId xmlns:a16="http://schemas.microsoft.com/office/drawing/2014/main" id="{2932949B-0D78-4B10-A0C1-D140DA664E8B}"/>
                </a:ext>
              </a:extLst>
            </p:cNvPr>
            <p:cNvSpPr/>
            <p:nvPr/>
          </p:nvSpPr>
          <p:spPr>
            <a:xfrm>
              <a:off x="11231621" y="6805982"/>
              <a:ext cx="115793" cy="18029"/>
            </a:xfrm>
            <a:custGeom>
              <a:avLst/>
              <a:gdLst>
                <a:gd name="connsiteX0" fmla="*/ 0 w 115793"/>
                <a:gd name="connsiteY0" fmla="*/ 18029 h 18029"/>
                <a:gd name="connsiteX1" fmla="*/ 115794 w 115793"/>
                <a:gd name="connsiteY1" fmla="*/ 18029 h 18029"/>
                <a:gd name="connsiteX2" fmla="*/ 92940 w 115793"/>
                <a:gd name="connsiteY2" fmla="*/ 4698 h 18029"/>
                <a:gd name="connsiteX3" fmla="*/ 89639 w 115793"/>
                <a:gd name="connsiteY3" fmla="*/ 0 h 18029"/>
                <a:gd name="connsiteX4" fmla="*/ 0 w 115793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793" h="18029">
                  <a:moveTo>
                    <a:pt x="0" y="18029"/>
                  </a:moveTo>
                  <a:lnTo>
                    <a:pt x="115794" y="18029"/>
                  </a:lnTo>
                  <a:lnTo>
                    <a:pt x="92940" y="4698"/>
                  </a:lnTo>
                  <a:cubicBezTo>
                    <a:pt x="91175" y="3720"/>
                    <a:pt x="89969" y="1993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5" name="Freeform: Shape 804">
              <a:extLst>
                <a:ext uri="{FF2B5EF4-FFF2-40B4-BE49-F238E27FC236}">
                  <a16:creationId xmlns:a16="http://schemas.microsoft.com/office/drawing/2014/main" id="{C0796E71-F46E-475C-840C-A79600CC4C7F}"/>
                </a:ext>
              </a:extLst>
            </p:cNvPr>
            <p:cNvSpPr/>
            <p:nvPr/>
          </p:nvSpPr>
          <p:spPr>
            <a:xfrm>
              <a:off x="11231621" y="6822233"/>
              <a:ext cx="124808" cy="42280"/>
            </a:xfrm>
            <a:custGeom>
              <a:avLst/>
              <a:gdLst>
                <a:gd name="connsiteX0" fmla="*/ 120111 w 124808"/>
                <a:gd name="connsiteY0" fmla="*/ 0 h 42280"/>
                <a:gd name="connsiteX1" fmla="*/ 0 w 124808"/>
                <a:gd name="connsiteY1" fmla="*/ 0 h 42280"/>
                <a:gd name="connsiteX2" fmla="*/ 0 w 124808"/>
                <a:gd name="connsiteY2" fmla="*/ 42280 h 42280"/>
                <a:gd name="connsiteX3" fmla="*/ 124809 w 124808"/>
                <a:gd name="connsiteY3" fmla="*/ 42280 h 42280"/>
                <a:gd name="connsiteX4" fmla="*/ 124809 w 124808"/>
                <a:gd name="connsiteY4" fmla="*/ 2666 h 42280"/>
                <a:gd name="connsiteX5" fmla="*/ 120111 w 124808"/>
                <a:gd name="connsiteY5" fmla="*/ 0 h 4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42280">
                  <a:moveTo>
                    <a:pt x="120111" y="0"/>
                  </a:moveTo>
                  <a:lnTo>
                    <a:pt x="0" y="0"/>
                  </a:lnTo>
                  <a:lnTo>
                    <a:pt x="0" y="42280"/>
                  </a:lnTo>
                  <a:lnTo>
                    <a:pt x="124809" y="42280"/>
                  </a:lnTo>
                  <a:lnTo>
                    <a:pt x="124809" y="2666"/>
                  </a:lnTo>
                  <a:lnTo>
                    <a:pt x="120111" y="0"/>
                  </a:lnTo>
                  <a:close/>
                </a:path>
              </a:pathLst>
            </a:custGeom>
            <a:solidFill>
              <a:srgbClr val="F2654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6" name="Freeform: Shape 805">
              <a:extLst>
                <a:ext uri="{FF2B5EF4-FFF2-40B4-BE49-F238E27FC236}">
                  <a16:creationId xmlns:a16="http://schemas.microsoft.com/office/drawing/2014/main" id="{B6F222F8-DABC-4C7C-916E-7F13907CDE1A}"/>
                </a:ext>
              </a:extLst>
            </p:cNvPr>
            <p:cNvSpPr/>
            <p:nvPr/>
          </p:nvSpPr>
          <p:spPr>
            <a:xfrm>
              <a:off x="10273020" y="5840647"/>
              <a:ext cx="4317" cy="269298"/>
            </a:xfrm>
            <a:custGeom>
              <a:avLst/>
              <a:gdLst>
                <a:gd name="connsiteX0" fmla="*/ 127 w 4317"/>
                <a:gd name="connsiteY0" fmla="*/ 265108 h 269298"/>
                <a:gd name="connsiteX1" fmla="*/ 2667 w 4317"/>
                <a:gd name="connsiteY1" fmla="*/ 267140 h 269298"/>
                <a:gd name="connsiteX2" fmla="*/ 2667 w 4317"/>
                <a:gd name="connsiteY2" fmla="*/ 267140 h 269298"/>
                <a:gd name="connsiteX3" fmla="*/ 3555 w 4317"/>
                <a:gd name="connsiteY3" fmla="*/ 268282 h 269298"/>
                <a:gd name="connsiteX4" fmla="*/ 4317 w 4317"/>
                <a:gd name="connsiteY4" fmla="*/ 269298 h 269298"/>
                <a:gd name="connsiteX5" fmla="*/ 4317 w 4317"/>
                <a:gd name="connsiteY5" fmla="*/ 269298 h 269298"/>
                <a:gd name="connsiteX6" fmla="*/ 4317 w 4317"/>
                <a:gd name="connsiteY6" fmla="*/ 2539 h 269298"/>
                <a:gd name="connsiteX7" fmla="*/ 2539 w 4317"/>
                <a:gd name="connsiteY7" fmla="*/ 2539 h 269298"/>
                <a:gd name="connsiteX8" fmla="*/ 1778 w 4317"/>
                <a:gd name="connsiteY8" fmla="*/ 2539 h 269298"/>
                <a:gd name="connsiteX9" fmla="*/ 0 w 4317"/>
                <a:gd name="connsiteY9" fmla="*/ 889 h 269298"/>
                <a:gd name="connsiteX10" fmla="*/ 0 w 4317"/>
                <a:gd name="connsiteY10" fmla="*/ 889 h 269298"/>
                <a:gd name="connsiteX11" fmla="*/ 0 w 4317"/>
                <a:gd name="connsiteY11" fmla="*/ 0 h 269298"/>
                <a:gd name="connsiteX12" fmla="*/ 0 w 4317"/>
                <a:gd name="connsiteY12" fmla="*/ 266632 h 269298"/>
                <a:gd name="connsiteX13" fmla="*/ 127 w 4317"/>
                <a:gd name="connsiteY13" fmla="*/ 265108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17" h="269298">
                  <a:moveTo>
                    <a:pt x="127" y="265108"/>
                  </a:moveTo>
                  <a:lnTo>
                    <a:pt x="2667" y="267140"/>
                  </a:lnTo>
                  <a:lnTo>
                    <a:pt x="2667" y="267140"/>
                  </a:lnTo>
                  <a:cubicBezTo>
                    <a:pt x="3060" y="267432"/>
                    <a:pt x="3365" y="267825"/>
                    <a:pt x="3555" y="268282"/>
                  </a:cubicBezTo>
                  <a:cubicBezTo>
                    <a:pt x="3872" y="268562"/>
                    <a:pt x="4139" y="268905"/>
                    <a:pt x="4317" y="269298"/>
                  </a:cubicBezTo>
                  <a:lnTo>
                    <a:pt x="4317" y="269298"/>
                  </a:lnTo>
                  <a:lnTo>
                    <a:pt x="4317" y="2539"/>
                  </a:lnTo>
                  <a:lnTo>
                    <a:pt x="2539" y="2539"/>
                  </a:lnTo>
                  <a:lnTo>
                    <a:pt x="1778" y="2539"/>
                  </a:lnTo>
                  <a:cubicBezTo>
                    <a:pt x="1092" y="2092"/>
                    <a:pt x="495" y="1535"/>
                    <a:pt x="0" y="889"/>
                  </a:cubicBezTo>
                  <a:cubicBezTo>
                    <a:pt x="0" y="889"/>
                    <a:pt x="0" y="889"/>
                    <a:pt x="0" y="889"/>
                  </a:cubicBezTo>
                  <a:lnTo>
                    <a:pt x="0" y="0"/>
                  </a:lnTo>
                  <a:lnTo>
                    <a:pt x="0" y="266632"/>
                  </a:lnTo>
                  <a:cubicBezTo>
                    <a:pt x="0" y="266632"/>
                    <a:pt x="0" y="264854"/>
                    <a:pt x="127" y="265108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7" name="Freeform: Shape 806">
              <a:extLst>
                <a:ext uri="{FF2B5EF4-FFF2-40B4-BE49-F238E27FC236}">
                  <a16:creationId xmlns:a16="http://schemas.microsoft.com/office/drawing/2014/main" id="{A4EFD2BC-FC04-4904-A445-8CCF922D0C9C}"/>
                </a:ext>
              </a:extLst>
            </p:cNvPr>
            <p:cNvSpPr/>
            <p:nvPr/>
          </p:nvSpPr>
          <p:spPr>
            <a:xfrm>
              <a:off x="10270100" y="5835188"/>
              <a:ext cx="127" cy="269171"/>
            </a:xfrm>
            <a:custGeom>
              <a:avLst/>
              <a:gdLst>
                <a:gd name="connsiteX0" fmla="*/ 127 w 127"/>
                <a:gd name="connsiteY0" fmla="*/ 269171 h 269171"/>
                <a:gd name="connsiteX1" fmla="*/ 127 w 127"/>
                <a:gd name="connsiteY1" fmla="*/ 127 h 269171"/>
                <a:gd name="connsiteX2" fmla="*/ 0 w 127"/>
                <a:gd name="connsiteY2" fmla="*/ 0 h 269171"/>
                <a:gd name="connsiteX3" fmla="*/ 0 w 127"/>
                <a:gd name="connsiteY3" fmla="*/ 269171 h 269171"/>
                <a:gd name="connsiteX4" fmla="*/ 127 w 127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8" name="Freeform: Shape 807">
              <a:extLst>
                <a:ext uri="{FF2B5EF4-FFF2-40B4-BE49-F238E27FC236}">
                  <a16:creationId xmlns:a16="http://schemas.microsoft.com/office/drawing/2014/main" id="{EF0ABC50-6307-4BE6-9BF9-4E2B200B66B3}"/>
                </a:ext>
              </a:extLst>
            </p:cNvPr>
            <p:cNvSpPr/>
            <p:nvPr/>
          </p:nvSpPr>
          <p:spPr>
            <a:xfrm>
              <a:off x="9372698" y="5791511"/>
              <a:ext cx="403754" cy="300659"/>
            </a:xfrm>
            <a:custGeom>
              <a:avLst/>
              <a:gdLst>
                <a:gd name="connsiteX0" fmla="*/ 43422 w 403754"/>
                <a:gd name="connsiteY0" fmla="*/ 299136 h 300659"/>
                <a:gd name="connsiteX1" fmla="*/ 47613 w 403754"/>
                <a:gd name="connsiteY1" fmla="*/ 300659 h 300659"/>
                <a:gd name="connsiteX2" fmla="*/ 85703 w 403754"/>
                <a:gd name="connsiteY2" fmla="*/ 300659 h 300659"/>
                <a:gd name="connsiteX3" fmla="*/ 85703 w 403754"/>
                <a:gd name="connsiteY3" fmla="*/ 190705 h 300659"/>
                <a:gd name="connsiteX4" fmla="*/ 92686 w 403754"/>
                <a:gd name="connsiteY4" fmla="*/ 183849 h 300659"/>
                <a:gd name="connsiteX5" fmla="*/ 403755 w 403754"/>
                <a:gd name="connsiteY5" fmla="*/ 183849 h 300659"/>
                <a:gd name="connsiteX6" fmla="*/ 403755 w 403754"/>
                <a:gd name="connsiteY6" fmla="*/ 0 h 300659"/>
                <a:gd name="connsiteX7" fmla="*/ 0 w 403754"/>
                <a:gd name="connsiteY7" fmla="*/ 0 h 300659"/>
                <a:gd name="connsiteX8" fmla="*/ 0 w 403754"/>
                <a:gd name="connsiteY8" fmla="*/ 296469 h 300659"/>
                <a:gd name="connsiteX9" fmla="*/ 17394 w 403754"/>
                <a:gd name="connsiteY9" fmla="*/ 300659 h 300659"/>
                <a:gd name="connsiteX10" fmla="*/ 39232 w 403754"/>
                <a:gd name="connsiteY10" fmla="*/ 300659 h 300659"/>
                <a:gd name="connsiteX11" fmla="*/ 43422 w 403754"/>
                <a:gd name="connsiteY11" fmla="*/ 299136 h 300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754" h="300659">
                  <a:moveTo>
                    <a:pt x="43422" y="299136"/>
                  </a:moveTo>
                  <a:cubicBezTo>
                    <a:pt x="44946" y="299148"/>
                    <a:pt x="46432" y="299694"/>
                    <a:pt x="47613" y="300659"/>
                  </a:cubicBezTo>
                  <a:lnTo>
                    <a:pt x="85703" y="300659"/>
                  </a:lnTo>
                  <a:lnTo>
                    <a:pt x="85703" y="190705"/>
                  </a:lnTo>
                  <a:cubicBezTo>
                    <a:pt x="85766" y="186899"/>
                    <a:pt x="88877" y="183849"/>
                    <a:pt x="92686" y="183849"/>
                  </a:cubicBezTo>
                  <a:lnTo>
                    <a:pt x="403755" y="183849"/>
                  </a:lnTo>
                  <a:lnTo>
                    <a:pt x="403755" y="0"/>
                  </a:lnTo>
                  <a:lnTo>
                    <a:pt x="0" y="0"/>
                  </a:lnTo>
                  <a:lnTo>
                    <a:pt x="0" y="296469"/>
                  </a:lnTo>
                  <a:lnTo>
                    <a:pt x="17394" y="300659"/>
                  </a:lnTo>
                  <a:lnTo>
                    <a:pt x="39232" y="300659"/>
                  </a:lnTo>
                  <a:cubicBezTo>
                    <a:pt x="40413" y="299694"/>
                    <a:pt x="41899" y="299148"/>
                    <a:pt x="43422" y="299136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9" name="Freeform: Shape 808">
              <a:extLst>
                <a:ext uri="{FF2B5EF4-FFF2-40B4-BE49-F238E27FC236}">
                  <a16:creationId xmlns:a16="http://schemas.microsoft.com/office/drawing/2014/main" id="{F96A01BE-8289-4959-9ABD-8CBFF097926F}"/>
                </a:ext>
              </a:extLst>
            </p:cNvPr>
            <p:cNvSpPr/>
            <p:nvPr/>
          </p:nvSpPr>
          <p:spPr>
            <a:xfrm>
              <a:off x="9472494" y="5989073"/>
              <a:ext cx="305355" cy="439688"/>
            </a:xfrm>
            <a:custGeom>
              <a:avLst/>
              <a:gdLst>
                <a:gd name="connsiteX0" fmla="*/ 303959 w 305355"/>
                <a:gd name="connsiteY0" fmla="*/ 255966 h 439688"/>
                <a:gd name="connsiteX1" fmla="*/ 303324 w 305355"/>
                <a:gd name="connsiteY1" fmla="*/ 255966 h 439688"/>
                <a:gd name="connsiteX2" fmla="*/ 301928 w 305355"/>
                <a:gd name="connsiteY2" fmla="*/ 255966 h 439688"/>
                <a:gd name="connsiteX3" fmla="*/ 300912 w 305355"/>
                <a:gd name="connsiteY3" fmla="*/ 255205 h 439688"/>
                <a:gd name="connsiteX4" fmla="*/ 300023 w 305355"/>
                <a:gd name="connsiteY4" fmla="*/ 254316 h 439688"/>
                <a:gd name="connsiteX5" fmla="*/ 299261 w 305355"/>
                <a:gd name="connsiteY5" fmla="*/ 253173 h 439688"/>
                <a:gd name="connsiteX6" fmla="*/ 299261 w 305355"/>
                <a:gd name="connsiteY6" fmla="*/ 252031 h 439688"/>
                <a:gd name="connsiteX7" fmla="*/ 299261 w 305355"/>
                <a:gd name="connsiteY7" fmla="*/ 250634 h 439688"/>
                <a:gd name="connsiteX8" fmla="*/ 299261 w 305355"/>
                <a:gd name="connsiteY8" fmla="*/ 250634 h 439688"/>
                <a:gd name="connsiteX9" fmla="*/ 299261 w 305355"/>
                <a:gd name="connsiteY9" fmla="*/ 136363 h 439688"/>
                <a:gd name="connsiteX10" fmla="*/ 305355 w 305355"/>
                <a:gd name="connsiteY10" fmla="*/ 129634 h 439688"/>
                <a:gd name="connsiteX11" fmla="*/ 305355 w 305355"/>
                <a:gd name="connsiteY11" fmla="*/ 0 h 439688"/>
                <a:gd name="connsiteX12" fmla="*/ 0 w 305355"/>
                <a:gd name="connsiteY12" fmla="*/ 0 h 439688"/>
                <a:gd name="connsiteX13" fmla="*/ 0 w 305355"/>
                <a:gd name="connsiteY13" fmla="*/ 439688 h 439688"/>
                <a:gd name="connsiteX14" fmla="*/ 303959 w 305355"/>
                <a:gd name="connsiteY14" fmla="*/ 439688 h 439688"/>
                <a:gd name="connsiteX15" fmla="*/ 303959 w 305355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5355" h="439688">
                  <a:moveTo>
                    <a:pt x="303959" y="255966"/>
                  </a:moveTo>
                  <a:lnTo>
                    <a:pt x="303324" y="255966"/>
                  </a:lnTo>
                  <a:lnTo>
                    <a:pt x="301928" y="255966"/>
                  </a:lnTo>
                  <a:lnTo>
                    <a:pt x="300912" y="255205"/>
                  </a:lnTo>
                  <a:cubicBezTo>
                    <a:pt x="300556" y="254976"/>
                    <a:pt x="300252" y="254671"/>
                    <a:pt x="300023" y="254316"/>
                  </a:cubicBezTo>
                  <a:cubicBezTo>
                    <a:pt x="299731" y="253960"/>
                    <a:pt x="299464" y="253580"/>
                    <a:pt x="299261" y="253173"/>
                  </a:cubicBezTo>
                  <a:cubicBezTo>
                    <a:pt x="299210" y="252792"/>
                    <a:pt x="299210" y="252411"/>
                    <a:pt x="299261" y="252031"/>
                  </a:cubicBezTo>
                  <a:cubicBezTo>
                    <a:pt x="299185" y="251573"/>
                    <a:pt x="299185" y="251091"/>
                    <a:pt x="299261" y="250634"/>
                  </a:cubicBezTo>
                  <a:cubicBezTo>
                    <a:pt x="299261" y="250634"/>
                    <a:pt x="299261" y="250634"/>
                    <a:pt x="299261" y="250634"/>
                  </a:cubicBezTo>
                  <a:lnTo>
                    <a:pt x="299261" y="136363"/>
                  </a:lnTo>
                  <a:cubicBezTo>
                    <a:pt x="299249" y="132884"/>
                    <a:pt x="301889" y="129964"/>
                    <a:pt x="305355" y="129634"/>
                  </a:cubicBezTo>
                  <a:lnTo>
                    <a:pt x="305355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959" y="439688"/>
                  </a:lnTo>
                  <a:lnTo>
                    <a:pt x="303959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0" name="Freeform: Shape 809">
              <a:extLst>
                <a:ext uri="{FF2B5EF4-FFF2-40B4-BE49-F238E27FC236}">
                  <a16:creationId xmlns:a16="http://schemas.microsoft.com/office/drawing/2014/main" id="{F3CD1DF7-D61C-422D-AA25-4EDBFC945B5B}"/>
                </a:ext>
              </a:extLst>
            </p:cNvPr>
            <p:cNvSpPr/>
            <p:nvPr/>
          </p:nvSpPr>
          <p:spPr>
            <a:xfrm>
              <a:off x="10248008" y="5799637"/>
              <a:ext cx="19679" cy="304595"/>
            </a:xfrm>
            <a:custGeom>
              <a:avLst/>
              <a:gdLst>
                <a:gd name="connsiteX0" fmla="*/ 14220 w 19679"/>
                <a:gd name="connsiteY0" fmla="*/ 304595 h 304595"/>
                <a:gd name="connsiteX1" fmla="*/ 19680 w 19679"/>
                <a:gd name="connsiteY1" fmla="*/ 304595 h 304595"/>
                <a:gd name="connsiteX2" fmla="*/ 19680 w 19679"/>
                <a:gd name="connsiteY2" fmla="*/ 31615 h 304595"/>
                <a:gd name="connsiteX3" fmla="*/ 17521 w 19679"/>
                <a:gd name="connsiteY3" fmla="*/ 28187 h 304595"/>
                <a:gd name="connsiteX4" fmla="*/ 17521 w 19679"/>
                <a:gd name="connsiteY4" fmla="*/ 28187 h 304595"/>
                <a:gd name="connsiteX5" fmla="*/ 14982 w 19679"/>
                <a:gd name="connsiteY5" fmla="*/ 24124 h 304595"/>
                <a:gd name="connsiteX6" fmla="*/ 14982 w 19679"/>
                <a:gd name="connsiteY6" fmla="*/ 24124 h 304595"/>
                <a:gd name="connsiteX7" fmla="*/ 0 w 19679"/>
                <a:gd name="connsiteY7" fmla="*/ 0 h 304595"/>
                <a:gd name="connsiteX8" fmla="*/ 0 w 19679"/>
                <a:gd name="connsiteY8" fmla="*/ 293168 h 304595"/>
                <a:gd name="connsiteX9" fmla="*/ 14220 w 19679"/>
                <a:gd name="connsiteY9" fmla="*/ 304595 h 304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79" h="304595">
                  <a:moveTo>
                    <a:pt x="14220" y="304595"/>
                  </a:moveTo>
                  <a:lnTo>
                    <a:pt x="19680" y="304595"/>
                  </a:lnTo>
                  <a:lnTo>
                    <a:pt x="19680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220" y="304595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1" name="Freeform: Shape 810">
              <a:extLst>
                <a:ext uri="{FF2B5EF4-FFF2-40B4-BE49-F238E27FC236}">
                  <a16:creationId xmlns:a16="http://schemas.microsoft.com/office/drawing/2014/main" id="{0934A952-D4DC-4D0D-850C-5E4406A7B8D4}"/>
                </a:ext>
              </a:extLst>
            </p:cNvPr>
            <p:cNvSpPr/>
            <p:nvPr/>
          </p:nvSpPr>
          <p:spPr>
            <a:xfrm>
              <a:off x="10060097" y="5791511"/>
              <a:ext cx="186133" cy="299643"/>
            </a:xfrm>
            <a:custGeom>
              <a:avLst/>
              <a:gdLst>
                <a:gd name="connsiteX0" fmla="*/ 0 w 186133"/>
                <a:gd name="connsiteY0" fmla="*/ 0 h 299643"/>
                <a:gd name="connsiteX1" fmla="*/ 0 w 186133"/>
                <a:gd name="connsiteY1" fmla="*/ 218765 h 299643"/>
                <a:gd name="connsiteX2" fmla="*/ 9523 w 186133"/>
                <a:gd name="connsiteY2" fmla="*/ 225240 h 299643"/>
                <a:gd name="connsiteX3" fmla="*/ 9523 w 186133"/>
                <a:gd name="connsiteY3" fmla="*/ 225240 h 299643"/>
                <a:gd name="connsiteX4" fmla="*/ 10538 w 186133"/>
                <a:gd name="connsiteY4" fmla="*/ 226256 h 299643"/>
                <a:gd name="connsiteX5" fmla="*/ 11299 w 186133"/>
                <a:gd name="connsiteY5" fmla="*/ 227399 h 299643"/>
                <a:gd name="connsiteX6" fmla="*/ 11299 w 186133"/>
                <a:gd name="connsiteY6" fmla="*/ 228542 h 299643"/>
                <a:gd name="connsiteX7" fmla="*/ 11299 w 186133"/>
                <a:gd name="connsiteY7" fmla="*/ 229938 h 299643"/>
                <a:gd name="connsiteX8" fmla="*/ 11299 w 186133"/>
                <a:gd name="connsiteY8" fmla="*/ 229938 h 299643"/>
                <a:gd name="connsiteX9" fmla="*/ 11299 w 186133"/>
                <a:gd name="connsiteY9" fmla="*/ 299643 h 299643"/>
                <a:gd name="connsiteX10" fmla="*/ 186133 w 186133"/>
                <a:gd name="connsiteY10" fmla="*/ 299643 h 299643"/>
                <a:gd name="connsiteX11" fmla="*/ 186133 w 186133"/>
                <a:gd name="connsiteY11" fmla="*/ 4190 h 299643"/>
                <a:gd name="connsiteX12" fmla="*/ 183594 w 186133"/>
                <a:gd name="connsiteY12" fmla="*/ 0 h 299643"/>
                <a:gd name="connsiteX13" fmla="*/ 0 w 186133"/>
                <a:gd name="connsiteY13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33" h="299643">
                  <a:moveTo>
                    <a:pt x="0" y="0"/>
                  </a:moveTo>
                  <a:lnTo>
                    <a:pt x="0" y="218765"/>
                  </a:lnTo>
                  <a:lnTo>
                    <a:pt x="9523" y="225240"/>
                  </a:lnTo>
                  <a:lnTo>
                    <a:pt x="9523" y="225240"/>
                  </a:lnTo>
                  <a:cubicBezTo>
                    <a:pt x="9891" y="225546"/>
                    <a:pt x="10233" y="225887"/>
                    <a:pt x="10538" y="226256"/>
                  </a:cubicBezTo>
                  <a:lnTo>
                    <a:pt x="11299" y="227399"/>
                  </a:lnTo>
                  <a:lnTo>
                    <a:pt x="11299" y="228542"/>
                  </a:lnTo>
                  <a:lnTo>
                    <a:pt x="11299" y="229938"/>
                  </a:lnTo>
                  <a:cubicBezTo>
                    <a:pt x="11299" y="229938"/>
                    <a:pt x="11299" y="229938"/>
                    <a:pt x="11299" y="229938"/>
                  </a:cubicBezTo>
                  <a:lnTo>
                    <a:pt x="11299" y="299643"/>
                  </a:lnTo>
                  <a:lnTo>
                    <a:pt x="186133" y="299643"/>
                  </a:lnTo>
                  <a:lnTo>
                    <a:pt x="186133" y="4190"/>
                  </a:lnTo>
                  <a:lnTo>
                    <a:pt x="1835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2" name="Freeform: Shape 811">
              <a:extLst>
                <a:ext uri="{FF2B5EF4-FFF2-40B4-BE49-F238E27FC236}">
                  <a16:creationId xmlns:a16="http://schemas.microsoft.com/office/drawing/2014/main" id="{550E7BDA-23D4-429D-9803-815D6FBD4335}"/>
                </a:ext>
              </a:extLst>
            </p:cNvPr>
            <p:cNvSpPr/>
            <p:nvPr/>
          </p:nvSpPr>
          <p:spPr>
            <a:xfrm>
              <a:off x="10072794" y="6094583"/>
              <a:ext cx="185498" cy="9649"/>
            </a:xfrm>
            <a:custGeom>
              <a:avLst/>
              <a:gdLst>
                <a:gd name="connsiteX0" fmla="*/ 185499 w 185498"/>
                <a:gd name="connsiteY0" fmla="*/ 9650 h 9649"/>
                <a:gd name="connsiteX1" fmla="*/ 173564 w 185498"/>
                <a:gd name="connsiteY1" fmla="*/ 0 h 9649"/>
                <a:gd name="connsiteX2" fmla="*/ 0 w 185498"/>
                <a:gd name="connsiteY2" fmla="*/ 0 h 9649"/>
                <a:gd name="connsiteX3" fmla="*/ 0 w 185498"/>
                <a:gd name="connsiteY3" fmla="*/ 9650 h 9649"/>
                <a:gd name="connsiteX4" fmla="*/ 185499 w 185498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498" h="9649">
                  <a:moveTo>
                    <a:pt x="185499" y="9650"/>
                  </a:moveTo>
                  <a:lnTo>
                    <a:pt x="173564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185499" y="965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3" name="Freeform: Shape 812">
              <a:extLst>
                <a:ext uri="{FF2B5EF4-FFF2-40B4-BE49-F238E27FC236}">
                  <a16:creationId xmlns:a16="http://schemas.microsoft.com/office/drawing/2014/main" id="{3E6E2D00-9D1D-4F7C-BEED-2BFAACC71521}"/>
                </a:ext>
              </a:extLst>
            </p:cNvPr>
            <p:cNvSpPr/>
            <p:nvPr/>
          </p:nvSpPr>
          <p:spPr>
            <a:xfrm>
              <a:off x="10054384" y="6023100"/>
              <a:ext cx="4570" cy="93701"/>
            </a:xfrm>
            <a:custGeom>
              <a:avLst/>
              <a:gdLst>
                <a:gd name="connsiteX0" fmla="*/ 4571 w 4570"/>
                <a:gd name="connsiteY0" fmla="*/ 93702 h 93701"/>
                <a:gd name="connsiteX1" fmla="*/ 4571 w 4570"/>
                <a:gd name="connsiteY1" fmla="*/ 90020 h 93701"/>
                <a:gd name="connsiteX2" fmla="*/ 4571 w 4570"/>
                <a:gd name="connsiteY2" fmla="*/ 87988 h 93701"/>
                <a:gd name="connsiteX3" fmla="*/ 4571 w 4570"/>
                <a:gd name="connsiteY3" fmla="*/ 70340 h 93701"/>
                <a:gd name="connsiteX4" fmla="*/ 4571 w 4570"/>
                <a:gd name="connsiteY4" fmla="*/ 3047 h 93701"/>
                <a:gd name="connsiteX5" fmla="*/ 0 w 4570"/>
                <a:gd name="connsiteY5" fmla="*/ 0 h 93701"/>
                <a:gd name="connsiteX6" fmla="*/ 0 w 4570"/>
                <a:gd name="connsiteY6" fmla="*/ 93702 h 93701"/>
                <a:gd name="connsiteX7" fmla="*/ 4571 w 4570"/>
                <a:gd name="connsiteY7" fmla="*/ 93702 h 93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701">
                  <a:moveTo>
                    <a:pt x="4571" y="93702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340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702"/>
                  </a:lnTo>
                  <a:lnTo>
                    <a:pt x="4571" y="9370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4" name="Freeform: Shape 813">
              <a:extLst>
                <a:ext uri="{FF2B5EF4-FFF2-40B4-BE49-F238E27FC236}">
                  <a16:creationId xmlns:a16="http://schemas.microsoft.com/office/drawing/2014/main" id="{97E09095-836B-4C6C-A835-AE29DE052A62}"/>
                </a:ext>
              </a:extLst>
            </p:cNvPr>
            <p:cNvSpPr/>
            <p:nvPr/>
          </p:nvSpPr>
          <p:spPr>
            <a:xfrm>
              <a:off x="9784071" y="6130514"/>
              <a:ext cx="695271" cy="306372"/>
            </a:xfrm>
            <a:custGeom>
              <a:avLst/>
              <a:gdLst>
                <a:gd name="connsiteX0" fmla="*/ 694891 w 695271"/>
                <a:gd name="connsiteY0" fmla="*/ 0 h 306372"/>
                <a:gd name="connsiteX1" fmla="*/ 0 w 695271"/>
                <a:gd name="connsiteY1" fmla="*/ 0 h 306372"/>
                <a:gd name="connsiteX2" fmla="*/ 0 w 695271"/>
                <a:gd name="connsiteY2" fmla="*/ 101574 h 306372"/>
                <a:gd name="connsiteX3" fmla="*/ 0 w 695271"/>
                <a:gd name="connsiteY3" fmla="*/ 101574 h 306372"/>
                <a:gd name="connsiteX4" fmla="*/ 762 w 695271"/>
                <a:gd name="connsiteY4" fmla="*/ 101574 h 306372"/>
                <a:gd name="connsiteX5" fmla="*/ 2032 w 695271"/>
                <a:gd name="connsiteY5" fmla="*/ 101574 h 306372"/>
                <a:gd name="connsiteX6" fmla="*/ 3048 w 695271"/>
                <a:gd name="connsiteY6" fmla="*/ 101574 h 306372"/>
                <a:gd name="connsiteX7" fmla="*/ 4063 w 695271"/>
                <a:gd name="connsiteY7" fmla="*/ 102590 h 306372"/>
                <a:gd name="connsiteX8" fmla="*/ 4063 w 695271"/>
                <a:gd name="connsiteY8" fmla="*/ 103605 h 306372"/>
                <a:gd name="connsiteX9" fmla="*/ 4063 w 695271"/>
                <a:gd name="connsiteY9" fmla="*/ 104494 h 306372"/>
                <a:gd name="connsiteX10" fmla="*/ 249998 w 695271"/>
                <a:gd name="connsiteY10" fmla="*/ 104494 h 306372"/>
                <a:gd name="connsiteX11" fmla="*/ 256600 w 695271"/>
                <a:gd name="connsiteY11" fmla="*/ 98781 h 306372"/>
                <a:gd name="connsiteX12" fmla="*/ 263583 w 695271"/>
                <a:gd name="connsiteY12" fmla="*/ 105764 h 306372"/>
                <a:gd name="connsiteX13" fmla="*/ 263583 w 695271"/>
                <a:gd name="connsiteY13" fmla="*/ 306373 h 306372"/>
                <a:gd name="connsiteX14" fmla="*/ 695271 w 695271"/>
                <a:gd name="connsiteY14" fmla="*/ 306373 h 306372"/>
                <a:gd name="connsiteX15" fmla="*/ 695271 w 695271"/>
                <a:gd name="connsiteY15" fmla="*/ 0 h 30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95271" h="306372">
                  <a:moveTo>
                    <a:pt x="694891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762" y="101574"/>
                  </a:lnTo>
                  <a:lnTo>
                    <a:pt x="2032" y="101574"/>
                  </a:lnTo>
                  <a:lnTo>
                    <a:pt x="3048" y="101574"/>
                  </a:lnTo>
                  <a:lnTo>
                    <a:pt x="4063" y="102590"/>
                  </a:lnTo>
                  <a:cubicBezTo>
                    <a:pt x="4127" y="102920"/>
                    <a:pt x="4127" y="103275"/>
                    <a:pt x="4063" y="103605"/>
                  </a:cubicBezTo>
                  <a:cubicBezTo>
                    <a:pt x="4101" y="103898"/>
                    <a:pt x="4101" y="104202"/>
                    <a:pt x="4063" y="104494"/>
                  </a:cubicBezTo>
                  <a:lnTo>
                    <a:pt x="249998" y="104494"/>
                  </a:lnTo>
                  <a:cubicBezTo>
                    <a:pt x="250544" y="101257"/>
                    <a:pt x="253312" y="98857"/>
                    <a:pt x="256600" y="98781"/>
                  </a:cubicBezTo>
                  <a:cubicBezTo>
                    <a:pt x="260460" y="98781"/>
                    <a:pt x="263583" y="101904"/>
                    <a:pt x="263583" y="105764"/>
                  </a:cubicBezTo>
                  <a:lnTo>
                    <a:pt x="263583" y="306373"/>
                  </a:lnTo>
                  <a:lnTo>
                    <a:pt x="695271" y="306373"/>
                  </a:lnTo>
                  <a:lnTo>
                    <a:pt x="695271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5" name="Freeform: Shape 814">
              <a:extLst>
                <a:ext uri="{FF2B5EF4-FFF2-40B4-BE49-F238E27FC236}">
                  <a16:creationId xmlns:a16="http://schemas.microsoft.com/office/drawing/2014/main" id="{1BE2ABD8-D5B2-4DE2-BDD6-88C4B5EB3FC8}"/>
                </a:ext>
              </a:extLst>
            </p:cNvPr>
            <p:cNvSpPr/>
            <p:nvPr/>
          </p:nvSpPr>
          <p:spPr>
            <a:xfrm>
              <a:off x="9790293" y="6240722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2 h 189562"/>
                <a:gd name="connsiteX2" fmla="*/ 2666 w 245173"/>
                <a:gd name="connsiteY2" fmla="*/ 189562 h 189562"/>
                <a:gd name="connsiteX3" fmla="*/ 245173 w 245173"/>
                <a:gd name="connsiteY3" fmla="*/ 189562 h 189562"/>
                <a:gd name="connsiteX4" fmla="*/ 245173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2"/>
                  </a:lnTo>
                  <a:lnTo>
                    <a:pt x="2666" y="189562"/>
                  </a:lnTo>
                  <a:lnTo>
                    <a:pt x="245173" y="189562"/>
                  </a:lnTo>
                  <a:lnTo>
                    <a:pt x="24517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6" name="Freeform: Shape 815">
              <a:extLst>
                <a:ext uri="{FF2B5EF4-FFF2-40B4-BE49-F238E27FC236}">
                  <a16:creationId xmlns:a16="http://schemas.microsoft.com/office/drawing/2014/main" id="{C65E3CF2-FF3B-45BF-A3A3-DCE8DD656567}"/>
                </a:ext>
              </a:extLst>
            </p:cNvPr>
            <p:cNvSpPr/>
            <p:nvPr/>
          </p:nvSpPr>
          <p:spPr>
            <a:xfrm>
              <a:off x="10048416" y="6018656"/>
              <a:ext cx="4190" cy="98653"/>
            </a:xfrm>
            <a:custGeom>
              <a:avLst/>
              <a:gdLst>
                <a:gd name="connsiteX0" fmla="*/ 3555 w 4190"/>
                <a:gd name="connsiteY0" fmla="*/ 2793 h 98653"/>
                <a:gd name="connsiteX1" fmla="*/ 1016 w 4190"/>
                <a:gd name="connsiteY1" fmla="*/ 1016 h 98653"/>
                <a:gd name="connsiteX2" fmla="*/ 1016 w 4190"/>
                <a:gd name="connsiteY2" fmla="*/ 1016 h 98653"/>
                <a:gd name="connsiteX3" fmla="*/ 0 w 4190"/>
                <a:gd name="connsiteY3" fmla="*/ 0 h 98653"/>
                <a:gd name="connsiteX4" fmla="*/ 0 w 4190"/>
                <a:gd name="connsiteY4" fmla="*/ 0 h 98653"/>
                <a:gd name="connsiteX5" fmla="*/ 0 w 4190"/>
                <a:gd name="connsiteY5" fmla="*/ 98654 h 98653"/>
                <a:gd name="connsiteX6" fmla="*/ 4190 w 4190"/>
                <a:gd name="connsiteY6" fmla="*/ 98654 h 98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98653">
                  <a:moveTo>
                    <a:pt x="3555" y="2793"/>
                  </a:moveTo>
                  <a:lnTo>
                    <a:pt x="1016" y="1016"/>
                  </a:lnTo>
                  <a:lnTo>
                    <a:pt x="1016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654"/>
                  </a:lnTo>
                  <a:lnTo>
                    <a:pt x="4190" y="98654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7" name="Freeform: Shape 816">
              <a:extLst>
                <a:ext uri="{FF2B5EF4-FFF2-40B4-BE49-F238E27FC236}">
                  <a16:creationId xmlns:a16="http://schemas.microsoft.com/office/drawing/2014/main" id="{E2E98BB5-A1BC-401A-8197-F20D69FA78CC}"/>
                </a:ext>
              </a:extLst>
            </p:cNvPr>
            <p:cNvSpPr/>
            <p:nvPr/>
          </p:nvSpPr>
          <p:spPr>
            <a:xfrm>
              <a:off x="9790293" y="5004947"/>
              <a:ext cx="255076" cy="1111854"/>
            </a:xfrm>
            <a:custGeom>
              <a:avLst/>
              <a:gdLst>
                <a:gd name="connsiteX0" fmla="*/ 0 w 255076"/>
                <a:gd name="connsiteY0" fmla="*/ 977269 h 1111854"/>
                <a:gd name="connsiteX1" fmla="*/ 0 w 255076"/>
                <a:gd name="connsiteY1" fmla="*/ 1111855 h 1111854"/>
                <a:gd name="connsiteX2" fmla="*/ 255076 w 255076"/>
                <a:gd name="connsiteY2" fmla="*/ 1111855 h 1111854"/>
                <a:gd name="connsiteX3" fmla="*/ 255076 w 255076"/>
                <a:gd name="connsiteY3" fmla="*/ 8126 h 1111854"/>
                <a:gd name="connsiteX4" fmla="*/ 251648 w 255076"/>
                <a:gd name="connsiteY4" fmla="*/ 0 h 1111854"/>
                <a:gd name="connsiteX5" fmla="*/ 162771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581 h 1111854"/>
                <a:gd name="connsiteX9" fmla="*/ 0 w 255076"/>
                <a:gd name="connsiteY9" fmla="*/ 977269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269"/>
                  </a:moveTo>
                  <a:lnTo>
                    <a:pt x="0" y="1111855"/>
                  </a:lnTo>
                  <a:lnTo>
                    <a:pt x="255076" y="1111855"/>
                  </a:lnTo>
                  <a:lnTo>
                    <a:pt x="255076" y="8126"/>
                  </a:lnTo>
                  <a:lnTo>
                    <a:pt x="251648" y="0"/>
                  </a:lnTo>
                  <a:lnTo>
                    <a:pt x="162771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581"/>
                  </a:lnTo>
                  <a:lnTo>
                    <a:pt x="0" y="97726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8" name="Freeform: Shape 817">
              <a:extLst>
                <a:ext uri="{FF2B5EF4-FFF2-40B4-BE49-F238E27FC236}">
                  <a16:creationId xmlns:a16="http://schemas.microsoft.com/office/drawing/2014/main" id="{3D93F9BA-9DF5-4F4B-9ACC-88C00205C3CF}"/>
                </a:ext>
              </a:extLst>
            </p:cNvPr>
            <p:cNvSpPr/>
            <p:nvPr/>
          </p:nvSpPr>
          <p:spPr>
            <a:xfrm>
              <a:off x="10050066" y="6434855"/>
              <a:ext cx="1037701" cy="430039"/>
            </a:xfrm>
            <a:custGeom>
              <a:avLst/>
              <a:gdLst>
                <a:gd name="connsiteX0" fmla="*/ 1034146 w 1037701"/>
                <a:gd name="connsiteY0" fmla="*/ 4444 h 430039"/>
                <a:gd name="connsiteX1" fmla="*/ 440068 w 1037701"/>
                <a:gd name="connsiteY1" fmla="*/ 4444 h 430039"/>
                <a:gd name="connsiteX2" fmla="*/ 437909 w 1037701"/>
                <a:gd name="connsiteY2" fmla="*/ 4444 h 430039"/>
                <a:gd name="connsiteX3" fmla="*/ 431688 w 1037701"/>
                <a:gd name="connsiteY3" fmla="*/ 0 h 430039"/>
                <a:gd name="connsiteX4" fmla="*/ 431688 w 1037701"/>
                <a:gd name="connsiteY4" fmla="*/ 0 h 430039"/>
                <a:gd name="connsiteX5" fmla="*/ 431688 w 1037701"/>
                <a:gd name="connsiteY5" fmla="*/ 0 h 430039"/>
                <a:gd name="connsiteX6" fmla="*/ 0 w 1037701"/>
                <a:gd name="connsiteY6" fmla="*/ 0 h 430039"/>
                <a:gd name="connsiteX7" fmla="*/ 0 w 1037701"/>
                <a:gd name="connsiteY7" fmla="*/ 1143 h 430039"/>
                <a:gd name="connsiteX8" fmla="*/ 0 w 1037701"/>
                <a:gd name="connsiteY8" fmla="*/ 430039 h 430039"/>
                <a:gd name="connsiteX9" fmla="*/ 1037701 w 1037701"/>
                <a:gd name="connsiteY9" fmla="*/ 430039 h 430039"/>
                <a:gd name="connsiteX10" fmla="*/ 1037701 w 1037701"/>
                <a:gd name="connsiteY10" fmla="*/ 4698 h 430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37701" h="430039">
                  <a:moveTo>
                    <a:pt x="1034146" y="4444"/>
                  </a:moveTo>
                  <a:lnTo>
                    <a:pt x="440068" y="4444"/>
                  </a:lnTo>
                  <a:cubicBezTo>
                    <a:pt x="439356" y="4571"/>
                    <a:pt x="438620" y="4571"/>
                    <a:pt x="437909" y="4444"/>
                  </a:cubicBezTo>
                  <a:cubicBezTo>
                    <a:pt x="435116" y="4393"/>
                    <a:pt x="432640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431688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430039"/>
                  </a:lnTo>
                  <a:lnTo>
                    <a:pt x="1037701" y="430039"/>
                  </a:lnTo>
                  <a:lnTo>
                    <a:pt x="1037701" y="469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9" name="Freeform: Shape 818">
              <a:extLst>
                <a:ext uri="{FF2B5EF4-FFF2-40B4-BE49-F238E27FC236}">
                  <a16:creationId xmlns:a16="http://schemas.microsoft.com/office/drawing/2014/main" id="{9F7CDE57-91E7-4C5D-BD43-C0BB6F74AB2B}"/>
                </a:ext>
              </a:extLst>
            </p:cNvPr>
            <p:cNvSpPr/>
            <p:nvPr/>
          </p:nvSpPr>
          <p:spPr>
            <a:xfrm>
              <a:off x="9791816" y="6439807"/>
              <a:ext cx="2412" cy="424706"/>
            </a:xfrm>
            <a:custGeom>
              <a:avLst/>
              <a:gdLst>
                <a:gd name="connsiteX0" fmla="*/ 1142 w 2412"/>
                <a:gd name="connsiteY0" fmla="*/ 0 h 424706"/>
                <a:gd name="connsiteX1" fmla="*/ 0 w 2412"/>
                <a:gd name="connsiteY1" fmla="*/ 0 h 424706"/>
                <a:gd name="connsiteX2" fmla="*/ 0 w 2412"/>
                <a:gd name="connsiteY2" fmla="*/ 424706 h 424706"/>
                <a:gd name="connsiteX3" fmla="*/ 2412 w 2412"/>
                <a:gd name="connsiteY3" fmla="*/ 424706 h 424706"/>
                <a:gd name="connsiteX4" fmla="*/ 2412 w 2412"/>
                <a:gd name="connsiteY4" fmla="*/ 0 h 424706"/>
                <a:gd name="connsiteX5" fmla="*/ 1142 w 2412"/>
                <a:gd name="connsiteY5" fmla="*/ 0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424706">
                  <a:moveTo>
                    <a:pt x="1142" y="0"/>
                  </a:moveTo>
                  <a:lnTo>
                    <a:pt x="0" y="0"/>
                  </a:lnTo>
                  <a:lnTo>
                    <a:pt x="0" y="424706"/>
                  </a:lnTo>
                  <a:lnTo>
                    <a:pt x="2412" y="424706"/>
                  </a:lnTo>
                  <a:lnTo>
                    <a:pt x="2412" y="0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0" name="Freeform: Shape 819">
              <a:extLst>
                <a:ext uri="{FF2B5EF4-FFF2-40B4-BE49-F238E27FC236}">
                  <a16:creationId xmlns:a16="http://schemas.microsoft.com/office/drawing/2014/main" id="{777577F3-5823-487F-890C-F048B9287CF3}"/>
                </a:ext>
              </a:extLst>
            </p:cNvPr>
            <p:cNvSpPr/>
            <p:nvPr/>
          </p:nvSpPr>
          <p:spPr>
            <a:xfrm>
              <a:off x="8607595" y="6442474"/>
              <a:ext cx="2412" cy="422039"/>
            </a:xfrm>
            <a:custGeom>
              <a:avLst/>
              <a:gdLst>
                <a:gd name="connsiteX0" fmla="*/ 0 w 2412"/>
                <a:gd name="connsiteY0" fmla="*/ 0 h 422039"/>
                <a:gd name="connsiteX1" fmla="*/ 0 w 2412"/>
                <a:gd name="connsiteY1" fmla="*/ 422040 h 422039"/>
                <a:gd name="connsiteX2" fmla="*/ 2412 w 2412"/>
                <a:gd name="connsiteY2" fmla="*/ 422040 h 422039"/>
                <a:gd name="connsiteX3" fmla="*/ 2412 w 2412"/>
                <a:gd name="connsiteY3" fmla="*/ 4952 h 422039"/>
                <a:gd name="connsiteX4" fmla="*/ 0 w 2412"/>
                <a:gd name="connsiteY4" fmla="*/ 0 h 422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422039">
                  <a:moveTo>
                    <a:pt x="0" y="0"/>
                  </a:moveTo>
                  <a:lnTo>
                    <a:pt x="0" y="422040"/>
                  </a:lnTo>
                  <a:lnTo>
                    <a:pt x="2412" y="422040"/>
                  </a:lnTo>
                  <a:lnTo>
                    <a:pt x="2412" y="4952"/>
                  </a:lnTo>
                  <a:cubicBezTo>
                    <a:pt x="914" y="3746"/>
                    <a:pt x="26" y="193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1" name="Freeform: Shape 820">
              <a:extLst>
                <a:ext uri="{FF2B5EF4-FFF2-40B4-BE49-F238E27FC236}">
                  <a16:creationId xmlns:a16="http://schemas.microsoft.com/office/drawing/2014/main" id="{F30BE779-815B-4E0C-A07E-1E351A6D8572}"/>
                </a:ext>
              </a:extLst>
            </p:cNvPr>
            <p:cNvSpPr/>
            <p:nvPr/>
          </p:nvSpPr>
          <p:spPr>
            <a:xfrm>
              <a:off x="8620038" y="6447933"/>
              <a:ext cx="99542" cy="2412"/>
            </a:xfrm>
            <a:custGeom>
              <a:avLst/>
              <a:gdLst>
                <a:gd name="connsiteX0" fmla="*/ 1016 w 99542"/>
                <a:gd name="connsiteY0" fmla="*/ 0 h 2412"/>
                <a:gd name="connsiteX1" fmla="*/ 0 w 99542"/>
                <a:gd name="connsiteY1" fmla="*/ 2412 h 2412"/>
                <a:gd name="connsiteX2" fmla="*/ 99542 w 99542"/>
                <a:gd name="connsiteY2" fmla="*/ 2412 h 2412"/>
                <a:gd name="connsiteX3" fmla="*/ 97257 w 99542"/>
                <a:gd name="connsiteY3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542" h="2412">
                  <a:moveTo>
                    <a:pt x="1016" y="0"/>
                  </a:moveTo>
                  <a:cubicBezTo>
                    <a:pt x="863" y="876"/>
                    <a:pt x="521" y="1701"/>
                    <a:pt x="0" y="2412"/>
                  </a:cubicBezTo>
                  <a:lnTo>
                    <a:pt x="99542" y="2412"/>
                  </a:lnTo>
                  <a:cubicBezTo>
                    <a:pt x="98564" y="1841"/>
                    <a:pt x="97777" y="1003"/>
                    <a:pt x="972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2" name="Freeform: Shape 821">
              <a:extLst>
                <a:ext uri="{FF2B5EF4-FFF2-40B4-BE49-F238E27FC236}">
                  <a16:creationId xmlns:a16="http://schemas.microsoft.com/office/drawing/2014/main" id="{6EEA496C-6E0A-48DF-AAB5-139ED445F138}"/>
                </a:ext>
              </a:extLst>
            </p:cNvPr>
            <p:cNvSpPr/>
            <p:nvPr/>
          </p:nvSpPr>
          <p:spPr>
            <a:xfrm>
              <a:off x="8621435" y="6445394"/>
              <a:ext cx="95098" cy="12696"/>
            </a:xfrm>
            <a:custGeom>
              <a:avLst/>
              <a:gdLst>
                <a:gd name="connsiteX0" fmla="*/ 95098 w 95098"/>
                <a:gd name="connsiteY0" fmla="*/ 0 h 12696"/>
                <a:gd name="connsiteX1" fmla="*/ 95098 w 95098"/>
                <a:gd name="connsiteY1" fmla="*/ 0 h 12696"/>
                <a:gd name="connsiteX2" fmla="*/ 95098 w 95098"/>
                <a:gd name="connsiteY2" fmla="*/ 0 h 12696"/>
                <a:gd name="connsiteX3" fmla="*/ 10157 w 95098"/>
                <a:gd name="connsiteY3" fmla="*/ 0 h 12696"/>
                <a:gd name="connsiteX4" fmla="*/ 0 w 95098"/>
                <a:gd name="connsiteY4" fmla="*/ 0 h 12696"/>
                <a:gd name="connsiteX5" fmla="*/ 0 w 95098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098" h="12696">
                  <a:moveTo>
                    <a:pt x="95098" y="0"/>
                  </a:moveTo>
                  <a:cubicBezTo>
                    <a:pt x="95098" y="0"/>
                    <a:pt x="95098" y="0"/>
                    <a:pt x="95098" y="0"/>
                  </a:cubicBezTo>
                  <a:lnTo>
                    <a:pt x="95098" y="0"/>
                  </a:lnTo>
                  <a:lnTo>
                    <a:pt x="1015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3" name="Freeform: Shape 822">
              <a:extLst>
                <a:ext uri="{FF2B5EF4-FFF2-40B4-BE49-F238E27FC236}">
                  <a16:creationId xmlns:a16="http://schemas.microsoft.com/office/drawing/2014/main" id="{31EA4A37-D131-4EB5-9105-FFE2C3AB33C2}"/>
                </a:ext>
              </a:extLst>
            </p:cNvPr>
            <p:cNvSpPr/>
            <p:nvPr/>
          </p:nvSpPr>
          <p:spPr>
            <a:xfrm>
              <a:off x="9465638" y="5975360"/>
              <a:ext cx="310814" cy="13712"/>
            </a:xfrm>
            <a:custGeom>
              <a:avLst/>
              <a:gdLst>
                <a:gd name="connsiteX0" fmla="*/ 6856 w 310814"/>
                <a:gd name="connsiteY0" fmla="*/ 6856 h 13712"/>
                <a:gd name="connsiteX1" fmla="*/ 6856 w 310814"/>
                <a:gd name="connsiteY1" fmla="*/ 13713 h 13712"/>
                <a:gd name="connsiteX2" fmla="*/ 310815 w 310814"/>
                <a:gd name="connsiteY2" fmla="*/ 13713 h 13712"/>
                <a:gd name="connsiteX3" fmla="*/ 310815 w 310814"/>
                <a:gd name="connsiteY3" fmla="*/ 0 h 13712"/>
                <a:gd name="connsiteX4" fmla="*/ 0 w 310814"/>
                <a:gd name="connsiteY4" fmla="*/ 0 h 13712"/>
                <a:gd name="connsiteX5" fmla="*/ 6856 w 310814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0814" h="13712">
                  <a:moveTo>
                    <a:pt x="6856" y="6856"/>
                  </a:moveTo>
                  <a:lnTo>
                    <a:pt x="6856" y="13713"/>
                  </a:lnTo>
                  <a:lnTo>
                    <a:pt x="310815" y="13713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783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4" name="Freeform: Shape 823">
              <a:extLst>
                <a:ext uri="{FF2B5EF4-FFF2-40B4-BE49-F238E27FC236}">
                  <a16:creationId xmlns:a16="http://schemas.microsoft.com/office/drawing/2014/main" id="{48179DB3-F7B0-48FC-AB33-2E3AA1E75947}"/>
                </a:ext>
              </a:extLst>
            </p:cNvPr>
            <p:cNvSpPr/>
            <p:nvPr/>
          </p:nvSpPr>
          <p:spPr>
            <a:xfrm>
              <a:off x="8535859" y="5893593"/>
              <a:ext cx="2412" cy="970920"/>
            </a:xfrm>
            <a:custGeom>
              <a:avLst/>
              <a:gdLst>
                <a:gd name="connsiteX0" fmla="*/ 381 w 2412"/>
                <a:gd name="connsiteY0" fmla="*/ 0 h 970920"/>
                <a:gd name="connsiteX1" fmla="*/ 0 w 2412"/>
                <a:gd name="connsiteY1" fmla="*/ 0 h 970920"/>
                <a:gd name="connsiteX2" fmla="*/ 0 w 2412"/>
                <a:gd name="connsiteY2" fmla="*/ 970921 h 970920"/>
                <a:gd name="connsiteX3" fmla="*/ 2412 w 2412"/>
                <a:gd name="connsiteY3" fmla="*/ 970921 h 970920"/>
                <a:gd name="connsiteX4" fmla="*/ 2412 w 2412"/>
                <a:gd name="connsiteY4" fmla="*/ 508 h 970920"/>
                <a:gd name="connsiteX5" fmla="*/ 381 w 2412"/>
                <a:gd name="connsiteY5" fmla="*/ 0 h 970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70920">
                  <a:moveTo>
                    <a:pt x="381" y="0"/>
                  </a:moveTo>
                  <a:lnTo>
                    <a:pt x="0" y="0"/>
                  </a:lnTo>
                  <a:lnTo>
                    <a:pt x="0" y="970921"/>
                  </a:lnTo>
                  <a:lnTo>
                    <a:pt x="2412" y="970921"/>
                  </a:lnTo>
                  <a:lnTo>
                    <a:pt x="2412" y="50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5" name="Freeform: Shape 824">
              <a:extLst>
                <a:ext uri="{FF2B5EF4-FFF2-40B4-BE49-F238E27FC236}">
                  <a16:creationId xmlns:a16="http://schemas.microsoft.com/office/drawing/2014/main" id="{717D1D32-DB15-4A2D-9125-28E3CE490F6C}"/>
                </a:ext>
              </a:extLst>
            </p:cNvPr>
            <p:cNvSpPr/>
            <p:nvPr/>
          </p:nvSpPr>
          <p:spPr>
            <a:xfrm>
              <a:off x="8881463" y="6446283"/>
              <a:ext cx="376964" cy="1142"/>
            </a:xfrm>
            <a:custGeom>
              <a:avLst/>
              <a:gdLst>
                <a:gd name="connsiteX0" fmla="*/ 358427 w 376964"/>
                <a:gd name="connsiteY0" fmla="*/ 1143 h 1142"/>
                <a:gd name="connsiteX1" fmla="*/ 0 w 376964"/>
                <a:gd name="connsiteY1" fmla="*/ 1143 h 1142"/>
                <a:gd name="connsiteX2" fmla="*/ 0 w 376964"/>
                <a:gd name="connsiteY2" fmla="*/ 1143 h 1142"/>
                <a:gd name="connsiteX3" fmla="*/ 376965 w 376964"/>
                <a:gd name="connsiteY3" fmla="*/ 1143 h 1142"/>
                <a:gd name="connsiteX4" fmla="*/ 376965 w 376964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142">
                  <a:moveTo>
                    <a:pt x="358427" y="1143"/>
                  </a:moveTo>
                  <a:lnTo>
                    <a:pt x="0" y="1143"/>
                  </a:lnTo>
                  <a:lnTo>
                    <a:pt x="0" y="1143"/>
                  </a:lnTo>
                  <a:lnTo>
                    <a:pt x="376965" y="1143"/>
                  </a:lnTo>
                  <a:cubicBezTo>
                    <a:pt x="376850" y="774"/>
                    <a:pt x="376850" y="368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6" name="Freeform: Shape 825">
              <a:extLst>
                <a:ext uri="{FF2B5EF4-FFF2-40B4-BE49-F238E27FC236}">
                  <a16:creationId xmlns:a16="http://schemas.microsoft.com/office/drawing/2014/main" id="{403D4546-0FC7-4C74-B48D-E3F1ECCDA2B2}"/>
                </a:ext>
              </a:extLst>
            </p:cNvPr>
            <p:cNvSpPr/>
            <p:nvPr/>
          </p:nvSpPr>
          <p:spPr>
            <a:xfrm>
              <a:off x="8729357" y="6445902"/>
              <a:ext cx="138901" cy="2031"/>
            </a:xfrm>
            <a:custGeom>
              <a:avLst/>
              <a:gdLst>
                <a:gd name="connsiteX0" fmla="*/ 138521 w 138901"/>
                <a:gd name="connsiteY0" fmla="*/ 0 h 2031"/>
                <a:gd name="connsiteX1" fmla="*/ 635 w 138901"/>
                <a:gd name="connsiteY1" fmla="*/ 0 h 2031"/>
                <a:gd name="connsiteX2" fmla="*/ 0 w 138901"/>
                <a:gd name="connsiteY2" fmla="*/ 2031 h 2031"/>
                <a:gd name="connsiteX3" fmla="*/ 138901 w 138901"/>
                <a:gd name="connsiteY3" fmla="*/ 2031 h 2031"/>
                <a:gd name="connsiteX4" fmla="*/ 138901 w 138901"/>
                <a:gd name="connsiteY4" fmla="*/ 254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901" h="2031">
                  <a:moveTo>
                    <a:pt x="138521" y="0"/>
                  </a:moveTo>
                  <a:lnTo>
                    <a:pt x="635" y="0"/>
                  </a:lnTo>
                  <a:cubicBezTo>
                    <a:pt x="494" y="698"/>
                    <a:pt x="291" y="1384"/>
                    <a:pt x="0" y="2031"/>
                  </a:cubicBezTo>
                  <a:lnTo>
                    <a:pt x="138901" y="2031"/>
                  </a:lnTo>
                  <a:cubicBezTo>
                    <a:pt x="138787" y="1447"/>
                    <a:pt x="138787" y="838"/>
                    <a:pt x="138901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7" name="Freeform: Shape 826">
              <a:extLst>
                <a:ext uri="{FF2B5EF4-FFF2-40B4-BE49-F238E27FC236}">
                  <a16:creationId xmlns:a16="http://schemas.microsoft.com/office/drawing/2014/main" id="{FB178ECF-FE85-49CB-9A12-318786656315}"/>
                </a:ext>
              </a:extLst>
            </p:cNvPr>
            <p:cNvSpPr/>
            <p:nvPr/>
          </p:nvSpPr>
          <p:spPr>
            <a:xfrm>
              <a:off x="8621054" y="6445394"/>
              <a:ext cx="96241" cy="2539"/>
            </a:xfrm>
            <a:custGeom>
              <a:avLst/>
              <a:gdLst>
                <a:gd name="connsiteX0" fmla="*/ 95479 w 96241"/>
                <a:gd name="connsiteY0" fmla="*/ 0 h 2539"/>
                <a:gd name="connsiteX1" fmla="*/ 0 w 96241"/>
                <a:gd name="connsiteY1" fmla="*/ 0 h 2539"/>
                <a:gd name="connsiteX2" fmla="*/ 0 w 96241"/>
                <a:gd name="connsiteY2" fmla="*/ 1143 h 2539"/>
                <a:gd name="connsiteX3" fmla="*/ 0 w 96241"/>
                <a:gd name="connsiteY3" fmla="*/ 2539 h 2539"/>
                <a:gd name="connsiteX4" fmla="*/ 96241 w 96241"/>
                <a:gd name="connsiteY4" fmla="*/ 2539 h 2539"/>
                <a:gd name="connsiteX5" fmla="*/ 95479 w 96241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241" h="2539">
                  <a:moveTo>
                    <a:pt x="95479" y="0"/>
                  </a:moveTo>
                  <a:lnTo>
                    <a:pt x="0" y="0"/>
                  </a:lnTo>
                  <a:lnTo>
                    <a:pt x="0" y="1143"/>
                  </a:lnTo>
                  <a:cubicBezTo>
                    <a:pt x="64" y="1612"/>
                    <a:pt x="64" y="2069"/>
                    <a:pt x="0" y="2539"/>
                  </a:cubicBezTo>
                  <a:lnTo>
                    <a:pt x="96241" y="2539"/>
                  </a:lnTo>
                  <a:cubicBezTo>
                    <a:pt x="95860" y="1740"/>
                    <a:pt x="95593" y="876"/>
                    <a:pt x="9547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8" name="Freeform: Shape 827">
              <a:extLst>
                <a:ext uri="{FF2B5EF4-FFF2-40B4-BE49-F238E27FC236}">
                  <a16:creationId xmlns:a16="http://schemas.microsoft.com/office/drawing/2014/main" id="{8C5AD710-CAFA-4750-8EF7-280C03C34F92}"/>
                </a:ext>
              </a:extLst>
            </p:cNvPr>
            <p:cNvSpPr/>
            <p:nvPr/>
          </p:nvSpPr>
          <p:spPr>
            <a:xfrm>
              <a:off x="8536240" y="5883436"/>
              <a:ext cx="80370" cy="31233"/>
            </a:xfrm>
            <a:custGeom>
              <a:avLst/>
              <a:gdLst>
                <a:gd name="connsiteX0" fmla="*/ 7745 w 80370"/>
                <a:gd name="connsiteY0" fmla="*/ 7491 h 31233"/>
                <a:gd name="connsiteX1" fmla="*/ 889 w 80370"/>
                <a:gd name="connsiteY1" fmla="*/ 14347 h 31233"/>
                <a:gd name="connsiteX2" fmla="*/ 0 w 80370"/>
                <a:gd name="connsiteY2" fmla="*/ 14347 h 31233"/>
                <a:gd name="connsiteX3" fmla="*/ 2031 w 80370"/>
                <a:gd name="connsiteY3" fmla="*/ 14347 h 31233"/>
                <a:gd name="connsiteX4" fmla="*/ 71355 w 80370"/>
                <a:gd name="connsiteY4" fmla="*/ 31234 h 31233"/>
                <a:gd name="connsiteX5" fmla="*/ 71355 w 80370"/>
                <a:gd name="connsiteY5" fmla="*/ 25774 h 31233"/>
                <a:gd name="connsiteX6" fmla="*/ 78211 w 80370"/>
                <a:gd name="connsiteY6" fmla="*/ 18791 h 31233"/>
                <a:gd name="connsiteX7" fmla="*/ 80370 w 80370"/>
                <a:gd name="connsiteY7" fmla="*/ 18791 h 31233"/>
                <a:gd name="connsiteX8" fmla="*/ 80370 w 80370"/>
                <a:gd name="connsiteY8" fmla="*/ 18791 h 31233"/>
                <a:gd name="connsiteX9" fmla="*/ 2920 w 80370"/>
                <a:gd name="connsiteY9" fmla="*/ 0 h 31233"/>
                <a:gd name="connsiteX10" fmla="*/ 2158 w 80370"/>
                <a:gd name="connsiteY10" fmla="*/ 0 h 31233"/>
                <a:gd name="connsiteX11" fmla="*/ 7745 w 80370"/>
                <a:gd name="connsiteY11" fmla="*/ 7491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370" h="31233">
                  <a:moveTo>
                    <a:pt x="7745" y="7491"/>
                  </a:moveTo>
                  <a:cubicBezTo>
                    <a:pt x="7745" y="11277"/>
                    <a:pt x="4672" y="14347"/>
                    <a:pt x="889" y="14347"/>
                  </a:cubicBezTo>
                  <a:lnTo>
                    <a:pt x="0" y="14347"/>
                  </a:lnTo>
                  <a:lnTo>
                    <a:pt x="2031" y="14347"/>
                  </a:lnTo>
                  <a:lnTo>
                    <a:pt x="71355" y="31234"/>
                  </a:lnTo>
                  <a:lnTo>
                    <a:pt x="71355" y="25774"/>
                  </a:lnTo>
                  <a:cubicBezTo>
                    <a:pt x="71355" y="21967"/>
                    <a:pt x="74402" y="18861"/>
                    <a:pt x="78211" y="18791"/>
                  </a:cubicBezTo>
                  <a:cubicBezTo>
                    <a:pt x="78923" y="18676"/>
                    <a:pt x="79659" y="18676"/>
                    <a:pt x="80370" y="18791"/>
                  </a:cubicBezTo>
                  <a:lnTo>
                    <a:pt x="80370" y="18791"/>
                  </a:lnTo>
                  <a:lnTo>
                    <a:pt x="2920" y="0"/>
                  </a:lnTo>
                  <a:cubicBezTo>
                    <a:pt x="2920" y="0"/>
                    <a:pt x="2920" y="0"/>
                    <a:pt x="2158" y="0"/>
                  </a:cubicBezTo>
                  <a:cubicBezTo>
                    <a:pt x="5738" y="587"/>
                    <a:pt x="8202" y="3898"/>
                    <a:pt x="7745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9" name="Freeform: Shape 828">
              <a:extLst>
                <a:ext uri="{FF2B5EF4-FFF2-40B4-BE49-F238E27FC236}">
                  <a16:creationId xmlns:a16="http://schemas.microsoft.com/office/drawing/2014/main" id="{12ACFA63-5266-4B3C-BE93-2D11DE96C92E}"/>
                </a:ext>
              </a:extLst>
            </p:cNvPr>
            <p:cNvSpPr/>
            <p:nvPr/>
          </p:nvSpPr>
          <p:spPr>
            <a:xfrm>
              <a:off x="8231012" y="5884197"/>
              <a:ext cx="312973" cy="13585"/>
            </a:xfrm>
            <a:custGeom>
              <a:avLst/>
              <a:gdLst>
                <a:gd name="connsiteX0" fmla="*/ 6856 w 312973"/>
                <a:gd name="connsiteY0" fmla="*/ 6729 h 13585"/>
                <a:gd name="connsiteX1" fmla="*/ 6856 w 312973"/>
                <a:gd name="connsiteY1" fmla="*/ 13586 h 13585"/>
                <a:gd name="connsiteX2" fmla="*/ 306117 w 312973"/>
                <a:gd name="connsiteY2" fmla="*/ 13586 h 13585"/>
                <a:gd name="connsiteX3" fmla="*/ 312973 w 312973"/>
                <a:gd name="connsiteY3" fmla="*/ 6729 h 13585"/>
                <a:gd name="connsiteX4" fmla="*/ 306879 w 312973"/>
                <a:gd name="connsiteY4" fmla="*/ 0 h 13585"/>
                <a:gd name="connsiteX5" fmla="*/ 306117 w 312973"/>
                <a:gd name="connsiteY5" fmla="*/ 0 h 13585"/>
                <a:gd name="connsiteX6" fmla="*/ 0 w 312973"/>
                <a:gd name="connsiteY6" fmla="*/ 0 h 13585"/>
                <a:gd name="connsiteX7" fmla="*/ 6856 w 312973"/>
                <a:gd name="connsiteY7" fmla="*/ 6729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973" h="13585">
                  <a:moveTo>
                    <a:pt x="6856" y="6729"/>
                  </a:moveTo>
                  <a:lnTo>
                    <a:pt x="6856" y="13586"/>
                  </a:lnTo>
                  <a:lnTo>
                    <a:pt x="306117" y="13586"/>
                  </a:lnTo>
                  <a:cubicBezTo>
                    <a:pt x="309900" y="13586"/>
                    <a:pt x="312973" y="10515"/>
                    <a:pt x="312973" y="6729"/>
                  </a:cubicBezTo>
                  <a:cubicBezTo>
                    <a:pt x="312986" y="3248"/>
                    <a:pt x="310345" y="329"/>
                    <a:pt x="306879" y="0"/>
                  </a:cubicBezTo>
                  <a:lnTo>
                    <a:pt x="306117" y="0"/>
                  </a:lnTo>
                  <a:lnTo>
                    <a:pt x="0" y="0"/>
                  </a:lnTo>
                  <a:cubicBezTo>
                    <a:pt x="3707" y="65"/>
                    <a:pt x="6716" y="3021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0" name="Freeform: Shape 829">
              <a:extLst>
                <a:ext uri="{FF2B5EF4-FFF2-40B4-BE49-F238E27FC236}">
                  <a16:creationId xmlns:a16="http://schemas.microsoft.com/office/drawing/2014/main" id="{4DE8998C-E999-442A-8633-888D9E460717}"/>
                </a:ext>
              </a:extLst>
            </p:cNvPr>
            <p:cNvSpPr/>
            <p:nvPr/>
          </p:nvSpPr>
          <p:spPr>
            <a:xfrm>
              <a:off x="12143370" y="6416699"/>
              <a:ext cx="40883" cy="5586"/>
            </a:xfrm>
            <a:custGeom>
              <a:avLst/>
              <a:gdLst>
                <a:gd name="connsiteX0" fmla="*/ 5968 w 40883"/>
                <a:gd name="connsiteY0" fmla="*/ 5587 h 5586"/>
                <a:gd name="connsiteX1" fmla="*/ 32758 w 40883"/>
                <a:gd name="connsiteY1" fmla="*/ 5587 h 5586"/>
                <a:gd name="connsiteX2" fmla="*/ 39487 w 40883"/>
                <a:gd name="connsiteY2" fmla="*/ 0 h 5586"/>
                <a:gd name="connsiteX3" fmla="*/ 40884 w 40883"/>
                <a:gd name="connsiteY3" fmla="*/ 0 h 5586"/>
                <a:gd name="connsiteX4" fmla="*/ 39614 w 40883"/>
                <a:gd name="connsiteY4" fmla="*/ 0 h 5586"/>
                <a:gd name="connsiteX5" fmla="*/ 0 w 40883"/>
                <a:gd name="connsiteY5" fmla="*/ 0 h 5586"/>
                <a:gd name="connsiteX6" fmla="*/ 0 w 40883"/>
                <a:gd name="connsiteY6" fmla="*/ 0 h 5586"/>
                <a:gd name="connsiteX7" fmla="*/ 5968 w 40883"/>
                <a:gd name="connsiteY7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883" h="5586">
                  <a:moveTo>
                    <a:pt x="5968" y="5587"/>
                  </a:moveTo>
                  <a:lnTo>
                    <a:pt x="32758" y="5587"/>
                  </a:lnTo>
                  <a:cubicBezTo>
                    <a:pt x="33367" y="2349"/>
                    <a:pt x="36198" y="0"/>
                    <a:pt x="39487" y="0"/>
                  </a:cubicBezTo>
                  <a:lnTo>
                    <a:pt x="40884" y="0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022" y="305"/>
                    <a:pt x="5473" y="2590"/>
                    <a:pt x="5968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1" name="Freeform: Shape 830">
              <a:extLst>
                <a:ext uri="{FF2B5EF4-FFF2-40B4-BE49-F238E27FC236}">
                  <a16:creationId xmlns:a16="http://schemas.microsoft.com/office/drawing/2014/main" id="{BD0C999D-C777-4097-A173-CFC5722C0EF8}"/>
                </a:ext>
              </a:extLst>
            </p:cNvPr>
            <p:cNvSpPr/>
            <p:nvPr/>
          </p:nvSpPr>
          <p:spPr>
            <a:xfrm>
              <a:off x="12142608" y="6424317"/>
              <a:ext cx="32884" cy="5459"/>
            </a:xfrm>
            <a:custGeom>
              <a:avLst/>
              <a:gdLst>
                <a:gd name="connsiteX0" fmla="*/ 0 w 32884"/>
                <a:gd name="connsiteY0" fmla="*/ 5460 h 5459"/>
                <a:gd name="connsiteX1" fmla="*/ 0 w 32884"/>
                <a:gd name="connsiteY1" fmla="*/ 5460 h 5459"/>
                <a:gd name="connsiteX2" fmla="*/ 32885 w 32884"/>
                <a:gd name="connsiteY2" fmla="*/ 5460 h 5459"/>
                <a:gd name="connsiteX3" fmla="*/ 32885 w 32884"/>
                <a:gd name="connsiteY3" fmla="*/ 0 h 5459"/>
                <a:gd name="connsiteX4" fmla="*/ 6603 w 32884"/>
                <a:gd name="connsiteY4" fmla="*/ 0 h 5459"/>
                <a:gd name="connsiteX5" fmla="*/ 0 w 32884"/>
                <a:gd name="connsiteY5" fmla="*/ 546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84" h="5459">
                  <a:moveTo>
                    <a:pt x="0" y="5460"/>
                  </a:moveTo>
                  <a:lnTo>
                    <a:pt x="0" y="5460"/>
                  </a:lnTo>
                  <a:lnTo>
                    <a:pt x="32885" y="5460"/>
                  </a:lnTo>
                  <a:lnTo>
                    <a:pt x="32885" y="0"/>
                  </a:lnTo>
                  <a:lnTo>
                    <a:pt x="6603" y="0"/>
                  </a:lnTo>
                  <a:cubicBezTo>
                    <a:pt x="5993" y="3162"/>
                    <a:pt x="3225" y="5460"/>
                    <a:pt x="0" y="54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2" name="Freeform: Shape 831">
              <a:extLst>
                <a:ext uri="{FF2B5EF4-FFF2-40B4-BE49-F238E27FC236}">
                  <a16:creationId xmlns:a16="http://schemas.microsoft.com/office/drawing/2014/main" id="{1B5E6107-926E-431F-BB1C-9B466BCC00D3}"/>
                </a:ext>
              </a:extLst>
            </p:cNvPr>
            <p:cNvSpPr/>
            <p:nvPr/>
          </p:nvSpPr>
          <p:spPr>
            <a:xfrm>
              <a:off x="11773135" y="6415556"/>
              <a:ext cx="376203" cy="6221"/>
            </a:xfrm>
            <a:custGeom>
              <a:avLst/>
              <a:gdLst>
                <a:gd name="connsiteX0" fmla="*/ 6729 w 376203"/>
                <a:gd name="connsiteY0" fmla="*/ 6221 h 6221"/>
                <a:gd name="connsiteX1" fmla="*/ 29964 w 376203"/>
                <a:gd name="connsiteY1" fmla="*/ 6221 h 6221"/>
                <a:gd name="connsiteX2" fmla="*/ 376203 w 376203"/>
                <a:gd name="connsiteY2" fmla="*/ 6221 h 6221"/>
                <a:gd name="connsiteX3" fmla="*/ 369473 w 376203"/>
                <a:gd name="connsiteY3" fmla="*/ 0 h 6221"/>
                <a:gd name="connsiteX4" fmla="*/ 0 w 376203"/>
                <a:gd name="connsiteY4" fmla="*/ 0 h 6221"/>
                <a:gd name="connsiteX5" fmla="*/ 6729 w 376203"/>
                <a:gd name="connsiteY5" fmla="*/ 6221 h 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203" h="6221">
                  <a:moveTo>
                    <a:pt x="6729" y="6221"/>
                  </a:moveTo>
                  <a:lnTo>
                    <a:pt x="29964" y="6221"/>
                  </a:lnTo>
                  <a:lnTo>
                    <a:pt x="376203" y="6221"/>
                  </a:lnTo>
                  <a:cubicBezTo>
                    <a:pt x="375937" y="2704"/>
                    <a:pt x="373003" y="-13"/>
                    <a:pt x="369473" y="0"/>
                  </a:cubicBezTo>
                  <a:lnTo>
                    <a:pt x="0" y="0"/>
                  </a:lnTo>
                  <a:cubicBezTo>
                    <a:pt x="3479" y="102"/>
                    <a:pt x="6348" y="2755"/>
                    <a:pt x="6729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3" name="Freeform: Shape 832">
              <a:extLst>
                <a:ext uri="{FF2B5EF4-FFF2-40B4-BE49-F238E27FC236}">
                  <a16:creationId xmlns:a16="http://schemas.microsoft.com/office/drawing/2014/main" id="{0E325EF6-A759-4037-B916-DFA751D61F6A}"/>
                </a:ext>
              </a:extLst>
            </p:cNvPr>
            <p:cNvSpPr/>
            <p:nvPr/>
          </p:nvSpPr>
          <p:spPr>
            <a:xfrm>
              <a:off x="11779991" y="6424317"/>
              <a:ext cx="21838" cy="5459"/>
            </a:xfrm>
            <a:custGeom>
              <a:avLst/>
              <a:gdLst>
                <a:gd name="connsiteX0" fmla="*/ 21839 w 21838"/>
                <a:gd name="connsiteY0" fmla="*/ 381 h 5459"/>
                <a:gd name="connsiteX1" fmla="*/ 0 w 21838"/>
                <a:gd name="connsiteY1" fmla="*/ 0 h 5459"/>
                <a:gd name="connsiteX2" fmla="*/ 0 w 21838"/>
                <a:gd name="connsiteY2" fmla="*/ 5460 h 5459"/>
                <a:gd name="connsiteX3" fmla="*/ 21839 w 21838"/>
                <a:gd name="connsiteY3" fmla="*/ 5460 h 5459"/>
                <a:gd name="connsiteX4" fmla="*/ 21839 w 21838"/>
                <a:gd name="connsiteY4" fmla="*/ 381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459">
                  <a:moveTo>
                    <a:pt x="21839" y="381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1839" y="5460"/>
                  </a:lnTo>
                  <a:lnTo>
                    <a:pt x="21839" y="3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4" name="Freeform: Shape 833">
              <a:extLst>
                <a:ext uri="{FF2B5EF4-FFF2-40B4-BE49-F238E27FC236}">
                  <a16:creationId xmlns:a16="http://schemas.microsoft.com/office/drawing/2014/main" id="{5D4951DA-49BD-4DB0-B233-F2ED2C5D571B}"/>
                </a:ext>
              </a:extLst>
            </p:cNvPr>
            <p:cNvSpPr/>
            <p:nvPr/>
          </p:nvSpPr>
          <p:spPr>
            <a:xfrm>
              <a:off x="11804242" y="6424825"/>
              <a:ext cx="344714" cy="4951"/>
            </a:xfrm>
            <a:custGeom>
              <a:avLst/>
              <a:gdLst>
                <a:gd name="connsiteX0" fmla="*/ 338239 w 344714"/>
                <a:gd name="connsiteY0" fmla="*/ 4952 h 4951"/>
                <a:gd name="connsiteX1" fmla="*/ 338239 w 344714"/>
                <a:gd name="connsiteY1" fmla="*/ 4952 h 4951"/>
                <a:gd name="connsiteX2" fmla="*/ 344715 w 344714"/>
                <a:gd name="connsiteY2" fmla="*/ 0 h 4951"/>
                <a:gd name="connsiteX3" fmla="*/ 0 w 344714"/>
                <a:gd name="connsiteY3" fmla="*/ 0 h 4951"/>
                <a:gd name="connsiteX4" fmla="*/ 0 w 344714"/>
                <a:gd name="connsiteY4" fmla="*/ 495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714" h="4951">
                  <a:moveTo>
                    <a:pt x="338239" y="4952"/>
                  </a:moveTo>
                  <a:lnTo>
                    <a:pt x="338239" y="4952"/>
                  </a:lnTo>
                  <a:cubicBezTo>
                    <a:pt x="341262" y="4939"/>
                    <a:pt x="343915" y="2920"/>
                    <a:pt x="344715" y="0"/>
                  </a:cubicBezTo>
                  <a:lnTo>
                    <a:pt x="0" y="0"/>
                  </a:lnTo>
                  <a:lnTo>
                    <a:pt x="0" y="49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5" name="Freeform: Shape 834">
              <a:extLst>
                <a:ext uri="{FF2B5EF4-FFF2-40B4-BE49-F238E27FC236}">
                  <a16:creationId xmlns:a16="http://schemas.microsoft.com/office/drawing/2014/main" id="{4421C4C8-0E17-4397-B79F-937FC477A856}"/>
                </a:ext>
              </a:extLst>
            </p:cNvPr>
            <p:cNvSpPr/>
            <p:nvPr/>
          </p:nvSpPr>
          <p:spPr>
            <a:xfrm>
              <a:off x="11779864" y="6422920"/>
              <a:ext cx="23235" cy="1269"/>
            </a:xfrm>
            <a:custGeom>
              <a:avLst/>
              <a:gdLst>
                <a:gd name="connsiteX0" fmla="*/ 21966 w 23235"/>
                <a:gd name="connsiteY0" fmla="*/ 1270 h 1269"/>
                <a:gd name="connsiteX1" fmla="*/ 23235 w 23235"/>
                <a:gd name="connsiteY1" fmla="*/ 0 h 1269"/>
                <a:gd name="connsiteX2" fmla="*/ 23235 w 23235"/>
                <a:gd name="connsiteY2" fmla="*/ 0 h 1269"/>
                <a:gd name="connsiteX3" fmla="*/ 0 w 23235"/>
                <a:gd name="connsiteY3" fmla="*/ 0 h 1269"/>
                <a:gd name="connsiteX4" fmla="*/ 0 w 23235"/>
                <a:gd name="connsiteY4" fmla="*/ 1143 h 1269"/>
                <a:gd name="connsiteX5" fmla="*/ 0 w 23235"/>
                <a:gd name="connsiteY5" fmla="*/ 1270 h 1269"/>
                <a:gd name="connsiteX6" fmla="*/ 21839 w 23235"/>
                <a:gd name="connsiteY6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35" h="1269">
                  <a:moveTo>
                    <a:pt x="21966" y="1270"/>
                  </a:moveTo>
                  <a:cubicBezTo>
                    <a:pt x="21966" y="572"/>
                    <a:pt x="22537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1270"/>
                  </a:lnTo>
                  <a:lnTo>
                    <a:pt x="21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6" name="Freeform: Shape 835">
              <a:extLst>
                <a:ext uri="{FF2B5EF4-FFF2-40B4-BE49-F238E27FC236}">
                  <a16:creationId xmlns:a16="http://schemas.microsoft.com/office/drawing/2014/main" id="{94566E21-B757-4382-8507-DEE9F704AEE0}"/>
                </a:ext>
              </a:extLst>
            </p:cNvPr>
            <p:cNvSpPr/>
            <p:nvPr/>
          </p:nvSpPr>
          <p:spPr>
            <a:xfrm>
              <a:off x="11803099" y="6422920"/>
              <a:ext cx="372267" cy="2539"/>
            </a:xfrm>
            <a:custGeom>
              <a:avLst/>
              <a:gdLst>
                <a:gd name="connsiteX0" fmla="*/ 1143 w 372267"/>
                <a:gd name="connsiteY0" fmla="*/ 1270 h 2539"/>
                <a:gd name="connsiteX1" fmla="*/ 1143 w 372267"/>
                <a:gd name="connsiteY1" fmla="*/ 2540 h 2539"/>
                <a:gd name="connsiteX2" fmla="*/ 372267 w 372267"/>
                <a:gd name="connsiteY2" fmla="*/ 2540 h 2539"/>
                <a:gd name="connsiteX3" fmla="*/ 372267 w 372267"/>
                <a:gd name="connsiteY3" fmla="*/ 1270 h 2539"/>
                <a:gd name="connsiteX4" fmla="*/ 372267 w 372267"/>
                <a:gd name="connsiteY4" fmla="*/ 0 h 2539"/>
                <a:gd name="connsiteX5" fmla="*/ 0 w 372267"/>
                <a:gd name="connsiteY5" fmla="*/ 0 h 2539"/>
                <a:gd name="connsiteX6" fmla="*/ 1143 w 372267"/>
                <a:gd name="connsiteY6" fmla="*/ 127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539">
                  <a:moveTo>
                    <a:pt x="1143" y="1270"/>
                  </a:moveTo>
                  <a:lnTo>
                    <a:pt x="1143" y="2540"/>
                  </a:lnTo>
                  <a:lnTo>
                    <a:pt x="372267" y="2540"/>
                  </a:lnTo>
                  <a:lnTo>
                    <a:pt x="372267" y="1270"/>
                  </a:lnTo>
                  <a:cubicBezTo>
                    <a:pt x="372267" y="1270"/>
                    <a:pt x="372267" y="508"/>
                    <a:pt x="372267" y="0"/>
                  </a:cubicBezTo>
                  <a:lnTo>
                    <a:pt x="0" y="0"/>
                  </a:lnTo>
                  <a:cubicBezTo>
                    <a:pt x="648" y="64"/>
                    <a:pt x="1143" y="609"/>
                    <a:pt x="114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7" name="Freeform: Shape 836">
              <a:extLst>
                <a:ext uri="{FF2B5EF4-FFF2-40B4-BE49-F238E27FC236}">
                  <a16:creationId xmlns:a16="http://schemas.microsoft.com/office/drawing/2014/main" id="{E5E76F0B-C83B-41C8-A97D-6EFE2156FD9F}"/>
                </a:ext>
              </a:extLst>
            </p:cNvPr>
            <p:cNvSpPr/>
            <p:nvPr/>
          </p:nvSpPr>
          <p:spPr>
            <a:xfrm>
              <a:off x="12141339" y="6507481"/>
              <a:ext cx="2539" cy="357032"/>
            </a:xfrm>
            <a:custGeom>
              <a:avLst/>
              <a:gdLst>
                <a:gd name="connsiteX0" fmla="*/ 1269 w 2539"/>
                <a:gd name="connsiteY0" fmla="*/ 0 h 357032"/>
                <a:gd name="connsiteX1" fmla="*/ 0 w 2539"/>
                <a:gd name="connsiteY1" fmla="*/ 0 h 357032"/>
                <a:gd name="connsiteX2" fmla="*/ 0 w 2539"/>
                <a:gd name="connsiteY2" fmla="*/ 357033 h 357032"/>
                <a:gd name="connsiteX3" fmla="*/ 2539 w 2539"/>
                <a:gd name="connsiteY3" fmla="*/ 357033 h 357032"/>
                <a:gd name="connsiteX4" fmla="*/ 2539 w 2539"/>
                <a:gd name="connsiteY4" fmla="*/ 0 h 357032"/>
                <a:gd name="connsiteX5" fmla="*/ 1269 w 2539"/>
                <a:gd name="connsiteY5" fmla="*/ 0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357032">
                  <a:moveTo>
                    <a:pt x="1269" y="0"/>
                  </a:moveTo>
                  <a:lnTo>
                    <a:pt x="0" y="0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8" name="Freeform: Shape 837">
              <a:extLst>
                <a:ext uri="{FF2B5EF4-FFF2-40B4-BE49-F238E27FC236}">
                  <a16:creationId xmlns:a16="http://schemas.microsoft.com/office/drawing/2014/main" id="{388B8950-80B4-47F8-A375-8225165D6026}"/>
                </a:ext>
              </a:extLst>
            </p:cNvPr>
            <p:cNvSpPr/>
            <p:nvPr/>
          </p:nvSpPr>
          <p:spPr>
            <a:xfrm>
              <a:off x="11801830" y="6422920"/>
              <a:ext cx="2412" cy="75926"/>
            </a:xfrm>
            <a:custGeom>
              <a:avLst/>
              <a:gdLst>
                <a:gd name="connsiteX0" fmla="*/ 2412 w 2412"/>
                <a:gd name="connsiteY0" fmla="*/ 75038 h 75926"/>
                <a:gd name="connsiteX1" fmla="*/ 2412 w 2412"/>
                <a:gd name="connsiteY1" fmla="*/ 1270 h 75926"/>
                <a:gd name="connsiteX2" fmla="*/ 1269 w 2412"/>
                <a:gd name="connsiteY2" fmla="*/ 0 h 75926"/>
                <a:gd name="connsiteX3" fmla="*/ 0 w 2412"/>
                <a:gd name="connsiteY3" fmla="*/ 1270 h 75926"/>
                <a:gd name="connsiteX4" fmla="*/ 0 w 2412"/>
                <a:gd name="connsiteY4" fmla="*/ 75927 h 75926"/>
                <a:gd name="connsiteX5" fmla="*/ 1269 w 2412"/>
                <a:gd name="connsiteY5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75926">
                  <a:moveTo>
                    <a:pt x="2412" y="75038"/>
                  </a:moveTo>
                  <a:lnTo>
                    <a:pt x="2412" y="1270"/>
                  </a:lnTo>
                  <a:cubicBezTo>
                    <a:pt x="2412" y="609"/>
                    <a:pt x="1917" y="64"/>
                    <a:pt x="1269" y="0"/>
                  </a:cubicBezTo>
                  <a:cubicBezTo>
                    <a:pt x="571" y="0"/>
                    <a:pt x="0" y="572"/>
                    <a:pt x="0" y="1270"/>
                  </a:cubicBezTo>
                  <a:lnTo>
                    <a:pt x="0" y="75927"/>
                  </a:lnTo>
                  <a:lnTo>
                    <a:pt x="1269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9" name="Freeform: Shape 838">
              <a:extLst>
                <a:ext uri="{FF2B5EF4-FFF2-40B4-BE49-F238E27FC236}">
                  <a16:creationId xmlns:a16="http://schemas.microsoft.com/office/drawing/2014/main" id="{F9A35AF2-DCBF-490A-8677-944EE2BB354A}"/>
                </a:ext>
              </a:extLst>
            </p:cNvPr>
            <p:cNvSpPr/>
            <p:nvPr/>
          </p:nvSpPr>
          <p:spPr>
            <a:xfrm>
              <a:off x="10436681" y="5618359"/>
              <a:ext cx="39106" cy="13680"/>
            </a:xfrm>
            <a:custGeom>
              <a:avLst/>
              <a:gdLst>
                <a:gd name="connsiteX0" fmla="*/ 7364 w 39106"/>
                <a:gd name="connsiteY0" fmla="*/ 6825 h 13680"/>
                <a:gd name="connsiteX1" fmla="*/ 7364 w 39106"/>
                <a:gd name="connsiteY1" fmla="*/ 13681 h 13680"/>
                <a:gd name="connsiteX2" fmla="*/ 32758 w 39106"/>
                <a:gd name="connsiteY2" fmla="*/ 13681 h 13680"/>
                <a:gd name="connsiteX3" fmla="*/ 31615 w 39106"/>
                <a:gd name="connsiteY3" fmla="*/ 8221 h 13680"/>
                <a:gd name="connsiteX4" fmla="*/ 37074 w 39106"/>
                <a:gd name="connsiteY4" fmla="*/ 95 h 13680"/>
                <a:gd name="connsiteX5" fmla="*/ 39106 w 39106"/>
                <a:gd name="connsiteY5" fmla="*/ 95 h 13680"/>
                <a:gd name="connsiteX6" fmla="*/ 0 w 39106"/>
                <a:gd name="connsiteY6" fmla="*/ 95 h 13680"/>
                <a:gd name="connsiteX7" fmla="*/ 7351 w 39106"/>
                <a:gd name="connsiteY7" fmla="*/ 6682 h 13680"/>
                <a:gd name="connsiteX8" fmla="*/ 7364 w 39106"/>
                <a:gd name="connsiteY8" fmla="*/ 6825 h 1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06" h="13680">
                  <a:moveTo>
                    <a:pt x="7364" y="6825"/>
                  </a:moveTo>
                  <a:lnTo>
                    <a:pt x="7364" y="13681"/>
                  </a:lnTo>
                  <a:lnTo>
                    <a:pt x="32758" y="13681"/>
                  </a:lnTo>
                  <a:lnTo>
                    <a:pt x="31615" y="8221"/>
                  </a:lnTo>
                  <a:cubicBezTo>
                    <a:pt x="30916" y="4477"/>
                    <a:pt x="33341" y="861"/>
                    <a:pt x="37074" y="95"/>
                  </a:cubicBezTo>
                  <a:cubicBezTo>
                    <a:pt x="37748" y="-32"/>
                    <a:pt x="38433" y="-32"/>
                    <a:pt x="39106" y="95"/>
                  </a:cubicBezTo>
                  <a:lnTo>
                    <a:pt x="0" y="95"/>
                  </a:lnTo>
                  <a:cubicBezTo>
                    <a:pt x="3847" y="-118"/>
                    <a:pt x="7148" y="2831"/>
                    <a:pt x="7351" y="6682"/>
                  </a:cubicBezTo>
                  <a:cubicBezTo>
                    <a:pt x="7364" y="6731"/>
                    <a:pt x="7364" y="6778"/>
                    <a:pt x="7364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0" name="Freeform: Shape 839">
              <a:extLst>
                <a:ext uri="{FF2B5EF4-FFF2-40B4-BE49-F238E27FC236}">
                  <a16:creationId xmlns:a16="http://schemas.microsoft.com/office/drawing/2014/main" id="{F14B028C-1B6A-4D3D-BCEC-DF95303A1C10}"/>
                </a:ext>
              </a:extLst>
            </p:cNvPr>
            <p:cNvSpPr/>
            <p:nvPr/>
          </p:nvSpPr>
          <p:spPr>
            <a:xfrm>
              <a:off x="9946208" y="4817543"/>
              <a:ext cx="13839" cy="173564"/>
            </a:xfrm>
            <a:custGeom>
              <a:avLst/>
              <a:gdLst>
                <a:gd name="connsiteX0" fmla="*/ 13840 w 13839"/>
                <a:gd name="connsiteY0" fmla="*/ 173565 h 173564"/>
                <a:gd name="connsiteX1" fmla="*/ 13840 w 13839"/>
                <a:gd name="connsiteY1" fmla="*/ 6856 h 173564"/>
                <a:gd name="connsiteX2" fmla="*/ 6856 w 13839"/>
                <a:gd name="connsiteY2" fmla="*/ 6856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40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40" y="173565"/>
                  </a:moveTo>
                  <a:lnTo>
                    <a:pt x="13840" y="6856"/>
                  </a:lnTo>
                  <a:lnTo>
                    <a:pt x="6856" y="6856"/>
                  </a:lnTo>
                  <a:cubicBezTo>
                    <a:pt x="3073" y="6856"/>
                    <a:pt x="0" y="3787"/>
                    <a:pt x="0" y="0"/>
                  </a:cubicBezTo>
                  <a:lnTo>
                    <a:pt x="0" y="173565"/>
                  </a:lnTo>
                  <a:lnTo>
                    <a:pt x="13840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1" name="Freeform: Shape 840">
              <a:extLst>
                <a:ext uri="{FF2B5EF4-FFF2-40B4-BE49-F238E27FC236}">
                  <a16:creationId xmlns:a16="http://schemas.microsoft.com/office/drawing/2014/main" id="{34378F64-B243-427F-8C3B-A908B34C61BC}"/>
                </a:ext>
              </a:extLst>
            </p:cNvPr>
            <p:cNvSpPr/>
            <p:nvPr/>
          </p:nvSpPr>
          <p:spPr>
            <a:xfrm>
              <a:off x="8730245" y="6443489"/>
              <a:ext cx="137886" cy="2412"/>
            </a:xfrm>
            <a:custGeom>
              <a:avLst/>
              <a:gdLst>
                <a:gd name="connsiteX0" fmla="*/ 137632 w 137886"/>
                <a:gd name="connsiteY0" fmla="*/ 1270 h 2412"/>
                <a:gd name="connsiteX1" fmla="*/ 137632 w 137886"/>
                <a:gd name="connsiteY1" fmla="*/ 0 h 2412"/>
                <a:gd name="connsiteX2" fmla="*/ 0 w 137886"/>
                <a:gd name="connsiteY2" fmla="*/ 0 h 2412"/>
                <a:gd name="connsiteX3" fmla="*/ 0 w 137886"/>
                <a:gd name="connsiteY3" fmla="*/ 1270 h 2412"/>
                <a:gd name="connsiteX4" fmla="*/ 0 w 137886"/>
                <a:gd name="connsiteY4" fmla="*/ 2412 h 2412"/>
                <a:gd name="connsiteX5" fmla="*/ 137887 w 137886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886" h="2412">
                  <a:moveTo>
                    <a:pt x="137632" y="1270"/>
                  </a:moveTo>
                  <a:lnTo>
                    <a:pt x="137632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1270"/>
                    <a:pt x="0" y="2031"/>
                    <a:pt x="0" y="2412"/>
                  </a:cubicBezTo>
                  <a:lnTo>
                    <a:pt x="137887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2" name="Freeform: Shape 841">
              <a:extLst>
                <a:ext uri="{FF2B5EF4-FFF2-40B4-BE49-F238E27FC236}">
                  <a16:creationId xmlns:a16="http://schemas.microsoft.com/office/drawing/2014/main" id="{E84CC656-A7C6-45BC-A6C3-4D4A256EB7A2}"/>
                </a:ext>
              </a:extLst>
            </p:cNvPr>
            <p:cNvSpPr/>
            <p:nvPr/>
          </p:nvSpPr>
          <p:spPr>
            <a:xfrm>
              <a:off x="9240145" y="6444378"/>
              <a:ext cx="17901" cy="2539"/>
            </a:xfrm>
            <a:custGeom>
              <a:avLst/>
              <a:gdLst>
                <a:gd name="connsiteX0" fmla="*/ 17902 w 17901"/>
                <a:gd name="connsiteY0" fmla="*/ 2412 h 2539"/>
                <a:gd name="connsiteX1" fmla="*/ 17902 w 17901"/>
                <a:gd name="connsiteY1" fmla="*/ 889 h 2539"/>
                <a:gd name="connsiteX2" fmla="*/ 17902 w 17901"/>
                <a:gd name="connsiteY2" fmla="*/ 0 h 2539"/>
                <a:gd name="connsiteX3" fmla="*/ 1269 w 17901"/>
                <a:gd name="connsiteY3" fmla="*/ 0 h 2539"/>
                <a:gd name="connsiteX4" fmla="*/ 1269 w 17901"/>
                <a:gd name="connsiteY4" fmla="*/ 1270 h 2539"/>
                <a:gd name="connsiteX5" fmla="*/ 0 w 17901"/>
                <a:gd name="connsiteY5" fmla="*/ 2539 h 2539"/>
                <a:gd name="connsiteX6" fmla="*/ 0 w 17901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01" h="2539">
                  <a:moveTo>
                    <a:pt x="17902" y="2412"/>
                  </a:moveTo>
                  <a:cubicBezTo>
                    <a:pt x="17826" y="1905"/>
                    <a:pt x="17826" y="1397"/>
                    <a:pt x="17902" y="889"/>
                  </a:cubicBezTo>
                  <a:lnTo>
                    <a:pt x="17902" y="0"/>
                  </a:lnTo>
                  <a:lnTo>
                    <a:pt x="1269" y="0"/>
                  </a:lnTo>
                  <a:lnTo>
                    <a:pt x="1269" y="1270"/>
                  </a:lnTo>
                  <a:cubicBezTo>
                    <a:pt x="1206" y="1943"/>
                    <a:pt x="673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3" name="Freeform: Shape 842">
              <a:extLst>
                <a:ext uri="{FF2B5EF4-FFF2-40B4-BE49-F238E27FC236}">
                  <a16:creationId xmlns:a16="http://schemas.microsoft.com/office/drawing/2014/main" id="{A2BF07C0-1C49-411C-9E9C-5B1A7F5BB5AF}"/>
                </a:ext>
              </a:extLst>
            </p:cNvPr>
            <p:cNvSpPr/>
            <p:nvPr/>
          </p:nvSpPr>
          <p:spPr>
            <a:xfrm>
              <a:off x="8881463" y="6444886"/>
              <a:ext cx="358427" cy="2539"/>
            </a:xfrm>
            <a:custGeom>
              <a:avLst/>
              <a:gdLst>
                <a:gd name="connsiteX0" fmla="*/ 0 w 358427"/>
                <a:gd name="connsiteY0" fmla="*/ 2539 h 2539"/>
                <a:gd name="connsiteX1" fmla="*/ 358427 w 358427"/>
                <a:gd name="connsiteY1" fmla="*/ 2539 h 2539"/>
                <a:gd name="connsiteX2" fmla="*/ 357158 w 358427"/>
                <a:gd name="connsiteY2" fmla="*/ 1270 h 2539"/>
                <a:gd name="connsiteX3" fmla="*/ 357158 w 358427"/>
                <a:gd name="connsiteY3" fmla="*/ 0 h 2539"/>
                <a:gd name="connsiteX4" fmla="*/ 254 w 358427"/>
                <a:gd name="connsiteY4" fmla="*/ 0 h 2539"/>
                <a:gd name="connsiteX5" fmla="*/ 254 w 358427"/>
                <a:gd name="connsiteY5" fmla="*/ 1270 h 2539"/>
                <a:gd name="connsiteX6" fmla="*/ 0 w 358427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427" h="2539">
                  <a:moveTo>
                    <a:pt x="0" y="2539"/>
                  </a:moveTo>
                  <a:lnTo>
                    <a:pt x="358427" y="2539"/>
                  </a:lnTo>
                  <a:cubicBezTo>
                    <a:pt x="357755" y="2476"/>
                    <a:pt x="357222" y="1943"/>
                    <a:pt x="357158" y="1270"/>
                  </a:cubicBezTo>
                  <a:lnTo>
                    <a:pt x="357158" y="0"/>
                  </a:lnTo>
                  <a:lnTo>
                    <a:pt x="254" y="0"/>
                  </a:lnTo>
                  <a:lnTo>
                    <a:pt x="254" y="1270"/>
                  </a:lnTo>
                  <a:cubicBezTo>
                    <a:pt x="254" y="1270"/>
                    <a:pt x="0" y="2158"/>
                    <a:pt x="0" y="25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4" name="Freeform: Shape 843">
              <a:extLst>
                <a:ext uri="{FF2B5EF4-FFF2-40B4-BE49-F238E27FC236}">
                  <a16:creationId xmlns:a16="http://schemas.microsoft.com/office/drawing/2014/main" id="{467562C6-D5C2-495D-A067-B0CB91E37C9A}"/>
                </a:ext>
              </a:extLst>
            </p:cNvPr>
            <p:cNvSpPr/>
            <p:nvPr/>
          </p:nvSpPr>
          <p:spPr>
            <a:xfrm>
              <a:off x="9239891" y="6446155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cubicBezTo>
                    <a:pt x="1207" y="673"/>
                    <a:pt x="673" y="1206"/>
                    <a:pt x="0" y="1270"/>
                  </a:cubicBezTo>
                  <a:cubicBezTo>
                    <a:pt x="673" y="1206"/>
                    <a:pt x="1207" y="673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5" name="Freeform: Shape 844">
              <a:extLst>
                <a:ext uri="{FF2B5EF4-FFF2-40B4-BE49-F238E27FC236}">
                  <a16:creationId xmlns:a16="http://schemas.microsoft.com/office/drawing/2014/main" id="{0484AD0F-DAB8-4418-A923-4B4D66909F46}"/>
                </a:ext>
              </a:extLst>
            </p:cNvPr>
            <p:cNvSpPr/>
            <p:nvPr/>
          </p:nvSpPr>
          <p:spPr>
            <a:xfrm>
              <a:off x="9946208" y="4810633"/>
              <a:ext cx="260028" cy="13766"/>
            </a:xfrm>
            <a:custGeom>
              <a:avLst/>
              <a:gdLst>
                <a:gd name="connsiteX0" fmla="*/ 6856 w 260028"/>
                <a:gd name="connsiteY0" fmla="*/ 13767 h 13766"/>
                <a:gd name="connsiteX1" fmla="*/ 254188 w 260028"/>
                <a:gd name="connsiteY1" fmla="*/ 13767 h 13766"/>
                <a:gd name="connsiteX2" fmla="*/ 252918 w 260028"/>
                <a:gd name="connsiteY2" fmla="*/ 8688 h 13766"/>
                <a:gd name="connsiteX3" fmla="*/ 257096 w 260028"/>
                <a:gd name="connsiteY3" fmla="*/ 338 h 13766"/>
                <a:gd name="connsiteX4" fmla="*/ 260028 w 260028"/>
                <a:gd name="connsiteY4" fmla="*/ 54 h 13766"/>
                <a:gd name="connsiteX5" fmla="*/ 6856 w 260028"/>
                <a:gd name="connsiteY5" fmla="*/ 54 h 13766"/>
                <a:gd name="connsiteX6" fmla="*/ 0 w 260028"/>
                <a:gd name="connsiteY6" fmla="*/ 7038 h 13766"/>
                <a:gd name="connsiteX7" fmla="*/ 6856 w 260028"/>
                <a:gd name="connsiteY7" fmla="*/ 13767 h 1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66">
                  <a:moveTo>
                    <a:pt x="6856" y="13767"/>
                  </a:moveTo>
                  <a:lnTo>
                    <a:pt x="254188" y="13767"/>
                  </a:lnTo>
                  <a:lnTo>
                    <a:pt x="252918" y="8688"/>
                  </a:lnTo>
                  <a:cubicBezTo>
                    <a:pt x="251762" y="5229"/>
                    <a:pt x="253642" y="1490"/>
                    <a:pt x="257096" y="338"/>
                  </a:cubicBezTo>
                  <a:cubicBezTo>
                    <a:pt x="258035" y="24"/>
                    <a:pt x="259038" y="-73"/>
                    <a:pt x="260028" y="54"/>
                  </a:cubicBezTo>
                  <a:lnTo>
                    <a:pt x="6856" y="54"/>
                  </a:lnTo>
                  <a:cubicBezTo>
                    <a:pt x="3047" y="124"/>
                    <a:pt x="0" y="3230"/>
                    <a:pt x="0" y="7038"/>
                  </a:cubicBezTo>
                  <a:cubicBezTo>
                    <a:pt x="64" y="10775"/>
                    <a:pt x="3124" y="13768"/>
                    <a:pt x="6856" y="137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6" name="Freeform: Shape 845">
              <a:extLst>
                <a:ext uri="{FF2B5EF4-FFF2-40B4-BE49-F238E27FC236}">
                  <a16:creationId xmlns:a16="http://schemas.microsoft.com/office/drawing/2014/main" id="{CCC858AC-9769-490F-9AD5-000440CE6119}"/>
                </a:ext>
              </a:extLst>
            </p:cNvPr>
            <p:cNvSpPr/>
            <p:nvPr/>
          </p:nvSpPr>
          <p:spPr>
            <a:xfrm>
              <a:off x="10199126" y="4811648"/>
              <a:ext cx="20442" cy="31670"/>
            </a:xfrm>
            <a:custGeom>
              <a:avLst/>
              <a:gdLst>
                <a:gd name="connsiteX0" fmla="*/ 0 w 20442"/>
                <a:gd name="connsiteY0" fmla="*/ 7800 h 31670"/>
                <a:gd name="connsiteX1" fmla="*/ 1270 w 20442"/>
                <a:gd name="connsiteY1" fmla="*/ 12879 h 31670"/>
                <a:gd name="connsiteX2" fmla="*/ 5459 w 20442"/>
                <a:gd name="connsiteY2" fmla="*/ 28115 h 31670"/>
                <a:gd name="connsiteX3" fmla="*/ 5459 w 20442"/>
                <a:gd name="connsiteY3" fmla="*/ 6023 h 31670"/>
                <a:gd name="connsiteX4" fmla="*/ 6463 w 20442"/>
                <a:gd name="connsiteY4" fmla="*/ 4760 h 31670"/>
                <a:gd name="connsiteX5" fmla="*/ 6603 w 20442"/>
                <a:gd name="connsiteY5" fmla="*/ 4753 h 31670"/>
                <a:gd name="connsiteX6" fmla="*/ 7872 w 20442"/>
                <a:gd name="connsiteY6" fmla="*/ 5753 h 31670"/>
                <a:gd name="connsiteX7" fmla="*/ 7872 w 20442"/>
                <a:gd name="connsiteY7" fmla="*/ 6023 h 31670"/>
                <a:gd name="connsiteX8" fmla="*/ 7872 w 20442"/>
                <a:gd name="connsiteY8" fmla="*/ 29131 h 31670"/>
                <a:gd name="connsiteX9" fmla="*/ 13713 w 20442"/>
                <a:gd name="connsiteY9" fmla="*/ 25703 h 31670"/>
                <a:gd name="connsiteX10" fmla="*/ 20442 w 20442"/>
                <a:gd name="connsiteY10" fmla="*/ 31670 h 31670"/>
                <a:gd name="connsiteX11" fmla="*/ 20442 w 20442"/>
                <a:gd name="connsiteY11" fmla="*/ 30781 h 31670"/>
                <a:gd name="connsiteX12" fmla="*/ 13332 w 20442"/>
                <a:gd name="connsiteY12" fmla="*/ 4245 h 31670"/>
                <a:gd name="connsiteX13" fmla="*/ 13332 w 20442"/>
                <a:gd name="connsiteY13" fmla="*/ 4245 h 31670"/>
                <a:gd name="connsiteX14" fmla="*/ 12697 w 20442"/>
                <a:gd name="connsiteY14" fmla="*/ 2975 h 31670"/>
                <a:gd name="connsiteX15" fmla="*/ 12697 w 20442"/>
                <a:gd name="connsiteY15" fmla="*/ 1960 h 31670"/>
                <a:gd name="connsiteX16" fmla="*/ 10793 w 20442"/>
                <a:gd name="connsiteY16" fmla="*/ 55 h 31670"/>
                <a:gd name="connsiteX17" fmla="*/ 9650 w 20442"/>
                <a:gd name="connsiteY17" fmla="*/ 55 h 31670"/>
                <a:gd name="connsiteX18" fmla="*/ 9015 w 20442"/>
                <a:gd name="connsiteY18" fmla="*/ 55 h 31670"/>
                <a:gd name="connsiteX19" fmla="*/ 7618 w 20442"/>
                <a:gd name="connsiteY19" fmla="*/ 55 h 31670"/>
                <a:gd name="connsiteX20" fmla="*/ 229 w 20442"/>
                <a:gd name="connsiteY20" fmla="*/ 5757 h 31670"/>
                <a:gd name="connsiteX21" fmla="*/ 508 w 20442"/>
                <a:gd name="connsiteY21" fmla="*/ 8689 h 31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442" h="31670">
                  <a:moveTo>
                    <a:pt x="0" y="7800"/>
                  </a:moveTo>
                  <a:lnTo>
                    <a:pt x="1270" y="12879"/>
                  </a:lnTo>
                  <a:lnTo>
                    <a:pt x="5459" y="28115"/>
                  </a:lnTo>
                  <a:lnTo>
                    <a:pt x="5459" y="6023"/>
                  </a:lnTo>
                  <a:cubicBezTo>
                    <a:pt x="5384" y="5395"/>
                    <a:pt x="5841" y="4830"/>
                    <a:pt x="6463" y="4760"/>
                  </a:cubicBezTo>
                  <a:cubicBezTo>
                    <a:pt x="6513" y="4755"/>
                    <a:pt x="6552" y="4753"/>
                    <a:pt x="6603" y="4753"/>
                  </a:cubicBezTo>
                  <a:cubicBezTo>
                    <a:pt x="7225" y="4678"/>
                    <a:pt x="7796" y="5126"/>
                    <a:pt x="7872" y="5753"/>
                  </a:cubicBezTo>
                  <a:cubicBezTo>
                    <a:pt x="7885" y="5842"/>
                    <a:pt x="7885" y="5933"/>
                    <a:pt x="7872" y="6023"/>
                  </a:cubicBezTo>
                  <a:lnTo>
                    <a:pt x="7872" y="29131"/>
                  </a:lnTo>
                  <a:cubicBezTo>
                    <a:pt x="9066" y="27020"/>
                    <a:pt x="11288" y="25711"/>
                    <a:pt x="13713" y="25703"/>
                  </a:cubicBezTo>
                  <a:cubicBezTo>
                    <a:pt x="17153" y="25681"/>
                    <a:pt x="20049" y="28254"/>
                    <a:pt x="20442" y="31670"/>
                  </a:cubicBezTo>
                  <a:lnTo>
                    <a:pt x="20442" y="30781"/>
                  </a:lnTo>
                  <a:lnTo>
                    <a:pt x="13332" y="4245"/>
                  </a:lnTo>
                  <a:lnTo>
                    <a:pt x="13332" y="4245"/>
                  </a:lnTo>
                  <a:lnTo>
                    <a:pt x="12697" y="2975"/>
                  </a:lnTo>
                  <a:cubicBezTo>
                    <a:pt x="12722" y="2637"/>
                    <a:pt x="12722" y="2298"/>
                    <a:pt x="12697" y="1960"/>
                  </a:cubicBezTo>
                  <a:lnTo>
                    <a:pt x="10793" y="55"/>
                  </a:lnTo>
                  <a:lnTo>
                    <a:pt x="9650" y="55"/>
                  </a:lnTo>
                  <a:lnTo>
                    <a:pt x="9015" y="55"/>
                  </a:lnTo>
                  <a:lnTo>
                    <a:pt x="7618" y="55"/>
                  </a:lnTo>
                  <a:cubicBezTo>
                    <a:pt x="3999" y="-412"/>
                    <a:pt x="686" y="2141"/>
                    <a:pt x="229" y="5757"/>
                  </a:cubicBezTo>
                  <a:cubicBezTo>
                    <a:pt x="102" y="6743"/>
                    <a:pt x="191" y="7745"/>
                    <a:pt x="508" y="86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7" name="Freeform: Shape 846">
              <a:extLst>
                <a:ext uri="{FF2B5EF4-FFF2-40B4-BE49-F238E27FC236}">
                  <a16:creationId xmlns:a16="http://schemas.microsoft.com/office/drawing/2014/main" id="{D5A48120-3F16-4681-BA36-9042B35F49F0}"/>
                </a:ext>
              </a:extLst>
            </p:cNvPr>
            <p:cNvSpPr/>
            <p:nvPr/>
          </p:nvSpPr>
          <p:spPr>
            <a:xfrm>
              <a:off x="10204318" y="4816393"/>
              <a:ext cx="2434" cy="961279"/>
            </a:xfrm>
            <a:custGeom>
              <a:avLst/>
              <a:gdLst>
                <a:gd name="connsiteX0" fmla="*/ 1410 w 2434"/>
                <a:gd name="connsiteY0" fmla="*/ 961279 h 961279"/>
                <a:gd name="connsiteX1" fmla="*/ 1410 w 2434"/>
                <a:gd name="connsiteY1" fmla="*/ 961279 h 961279"/>
                <a:gd name="connsiteX2" fmla="*/ 1410 w 2434"/>
                <a:gd name="connsiteY2" fmla="*/ 27814 h 961279"/>
                <a:gd name="connsiteX3" fmla="*/ 2426 w 2434"/>
                <a:gd name="connsiteY3" fmla="*/ 24386 h 961279"/>
                <a:gd name="connsiteX4" fmla="*/ 2426 w 2434"/>
                <a:gd name="connsiteY4" fmla="*/ 1278 h 961279"/>
                <a:gd name="connsiteX5" fmla="*/ 1422 w 2434"/>
                <a:gd name="connsiteY5" fmla="*/ 8 h 961279"/>
                <a:gd name="connsiteX6" fmla="*/ 1155 w 2434"/>
                <a:gd name="connsiteY6" fmla="*/ 8 h 961279"/>
                <a:gd name="connsiteX7" fmla="*/ 0 w 2434"/>
                <a:gd name="connsiteY7" fmla="*/ 1144 h 961279"/>
                <a:gd name="connsiteX8" fmla="*/ 13 w 2434"/>
                <a:gd name="connsiteY8" fmla="*/ 1278 h 961279"/>
                <a:gd name="connsiteX9" fmla="*/ 13 w 2434"/>
                <a:gd name="connsiteY9" fmla="*/ 961279 h 96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4" h="961279">
                  <a:moveTo>
                    <a:pt x="1410" y="961279"/>
                  </a:moveTo>
                  <a:lnTo>
                    <a:pt x="1410" y="961279"/>
                  </a:lnTo>
                  <a:lnTo>
                    <a:pt x="1410" y="27814"/>
                  </a:lnTo>
                  <a:cubicBezTo>
                    <a:pt x="1435" y="26600"/>
                    <a:pt x="1778" y="25416"/>
                    <a:pt x="2426" y="24386"/>
                  </a:cubicBezTo>
                  <a:lnTo>
                    <a:pt x="2426" y="1278"/>
                  </a:lnTo>
                  <a:cubicBezTo>
                    <a:pt x="2502" y="651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3"/>
                    <a:pt x="0" y="1144"/>
                  </a:cubicBezTo>
                  <a:cubicBezTo>
                    <a:pt x="0" y="1188"/>
                    <a:pt x="13" y="1233"/>
                    <a:pt x="13" y="1278"/>
                  </a:cubicBezTo>
                  <a:lnTo>
                    <a:pt x="13" y="9612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8" name="Freeform: Shape 847">
              <a:extLst>
                <a:ext uri="{FF2B5EF4-FFF2-40B4-BE49-F238E27FC236}">
                  <a16:creationId xmlns:a16="http://schemas.microsoft.com/office/drawing/2014/main" id="{2CAC3B2F-33FC-4528-9C02-CF8DB9D567E7}"/>
                </a:ext>
              </a:extLst>
            </p:cNvPr>
            <p:cNvSpPr/>
            <p:nvPr/>
          </p:nvSpPr>
          <p:spPr>
            <a:xfrm>
              <a:off x="10205982" y="4837091"/>
              <a:ext cx="13838" cy="940580"/>
            </a:xfrm>
            <a:custGeom>
              <a:avLst/>
              <a:gdLst>
                <a:gd name="connsiteX0" fmla="*/ 6856 w 13838"/>
                <a:gd name="connsiteY0" fmla="*/ 6 h 940580"/>
                <a:gd name="connsiteX1" fmla="*/ 0 w 13838"/>
                <a:gd name="connsiteY1" fmla="*/ 6862 h 940580"/>
                <a:gd name="connsiteX2" fmla="*/ 0 w 13838"/>
                <a:gd name="connsiteY2" fmla="*/ 940581 h 940580"/>
                <a:gd name="connsiteX3" fmla="*/ 13839 w 13838"/>
                <a:gd name="connsiteY3" fmla="*/ 940581 h 940580"/>
                <a:gd name="connsiteX4" fmla="*/ 13839 w 13838"/>
                <a:gd name="connsiteY4" fmla="*/ 7116 h 940580"/>
                <a:gd name="connsiteX5" fmla="*/ 13839 w 13838"/>
                <a:gd name="connsiteY5" fmla="*/ 6227 h 940580"/>
                <a:gd name="connsiteX6" fmla="*/ 6856 w 13838"/>
                <a:gd name="connsiteY6" fmla="*/ 6 h 94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940580">
                  <a:moveTo>
                    <a:pt x="6856" y="6"/>
                  </a:moveTo>
                  <a:cubicBezTo>
                    <a:pt x="3123" y="137"/>
                    <a:pt x="127" y="3131"/>
                    <a:pt x="0" y="6862"/>
                  </a:cubicBezTo>
                  <a:lnTo>
                    <a:pt x="0" y="940581"/>
                  </a:lnTo>
                  <a:lnTo>
                    <a:pt x="13839" y="940581"/>
                  </a:lnTo>
                  <a:lnTo>
                    <a:pt x="13839" y="7116"/>
                  </a:lnTo>
                  <a:cubicBezTo>
                    <a:pt x="13839" y="7116"/>
                    <a:pt x="13839" y="7116"/>
                    <a:pt x="13839" y="6227"/>
                  </a:cubicBezTo>
                  <a:cubicBezTo>
                    <a:pt x="13572" y="2610"/>
                    <a:pt x="10475" y="-141"/>
                    <a:pt x="6856" y="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9" name="Freeform: Shape 848">
              <a:extLst>
                <a:ext uri="{FF2B5EF4-FFF2-40B4-BE49-F238E27FC236}">
                  <a16:creationId xmlns:a16="http://schemas.microsoft.com/office/drawing/2014/main" id="{C3CD7075-844F-4B9F-8FB3-69D625BB68FA}"/>
                </a:ext>
              </a:extLst>
            </p:cNvPr>
            <p:cNvSpPr/>
            <p:nvPr/>
          </p:nvSpPr>
          <p:spPr>
            <a:xfrm>
              <a:off x="8874988" y="5438504"/>
              <a:ext cx="365029" cy="13749"/>
            </a:xfrm>
            <a:custGeom>
              <a:avLst/>
              <a:gdLst>
                <a:gd name="connsiteX0" fmla="*/ 6730 w 365029"/>
                <a:gd name="connsiteY0" fmla="*/ 6766 h 13749"/>
                <a:gd name="connsiteX1" fmla="*/ 6730 w 365029"/>
                <a:gd name="connsiteY1" fmla="*/ 13749 h 13749"/>
                <a:gd name="connsiteX2" fmla="*/ 362237 w 365029"/>
                <a:gd name="connsiteY2" fmla="*/ 13749 h 13749"/>
                <a:gd name="connsiteX3" fmla="*/ 360459 w 365029"/>
                <a:gd name="connsiteY3" fmla="*/ 12480 h 13749"/>
                <a:gd name="connsiteX4" fmla="*/ 358682 w 365029"/>
                <a:gd name="connsiteY4" fmla="*/ 2957 h 13749"/>
                <a:gd name="connsiteX5" fmla="*/ 365030 w 365029"/>
                <a:gd name="connsiteY5" fmla="*/ 37 h 13749"/>
                <a:gd name="connsiteX6" fmla="*/ 0 w 365029"/>
                <a:gd name="connsiteY6" fmla="*/ 37 h 13749"/>
                <a:gd name="connsiteX7" fmla="*/ 6730 w 365029"/>
                <a:gd name="connsiteY7" fmla="*/ 6766 h 13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029" h="13749">
                  <a:moveTo>
                    <a:pt x="6730" y="6766"/>
                  </a:moveTo>
                  <a:lnTo>
                    <a:pt x="6730" y="13749"/>
                  </a:lnTo>
                  <a:lnTo>
                    <a:pt x="362237" y="13749"/>
                  </a:lnTo>
                  <a:lnTo>
                    <a:pt x="360459" y="12480"/>
                  </a:lnTo>
                  <a:cubicBezTo>
                    <a:pt x="357349" y="10339"/>
                    <a:pt x="356548" y="6078"/>
                    <a:pt x="358682" y="2957"/>
                  </a:cubicBezTo>
                  <a:cubicBezTo>
                    <a:pt x="360104" y="898"/>
                    <a:pt x="362542" y="-222"/>
                    <a:pt x="365030" y="37"/>
                  </a:cubicBezTo>
                  <a:lnTo>
                    <a:pt x="0" y="37"/>
                  </a:lnTo>
                  <a:cubicBezTo>
                    <a:pt x="3657" y="168"/>
                    <a:pt x="6603" y="3106"/>
                    <a:pt x="6730" y="67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0" name="Freeform: Shape 849">
              <a:extLst>
                <a:ext uri="{FF2B5EF4-FFF2-40B4-BE49-F238E27FC236}">
                  <a16:creationId xmlns:a16="http://schemas.microsoft.com/office/drawing/2014/main" id="{8BC2BDB1-4340-4243-BC72-6914AF043E74}"/>
                </a:ext>
              </a:extLst>
            </p:cNvPr>
            <p:cNvSpPr/>
            <p:nvPr/>
          </p:nvSpPr>
          <p:spPr>
            <a:xfrm>
              <a:off x="9233661" y="5439520"/>
              <a:ext cx="35305" cy="25811"/>
            </a:xfrm>
            <a:custGeom>
              <a:avLst/>
              <a:gdLst>
                <a:gd name="connsiteX0" fmla="*/ 2294 w 35305"/>
                <a:gd name="connsiteY0" fmla="*/ 11464 h 25811"/>
                <a:gd name="connsiteX1" fmla="*/ 4072 w 35305"/>
                <a:gd name="connsiteY1" fmla="*/ 12734 h 25811"/>
                <a:gd name="connsiteX2" fmla="*/ 4961 w 35305"/>
                <a:gd name="connsiteY2" fmla="*/ 12734 h 25811"/>
                <a:gd name="connsiteX3" fmla="*/ 4961 w 35305"/>
                <a:gd name="connsiteY3" fmla="*/ 5116 h 25811"/>
                <a:gd name="connsiteX4" fmla="*/ 6230 w 35305"/>
                <a:gd name="connsiteY4" fmla="*/ 3846 h 25811"/>
                <a:gd name="connsiteX5" fmla="*/ 7500 w 35305"/>
                <a:gd name="connsiteY5" fmla="*/ 5116 h 25811"/>
                <a:gd name="connsiteX6" fmla="*/ 7500 w 35305"/>
                <a:gd name="connsiteY6" fmla="*/ 14384 h 25811"/>
                <a:gd name="connsiteX7" fmla="*/ 24133 w 35305"/>
                <a:gd name="connsiteY7" fmla="*/ 25811 h 25811"/>
                <a:gd name="connsiteX8" fmla="*/ 24133 w 35305"/>
                <a:gd name="connsiteY8" fmla="*/ 22129 h 25811"/>
                <a:gd name="connsiteX9" fmla="*/ 30989 w 35305"/>
                <a:gd name="connsiteY9" fmla="*/ 15273 h 25811"/>
                <a:gd name="connsiteX10" fmla="*/ 35306 w 35305"/>
                <a:gd name="connsiteY10" fmla="*/ 16924 h 25811"/>
                <a:gd name="connsiteX11" fmla="*/ 35306 w 35305"/>
                <a:gd name="connsiteY11" fmla="*/ 16924 h 25811"/>
                <a:gd name="connsiteX12" fmla="*/ 9912 w 35305"/>
                <a:gd name="connsiteY12" fmla="*/ 37 h 25811"/>
                <a:gd name="connsiteX13" fmla="*/ 9912 w 35305"/>
                <a:gd name="connsiteY13" fmla="*/ 37 h 25811"/>
                <a:gd name="connsiteX14" fmla="*/ 8642 w 35305"/>
                <a:gd name="connsiteY14" fmla="*/ 37 h 25811"/>
                <a:gd name="connsiteX15" fmla="*/ 7246 w 35305"/>
                <a:gd name="connsiteY15" fmla="*/ 37 h 25811"/>
                <a:gd name="connsiteX16" fmla="*/ 898 w 35305"/>
                <a:gd name="connsiteY16" fmla="*/ 2957 h 25811"/>
                <a:gd name="connsiteX17" fmla="*/ 2294 w 35305"/>
                <a:gd name="connsiteY17" fmla="*/ 11464 h 25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305" h="25811">
                  <a:moveTo>
                    <a:pt x="2294" y="11464"/>
                  </a:moveTo>
                  <a:lnTo>
                    <a:pt x="4072" y="12734"/>
                  </a:lnTo>
                  <a:lnTo>
                    <a:pt x="4961" y="12734"/>
                  </a:lnTo>
                  <a:lnTo>
                    <a:pt x="4961" y="5116"/>
                  </a:lnTo>
                  <a:cubicBezTo>
                    <a:pt x="4961" y="4415"/>
                    <a:pt x="5532" y="3846"/>
                    <a:pt x="6230" y="3846"/>
                  </a:cubicBezTo>
                  <a:cubicBezTo>
                    <a:pt x="6928" y="3846"/>
                    <a:pt x="7500" y="4415"/>
                    <a:pt x="7500" y="5116"/>
                  </a:cubicBezTo>
                  <a:lnTo>
                    <a:pt x="7500" y="14384"/>
                  </a:lnTo>
                  <a:lnTo>
                    <a:pt x="24133" y="25811"/>
                  </a:lnTo>
                  <a:lnTo>
                    <a:pt x="24133" y="22129"/>
                  </a:lnTo>
                  <a:cubicBezTo>
                    <a:pt x="24133" y="18343"/>
                    <a:pt x="27205" y="15273"/>
                    <a:pt x="30989" y="15273"/>
                  </a:cubicBezTo>
                  <a:cubicBezTo>
                    <a:pt x="32576" y="15273"/>
                    <a:pt x="34125" y="15861"/>
                    <a:pt x="35306" y="16924"/>
                  </a:cubicBezTo>
                  <a:lnTo>
                    <a:pt x="35306" y="16924"/>
                  </a:lnTo>
                  <a:lnTo>
                    <a:pt x="9912" y="37"/>
                  </a:lnTo>
                  <a:lnTo>
                    <a:pt x="9912" y="37"/>
                  </a:lnTo>
                  <a:lnTo>
                    <a:pt x="8642" y="37"/>
                  </a:lnTo>
                  <a:lnTo>
                    <a:pt x="7246" y="37"/>
                  </a:lnTo>
                  <a:cubicBezTo>
                    <a:pt x="4758" y="-222"/>
                    <a:pt x="2320" y="898"/>
                    <a:pt x="898" y="2957"/>
                  </a:cubicBezTo>
                  <a:cubicBezTo>
                    <a:pt x="-703" y="5767"/>
                    <a:pt x="-118" y="9312"/>
                    <a:pt x="2294" y="114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1" name="Freeform: Shape 850">
              <a:extLst>
                <a:ext uri="{FF2B5EF4-FFF2-40B4-BE49-F238E27FC236}">
                  <a16:creationId xmlns:a16="http://schemas.microsoft.com/office/drawing/2014/main" id="{B0EB2979-6D56-4BAC-913A-B388D0B7C518}"/>
                </a:ext>
              </a:extLst>
            </p:cNvPr>
            <p:cNvSpPr/>
            <p:nvPr/>
          </p:nvSpPr>
          <p:spPr>
            <a:xfrm>
              <a:off x="9238621" y="5444001"/>
              <a:ext cx="2539" cy="1003424"/>
            </a:xfrm>
            <a:custGeom>
              <a:avLst/>
              <a:gdLst>
                <a:gd name="connsiteX0" fmla="*/ 0 w 2539"/>
                <a:gd name="connsiteY0" fmla="*/ 1002155 h 1003424"/>
                <a:gd name="connsiteX1" fmla="*/ 1269 w 2539"/>
                <a:gd name="connsiteY1" fmla="*/ 1003424 h 1003424"/>
                <a:gd name="connsiteX2" fmla="*/ 2539 w 2539"/>
                <a:gd name="connsiteY2" fmla="*/ 1002155 h 1003424"/>
                <a:gd name="connsiteX3" fmla="*/ 2539 w 2539"/>
                <a:gd name="connsiteY3" fmla="*/ 1270 h 1003424"/>
                <a:gd name="connsiteX4" fmla="*/ 1269 w 2539"/>
                <a:gd name="connsiteY4" fmla="*/ 0 h 1003424"/>
                <a:gd name="connsiteX5" fmla="*/ 0 w 2539"/>
                <a:gd name="connsiteY5" fmla="*/ 1270 h 1003424"/>
                <a:gd name="connsiteX6" fmla="*/ 0 w 2539"/>
                <a:gd name="connsiteY6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cubicBezTo>
                    <a:pt x="1968" y="1003424"/>
                    <a:pt x="2539" y="1002853"/>
                    <a:pt x="2539" y="1002155"/>
                  </a:cubicBezTo>
                  <a:lnTo>
                    <a:pt x="2539" y="1270"/>
                  </a:lnTo>
                  <a:cubicBezTo>
                    <a:pt x="2539" y="569"/>
                    <a:pt x="1968" y="0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2" name="Freeform: Shape 851">
              <a:extLst>
                <a:ext uri="{FF2B5EF4-FFF2-40B4-BE49-F238E27FC236}">
                  <a16:creationId xmlns:a16="http://schemas.microsoft.com/office/drawing/2014/main" id="{DD01365D-CF55-411F-9416-0D94C4E3D0E8}"/>
                </a:ext>
              </a:extLst>
            </p:cNvPr>
            <p:cNvSpPr/>
            <p:nvPr/>
          </p:nvSpPr>
          <p:spPr>
            <a:xfrm>
              <a:off x="8723262" y="5728662"/>
              <a:ext cx="144615" cy="13839"/>
            </a:xfrm>
            <a:custGeom>
              <a:avLst/>
              <a:gdLst>
                <a:gd name="connsiteX0" fmla="*/ 6983 w 144615"/>
                <a:gd name="connsiteY0" fmla="*/ 6856 h 13839"/>
                <a:gd name="connsiteX1" fmla="*/ 6983 w 144615"/>
                <a:gd name="connsiteY1" fmla="*/ 13839 h 13839"/>
                <a:gd name="connsiteX2" fmla="*/ 144616 w 144615"/>
                <a:gd name="connsiteY2" fmla="*/ 13839 h 13839"/>
                <a:gd name="connsiteX3" fmla="*/ 144616 w 144615"/>
                <a:gd name="connsiteY3" fmla="*/ 0 h 13839"/>
                <a:gd name="connsiteX4" fmla="*/ 0 w 144615"/>
                <a:gd name="connsiteY4" fmla="*/ 0 h 13839"/>
                <a:gd name="connsiteX5" fmla="*/ 6983 w 144615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15" h="13839">
                  <a:moveTo>
                    <a:pt x="6983" y="6856"/>
                  </a:moveTo>
                  <a:lnTo>
                    <a:pt x="6983" y="13839"/>
                  </a:lnTo>
                  <a:lnTo>
                    <a:pt x="144616" y="13839"/>
                  </a:lnTo>
                  <a:lnTo>
                    <a:pt x="144616" y="0"/>
                  </a:lnTo>
                  <a:lnTo>
                    <a:pt x="0" y="0"/>
                  </a:lnTo>
                  <a:cubicBezTo>
                    <a:pt x="3809" y="0"/>
                    <a:pt x="6919" y="3050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3" name="Freeform: Shape 852">
              <a:extLst>
                <a:ext uri="{FF2B5EF4-FFF2-40B4-BE49-F238E27FC236}">
                  <a16:creationId xmlns:a16="http://schemas.microsoft.com/office/drawing/2014/main" id="{5B5EFD0F-02E3-4D39-87DB-60CBDF56E9BC}"/>
                </a:ext>
              </a:extLst>
            </p:cNvPr>
            <p:cNvSpPr/>
            <p:nvPr/>
          </p:nvSpPr>
          <p:spPr>
            <a:xfrm>
              <a:off x="9285091" y="5605123"/>
              <a:ext cx="25012" cy="22092"/>
            </a:xfrm>
            <a:custGeom>
              <a:avLst/>
              <a:gdLst>
                <a:gd name="connsiteX0" fmla="*/ 5714 w 25012"/>
                <a:gd name="connsiteY0" fmla="*/ 5206 h 22092"/>
                <a:gd name="connsiteX1" fmla="*/ 0 w 25012"/>
                <a:gd name="connsiteY1" fmla="*/ 11808 h 22092"/>
                <a:gd name="connsiteX2" fmla="*/ 0 w 25012"/>
                <a:gd name="connsiteY2" fmla="*/ 13840 h 22092"/>
                <a:gd name="connsiteX3" fmla="*/ 13967 w 25012"/>
                <a:gd name="connsiteY3" fmla="*/ 22092 h 22092"/>
                <a:gd name="connsiteX4" fmla="*/ 13967 w 25012"/>
                <a:gd name="connsiteY4" fmla="*/ 18156 h 22092"/>
                <a:gd name="connsiteX5" fmla="*/ 20823 w 25012"/>
                <a:gd name="connsiteY5" fmla="*/ 11300 h 22092"/>
                <a:gd name="connsiteX6" fmla="*/ 25013 w 25012"/>
                <a:gd name="connsiteY6" fmla="*/ 12697 h 22092"/>
                <a:gd name="connsiteX7" fmla="*/ 25013 w 25012"/>
                <a:gd name="connsiteY7" fmla="*/ 12697 h 22092"/>
                <a:gd name="connsiteX8" fmla="*/ 2921 w 25012"/>
                <a:gd name="connsiteY8" fmla="*/ 0 h 22092"/>
                <a:gd name="connsiteX9" fmla="*/ 2921 w 25012"/>
                <a:gd name="connsiteY9" fmla="*/ 0 h 22092"/>
                <a:gd name="connsiteX10" fmla="*/ 5714 w 25012"/>
                <a:gd name="connsiteY10" fmla="*/ 5206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12" h="22092">
                  <a:moveTo>
                    <a:pt x="5714" y="5206"/>
                  </a:moveTo>
                  <a:cubicBezTo>
                    <a:pt x="5638" y="8492"/>
                    <a:pt x="3238" y="11261"/>
                    <a:pt x="0" y="11808"/>
                  </a:cubicBezTo>
                  <a:lnTo>
                    <a:pt x="0" y="13840"/>
                  </a:lnTo>
                  <a:lnTo>
                    <a:pt x="13967" y="22092"/>
                  </a:lnTo>
                  <a:lnTo>
                    <a:pt x="13967" y="18156"/>
                  </a:lnTo>
                  <a:cubicBezTo>
                    <a:pt x="13967" y="14370"/>
                    <a:pt x="17039" y="11300"/>
                    <a:pt x="20823" y="11300"/>
                  </a:cubicBezTo>
                  <a:cubicBezTo>
                    <a:pt x="22334" y="11271"/>
                    <a:pt x="23819" y="11764"/>
                    <a:pt x="25013" y="12697"/>
                  </a:cubicBezTo>
                  <a:lnTo>
                    <a:pt x="25013" y="12697"/>
                  </a:lnTo>
                  <a:lnTo>
                    <a:pt x="2921" y="0"/>
                  </a:lnTo>
                  <a:lnTo>
                    <a:pt x="2921" y="0"/>
                  </a:lnTo>
                  <a:cubicBezTo>
                    <a:pt x="4571" y="1237"/>
                    <a:pt x="5600" y="3143"/>
                    <a:pt x="5714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4" name="Freeform: Shape 853">
              <a:extLst>
                <a:ext uri="{FF2B5EF4-FFF2-40B4-BE49-F238E27FC236}">
                  <a16:creationId xmlns:a16="http://schemas.microsoft.com/office/drawing/2014/main" id="{8186C168-352E-4790-8EF0-E1AE8B4EF06A}"/>
                </a:ext>
              </a:extLst>
            </p:cNvPr>
            <p:cNvSpPr/>
            <p:nvPr/>
          </p:nvSpPr>
          <p:spPr>
            <a:xfrm>
              <a:off x="9282044" y="5617185"/>
              <a:ext cx="634" cy="380"/>
            </a:xfrm>
            <a:custGeom>
              <a:avLst/>
              <a:gdLst>
                <a:gd name="connsiteX0" fmla="*/ 635 w 634"/>
                <a:gd name="connsiteY0" fmla="*/ 0 h 380"/>
                <a:gd name="connsiteX1" fmla="*/ 0 w 634"/>
                <a:gd name="connsiteY1" fmla="*/ 0 h 380"/>
                <a:gd name="connsiteX2" fmla="*/ 635 w 634"/>
                <a:gd name="connsiteY2" fmla="*/ 381 h 380"/>
                <a:gd name="connsiteX3" fmla="*/ 635 w 634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5" name="Freeform: Shape 854">
              <a:extLst>
                <a:ext uri="{FF2B5EF4-FFF2-40B4-BE49-F238E27FC236}">
                  <a16:creationId xmlns:a16="http://schemas.microsoft.com/office/drawing/2014/main" id="{D7B68F02-D85E-4EE9-BACA-83EAFC71BF39}"/>
                </a:ext>
              </a:extLst>
            </p:cNvPr>
            <p:cNvSpPr/>
            <p:nvPr/>
          </p:nvSpPr>
          <p:spPr>
            <a:xfrm>
              <a:off x="9271505" y="5604234"/>
              <a:ext cx="19299" cy="13839"/>
            </a:xfrm>
            <a:custGeom>
              <a:avLst/>
              <a:gdLst>
                <a:gd name="connsiteX0" fmla="*/ 0 w 19299"/>
                <a:gd name="connsiteY0" fmla="*/ 12951 h 13839"/>
                <a:gd name="connsiteX1" fmla="*/ 11173 w 19299"/>
                <a:gd name="connsiteY1" fmla="*/ 12951 h 13839"/>
                <a:gd name="connsiteX2" fmla="*/ 11173 w 19299"/>
                <a:gd name="connsiteY2" fmla="*/ 6094 h 13839"/>
                <a:gd name="connsiteX3" fmla="*/ 12177 w 19299"/>
                <a:gd name="connsiteY3" fmla="*/ 4832 h 13839"/>
                <a:gd name="connsiteX4" fmla="*/ 12316 w 19299"/>
                <a:gd name="connsiteY4" fmla="*/ 4825 h 13839"/>
                <a:gd name="connsiteX5" fmla="*/ 13586 w 19299"/>
                <a:gd name="connsiteY5" fmla="*/ 5824 h 13839"/>
                <a:gd name="connsiteX6" fmla="*/ 13586 w 19299"/>
                <a:gd name="connsiteY6" fmla="*/ 6094 h 13839"/>
                <a:gd name="connsiteX7" fmla="*/ 13586 w 19299"/>
                <a:gd name="connsiteY7" fmla="*/ 12697 h 13839"/>
                <a:gd name="connsiteX8" fmla="*/ 19299 w 19299"/>
                <a:gd name="connsiteY8" fmla="*/ 6094 h 13839"/>
                <a:gd name="connsiteX9" fmla="*/ 15490 w 19299"/>
                <a:gd name="connsiteY9" fmla="*/ 0 h 13839"/>
                <a:gd name="connsiteX10" fmla="*/ 14094 w 19299"/>
                <a:gd name="connsiteY10" fmla="*/ 0 h 13839"/>
                <a:gd name="connsiteX11" fmla="*/ 12824 w 19299"/>
                <a:gd name="connsiteY11" fmla="*/ 0 h 13839"/>
                <a:gd name="connsiteX12" fmla="*/ 127 w 19299"/>
                <a:gd name="connsiteY12" fmla="*/ 0 h 13839"/>
                <a:gd name="connsiteX13" fmla="*/ 127 w 19299"/>
                <a:gd name="connsiteY13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299" h="13839">
                  <a:moveTo>
                    <a:pt x="0" y="12951"/>
                  </a:moveTo>
                  <a:lnTo>
                    <a:pt x="11173" y="12951"/>
                  </a:lnTo>
                  <a:lnTo>
                    <a:pt x="11173" y="6094"/>
                  </a:lnTo>
                  <a:cubicBezTo>
                    <a:pt x="11097" y="5467"/>
                    <a:pt x="11554" y="4902"/>
                    <a:pt x="12177" y="4832"/>
                  </a:cubicBezTo>
                  <a:cubicBezTo>
                    <a:pt x="12227" y="4827"/>
                    <a:pt x="12265" y="4825"/>
                    <a:pt x="12316" y="4825"/>
                  </a:cubicBezTo>
                  <a:cubicBezTo>
                    <a:pt x="12938" y="4750"/>
                    <a:pt x="13510" y="5198"/>
                    <a:pt x="13586" y="5824"/>
                  </a:cubicBezTo>
                  <a:cubicBezTo>
                    <a:pt x="13599" y="5914"/>
                    <a:pt x="13599" y="6004"/>
                    <a:pt x="13586" y="6094"/>
                  </a:cubicBezTo>
                  <a:lnTo>
                    <a:pt x="13586" y="12697"/>
                  </a:lnTo>
                  <a:cubicBezTo>
                    <a:pt x="16823" y="12150"/>
                    <a:pt x="19223" y="9380"/>
                    <a:pt x="19299" y="6094"/>
                  </a:cubicBezTo>
                  <a:cubicBezTo>
                    <a:pt x="19248" y="3516"/>
                    <a:pt x="17788" y="1172"/>
                    <a:pt x="15490" y="0"/>
                  </a:cubicBezTo>
                  <a:lnTo>
                    <a:pt x="14094" y="0"/>
                  </a:lnTo>
                  <a:lnTo>
                    <a:pt x="12824" y="0"/>
                  </a:lnTo>
                  <a:lnTo>
                    <a:pt x="127" y="0"/>
                  </a:lnTo>
                  <a:lnTo>
                    <a:pt x="127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6" name="Freeform: Shape 855">
              <a:extLst>
                <a:ext uri="{FF2B5EF4-FFF2-40B4-BE49-F238E27FC236}">
                  <a16:creationId xmlns:a16="http://schemas.microsoft.com/office/drawing/2014/main" id="{F13A9018-9958-420B-87D1-D2DE830EC95B}"/>
                </a:ext>
              </a:extLst>
            </p:cNvPr>
            <p:cNvSpPr/>
            <p:nvPr/>
          </p:nvSpPr>
          <p:spPr>
            <a:xfrm>
              <a:off x="9299058" y="5617352"/>
              <a:ext cx="13895" cy="819534"/>
            </a:xfrm>
            <a:custGeom>
              <a:avLst/>
              <a:gdLst>
                <a:gd name="connsiteX0" fmla="*/ 0 w 13895"/>
                <a:gd name="connsiteY0" fmla="*/ 5927 h 819534"/>
                <a:gd name="connsiteX1" fmla="*/ 0 w 13895"/>
                <a:gd name="connsiteY1" fmla="*/ 819535 h 819534"/>
                <a:gd name="connsiteX2" fmla="*/ 13839 w 13895"/>
                <a:gd name="connsiteY2" fmla="*/ 819535 h 819534"/>
                <a:gd name="connsiteX3" fmla="*/ 13839 w 13895"/>
                <a:gd name="connsiteY3" fmla="*/ 6943 h 819534"/>
                <a:gd name="connsiteX4" fmla="*/ 13839 w 13895"/>
                <a:gd name="connsiteY4" fmla="*/ 6054 h 819534"/>
                <a:gd name="connsiteX5" fmla="*/ 13839 w 13895"/>
                <a:gd name="connsiteY5" fmla="*/ 4784 h 819534"/>
                <a:gd name="connsiteX6" fmla="*/ 13839 w 13895"/>
                <a:gd name="connsiteY6" fmla="*/ 3515 h 819534"/>
                <a:gd name="connsiteX7" fmla="*/ 13077 w 13895"/>
                <a:gd name="connsiteY7" fmla="*/ 2499 h 819534"/>
                <a:gd name="connsiteX8" fmla="*/ 12061 w 13895"/>
                <a:gd name="connsiteY8" fmla="*/ 1483 h 819534"/>
                <a:gd name="connsiteX9" fmla="*/ 7872 w 13895"/>
                <a:gd name="connsiteY9" fmla="*/ 86 h 819534"/>
                <a:gd name="connsiteX10" fmla="*/ 25 w 13895"/>
                <a:gd name="connsiteY10" fmla="*/ 5778 h 819534"/>
                <a:gd name="connsiteX11" fmla="*/ 0 w 13895"/>
                <a:gd name="connsiteY11" fmla="*/ 5927 h 819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5" h="819534">
                  <a:moveTo>
                    <a:pt x="0" y="5927"/>
                  </a:moveTo>
                  <a:lnTo>
                    <a:pt x="0" y="819535"/>
                  </a:lnTo>
                  <a:lnTo>
                    <a:pt x="13839" y="819535"/>
                  </a:lnTo>
                  <a:lnTo>
                    <a:pt x="13839" y="6943"/>
                  </a:lnTo>
                  <a:cubicBezTo>
                    <a:pt x="13839" y="6943"/>
                    <a:pt x="13839" y="6943"/>
                    <a:pt x="13839" y="6054"/>
                  </a:cubicBezTo>
                  <a:lnTo>
                    <a:pt x="13839" y="4784"/>
                  </a:lnTo>
                  <a:cubicBezTo>
                    <a:pt x="13915" y="4364"/>
                    <a:pt x="13915" y="3935"/>
                    <a:pt x="13839" y="3515"/>
                  </a:cubicBezTo>
                  <a:lnTo>
                    <a:pt x="13077" y="2499"/>
                  </a:lnTo>
                  <a:cubicBezTo>
                    <a:pt x="12773" y="2129"/>
                    <a:pt x="12430" y="1789"/>
                    <a:pt x="12061" y="1483"/>
                  </a:cubicBezTo>
                  <a:cubicBezTo>
                    <a:pt x="10868" y="550"/>
                    <a:pt x="9382" y="57"/>
                    <a:pt x="7872" y="86"/>
                  </a:cubicBezTo>
                  <a:cubicBezTo>
                    <a:pt x="4126" y="-509"/>
                    <a:pt x="622" y="2039"/>
                    <a:pt x="25" y="5778"/>
                  </a:cubicBezTo>
                  <a:cubicBezTo>
                    <a:pt x="12" y="5828"/>
                    <a:pt x="0" y="5877"/>
                    <a:pt x="0" y="5927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7" name="Freeform: Shape 856">
              <a:extLst>
                <a:ext uri="{FF2B5EF4-FFF2-40B4-BE49-F238E27FC236}">
                  <a16:creationId xmlns:a16="http://schemas.microsoft.com/office/drawing/2014/main" id="{B09CCE08-332E-4546-8210-E744FB859EED}"/>
                </a:ext>
              </a:extLst>
            </p:cNvPr>
            <p:cNvSpPr/>
            <p:nvPr/>
          </p:nvSpPr>
          <p:spPr>
            <a:xfrm>
              <a:off x="9282666" y="5609051"/>
              <a:ext cx="2433" cy="827835"/>
            </a:xfrm>
            <a:custGeom>
              <a:avLst/>
              <a:gdLst>
                <a:gd name="connsiteX0" fmla="*/ 12 w 2433"/>
                <a:gd name="connsiteY0" fmla="*/ 827836 h 827835"/>
                <a:gd name="connsiteX1" fmla="*/ 2425 w 2433"/>
                <a:gd name="connsiteY1" fmla="*/ 827836 h 827835"/>
                <a:gd name="connsiteX2" fmla="*/ 2425 w 2433"/>
                <a:gd name="connsiteY2" fmla="*/ 1277 h 827835"/>
                <a:gd name="connsiteX3" fmla="*/ 1422 w 2433"/>
                <a:gd name="connsiteY3" fmla="*/ 8 h 827835"/>
                <a:gd name="connsiteX4" fmla="*/ 1155 w 2433"/>
                <a:gd name="connsiteY4" fmla="*/ 8 h 827835"/>
                <a:gd name="connsiteX5" fmla="*/ 0 w 2433"/>
                <a:gd name="connsiteY5" fmla="*/ 1143 h 827835"/>
                <a:gd name="connsiteX6" fmla="*/ 12 w 2433"/>
                <a:gd name="connsiteY6" fmla="*/ 1277 h 827835"/>
                <a:gd name="connsiteX7" fmla="*/ 12 w 2433"/>
                <a:gd name="connsiteY7" fmla="*/ 827836 h 827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827835">
                  <a:moveTo>
                    <a:pt x="12" y="827836"/>
                  </a:moveTo>
                  <a:lnTo>
                    <a:pt x="2425" y="827836"/>
                  </a:lnTo>
                  <a:lnTo>
                    <a:pt x="2425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3" y="-3"/>
                    <a:pt x="1244" y="-3"/>
                    <a:pt x="1155" y="8"/>
                  </a:cubicBezTo>
                  <a:cubicBezTo>
                    <a:pt x="521" y="4"/>
                    <a:pt x="12" y="512"/>
                    <a:pt x="0" y="1143"/>
                  </a:cubicBezTo>
                  <a:cubicBezTo>
                    <a:pt x="0" y="1188"/>
                    <a:pt x="12" y="1233"/>
                    <a:pt x="12" y="1277"/>
                  </a:cubicBezTo>
                  <a:lnTo>
                    <a:pt x="12" y="8278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8" name="Freeform: Shape 857">
              <a:extLst>
                <a:ext uri="{FF2B5EF4-FFF2-40B4-BE49-F238E27FC236}">
                  <a16:creationId xmlns:a16="http://schemas.microsoft.com/office/drawing/2014/main" id="{FB2001C5-A4EA-4BA8-8E9C-B98D229A0330}"/>
                </a:ext>
              </a:extLst>
            </p:cNvPr>
            <p:cNvSpPr/>
            <p:nvPr/>
          </p:nvSpPr>
          <p:spPr>
            <a:xfrm>
              <a:off x="9409265" y="5611471"/>
              <a:ext cx="13838" cy="166200"/>
            </a:xfrm>
            <a:custGeom>
              <a:avLst/>
              <a:gdLst>
                <a:gd name="connsiteX0" fmla="*/ 13839 w 13838"/>
                <a:gd name="connsiteY0" fmla="*/ 166201 h 166200"/>
                <a:gd name="connsiteX1" fmla="*/ 13839 w 13838"/>
                <a:gd name="connsiteY1" fmla="*/ 6856 h 166200"/>
                <a:gd name="connsiteX2" fmla="*/ 6856 w 13838"/>
                <a:gd name="connsiteY2" fmla="*/ 6856 h 166200"/>
                <a:gd name="connsiteX3" fmla="*/ 0 w 13838"/>
                <a:gd name="connsiteY3" fmla="*/ 0 h 166200"/>
                <a:gd name="connsiteX4" fmla="*/ 0 w 13838"/>
                <a:gd name="connsiteY4" fmla="*/ 166201 h 166200"/>
                <a:gd name="connsiteX5" fmla="*/ 13839 w 13838"/>
                <a:gd name="connsiteY5" fmla="*/ 166201 h 16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166200">
                  <a:moveTo>
                    <a:pt x="13839" y="166201"/>
                  </a:moveTo>
                  <a:lnTo>
                    <a:pt x="13839" y="6856"/>
                  </a:lnTo>
                  <a:lnTo>
                    <a:pt x="6856" y="6856"/>
                  </a:lnTo>
                  <a:cubicBezTo>
                    <a:pt x="3073" y="6856"/>
                    <a:pt x="0" y="3786"/>
                    <a:pt x="0" y="0"/>
                  </a:cubicBezTo>
                  <a:lnTo>
                    <a:pt x="0" y="166201"/>
                  </a:lnTo>
                  <a:lnTo>
                    <a:pt x="13839" y="1662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9" name="Freeform: Shape 858">
              <a:extLst>
                <a:ext uri="{FF2B5EF4-FFF2-40B4-BE49-F238E27FC236}">
                  <a16:creationId xmlns:a16="http://schemas.microsoft.com/office/drawing/2014/main" id="{887F25A3-1B3F-401D-892B-874B69FC7E09}"/>
                </a:ext>
              </a:extLst>
            </p:cNvPr>
            <p:cNvSpPr/>
            <p:nvPr/>
          </p:nvSpPr>
          <p:spPr>
            <a:xfrm>
              <a:off x="9432880" y="6437903"/>
              <a:ext cx="25393" cy="5459"/>
            </a:xfrm>
            <a:custGeom>
              <a:avLst/>
              <a:gdLst>
                <a:gd name="connsiteX0" fmla="*/ 18918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918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918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48" y="4685"/>
                    <a:pt x="19845" y="2793"/>
                    <a:pt x="1891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0" name="Freeform: Shape 859">
              <a:extLst>
                <a:ext uri="{FF2B5EF4-FFF2-40B4-BE49-F238E27FC236}">
                  <a16:creationId xmlns:a16="http://schemas.microsoft.com/office/drawing/2014/main" id="{E464577D-FA89-4238-91F0-6EC775DAAB2B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1" name="Freeform: Shape 860">
              <a:extLst>
                <a:ext uri="{FF2B5EF4-FFF2-40B4-BE49-F238E27FC236}">
                  <a16:creationId xmlns:a16="http://schemas.microsoft.com/office/drawing/2014/main" id="{ADF83C86-F064-4705-8462-D7D8D1A281C0}"/>
                </a:ext>
              </a:extLst>
            </p:cNvPr>
            <p:cNvSpPr/>
            <p:nvPr/>
          </p:nvSpPr>
          <p:spPr>
            <a:xfrm>
              <a:off x="9424754" y="6428761"/>
              <a:ext cx="33392" cy="6729"/>
            </a:xfrm>
            <a:custGeom>
              <a:avLst/>
              <a:gdLst>
                <a:gd name="connsiteX0" fmla="*/ 33392 w 33392"/>
                <a:gd name="connsiteY0" fmla="*/ 0 h 6729"/>
                <a:gd name="connsiteX1" fmla="*/ 33392 w 33392"/>
                <a:gd name="connsiteY1" fmla="*/ 0 h 6729"/>
                <a:gd name="connsiteX2" fmla="*/ 1143 w 33392"/>
                <a:gd name="connsiteY2" fmla="*/ 1016 h 6729"/>
                <a:gd name="connsiteX3" fmla="*/ 0 w 33392"/>
                <a:gd name="connsiteY3" fmla="*/ 1016 h 6729"/>
                <a:gd name="connsiteX4" fmla="*/ 1396 w 33392"/>
                <a:gd name="connsiteY4" fmla="*/ 1016 h 6729"/>
                <a:gd name="connsiteX5" fmla="*/ 7999 w 33392"/>
                <a:gd name="connsiteY5" fmla="*/ 6729 h 6729"/>
                <a:gd name="connsiteX6" fmla="*/ 26790 w 33392"/>
                <a:gd name="connsiteY6" fmla="*/ 6729 h 6729"/>
                <a:gd name="connsiteX7" fmla="*/ 33392 w 33392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392" h="6729">
                  <a:moveTo>
                    <a:pt x="33392" y="0"/>
                  </a:moveTo>
                  <a:lnTo>
                    <a:pt x="33392" y="0"/>
                  </a:lnTo>
                  <a:lnTo>
                    <a:pt x="1143" y="1016"/>
                  </a:lnTo>
                  <a:lnTo>
                    <a:pt x="0" y="1016"/>
                  </a:lnTo>
                  <a:lnTo>
                    <a:pt x="1396" y="1016"/>
                  </a:lnTo>
                  <a:cubicBezTo>
                    <a:pt x="4685" y="1092"/>
                    <a:pt x="7453" y="3492"/>
                    <a:pt x="7999" y="6729"/>
                  </a:cubicBezTo>
                  <a:lnTo>
                    <a:pt x="26790" y="6729"/>
                  </a:lnTo>
                  <a:cubicBezTo>
                    <a:pt x="26917" y="3111"/>
                    <a:pt x="29787" y="190"/>
                    <a:pt x="333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2" name="Freeform: Shape 861">
              <a:extLst>
                <a:ext uri="{FF2B5EF4-FFF2-40B4-BE49-F238E27FC236}">
                  <a16:creationId xmlns:a16="http://schemas.microsoft.com/office/drawing/2014/main" id="{CE314E15-B8BD-4804-BF42-1968D09AE392}"/>
                </a:ext>
              </a:extLst>
            </p:cNvPr>
            <p:cNvSpPr/>
            <p:nvPr/>
          </p:nvSpPr>
          <p:spPr>
            <a:xfrm>
              <a:off x="9432499" y="6435744"/>
              <a:ext cx="18918" cy="2412"/>
            </a:xfrm>
            <a:custGeom>
              <a:avLst/>
              <a:gdLst>
                <a:gd name="connsiteX0" fmla="*/ 18792 w 18918"/>
                <a:gd name="connsiteY0" fmla="*/ 0 h 2412"/>
                <a:gd name="connsiteX1" fmla="*/ 18792 w 18918"/>
                <a:gd name="connsiteY1" fmla="*/ 0 h 2412"/>
                <a:gd name="connsiteX2" fmla="*/ 0 w 18918"/>
                <a:gd name="connsiteY2" fmla="*/ 0 h 2412"/>
                <a:gd name="connsiteX3" fmla="*/ 0 w 18918"/>
                <a:gd name="connsiteY3" fmla="*/ 1270 h 2412"/>
                <a:gd name="connsiteX4" fmla="*/ 0 w 18918"/>
                <a:gd name="connsiteY4" fmla="*/ 2412 h 2412"/>
                <a:gd name="connsiteX5" fmla="*/ 18919 w 18918"/>
                <a:gd name="connsiteY5" fmla="*/ 2412 h 2412"/>
                <a:gd name="connsiteX6" fmla="*/ 18792 w 18918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918" h="2412">
                  <a:moveTo>
                    <a:pt x="18792" y="0"/>
                  </a:moveTo>
                  <a:lnTo>
                    <a:pt x="18792" y="0"/>
                  </a:lnTo>
                  <a:lnTo>
                    <a:pt x="0" y="0"/>
                  </a:lnTo>
                  <a:cubicBezTo>
                    <a:pt x="77" y="419"/>
                    <a:pt x="77" y="851"/>
                    <a:pt x="0" y="1270"/>
                  </a:cubicBezTo>
                  <a:lnTo>
                    <a:pt x="0" y="2412"/>
                  </a:lnTo>
                  <a:lnTo>
                    <a:pt x="18919" y="2412"/>
                  </a:lnTo>
                  <a:cubicBezTo>
                    <a:pt x="18715" y="1625"/>
                    <a:pt x="18665" y="800"/>
                    <a:pt x="187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3" name="Freeform: Shape 862">
              <a:extLst>
                <a:ext uri="{FF2B5EF4-FFF2-40B4-BE49-F238E27FC236}">
                  <a16:creationId xmlns:a16="http://schemas.microsoft.com/office/drawing/2014/main" id="{5FADDA1D-A74D-405A-AFFE-4E81A946C538}"/>
                </a:ext>
              </a:extLst>
            </p:cNvPr>
            <p:cNvSpPr/>
            <p:nvPr/>
          </p:nvSpPr>
          <p:spPr>
            <a:xfrm>
              <a:off x="11160392" y="6430285"/>
              <a:ext cx="64372" cy="11766"/>
            </a:xfrm>
            <a:custGeom>
              <a:avLst/>
              <a:gdLst>
                <a:gd name="connsiteX0" fmla="*/ 64372 w 64372"/>
                <a:gd name="connsiteY0" fmla="*/ 0 h 11766"/>
                <a:gd name="connsiteX1" fmla="*/ 0 w 64372"/>
                <a:gd name="connsiteY1" fmla="*/ 0 h 11766"/>
                <a:gd name="connsiteX2" fmla="*/ 3809 w 64372"/>
                <a:gd name="connsiteY2" fmla="*/ 0 h 11766"/>
                <a:gd name="connsiteX3" fmla="*/ 4952 w 64372"/>
                <a:gd name="connsiteY3" fmla="*/ 0 h 11766"/>
                <a:gd name="connsiteX4" fmla="*/ 6221 w 64372"/>
                <a:gd name="connsiteY4" fmla="*/ 0 h 11766"/>
                <a:gd name="connsiteX5" fmla="*/ 7364 w 64372"/>
                <a:gd name="connsiteY5" fmla="*/ 762 h 11766"/>
                <a:gd name="connsiteX6" fmla="*/ 8379 w 64372"/>
                <a:gd name="connsiteY6" fmla="*/ 1524 h 11766"/>
                <a:gd name="connsiteX7" fmla="*/ 9141 w 64372"/>
                <a:gd name="connsiteY7" fmla="*/ 2666 h 11766"/>
                <a:gd name="connsiteX8" fmla="*/ 9777 w 64372"/>
                <a:gd name="connsiteY8" fmla="*/ 3809 h 11766"/>
                <a:gd name="connsiteX9" fmla="*/ 9777 w 64372"/>
                <a:gd name="connsiteY9" fmla="*/ 5206 h 11766"/>
                <a:gd name="connsiteX10" fmla="*/ 9777 w 64372"/>
                <a:gd name="connsiteY10" fmla="*/ 6221 h 11766"/>
                <a:gd name="connsiteX11" fmla="*/ 9777 w 64372"/>
                <a:gd name="connsiteY11" fmla="*/ 6221 h 11766"/>
                <a:gd name="connsiteX12" fmla="*/ 9777 w 64372"/>
                <a:gd name="connsiteY12" fmla="*/ 6221 h 11766"/>
                <a:gd name="connsiteX13" fmla="*/ 9777 w 64372"/>
                <a:gd name="connsiteY13" fmla="*/ 7491 h 11766"/>
                <a:gd name="connsiteX14" fmla="*/ 9777 w 64372"/>
                <a:gd name="connsiteY14" fmla="*/ 8634 h 11766"/>
                <a:gd name="connsiteX15" fmla="*/ 8888 w 64372"/>
                <a:gd name="connsiteY15" fmla="*/ 9903 h 11766"/>
                <a:gd name="connsiteX16" fmla="*/ 8888 w 64372"/>
                <a:gd name="connsiteY16" fmla="*/ 10665 h 11766"/>
                <a:gd name="connsiteX17" fmla="*/ 7491 w 64372"/>
                <a:gd name="connsiteY17" fmla="*/ 11681 h 11766"/>
                <a:gd name="connsiteX18" fmla="*/ 6730 w 64372"/>
                <a:gd name="connsiteY18" fmla="*/ 11681 h 11766"/>
                <a:gd name="connsiteX19" fmla="*/ 5587 w 64372"/>
                <a:gd name="connsiteY19" fmla="*/ 11681 h 11766"/>
                <a:gd name="connsiteX20" fmla="*/ 58913 w 64372"/>
                <a:gd name="connsiteY20" fmla="*/ 11681 h 11766"/>
                <a:gd name="connsiteX21" fmla="*/ 58913 w 64372"/>
                <a:gd name="connsiteY21" fmla="*/ 6602 h 11766"/>
                <a:gd name="connsiteX22" fmla="*/ 64372 w 64372"/>
                <a:gd name="connsiteY22" fmla="*/ 0 h 1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4372" h="11766">
                  <a:moveTo>
                    <a:pt x="64372" y="0"/>
                  </a:move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lnTo>
                    <a:pt x="9141" y="2666"/>
                  </a:lnTo>
                  <a:cubicBezTo>
                    <a:pt x="9395" y="3022"/>
                    <a:pt x="9612" y="3403"/>
                    <a:pt x="9777" y="3809"/>
                  </a:cubicBezTo>
                  <a:cubicBezTo>
                    <a:pt x="9777" y="3809"/>
                    <a:pt x="9777" y="4698"/>
                    <a:pt x="9777" y="5206"/>
                  </a:cubicBezTo>
                  <a:cubicBezTo>
                    <a:pt x="9827" y="5536"/>
                    <a:pt x="9827" y="589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lnTo>
                    <a:pt x="9777" y="7491"/>
                  </a:lnTo>
                  <a:cubicBezTo>
                    <a:pt x="9777" y="7491"/>
                    <a:pt x="9777" y="8253"/>
                    <a:pt x="9777" y="8634"/>
                  </a:cubicBezTo>
                  <a:cubicBezTo>
                    <a:pt x="9447" y="9040"/>
                    <a:pt x="9154" y="9459"/>
                    <a:pt x="8888" y="9903"/>
                  </a:cubicBezTo>
                  <a:lnTo>
                    <a:pt x="8888" y="10665"/>
                  </a:lnTo>
                  <a:lnTo>
                    <a:pt x="7491" y="11681"/>
                  </a:lnTo>
                  <a:cubicBezTo>
                    <a:pt x="7491" y="11681"/>
                    <a:pt x="7491" y="11681"/>
                    <a:pt x="6730" y="11681"/>
                  </a:cubicBezTo>
                  <a:cubicBezTo>
                    <a:pt x="6361" y="11795"/>
                    <a:pt x="5955" y="11795"/>
                    <a:pt x="5587" y="11681"/>
                  </a:cubicBezTo>
                  <a:lnTo>
                    <a:pt x="58913" y="11681"/>
                  </a:lnTo>
                  <a:lnTo>
                    <a:pt x="58913" y="6602"/>
                  </a:lnTo>
                  <a:cubicBezTo>
                    <a:pt x="58963" y="3390"/>
                    <a:pt x="61236" y="648"/>
                    <a:pt x="643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4" name="Freeform: Shape 863">
              <a:extLst>
                <a:ext uri="{FF2B5EF4-FFF2-40B4-BE49-F238E27FC236}">
                  <a16:creationId xmlns:a16="http://schemas.microsoft.com/office/drawing/2014/main" id="{E41E3A7D-A607-4CAC-A043-F44B4964E1A0}"/>
                </a:ext>
              </a:extLst>
            </p:cNvPr>
            <p:cNvSpPr/>
            <p:nvPr/>
          </p:nvSpPr>
          <p:spPr>
            <a:xfrm>
              <a:off x="10477818" y="5843441"/>
              <a:ext cx="2412" cy="273614"/>
            </a:xfrm>
            <a:custGeom>
              <a:avLst/>
              <a:gdLst>
                <a:gd name="connsiteX0" fmla="*/ 1143 w 2412"/>
                <a:gd name="connsiteY0" fmla="*/ 273361 h 273614"/>
                <a:gd name="connsiteX1" fmla="*/ 2412 w 2412"/>
                <a:gd name="connsiteY1" fmla="*/ 273361 h 273614"/>
                <a:gd name="connsiteX2" fmla="*/ 2412 w 2412"/>
                <a:gd name="connsiteY2" fmla="*/ 0 h 273614"/>
                <a:gd name="connsiteX3" fmla="*/ 1143 w 2412"/>
                <a:gd name="connsiteY3" fmla="*/ 0 h 273614"/>
                <a:gd name="connsiteX4" fmla="*/ 0 w 2412"/>
                <a:gd name="connsiteY4" fmla="*/ 0 h 273614"/>
                <a:gd name="connsiteX5" fmla="*/ 0 w 2412"/>
                <a:gd name="connsiteY5" fmla="*/ 273615 h 27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614">
                  <a:moveTo>
                    <a:pt x="1143" y="273361"/>
                  </a:moveTo>
                  <a:lnTo>
                    <a:pt x="2412" y="273361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2736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5" name="Freeform: Shape 864">
              <a:extLst>
                <a:ext uri="{FF2B5EF4-FFF2-40B4-BE49-F238E27FC236}">
                  <a16:creationId xmlns:a16="http://schemas.microsoft.com/office/drawing/2014/main" id="{1EF34B44-369E-49D9-A310-783E06DB78FB}"/>
                </a:ext>
              </a:extLst>
            </p:cNvPr>
            <p:cNvSpPr/>
            <p:nvPr/>
          </p:nvSpPr>
          <p:spPr>
            <a:xfrm>
              <a:off x="10468930" y="5620518"/>
              <a:ext cx="17141" cy="21933"/>
            </a:xfrm>
            <a:custGeom>
              <a:avLst/>
              <a:gdLst>
                <a:gd name="connsiteX0" fmla="*/ 0 w 17141"/>
                <a:gd name="connsiteY0" fmla="*/ 6063 h 21933"/>
                <a:gd name="connsiteX1" fmla="*/ 1143 w 17141"/>
                <a:gd name="connsiteY1" fmla="*/ 11522 h 21933"/>
                <a:gd name="connsiteX2" fmla="*/ 3174 w 17141"/>
                <a:gd name="connsiteY2" fmla="*/ 21934 h 21933"/>
                <a:gd name="connsiteX3" fmla="*/ 3174 w 17141"/>
                <a:gd name="connsiteY3" fmla="*/ 21299 h 21933"/>
                <a:gd name="connsiteX4" fmla="*/ 5841 w 17141"/>
                <a:gd name="connsiteY4" fmla="*/ 16474 h 21933"/>
                <a:gd name="connsiteX5" fmla="*/ 5841 w 17141"/>
                <a:gd name="connsiteY5" fmla="*/ 5047 h 21933"/>
                <a:gd name="connsiteX6" fmla="*/ 7110 w 17141"/>
                <a:gd name="connsiteY6" fmla="*/ 3777 h 21933"/>
                <a:gd name="connsiteX7" fmla="*/ 8253 w 17141"/>
                <a:gd name="connsiteY7" fmla="*/ 5047 h 21933"/>
                <a:gd name="connsiteX8" fmla="*/ 8253 w 17141"/>
                <a:gd name="connsiteY8" fmla="*/ 15077 h 21933"/>
                <a:gd name="connsiteX9" fmla="*/ 10284 w 17141"/>
                <a:gd name="connsiteY9" fmla="*/ 15077 h 21933"/>
                <a:gd name="connsiteX10" fmla="*/ 17141 w 17141"/>
                <a:gd name="connsiteY10" fmla="*/ 21299 h 21933"/>
                <a:gd name="connsiteX11" fmla="*/ 17141 w 17141"/>
                <a:gd name="connsiteY11" fmla="*/ 21299 h 21933"/>
                <a:gd name="connsiteX12" fmla="*/ 13840 w 17141"/>
                <a:gd name="connsiteY12" fmla="*/ 4793 h 21933"/>
                <a:gd name="connsiteX13" fmla="*/ 13840 w 17141"/>
                <a:gd name="connsiteY13" fmla="*/ 4031 h 21933"/>
                <a:gd name="connsiteX14" fmla="*/ 13840 w 17141"/>
                <a:gd name="connsiteY14" fmla="*/ 2762 h 21933"/>
                <a:gd name="connsiteX15" fmla="*/ 13078 w 17141"/>
                <a:gd name="connsiteY15" fmla="*/ 1746 h 21933"/>
                <a:gd name="connsiteX16" fmla="*/ 12189 w 17141"/>
                <a:gd name="connsiteY16" fmla="*/ 857 h 21933"/>
                <a:gd name="connsiteX17" fmla="*/ 11046 w 17141"/>
                <a:gd name="connsiteY17" fmla="*/ 95 h 21933"/>
                <a:gd name="connsiteX18" fmla="*/ 9904 w 17141"/>
                <a:gd name="connsiteY18" fmla="*/ 95 h 21933"/>
                <a:gd name="connsiteX19" fmla="*/ 8507 w 17141"/>
                <a:gd name="connsiteY19" fmla="*/ 95 h 21933"/>
                <a:gd name="connsiteX20" fmla="*/ 6475 w 17141"/>
                <a:gd name="connsiteY20" fmla="*/ 95 h 21933"/>
                <a:gd name="connsiteX21" fmla="*/ 0 w 17141"/>
                <a:gd name="connsiteY21" fmla="*/ 6063 h 21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141" h="21933">
                  <a:moveTo>
                    <a:pt x="0" y="6063"/>
                  </a:moveTo>
                  <a:lnTo>
                    <a:pt x="1143" y="11522"/>
                  </a:lnTo>
                  <a:lnTo>
                    <a:pt x="3174" y="21934"/>
                  </a:lnTo>
                  <a:lnTo>
                    <a:pt x="3174" y="21299"/>
                  </a:lnTo>
                  <a:cubicBezTo>
                    <a:pt x="3365" y="19393"/>
                    <a:pt x="4330" y="17649"/>
                    <a:pt x="5841" y="16474"/>
                  </a:cubicBezTo>
                  <a:lnTo>
                    <a:pt x="5841" y="5047"/>
                  </a:lnTo>
                  <a:cubicBezTo>
                    <a:pt x="5841" y="4346"/>
                    <a:pt x="6412" y="3777"/>
                    <a:pt x="7110" y="3777"/>
                  </a:cubicBezTo>
                  <a:cubicBezTo>
                    <a:pt x="7758" y="3843"/>
                    <a:pt x="8253" y="4393"/>
                    <a:pt x="8253" y="5047"/>
                  </a:cubicBezTo>
                  <a:lnTo>
                    <a:pt x="8253" y="15077"/>
                  </a:lnTo>
                  <a:lnTo>
                    <a:pt x="10284" y="15077"/>
                  </a:lnTo>
                  <a:cubicBezTo>
                    <a:pt x="13814" y="15121"/>
                    <a:pt x="16760" y="17791"/>
                    <a:pt x="17141" y="21299"/>
                  </a:cubicBezTo>
                  <a:cubicBezTo>
                    <a:pt x="17141" y="21299"/>
                    <a:pt x="17141" y="21299"/>
                    <a:pt x="17141" y="21299"/>
                  </a:cubicBezTo>
                  <a:lnTo>
                    <a:pt x="13840" y="4793"/>
                  </a:lnTo>
                  <a:cubicBezTo>
                    <a:pt x="13840" y="4793"/>
                    <a:pt x="13840" y="4793"/>
                    <a:pt x="13840" y="4031"/>
                  </a:cubicBezTo>
                  <a:cubicBezTo>
                    <a:pt x="13814" y="3608"/>
                    <a:pt x="13814" y="3184"/>
                    <a:pt x="13840" y="2762"/>
                  </a:cubicBezTo>
                  <a:lnTo>
                    <a:pt x="13078" y="1746"/>
                  </a:lnTo>
                  <a:cubicBezTo>
                    <a:pt x="12811" y="1418"/>
                    <a:pt x="12519" y="1120"/>
                    <a:pt x="12189" y="857"/>
                  </a:cubicBezTo>
                  <a:lnTo>
                    <a:pt x="11046" y="95"/>
                  </a:lnTo>
                  <a:lnTo>
                    <a:pt x="9904" y="95"/>
                  </a:lnTo>
                  <a:lnTo>
                    <a:pt x="8507" y="95"/>
                  </a:lnTo>
                  <a:cubicBezTo>
                    <a:pt x="7834" y="-32"/>
                    <a:pt x="7149" y="-32"/>
                    <a:pt x="6475" y="95"/>
                  </a:cubicBezTo>
                  <a:cubicBezTo>
                    <a:pt x="3174" y="301"/>
                    <a:pt x="470" y="2792"/>
                    <a:pt x="0" y="6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6" name="Freeform: Shape 865">
              <a:extLst>
                <a:ext uri="{FF2B5EF4-FFF2-40B4-BE49-F238E27FC236}">
                  <a16:creationId xmlns:a16="http://schemas.microsoft.com/office/drawing/2014/main" id="{8FEC224E-432E-48AF-A455-34136A216565}"/>
                </a:ext>
              </a:extLst>
            </p:cNvPr>
            <p:cNvSpPr/>
            <p:nvPr/>
          </p:nvSpPr>
          <p:spPr>
            <a:xfrm>
              <a:off x="10474517" y="5623914"/>
              <a:ext cx="2412" cy="13077"/>
            </a:xfrm>
            <a:custGeom>
              <a:avLst/>
              <a:gdLst>
                <a:gd name="connsiteX0" fmla="*/ 2412 w 2412"/>
                <a:gd name="connsiteY0" fmla="*/ 1270 h 13077"/>
                <a:gd name="connsiteX1" fmla="*/ 1270 w 2412"/>
                <a:gd name="connsiteY1" fmla="*/ 0 h 13077"/>
                <a:gd name="connsiteX2" fmla="*/ 0 w 2412"/>
                <a:gd name="connsiteY2" fmla="*/ 1270 h 13077"/>
                <a:gd name="connsiteX3" fmla="*/ 0 w 2412"/>
                <a:gd name="connsiteY3" fmla="*/ 13078 h 13077"/>
                <a:gd name="connsiteX4" fmla="*/ 2412 w 2412"/>
                <a:gd name="connsiteY4" fmla="*/ 11681 h 1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3077">
                  <a:moveTo>
                    <a:pt x="2412" y="1270"/>
                  </a:moveTo>
                  <a:cubicBezTo>
                    <a:pt x="2412" y="616"/>
                    <a:pt x="1917" y="66"/>
                    <a:pt x="1270" y="0"/>
                  </a:cubicBezTo>
                  <a:cubicBezTo>
                    <a:pt x="572" y="0"/>
                    <a:pt x="0" y="569"/>
                    <a:pt x="0" y="1270"/>
                  </a:cubicBezTo>
                  <a:lnTo>
                    <a:pt x="0" y="13078"/>
                  </a:lnTo>
                  <a:cubicBezTo>
                    <a:pt x="724" y="12491"/>
                    <a:pt x="1537" y="12020"/>
                    <a:pt x="2412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7" name="Freeform: Shape 866">
              <a:extLst>
                <a:ext uri="{FF2B5EF4-FFF2-40B4-BE49-F238E27FC236}">
                  <a16:creationId xmlns:a16="http://schemas.microsoft.com/office/drawing/2014/main" id="{B21ED556-6E9B-4DBA-A648-DB182C417554}"/>
                </a:ext>
              </a:extLst>
            </p:cNvPr>
            <p:cNvSpPr/>
            <p:nvPr/>
          </p:nvSpPr>
          <p:spPr>
            <a:xfrm>
              <a:off x="10795997" y="5655308"/>
              <a:ext cx="185498" cy="13933"/>
            </a:xfrm>
            <a:custGeom>
              <a:avLst/>
              <a:gdLst>
                <a:gd name="connsiteX0" fmla="*/ 7364 w 185498"/>
                <a:gd name="connsiteY0" fmla="*/ 8601 h 13933"/>
                <a:gd name="connsiteX1" fmla="*/ 6095 w 185498"/>
                <a:gd name="connsiteY1" fmla="*/ 13934 h 13933"/>
                <a:gd name="connsiteX2" fmla="*/ 178643 w 185498"/>
                <a:gd name="connsiteY2" fmla="*/ 13934 h 13933"/>
                <a:gd name="connsiteX3" fmla="*/ 178643 w 185498"/>
                <a:gd name="connsiteY3" fmla="*/ 7077 h 13933"/>
                <a:gd name="connsiteX4" fmla="*/ 185499 w 185498"/>
                <a:gd name="connsiteY4" fmla="*/ 94 h 13933"/>
                <a:gd name="connsiteX5" fmla="*/ 0 w 185498"/>
                <a:gd name="connsiteY5" fmla="*/ 94 h 13933"/>
                <a:gd name="connsiteX6" fmla="*/ 2158 w 185498"/>
                <a:gd name="connsiteY6" fmla="*/ 94 h 13933"/>
                <a:gd name="connsiteX7" fmla="*/ 7402 w 185498"/>
                <a:gd name="connsiteY7" fmla="*/ 8466 h 13933"/>
                <a:gd name="connsiteX8" fmla="*/ 7364 w 185498"/>
                <a:gd name="connsiteY8" fmla="*/ 8601 h 13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498" h="13933">
                  <a:moveTo>
                    <a:pt x="7364" y="8601"/>
                  </a:moveTo>
                  <a:lnTo>
                    <a:pt x="6095" y="13934"/>
                  </a:lnTo>
                  <a:lnTo>
                    <a:pt x="178643" y="13934"/>
                  </a:lnTo>
                  <a:lnTo>
                    <a:pt x="178643" y="7077"/>
                  </a:lnTo>
                  <a:cubicBezTo>
                    <a:pt x="178643" y="3270"/>
                    <a:pt x="181690" y="164"/>
                    <a:pt x="185499" y="94"/>
                  </a:cubicBezTo>
                  <a:lnTo>
                    <a:pt x="0" y="94"/>
                  </a:lnTo>
                  <a:cubicBezTo>
                    <a:pt x="711" y="-31"/>
                    <a:pt x="1448" y="-31"/>
                    <a:pt x="2158" y="94"/>
                  </a:cubicBezTo>
                  <a:cubicBezTo>
                    <a:pt x="5917" y="960"/>
                    <a:pt x="8266" y="4708"/>
                    <a:pt x="7402" y="8466"/>
                  </a:cubicBezTo>
                  <a:cubicBezTo>
                    <a:pt x="7390" y="8511"/>
                    <a:pt x="7377" y="8557"/>
                    <a:pt x="7364" y="86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8" name="Freeform: Shape 867">
              <a:extLst>
                <a:ext uri="{FF2B5EF4-FFF2-40B4-BE49-F238E27FC236}">
                  <a16:creationId xmlns:a16="http://schemas.microsoft.com/office/drawing/2014/main" id="{8E8D2233-8B70-4146-8EF7-F487492E96F8}"/>
                </a:ext>
              </a:extLst>
            </p:cNvPr>
            <p:cNvSpPr/>
            <p:nvPr/>
          </p:nvSpPr>
          <p:spPr>
            <a:xfrm>
              <a:off x="10788379" y="5655562"/>
              <a:ext cx="14505" cy="14695"/>
            </a:xfrm>
            <a:custGeom>
              <a:avLst/>
              <a:gdLst>
                <a:gd name="connsiteX0" fmla="*/ 6602 w 14505"/>
                <a:gd name="connsiteY0" fmla="*/ 6824 h 14695"/>
                <a:gd name="connsiteX1" fmla="*/ 6602 w 14505"/>
                <a:gd name="connsiteY1" fmla="*/ 6824 h 14695"/>
                <a:gd name="connsiteX2" fmla="*/ 6602 w 14505"/>
                <a:gd name="connsiteY2" fmla="*/ 6824 h 14695"/>
                <a:gd name="connsiteX3" fmla="*/ 7605 w 14505"/>
                <a:gd name="connsiteY3" fmla="*/ 5554 h 14695"/>
                <a:gd name="connsiteX4" fmla="*/ 7872 w 14505"/>
                <a:gd name="connsiteY4" fmla="*/ 5554 h 14695"/>
                <a:gd name="connsiteX5" fmla="*/ 9027 w 14505"/>
                <a:gd name="connsiteY5" fmla="*/ 6689 h 14695"/>
                <a:gd name="connsiteX6" fmla="*/ 9014 w 14505"/>
                <a:gd name="connsiteY6" fmla="*/ 6824 h 14695"/>
                <a:gd name="connsiteX7" fmla="*/ 9014 w 14505"/>
                <a:gd name="connsiteY7" fmla="*/ 7712 h 14695"/>
                <a:gd name="connsiteX8" fmla="*/ 13077 w 14505"/>
                <a:gd name="connsiteY8" fmla="*/ 13934 h 14695"/>
                <a:gd name="connsiteX9" fmla="*/ 13077 w 14505"/>
                <a:gd name="connsiteY9" fmla="*/ 14696 h 14695"/>
                <a:gd name="connsiteX10" fmla="*/ 13077 w 14505"/>
                <a:gd name="connsiteY10" fmla="*/ 13680 h 14695"/>
                <a:gd name="connsiteX11" fmla="*/ 14347 w 14505"/>
                <a:gd name="connsiteY11" fmla="*/ 8347 h 14695"/>
                <a:gd name="connsiteX12" fmla="*/ 9141 w 14505"/>
                <a:gd name="connsiteY12" fmla="*/ 94 h 14695"/>
                <a:gd name="connsiteX13" fmla="*/ 6983 w 14505"/>
                <a:gd name="connsiteY13" fmla="*/ 94 h 14695"/>
                <a:gd name="connsiteX14" fmla="*/ 5587 w 14505"/>
                <a:gd name="connsiteY14" fmla="*/ 94 h 14695"/>
                <a:gd name="connsiteX15" fmla="*/ 4444 w 14505"/>
                <a:gd name="connsiteY15" fmla="*/ 94 h 14695"/>
                <a:gd name="connsiteX16" fmla="*/ 3301 w 14505"/>
                <a:gd name="connsiteY16" fmla="*/ 856 h 14695"/>
                <a:gd name="connsiteX17" fmla="*/ 2412 w 14505"/>
                <a:gd name="connsiteY17" fmla="*/ 1745 h 14695"/>
                <a:gd name="connsiteX18" fmla="*/ 1651 w 14505"/>
                <a:gd name="connsiteY18" fmla="*/ 2761 h 14695"/>
                <a:gd name="connsiteX19" fmla="*/ 1651 w 14505"/>
                <a:gd name="connsiteY19" fmla="*/ 4030 h 14695"/>
                <a:gd name="connsiteX20" fmla="*/ 1651 w 14505"/>
                <a:gd name="connsiteY20" fmla="*/ 4030 h 14695"/>
                <a:gd name="connsiteX21" fmla="*/ 0 w 14505"/>
                <a:gd name="connsiteY21" fmla="*/ 11267 h 14695"/>
                <a:gd name="connsiteX22" fmla="*/ 0 w 14505"/>
                <a:gd name="connsiteY22" fmla="*/ 12029 h 14695"/>
                <a:gd name="connsiteX23" fmla="*/ 6602 w 14505"/>
                <a:gd name="connsiteY23" fmla="*/ 6824 h 14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505" h="14695">
                  <a:moveTo>
                    <a:pt x="6602" y="6824"/>
                  </a:moveTo>
                  <a:lnTo>
                    <a:pt x="6602" y="6824"/>
                  </a:lnTo>
                  <a:lnTo>
                    <a:pt x="6602" y="6824"/>
                  </a:lnTo>
                  <a:cubicBezTo>
                    <a:pt x="6526" y="6196"/>
                    <a:pt x="6971" y="5629"/>
                    <a:pt x="7605" y="5554"/>
                  </a:cubicBezTo>
                  <a:cubicBezTo>
                    <a:pt x="7694" y="5544"/>
                    <a:pt x="7783" y="5544"/>
                    <a:pt x="7872" y="5554"/>
                  </a:cubicBezTo>
                  <a:cubicBezTo>
                    <a:pt x="8507" y="5550"/>
                    <a:pt x="9014" y="6058"/>
                    <a:pt x="9027" y="6689"/>
                  </a:cubicBezTo>
                  <a:cubicBezTo>
                    <a:pt x="9027" y="6735"/>
                    <a:pt x="9014" y="6779"/>
                    <a:pt x="9014" y="6824"/>
                  </a:cubicBezTo>
                  <a:lnTo>
                    <a:pt x="9014" y="7712"/>
                  </a:lnTo>
                  <a:cubicBezTo>
                    <a:pt x="11490" y="8783"/>
                    <a:pt x="13090" y="11232"/>
                    <a:pt x="13077" y="13934"/>
                  </a:cubicBezTo>
                  <a:lnTo>
                    <a:pt x="13077" y="14696"/>
                  </a:lnTo>
                  <a:lnTo>
                    <a:pt x="13077" y="13680"/>
                  </a:lnTo>
                  <a:lnTo>
                    <a:pt x="14347" y="8347"/>
                  </a:lnTo>
                  <a:cubicBezTo>
                    <a:pt x="15147" y="4640"/>
                    <a:pt x="12836" y="975"/>
                    <a:pt x="9141" y="94"/>
                  </a:cubicBezTo>
                  <a:cubicBezTo>
                    <a:pt x="8431" y="-31"/>
                    <a:pt x="7694" y="-31"/>
                    <a:pt x="6983" y="94"/>
                  </a:cubicBezTo>
                  <a:lnTo>
                    <a:pt x="5587" y="94"/>
                  </a:lnTo>
                  <a:lnTo>
                    <a:pt x="4444" y="94"/>
                  </a:lnTo>
                  <a:lnTo>
                    <a:pt x="3301" y="856"/>
                  </a:lnTo>
                  <a:cubicBezTo>
                    <a:pt x="2971" y="1119"/>
                    <a:pt x="2679" y="1417"/>
                    <a:pt x="2412" y="1745"/>
                  </a:cubicBezTo>
                  <a:lnTo>
                    <a:pt x="1651" y="2761"/>
                  </a:lnTo>
                  <a:cubicBezTo>
                    <a:pt x="1599" y="3182"/>
                    <a:pt x="1599" y="3609"/>
                    <a:pt x="1651" y="4030"/>
                  </a:cubicBezTo>
                  <a:cubicBezTo>
                    <a:pt x="1651" y="4030"/>
                    <a:pt x="1651" y="4030"/>
                    <a:pt x="1651" y="4030"/>
                  </a:cubicBezTo>
                  <a:lnTo>
                    <a:pt x="0" y="11267"/>
                  </a:lnTo>
                  <a:cubicBezTo>
                    <a:pt x="0" y="11267"/>
                    <a:pt x="0" y="11267"/>
                    <a:pt x="0" y="12029"/>
                  </a:cubicBezTo>
                  <a:cubicBezTo>
                    <a:pt x="749" y="8990"/>
                    <a:pt x="3466" y="6848"/>
                    <a:pt x="6602" y="68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9" name="Freeform: Shape 868">
              <a:extLst>
                <a:ext uri="{FF2B5EF4-FFF2-40B4-BE49-F238E27FC236}">
                  <a16:creationId xmlns:a16="http://schemas.microsoft.com/office/drawing/2014/main" id="{5DBB6F9E-47D8-4A27-AA53-79ADA1D0272A}"/>
                </a:ext>
              </a:extLst>
            </p:cNvPr>
            <p:cNvSpPr/>
            <p:nvPr/>
          </p:nvSpPr>
          <p:spPr>
            <a:xfrm>
              <a:off x="10278988" y="5634833"/>
              <a:ext cx="151217" cy="13839"/>
            </a:xfrm>
            <a:custGeom>
              <a:avLst/>
              <a:gdLst>
                <a:gd name="connsiteX0" fmla="*/ 6983 w 151217"/>
                <a:gd name="connsiteY0" fmla="*/ 6983 h 13839"/>
                <a:gd name="connsiteX1" fmla="*/ 6983 w 151217"/>
                <a:gd name="connsiteY1" fmla="*/ 13839 h 13839"/>
                <a:gd name="connsiteX2" fmla="*/ 151217 w 151217"/>
                <a:gd name="connsiteY2" fmla="*/ 13839 h 13839"/>
                <a:gd name="connsiteX3" fmla="*/ 151217 w 151217"/>
                <a:gd name="connsiteY3" fmla="*/ 0 h 13839"/>
                <a:gd name="connsiteX4" fmla="*/ 0 w 151217"/>
                <a:gd name="connsiteY4" fmla="*/ 0 h 13839"/>
                <a:gd name="connsiteX5" fmla="*/ 6983 w 151217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983" y="6983"/>
                  </a:moveTo>
                  <a:lnTo>
                    <a:pt x="6983" y="13839"/>
                  </a:lnTo>
                  <a:lnTo>
                    <a:pt x="151217" y="13839"/>
                  </a:lnTo>
                  <a:lnTo>
                    <a:pt x="151217" y="0"/>
                  </a:lnTo>
                  <a:lnTo>
                    <a:pt x="0" y="0"/>
                  </a:lnTo>
                  <a:cubicBezTo>
                    <a:pt x="3859" y="0"/>
                    <a:pt x="6983" y="3126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0" name="Freeform: Shape 869">
              <a:extLst>
                <a:ext uri="{FF2B5EF4-FFF2-40B4-BE49-F238E27FC236}">
                  <a16:creationId xmlns:a16="http://schemas.microsoft.com/office/drawing/2014/main" id="{90324575-5D43-4CDD-8ABD-99E20BD30F33}"/>
                </a:ext>
              </a:extLst>
            </p:cNvPr>
            <p:cNvSpPr/>
            <p:nvPr/>
          </p:nvSpPr>
          <p:spPr>
            <a:xfrm>
              <a:off x="10787960" y="5662385"/>
              <a:ext cx="6767" cy="167216"/>
            </a:xfrm>
            <a:custGeom>
              <a:avLst/>
              <a:gdLst>
                <a:gd name="connsiteX0" fmla="*/ 6767 w 6767"/>
                <a:gd name="connsiteY0" fmla="*/ 152361 h 167216"/>
                <a:gd name="connsiteX1" fmla="*/ 6767 w 6767"/>
                <a:gd name="connsiteY1" fmla="*/ 152361 h 167216"/>
                <a:gd name="connsiteX2" fmla="*/ 6767 w 6767"/>
                <a:gd name="connsiteY2" fmla="*/ 150076 h 167216"/>
                <a:gd name="connsiteX3" fmla="*/ 6767 w 6767"/>
                <a:gd name="connsiteY3" fmla="*/ 0 h 167216"/>
                <a:gd name="connsiteX4" fmla="*/ 6767 w 6767"/>
                <a:gd name="connsiteY4" fmla="*/ 0 h 167216"/>
                <a:gd name="connsiteX5" fmla="*/ 38 w 6767"/>
                <a:gd name="connsiteY5" fmla="*/ 6221 h 167216"/>
                <a:gd name="connsiteX6" fmla="*/ 38 w 6767"/>
                <a:gd name="connsiteY6" fmla="*/ 6983 h 167216"/>
                <a:gd name="connsiteX7" fmla="*/ 38 w 6767"/>
                <a:gd name="connsiteY7" fmla="*/ 167216 h 167216"/>
                <a:gd name="connsiteX8" fmla="*/ 2197 w 6767"/>
                <a:gd name="connsiteY8" fmla="*/ 167216 h 167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7" h="167216">
                  <a:moveTo>
                    <a:pt x="6767" y="152361"/>
                  </a:moveTo>
                  <a:lnTo>
                    <a:pt x="6767" y="152361"/>
                  </a:lnTo>
                  <a:lnTo>
                    <a:pt x="6767" y="150076"/>
                  </a:lnTo>
                  <a:lnTo>
                    <a:pt x="6767" y="0"/>
                  </a:lnTo>
                  <a:lnTo>
                    <a:pt x="6767" y="0"/>
                  </a:lnTo>
                  <a:cubicBezTo>
                    <a:pt x="3263" y="49"/>
                    <a:pt x="368" y="2732"/>
                    <a:pt x="38" y="6221"/>
                  </a:cubicBezTo>
                  <a:cubicBezTo>
                    <a:pt x="-13" y="6473"/>
                    <a:pt x="-13" y="6732"/>
                    <a:pt x="38" y="6983"/>
                  </a:cubicBezTo>
                  <a:lnTo>
                    <a:pt x="38" y="167216"/>
                  </a:lnTo>
                  <a:lnTo>
                    <a:pt x="2197" y="1672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1" name="Freeform: Shape 870">
              <a:extLst>
                <a:ext uri="{FF2B5EF4-FFF2-40B4-BE49-F238E27FC236}">
                  <a16:creationId xmlns:a16="http://schemas.microsoft.com/office/drawing/2014/main" id="{C3F0CCF1-260D-4A6D-98D4-F9B3954BCDFF}"/>
                </a:ext>
              </a:extLst>
            </p:cNvPr>
            <p:cNvSpPr/>
            <p:nvPr/>
          </p:nvSpPr>
          <p:spPr>
            <a:xfrm>
              <a:off x="10797013" y="5663274"/>
              <a:ext cx="4063" cy="140933"/>
            </a:xfrm>
            <a:custGeom>
              <a:avLst/>
              <a:gdLst>
                <a:gd name="connsiteX0" fmla="*/ 1524 w 4063"/>
                <a:gd name="connsiteY0" fmla="*/ 138776 h 140933"/>
                <a:gd name="connsiteX1" fmla="*/ 1524 w 4063"/>
                <a:gd name="connsiteY1" fmla="*/ 138776 h 140933"/>
                <a:gd name="connsiteX2" fmla="*/ 1524 w 4063"/>
                <a:gd name="connsiteY2" fmla="*/ 137506 h 140933"/>
                <a:gd name="connsiteX3" fmla="*/ 2285 w 4063"/>
                <a:gd name="connsiteY3" fmla="*/ 136363 h 140933"/>
                <a:gd name="connsiteX4" fmla="*/ 3301 w 4063"/>
                <a:gd name="connsiteY4" fmla="*/ 135601 h 140933"/>
                <a:gd name="connsiteX5" fmla="*/ 4063 w 4063"/>
                <a:gd name="connsiteY5" fmla="*/ 135601 h 140933"/>
                <a:gd name="connsiteX6" fmla="*/ 4063 w 4063"/>
                <a:gd name="connsiteY6" fmla="*/ 6221 h 140933"/>
                <a:gd name="connsiteX7" fmla="*/ 0 w 4063"/>
                <a:gd name="connsiteY7" fmla="*/ 0 h 140933"/>
                <a:gd name="connsiteX8" fmla="*/ 0 w 4063"/>
                <a:gd name="connsiteY8" fmla="*/ 140934 h 14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3" h="140933">
                  <a:moveTo>
                    <a:pt x="1524" y="138776"/>
                  </a:moveTo>
                  <a:cubicBezTo>
                    <a:pt x="1524" y="138776"/>
                    <a:pt x="1524" y="138776"/>
                    <a:pt x="1524" y="138776"/>
                  </a:cubicBezTo>
                  <a:cubicBezTo>
                    <a:pt x="1460" y="138355"/>
                    <a:pt x="1460" y="137926"/>
                    <a:pt x="1524" y="137506"/>
                  </a:cubicBezTo>
                  <a:lnTo>
                    <a:pt x="2285" y="136363"/>
                  </a:lnTo>
                  <a:lnTo>
                    <a:pt x="3301" y="135601"/>
                  </a:lnTo>
                  <a:lnTo>
                    <a:pt x="4063" y="135601"/>
                  </a:lnTo>
                  <a:lnTo>
                    <a:pt x="4063" y="6221"/>
                  </a:lnTo>
                  <a:cubicBezTo>
                    <a:pt x="4075" y="3520"/>
                    <a:pt x="2476" y="1070"/>
                    <a:pt x="0" y="0"/>
                  </a:cubicBezTo>
                  <a:lnTo>
                    <a:pt x="0" y="1409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2" name="Freeform: Shape 871">
              <a:extLst>
                <a:ext uri="{FF2B5EF4-FFF2-40B4-BE49-F238E27FC236}">
                  <a16:creationId xmlns:a16="http://schemas.microsoft.com/office/drawing/2014/main" id="{A747D990-DBEA-47B0-B563-11354550673B}"/>
                </a:ext>
              </a:extLst>
            </p:cNvPr>
            <p:cNvSpPr/>
            <p:nvPr/>
          </p:nvSpPr>
          <p:spPr>
            <a:xfrm>
              <a:off x="10472104" y="5825411"/>
              <a:ext cx="2412" cy="11173"/>
            </a:xfrm>
            <a:custGeom>
              <a:avLst/>
              <a:gdLst>
                <a:gd name="connsiteX0" fmla="*/ 0 w 2412"/>
                <a:gd name="connsiteY0" fmla="*/ 0 h 11173"/>
                <a:gd name="connsiteX1" fmla="*/ 0 w 2412"/>
                <a:gd name="connsiteY1" fmla="*/ 11173 h 11173"/>
                <a:gd name="connsiteX2" fmla="*/ 2412 w 2412"/>
                <a:gd name="connsiteY2" fmla="*/ 5967 h 11173"/>
                <a:gd name="connsiteX3" fmla="*/ 2412 w 2412"/>
                <a:gd name="connsiteY3" fmla="*/ 0 h 1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173">
                  <a:moveTo>
                    <a:pt x="0" y="0"/>
                  </a:moveTo>
                  <a:lnTo>
                    <a:pt x="0" y="11173"/>
                  </a:lnTo>
                  <a:cubicBezTo>
                    <a:pt x="26" y="9172"/>
                    <a:pt x="902" y="727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3" name="Freeform: Shape 872">
              <a:extLst>
                <a:ext uri="{FF2B5EF4-FFF2-40B4-BE49-F238E27FC236}">
                  <a16:creationId xmlns:a16="http://schemas.microsoft.com/office/drawing/2014/main" id="{8CAE1358-E2C5-4676-B788-C3738DCCB94A}"/>
                </a:ext>
              </a:extLst>
            </p:cNvPr>
            <p:cNvSpPr/>
            <p:nvPr/>
          </p:nvSpPr>
          <p:spPr>
            <a:xfrm>
              <a:off x="10472359" y="5634827"/>
              <a:ext cx="13839" cy="195155"/>
            </a:xfrm>
            <a:custGeom>
              <a:avLst/>
              <a:gdLst>
                <a:gd name="connsiteX0" fmla="*/ 6603 w 13839"/>
                <a:gd name="connsiteY0" fmla="*/ 6 h 195155"/>
                <a:gd name="connsiteX1" fmla="*/ 4571 w 13839"/>
                <a:gd name="connsiteY1" fmla="*/ 6 h 195155"/>
                <a:gd name="connsiteX2" fmla="*/ 2412 w 13839"/>
                <a:gd name="connsiteY2" fmla="*/ 2165 h 195155"/>
                <a:gd name="connsiteX3" fmla="*/ 0 w 13839"/>
                <a:gd name="connsiteY3" fmla="*/ 7370 h 195155"/>
                <a:gd name="connsiteX4" fmla="*/ 0 w 13839"/>
                <a:gd name="connsiteY4" fmla="*/ 188172 h 195155"/>
                <a:gd name="connsiteX5" fmla="*/ 3682 w 13839"/>
                <a:gd name="connsiteY5" fmla="*/ 188172 h 195155"/>
                <a:gd name="connsiteX6" fmla="*/ 4837 w 13839"/>
                <a:gd name="connsiteY6" fmla="*/ 189307 h 195155"/>
                <a:gd name="connsiteX7" fmla="*/ 4825 w 13839"/>
                <a:gd name="connsiteY7" fmla="*/ 189442 h 195155"/>
                <a:gd name="connsiteX8" fmla="*/ 4825 w 13839"/>
                <a:gd name="connsiteY8" fmla="*/ 195155 h 195155"/>
                <a:gd name="connsiteX9" fmla="*/ 6856 w 13839"/>
                <a:gd name="connsiteY9" fmla="*/ 195155 h 195155"/>
                <a:gd name="connsiteX10" fmla="*/ 13840 w 13839"/>
                <a:gd name="connsiteY10" fmla="*/ 195155 h 195155"/>
                <a:gd name="connsiteX11" fmla="*/ 13840 w 13839"/>
                <a:gd name="connsiteY11" fmla="*/ 6989 h 195155"/>
                <a:gd name="connsiteX12" fmla="*/ 13840 w 13839"/>
                <a:gd name="connsiteY12" fmla="*/ 6228 h 195155"/>
                <a:gd name="connsiteX13" fmla="*/ 6603 w 13839"/>
                <a:gd name="connsiteY13" fmla="*/ 6 h 19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155">
                  <a:moveTo>
                    <a:pt x="6603" y="6"/>
                  </a:moveTo>
                  <a:lnTo>
                    <a:pt x="4571" y="6"/>
                  </a:lnTo>
                  <a:cubicBezTo>
                    <a:pt x="3733" y="599"/>
                    <a:pt x="3009" y="1329"/>
                    <a:pt x="2412" y="2165"/>
                  </a:cubicBezTo>
                  <a:cubicBezTo>
                    <a:pt x="901" y="3474"/>
                    <a:pt x="26" y="5369"/>
                    <a:pt x="0" y="7370"/>
                  </a:cubicBezTo>
                  <a:lnTo>
                    <a:pt x="0" y="188172"/>
                  </a:lnTo>
                  <a:lnTo>
                    <a:pt x="3682" y="188172"/>
                  </a:lnTo>
                  <a:cubicBezTo>
                    <a:pt x="4317" y="188168"/>
                    <a:pt x="4825" y="188676"/>
                    <a:pt x="4837" y="189307"/>
                  </a:cubicBezTo>
                  <a:cubicBezTo>
                    <a:pt x="4837" y="189353"/>
                    <a:pt x="4825" y="189397"/>
                    <a:pt x="4825" y="189442"/>
                  </a:cubicBezTo>
                  <a:lnTo>
                    <a:pt x="4825" y="195155"/>
                  </a:lnTo>
                  <a:lnTo>
                    <a:pt x="6856" y="195155"/>
                  </a:lnTo>
                  <a:lnTo>
                    <a:pt x="13840" y="195155"/>
                  </a:lnTo>
                  <a:lnTo>
                    <a:pt x="13840" y="6989"/>
                  </a:lnTo>
                  <a:cubicBezTo>
                    <a:pt x="13840" y="6989"/>
                    <a:pt x="13840" y="6989"/>
                    <a:pt x="13840" y="6228"/>
                  </a:cubicBezTo>
                  <a:cubicBezTo>
                    <a:pt x="13446" y="2572"/>
                    <a:pt x="10272" y="-149"/>
                    <a:pt x="6603" y="6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4" name="Freeform: Shape 873">
              <a:extLst>
                <a:ext uri="{FF2B5EF4-FFF2-40B4-BE49-F238E27FC236}">
                  <a16:creationId xmlns:a16="http://schemas.microsoft.com/office/drawing/2014/main" id="{4BEDCF70-116C-4792-87DB-81AE418CB803}"/>
                </a:ext>
              </a:extLst>
            </p:cNvPr>
            <p:cNvSpPr/>
            <p:nvPr/>
          </p:nvSpPr>
          <p:spPr>
            <a:xfrm>
              <a:off x="10802473" y="5822872"/>
              <a:ext cx="1396" cy="7237"/>
            </a:xfrm>
            <a:custGeom>
              <a:avLst/>
              <a:gdLst>
                <a:gd name="connsiteX0" fmla="*/ 1396 w 1396"/>
                <a:gd name="connsiteY0" fmla="*/ 7237 h 7237"/>
                <a:gd name="connsiteX1" fmla="*/ 1396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6" y="7237"/>
                  </a:moveTo>
                  <a:lnTo>
                    <a:pt x="1396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5" name="Freeform: Shape 874">
              <a:extLst>
                <a:ext uri="{FF2B5EF4-FFF2-40B4-BE49-F238E27FC236}">
                  <a16:creationId xmlns:a16="http://schemas.microsoft.com/office/drawing/2014/main" id="{DEE1EA48-AC94-432A-8FF9-AE662270F259}"/>
                </a:ext>
              </a:extLst>
            </p:cNvPr>
            <p:cNvSpPr/>
            <p:nvPr/>
          </p:nvSpPr>
          <p:spPr>
            <a:xfrm>
              <a:off x="10806409" y="5818555"/>
              <a:ext cx="1523" cy="5205"/>
            </a:xfrm>
            <a:custGeom>
              <a:avLst/>
              <a:gdLst>
                <a:gd name="connsiteX0" fmla="*/ 1524 w 1523"/>
                <a:gd name="connsiteY0" fmla="*/ 0 h 5205"/>
                <a:gd name="connsiteX1" fmla="*/ 0 w 1523"/>
                <a:gd name="connsiteY1" fmla="*/ 2539 h 5205"/>
                <a:gd name="connsiteX2" fmla="*/ 0 w 1523"/>
                <a:gd name="connsiteY2" fmla="*/ 5206 h 5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205">
                  <a:moveTo>
                    <a:pt x="1524" y="0"/>
                  </a:moveTo>
                  <a:cubicBezTo>
                    <a:pt x="1168" y="929"/>
                    <a:pt x="648" y="1789"/>
                    <a:pt x="0" y="2539"/>
                  </a:cubicBezTo>
                  <a:lnTo>
                    <a:pt x="0" y="52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6" name="Freeform: Shape 875">
              <a:extLst>
                <a:ext uri="{FF2B5EF4-FFF2-40B4-BE49-F238E27FC236}">
                  <a16:creationId xmlns:a16="http://schemas.microsoft.com/office/drawing/2014/main" id="{2A0593CC-7FAD-4564-BB97-C07DEF3D81EA}"/>
                </a:ext>
              </a:extLst>
            </p:cNvPr>
            <p:cNvSpPr/>
            <p:nvPr/>
          </p:nvSpPr>
          <p:spPr>
            <a:xfrm>
              <a:off x="10790792" y="5814619"/>
              <a:ext cx="5205" cy="14982"/>
            </a:xfrm>
            <a:custGeom>
              <a:avLst/>
              <a:gdLst>
                <a:gd name="connsiteX0" fmla="*/ 4571 w 5205"/>
                <a:gd name="connsiteY0" fmla="*/ 14982 h 14982"/>
                <a:gd name="connsiteX1" fmla="*/ 4571 w 5205"/>
                <a:gd name="connsiteY1" fmla="*/ 5333 h 14982"/>
                <a:gd name="connsiteX2" fmla="*/ 4571 w 5205"/>
                <a:gd name="connsiteY2" fmla="*/ 0 h 14982"/>
                <a:gd name="connsiteX3" fmla="*/ 0 w 5205"/>
                <a:gd name="connsiteY3" fmla="*/ 14982 h 14982"/>
                <a:gd name="connsiteX4" fmla="*/ 5205 w 5205"/>
                <a:gd name="connsiteY4" fmla="*/ 14982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4982">
                  <a:moveTo>
                    <a:pt x="4571" y="14982"/>
                  </a:moveTo>
                  <a:lnTo>
                    <a:pt x="4571" y="5333"/>
                  </a:lnTo>
                  <a:cubicBezTo>
                    <a:pt x="3809" y="3638"/>
                    <a:pt x="3809" y="1695"/>
                    <a:pt x="4571" y="0"/>
                  </a:cubicBezTo>
                  <a:lnTo>
                    <a:pt x="0" y="14982"/>
                  </a:lnTo>
                  <a:lnTo>
                    <a:pt x="5205" y="14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7" name="Freeform: Shape 876">
              <a:extLst>
                <a:ext uri="{FF2B5EF4-FFF2-40B4-BE49-F238E27FC236}">
                  <a16:creationId xmlns:a16="http://schemas.microsoft.com/office/drawing/2014/main" id="{1C5C4F9F-1C7C-4E66-A448-03909D5DE22B}"/>
                </a:ext>
              </a:extLst>
            </p:cNvPr>
            <p:cNvSpPr/>
            <p:nvPr/>
          </p:nvSpPr>
          <p:spPr>
            <a:xfrm>
              <a:off x="10797775" y="5822491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90" y="560"/>
                    <a:pt x="483" y="305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8" name="Freeform: Shape 877">
              <a:extLst>
                <a:ext uri="{FF2B5EF4-FFF2-40B4-BE49-F238E27FC236}">
                  <a16:creationId xmlns:a16="http://schemas.microsoft.com/office/drawing/2014/main" id="{D5C5C53B-776A-41E8-840B-FA0E26686347}"/>
                </a:ext>
              </a:extLst>
            </p:cNvPr>
            <p:cNvSpPr/>
            <p:nvPr/>
          </p:nvSpPr>
          <p:spPr>
            <a:xfrm>
              <a:off x="9514774" y="5572025"/>
              <a:ext cx="160232" cy="12274"/>
            </a:xfrm>
            <a:custGeom>
              <a:avLst/>
              <a:gdLst>
                <a:gd name="connsiteX0" fmla="*/ 6983 w 160232"/>
                <a:gd name="connsiteY0" fmla="*/ 5418 h 12274"/>
                <a:gd name="connsiteX1" fmla="*/ 6983 w 160232"/>
                <a:gd name="connsiteY1" fmla="*/ 8973 h 12274"/>
                <a:gd name="connsiteX2" fmla="*/ 11427 w 160232"/>
                <a:gd name="connsiteY2" fmla="*/ 12275 h 12274"/>
                <a:gd name="connsiteX3" fmla="*/ 154646 w 160232"/>
                <a:gd name="connsiteY3" fmla="*/ 12275 h 12274"/>
                <a:gd name="connsiteX4" fmla="*/ 154646 w 160232"/>
                <a:gd name="connsiteY4" fmla="*/ 5418 h 12274"/>
                <a:gd name="connsiteX5" fmla="*/ 154646 w 160232"/>
                <a:gd name="connsiteY5" fmla="*/ 4530 h 12274"/>
                <a:gd name="connsiteX6" fmla="*/ 154646 w 160232"/>
                <a:gd name="connsiteY6" fmla="*/ 3006 h 12274"/>
                <a:gd name="connsiteX7" fmla="*/ 155407 w 160232"/>
                <a:gd name="connsiteY7" fmla="*/ 1736 h 12274"/>
                <a:gd name="connsiteX8" fmla="*/ 155407 w 160232"/>
                <a:gd name="connsiteY8" fmla="*/ 974 h 12274"/>
                <a:gd name="connsiteX9" fmla="*/ 155407 w 160232"/>
                <a:gd name="connsiteY9" fmla="*/ 974 h 12274"/>
                <a:gd name="connsiteX10" fmla="*/ 156550 w 160232"/>
                <a:gd name="connsiteY10" fmla="*/ 86 h 12274"/>
                <a:gd name="connsiteX11" fmla="*/ 157566 w 160232"/>
                <a:gd name="connsiteY11" fmla="*/ 86 h 12274"/>
                <a:gd name="connsiteX12" fmla="*/ 158709 w 160232"/>
                <a:gd name="connsiteY12" fmla="*/ 86 h 12274"/>
                <a:gd name="connsiteX13" fmla="*/ 160232 w 160232"/>
                <a:gd name="connsiteY13" fmla="*/ 86 h 12274"/>
                <a:gd name="connsiteX14" fmla="*/ 0 w 160232"/>
                <a:gd name="connsiteY14" fmla="*/ 86 h 12274"/>
                <a:gd name="connsiteX15" fmla="*/ 6983 w 160232"/>
                <a:gd name="connsiteY15" fmla="*/ 5418 h 1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232" h="12274">
                  <a:moveTo>
                    <a:pt x="6983" y="5418"/>
                  </a:moveTo>
                  <a:lnTo>
                    <a:pt x="6983" y="8973"/>
                  </a:lnTo>
                  <a:lnTo>
                    <a:pt x="11427" y="12275"/>
                  </a:lnTo>
                  <a:lnTo>
                    <a:pt x="154646" y="12275"/>
                  </a:lnTo>
                  <a:lnTo>
                    <a:pt x="154646" y="5418"/>
                  </a:lnTo>
                  <a:cubicBezTo>
                    <a:pt x="154570" y="5126"/>
                    <a:pt x="154570" y="4822"/>
                    <a:pt x="154646" y="4530"/>
                  </a:cubicBezTo>
                  <a:cubicBezTo>
                    <a:pt x="154582" y="4023"/>
                    <a:pt x="154582" y="3513"/>
                    <a:pt x="154646" y="3006"/>
                  </a:cubicBezTo>
                  <a:lnTo>
                    <a:pt x="155407" y="1736"/>
                  </a:lnTo>
                  <a:lnTo>
                    <a:pt x="155407" y="974"/>
                  </a:lnTo>
                  <a:cubicBezTo>
                    <a:pt x="155407" y="974"/>
                    <a:pt x="155407" y="974"/>
                    <a:pt x="155407" y="974"/>
                  </a:cubicBezTo>
                  <a:lnTo>
                    <a:pt x="156550" y="86"/>
                  </a:lnTo>
                  <a:lnTo>
                    <a:pt x="157566" y="86"/>
                  </a:lnTo>
                  <a:lnTo>
                    <a:pt x="158709" y="86"/>
                  </a:lnTo>
                  <a:cubicBezTo>
                    <a:pt x="159216" y="-29"/>
                    <a:pt x="159737" y="-29"/>
                    <a:pt x="160232" y="86"/>
                  </a:cubicBezTo>
                  <a:lnTo>
                    <a:pt x="0" y="86"/>
                  </a:lnTo>
                  <a:cubicBezTo>
                    <a:pt x="3288" y="-7"/>
                    <a:pt x="6209" y="2216"/>
                    <a:pt x="6983" y="54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9" name="Freeform: Shape 878">
              <a:extLst>
                <a:ext uri="{FF2B5EF4-FFF2-40B4-BE49-F238E27FC236}">
                  <a16:creationId xmlns:a16="http://schemas.microsoft.com/office/drawing/2014/main" id="{595C5E22-F6BF-4C02-8406-57B65F6ACCFC}"/>
                </a:ext>
              </a:extLst>
            </p:cNvPr>
            <p:cNvSpPr/>
            <p:nvPr/>
          </p:nvSpPr>
          <p:spPr>
            <a:xfrm>
              <a:off x="9521757" y="5584046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0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0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0" name="Freeform: Shape 879">
              <a:extLst>
                <a:ext uri="{FF2B5EF4-FFF2-40B4-BE49-F238E27FC236}">
                  <a16:creationId xmlns:a16="http://schemas.microsoft.com/office/drawing/2014/main" id="{7C202758-6C3D-4B2C-8F03-5B0FDB815131}"/>
                </a:ext>
              </a:extLst>
            </p:cNvPr>
            <p:cNvSpPr/>
            <p:nvPr/>
          </p:nvSpPr>
          <p:spPr>
            <a:xfrm>
              <a:off x="9521757" y="5580999"/>
              <a:ext cx="31868" cy="23489"/>
            </a:xfrm>
            <a:custGeom>
              <a:avLst/>
              <a:gdLst>
                <a:gd name="connsiteX0" fmla="*/ 27679 w 31868"/>
                <a:gd name="connsiteY0" fmla="*/ 23489 h 23489"/>
                <a:gd name="connsiteX1" fmla="*/ 31869 w 31868"/>
                <a:gd name="connsiteY1" fmla="*/ 23489 h 23489"/>
                <a:gd name="connsiteX2" fmla="*/ 4444 w 31868"/>
                <a:gd name="connsiteY2" fmla="*/ 3301 h 23489"/>
                <a:gd name="connsiteX3" fmla="*/ 0 w 31868"/>
                <a:gd name="connsiteY3" fmla="*/ 0 h 23489"/>
                <a:gd name="connsiteX4" fmla="*/ 0 w 31868"/>
                <a:gd name="connsiteY4" fmla="*/ 3047 h 23489"/>
                <a:gd name="connsiteX5" fmla="*/ 380 w 31868"/>
                <a:gd name="connsiteY5" fmla="*/ 3301 h 23489"/>
                <a:gd name="connsiteX6" fmla="*/ 27679 w 31868"/>
                <a:gd name="connsiteY6" fmla="*/ 23489 h 2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9">
                  <a:moveTo>
                    <a:pt x="27679" y="23489"/>
                  </a:moveTo>
                  <a:lnTo>
                    <a:pt x="31869" y="23489"/>
                  </a:lnTo>
                  <a:lnTo>
                    <a:pt x="4444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0" y="3301"/>
                  </a:lnTo>
                  <a:lnTo>
                    <a:pt x="27679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1" name="Freeform: Shape 880">
              <a:extLst>
                <a:ext uri="{FF2B5EF4-FFF2-40B4-BE49-F238E27FC236}">
                  <a16:creationId xmlns:a16="http://schemas.microsoft.com/office/drawing/2014/main" id="{2A614CDC-5347-4F7F-96AE-718C3043862E}"/>
                </a:ext>
              </a:extLst>
            </p:cNvPr>
            <p:cNvSpPr/>
            <p:nvPr/>
          </p:nvSpPr>
          <p:spPr>
            <a:xfrm>
              <a:off x="9507918" y="5570588"/>
              <a:ext cx="13839" cy="33900"/>
            </a:xfrm>
            <a:custGeom>
              <a:avLst/>
              <a:gdLst>
                <a:gd name="connsiteX0" fmla="*/ 13840 w 13839"/>
                <a:gd name="connsiteY0" fmla="*/ 33900 h 33900"/>
                <a:gd name="connsiteX1" fmla="*/ 13840 w 13839"/>
                <a:gd name="connsiteY1" fmla="*/ 6856 h 33900"/>
                <a:gd name="connsiteX2" fmla="*/ 6857 w 13839"/>
                <a:gd name="connsiteY2" fmla="*/ 0 h 33900"/>
                <a:gd name="connsiteX3" fmla="*/ 0 w 13839"/>
                <a:gd name="connsiteY3" fmla="*/ 6856 h 33900"/>
                <a:gd name="connsiteX4" fmla="*/ 0 w 13839"/>
                <a:gd name="connsiteY4" fmla="*/ 33900 h 33900"/>
                <a:gd name="connsiteX5" fmla="*/ 13840 w 13839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900">
                  <a:moveTo>
                    <a:pt x="13840" y="33900"/>
                  </a:moveTo>
                  <a:lnTo>
                    <a:pt x="13840" y="6856"/>
                  </a:lnTo>
                  <a:cubicBezTo>
                    <a:pt x="13776" y="3050"/>
                    <a:pt x="10666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lnTo>
                    <a:pt x="1384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2" name="Freeform: Shape 881">
              <a:extLst>
                <a:ext uri="{FF2B5EF4-FFF2-40B4-BE49-F238E27FC236}">
                  <a16:creationId xmlns:a16="http://schemas.microsoft.com/office/drawing/2014/main" id="{1A03161A-7974-4807-961E-0EB9A87EA7C7}"/>
                </a:ext>
              </a:extLst>
            </p:cNvPr>
            <p:cNvSpPr/>
            <p:nvPr/>
          </p:nvSpPr>
          <p:spPr>
            <a:xfrm>
              <a:off x="11231621" y="6501894"/>
              <a:ext cx="89765" cy="2539"/>
            </a:xfrm>
            <a:custGeom>
              <a:avLst/>
              <a:gdLst>
                <a:gd name="connsiteX0" fmla="*/ 0 w 89765"/>
                <a:gd name="connsiteY0" fmla="*/ 2412 h 2539"/>
                <a:gd name="connsiteX1" fmla="*/ 89766 w 89765"/>
                <a:gd name="connsiteY1" fmla="*/ 2412 h 2539"/>
                <a:gd name="connsiteX2" fmla="*/ 89766 w 89765"/>
                <a:gd name="connsiteY2" fmla="*/ 1143 h 2539"/>
                <a:gd name="connsiteX3" fmla="*/ 89766 w 89765"/>
                <a:gd name="connsiteY3" fmla="*/ 0 h 2539"/>
                <a:gd name="connsiteX4" fmla="*/ 889 w 89765"/>
                <a:gd name="connsiteY4" fmla="*/ 0 h 2539"/>
                <a:gd name="connsiteX5" fmla="*/ 889 w 89765"/>
                <a:gd name="connsiteY5" fmla="*/ 254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765" h="2539">
                  <a:moveTo>
                    <a:pt x="0" y="2412"/>
                  </a:moveTo>
                  <a:lnTo>
                    <a:pt x="89766" y="2412"/>
                  </a:lnTo>
                  <a:cubicBezTo>
                    <a:pt x="89715" y="1993"/>
                    <a:pt x="89715" y="1562"/>
                    <a:pt x="89766" y="1143"/>
                  </a:cubicBezTo>
                  <a:lnTo>
                    <a:pt x="89766" y="0"/>
                  </a:lnTo>
                  <a:lnTo>
                    <a:pt x="889" y="0"/>
                  </a:lnTo>
                  <a:lnTo>
                    <a:pt x="889" y="25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3" name="Freeform: Shape 882">
              <a:extLst>
                <a:ext uri="{FF2B5EF4-FFF2-40B4-BE49-F238E27FC236}">
                  <a16:creationId xmlns:a16="http://schemas.microsoft.com/office/drawing/2014/main" id="{C84FEB49-A3B0-42FF-97FA-13F801673A51}"/>
                </a:ext>
              </a:extLst>
            </p:cNvPr>
            <p:cNvSpPr/>
            <p:nvPr/>
          </p:nvSpPr>
          <p:spPr>
            <a:xfrm>
              <a:off x="9679958" y="5572238"/>
              <a:ext cx="38343" cy="32249"/>
            </a:xfrm>
            <a:custGeom>
              <a:avLst/>
              <a:gdLst>
                <a:gd name="connsiteX0" fmla="*/ 3300 w 38343"/>
                <a:gd name="connsiteY0" fmla="*/ 20315 h 32249"/>
                <a:gd name="connsiteX1" fmla="*/ 17140 w 38343"/>
                <a:gd name="connsiteY1" fmla="*/ 32250 h 32249"/>
                <a:gd name="connsiteX2" fmla="*/ 38343 w 38343"/>
                <a:gd name="connsiteY2" fmla="*/ 32250 h 32249"/>
                <a:gd name="connsiteX3" fmla="*/ 888 w 38343"/>
                <a:gd name="connsiteY3" fmla="*/ 0 h 32249"/>
                <a:gd name="connsiteX4" fmla="*/ 0 w 38343"/>
                <a:gd name="connsiteY4" fmla="*/ 0 h 32249"/>
                <a:gd name="connsiteX5" fmla="*/ 3300 w 38343"/>
                <a:gd name="connsiteY5" fmla="*/ 5713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343" h="32249">
                  <a:moveTo>
                    <a:pt x="3300" y="20315"/>
                  </a:moveTo>
                  <a:lnTo>
                    <a:pt x="17140" y="32250"/>
                  </a:lnTo>
                  <a:lnTo>
                    <a:pt x="38343" y="32250"/>
                  </a:lnTo>
                  <a:lnTo>
                    <a:pt x="888" y="0"/>
                  </a:lnTo>
                  <a:lnTo>
                    <a:pt x="0" y="0"/>
                  </a:lnTo>
                  <a:cubicBezTo>
                    <a:pt x="1993" y="1232"/>
                    <a:pt x="3225" y="3376"/>
                    <a:pt x="3300" y="5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4" name="Freeform: Shape 883">
              <a:extLst>
                <a:ext uri="{FF2B5EF4-FFF2-40B4-BE49-F238E27FC236}">
                  <a16:creationId xmlns:a16="http://schemas.microsoft.com/office/drawing/2014/main" id="{9C274CCD-233E-42F4-A48D-C7873BF0DDC2}"/>
                </a:ext>
              </a:extLst>
            </p:cNvPr>
            <p:cNvSpPr/>
            <p:nvPr/>
          </p:nvSpPr>
          <p:spPr>
            <a:xfrm>
              <a:off x="9671198" y="5573254"/>
              <a:ext cx="634" cy="1015"/>
            </a:xfrm>
            <a:custGeom>
              <a:avLst/>
              <a:gdLst>
                <a:gd name="connsiteX0" fmla="*/ 0 w 634"/>
                <a:gd name="connsiteY0" fmla="*/ 254 h 1015"/>
                <a:gd name="connsiteX1" fmla="*/ 0 w 634"/>
                <a:gd name="connsiteY1" fmla="*/ 1016 h 1015"/>
                <a:gd name="connsiteX2" fmla="*/ 635 w 634"/>
                <a:gd name="connsiteY2" fmla="*/ 0 h 1015"/>
                <a:gd name="connsiteX3" fmla="*/ 0 w 634"/>
                <a:gd name="connsiteY3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1015">
                  <a:moveTo>
                    <a:pt x="0" y="254"/>
                  </a:moveTo>
                  <a:lnTo>
                    <a:pt x="0" y="1016"/>
                  </a:lnTo>
                  <a:lnTo>
                    <a:pt x="635" y="0"/>
                  </a:lnTo>
                  <a:cubicBezTo>
                    <a:pt x="635" y="0"/>
                    <a:pt x="0" y="254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5" name="Freeform: Shape 884">
              <a:extLst>
                <a:ext uri="{FF2B5EF4-FFF2-40B4-BE49-F238E27FC236}">
                  <a16:creationId xmlns:a16="http://schemas.microsoft.com/office/drawing/2014/main" id="{06FF2417-D0D8-4051-834D-416A2D82D4D1}"/>
                </a:ext>
              </a:extLst>
            </p:cNvPr>
            <p:cNvSpPr/>
            <p:nvPr/>
          </p:nvSpPr>
          <p:spPr>
            <a:xfrm>
              <a:off x="10272005" y="5634833"/>
              <a:ext cx="13871" cy="202767"/>
            </a:xfrm>
            <a:custGeom>
              <a:avLst/>
              <a:gdLst>
                <a:gd name="connsiteX0" fmla="*/ 5332 w 13871"/>
                <a:gd name="connsiteY0" fmla="*/ 185753 h 202767"/>
                <a:gd name="connsiteX1" fmla="*/ 12950 w 13871"/>
                <a:gd name="connsiteY1" fmla="*/ 198450 h 202767"/>
                <a:gd name="connsiteX2" fmla="*/ 13839 w 13871"/>
                <a:gd name="connsiteY2" fmla="*/ 202767 h 202767"/>
                <a:gd name="connsiteX3" fmla="*/ 13839 w 13871"/>
                <a:gd name="connsiteY3" fmla="*/ 202767 h 202767"/>
                <a:gd name="connsiteX4" fmla="*/ 13839 w 13871"/>
                <a:gd name="connsiteY4" fmla="*/ 6983 h 202767"/>
                <a:gd name="connsiteX5" fmla="*/ 6856 w 13871"/>
                <a:gd name="connsiteY5" fmla="*/ 0 h 202767"/>
                <a:gd name="connsiteX6" fmla="*/ 0 w 13871"/>
                <a:gd name="connsiteY6" fmla="*/ 6855 h 202767"/>
                <a:gd name="connsiteX7" fmla="*/ 0 w 13871"/>
                <a:gd name="connsiteY7" fmla="*/ 6983 h 202767"/>
                <a:gd name="connsiteX8" fmla="*/ 0 w 13871"/>
                <a:gd name="connsiteY8" fmla="*/ 177501 h 202767"/>
                <a:gd name="connsiteX9" fmla="*/ 2666 w 13871"/>
                <a:gd name="connsiteY9" fmla="*/ 181690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71" h="202767">
                  <a:moveTo>
                    <a:pt x="5332" y="185753"/>
                  </a:moveTo>
                  <a:lnTo>
                    <a:pt x="12950" y="198450"/>
                  </a:lnTo>
                  <a:cubicBezTo>
                    <a:pt x="13661" y="199771"/>
                    <a:pt x="13978" y="201271"/>
                    <a:pt x="13839" y="202767"/>
                  </a:cubicBezTo>
                  <a:cubicBezTo>
                    <a:pt x="13839" y="202767"/>
                    <a:pt x="13839" y="202767"/>
                    <a:pt x="13839" y="20276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72" y="-1"/>
                    <a:pt x="0" y="3069"/>
                    <a:pt x="0" y="6855"/>
                  </a:cubicBezTo>
                  <a:cubicBezTo>
                    <a:pt x="0" y="6898"/>
                    <a:pt x="0" y="6940"/>
                    <a:pt x="0" y="6983"/>
                  </a:cubicBezTo>
                  <a:lnTo>
                    <a:pt x="0" y="177501"/>
                  </a:lnTo>
                  <a:lnTo>
                    <a:pt x="2666" y="1816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6" name="Freeform: Shape 885">
              <a:extLst>
                <a:ext uri="{FF2B5EF4-FFF2-40B4-BE49-F238E27FC236}">
                  <a16:creationId xmlns:a16="http://schemas.microsoft.com/office/drawing/2014/main" id="{BAA8401E-DE1D-477F-9F78-E181F2FE744D}"/>
                </a:ext>
              </a:extLst>
            </p:cNvPr>
            <p:cNvSpPr/>
            <p:nvPr/>
          </p:nvSpPr>
          <p:spPr>
            <a:xfrm>
              <a:off x="10280258" y="5842552"/>
              <a:ext cx="2031" cy="12696"/>
            </a:xfrm>
            <a:custGeom>
              <a:avLst/>
              <a:gdLst>
                <a:gd name="connsiteX0" fmla="*/ 2032 w 2031"/>
                <a:gd name="connsiteY0" fmla="*/ 0 h 12696"/>
                <a:gd name="connsiteX1" fmla="*/ 0 w 2031"/>
                <a:gd name="connsiteY1" fmla="*/ 0 h 12696"/>
                <a:gd name="connsiteX2" fmla="*/ 0 w 203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31" h="12696">
                  <a:moveTo>
                    <a:pt x="203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7" name="Freeform: Shape 886">
              <a:extLst>
                <a:ext uri="{FF2B5EF4-FFF2-40B4-BE49-F238E27FC236}">
                  <a16:creationId xmlns:a16="http://schemas.microsoft.com/office/drawing/2014/main" id="{2C9399FA-695B-4DF5-9EAC-B762BE069785}"/>
                </a:ext>
              </a:extLst>
            </p:cNvPr>
            <p:cNvSpPr/>
            <p:nvPr/>
          </p:nvSpPr>
          <p:spPr>
            <a:xfrm>
              <a:off x="10276067" y="5843060"/>
              <a:ext cx="1777" cy="98"/>
            </a:xfrm>
            <a:custGeom>
              <a:avLst/>
              <a:gdLst>
                <a:gd name="connsiteX0" fmla="*/ 1778 w 1777"/>
                <a:gd name="connsiteY0" fmla="*/ 0 h 98"/>
                <a:gd name="connsiteX1" fmla="*/ 0 w 1777"/>
                <a:gd name="connsiteY1" fmla="*/ 0 h 98"/>
                <a:gd name="connsiteX2" fmla="*/ 1778 w 1777"/>
                <a:gd name="connsiteY2" fmla="*/ 0 h 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98">
                  <a:moveTo>
                    <a:pt x="1778" y="0"/>
                  </a:moveTo>
                  <a:cubicBezTo>
                    <a:pt x="1193" y="131"/>
                    <a:pt x="584" y="131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8" name="Freeform: Shape 887">
              <a:extLst>
                <a:ext uri="{FF2B5EF4-FFF2-40B4-BE49-F238E27FC236}">
                  <a16:creationId xmlns:a16="http://schemas.microsoft.com/office/drawing/2014/main" id="{AEF505DE-7358-4C0E-B4EA-4E592B8A4643}"/>
                </a:ext>
              </a:extLst>
            </p:cNvPr>
            <p:cNvSpPr/>
            <p:nvPr/>
          </p:nvSpPr>
          <p:spPr>
            <a:xfrm>
              <a:off x="10795353" y="5661107"/>
              <a:ext cx="2429" cy="151226"/>
            </a:xfrm>
            <a:custGeom>
              <a:avLst/>
              <a:gdLst>
                <a:gd name="connsiteX0" fmla="*/ 2422 w 2429"/>
                <a:gd name="connsiteY0" fmla="*/ 2167 h 151226"/>
                <a:gd name="connsiteX1" fmla="*/ 2422 w 2429"/>
                <a:gd name="connsiteY1" fmla="*/ 1278 h 151226"/>
                <a:gd name="connsiteX2" fmla="*/ 1419 w 2429"/>
                <a:gd name="connsiteY2" fmla="*/ 16 h 151226"/>
                <a:gd name="connsiteX3" fmla="*/ 1279 w 2429"/>
                <a:gd name="connsiteY3" fmla="*/ 8 h 151226"/>
                <a:gd name="connsiteX4" fmla="*/ 9 w 2429"/>
                <a:gd name="connsiteY4" fmla="*/ 1007 h 151226"/>
                <a:gd name="connsiteX5" fmla="*/ 9 w 2429"/>
                <a:gd name="connsiteY5" fmla="*/ 1278 h 151226"/>
                <a:gd name="connsiteX6" fmla="*/ 9 w 2429"/>
                <a:gd name="connsiteY6" fmla="*/ 151226 h 151226"/>
                <a:gd name="connsiteX7" fmla="*/ 2422 w 2429"/>
                <a:gd name="connsiteY7" fmla="*/ 143101 h 151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151226">
                  <a:moveTo>
                    <a:pt x="2422" y="2167"/>
                  </a:move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lnTo>
                    <a:pt x="9" y="151226"/>
                  </a:lnTo>
                  <a:lnTo>
                    <a:pt x="2422" y="1431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9" name="Freeform: Shape 888">
              <a:extLst>
                <a:ext uri="{FF2B5EF4-FFF2-40B4-BE49-F238E27FC236}">
                  <a16:creationId xmlns:a16="http://schemas.microsoft.com/office/drawing/2014/main" id="{CFB31CA6-108C-41BD-9C3E-C413A3EE0443}"/>
                </a:ext>
              </a:extLst>
            </p:cNvPr>
            <p:cNvSpPr/>
            <p:nvPr/>
          </p:nvSpPr>
          <p:spPr>
            <a:xfrm>
              <a:off x="10795362" y="5819952"/>
              <a:ext cx="2412" cy="9649"/>
            </a:xfrm>
            <a:custGeom>
              <a:avLst/>
              <a:gdLst>
                <a:gd name="connsiteX0" fmla="*/ 2412 w 2412"/>
                <a:gd name="connsiteY0" fmla="*/ 9649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49 h 9649"/>
                <a:gd name="connsiteX4" fmla="*/ 2412 w 2412"/>
                <a:gd name="connsiteY4" fmla="*/ 9649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49"/>
                  </a:moveTo>
                  <a:lnTo>
                    <a:pt x="2412" y="2412"/>
                  </a:lnTo>
                  <a:cubicBezTo>
                    <a:pt x="1410" y="1844"/>
                    <a:pt x="571" y="1009"/>
                    <a:pt x="0" y="0"/>
                  </a:cubicBezTo>
                  <a:lnTo>
                    <a:pt x="0" y="9649"/>
                  </a:lnTo>
                  <a:lnTo>
                    <a:pt x="2412" y="96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0" name="Freeform: Shape 889">
              <a:extLst>
                <a:ext uri="{FF2B5EF4-FFF2-40B4-BE49-F238E27FC236}">
                  <a16:creationId xmlns:a16="http://schemas.microsoft.com/office/drawing/2014/main" id="{936FF610-78BC-4E5D-A96E-A9094AFC7B86}"/>
                </a:ext>
              </a:extLst>
            </p:cNvPr>
            <p:cNvSpPr/>
            <p:nvPr/>
          </p:nvSpPr>
          <p:spPr>
            <a:xfrm>
              <a:off x="10444045" y="5822991"/>
              <a:ext cx="31995" cy="2419"/>
            </a:xfrm>
            <a:custGeom>
              <a:avLst/>
              <a:gdLst>
                <a:gd name="connsiteX0" fmla="*/ 0 w 31995"/>
                <a:gd name="connsiteY0" fmla="*/ 1277 h 2419"/>
                <a:gd name="connsiteX1" fmla="*/ 0 w 31995"/>
                <a:gd name="connsiteY1" fmla="*/ 2420 h 2419"/>
                <a:gd name="connsiteX2" fmla="*/ 30726 w 31995"/>
                <a:gd name="connsiteY2" fmla="*/ 2420 h 2419"/>
                <a:gd name="connsiteX3" fmla="*/ 30726 w 31995"/>
                <a:gd name="connsiteY3" fmla="*/ 1277 h 2419"/>
                <a:gd name="connsiteX4" fmla="*/ 31729 w 31995"/>
                <a:gd name="connsiteY4" fmla="*/ 8 h 2419"/>
                <a:gd name="connsiteX5" fmla="*/ 31995 w 31995"/>
                <a:gd name="connsiteY5" fmla="*/ 8 h 2419"/>
                <a:gd name="connsiteX6" fmla="*/ 253 w 31995"/>
                <a:gd name="connsiteY6" fmla="*/ 8 h 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95" h="2419">
                  <a:moveTo>
                    <a:pt x="0" y="1277"/>
                  </a:moveTo>
                  <a:lnTo>
                    <a:pt x="0" y="2420"/>
                  </a:lnTo>
                  <a:lnTo>
                    <a:pt x="30726" y="2420"/>
                  </a:lnTo>
                  <a:lnTo>
                    <a:pt x="30726" y="1277"/>
                  </a:lnTo>
                  <a:cubicBezTo>
                    <a:pt x="30650" y="650"/>
                    <a:pt x="31094" y="83"/>
                    <a:pt x="31729" y="8"/>
                  </a:cubicBezTo>
                  <a:cubicBezTo>
                    <a:pt x="31818" y="-3"/>
                    <a:pt x="31907" y="-3"/>
                    <a:pt x="31995" y="8"/>
                  </a:cubicBezTo>
                  <a:lnTo>
                    <a:pt x="253" y="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1" name="Freeform: Shape 890">
              <a:extLst>
                <a:ext uri="{FF2B5EF4-FFF2-40B4-BE49-F238E27FC236}">
                  <a16:creationId xmlns:a16="http://schemas.microsoft.com/office/drawing/2014/main" id="{ABB95563-5D53-492D-B7C7-25C3FFD41A4A}"/>
                </a:ext>
              </a:extLst>
            </p:cNvPr>
            <p:cNvSpPr/>
            <p:nvPr/>
          </p:nvSpPr>
          <p:spPr>
            <a:xfrm>
              <a:off x="10430205" y="5824777"/>
              <a:ext cx="13839" cy="292025"/>
            </a:xfrm>
            <a:custGeom>
              <a:avLst/>
              <a:gdLst>
                <a:gd name="connsiteX0" fmla="*/ 13840 w 13839"/>
                <a:gd name="connsiteY0" fmla="*/ 292025 h 292025"/>
                <a:gd name="connsiteX1" fmla="*/ 13840 w 13839"/>
                <a:gd name="connsiteY1" fmla="*/ 0 h 292025"/>
                <a:gd name="connsiteX2" fmla="*/ 6857 w 13839"/>
                <a:gd name="connsiteY2" fmla="*/ 6856 h 292025"/>
                <a:gd name="connsiteX3" fmla="*/ 0 w 13839"/>
                <a:gd name="connsiteY3" fmla="*/ 0 h 292025"/>
                <a:gd name="connsiteX4" fmla="*/ 0 w 13839"/>
                <a:gd name="connsiteY4" fmla="*/ 292025 h 292025"/>
                <a:gd name="connsiteX5" fmla="*/ 13840 w 13839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292025">
                  <a:moveTo>
                    <a:pt x="13840" y="292025"/>
                  </a:moveTo>
                  <a:lnTo>
                    <a:pt x="13840" y="0"/>
                  </a:lnTo>
                  <a:cubicBezTo>
                    <a:pt x="13776" y="3806"/>
                    <a:pt x="10666" y="6856"/>
                    <a:pt x="6857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lnTo>
                    <a:pt x="13840" y="2920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2" name="Freeform: Shape 891">
              <a:extLst>
                <a:ext uri="{FF2B5EF4-FFF2-40B4-BE49-F238E27FC236}">
                  <a16:creationId xmlns:a16="http://schemas.microsoft.com/office/drawing/2014/main" id="{98672AF4-336F-4282-9D21-00EBFC2D5736}"/>
                </a:ext>
              </a:extLst>
            </p:cNvPr>
            <p:cNvSpPr/>
            <p:nvPr/>
          </p:nvSpPr>
          <p:spPr>
            <a:xfrm>
              <a:off x="10803869" y="5841155"/>
              <a:ext cx="2539" cy="588621"/>
            </a:xfrm>
            <a:custGeom>
              <a:avLst/>
              <a:gdLst>
                <a:gd name="connsiteX0" fmla="*/ 0 w 2539"/>
                <a:gd name="connsiteY0" fmla="*/ 588621 h 588621"/>
                <a:gd name="connsiteX1" fmla="*/ 2539 w 2539"/>
                <a:gd name="connsiteY1" fmla="*/ 588621 h 588621"/>
                <a:gd name="connsiteX2" fmla="*/ 2539 w 2539"/>
                <a:gd name="connsiteY2" fmla="*/ 0 h 588621"/>
                <a:gd name="connsiteX3" fmla="*/ 0 w 2539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588621">
                  <a:moveTo>
                    <a:pt x="0" y="588621"/>
                  </a:moveTo>
                  <a:lnTo>
                    <a:pt x="2539" y="588621"/>
                  </a:ln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3" name="Freeform: Shape 892">
              <a:extLst>
                <a:ext uri="{FF2B5EF4-FFF2-40B4-BE49-F238E27FC236}">
                  <a16:creationId xmlns:a16="http://schemas.microsoft.com/office/drawing/2014/main" id="{2EC0FE5D-34CC-4959-A46E-8478B1D68A4D}"/>
                </a:ext>
              </a:extLst>
            </p:cNvPr>
            <p:cNvSpPr/>
            <p:nvPr/>
          </p:nvSpPr>
          <p:spPr>
            <a:xfrm>
              <a:off x="10803869" y="5821094"/>
              <a:ext cx="2539" cy="10792"/>
            </a:xfrm>
            <a:custGeom>
              <a:avLst/>
              <a:gdLst>
                <a:gd name="connsiteX0" fmla="*/ 2539 w 2539"/>
                <a:gd name="connsiteY0" fmla="*/ 10792 h 10792"/>
                <a:gd name="connsiteX1" fmla="*/ 2539 w 2539"/>
                <a:gd name="connsiteY1" fmla="*/ 0 h 10792"/>
                <a:gd name="connsiteX2" fmla="*/ 0 w 2539"/>
                <a:gd name="connsiteY2" fmla="*/ 1778 h 10792"/>
                <a:gd name="connsiteX3" fmla="*/ 0 w 2539"/>
                <a:gd name="connsiteY3" fmla="*/ 9015 h 10792"/>
                <a:gd name="connsiteX4" fmla="*/ 2539 w 2539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0792">
                  <a:moveTo>
                    <a:pt x="2539" y="10792"/>
                  </a:move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lnTo>
                    <a:pt x="0" y="9015"/>
                  </a:lnTo>
                  <a:cubicBezTo>
                    <a:pt x="965" y="9413"/>
                    <a:pt x="1829" y="10020"/>
                    <a:pt x="2539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4" name="Freeform: Shape 893">
              <a:extLst>
                <a:ext uri="{FF2B5EF4-FFF2-40B4-BE49-F238E27FC236}">
                  <a16:creationId xmlns:a16="http://schemas.microsoft.com/office/drawing/2014/main" id="{2088EA80-1F4E-4C04-A42A-9FA7A3D7E745}"/>
                </a:ext>
              </a:extLst>
            </p:cNvPr>
            <p:cNvSpPr/>
            <p:nvPr/>
          </p:nvSpPr>
          <p:spPr>
            <a:xfrm>
              <a:off x="10800060" y="5822999"/>
              <a:ext cx="2412" cy="6602"/>
            </a:xfrm>
            <a:custGeom>
              <a:avLst/>
              <a:gdLst>
                <a:gd name="connsiteX0" fmla="*/ 1269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269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5" name="Freeform: Shape 894">
              <a:extLst>
                <a:ext uri="{FF2B5EF4-FFF2-40B4-BE49-F238E27FC236}">
                  <a16:creationId xmlns:a16="http://schemas.microsoft.com/office/drawing/2014/main" id="{35BEA240-8D0B-4292-A4F1-2451A56F64FA}"/>
                </a:ext>
              </a:extLst>
            </p:cNvPr>
            <p:cNvSpPr/>
            <p:nvPr/>
          </p:nvSpPr>
          <p:spPr>
            <a:xfrm>
              <a:off x="10801076" y="5796971"/>
              <a:ext cx="1142" cy="761"/>
            </a:xfrm>
            <a:custGeom>
              <a:avLst/>
              <a:gdLst>
                <a:gd name="connsiteX0" fmla="*/ 762 w 1142"/>
                <a:gd name="connsiteY0" fmla="*/ 762 h 761"/>
                <a:gd name="connsiteX1" fmla="*/ 0 w 1142"/>
                <a:gd name="connsiteY1" fmla="*/ 762 h 761"/>
                <a:gd name="connsiteX2" fmla="*/ 1142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762"/>
                  </a:moveTo>
                  <a:lnTo>
                    <a:pt x="0" y="762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6" name="Freeform: Shape 895">
              <a:extLst>
                <a:ext uri="{FF2B5EF4-FFF2-40B4-BE49-F238E27FC236}">
                  <a16:creationId xmlns:a16="http://schemas.microsoft.com/office/drawing/2014/main" id="{3A9CE949-F90F-49F2-848F-54C31423216D}"/>
                </a:ext>
              </a:extLst>
            </p:cNvPr>
            <p:cNvSpPr/>
            <p:nvPr/>
          </p:nvSpPr>
          <p:spPr>
            <a:xfrm>
              <a:off x="10794503" y="5801795"/>
              <a:ext cx="15714" cy="21330"/>
            </a:xfrm>
            <a:custGeom>
              <a:avLst/>
              <a:gdLst>
                <a:gd name="connsiteX0" fmla="*/ 860 w 15714"/>
                <a:gd name="connsiteY0" fmla="*/ 18156 h 21330"/>
                <a:gd name="connsiteX1" fmla="*/ 3272 w 15714"/>
                <a:gd name="connsiteY1" fmla="*/ 20569 h 21330"/>
                <a:gd name="connsiteX2" fmla="*/ 4796 w 15714"/>
                <a:gd name="connsiteY2" fmla="*/ 21331 h 21330"/>
                <a:gd name="connsiteX3" fmla="*/ 7970 w 15714"/>
                <a:gd name="connsiteY3" fmla="*/ 21331 h 21330"/>
                <a:gd name="connsiteX4" fmla="*/ 9366 w 15714"/>
                <a:gd name="connsiteY4" fmla="*/ 21331 h 21330"/>
                <a:gd name="connsiteX5" fmla="*/ 11906 w 15714"/>
                <a:gd name="connsiteY5" fmla="*/ 19553 h 21330"/>
                <a:gd name="connsiteX6" fmla="*/ 13429 w 15714"/>
                <a:gd name="connsiteY6" fmla="*/ 17014 h 21330"/>
                <a:gd name="connsiteX7" fmla="*/ 13429 w 15714"/>
                <a:gd name="connsiteY7" fmla="*/ 17014 h 21330"/>
                <a:gd name="connsiteX8" fmla="*/ 15715 w 15714"/>
                <a:gd name="connsiteY8" fmla="*/ 9142 h 21330"/>
                <a:gd name="connsiteX9" fmla="*/ 10382 w 15714"/>
                <a:gd name="connsiteY9" fmla="*/ 9142 h 21330"/>
                <a:gd name="connsiteX10" fmla="*/ 3526 w 15714"/>
                <a:gd name="connsiteY10" fmla="*/ 2285 h 21330"/>
                <a:gd name="connsiteX11" fmla="*/ 3526 w 15714"/>
                <a:gd name="connsiteY11" fmla="*/ 0 h 21330"/>
                <a:gd name="connsiteX12" fmla="*/ 3526 w 15714"/>
                <a:gd name="connsiteY12" fmla="*/ 0 h 21330"/>
                <a:gd name="connsiteX13" fmla="*/ 2765 w 15714"/>
                <a:gd name="connsiteY13" fmla="*/ 2412 h 21330"/>
                <a:gd name="connsiteX14" fmla="*/ 352 w 15714"/>
                <a:gd name="connsiteY14" fmla="*/ 10538 h 21330"/>
                <a:gd name="connsiteX15" fmla="*/ 352 w 15714"/>
                <a:gd name="connsiteY15" fmla="*/ 12824 h 21330"/>
                <a:gd name="connsiteX16" fmla="*/ 352 w 15714"/>
                <a:gd name="connsiteY16" fmla="*/ 12824 h 21330"/>
                <a:gd name="connsiteX17" fmla="*/ 860 w 15714"/>
                <a:gd name="connsiteY17" fmla="*/ 18156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14" h="21330">
                  <a:moveTo>
                    <a:pt x="860" y="18156"/>
                  </a:moveTo>
                  <a:cubicBezTo>
                    <a:pt x="1431" y="19166"/>
                    <a:pt x="2269" y="20000"/>
                    <a:pt x="3272" y="20569"/>
                  </a:cubicBezTo>
                  <a:cubicBezTo>
                    <a:pt x="3755" y="20873"/>
                    <a:pt x="4262" y="21129"/>
                    <a:pt x="4796" y="21331"/>
                  </a:cubicBezTo>
                  <a:lnTo>
                    <a:pt x="7970" y="21331"/>
                  </a:lnTo>
                  <a:lnTo>
                    <a:pt x="9366" y="21331"/>
                  </a:lnTo>
                  <a:cubicBezTo>
                    <a:pt x="10331" y="20932"/>
                    <a:pt x="11195" y="20325"/>
                    <a:pt x="11906" y="19553"/>
                  </a:cubicBezTo>
                  <a:cubicBezTo>
                    <a:pt x="12554" y="18803"/>
                    <a:pt x="13074" y="17943"/>
                    <a:pt x="13429" y="17014"/>
                  </a:cubicBezTo>
                  <a:lnTo>
                    <a:pt x="13429" y="17014"/>
                  </a:lnTo>
                  <a:lnTo>
                    <a:pt x="15715" y="9142"/>
                  </a:lnTo>
                  <a:lnTo>
                    <a:pt x="10382" y="9142"/>
                  </a:lnTo>
                  <a:cubicBezTo>
                    <a:pt x="6599" y="9142"/>
                    <a:pt x="3526" y="6072"/>
                    <a:pt x="3526" y="2285"/>
                  </a:cubicBezTo>
                  <a:cubicBezTo>
                    <a:pt x="3386" y="1530"/>
                    <a:pt x="3386" y="755"/>
                    <a:pt x="3526" y="0"/>
                  </a:cubicBezTo>
                  <a:cubicBezTo>
                    <a:pt x="3526" y="0"/>
                    <a:pt x="3526" y="0"/>
                    <a:pt x="3526" y="0"/>
                  </a:cubicBezTo>
                  <a:lnTo>
                    <a:pt x="2765" y="2412"/>
                  </a:lnTo>
                  <a:lnTo>
                    <a:pt x="352" y="10538"/>
                  </a:lnTo>
                  <a:lnTo>
                    <a:pt x="352" y="12824"/>
                  </a:lnTo>
                  <a:lnTo>
                    <a:pt x="352" y="12824"/>
                  </a:lnTo>
                  <a:cubicBezTo>
                    <a:pt x="-258" y="14591"/>
                    <a:pt x="-67" y="16535"/>
                    <a:pt x="860" y="181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7" name="Freeform: Shape 896">
              <a:extLst>
                <a:ext uri="{FF2B5EF4-FFF2-40B4-BE49-F238E27FC236}">
                  <a16:creationId xmlns:a16="http://schemas.microsoft.com/office/drawing/2014/main" id="{02E22E43-787B-4CBB-A8DC-9876098DD7AD}"/>
                </a:ext>
              </a:extLst>
            </p:cNvPr>
            <p:cNvSpPr/>
            <p:nvPr/>
          </p:nvSpPr>
          <p:spPr>
            <a:xfrm>
              <a:off x="11231621" y="6824011"/>
              <a:ext cx="120110" cy="2412"/>
            </a:xfrm>
            <a:custGeom>
              <a:avLst/>
              <a:gdLst>
                <a:gd name="connsiteX0" fmla="*/ 0 w 120110"/>
                <a:gd name="connsiteY0" fmla="*/ 0 h 2412"/>
                <a:gd name="connsiteX1" fmla="*/ 0 w 120110"/>
                <a:gd name="connsiteY1" fmla="*/ 1270 h 2412"/>
                <a:gd name="connsiteX2" fmla="*/ 0 w 120110"/>
                <a:gd name="connsiteY2" fmla="*/ 2412 h 2412"/>
                <a:gd name="connsiteX3" fmla="*/ 120111 w 120110"/>
                <a:gd name="connsiteY3" fmla="*/ 2412 h 2412"/>
                <a:gd name="connsiteX4" fmla="*/ 115794 w 120110"/>
                <a:gd name="connsiteY4" fmla="*/ 0 h 2412"/>
                <a:gd name="connsiteX5" fmla="*/ 0 w 12011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110" h="2412">
                  <a:moveTo>
                    <a:pt x="0" y="0"/>
                  </a:moveTo>
                  <a:lnTo>
                    <a:pt x="0" y="1270"/>
                  </a:lnTo>
                  <a:lnTo>
                    <a:pt x="0" y="2412"/>
                  </a:lnTo>
                  <a:lnTo>
                    <a:pt x="120111" y="2412"/>
                  </a:lnTo>
                  <a:lnTo>
                    <a:pt x="1157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8" name="Freeform: Shape 897">
              <a:extLst>
                <a:ext uri="{FF2B5EF4-FFF2-40B4-BE49-F238E27FC236}">
                  <a16:creationId xmlns:a16="http://schemas.microsoft.com/office/drawing/2014/main" id="{28CBFD09-58BB-4A8D-BF19-F791CBD2CABE}"/>
                </a:ext>
              </a:extLst>
            </p:cNvPr>
            <p:cNvSpPr/>
            <p:nvPr/>
          </p:nvSpPr>
          <p:spPr>
            <a:xfrm>
              <a:off x="11231621" y="6803950"/>
              <a:ext cx="89638" cy="2412"/>
            </a:xfrm>
            <a:custGeom>
              <a:avLst/>
              <a:gdLst>
                <a:gd name="connsiteX0" fmla="*/ 0 w 89638"/>
                <a:gd name="connsiteY0" fmla="*/ 1143 h 2412"/>
                <a:gd name="connsiteX1" fmla="*/ 0 w 89638"/>
                <a:gd name="connsiteY1" fmla="*/ 2412 h 2412"/>
                <a:gd name="connsiteX2" fmla="*/ 89639 w 89638"/>
                <a:gd name="connsiteY2" fmla="*/ 2412 h 2412"/>
                <a:gd name="connsiteX3" fmla="*/ 89639 w 89638"/>
                <a:gd name="connsiteY3" fmla="*/ 0 h 2412"/>
                <a:gd name="connsiteX4" fmla="*/ 0 w 89638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38" h="2412">
                  <a:moveTo>
                    <a:pt x="0" y="1143"/>
                  </a:moveTo>
                  <a:lnTo>
                    <a:pt x="0" y="2412"/>
                  </a:lnTo>
                  <a:lnTo>
                    <a:pt x="89639" y="2412"/>
                  </a:lnTo>
                  <a:cubicBezTo>
                    <a:pt x="89512" y="1612"/>
                    <a:pt x="89512" y="800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9" name="Freeform: Shape 898">
              <a:extLst>
                <a:ext uri="{FF2B5EF4-FFF2-40B4-BE49-F238E27FC236}">
                  <a16:creationId xmlns:a16="http://schemas.microsoft.com/office/drawing/2014/main" id="{B0A2D156-C994-4231-91B6-A01F020845B3}"/>
                </a:ext>
              </a:extLst>
            </p:cNvPr>
            <p:cNvSpPr/>
            <p:nvPr/>
          </p:nvSpPr>
          <p:spPr>
            <a:xfrm>
              <a:off x="11321164" y="6797983"/>
              <a:ext cx="46565" cy="31233"/>
            </a:xfrm>
            <a:custGeom>
              <a:avLst/>
              <a:gdLst>
                <a:gd name="connsiteX0" fmla="*/ 6825 w 46565"/>
                <a:gd name="connsiteY0" fmla="*/ 7999 h 31233"/>
                <a:gd name="connsiteX1" fmla="*/ 5555 w 46565"/>
                <a:gd name="connsiteY1" fmla="*/ 6729 h 31233"/>
                <a:gd name="connsiteX2" fmla="*/ 5555 w 46565"/>
                <a:gd name="connsiteY2" fmla="*/ 0 h 31233"/>
                <a:gd name="connsiteX3" fmla="*/ 857 w 46565"/>
                <a:gd name="connsiteY3" fmla="*/ 3301 h 31233"/>
                <a:gd name="connsiteX4" fmla="*/ 95 w 46565"/>
                <a:gd name="connsiteY4" fmla="*/ 5587 h 31233"/>
                <a:gd name="connsiteX5" fmla="*/ 95 w 46565"/>
                <a:gd name="connsiteY5" fmla="*/ 7999 h 31233"/>
                <a:gd name="connsiteX6" fmla="*/ 3397 w 46565"/>
                <a:gd name="connsiteY6" fmla="*/ 12697 h 31233"/>
                <a:gd name="connsiteX7" fmla="*/ 26250 w 46565"/>
                <a:gd name="connsiteY7" fmla="*/ 26028 h 31233"/>
                <a:gd name="connsiteX8" fmla="*/ 30568 w 46565"/>
                <a:gd name="connsiteY8" fmla="*/ 28441 h 31233"/>
                <a:gd name="connsiteX9" fmla="*/ 35265 w 46565"/>
                <a:gd name="connsiteY9" fmla="*/ 31234 h 31233"/>
                <a:gd name="connsiteX10" fmla="*/ 35265 w 46565"/>
                <a:gd name="connsiteY10" fmla="*/ 27171 h 31233"/>
                <a:gd name="connsiteX11" fmla="*/ 41588 w 46565"/>
                <a:gd name="connsiteY11" fmla="*/ 19820 h 31233"/>
                <a:gd name="connsiteX12" fmla="*/ 42376 w 46565"/>
                <a:gd name="connsiteY12" fmla="*/ 19807 h 31233"/>
                <a:gd name="connsiteX13" fmla="*/ 46566 w 46565"/>
                <a:gd name="connsiteY13" fmla="*/ 21330 h 31233"/>
                <a:gd name="connsiteX14" fmla="*/ 46566 w 46565"/>
                <a:gd name="connsiteY14" fmla="*/ 21330 h 31233"/>
                <a:gd name="connsiteX15" fmla="*/ 11141 w 46565"/>
                <a:gd name="connsiteY15" fmla="*/ 889 h 31233"/>
                <a:gd name="connsiteX16" fmla="*/ 8983 w 46565"/>
                <a:gd name="connsiteY16" fmla="*/ 127 h 31233"/>
                <a:gd name="connsiteX17" fmla="*/ 8983 w 46565"/>
                <a:gd name="connsiteY17" fmla="*/ 7110 h 31233"/>
                <a:gd name="connsiteX18" fmla="*/ 7346 w 46565"/>
                <a:gd name="connsiteY18" fmla="*/ 8215 h 31233"/>
                <a:gd name="connsiteX19" fmla="*/ 6825 w 46565"/>
                <a:gd name="connsiteY19" fmla="*/ 7999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565" h="31233">
                  <a:moveTo>
                    <a:pt x="6825" y="7999"/>
                  </a:moveTo>
                  <a:cubicBezTo>
                    <a:pt x="6152" y="7935"/>
                    <a:pt x="5618" y="7402"/>
                    <a:pt x="5555" y="6729"/>
                  </a:cubicBezTo>
                  <a:lnTo>
                    <a:pt x="5555" y="0"/>
                  </a:lnTo>
                  <a:cubicBezTo>
                    <a:pt x="3587" y="381"/>
                    <a:pt x="1873" y="1574"/>
                    <a:pt x="857" y="3301"/>
                  </a:cubicBezTo>
                  <a:cubicBezTo>
                    <a:pt x="451" y="4000"/>
                    <a:pt x="197" y="4787"/>
                    <a:pt x="95" y="5587"/>
                  </a:cubicBezTo>
                  <a:cubicBezTo>
                    <a:pt x="-32" y="6386"/>
                    <a:pt x="-32" y="7199"/>
                    <a:pt x="95" y="7999"/>
                  </a:cubicBezTo>
                  <a:cubicBezTo>
                    <a:pt x="425" y="9992"/>
                    <a:pt x="1632" y="11719"/>
                    <a:pt x="3397" y="12697"/>
                  </a:cubicBezTo>
                  <a:lnTo>
                    <a:pt x="26250" y="26028"/>
                  </a:lnTo>
                  <a:lnTo>
                    <a:pt x="30568" y="28441"/>
                  </a:lnTo>
                  <a:lnTo>
                    <a:pt x="35265" y="31234"/>
                  </a:lnTo>
                  <a:lnTo>
                    <a:pt x="35265" y="27171"/>
                  </a:lnTo>
                  <a:cubicBezTo>
                    <a:pt x="34986" y="23400"/>
                    <a:pt x="37817" y="20099"/>
                    <a:pt x="41588" y="19820"/>
                  </a:cubicBezTo>
                  <a:cubicBezTo>
                    <a:pt x="41855" y="19807"/>
                    <a:pt x="42109" y="19794"/>
                    <a:pt x="42376" y="19807"/>
                  </a:cubicBezTo>
                  <a:cubicBezTo>
                    <a:pt x="43899" y="19845"/>
                    <a:pt x="45372" y="20378"/>
                    <a:pt x="46566" y="21330"/>
                  </a:cubicBezTo>
                  <a:lnTo>
                    <a:pt x="46566" y="21330"/>
                  </a:lnTo>
                  <a:lnTo>
                    <a:pt x="11141" y="889"/>
                  </a:lnTo>
                  <a:cubicBezTo>
                    <a:pt x="10469" y="508"/>
                    <a:pt x="9745" y="241"/>
                    <a:pt x="8983" y="127"/>
                  </a:cubicBezTo>
                  <a:lnTo>
                    <a:pt x="8983" y="7110"/>
                  </a:lnTo>
                  <a:cubicBezTo>
                    <a:pt x="8830" y="7872"/>
                    <a:pt x="8107" y="8367"/>
                    <a:pt x="7346" y="8215"/>
                  </a:cubicBezTo>
                  <a:cubicBezTo>
                    <a:pt x="7155" y="8177"/>
                    <a:pt x="6977" y="8101"/>
                    <a:pt x="6825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0" name="Freeform: Shape 899">
              <a:extLst>
                <a:ext uri="{FF2B5EF4-FFF2-40B4-BE49-F238E27FC236}">
                  <a16:creationId xmlns:a16="http://schemas.microsoft.com/office/drawing/2014/main" id="{2F229CEC-06B9-4D4D-A966-4367EDD894A7}"/>
                </a:ext>
              </a:extLst>
            </p:cNvPr>
            <p:cNvSpPr/>
            <p:nvPr/>
          </p:nvSpPr>
          <p:spPr>
            <a:xfrm>
              <a:off x="11326719" y="6509639"/>
              <a:ext cx="2539" cy="296723"/>
            </a:xfrm>
            <a:custGeom>
              <a:avLst/>
              <a:gdLst>
                <a:gd name="connsiteX0" fmla="*/ 0 w 2539"/>
                <a:gd name="connsiteY0" fmla="*/ 0 h 296723"/>
                <a:gd name="connsiteX1" fmla="*/ 0 w 2539"/>
                <a:gd name="connsiteY1" fmla="*/ 295453 h 296723"/>
                <a:gd name="connsiteX2" fmla="*/ 1270 w 2539"/>
                <a:gd name="connsiteY2" fmla="*/ 296723 h 296723"/>
                <a:gd name="connsiteX3" fmla="*/ 2539 w 2539"/>
                <a:gd name="connsiteY3" fmla="*/ 295453 h 296723"/>
                <a:gd name="connsiteX4" fmla="*/ 2539 w 2539"/>
                <a:gd name="connsiteY4" fmla="*/ 0 h 296723"/>
                <a:gd name="connsiteX5" fmla="*/ 1270 w 2539"/>
                <a:gd name="connsiteY5" fmla="*/ 0 h 296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96723">
                  <a:moveTo>
                    <a:pt x="0" y="0"/>
                  </a:moveTo>
                  <a:lnTo>
                    <a:pt x="0" y="295453"/>
                  </a:lnTo>
                  <a:cubicBezTo>
                    <a:pt x="0" y="296152"/>
                    <a:pt x="572" y="296723"/>
                    <a:pt x="1270" y="296723"/>
                  </a:cubicBezTo>
                  <a:cubicBezTo>
                    <a:pt x="1968" y="296723"/>
                    <a:pt x="2539" y="296152"/>
                    <a:pt x="2539" y="295453"/>
                  </a:cubicBez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1" name="Freeform: Shape 900">
              <a:extLst>
                <a:ext uri="{FF2B5EF4-FFF2-40B4-BE49-F238E27FC236}">
                  <a16:creationId xmlns:a16="http://schemas.microsoft.com/office/drawing/2014/main" id="{2E9E8126-8C8E-4B16-A047-5E394139D186}"/>
                </a:ext>
              </a:extLst>
            </p:cNvPr>
            <p:cNvSpPr/>
            <p:nvPr/>
          </p:nvSpPr>
          <p:spPr>
            <a:xfrm>
              <a:off x="9790292" y="6239452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2" name="Freeform: Shape 901">
              <a:extLst>
                <a:ext uri="{FF2B5EF4-FFF2-40B4-BE49-F238E27FC236}">
                  <a16:creationId xmlns:a16="http://schemas.microsoft.com/office/drawing/2014/main" id="{B3D6D6DE-DEC5-4D8F-AA84-84DCA56AE60E}"/>
                </a:ext>
              </a:extLst>
            </p:cNvPr>
            <p:cNvSpPr/>
            <p:nvPr/>
          </p:nvSpPr>
          <p:spPr>
            <a:xfrm>
              <a:off x="10474517" y="5841663"/>
              <a:ext cx="2412" cy="275138"/>
            </a:xfrm>
            <a:custGeom>
              <a:avLst/>
              <a:gdLst>
                <a:gd name="connsiteX0" fmla="*/ 1270 w 2412"/>
                <a:gd name="connsiteY0" fmla="*/ 275139 h 275138"/>
                <a:gd name="connsiteX1" fmla="*/ 2412 w 2412"/>
                <a:gd name="connsiteY1" fmla="*/ 275139 h 275138"/>
                <a:gd name="connsiteX2" fmla="*/ 2412 w 2412"/>
                <a:gd name="connsiteY2" fmla="*/ 1397 h 275138"/>
                <a:gd name="connsiteX3" fmla="*/ 0 w 2412"/>
                <a:gd name="connsiteY3" fmla="*/ 0 h 275138"/>
                <a:gd name="connsiteX4" fmla="*/ 0 w 2412"/>
                <a:gd name="connsiteY4" fmla="*/ 275139 h 275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138">
                  <a:moveTo>
                    <a:pt x="1270" y="275139"/>
                  </a:moveTo>
                  <a:lnTo>
                    <a:pt x="2412" y="275139"/>
                  </a:lnTo>
                  <a:lnTo>
                    <a:pt x="2412" y="1397"/>
                  </a:lnTo>
                  <a:cubicBezTo>
                    <a:pt x="1537" y="1058"/>
                    <a:pt x="724" y="587"/>
                    <a:pt x="0" y="0"/>
                  </a:cubicBezTo>
                  <a:lnTo>
                    <a:pt x="0" y="2751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3" name="Freeform: Shape 902">
              <a:extLst>
                <a:ext uri="{FF2B5EF4-FFF2-40B4-BE49-F238E27FC236}">
                  <a16:creationId xmlns:a16="http://schemas.microsoft.com/office/drawing/2014/main" id="{BA7FC2DA-C5CB-4907-856E-94E38E7B6976}"/>
                </a:ext>
              </a:extLst>
            </p:cNvPr>
            <p:cNvSpPr/>
            <p:nvPr/>
          </p:nvSpPr>
          <p:spPr>
            <a:xfrm>
              <a:off x="10474762" y="5822991"/>
              <a:ext cx="2429" cy="8387"/>
            </a:xfrm>
            <a:custGeom>
              <a:avLst/>
              <a:gdLst>
                <a:gd name="connsiteX0" fmla="*/ 9 w 2429"/>
                <a:gd name="connsiteY0" fmla="*/ 1278 h 8387"/>
                <a:gd name="connsiteX1" fmla="*/ 9 w 2429"/>
                <a:gd name="connsiteY1" fmla="*/ 8388 h 8387"/>
                <a:gd name="connsiteX2" fmla="*/ 2422 w 2429"/>
                <a:gd name="connsiteY2" fmla="*/ 6991 h 8387"/>
                <a:gd name="connsiteX3" fmla="*/ 2422 w 2429"/>
                <a:gd name="connsiteY3" fmla="*/ 1278 h 8387"/>
                <a:gd name="connsiteX4" fmla="*/ 1419 w 2429"/>
                <a:gd name="connsiteY4" fmla="*/ 16 h 8387"/>
                <a:gd name="connsiteX5" fmla="*/ 1279 w 2429"/>
                <a:gd name="connsiteY5" fmla="*/ 8 h 8387"/>
                <a:gd name="connsiteX6" fmla="*/ 9 w 2429"/>
                <a:gd name="connsiteY6" fmla="*/ 1007 h 8387"/>
                <a:gd name="connsiteX7" fmla="*/ 9 w 2429"/>
                <a:gd name="connsiteY7" fmla="*/ 1278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8387">
                  <a:moveTo>
                    <a:pt x="9" y="1278"/>
                  </a:moveTo>
                  <a:lnTo>
                    <a:pt x="9" y="8388"/>
                  </a:lnTo>
                  <a:cubicBezTo>
                    <a:pt x="733" y="7801"/>
                    <a:pt x="1545" y="7330"/>
                    <a:pt x="2422" y="6991"/>
                  </a:cubicBez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4" name="Freeform: Shape 903">
              <a:extLst>
                <a:ext uri="{FF2B5EF4-FFF2-40B4-BE49-F238E27FC236}">
                  <a16:creationId xmlns:a16="http://schemas.microsoft.com/office/drawing/2014/main" id="{F70E52AD-EBF7-4193-9364-2646854627CB}"/>
                </a:ext>
              </a:extLst>
            </p:cNvPr>
            <p:cNvSpPr/>
            <p:nvPr/>
          </p:nvSpPr>
          <p:spPr>
            <a:xfrm>
              <a:off x="10800060" y="5843187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269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5" name="Freeform: Shape 904">
              <a:extLst>
                <a:ext uri="{FF2B5EF4-FFF2-40B4-BE49-F238E27FC236}">
                  <a16:creationId xmlns:a16="http://schemas.microsoft.com/office/drawing/2014/main" id="{51D2B22D-AF09-497E-9F2A-8586127F0084}"/>
                </a:ext>
              </a:extLst>
            </p:cNvPr>
            <p:cNvSpPr/>
            <p:nvPr/>
          </p:nvSpPr>
          <p:spPr>
            <a:xfrm>
              <a:off x="10974640" y="5655402"/>
              <a:ext cx="13839" cy="141441"/>
            </a:xfrm>
            <a:custGeom>
              <a:avLst/>
              <a:gdLst>
                <a:gd name="connsiteX0" fmla="*/ 0 w 13839"/>
                <a:gd name="connsiteY0" fmla="*/ 6983 h 141441"/>
                <a:gd name="connsiteX1" fmla="*/ 0 w 13839"/>
                <a:gd name="connsiteY1" fmla="*/ 141442 h 141441"/>
                <a:gd name="connsiteX2" fmla="*/ 13840 w 13839"/>
                <a:gd name="connsiteY2" fmla="*/ 141442 h 141441"/>
                <a:gd name="connsiteX3" fmla="*/ 13840 w 13839"/>
                <a:gd name="connsiteY3" fmla="*/ 6983 h 141441"/>
                <a:gd name="connsiteX4" fmla="*/ 6856 w 13839"/>
                <a:gd name="connsiteY4" fmla="*/ 0 h 141441"/>
                <a:gd name="connsiteX5" fmla="*/ 0 w 13839"/>
                <a:gd name="connsiteY5" fmla="*/ 6983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41441">
                  <a:moveTo>
                    <a:pt x="0" y="6983"/>
                  </a:moveTo>
                  <a:lnTo>
                    <a:pt x="0" y="141442"/>
                  </a:lnTo>
                  <a:lnTo>
                    <a:pt x="13840" y="141442"/>
                  </a:ln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6" name="Freeform: Shape 905">
              <a:extLst>
                <a:ext uri="{FF2B5EF4-FFF2-40B4-BE49-F238E27FC236}">
                  <a16:creationId xmlns:a16="http://schemas.microsoft.com/office/drawing/2014/main" id="{7060984F-76D4-49EE-AB6E-E8FF952300FE}"/>
                </a:ext>
              </a:extLst>
            </p:cNvPr>
            <p:cNvSpPr/>
            <p:nvPr/>
          </p:nvSpPr>
          <p:spPr>
            <a:xfrm>
              <a:off x="8621054" y="6430919"/>
              <a:ext cx="10157" cy="13839"/>
            </a:xfrm>
            <a:custGeom>
              <a:avLst/>
              <a:gdLst>
                <a:gd name="connsiteX0" fmla="*/ 0 w 10157"/>
                <a:gd name="connsiteY0" fmla="*/ 7872 h 13839"/>
                <a:gd name="connsiteX1" fmla="*/ 0 w 10157"/>
                <a:gd name="connsiteY1" fmla="*/ 13839 h 13839"/>
                <a:gd name="connsiteX2" fmla="*/ 10157 w 10157"/>
                <a:gd name="connsiteY2" fmla="*/ 13839 h 13839"/>
                <a:gd name="connsiteX3" fmla="*/ 10157 w 10157"/>
                <a:gd name="connsiteY3" fmla="*/ 13839 h 13839"/>
                <a:gd name="connsiteX4" fmla="*/ 3301 w 10157"/>
                <a:gd name="connsiteY4" fmla="*/ 6983 h 13839"/>
                <a:gd name="connsiteX5" fmla="*/ 10030 w 10157"/>
                <a:gd name="connsiteY5" fmla="*/ 0 h 13839"/>
                <a:gd name="connsiteX6" fmla="*/ 10030 w 10157"/>
                <a:gd name="connsiteY6" fmla="*/ 0 h 13839"/>
                <a:gd name="connsiteX7" fmla="*/ 0 w 10157"/>
                <a:gd name="connsiteY7" fmla="*/ 0 h 13839"/>
                <a:gd name="connsiteX8" fmla="*/ 0 w 10157"/>
                <a:gd name="connsiteY8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57" h="13839">
                  <a:moveTo>
                    <a:pt x="0" y="7872"/>
                  </a:moveTo>
                  <a:lnTo>
                    <a:pt x="0" y="13839"/>
                  </a:lnTo>
                  <a:lnTo>
                    <a:pt x="10157" y="13839"/>
                  </a:lnTo>
                  <a:lnTo>
                    <a:pt x="10157" y="13839"/>
                  </a:lnTo>
                  <a:cubicBezTo>
                    <a:pt x="6374" y="13839"/>
                    <a:pt x="3301" y="10767"/>
                    <a:pt x="3301" y="6983"/>
                  </a:cubicBezTo>
                  <a:cubicBezTo>
                    <a:pt x="3301" y="3225"/>
                    <a:pt x="6272" y="140"/>
                    <a:pt x="10030" y="0"/>
                  </a:cubicBezTo>
                  <a:lnTo>
                    <a:pt x="10030" y="0"/>
                  </a:ln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7" name="Freeform: Shape 906">
              <a:extLst>
                <a:ext uri="{FF2B5EF4-FFF2-40B4-BE49-F238E27FC236}">
                  <a16:creationId xmlns:a16="http://schemas.microsoft.com/office/drawing/2014/main" id="{15D6D757-FF74-4445-940C-C032771958B9}"/>
                </a:ext>
              </a:extLst>
            </p:cNvPr>
            <p:cNvSpPr/>
            <p:nvPr/>
          </p:nvSpPr>
          <p:spPr>
            <a:xfrm>
              <a:off x="8624609" y="6430665"/>
              <a:ext cx="91796" cy="13839"/>
            </a:xfrm>
            <a:custGeom>
              <a:avLst/>
              <a:gdLst>
                <a:gd name="connsiteX0" fmla="*/ 0 w 91796"/>
                <a:gd name="connsiteY0" fmla="*/ 6983 h 13839"/>
                <a:gd name="connsiteX1" fmla="*/ 6856 w 91796"/>
                <a:gd name="connsiteY1" fmla="*/ 13840 h 13839"/>
                <a:gd name="connsiteX2" fmla="*/ 91797 w 91796"/>
                <a:gd name="connsiteY2" fmla="*/ 13840 h 13839"/>
                <a:gd name="connsiteX3" fmla="*/ 91797 w 91796"/>
                <a:gd name="connsiteY3" fmla="*/ 0 h 13839"/>
                <a:gd name="connsiteX4" fmla="*/ 6729 w 91796"/>
                <a:gd name="connsiteY4" fmla="*/ 0 h 13839"/>
                <a:gd name="connsiteX5" fmla="*/ 0 w 91796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796" h="13839">
                  <a:moveTo>
                    <a:pt x="0" y="6983"/>
                  </a:moveTo>
                  <a:cubicBezTo>
                    <a:pt x="0" y="10767"/>
                    <a:pt x="3072" y="13840"/>
                    <a:pt x="6856" y="13840"/>
                  </a:cubicBezTo>
                  <a:lnTo>
                    <a:pt x="91797" y="13840"/>
                  </a:lnTo>
                  <a:lnTo>
                    <a:pt x="91797" y="0"/>
                  </a:lnTo>
                  <a:lnTo>
                    <a:pt x="6729" y="0"/>
                  </a:lnTo>
                  <a:cubicBezTo>
                    <a:pt x="2970" y="140"/>
                    <a:pt x="0" y="322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8" name="Freeform: Shape 907">
              <a:extLst>
                <a:ext uri="{FF2B5EF4-FFF2-40B4-BE49-F238E27FC236}">
                  <a16:creationId xmlns:a16="http://schemas.microsoft.com/office/drawing/2014/main" id="{287BF313-C588-482D-B0AA-0907B8A9CC2A}"/>
                </a:ext>
              </a:extLst>
            </p:cNvPr>
            <p:cNvSpPr/>
            <p:nvPr/>
          </p:nvSpPr>
          <p:spPr>
            <a:xfrm>
              <a:off x="10277338" y="5843187"/>
              <a:ext cx="2412" cy="273234"/>
            </a:xfrm>
            <a:custGeom>
              <a:avLst/>
              <a:gdLst>
                <a:gd name="connsiteX0" fmla="*/ 508 w 2412"/>
                <a:gd name="connsiteY0" fmla="*/ 267394 h 273234"/>
                <a:gd name="connsiteX1" fmla="*/ 508 w 2412"/>
                <a:gd name="connsiteY1" fmla="*/ 268155 h 273234"/>
                <a:gd name="connsiteX2" fmla="*/ 508 w 2412"/>
                <a:gd name="connsiteY2" fmla="*/ 269552 h 273234"/>
                <a:gd name="connsiteX3" fmla="*/ 508 w 2412"/>
                <a:gd name="connsiteY3" fmla="*/ 269552 h 273234"/>
                <a:gd name="connsiteX4" fmla="*/ 508 w 2412"/>
                <a:gd name="connsiteY4" fmla="*/ 273234 h 273234"/>
                <a:gd name="connsiteX5" fmla="*/ 2412 w 2412"/>
                <a:gd name="connsiteY5" fmla="*/ 273234 h 273234"/>
                <a:gd name="connsiteX6" fmla="*/ 2412 w 2412"/>
                <a:gd name="connsiteY6" fmla="*/ 0 h 273234"/>
                <a:gd name="connsiteX7" fmla="*/ 2412 w 2412"/>
                <a:gd name="connsiteY7" fmla="*/ 0 h 273234"/>
                <a:gd name="connsiteX8" fmla="*/ 1142 w 2412"/>
                <a:gd name="connsiteY8" fmla="*/ 0 h 273234"/>
                <a:gd name="connsiteX9" fmla="*/ 0 w 2412"/>
                <a:gd name="connsiteY9" fmla="*/ 0 h 273234"/>
                <a:gd name="connsiteX10" fmla="*/ 0 w 2412"/>
                <a:gd name="connsiteY10" fmla="*/ 0 h 27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273234">
                  <a:moveTo>
                    <a:pt x="508" y="267394"/>
                  </a:moveTo>
                  <a:cubicBezTo>
                    <a:pt x="444" y="267648"/>
                    <a:pt x="444" y="267901"/>
                    <a:pt x="508" y="268155"/>
                  </a:cubicBezTo>
                  <a:cubicBezTo>
                    <a:pt x="571" y="268625"/>
                    <a:pt x="571" y="269082"/>
                    <a:pt x="508" y="269552"/>
                  </a:cubicBezTo>
                  <a:cubicBezTo>
                    <a:pt x="508" y="269552"/>
                    <a:pt x="508" y="269552"/>
                    <a:pt x="508" y="269552"/>
                  </a:cubicBezTo>
                  <a:lnTo>
                    <a:pt x="508" y="273234"/>
                  </a:lnTo>
                  <a:lnTo>
                    <a:pt x="2412" y="273234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1993" y="74"/>
                    <a:pt x="1562" y="74"/>
                    <a:pt x="1142" y="0"/>
                  </a:cubicBezTo>
                  <a:cubicBezTo>
                    <a:pt x="762" y="53"/>
                    <a:pt x="380" y="5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9" name="Freeform: Shape 908">
              <a:extLst>
                <a:ext uri="{FF2B5EF4-FFF2-40B4-BE49-F238E27FC236}">
                  <a16:creationId xmlns:a16="http://schemas.microsoft.com/office/drawing/2014/main" id="{13652C2F-1443-469A-A776-64A2DF32710D}"/>
                </a:ext>
              </a:extLst>
            </p:cNvPr>
            <p:cNvSpPr/>
            <p:nvPr/>
          </p:nvSpPr>
          <p:spPr>
            <a:xfrm>
              <a:off x="10270481" y="5834045"/>
              <a:ext cx="2412" cy="270567"/>
            </a:xfrm>
            <a:custGeom>
              <a:avLst/>
              <a:gdLst>
                <a:gd name="connsiteX0" fmla="*/ 1143 w 2412"/>
                <a:gd name="connsiteY0" fmla="*/ 270568 h 270567"/>
                <a:gd name="connsiteX1" fmla="*/ 2412 w 2412"/>
                <a:gd name="connsiteY1" fmla="*/ 270568 h 270567"/>
                <a:gd name="connsiteX2" fmla="*/ 2412 w 2412"/>
                <a:gd name="connsiteY2" fmla="*/ 270568 h 270567"/>
                <a:gd name="connsiteX3" fmla="*/ 2412 w 2412"/>
                <a:gd name="connsiteY3" fmla="*/ 3936 h 270567"/>
                <a:gd name="connsiteX4" fmla="*/ 0 w 2412"/>
                <a:gd name="connsiteY4" fmla="*/ 0 h 270567"/>
                <a:gd name="connsiteX5" fmla="*/ 0 w 2412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0567">
                  <a:moveTo>
                    <a:pt x="1143" y="270568"/>
                  </a:moveTo>
                  <a:lnTo>
                    <a:pt x="2412" y="270568"/>
                  </a:lnTo>
                  <a:lnTo>
                    <a:pt x="2412" y="270568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0" name="Freeform: Shape 909">
              <a:extLst>
                <a:ext uri="{FF2B5EF4-FFF2-40B4-BE49-F238E27FC236}">
                  <a16:creationId xmlns:a16="http://schemas.microsoft.com/office/drawing/2014/main" id="{6D370F48-36CF-4E04-BE1E-70077A35E05B}"/>
                </a:ext>
              </a:extLst>
            </p:cNvPr>
            <p:cNvSpPr/>
            <p:nvPr/>
          </p:nvSpPr>
          <p:spPr>
            <a:xfrm>
              <a:off x="10246231" y="5795701"/>
              <a:ext cx="1396" cy="296469"/>
            </a:xfrm>
            <a:custGeom>
              <a:avLst/>
              <a:gdLst>
                <a:gd name="connsiteX0" fmla="*/ 635 w 1396"/>
                <a:gd name="connsiteY0" fmla="*/ 296469 h 296469"/>
                <a:gd name="connsiteX1" fmla="*/ 1396 w 1396"/>
                <a:gd name="connsiteY1" fmla="*/ 296469 h 296469"/>
                <a:gd name="connsiteX2" fmla="*/ 1396 w 1396"/>
                <a:gd name="connsiteY2" fmla="*/ 296469 h 296469"/>
                <a:gd name="connsiteX3" fmla="*/ 1396 w 1396"/>
                <a:gd name="connsiteY3" fmla="*/ 3936 h 296469"/>
                <a:gd name="connsiteX4" fmla="*/ 0 w 1396"/>
                <a:gd name="connsiteY4" fmla="*/ 0 h 296469"/>
                <a:gd name="connsiteX5" fmla="*/ 0 w 1396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6" h="296469">
                  <a:moveTo>
                    <a:pt x="635" y="296469"/>
                  </a:moveTo>
                  <a:lnTo>
                    <a:pt x="1396" y="296469"/>
                  </a:lnTo>
                  <a:lnTo>
                    <a:pt x="1396" y="296469"/>
                  </a:lnTo>
                  <a:lnTo>
                    <a:pt x="1396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1" name="Freeform: Shape 910">
              <a:extLst>
                <a:ext uri="{FF2B5EF4-FFF2-40B4-BE49-F238E27FC236}">
                  <a16:creationId xmlns:a16="http://schemas.microsoft.com/office/drawing/2014/main" id="{292552A7-69A5-44B2-94F9-54E544103921}"/>
                </a:ext>
              </a:extLst>
            </p:cNvPr>
            <p:cNvSpPr/>
            <p:nvPr/>
          </p:nvSpPr>
          <p:spPr>
            <a:xfrm>
              <a:off x="9390093" y="6092170"/>
              <a:ext cx="21837" cy="2412"/>
            </a:xfrm>
            <a:custGeom>
              <a:avLst/>
              <a:gdLst>
                <a:gd name="connsiteX0" fmla="*/ 21838 w 21837"/>
                <a:gd name="connsiteY0" fmla="*/ 0 h 2412"/>
                <a:gd name="connsiteX1" fmla="*/ 0 w 21837"/>
                <a:gd name="connsiteY1" fmla="*/ 0 h 2412"/>
                <a:gd name="connsiteX2" fmla="*/ 10157 w 21837"/>
                <a:gd name="connsiteY2" fmla="*/ 2412 h 2412"/>
                <a:gd name="connsiteX3" fmla="*/ 19807 w 21837"/>
                <a:gd name="connsiteY3" fmla="*/ 2412 h 2412"/>
                <a:gd name="connsiteX4" fmla="*/ 21838 w 21837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7" h="2412">
                  <a:moveTo>
                    <a:pt x="21838" y="0"/>
                  </a:moveTo>
                  <a:lnTo>
                    <a:pt x="0" y="0"/>
                  </a:lnTo>
                  <a:lnTo>
                    <a:pt x="10157" y="2412"/>
                  </a:lnTo>
                  <a:lnTo>
                    <a:pt x="19807" y="2412"/>
                  </a:lnTo>
                  <a:cubicBezTo>
                    <a:pt x="20302" y="1473"/>
                    <a:pt x="21000" y="648"/>
                    <a:pt x="218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2" name="Freeform: Shape 911">
              <a:extLst>
                <a:ext uri="{FF2B5EF4-FFF2-40B4-BE49-F238E27FC236}">
                  <a16:creationId xmlns:a16="http://schemas.microsoft.com/office/drawing/2014/main" id="{B1889F98-A90E-444F-A3FF-E8652C7B6A8E}"/>
                </a:ext>
              </a:extLst>
            </p:cNvPr>
            <p:cNvSpPr/>
            <p:nvPr/>
          </p:nvSpPr>
          <p:spPr>
            <a:xfrm>
              <a:off x="9420945" y="6092170"/>
              <a:ext cx="38090" cy="2412"/>
            </a:xfrm>
            <a:custGeom>
              <a:avLst/>
              <a:gdLst>
                <a:gd name="connsiteX0" fmla="*/ 38090 w 38090"/>
                <a:gd name="connsiteY0" fmla="*/ 0 h 2412"/>
                <a:gd name="connsiteX1" fmla="*/ 0 w 38090"/>
                <a:gd name="connsiteY1" fmla="*/ 0 h 2412"/>
                <a:gd name="connsiteX2" fmla="*/ 2031 w 38090"/>
                <a:gd name="connsiteY2" fmla="*/ 2412 h 2412"/>
                <a:gd name="connsiteX3" fmla="*/ 38090 w 38090"/>
                <a:gd name="connsiteY3" fmla="*/ 2412 h 2412"/>
                <a:gd name="connsiteX4" fmla="*/ 38090 w 38090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0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09"/>
                    <a:pt x="1575" y="1447"/>
                    <a:pt x="2031" y="2412"/>
                  </a:cubicBezTo>
                  <a:lnTo>
                    <a:pt x="38090" y="2412"/>
                  </a:lnTo>
                  <a:lnTo>
                    <a:pt x="3809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3" name="Freeform: Shape 912">
              <a:extLst>
                <a:ext uri="{FF2B5EF4-FFF2-40B4-BE49-F238E27FC236}">
                  <a16:creationId xmlns:a16="http://schemas.microsoft.com/office/drawing/2014/main" id="{4F41BD05-BA0B-4D13-A78C-2F71BB24C0D7}"/>
                </a:ext>
              </a:extLst>
            </p:cNvPr>
            <p:cNvSpPr/>
            <p:nvPr/>
          </p:nvSpPr>
          <p:spPr>
            <a:xfrm>
              <a:off x="10072794" y="6092234"/>
              <a:ext cx="174832" cy="1841"/>
            </a:xfrm>
            <a:custGeom>
              <a:avLst/>
              <a:gdLst>
                <a:gd name="connsiteX0" fmla="*/ 0 w 174832"/>
                <a:gd name="connsiteY0" fmla="*/ 1841 h 1841"/>
                <a:gd name="connsiteX1" fmla="*/ 173436 w 174832"/>
                <a:gd name="connsiteY1" fmla="*/ 1841 h 1841"/>
                <a:gd name="connsiteX2" fmla="*/ 173436 w 174832"/>
                <a:gd name="connsiteY2" fmla="*/ 1841 h 1841"/>
                <a:gd name="connsiteX3" fmla="*/ 173399 w 174832"/>
                <a:gd name="connsiteY3" fmla="*/ 229 h 1841"/>
                <a:gd name="connsiteX4" fmla="*/ 173436 w 174832"/>
                <a:gd name="connsiteY4" fmla="*/ 190 h 1841"/>
                <a:gd name="connsiteX5" fmla="*/ 174833 w 174832"/>
                <a:gd name="connsiteY5" fmla="*/ 190 h 1841"/>
                <a:gd name="connsiteX6" fmla="*/ 0 w 174832"/>
                <a:gd name="connsiteY6" fmla="*/ 190 h 1841"/>
                <a:gd name="connsiteX7" fmla="*/ 0 w 174832"/>
                <a:gd name="connsiteY7" fmla="*/ 1841 h 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832" h="1841">
                  <a:moveTo>
                    <a:pt x="0" y="1841"/>
                  </a:moveTo>
                  <a:lnTo>
                    <a:pt x="173436" y="1841"/>
                  </a:lnTo>
                  <a:lnTo>
                    <a:pt x="173436" y="1841"/>
                  </a:lnTo>
                  <a:cubicBezTo>
                    <a:pt x="172979" y="1409"/>
                    <a:pt x="172967" y="686"/>
                    <a:pt x="173399" y="229"/>
                  </a:cubicBezTo>
                  <a:cubicBezTo>
                    <a:pt x="173411" y="216"/>
                    <a:pt x="173424" y="203"/>
                    <a:pt x="173436" y="190"/>
                  </a:cubicBezTo>
                  <a:cubicBezTo>
                    <a:pt x="173868" y="-63"/>
                    <a:pt x="174401" y="-63"/>
                    <a:pt x="174833" y="190"/>
                  </a:cubicBezTo>
                  <a:lnTo>
                    <a:pt x="0" y="190"/>
                  </a:lnTo>
                  <a:lnTo>
                    <a:pt x="0" y="18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4" name="Freeform: Shape 913">
              <a:extLst>
                <a:ext uri="{FF2B5EF4-FFF2-40B4-BE49-F238E27FC236}">
                  <a16:creationId xmlns:a16="http://schemas.microsoft.com/office/drawing/2014/main" id="{C75CD3EE-F82E-464E-B4B9-483DA6659BFB}"/>
                </a:ext>
              </a:extLst>
            </p:cNvPr>
            <p:cNvSpPr/>
            <p:nvPr/>
          </p:nvSpPr>
          <p:spPr>
            <a:xfrm>
              <a:off x="9358811" y="5784528"/>
              <a:ext cx="13887" cy="309546"/>
            </a:xfrm>
            <a:custGeom>
              <a:avLst/>
              <a:gdLst>
                <a:gd name="connsiteX0" fmla="*/ 8681 w 13887"/>
                <a:gd name="connsiteY0" fmla="*/ 302183 h 309546"/>
                <a:gd name="connsiteX1" fmla="*/ 13887 w 13887"/>
                <a:gd name="connsiteY1" fmla="*/ 303452 h 309546"/>
                <a:gd name="connsiteX2" fmla="*/ 13887 w 13887"/>
                <a:gd name="connsiteY2" fmla="*/ 6983 h 309546"/>
                <a:gd name="connsiteX3" fmla="*/ 7031 w 13887"/>
                <a:gd name="connsiteY3" fmla="*/ 6983 h 309546"/>
                <a:gd name="connsiteX4" fmla="*/ 48 w 13887"/>
                <a:gd name="connsiteY4" fmla="*/ 0 h 309546"/>
                <a:gd name="connsiteX5" fmla="*/ 48 w 13887"/>
                <a:gd name="connsiteY5" fmla="*/ 309547 h 309546"/>
                <a:gd name="connsiteX6" fmla="*/ 48 w 13887"/>
                <a:gd name="connsiteY6" fmla="*/ 307388 h 309546"/>
                <a:gd name="connsiteX7" fmla="*/ 8136 w 13887"/>
                <a:gd name="connsiteY7" fmla="*/ 302043 h 309546"/>
                <a:gd name="connsiteX8" fmla="*/ 8681 w 13887"/>
                <a:gd name="connsiteY8" fmla="*/ 302183 h 30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87" h="309546">
                  <a:moveTo>
                    <a:pt x="8681" y="302183"/>
                  </a:moveTo>
                  <a:lnTo>
                    <a:pt x="13887" y="303452"/>
                  </a:lnTo>
                  <a:lnTo>
                    <a:pt x="13887" y="6983"/>
                  </a:lnTo>
                  <a:lnTo>
                    <a:pt x="7031" y="6983"/>
                  </a:lnTo>
                  <a:cubicBezTo>
                    <a:pt x="3171" y="6983"/>
                    <a:pt x="48" y="3857"/>
                    <a:pt x="48" y="0"/>
                  </a:cubicBezTo>
                  <a:lnTo>
                    <a:pt x="48" y="309547"/>
                  </a:lnTo>
                  <a:cubicBezTo>
                    <a:pt x="-16" y="308823"/>
                    <a:pt x="-16" y="308112"/>
                    <a:pt x="48" y="307388"/>
                  </a:cubicBezTo>
                  <a:cubicBezTo>
                    <a:pt x="809" y="303681"/>
                    <a:pt x="4428" y="301294"/>
                    <a:pt x="8136" y="302043"/>
                  </a:cubicBezTo>
                  <a:cubicBezTo>
                    <a:pt x="8326" y="302081"/>
                    <a:pt x="8504" y="302132"/>
                    <a:pt x="8681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5" name="Freeform: Shape 914">
              <a:extLst>
                <a:ext uri="{FF2B5EF4-FFF2-40B4-BE49-F238E27FC236}">
                  <a16:creationId xmlns:a16="http://schemas.microsoft.com/office/drawing/2014/main" id="{41F2141D-0FDD-48F4-8DE5-5B5477BFDDAF}"/>
                </a:ext>
              </a:extLst>
            </p:cNvPr>
            <p:cNvSpPr/>
            <p:nvPr/>
          </p:nvSpPr>
          <p:spPr>
            <a:xfrm>
              <a:off x="10262228" y="6104359"/>
              <a:ext cx="5459" cy="1777"/>
            </a:xfrm>
            <a:custGeom>
              <a:avLst/>
              <a:gdLst>
                <a:gd name="connsiteX0" fmla="*/ 5459 w 5459"/>
                <a:gd name="connsiteY0" fmla="*/ 0 h 1777"/>
                <a:gd name="connsiteX1" fmla="*/ 0 w 5459"/>
                <a:gd name="connsiteY1" fmla="*/ 0 h 1777"/>
                <a:gd name="connsiteX2" fmla="*/ 2158 w 5459"/>
                <a:gd name="connsiteY2" fmla="*/ 1778 h 1777"/>
                <a:gd name="connsiteX3" fmla="*/ 5459 w 5459"/>
                <a:gd name="connsiteY3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9" h="1777">
                  <a:moveTo>
                    <a:pt x="5459" y="0"/>
                  </a:moveTo>
                  <a:lnTo>
                    <a:pt x="0" y="0"/>
                  </a:lnTo>
                  <a:lnTo>
                    <a:pt x="2158" y="1778"/>
                  </a:lnTo>
                  <a:cubicBezTo>
                    <a:pt x="3073" y="889"/>
                    <a:pt x="4215" y="267"/>
                    <a:pt x="545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6" name="Freeform: Shape 915">
              <a:extLst>
                <a:ext uri="{FF2B5EF4-FFF2-40B4-BE49-F238E27FC236}">
                  <a16:creationId xmlns:a16="http://schemas.microsoft.com/office/drawing/2014/main" id="{678D806C-48F5-4B92-A5D2-904B7CE8E19E}"/>
                </a:ext>
              </a:extLst>
            </p:cNvPr>
            <p:cNvSpPr/>
            <p:nvPr/>
          </p:nvSpPr>
          <p:spPr>
            <a:xfrm>
              <a:off x="10072794" y="6104232"/>
              <a:ext cx="189434" cy="8125"/>
            </a:xfrm>
            <a:custGeom>
              <a:avLst/>
              <a:gdLst>
                <a:gd name="connsiteX0" fmla="*/ 0 w 189434"/>
                <a:gd name="connsiteY0" fmla="*/ 6856 h 8125"/>
                <a:gd name="connsiteX1" fmla="*/ 0 w 189434"/>
                <a:gd name="connsiteY1" fmla="*/ 8126 h 8125"/>
                <a:gd name="connsiteX2" fmla="*/ 189434 w 189434"/>
                <a:gd name="connsiteY2" fmla="*/ 8126 h 8125"/>
                <a:gd name="connsiteX3" fmla="*/ 189434 w 189434"/>
                <a:gd name="connsiteY3" fmla="*/ 3682 h 8125"/>
                <a:gd name="connsiteX4" fmla="*/ 184864 w 189434"/>
                <a:gd name="connsiteY4" fmla="*/ 0 h 8125"/>
                <a:gd name="connsiteX5" fmla="*/ 0 w 189434"/>
                <a:gd name="connsiteY5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434" h="8125">
                  <a:moveTo>
                    <a:pt x="0" y="6856"/>
                  </a:moveTo>
                  <a:lnTo>
                    <a:pt x="0" y="8126"/>
                  </a:lnTo>
                  <a:lnTo>
                    <a:pt x="189434" y="8126"/>
                  </a:lnTo>
                  <a:cubicBezTo>
                    <a:pt x="188876" y="6691"/>
                    <a:pt x="188876" y="5117"/>
                    <a:pt x="189434" y="3682"/>
                  </a:cubicBezTo>
                  <a:lnTo>
                    <a:pt x="1848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7" name="Freeform: Shape 916">
              <a:extLst>
                <a:ext uri="{FF2B5EF4-FFF2-40B4-BE49-F238E27FC236}">
                  <a16:creationId xmlns:a16="http://schemas.microsoft.com/office/drawing/2014/main" id="{B26C0F14-51BE-4A42-9580-3E4DAE6FA366}"/>
                </a:ext>
              </a:extLst>
            </p:cNvPr>
            <p:cNvSpPr/>
            <p:nvPr/>
          </p:nvSpPr>
          <p:spPr>
            <a:xfrm>
              <a:off x="10267688" y="5831252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2980 h 273107"/>
                <a:gd name="connsiteX4" fmla="*/ 0 w 2412"/>
                <a:gd name="connsiteY4" fmla="*/ 272980 h 273107"/>
                <a:gd name="connsiteX5" fmla="*/ 2412 w 2412"/>
                <a:gd name="connsiteY5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2980"/>
                  </a:lnTo>
                  <a:lnTo>
                    <a:pt x="0" y="272980"/>
                  </a:lnTo>
                  <a:cubicBezTo>
                    <a:pt x="800" y="272891"/>
                    <a:pt x="1625" y="272942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8" name="Freeform: Shape 917">
              <a:extLst>
                <a:ext uri="{FF2B5EF4-FFF2-40B4-BE49-F238E27FC236}">
                  <a16:creationId xmlns:a16="http://schemas.microsoft.com/office/drawing/2014/main" id="{ECC5E234-FB5C-4D5D-BD45-DE4D8AC2EB92}"/>
                </a:ext>
              </a:extLst>
            </p:cNvPr>
            <p:cNvSpPr/>
            <p:nvPr/>
          </p:nvSpPr>
          <p:spPr>
            <a:xfrm>
              <a:off x="10265530" y="5820714"/>
              <a:ext cx="17578" cy="21766"/>
            </a:xfrm>
            <a:custGeom>
              <a:avLst/>
              <a:gdLst>
                <a:gd name="connsiteX0" fmla="*/ 9523 w 17578"/>
                <a:gd name="connsiteY0" fmla="*/ 9396 h 21766"/>
                <a:gd name="connsiteX1" fmla="*/ 5840 w 17578"/>
                <a:gd name="connsiteY1" fmla="*/ 10411 h 21766"/>
                <a:gd name="connsiteX2" fmla="*/ 0 w 17578"/>
                <a:gd name="connsiteY2" fmla="*/ 7110 h 21766"/>
                <a:gd name="connsiteX3" fmla="*/ 2158 w 17578"/>
                <a:gd name="connsiteY3" fmla="*/ 10538 h 21766"/>
                <a:gd name="connsiteX4" fmla="*/ 4571 w 17578"/>
                <a:gd name="connsiteY4" fmla="*/ 14474 h 21766"/>
                <a:gd name="connsiteX5" fmla="*/ 4571 w 17578"/>
                <a:gd name="connsiteY5" fmla="*/ 14474 h 21766"/>
                <a:gd name="connsiteX6" fmla="*/ 6983 w 17578"/>
                <a:gd name="connsiteY6" fmla="*/ 18410 h 21766"/>
                <a:gd name="connsiteX7" fmla="*/ 6983 w 17578"/>
                <a:gd name="connsiteY7" fmla="*/ 19299 h 21766"/>
                <a:gd name="connsiteX8" fmla="*/ 6983 w 17578"/>
                <a:gd name="connsiteY8" fmla="*/ 19299 h 21766"/>
                <a:gd name="connsiteX9" fmla="*/ 8761 w 17578"/>
                <a:gd name="connsiteY9" fmla="*/ 20950 h 21766"/>
                <a:gd name="connsiteX10" fmla="*/ 9523 w 17578"/>
                <a:gd name="connsiteY10" fmla="*/ 20950 h 21766"/>
                <a:gd name="connsiteX11" fmla="*/ 12443 w 17578"/>
                <a:gd name="connsiteY11" fmla="*/ 21711 h 21766"/>
                <a:gd name="connsiteX12" fmla="*/ 13712 w 17578"/>
                <a:gd name="connsiteY12" fmla="*/ 21711 h 21766"/>
                <a:gd name="connsiteX13" fmla="*/ 15744 w 17578"/>
                <a:gd name="connsiteY13" fmla="*/ 21711 h 21766"/>
                <a:gd name="connsiteX14" fmla="*/ 15744 w 17578"/>
                <a:gd name="connsiteY14" fmla="*/ 21711 h 21766"/>
                <a:gd name="connsiteX15" fmla="*/ 15744 w 17578"/>
                <a:gd name="connsiteY15" fmla="*/ 21711 h 21766"/>
                <a:gd name="connsiteX16" fmla="*/ 16760 w 17578"/>
                <a:gd name="connsiteY16" fmla="*/ 20696 h 21766"/>
                <a:gd name="connsiteX17" fmla="*/ 17521 w 17578"/>
                <a:gd name="connsiteY17" fmla="*/ 19680 h 21766"/>
                <a:gd name="connsiteX18" fmla="*/ 17521 w 17578"/>
                <a:gd name="connsiteY18" fmla="*/ 18410 h 21766"/>
                <a:gd name="connsiteX19" fmla="*/ 17521 w 17578"/>
                <a:gd name="connsiteY19" fmla="*/ 17014 h 21766"/>
                <a:gd name="connsiteX20" fmla="*/ 16633 w 17578"/>
                <a:gd name="connsiteY20" fmla="*/ 12697 h 21766"/>
                <a:gd name="connsiteX21" fmla="*/ 9014 w 17578"/>
                <a:gd name="connsiteY21" fmla="*/ 0 h 21766"/>
                <a:gd name="connsiteX22" fmla="*/ 9014 w 17578"/>
                <a:gd name="connsiteY22" fmla="*/ 0 h 21766"/>
                <a:gd name="connsiteX23" fmla="*/ 9523 w 17578"/>
                <a:gd name="connsiteY23" fmla="*/ 9396 h 2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578" h="21766">
                  <a:moveTo>
                    <a:pt x="9523" y="9396"/>
                  </a:moveTo>
                  <a:cubicBezTo>
                    <a:pt x="8405" y="10042"/>
                    <a:pt x="7135" y="10391"/>
                    <a:pt x="5840" y="10411"/>
                  </a:cubicBezTo>
                  <a:cubicBezTo>
                    <a:pt x="3453" y="10404"/>
                    <a:pt x="1244" y="9153"/>
                    <a:pt x="0" y="7110"/>
                  </a:cubicBezTo>
                  <a:lnTo>
                    <a:pt x="2158" y="10538"/>
                  </a:lnTo>
                  <a:lnTo>
                    <a:pt x="4571" y="14474"/>
                  </a:lnTo>
                  <a:lnTo>
                    <a:pt x="4571" y="14474"/>
                  </a:lnTo>
                  <a:lnTo>
                    <a:pt x="6983" y="18410"/>
                  </a:lnTo>
                  <a:lnTo>
                    <a:pt x="6983" y="19299"/>
                  </a:lnTo>
                  <a:cubicBezTo>
                    <a:pt x="6983" y="19299"/>
                    <a:pt x="6983" y="19299"/>
                    <a:pt x="6983" y="19299"/>
                  </a:cubicBezTo>
                  <a:cubicBezTo>
                    <a:pt x="7478" y="19945"/>
                    <a:pt x="8075" y="20503"/>
                    <a:pt x="8761" y="20950"/>
                  </a:cubicBezTo>
                  <a:lnTo>
                    <a:pt x="9523" y="20950"/>
                  </a:lnTo>
                  <a:cubicBezTo>
                    <a:pt x="10525" y="21096"/>
                    <a:pt x="11503" y="21351"/>
                    <a:pt x="12443" y="21711"/>
                  </a:cubicBezTo>
                  <a:cubicBezTo>
                    <a:pt x="12862" y="21785"/>
                    <a:pt x="13293" y="21785"/>
                    <a:pt x="13712" y="21711"/>
                  </a:cubicBezTo>
                  <a:lnTo>
                    <a:pt x="15744" y="21711"/>
                  </a:lnTo>
                  <a:lnTo>
                    <a:pt x="15744" y="21711"/>
                  </a:lnTo>
                  <a:cubicBezTo>
                    <a:pt x="15744" y="21711"/>
                    <a:pt x="15744" y="21711"/>
                    <a:pt x="15744" y="21711"/>
                  </a:cubicBezTo>
                  <a:cubicBezTo>
                    <a:pt x="16112" y="21405"/>
                    <a:pt x="16454" y="21065"/>
                    <a:pt x="16760" y="20696"/>
                  </a:cubicBezTo>
                  <a:cubicBezTo>
                    <a:pt x="17090" y="20424"/>
                    <a:pt x="17356" y="20075"/>
                    <a:pt x="17521" y="19680"/>
                  </a:cubicBezTo>
                  <a:cubicBezTo>
                    <a:pt x="17597" y="19260"/>
                    <a:pt x="17597" y="18831"/>
                    <a:pt x="17521" y="18410"/>
                  </a:cubicBezTo>
                  <a:cubicBezTo>
                    <a:pt x="17597" y="17948"/>
                    <a:pt x="17597" y="17476"/>
                    <a:pt x="17521" y="17014"/>
                  </a:cubicBezTo>
                  <a:cubicBezTo>
                    <a:pt x="17661" y="15518"/>
                    <a:pt x="17343" y="14017"/>
                    <a:pt x="16633" y="12697"/>
                  </a:cubicBezTo>
                  <a:lnTo>
                    <a:pt x="9014" y="0"/>
                  </a:lnTo>
                  <a:lnTo>
                    <a:pt x="9014" y="0"/>
                  </a:lnTo>
                  <a:cubicBezTo>
                    <a:pt x="11579" y="2530"/>
                    <a:pt x="11808" y="6602"/>
                    <a:pt x="9523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9" name="Freeform: Shape 918">
              <a:extLst>
                <a:ext uri="{FF2B5EF4-FFF2-40B4-BE49-F238E27FC236}">
                  <a16:creationId xmlns:a16="http://schemas.microsoft.com/office/drawing/2014/main" id="{B5467DA2-FABA-4604-ABDE-16E2B5D93DAD}"/>
                </a:ext>
              </a:extLst>
            </p:cNvPr>
            <p:cNvSpPr/>
            <p:nvPr/>
          </p:nvSpPr>
          <p:spPr>
            <a:xfrm>
              <a:off x="9358938" y="6087129"/>
              <a:ext cx="50326" cy="23578"/>
            </a:xfrm>
            <a:custGeom>
              <a:avLst/>
              <a:gdLst>
                <a:gd name="connsiteX0" fmla="*/ 50327 w 50326"/>
                <a:gd name="connsiteY0" fmla="*/ 10374 h 23578"/>
                <a:gd name="connsiteX1" fmla="*/ 50327 w 50326"/>
                <a:gd name="connsiteY1" fmla="*/ 10374 h 23578"/>
                <a:gd name="connsiteX2" fmla="*/ 41185 w 50326"/>
                <a:gd name="connsiteY2" fmla="*/ 8088 h 23578"/>
                <a:gd name="connsiteX3" fmla="*/ 31028 w 50326"/>
                <a:gd name="connsiteY3" fmla="*/ 5676 h 23578"/>
                <a:gd name="connsiteX4" fmla="*/ 13633 w 50326"/>
                <a:gd name="connsiteY4" fmla="*/ 1486 h 23578"/>
                <a:gd name="connsiteX5" fmla="*/ 8428 w 50326"/>
                <a:gd name="connsiteY5" fmla="*/ 216 h 23578"/>
                <a:gd name="connsiteX6" fmla="*/ 86 w 50326"/>
                <a:gd name="connsiteY6" fmla="*/ 5155 h 23578"/>
                <a:gd name="connsiteX7" fmla="*/ 48 w 50326"/>
                <a:gd name="connsiteY7" fmla="*/ 5295 h 23578"/>
                <a:gd name="connsiteX8" fmla="*/ 48 w 50326"/>
                <a:gd name="connsiteY8" fmla="*/ 7453 h 23578"/>
                <a:gd name="connsiteX9" fmla="*/ 48 w 50326"/>
                <a:gd name="connsiteY9" fmla="*/ 8850 h 23578"/>
                <a:gd name="connsiteX10" fmla="*/ 48 w 50326"/>
                <a:gd name="connsiteY10" fmla="*/ 9993 h 23578"/>
                <a:gd name="connsiteX11" fmla="*/ 809 w 50326"/>
                <a:gd name="connsiteY11" fmla="*/ 11135 h 23578"/>
                <a:gd name="connsiteX12" fmla="*/ 1698 w 50326"/>
                <a:gd name="connsiteY12" fmla="*/ 12024 h 23578"/>
                <a:gd name="connsiteX13" fmla="*/ 2714 w 50326"/>
                <a:gd name="connsiteY13" fmla="*/ 12786 h 23578"/>
                <a:gd name="connsiteX14" fmla="*/ 3984 w 50326"/>
                <a:gd name="connsiteY14" fmla="*/ 12786 h 23578"/>
                <a:gd name="connsiteX15" fmla="*/ 3984 w 50326"/>
                <a:gd name="connsiteY15" fmla="*/ 12786 h 23578"/>
                <a:gd name="connsiteX16" fmla="*/ 49057 w 50326"/>
                <a:gd name="connsiteY16" fmla="*/ 23578 h 23578"/>
                <a:gd name="connsiteX17" fmla="*/ 49057 w 50326"/>
                <a:gd name="connsiteY17" fmla="*/ 10120 h 23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0326" h="23578">
                  <a:moveTo>
                    <a:pt x="50327" y="10374"/>
                  </a:moveTo>
                  <a:cubicBezTo>
                    <a:pt x="50327" y="10374"/>
                    <a:pt x="50327" y="10374"/>
                    <a:pt x="50327" y="10374"/>
                  </a:cubicBezTo>
                  <a:lnTo>
                    <a:pt x="41185" y="8088"/>
                  </a:lnTo>
                  <a:lnTo>
                    <a:pt x="31028" y="5676"/>
                  </a:lnTo>
                  <a:lnTo>
                    <a:pt x="13633" y="1486"/>
                  </a:lnTo>
                  <a:lnTo>
                    <a:pt x="8428" y="216"/>
                  </a:lnTo>
                  <a:cubicBezTo>
                    <a:pt x="4759" y="-723"/>
                    <a:pt x="1026" y="1486"/>
                    <a:pt x="86" y="5155"/>
                  </a:cubicBezTo>
                  <a:cubicBezTo>
                    <a:pt x="73" y="5206"/>
                    <a:pt x="60" y="5244"/>
                    <a:pt x="48" y="5295"/>
                  </a:cubicBezTo>
                  <a:cubicBezTo>
                    <a:pt x="-16" y="6019"/>
                    <a:pt x="-16" y="6730"/>
                    <a:pt x="48" y="7453"/>
                  </a:cubicBezTo>
                  <a:cubicBezTo>
                    <a:pt x="-16" y="7923"/>
                    <a:pt x="-16" y="8380"/>
                    <a:pt x="48" y="8850"/>
                  </a:cubicBezTo>
                  <a:cubicBezTo>
                    <a:pt x="-3" y="9231"/>
                    <a:pt x="-3" y="9612"/>
                    <a:pt x="48" y="9993"/>
                  </a:cubicBezTo>
                  <a:lnTo>
                    <a:pt x="809" y="11135"/>
                  </a:lnTo>
                  <a:cubicBezTo>
                    <a:pt x="1038" y="11491"/>
                    <a:pt x="1343" y="11796"/>
                    <a:pt x="1698" y="12024"/>
                  </a:cubicBezTo>
                  <a:cubicBezTo>
                    <a:pt x="1977" y="12342"/>
                    <a:pt x="2321" y="12608"/>
                    <a:pt x="2714" y="12786"/>
                  </a:cubicBezTo>
                  <a:lnTo>
                    <a:pt x="3984" y="12786"/>
                  </a:lnTo>
                  <a:lnTo>
                    <a:pt x="3984" y="12786"/>
                  </a:lnTo>
                  <a:lnTo>
                    <a:pt x="49057" y="23578"/>
                  </a:lnTo>
                  <a:lnTo>
                    <a:pt x="49057" y="101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0" name="Freeform: Shape 919">
              <a:extLst>
                <a:ext uri="{FF2B5EF4-FFF2-40B4-BE49-F238E27FC236}">
                  <a16:creationId xmlns:a16="http://schemas.microsoft.com/office/drawing/2014/main" id="{6AB183D0-423B-4958-B01B-BA2B40D32B84}"/>
                </a:ext>
              </a:extLst>
            </p:cNvPr>
            <p:cNvSpPr/>
            <p:nvPr/>
          </p:nvSpPr>
          <p:spPr>
            <a:xfrm>
              <a:off x="10262062" y="6107914"/>
              <a:ext cx="3340" cy="4443"/>
            </a:xfrm>
            <a:custGeom>
              <a:avLst/>
              <a:gdLst>
                <a:gd name="connsiteX0" fmla="*/ 166 w 3340"/>
                <a:gd name="connsiteY0" fmla="*/ 4444 h 4443"/>
                <a:gd name="connsiteX1" fmla="*/ 2579 w 3340"/>
                <a:gd name="connsiteY1" fmla="*/ 4444 h 4443"/>
                <a:gd name="connsiteX2" fmla="*/ 3341 w 3340"/>
                <a:gd name="connsiteY2" fmla="*/ 2032 h 4443"/>
                <a:gd name="connsiteX3" fmla="*/ 801 w 3340"/>
                <a:gd name="connsiteY3" fmla="*/ 0 h 4443"/>
                <a:gd name="connsiteX4" fmla="*/ 166 w 3340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0" h="4443">
                  <a:moveTo>
                    <a:pt x="166" y="4444"/>
                  </a:moveTo>
                  <a:lnTo>
                    <a:pt x="2579" y="4444"/>
                  </a:lnTo>
                  <a:cubicBezTo>
                    <a:pt x="2680" y="3593"/>
                    <a:pt x="2934" y="2781"/>
                    <a:pt x="3341" y="2032"/>
                  </a:cubicBezTo>
                  <a:lnTo>
                    <a:pt x="801" y="0"/>
                  </a:lnTo>
                  <a:cubicBezTo>
                    <a:pt x="27" y="1346"/>
                    <a:pt x="-189" y="2933"/>
                    <a:pt x="166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1" name="Freeform: Shape 920">
              <a:extLst>
                <a:ext uri="{FF2B5EF4-FFF2-40B4-BE49-F238E27FC236}">
                  <a16:creationId xmlns:a16="http://schemas.microsoft.com/office/drawing/2014/main" id="{F287BC30-A72C-49A1-A676-7C0DA1136510}"/>
                </a:ext>
              </a:extLst>
            </p:cNvPr>
            <p:cNvSpPr/>
            <p:nvPr/>
          </p:nvSpPr>
          <p:spPr>
            <a:xfrm>
              <a:off x="10265530" y="6105914"/>
              <a:ext cx="10411" cy="3650"/>
            </a:xfrm>
            <a:custGeom>
              <a:avLst/>
              <a:gdLst>
                <a:gd name="connsiteX0" fmla="*/ 10411 w 10411"/>
                <a:gd name="connsiteY0" fmla="*/ 2127 h 3650"/>
                <a:gd name="connsiteX1" fmla="*/ 10411 w 10411"/>
                <a:gd name="connsiteY1" fmla="*/ 2127 h 3650"/>
                <a:gd name="connsiteX2" fmla="*/ 7872 w 10411"/>
                <a:gd name="connsiteY2" fmla="*/ 95 h 3650"/>
                <a:gd name="connsiteX3" fmla="*/ 7872 w 10411"/>
                <a:gd name="connsiteY3" fmla="*/ 95 h 3650"/>
                <a:gd name="connsiteX4" fmla="*/ 7872 w 10411"/>
                <a:gd name="connsiteY4" fmla="*/ 95 h 3650"/>
                <a:gd name="connsiteX5" fmla="*/ 6602 w 10411"/>
                <a:gd name="connsiteY5" fmla="*/ 95 h 3650"/>
                <a:gd name="connsiteX6" fmla="*/ 5713 w 10411"/>
                <a:gd name="connsiteY6" fmla="*/ 95 h 3650"/>
                <a:gd name="connsiteX7" fmla="*/ 5713 w 10411"/>
                <a:gd name="connsiteY7" fmla="*/ 95 h 3650"/>
                <a:gd name="connsiteX8" fmla="*/ 3301 w 10411"/>
                <a:gd name="connsiteY8" fmla="*/ 95 h 3650"/>
                <a:gd name="connsiteX9" fmla="*/ 0 w 10411"/>
                <a:gd name="connsiteY9" fmla="*/ 1746 h 3650"/>
                <a:gd name="connsiteX10" fmla="*/ 2539 w 10411"/>
                <a:gd name="connsiteY10" fmla="*/ 3650 h 3650"/>
                <a:gd name="connsiteX11" fmla="*/ 6094 w 10411"/>
                <a:gd name="connsiteY11" fmla="*/ 857 h 3650"/>
                <a:gd name="connsiteX12" fmla="*/ 10411 w 10411"/>
                <a:gd name="connsiteY12" fmla="*/ 2127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11" h="3650">
                  <a:moveTo>
                    <a:pt x="10411" y="2127"/>
                  </a:moveTo>
                  <a:lnTo>
                    <a:pt x="10411" y="2127"/>
                  </a:lnTo>
                  <a:lnTo>
                    <a:pt x="7872" y="95"/>
                  </a:lnTo>
                  <a:cubicBezTo>
                    <a:pt x="7872" y="95"/>
                    <a:pt x="7872" y="95"/>
                    <a:pt x="7872" y="95"/>
                  </a:cubicBezTo>
                  <a:lnTo>
                    <a:pt x="7872" y="95"/>
                  </a:lnTo>
                  <a:lnTo>
                    <a:pt x="6602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913" y="-32"/>
                    <a:pt x="4101" y="-32"/>
                    <a:pt x="3301" y="95"/>
                  </a:cubicBezTo>
                  <a:cubicBezTo>
                    <a:pt x="2069" y="324"/>
                    <a:pt x="927" y="895"/>
                    <a:pt x="0" y="1746"/>
                  </a:cubicBezTo>
                  <a:lnTo>
                    <a:pt x="2539" y="3650"/>
                  </a:lnTo>
                  <a:cubicBezTo>
                    <a:pt x="3390" y="2355"/>
                    <a:pt x="4634" y="1378"/>
                    <a:pt x="6094" y="857"/>
                  </a:cubicBezTo>
                  <a:cubicBezTo>
                    <a:pt x="7643" y="755"/>
                    <a:pt x="9167" y="1200"/>
                    <a:pt x="10411" y="2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2" name="Freeform: Shape 921">
              <a:extLst>
                <a:ext uri="{FF2B5EF4-FFF2-40B4-BE49-F238E27FC236}">
                  <a16:creationId xmlns:a16="http://schemas.microsoft.com/office/drawing/2014/main" id="{F4D8426A-23B8-4F4F-B890-73D41D2B62F3}"/>
                </a:ext>
              </a:extLst>
            </p:cNvPr>
            <p:cNvSpPr/>
            <p:nvPr/>
          </p:nvSpPr>
          <p:spPr>
            <a:xfrm>
              <a:off x="10245911" y="6092107"/>
              <a:ext cx="20887" cy="17331"/>
            </a:xfrm>
            <a:custGeom>
              <a:avLst/>
              <a:gdLst>
                <a:gd name="connsiteX0" fmla="*/ 319 w 20887"/>
                <a:gd name="connsiteY0" fmla="*/ 1968 h 17331"/>
                <a:gd name="connsiteX1" fmla="*/ 319 w 20887"/>
                <a:gd name="connsiteY1" fmla="*/ 1968 h 17331"/>
                <a:gd name="connsiteX2" fmla="*/ 12254 w 20887"/>
                <a:gd name="connsiteY2" fmla="*/ 11618 h 17331"/>
                <a:gd name="connsiteX3" fmla="*/ 16825 w 20887"/>
                <a:gd name="connsiteY3" fmla="*/ 15300 h 17331"/>
                <a:gd name="connsiteX4" fmla="*/ 19364 w 20887"/>
                <a:gd name="connsiteY4" fmla="*/ 17331 h 17331"/>
                <a:gd name="connsiteX5" fmla="*/ 20888 w 20887"/>
                <a:gd name="connsiteY5" fmla="*/ 15300 h 17331"/>
                <a:gd name="connsiteX6" fmla="*/ 18348 w 20887"/>
                <a:gd name="connsiteY6" fmla="*/ 13395 h 17331"/>
                <a:gd name="connsiteX7" fmla="*/ 16190 w 20887"/>
                <a:gd name="connsiteY7" fmla="*/ 11618 h 17331"/>
                <a:gd name="connsiteX8" fmla="*/ 1970 w 20887"/>
                <a:gd name="connsiteY8" fmla="*/ 190 h 17331"/>
                <a:gd name="connsiteX9" fmla="*/ 1970 w 20887"/>
                <a:gd name="connsiteY9" fmla="*/ 190 h 17331"/>
                <a:gd name="connsiteX10" fmla="*/ 1970 w 20887"/>
                <a:gd name="connsiteY10" fmla="*/ 190 h 17331"/>
                <a:gd name="connsiteX11" fmla="*/ 573 w 20887"/>
                <a:gd name="connsiteY11" fmla="*/ 190 h 17331"/>
                <a:gd name="connsiteX12" fmla="*/ 154 w 20887"/>
                <a:gd name="connsiteY12" fmla="*/ 1752 h 17331"/>
                <a:gd name="connsiteX13" fmla="*/ 319 w 20887"/>
                <a:gd name="connsiteY13" fmla="*/ 1968 h 1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887" h="17331">
                  <a:moveTo>
                    <a:pt x="319" y="1968"/>
                  </a:moveTo>
                  <a:lnTo>
                    <a:pt x="319" y="1968"/>
                  </a:lnTo>
                  <a:lnTo>
                    <a:pt x="12254" y="11618"/>
                  </a:lnTo>
                  <a:lnTo>
                    <a:pt x="16825" y="15300"/>
                  </a:lnTo>
                  <a:lnTo>
                    <a:pt x="19364" y="17331"/>
                  </a:lnTo>
                  <a:cubicBezTo>
                    <a:pt x="19758" y="16569"/>
                    <a:pt x="20265" y="15884"/>
                    <a:pt x="20888" y="15300"/>
                  </a:cubicBezTo>
                  <a:lnTo>
                    <a:pt x="18348" y="13395"/>
                  </a:lnTo>
                  <a:lnTo>
                    <a:pt x="16190" y="11618"/>
                  </a:lnTo>
                  <a:lnTo>
                    <a:pt x="1970" y="190"/>
                  </a:lnTo>
                  <a:lnTo>
                    <a:pt x="1970" y="190"/>
                  </a:lnTo>
                  <a:lnTo>
                    <a:pt x="1970" y="190"/>
                  </a:lnTo>
                  <a:cubicBezTo>
                    <a:pt x="1538" y="-63"/>
                    <a:pt x="1005" y="-63"/>
                    <a:pt x="573" y="190"/>
                  </a:cubicBezTo>
                  <a:cubicBezTo>
                    <a:pt x="27" y="508"/>
                    <a:pt x="-164" y="1206"/>
                    <a:pt x="154" y="1752"/>
                  </a:cubicBezTo>
                  <a:cubicBezTo>
                    <a:pt x="205" y="1828"/>
                    <a:pt x="255" y="1905"/>
                    <a:pt x="319" y="1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3" name="Freeform: Shape 922">
              <a:extLst>
                <a:ext uri="{FF2B5EF4-FFF2-40B4-BE49-F238E27FC236}">
                  <a16:creationId xmlns:a16="http://schemas.microsoft.com/office/drawing/2014/main" id="{397D503F-FA24-4C59-8E3C-1B91AC830F44}"/>
                </a:ext>
              </a:extLst>
            </p:cNvPr>
            <p:cNvSpPr/>
            <p:nvPr/>
          </p:nvSpPr>
          <p:spPr>
            <a:xfrm>
              <a:off x="10243056" y="5780973"/>
              <a:ext cx="31741" cy="42788"/>
            </a:xfrm>
            <a:custGeom>
              <a:avLst/>
              <a:gdLst>
                <a:gd name="connsiteX0" fmla="*/ 3809 w 31741"/>
                <a:gd name="connsiteY0" fmla="*/ 10538 h 42788"/>
                <a:gd name="connsiteX1" fmla="*/ 0 w 31741"/>
                <a:gd name="connsiteY1" fmla="*/ 10538 h 42788"/>
                <a:gd name="connsiteX2" fmla="*/ 2539 w 31741"/>
                <a:gd name="connsiteY2" fmla="*/ 14728 h 42788"/>
                <a:gd name="connsiteX3" fmla="*/ 4952 w 31741"/>
                <a:gd name="connsiteY3" fmla="*/ 18664 h 42788"/>
                <a:gd name="connsiteX4" fmla="*/ 19934 w 31741"/>
                <a:gd name="connsiteY4" fmla="*/ 42788 h 42788"/>
                <a:gd name="connsiteX5" fmla="*/ 23464 w 31741"/>
                <a:gd name="connsiteY5" fmla="*/ 33564 h 42788"/>
                <a:gd name="connsiteX6" fmla="*/ 31742 w 31741"/>
                <a:gd name="connsiteY6" fmla="*/ 35551 h 42788"/>
                <a:gd name="connsiteX7" fmla="*/ 29075 w 31741"/>
                <a:gd name="connsiteY7" fmla="*/ 31361 h 42788"/>
                <a:gd name="connsiteX8" fmla="*/ 9650 w 31741"/>
                <a:gd name="connsiteY8" fmla="*/ 0 h 42788"/>
                <a:gd name="connsiteX9" fmla="*/ 9650 w 31741"/>
                <a:gd name="connsiteY9" fmla="*/ 0 h 42788"/>
                <a:gd name="connsiteX10" fmla="*/ 11173 w 31741"/>
                <a:gd name="connsiteY10" fmla="*/ 4190 h 42788"/>
                <a:gd name="connsiteX11" fmla="*/ 3809 w 31741"/>
                <a:gd name="connsiteY11" fmla="*/ 10538 h 4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741" h="42788">
                  <a:moveTo>
                    <a:pt x="3809" y="10538"/>
                  </a:moveTo>
                  <a:lnTo>
                    <a:pt x="0" y="10538"/>
                  </a:lnTo>
                  <a:lnTo>
                    <a:pt x="2539" y="14728"/>
                  </a:lnTo>
                  <a:lnTo>
                    <a:pt x="4952" y="18664"/>
                  </a:lnTo>
                  <a:lnTo>
                    <a:pt x="19934" y="42788"/>
                  </a:lnTo>
                  <a:cubicBezTo>
                    <a:pt x="18359" y="39267"/>
                    <a:pt x="19934" y="35137"/>
                    <a:pt x="23464" y="33564"/>
                  </a:cubicBezTo>
                  <a:cubicBezTo>
                    <a:pt x="26358" y="32271"/>
                    <a:pt x="29749" y="33087"/>
                    <a:pt x="31742" y="35551"/>
                  </a:cubicBezTo>
                  <a:lnTo>
                    <a:pt x="29075" y="31361"/>
                  </a:lnTo>
                  <a:lnTo>
                    <a:pt x="9650" y="0"/>
                  </a:lnTo>
                  <a:lnTo>
                    <a:pt x="9650" y="0"/>
                  </a:lnTo>
                  <a:cubicBezTo>
                    <a:pt x="10576" y="1206"/>
                    <a:pt x="11110" y="2669"/>
                    <a:pt x="11173" y="4190"/>
                  </a:cubicBezTo>
                  <a:cubicBezTo>
                    <a:pt x="10843" y="7948"/>
                    <a:pt x="7580" y="10759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4" name="Freeform: Shape 923">
              <a:extLst>
                <a:ext uri="{FF2B5EF4-FFF2-40B4-BE49-F238E27FC236}">
                  <a16:creationId xmlns:a16="http://schemas.microsoft.com/office/drawing/2014/main" id="{1180B2D5-91C8-4884-A96E-62F36F769BDA}"/>
                </a:ext>
              </a:extLst>
            </p:cNvPr>
            <p:cNvSpPr/>
            <p:nvPr/>
          </p:nvSpPr>
          <p:spPr>
            <a:xfrm>
              <a:off x="10262380" y="5813547"/>
              <a:ext cx="15960" cy="17196"/>
            </a:xfrm>
            <a:custGeom>
              <a:avLst/>
              <a:gdLst>
                <a:gd name="connsiteX0" fmla="*/ 3150 w 15960"/>
                <a:gd name="connsiteY0" fmla="*/ 13896 h 17196"/>
                <a:gd name="connsiteX1" fmla="*/ 3150 w 15960"/>
                <a:gd name="connsiteY1" fmla="*/ 13896 h 17196"/>
                <a:gd name="connsiteX2" fmla="*/ 8990 w 15960"/>
                <a:gd name="connsiteY2" fmla="*/ 17197 h 17196"/>
                <a:gd name="connsiteX3" fmla="*/ 12672 w 15960"/>
                <a:gd name="connsiteY3" fmla="*/ 16181 h 17196"/>
                <a:gd name="connsiteX4" fmla="*/ 14958 w 15960"/>
                <a:gd name="connsiteY4" fmla="*/ 6658 h 17196"/>
                <a:gd name="connsiteX5" fmla="*/ 14958 w 15960"/>
                <a:gd name="connsiteY5" fmla="*/ 6658 h 17196"/>
                <a:gd name="connsiteX6" fmla="*/ 12418 w 15960"/>
                <a:gd name="connsiteY6" fmla="*/ 2595 h 17196"/>
                <a:gd name="connsiteX7" fmla="*/ 2604 w 15960"/>
                <a:gd name="connsiteY7" fmla="*/ 1551 h 17196"/>
                <a:gd name="connsiteX8" fmla="*/ 610 w 15960"/>
                <a:gd name="connsiteY8" fmla="*/ 9833 h 17196"/>
                <a:gd name="connsiteX9" fmla="*/ 610 w 15960"/>
                <a:gd name="connsiteY9" fmla="*/ 9833 h 17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960" h="17196">
                  <a:moveTo>
                    <a:pt x="3150" y="13896"/>
                  </a:moveTo>
                  <a:lnTo>
                    <a:pt x="3150" y="13896"/>
                  </a:lnTo>
                  <a:cubicBezTo>
                    <a:pt x="4394" y="15938"/>
                    <a:pt x="6603" y="17189"/>
                    <a:pt x="8990" y="17197"/>
                  </a:cubicBezTo>
                  <a:cubicBezTo>
                    <a:pt x="10285" y="17176"/>
                    <a:pt x="11555" y="16827"/>
                    <a:pt x="12672" y="16181"/>
                  </a:cubicBezTo>
                  <a:cubicBezTo>
                    <a:pt x="15910" y="14162"/>
                    <a:pt x="16925" y="9924"/>
                    <a:pt x="14958" y="6658"/>
                  </a:cubicBezTo>
                  <a:lnTo>
                    <a:pt x="14958" y="6658"/>
                  </a:lnTo>
                  <a:lnTo>
                    <a:pt x="12418" y="2595"/>
                  </a:lnTo>
                  <a:cubicBezTo>
                    <a:pt x="9993" y="-405"/>
                    <a:pt x="5600" y="-872"/>
                    <a:pt x="2604" y="1551"/>
                  </a:cubicBezTo>
                  <a:cubicBezTo>
                    <a:pt x="128" y="3541"/>
                    <a:pt x="-685" y="6940"/>
                    <a:pt x="610" y="9833"/>
                  </a:cubicBezTo>
                  <a:lnTo>
                    <a:pt x="610" y="98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5" name="Freeform: Shape 924">
              <a:extLst>
                <a:ext uri="{FF2B5EF4-FFF2-40B4-BE49-F238E27FC236}">
                  <a16:creationId xmlns:a16="http://schemas.microsoft.com/office/drawing/2014/main" id="{0DD2848A-1E0E-4702-8312-610D79E2CBAD}"/>
                </a:ext>
              </a:extLst>
            </p:cNvPr>
            <p:cNvSpPr/>
            <p:nvPr/>
          </p:nvSpPr>
          <p:spPr>
            <a:xfrm>
              <a:off x="11006381" y="5844964"/>
              <a:ext cx="321607" cy="13712"/>
            </a:xfrm>
            <a:custGeom>
              <a:avLst/>
              <a:gdLst>
                <a:gd name="connsiteX0" fmla="*/ 0 w 321607"/>
                <a:gd name="connsiteY0" fmla="*/ 13713 h 13712"/>
                <a:gd name="connsiteX1" fmla="*/ 314751 w 321607"/>
                <a:gd name="connsiteY1" fmla="*/ 13713 h 13712"/>
                <a:gd name="connsiteX2" fmla="*/ 314751 w 321607"/>
                <a:gd name="connsiteY2" fmla="*/ 6856 h 13712"/>
                <a:gd name="connsiteX3" fmla="*/ 321607 w 321607"/>
                <a:gd name="connsiteY3" fmla="*/ 0 h 13712"/>
                <a:gd name="connsiteX4" fmla="*/ 0 w 321607"/>
                <a:gd name="connsiteY4" fmla="*/ 0 h 13712"/>
                <a:gd name="connsiteX5" fmla="*/ 0 w 321607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712">
                  <a:moveTo>
                    <a:pt x="0" y="13713"/>
                  </a:moveTo>
                  <a:lnTo>
                    <a:pt x="314751" y="13713"/>
                  </a:lnTo>
                  <a:lnTo>
                    <a:pt x="314751" y="6856"/>
                  </a:lnTo>
                  <a:cubicBezTo>
                    <a:pt x="314751" y="3070"/>
                    <a:pt x="317823" y="0"/>
                    <a:pt x="321607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6" name="Freeform: Shape 925">
              <a:extLst>
                <a:ext uri="{FF2B5EF4-FFF2-40B4-BE49-F238E27FC236}">
                  <a16:creationId xmlns:a16="http://schemas.microsoft.com/office/drawing/2014/main" id="{A1E626A7-BE78-4B4F-8622-AAE87449F800}"/>
                </a:ext>
              </a:extLst>
            </p:cNvPr>
            <p:cNvSpPr/>
            <p:nvPr/>
          </p:nvSpPr>
          <p:spPr>
            <a:xfrm>
              <a:off x="11334845" y="6493387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6 w 431306"/>
                <a:gd name="connsiteY1" fmla="*/ 0 h 6602"/>
                <a:gd name="connsiteX2" fmla="*/ 431306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6" y="0"/>
                  </a:lnTo>
                  <a:lnTo>
                    <a:pt x="431306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7" name="Freeform: Shape 926">
              <a:extLst>
                <a:ext uri="{FF2B5EF4-FFF2-40B4-BE49-F238E27FC236}">
                  <a16:creationId xmlns:a16="http://schemas.microsoft.com/office/drawing/2014/main" id="{9294BC03-67E6-4700-AF03-AE8086F321D4}"/>
                </a:ext>
              </a:extLst>
            </p:cNvPr>
            <p:cNvSpPr/>
            <p:nvPr/>
          </p:nvSpPr>
          <p:spPr>
            <a:xfrm>
              <a:off x="11333448" y="6502402"/>
              <a:ext cx="432829" cy="4697"/>
            </a:xfrm>
            <a:custGeom>
              <a:avLst/>
              <a:gdLst>
                <a:gd name="connsiteX0" fmla="*/ 1396 w 432829"/>
                <a:gd name="connsiteY0" fmla="*/ 0 h 4697"/>
                <a:gd name="connsiteX1" fmla="*/ 1396 w 432829"/>
                <a:gd name="connsiteY1" fmla="*/ 635 h 4697"/>
                <a:gd name="connsiteX2" fmla="*/ 0 w 432829"/>
                <a:gd name="connsiteY2" fmla="*/ 4698 h 4697"/>
                <a:gd name="connsiteX3" fmla="*/ 432830 w 432829"/>
                <a:gd name="connsiteY3" fmla="*/ 4698 h 4697"/>
                <a:gd name="connsiteX4" fmla="*/ 432830 w 432829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29" h="4697">
                  <a:moveTo>
                    <a:pt x="1396" y="0"/>
                  </a:moveTo>
                  <a:lnTo>
                    <a:pt x="1396" y="635"/>
                  </a:lnTo>
                  <a:cubicBezTo>
                    <a:pt x="1396" y="2108"/>
                    <a:pt x="901" y="3542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8" name="Freeform: Shape 927">
              <a:extLst>
                <a:ext uri="{FF2B5EF4-FFF2-40B4-BE49-F238E27FC236}">
                  <a16:creationId xmlns:a16="http://schemas.microsoft.com/office/drawing/2014/main" id="{DD3F1987-7B9F-4696-A11F-85009DE2B7DA}"/>
                </a:ext>
              </a:extLst>
            </p:cNvPr>
            <p:cNvSpPr/>
            <p:nvPr/>
          </p:nvSpPr>
          <p:spPr>
            <a:xfrm>
              <a:off x="11334845" y="6499990"/>
              <a:ext cx="431433" cy="2412"/>
            </a:xfrm>
            <a:custGeom>
              <a:avLst/>
              <a:gdLst>
                <a:gd name="connsiteX0" fmla="*/ 0 w 431433"/>
                <a:gd name="connsiteY0" fmla="*/ 1904 h 2412"/>
                <a:gd name="connsiteX1" fmla="*/ 0 w 431433"/>
                <a:gd name="connsiteY1" fmla="*/ 2412 h 2412"/>
                <a:gd name="connsiteX2" fmla="*/ 431433 w 431433"/>
                <a:gd name="connsiteY2" fmla="*/ 2412 h 2412"/>
                <a:gd name="connsiteX3" fmla="*/ 431433 w 431433"/>
                <a:gd name="connsiteY3" fmla="*/ 1904 h 2412"/>
                <a:gd name="connsiteX4" fmla="*/ 431433 w 431433"/>
                <a:gd name="connsiteY4" fmla="*/ 1270 h 2412"/>
                <a:gd name="connsiteX5" fmla="*/ 431433 w 431433"/>
                <a:gd name="connsiteY5" fmla="*/ 254 h 2412"/>
                <a:gd name="connsiteX6" fmla="*/ 431433 w 431433"/>
                <a:gd name="connsiteY6" fmla="*/ 0 h 2412"/>
                <a:gd name="connsiteX7" fmla="*/ 0 w 431433"/>
                <a:gd name="connsiteY7" fmla="*/ 0 h 2412"/>
                <a:gd name="connsiteX8" fmla="*/ 0 w 431433"/>
                <a:gd name="connsiteY8" fmla="*/ 254 h 2412"/>
                <a:gd name="connsiteX9" fmla="*/ 0 w 431433"/>
                <a:gd name="connsiteY9" fmla="*/ 1270 h 2412"/>
                <a:gd name="connsiteX10" fmla="*/ 0 w 431433"/>
                <a:gd name="connsiteY10" fmla="*/ 1904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433" h="2412">
                  <a:moveTo>
                    <a:pt x="0" y="1904"/>
                  </a:moveTo>
                  <a:lnTo>
                    <a:pt x="0" y="2412"/>
                  </a:lnTo>
                  <a:lnTo>
                    <a:pt x="431433" y="2412"/>
                  </a:lnTo>
                  <a:lnTo>
                    <a:pt x="431433" y="1904"/>
                  </a:lnTo>
                  <a:lnTo>
                    <a:pt x="431433" y="1270"/>
                  </a:lnTo>
                  <a:lnTo>
                    <a:pt x="431433" y="254"/>
                  </a:lnTo>
                  <a:lnTo>
                    <a:pt x="431433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270"/>
                  </a:lnTo>
                  <a:lnTo>
                    <a:pt x="0" y="19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9" name="Freeform: Shape 928">
              <a:extLst>
                <a:ext uri="{FF2B5EF4-FFF2-40B4-BE49-F238E27FC236}">
                  <a16:creationId xmlns:a16="http://schemas.microsoft.com/office/drawing/2014/main" id="{90768AFD-835B-428D-B0C5-328FB1EED4EB}"/>
                </a:ext>
              </a:extLst>
            </p:cNvPr>
            <p:cNvSpPr/>
            <p:nvPr/>
          </p:nvSpPr>
          <p:spPr>
            <a:xfrm>
              <a:off x="10054511" y="6010657"/>
              <a:ext cx="15616" cy="15490"/>
            </a:xfrm>
            <a:custGeom>
              <a:avLst/>
              <a:gdLst>
                <a:gd name="connsiteX0" fmla="*/ 0 w 15616"/>
                <a:gd name="connsiteY0" fmla="*/ 10030 h 15490"/>
                <a:gd name="connsiteX1" fmla="*/ 0 w 15616"/>
                <a:gd name="connsiteY1" fmla="*/ 12443 h 15490"/>
                <a:gd name="connsiteX2" fmla="*/ 4444 w 15616"/>
                <a:gd name="connsiteY2" fmla="*/ 15490 h 15490"/>
                <a:gd name="connsiteX3" fmla="*/ 4444 w 15616"/>
                <a:gd name="connsiteY3" fmla="*/ 11808 h 15490"/>
                <a:gd name="connsiteX4" fmla="*/ 11299 w 15616"/>
                <a:gd name="connsiteY4" fmla="*/ 4952 h 15490"/>
                <a:gd name="connsiteX5" fmla="*/ 15617 w 15616"/>
                <a:gd name="connsiteY5" fmla="*/ 6475 h 15490"/>
                <a:gd name="connsiteX6" fmla="*/ 15617 w 15616"/>
                <a:gd name="connsiteY6" fmla="*/ 6475 h 15490"/>
                <a:gd name="connsiteX7" fmla="*/ 6094 w 15616"/>
                <a:gd name="connsiteY7" fmla="*/ 0 h 15490"/>
                <a:gd name="connsiteX8" fmla="*/ 6094 w 15616"/>
                <a:gd name="connsiteY8" fmla="*/ 3682 h 15490"/>
                <a:gd name="connsiteX9" fmla="*/ 0 w 15616"/>
                <a:gd name="connsiteY9" fmla="*/ 10030 h 15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616" h="15490">
                  <a:moveTo>
                    <a:pt x="0" y="10030"/>
                  </a:moveTo>
                  <a:lnTo>
                    <a:pt x="0" y="12443"/>
                  </a:lnTo>
                  <a:lnTo>
                    <a:pt x="4444" y="15490"/>
                  </a:lnTo>
                  <a:lnTo>
                    <a:pt x="4444" y="11808"/>
                  </a:lnTo>
                  <a:cubicBezTo>
                    <a:pt x="4444" y="8022"/>
                    <a:pt x="7516" y="4952"/>
                    <a:pt x="11299" y="4952"/>
                  </a:cubicBezTo>
                  <a:cubicBezTo>
                    <a:pt x="12862" y="4970"/>
                    <a:pt x="14385" y="5505"/>
                    <a:pt x="15617" y="6475"/>
                  </a:cubicBezTo>
                  <a:lnTo>
                    <a:pt x="15617" y="6475"/>
                  </a:lnTo>
                  <a:lnTo>
                    <a:pt x="6094" y="0"/>
                  </a:lnTo>
                  <a:lnTo>
                    <a:pt x="6094" y="3682"/>
                  </a:lnTo>
                  <a:cubicBezTo>
                    <a:pt x="5866" y="6995"/>
                    <a:pt x="3300" y="9670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0" name="Freeform: Shape 929">
              <a:extLst>
                <a:ext uri="{FF2B5EF4-FFF2-40B4-BE49-F238E27FC236}">
                  <a16:creationId xmlns:a16="http://schemas.microsoft.com/office/drawing/2014/main" id="{C6143D38-6E13-4554-B240-2185BD6B4CCA}"/>
                </a:ext>
              </a:extLst>
            </p:cNvPr>
            <p:cNvSpPr/>
            <p:nvPr/>
          </p:nvSpPr>
          <p:spPr>
            <a:xfrm>
              <a:off x="10048924" y="6019291"/>
              <a:ext cx="3047" cy="2158"/>
            </a:xfrm>
            <a:custGeom>
              <a:avLst/>
              <a:gdLst>
                <a:gd name="connsiteX0" fmla="*/ 3047 w 3047"/>
                <a:gd name="connsiteY0" fmla="*/ 2158 h 2158"/>
                <a:gd name="connsiteX1" fmla="*/ 3047 w 3047"/>
                <a:gd name="connsiteY1" fmla="*/ 1397 h 2158"/>
                <a:gd name="connsiteX2" fmla="*/ 0 w 3047"/>
                <a:gd name="connsiteY2" fmla="*/ 0 h 2158"/>
                <a:gd name="connsiteX3" fmla="*/ 0 w 3047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158">
                  <a:moveTo>
                    <a:pt x="3047" y="2158"/>
                  </a:moveTo>
                  <a:lnTo>
                    <a:pt x="3047" y="1397"/>
                  </a:lnTo>
                  <a:cubicBezTo>
                    <a:pt x="1942" y="1141"/>
                    <a:pt x="914" y="66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1" name="Freeform: Shape 930">
              <a:extLst>
                <a:ext uri="{FF2B5EF4-FFF2-40B4-BE49-F238E27FC236}">
                  <a16:creationId xmlns:a16="http://schemas.microsoft.com/office/drawing/2014/main" id="{F3035381-B94C-4D59-904B-06CE2BAC47AE}"/>
                </a:ext>
              </a:extLst>
            </p:cNvPr>
            <p:cNvSpPr/>
            <p:nvPr/>
          </p:nvSpPr>
          <p:spPr>
            <a:xfrm>
              <a:off x="10047781" y="60178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2" name="Freeform: Shape 931">
              <a:extLst>
                <a:ext uri="{FF2B5EF4-FFF2-40B4-BE49-F238E27FC236}">
                  <a16:creationId xmlns:a16="http://schemas.microsoft.com/office/drawing/2014/main" id="{0F59A2C1-8376-4E60-A437-78903B571B19}"/>
                </a:ext>
              </a:extLst>
            </p:cNvPr>
            <p:cNvSpPr/>
            <p:nvPr/>
          </p:nvSpPr>
          <p:spPr>
            <a:xfrm>
              <a:off x="11090053" y="6430726"/>
              <a:ext cx="69450" cy="66"/>
            </a:xfrm>
            <a:custGeom>
              <a:avLst/>
              <a:gdLst>
                <a:gd name="connsiteX0" fmla="*/ 1651 w 69450"/>
                <a:gd name="connsiteY0" fmla="*/ 67 h 66"/>
                <a:gd name="connsiteX1" fmla="*/ 1651 w 69450"/>
                <a:gd name="connsiteY1" fmla="*/ 67 h 66"/>
                <a:gd name="connsiteX2" fmla="*/ 2793 w 69450"/>
                <a:gd name="connsiteY2" fmla="*/ 67 h 66"/>
                <a:gd name="connsiteX3" fmla="*/ 67673 w 69450"/>
                <a:gd name="connsiteY3" fmla="*/ 67 h 66"/>
                <a:gd name="connsiteX4" fmla="*/ 69451 w 69450"/>
                <a:gd name="connsiteY4" fmla="*/ 67 h 66"/>
                <a:gd name="connsiteX5" fmla="*/ 0 w 69450"/>
                <a:gd name="connsiteY5" fmla="*/ 67 h 66"/>
                <a:gd name="connsiteX6" fmla="*/ 1651 w 69450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450" h="66">
                  <a:moveTo>
                    <a:pt x="1651" y="67"/>
                  </a:moveTo>
                  <a:lnTo>
                    <a:pt x="1651" y="67"/>
                  </a:lnTo>
                  <a:lnTo>
                    <a:pt x="2793" y="67"/>
                  </a:lnTo>
                  <a:lnTo>
                    <a:pt x="67673" y="67"/>
                  </a:lnTo>
                  <a:lnTo>
                    <a:pt x="69451" y="67"/>
                  </a:lnTo>
                  <a:lnTo>
                    <a:pt x="0" y="67"/>
                  </a:lnTo>
                  <a:cubicBezTo>
                    <a:pt x="546" y="-22"/>
                    <a:pt x="1104" y="-22"/>
                    <a:pt x="1651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3" name="Freeform: Shape 932">
              <a:extLst>
                <a:ext uri="{FF2B5EF4-FFF2-40B4-BE49-F238E27FC236}">
                  <a16:creationId xmlns:a16="http://schemas.microsoft.com/office/drawing/2014/main" id="{75AED973-FCF0-48C2-8986-E1662570705D}"/>
                </a:ext>
              </a:extLst>
            </p:cNvPr>
            <p:cNvSpPr/>
            <p:nvPr/>
          </p:nvSpPr>
          <p:spPr>
            <a:xfrm>
              <a:off x="9770263" y="6123658"/>
              <a:ext cx="13680" cy="114270"/>
            </a:xfrm>
            <a:custGeom>
              <a:avLst/>
              <a:gdLst>
                <a:gd name="connsiteX0" fmla="*/ 95 w 13680"/>
                <a:gd name="connsiteY0" fmla="*/ 0 h 114270"/>
                <a:gd name="connsiteX1" fmla="*/ 95 w 13680"/>
                <a:gd name="connsiteY1" fmla="*/ 114271 h 114270"/>
                <a:gd name="connsiteX2" fmla="*/ 95 w 13680"/>
                <a:gd name="connsiteY2" fmla="*/ 114271 h 114270"/>
                <a:gd name="connsiteX3" fmla="*/ 95 w 13680"/>
                <a:gd name="connsiteY3" fmla="*/ 112366 h 114270"/>
                <a:gd name="connsiteX4" fmla="*/ 8005 w 13680"/>
                <a:gd name="connsiteY4" fmla="*/ 106767 h 114270"/>
                <a:gd name="connsiteX5" fmla="*/ 8094 w 13680"/>
                <a:gd name="connsiteY5" fmla="*/ 106780 h 114270"/>
                <a:gd name="connsiteX6" fmla="*/ 13681 w 13680"/>
                <a:gd name="connsiteY6" fmla="*/ 107922 h 114270"/>
                <a:gd name="connsiteX7" fmla="*/ 13681 w 13680"/>
                <a:gd name="connsiteY7" fmla="*/ 6348 h 114270"/>
                <a:gd name="connsiteX8" fmla="*/ 6824 w 13680"/>
                <a:gd name="connsiteY8" fmla="*/ 6348 h 114270"/>
                <a:gd name="connsiteX9" fmla="*/ 95 w 13680"/>
                <a:gd name="connsiteY9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80" h="114270">
                  <a:moveTo>
                    <a:pt x="95" y="0"/>
                  </a:moveTo>
                  <a:lnTo>
                    <a:pt x="95" y="114271"/>
                  </a:lnTo>
                  <a:cubicBezTo>
                    <a:pt x="95" y="114271"/>
                    <a:pt x="95" y="114271"/>
                    <a:pt x="95" y="114271"/>
                  </a:cubicBezTo>
                  <a:cubicBezTo>
                    <a:pt x="-32" y="113636"/>
                    <a:pt x="-32" y="113001"/>
                    <a:pt x="95" y="112366"/>
                  </a:cubicBezTo>
                  <a:cubicBezTo>
                    <a:pt x="730" y="108633"/>
                    <a:pt x="4272" y="106132"/>
                    <a:pt x="8005" y="106767"/>
                  </a:cubicBezTo>
                  <a:cubicBezTo>
                    <a:pt x="8043" y="106767"/>
                    <a:pt x="8069" y="106780"/>
                    <a:pt x="8094" y="106780"/>
                  </a:cubicBezTo>
                  <a:lnTo>
                    <a:pt x="13681" y="107922"/>
                  </a:lnTo>
                  <a:lnTo>
                    <a:pt x="13681" y="6348"/>
                  </a:lnTo>
                  <a:lnTo>
                    <a:pt x="6824" y="6348"/>
                  </a:lnTo>
                  <a:cubicBezTo>
                    <a:pt x="3282" y="6298"/>
                    <a:pt x="362" y="354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4" name="Freeform: Shape 933">
              <a:extLst>
                <a:ext uri="{FF2B5EF4-FFF2-40B4-BE49-F238E27FC236}">
                  <a16:creationId xmlns:a16="http://schemas.microsoft.com/office/drawing/2014/main" id="{99387542-47F6-439C-9BA6-01CCD58618CB}"/>
                </a:ext>
              </a:extLst>
            </p:cNvPr>
            <p:cNvSpPr/>
            <p:nvPr/>
          </p:nvSpPr>
          <p:spPr>
            <a:xfrm>
              <a:off x="9789784" y="6237040"/>
              <a:ext cx="245681" cy="2412"/>
            </a:xfrm>
            <a:custGeom>
              <a:avLst/>
              <a:gdLst>
                <a:gd name="connsiteX0" fmla="*/ 254 w 245681"/>
                <a:gd name="connsiteY0" fmla="*/ 1651 h 2412"/>
                <a:gd name="connsiteX1" fmla="*/ 254 w 245681"/>
                <a:gd name="connsiteY1" fmla="*/ 2412 h 2412"/>
                <a:gd name="connsiteX2" fmla="*/ 245681 w 245681"/>
                <a:gd name="connsiteY2" fmla="*/ 2412 h 2412"/>
                <a:gd name="connsiteX3" fmla="*/ 245681 w 245681"/>
                <a:gd name="connsiteY3" fmla="*/ 1270 h 2412"/>
                <a:gd name="connsiteX4" fmla="*/ 245681 w 245681"/>
                <a:gd name="connsiteY4" fmla="*/ 0 h 2412"/>
                <a:gd name="connsiteX5" fmla="*/ 0 w 245681"/>
                <a:gd name="connsiteY5" fmla="*/ 0 h 2412"/>
                <a:gd name="connsiteX6" fmla="*/ 0 w 245681"/>
                <a:gd name="connsiteY6" fmla="*/ 0 h 2412"/>
                <a:gd name="connsiteX7" fmla="*/ 254 w 245681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681" h="2412">
                  <a:moveTo>
                    <a:pt x="254" y="1651"/>
                  </a:moveTo>
                  <a:cubicBezTo>
                    <a:pt x="305" y="1905"/>
                    <a:pt x="305" y="2158"/>
                    <a:pt x="254" y="2412"/>
                  </a:cubicBezTo>
                  <a:lnTo>
                    <a:pt x="245681" y="2412"/>
                  </a:lnTo>
                  <a:lnTo>
                    <a:pt x="245681" y="1270"/>
                  </a:lnTo>
                  <a:cubicBezTo>
                    <a:pt x="245605" y="851"/>
                    <a:pt x="245605" y="419"/>
                    <a:pt x="245681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03" y="521"/>
                    <a:pt x="292" y="1092"/>
                    <a:pt x="254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5" name="Freeform: Shape 934">
              <a:extLst>
                <a:ext uri="{FF2B5EF4-FFF2-40B4-BE49-F238E27FC236}">
                  <a16:creationId xmlns:a16="http://schemas.microsoft.com/office/drawing/2014/main" id="{56C38CA8-EF72-462B-BA93-54DC353B0053}"/>
                </a:ext>
              </a:extLst>
            </p:cNvPr>
            <p:cNvSpPr/>
            <p:nvPr/>
          </p:nvSpPr>
          <p:spPr>
            <a:xfrm>
              <a:off x="9770390" y="6230553"/>
              <a:ext cx="13680" cy="13723"/>
            </a:xfrm>
            <a:custGeom>
              <a:avLst/>
              <a:gdLst>
                <a:gd name="connsiteX0" fmla="*/ 95 w 13680"/>
                <a:gd name="connsiteY0" fmla="*/ 6487 h 13723"/>
                <a:gd name="connsiteX1" fmla="*/ 95 w 13680"/>
                <a:gd name="connsiteY1" fmla="*/ 8391 h 13723"/>
                <a:gd name="connsiteX2" fmla="*/ 95 w 13680"/>
                <a:gd name="connsiteY2" fmla="*/ 9788 h 13723"/>
                <a:gd name="connsiteX3" fmla="*/ 95 w 13680"/>
                <a:gd name="connsiteY3" fmla="*/ 10931 h 13723"/>
                <a:gd name="connsiteX4" fmla="*/ 857 w 13680"/>
                <a:gd name="connsiteY4" fmla="*/ 12073 h 13723"/>
                <a:gd name="connsiteX5" fmla="*/ 1745 w 13680"/>
                <a:gd name="connsiteY5" fmla="*/ 12962 h 13723"/>
                <a:gd name="connsiteX6" fmla="*/ 2761 w 13680"/>
                <a:gd name="connsiteY6" fmla="*/ 13724 h 13723"/>
                <a:gd name="connsiteX7" fmla="*/ 4158 w 13680"/>
                <a:gd name="connsiteY7" fmla="*/ 13724 h 13723"/>
                <a:gd name="connsiteX8" fmla="*/ 4793 w 13680"/>
                <a:gd name="connsiteY8" fmla="*/ 13724 h 13723"/>
                <a:gd name="connsiteX9" fmla="*/ 4793 w 13680"/>
                <a:gd name="connsiteY9" fmla="*/ 13724 h 13723"/>
                <a:gd name="connsiteX10" fmla="*/ 4793 w 13680"/>
                <a:gd name="connsiteY10" fmla="*/ 8010 h 13723"/>
                <a:gd name="connsiteX11" fmla="*/ 11649 w 13680"/>
                <a:gd name="connsiteY11" fmla="*/ 1154 h 13723"/>
                <a:gd name="connsiteX12" fmla="*/ 13680 w 13680"/>
                <a:gd name="connsiteY12" fmla="*/ 1154 h 13723"/>
                <a:gd name="connsiteX13" fmla="*/ 12918 w 13680"/>
                <a:gd name="connsiteY13" fmla="*/ 1154 h 13723"/>
                <a:gd name="connsiteX14" fmla="*/ 12918 w 13680"/>
                <a:gd name="connsiteY14" fmla="*/ 1154 h 13723"/>
                <a:gd name="connsiteX15" fmla="*/ 7332 w 13680"/>
                <a:gd name="connsiteY15" fmla="*/ 11 h 13723"/>
                <a:gd name="connsiteX16" fmla="*/ 95 w 13680"/>
                <a:gd name="connsiteY16" fmla="*/ 6461 h 13723"/>
                <a:gd name="connsiteX17" fmla="*/ 95 w 13680"/>
                <a:gd name="connsiteY17" fmla="*/ 6487 h 1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680" h="13723">
                  <a:moveTo>
                    <a:pt x="95" y="6487"/>
                  </a:moveTo>
                  <a:cubicBezTo>
                    <a:pt x="-32" y="7121"/>
                    <a:pt x="-32" y="7756"/>
                    <a:pt x="95" y="8391"/>
                  </a:cubicBezTo>
                  <a:cubicBezTo>
                    <a:pt x="19" y="8848"/>
                    <a:pt x="19" y="9331"/>
                    <a:pt x="95" y="9788"/>
                  </a:cubicBezTo>
                  <a:cubicBezTo>
                    <a:pt x="44" y="10169"/>
                    <a:pt x="44" y="10550"/>
                    <a:pt x="95" y="10931"/>
                  </a:cubicBezTo>
                  <a:cubicBezTo>
                    <a:pt x="311" y="11337"/>
                    <a:pt x="565" y="11718"/>
                    <a:pt x="857" y="12073"/>
                  </a:cubicBezTo>
                  <a:cubicBezTo>
                    <a:pt x="1085" y="12429"/>
                    <a:pt x="1390" y="12733"/>
                    <a:pt x="1745" y="12962"/>
                  </a:cubicBezTo>
                  <a:lnTo>
                    <a:pt x="2761" y="13724"/>
                  </a:lnTo>
                  <a:lnTo>
                    <a:pt x="4158" y="13724"/>
                  </a:lnTo>
                  <a:lnTo>
                    <a:pt x="4793" y="13724"/>
                  </a:lnTo>
                  <a:lnTo>
                    <a:pt x="4793" y="13724"/>
                  </a:lnTo>
                  <a:lnTo>
                    <a:pt x="4793" y="8010"/>
                  </a:lnTo>
                  <a:cubicBezTo>
                    <a:pt x="4793" y="4227"/>
                    <a:pt x="7866" y="1154"/>
                    <a:pt x="11649" y="1154"/>
                  </a:cubicBezTo>
                  <a:cubicBezTo>
                    <a:pt x="12322" y="1014"/>
                    <a:pt x="13007" y="1014"/>
                    <a:pt x="13680" y="1154"/>
                  </a:cubicBezTo>
                  <a:lnTo>
                    <a:pt x="12918" y="1154"/>
                  </a:lnTo>
                  <a:lnTo>
                    <a:pt x="12918" y="1154"/>
                  </a:lnTo>
                  <a:lnTo>
                    <a:pt x="7332" y="11"/>
                  </a:lnTo>
                  <a:cubicBezTo>
                    <a:pt x="3548" y="-204"/>
                    <a:pt x="311" y="2690"/>
                    <a:pt x="95" y="6461"/>
                  </a:cubicBezTo>
                  <a:cubicBezTo>
                    <a:pt x="95" y="6474"/>
                    <a:pt x="95" y="6474"/>
                    <a:pt x="95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6" name="Freeform: Shape 935">
              <a:extLst>
                <a:ext uri="{FF2B5EF4-FFF2-40B4-BE49-F238E27FC236}">
                  <a16:creationId xmlns:a16="http://schemas.microsoft.com/office/drawing/2014/main" id="{0C06DFC4-C9EB-42C2-B93D-0924ED433F46}"/>
                </a:ext>
              </a:extLst>
            </p:cNvPr>
            <p:cNvSpPr/>
            <p:nvPr/>
          </p:nvSpPr>
          <p:spPr>
            <a:xfrm>
              <a:off x="10493181" y="6119976"/>
              <a:ext cx="1015" cy="2793"/>
            </a:xfrm>
            <a:custGeom>
              <a:avLst/>
              <a:gdLst>
                <a:gd name="connsiteX0" fmla="*/ 1016 w 1015"/>
                <a:gd name="connsiteY0" fmla="*/ 2793 h 2793"/>
                <a:gd name="connsiteX1" fmla="*/ 1016 w 1015"/>
                <a:gd name="connsiteY1" fmla="*/ 2793 h 2793"/>
                <a:gd name="connsiteX2" fmla="*/ 0 w 1015"/>
                <a:gd name="connsiteY2" fmla="*/ 762 h 2793"/>
                <a:gd name="connsiteX3" fmla="*/ 0 w 1015"/>
                <a:gd name="connsiteY3" fmla="*/ 0 h 2793"/>
                <a:gd name="connsiteX4" fmla="*/ 889 w 1015"/>
                <a:gd name="connsiteY4" fmla="*/ 1905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5" h="2793">
                  <a:moveTo>
                    <a:pt x="1016" y="2793"/>
                  </a:moveTo>
                  <a:cubicBezTo>
                    <a:pt x="1016" y="2793"/>
                    <a:pt x="1016" y="2793"/>
                    <a:pt x="1016" y="2793"/>
                  </a:cubicBezTo>
                  <a:lnTo>
                    <a:pt x="0" y="762"/>
                  </a:lnTo>
                  <a:lnTo>
                    <a:pt x="0" y="0"/>
                  </a:lnTo>
                  <a:cubicBezTo>
                    <a:pt x="343" y="609"/>
                    <a:pt x="647" y="1244"/>
                    <a:pt x="889" y="19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7" name="Freeform: Shape 936">
              <a:extLst>
                <a:ext uri="{FF2B5EF4-FFF2-40B4-BE49-F238E27FC236}">
                  <a16:creationId xmlns:a16="http://schemas.microsoft.com/office/drawing/2014/main" id="{EC8C658A-83A1-4F05-8D39-08084AB2582A}"/>
                </a:ext>
              </a:extLst>
            </p:cNvPr>
            <p:cNvSpPr/>
            <p:nvPr/>
          </p:nvSpPr>
          <p:spPr>
            <a:xfrm>
              <a:off x="10059589" y="5011423"/>
              <a:ext cx="56" cy="1340"/>
            </a:xfrm>
            <a:custGeom>
              <a:avLst/>
              <a:gdLst>
                <a:gd name="connsiteX0" fmla="*/ 0 w 56"/>
                <a:gd name="connsiteY0" fmla="*/ 0 h 1340"/>
                <a:gd name="connsiteX1" fmla="*/ 0 w 56"/>
                <a:gd name="connsiteY1" fmla="*/ 0 h 1340"/>
                <a:gd name="connsiteX2" fmla="*/ 0 w 56"/>
                <a:gd name="connsiteY2" fmla="*/ 1270 h 1340"/>
                <a:gd name="connsiteX3" fmla="*/ 0 w 56"/>
                <a:gd name="connsiteY3" fmla="*/ 0 h 1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34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cubicBezTo>
                    <a:pt x="0" y="1651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8" name="Freeform: Shape 937">
              <a:extLst>
                <a:ext uri="{FF2B5EF4-FFF2-40B4-BE49-F238E27FC236}">
                  <a16:creationId xmlns:a16="http://schemas.microsoft.com/office/drawing/2014/main" id="{AB99F768-30CA-44C5-8FCC-87DE659CEF24}"/>
                </a:ext>
              </a:extLst>
            </p:cNvPr>
            <p:cNvSpPr/>
            <p:nvPr/>
          </p:nvSpPr>
          <p:spPr>
            <a:xfrm>
              <a:off x="10047274" y="4995425"/>
              <a:ext cx="12315" cy="15997"/>
            </a:xfrm>
            <a:custGeom>
              <a:avLst/>
              <a:gdLst>
                <a:gd name="connsiteX0" fmla="*/ 5967 w 12315"/>
                <a:gd name="connsiteY0" fmla="*/ 11681 h 15997"/>
                <a:gd name="connsiteX1" fmla="*/ 12315 w 12315"/>
                <a:gd name="connsiteY1" fmla="*/ 15998 h 15997"/>
                <a:gd name="connsiteX2" fmla="*/ 5714 w 12315"/>
                <a:gd name="connsiteY2" fmla="*/ 0 h 15997"/>
                <a:gd name="connsiteX3" fmla="*/ 5714 w 12315"/>
                <a:gd name="connsiteY3" fmla="*/ 0 h 15997"/>
                <a:gd name="connsiteX4" fmla="*/ 5714 w 12315"/>
                <a:gd name="connsiteY4" fmla="*/ 2666 h 15997"/>
                <a:gd name="connsiteX5" fmla="*/ 0 w 12315"/>
                <a:gd name="connsiteY5" fmla="*/ 9396 h 15997"/>
                <a:gd name="connsiteX6" fmla="*/ 0 w 12315"/>
                <a:gd name="connsiteY6" fmla="*/ 14728 h 15997"/>
                <a:gd name="connsiteX7" fmla="*/ 5967 w 12315"/>
                <a:gd name="connsiteY7" fmla="*/ 11681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" h="15997">
                  <a:moveTo>
                    <a:pt x="5967" y="11681"/>
                  </a:moveTo>
                  <a:cubicBezTo>
                    <a:pt x="8761" y="11690"/>
                    <a:pt x="11275" y="13398"/>
                    <a:pt x="12315" y="15998"/>
                  </a:cubicBezTo>
                  <a:lnTo>
                    <a:pt x="5714" y="0"/>
                  </a:lnTo>
                  <a:lnTo>
                    <a:pt x="5714" y="0"/>
                  </a:lnTo>
                  <a:cubicBezTo>
                    <a:pt x="5828" y="885"/>
                    <a:pt x="5828" y="1781"/>
                    <a:pt x="5714" y="2666"/>
                  </a:cubicBezTo>
                  <a:cubicBezTo>
                    <a:pt x="5650" y="5981"/>
                    <a:pt x="3263" y="8794"/>
                    <a:pt x="0" y="9396"/>
                  </a:cubicBezTo>
                  <a:lnTo>
                    <a:pt x="0" y="14728"/>
                  </a:lnTo>
                  <a:cubicBezTo>
                    <a:pt x="1345" y="12763"/>
                    <a:pt x="3593" y="11614"/>
                    <a:pt x="5967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9" name="Freeform: Shape 938">
              <a:extLst>
                <a:ext uri="{FF2B5EF4-FFF2-40B4-BE49-F238E27FC236}">
                  <a16:creationId xmlns:a16="http://schemas.microsoft.com/office/drawing/2014/main" id="{143139C9-90EE-47B5-837C-8E7412C1F42D}"/>
                </a:ext>
              </a:extLst>
            </p:cNvPr>
            <p:cNvSpPr/>
            <p:nvPr/>
          </p:nvSpPr>
          <p:spPr>
            <a:xfrm>
              <a:off x="10041940" y="5004947"/>
              <a:ext cx="3428" cy="8125"/>
            </a:xfrm>
            <a:custGeom>
              <a:avLst/>
              <a:gdLst>
                <a:gd name="connsiteX0" fmla="*/ 0 w 3428"/>
                <a:gd name="connsiteY0" fmla="*/ 0 h 8125"/>
                <a:gd name="connsiteX1" fmla="*/ 3428 w 3428"/>
                <a:gd name="connsiteY1" fmla="*/ 8126 h 8125"/>
                <a:gd name="connsiteX2" fmla="*/ 3428 w 3428"/>
                <a:gd name="connsiteY2" fmla="*/ 0 h 8125"/>
                <a:gd name="connsiteX3" fmla="*/ 0 w 3428"/>
                <a:gd name="connsiteY3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28" h="8125">
                  <a:moveTo>
                    <a:pt x="0" y="0"/>
                  </a:moveTo>
                  <a:lnTo>
                    <a:pt x="3428" y="8126"/>
                  </a:lnTo>
                  <a:lnTo>
                    <a:pt x="342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0" name="Freeform: Shape 939">
              <a:extLst>
                <a:ext uri="{FF2B5EF4-FFF2-40B4-BE49-F238E27FC236}">
                  <a16:creationId xmlns:a16="http://schemas.microsoft.com/office/drawing/2014/main" id="{4D76509B-3F70-467C-96FD-AFA6F251CE08}"/>
                </a:ext>
              </a:extLst>
            </p:cNvPr>
            <p:cNvSpPr/>
            <p:nvPr/>
          </p:nvSpPr>
          <p:spPr>
            <a:xfrm>
              <a:off x="10045369" y="5004693"/>
              <a:ext cx="2412" cy="1112108"/>
            </a:xfrm>
            <a:custGeom>
              <a:avLst/>
              <a:gdLst>
                <a:gd name="connsiteX0" fmla="*/ 2412 w 2412"/>
                <a:gd name="connsiteY0" fmla="*/ 1112109 h 1112108"/>
                <a:gd name="connsiteX1" fmla="*/ 2412 w 2412"/>
                <a:gd name="connsiteY1" fmla="*/ 1013201 h 1112108"/>
                <a:gd name="connsiteX2" fmla="*/ 2412 w 2412"/>
                <a:gd name="connsiteY2" fmla="*/ 1013201 h 1112108"/>
                <a:gd name="connsiteX3" fmla="*/ 1016 w 2412"/>
                <a:gd name="connsiteY3" fmla="*/ 1009138 h 1112108"/>
                <a:gd name="connsiteX4" fmla="*/ 1016 w 2412"/>
                <a:gd name="connsiteY4" fmla="*/ 9396 h 1112108"/>
                <a:gd name="connsiteX5" fmla="*/ 2412 w 2412"/>
                <a:gd name="connsiteY5" fmla="*/ 5333 h 1112108"/>
                <a:gd name="connsiteX6" fmla="*/ 2412 w 2412"/>
                <a:gd name="connsiteY6" fmla="*/ 0 h 1112108"/>
                <a:gd name="connsiteX7" fmla="*/ 1143 w 2412"/>
                <a:gd name="connsiteY7" fmla="*/ 0 h 1112108"/>
                <a:gd name="connsiteX8" fmla="*/ 0 w 2412"/>
                <a:gd name="connsiteY8" fmla="*/ 0 h 1112108"/>
                <a:gd name="connsiteX9" fmla="*/ 0 w 2412"/>
                <a:gd name="connsiteY9" fmla="*/ 1111855 h 1112108"/>
                <a:gd name="connsiteX10" fmla="*/ 2412 w 2412"/>
                <a:gd name="connsiteY10" fmla="*/ 1111855 h 111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1112108">
                  <a:moveTo>
                    <a:pt x="2412" y="1112109"/>
                  </a:moveTo>
                  <a:lnTo>
                    <a:pt x="2412" y="1013201"/>
                  </a:lnTo>
                  <a:lnTo>
                    <a:pt x="2412" y="1013201"/>
                  </a:lnTo>
                  <a:cubicBezTo>
                    <a:pt x="1486" y="1012050"/>
                    <a:pt x="990" y="1010613"/>
                    <a:pt x="1016" y="1009138"/>
                  </a:cubicBezTo>
                  <a:lnTo>
                    <a:pt x="1016" y="9396"/>
                  </a:lnTo>
                  <a:cubicBezTo>
                    <a:pt x="1016" y="7924"/>
                    <a:pt x="1511" y="6493"/>
                    <a:pt x="2412" y="5333"/>
                  </a:cubicBez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412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1" name="Freeform: Shape 940">
              <a:extLst>
                <a:ext uri="{FF2B5EF4-FFF2-40B4-BE49-F238E27FC236}">
                  <a16:creationId xmlns:a16="http://schemas.microsoft.com/office/drawing/2014/main" id="{12CE0ECD-9BB3-43B5-978C-C4E601EA5C91}"/>
                </a:ext>
              </a:extLst>
            </p:cNvPr>
            <p:cNvSpPr/>
            <p:nvPr/>
          </p:nvSpPr>
          <p:spPr>
            <a:xfrm>
              <a:off x="10051971" y="6020687"/>
              <a:ext cx="2539" cy="96114"/>
            </a:xfrm>
            <a:custGeom>
              <a:avLst/>
              <a:gdLst>
                <a:gd name="connsiteX0" fmla="*/ 0 w 2539"/>
                <a:gd name="connsiteY0" fmla="*/ 96114 h 96114"/>
                <a:gd name="connsiteX1" fmla="*/ 2539 w 2539"/>
                <a:gd name="connsiteY1" fmla="*/ 96114 h 96114"/>
                <a:gd name="connsiteX2" fmla="*/ 2539 w 2539"/>
                <a:gd name="connsiteY2" fmla="*/ 0 h 96114"/>
                <a:gd name="connsiteX3" fmla="*/ 1269 w 2539"/>
                <a:gd name="connsiteY3" fmla="*/ 0 h 96114"/>
                <a:gd name="connsiteX4" fmla="*/ 0 w 2539"/>
                <a:gd name="connsiteY4" fmla="*/ 0 h 96114"/>
                <a:gd name="connsiteX5" fmla="*/ 0 w 2539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96114">
                  <a:moveTo>
                    <a:pt x="0" y="96114"/>
                  </a:moveTo>
                  <a:lnTo>
                    <a:pt x="2539" y="96114"/>
                  </a:ln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2" name="Freeform: Shape 941">
              <a:extLst>
                <a:ext uri="{FF2B5EF4-FFF2-40B4-BE49-F238E27FC236}">
                  <a16:creationId xmlns:a16="http://schemas.microsoft.com/office/drawing/2014/main" id="{A2DC19DE-C732-4BA1-BB3B-2EA73DF08521}"/>
                </a:ext>
              </a:extLst>
            </p:cNvPr>
            <p:cNvSpPr/>
            <p:nvPr/>
          </p:nvSpPr>
          <p:spPr>
            <a:xfrm>
              <a:off x="11163059" y="6444378"/>
              <a:ext cx="2538" cy="142"/>
            </a:xfrm>
            <a:custGeom>
              <a:avLst/>
              <a:gdLst>
                <a:gd name="connsiteX0" fmla="*/ 0 w 2538"/>
                <a:gd name="connsiteY0" fmla="*/ 0 h 142"/>
                <a:gd name="connsiteX1" fmla="*/ 0 w 2538"/>
                <a:gd name="connsiteY1" fmla="*/ 0 h 142"/>
                <a:gd name="connsiteX2" fmla="*/ 1396 w 2538"/>
                <a:gd name="connsiteY2" fmla="*/ 0 h 142"/>
                <a:gd name="connsiteX3" fmla="*/ 2539 w 2538"/>
                <a:gd name="connsiteY3" fmla="*/ 0 h 142"/>
                <a:gd name="connsiteX4" fmla="*/ 0 w 2538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8" h="142">
                  <a:moveTo>
                    <a:pt x="0" y="0"/>
                  </a:moveTo>
                  <a:lnTo>
                    <a:pt x="0" y="0"/>
                  </a:lnTo>
                  <a:cubicBezTo>
                    <a:pt x="470" y="51"/>
                    <a:pt x="939" y="51"/>
                    <a:pt x="1396" y="0"/>
                  </a:cubicBezTo>
                  <a:cubicBezTo>
                    <a:pt x="1765" y="114"/>
                    <a:pt x="2171" y="114"/>
                    <a:pt x="2539" y="0"/>
                  </a:cubicBez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3" name="Freeform: Shape 942">
              <a:extLst>
                <a:ext uri="{FF2B5EF4-FFF2-40B4-BE49-F238E27FC236}">
                  <a16:creationId xmlns:a16="http://schemas.microsoft.com/office/drawing/2014/main" id="{943F330D-F61E-413D-8562-76DB3FD62060}"/>
                </a:ext>
              </a:extLst>
            </p:cNvPr>
            <p:cNvSpPr/>
            <p:nvPr/>
          </p:nvSpPr>
          <p:spPr>
            <a:xfrm>
              <a:off x="11170042" y="6437903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508"/>
                    <a:pt x="64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4" name="Freeform: Shape 943">
              <a:extLst>
                <a:ext uri="{FF2B5EF4-FFF2-40B4-BE49-F238E27FC236}">
                  <a16:creationId xmlns:a16="http://schemas.microsoft.com/office/drawing/2014/main" id="{963C3D56-064B-4EB5-B754-B69B32F14FF8}"/>
                </a:ext>
              </a:extLst>
            </p:cNvPr>
            <p:cNvSpPr/>
            <p:nvPr/>
          </p:nvSpPr>
          <p:spPr>
            <a:xfrm>
              <a:off x="11157980" y="6430539"/>
              <a:ext cx="6729" cy="12696"/>
            </a:xfrm>
            <a:custGeom>
              <a:avLst/>
              <a:gdLst>
                <a:gd name="connsiteX0" fmla="*/ 5079 w 6729"/>
                <a:gd name="connsiteY0" fmla="*/ 0 h 12696"/>
                <a:gd name="connsiteX1" fmla="*/ 6730 w 6729"/>
                <a:gd name="connsiteY1" fmla="*/ 0 h 12696"/>
                <a:gd name="connsiteX2" fmla="*/ 5587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079" y="0"/>
                  </a:moveTo>
                  <a:lnTo>
                    <a:pt x="6730" y="0"/>
                  </a:lnTo>
                  <a:lnTo>
                    <a:pt x="5587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5" name="Freeform: Shape 944">
              <a:extLst>
                <a:ext uri="{FF2B5EF4-FFF2-40B4-BE49-F238E27FC236}">
                  <a16:creationId xmlns:a16="http://schemas.microsoft.com/office/drawing/2014/main" id="{896FBFCF-BECC-433D-9F0E-A9ADDCCE4B85}"/>
                </a:ext>
              </a:extLst>
            </p:cNvPr>
            <p:cNvSpPr/>
            <p:nvPr/>
          </p:nvSpPr>
          <p:spPr>
            <a:xfrm>
              <a:off x="11090942" y="6431808"/>
              <a:ext cx="77877" cy="13086"/>
            </a:xfrm>
            <a:custGeom>
              <a:avLst/>
              <a:gdLst>
                <a:gd name="connsiteX0" fmla="*/ 74783 w 77877"/>
                <a:gd name="connsiteY0" fmla="*/ 11935 h 13086"/>
                <a:gd name="connsiteX1" fmla="*/ 75545 w 77877"/>
                <a:gd name="connsiteY1" fmla="*/ 11935 h 13086"/>
                <a:gd name="connsiteX2" fmla="*/ 76942 w 77877"/>
                <a:gd name="connsiteY2" fmla="*/ 10919 h 13086"/>
                <a:gd name="connsiteX3" fmla="*/ 76942 w 77877"/>
                <a:gd name="connsiteY3" fmla="*/ 10157 h 13086"/>
                <a:gd name="connsiteX4" fmla="*/ 77830 w 77877"/>
                <a:gd name="connsiteY4" fmla="*/ 8888 h 13086"/>
                <a:gd name="connsiteX5" fmla="*/ 77830 w 77877"/>
                <a:gd name="connsiteY5" fmla="*/ 7745 h 13086"/>
                <a:gd name="connsiteX6" fmla="*/ 77830 w 77877"/>
                <a:gd name="connsiteY6" fmla="*/ 6221 h 13086"/>
                <a:gd name="connsiteX7" fmla="*/ 77830 w 77877"/>
                <a:gd name="connsiteY7" fmla="*/ 6221 h 13086"/>
                <a:gd name="connsiteX8" fmla="*/ 77830 w 77877"/>
                <a:gd name="connsiteY8" fmla="*/ 5206 h 13086"/>
                <a:gd name="connsiteX9" fmla="*/ 77830 w 77877"/>
                <a:gd name="connsiteY9" fmla="*/ 3809 h 13086"/>
                <a:gd name="connsiteX10" fmla="*/ 77195 w 77877"/>
                <a:gd name="connsiteY10" fmla="*/ 2666 h 13086"/>
                <a:gd name="connsiteX11" fmla="*/ 76434 w 77877"/>
                <a:gd name="connsiteY11" fmla="*/ 1524 h 13086"/>
                <a:gd name="connsiteX12" fmla="*/ 75418 w 77877"/>
                <a:gd name="connsiteY12" fmla="*/ 762 h 13086"/>
                <a:gd name="connsiteX13" fmla="*/ 74275 w 77877"/>
                <a:gd name="connsiteY13" fmla="*/ 0 h 13086"/>
                <a:gd name="connsiteX14" fmla="*/ 73006 w 77877"/>
                <a:gd name="connsiteY14" fmla="*/ 0 h 13086"/>
                <a:gd name="connsiteX15" fmla="*/ 71355 w 77877"/>
                <a:gd name="connsiteY15" fmla="*/ 0 h 13086"/>
                <a:gd name="connsiteX16" fmla="*/ 1142 w 77877"/>
                <a:gd name="connsiteY16" fmla="*/ 0 h 13086"/>
                <a:gd name="connsiteX17" fmla="*/ 0 w 77877"/>
                <a:gd name="connsiteY17" fmla="*/ 0 h 13086"/>
                <a:gd name="connsiteX18" fmla="*/ 1650 w 77877"/>
                <a:gd name="connsiteY18" fmla="*/ 0 h 13086"/>
                <a:gd name="connsiteX19" fmla="*/ 1650 w 77877"/>
                <a:gd name="connsiteY19" fmla="*/ 0 h 13086"/>
                <a:gd name="connsiteX20" fmla="*/ 2666 w 77877"/>
                <a:gd name="connsiteY20" fmla="*/ 0 h 13086"/>
                <a:gd name="connsiteX21" fmla="*/ 4062 w 77877"/>
                <a:gd name="connsiteY21" fmla="*/ 0 h 13086"/>
                <a:gd name="connsiteX22" fmla="*/ 5078 w 77877"/>
                <a:gd name="connsiteY22" fmla="*/ 762 h 13086"/>
                <a:gd name="connsiteX23" fmla="*/ 6094 w 77877"/>
                <a:gd name="connsiteY23" fmla="*/ 1524 h 13086"/>
                <a:gd name="connsiteX24" fmla="*/ 6856 w 77877"/>
                <a:gd name="connsiteY24" fmla="*/ 2666 h 13086"/>
                <a:gd name="connsiteX25" fmla="*/ 7491 w 77877"/>
                <a:gd name="connsiteY25" fmla="*/ 3809 h 13086"/>
                <a:gd name="connsiteX26" fmla="*/ 7491 w 77877"/>
                <a:gd name="connsiteY26" fmla="*/ 5079 h 13086"/>
                <a:gd name="connsiteX27" fmla="*/ 7491 w 77877"/>
                <a:gd name="connsiteY27" fmla="*/ 6221 h 13086"/>
                <a:gd name="connsiteX28" fmla="*/ 7491 w 77877"/>
                <a:gd name="connsiteY28" fmla="*/ 13078 h 13086"/>
                <a:gd name="connsiteX29" fmla="*/ 70974 w 77877"/>
                <a:gd name="connsiteY29" fmla="*/ 13078 h 13086"/>
                <a:gd name="connsiteX30" fmla="*/ 74783 w 77877"/>
                <a:gd name="connsiteY30" fmla="*/ 11935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7877" h="13086">
                  <a:moveTo>
                    <a:pt x="74783" y="11935"/>
                  </a:moveTo>
                  <a:cubicBezTo>
                    <a:pt x="74783" y="11935"/>
                    <a:pt x="74783" y="11935"/>
                    <a:pt x="75545" y="11935"/>
                  </a:cubicBezTo>
                  <a:lnTo>
                    <a:pt x="76942" y="10919"/>
                  </a:lnTo>
                  <a:lnTo>
                    <a:pt x="76942" y="10157"/>
                  </a:lnTo>
                  <a:cubicBezTo>
                    <a:pt x="77209" y="9713"/>
                    <a:pt x="77500" y="9294"/>
                    <a:pt x="77830" y="8888"/>
                  </a:cubicBezTo>
                  <a:cubicBezTo>
                    <a:pt x="77830" y="8888"/>
                    <a:pt x="77830" y="8126"/>
                    <a:pt x="77830" y="7745"/>
                  </a:cubicBezTo>
                  <a:cubicBezTo>
                    <a:pt x="77894" y="7237"/>
                    <a:pt x="77894" y="6729"/>
                    <a:pt x="77830" y="6221"/>
                  </a:cubicBezTo>
                  <a:cubicBezTo>
                    <a:pt x="77830" y="6221"/>
                    <a:pt x="77830" y="6221"/>
                    <a:pt x="77830" y="6221"/>
                  </a:cubicBezTo>
                  <a:cubicBezTo>
                    <a:pt x="77881" y="5891"/>
                    <a:pt x="77881" y="5536"/>
                    <a:pt x="77830" y="5206"/>
                  </a:cubicBezTo>
                  <a:cubicBezTo>
                    <a:pt x="77830" y="5206"/>
                    <a:pt x="77830" y="4190"/>
                    <a:pt x="77830" y="3809"/>
                  </a:cubicBezTo>
                  <a:cubicBezTo>
                    <a:pt x="77665" y="3403"/>
                    <a:pt x="77450" y="3022"/>
                    <a:pt x="77195" y="2666"/>
                  </a:cubicBezTo>
                  <a:lnTo>
                    <a:pt x="76434" y="1524"/>
                  </a:lnTo>
                  <a:lnTo>
                    <a:pt x="75418" y="762"/>
                  </a:lnTo>
                  <a:lnTo>
                    <a:pt x="74275" y="0"/>
                  </a:lnTo>
                  <a:lnTo>
                    <a:pt x="73006" y="0"/>
                  </a:lnTo>
                  <a:lnTo>
                    <a:pt x="71355" y="0"/>
                  </a:lnTo>
                  <a:lnTo>
                    <a:pt x="1142" y="0"/>
                  </a:lnTo>
                  <a:lnTo>
                    <a:pt x="0" y="0"/>
                  </a:lnTo>
                  <a:lnTo>
                    <a:pt x="1650" y="0"/>
                  </a:lnTo>
                  <a:lnTo>
                    <a:pt x="1650" y="0"/>
                  </a:lnTo>
                  <a:lnTo>
                    <a:pt x="2666" y="0"/>
                  </a:lnTo>
                  <a:lnTo>
                    <a:pt x="4062" y="0"/>
                  </a:lnTo>
                  <a:cubicBezTo>
                    <a:pt x="4456" y="165"/>
                    <a:pt x="4812" y="432"/>
                    <a:pt x="5078" y="762"/>
                  </a:cubicBezTo>
                  <a:cubicBezTo>
                    <a:pt x="5472" y="939"/>
                    <a:pt x="5814" y="1206"/>
                    <a:pt x="6094" y="1524"/>
                  </a:cubicBezTo>
                  <a:cubicBezTo>
                    <a:pt x="6386" y="1879"/>
                    <a:pt x="6653" y="2260"/>
                    <a:pt x="6856" y="2666"/>
                  </a:cubicBezTo>
                  <a:cubicBezTo>
                    <a:pt x="7148" y="2996"/>
                    <a:pt x="7351" y="3390"/>
                    <a:pt x="7491" y="3809"/>
                  </a:cubicBezTo>
                  <a:cubicBezTo>
                    <a:pt x="7554" y="4228"/>
                    <a:pt x="7554" y="4660"/>
                    <a:pt x="7491" y="5079"/>
                  </a:cubicBezTo>
                  <a:cubicBezTo>
                    <a:pt x="7554" y="5460"/>
                    <a:pt x="7554" y="5840"/>
                    <a:pt x="7491" y="6221"/>
                  </a:cubicBezTo>
                  <a:lnTo>
                    <a:pt x="7491" y="13078"/>
                  </a:lnTo>
                  <a:lnTo>
                    <a:pt x="70974" y="13078"/>
                  </a:lnTo>
                  <a:cubicBezTo>
                    <a:pt x="72333" y="13154"/>
                    <a:pt x="73691" y="12748"/>
                    <a:pt x="74783" y="119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6" name="Freeform: Shape 945">
              <a:extLst>
                <a:ext uri="{FF2B5EF4-FFF2-40B4-BE49-F238E27FC236}">
                  <a16:creationId xmlns:a16="http://schemas.microsoft.com/office/drawing/2014/main" id="{2212607E-4BB6-4975-B191-5283EE9DA18E}"/>
                </a:ext>
              </a:extLst>
            </p:cNvPr>
            <p:cNvSpPr/>
            <p:nvPr/>
          </p:nvSpPr>
          <p:spPr>
            <a:xfrm>
              <a:off x="11086879" y="6432189"/>
              <a:ext cx="13838" cy="432832"/>
            </a:xfrm>
            <a:custGeom>
              <a:avLst/>
              <a:gdLst>
                <a:gd name="connsiteX0" fmla="*/ 13331 w 13838"/>
                <a:gd name="connsiteY0" fmla="*/ 1016 h 432832"/>
                <a:gd name="connsiteX1" fmla="*/ 13331 w 13838"/>
                <a:gd name="connsiteY1" fmla="*/ 0 h 432832"/>
                <a:gd name="connsiteX2" fmla="*/ 13331 w 13838"/>
                <a:gd name="connsiteY2" fmla="*/ 1650 h 432832"/>
                <a:gd name="connsiteX3" fmla="*/ 6475 w 13838"/>
                <a:gd name="connsiteY3" fmla="*/ 7872 h 432832"/>
                <a:gd name="connsiteX4" fmla="*/ 5332 w 13838"/>
                <a:gd name="connsiteY4" fmla="*/ 7872 h 432832"/>
                <a:gd name="connsiteX5" fmla="*/ 3682 w 13838"/>
                <a:gd name="connsiteY5" fmla="*/ 7872 h 432832"/>
                <a:gd name="connsiteX6" fmla="*/ 2539 w 13838"/>
                <a:gd name="connsiteY6" fmla="*/ 7872 h 432832"/>
                <a:gd name="connsiteX7" fmla="*/ 2539 w 13838"/>
                <a:gd name="connsiteY7" fmla="*/ 7872 h 432832"/>
                <a:gd name="connsiteX8" fmla="*/ 0 w 13838"/>
                <a:gd name="connsiteY8" fmla="*/ 7872 h 432832"/>
                <a:gd name="connsiteX9" fmla="*/ 0 w 13838"/>
                <a:gd name="connsiteY9" fmla="*/ 432832 h 432832"/>
                <a:gd name="connsiteX10" fmla="*/ 13839 w 13838"/>
                <a:gd name="connsiteY10" fmla="*/ 432832 h 432832"/>
                <a:gd name="connsiteX11" fmla="*/ 13839 w 13838"/>
                <a:gd name="connsiteY11" fmla="*/ 1143 h 43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32832">
                  <a:moveTo>
                    <a:pt x="13331" y="1016"/>
                  </a:moveTo>
                  <a:cubicBezTo>
                    <a:pt x="13382" y="686"/>
                    <a:pt x="13382" y="330"/>
                    <a:pt x="13331" y="0"/>
                  </a:cubicBezTo>
                  <a:cubicBezTo>
                    <a:pt x="13407" y="546"/>
                    <a:pt x="13407" y="1104"/>
                    <a:pt x="13331" y="1650"/>
                  </a:cubicBezTo>
                  <a:cubicBezTo>
                    <a:pt x="13001" y="5193"/>
                    <a:pt x="10030" y="7885"/>
                    <a:pt x="6475" y="7872"/>
                  </a:cubicBezTo>
                  <a:lnTo>
                    <a:pt x="5332" y="7872"/>
                  </a:lnTo>
                  <a:lnTo>
                    <a:pt x="3682" y="7872"/>
                  </a:lnTo>
                  <a:lnTo>
                    <a:pt x="2539" y="7872"/>
                  </a:lnTo>
                  <a:lnTo>
                    <a:pt x="2539" y="7872"/>
                  </a:lnTo>
                  <a:lnTo>
                    <a:pt x="0" y="7872"/>
                  </a:lnTo>
                  <a:lnTo>
                    <a:pt x="0" y="432832"/>
                  </a:lnTo>
                  <a:lnTo>
                    <a:pt x="13839" y="432832"/>
                  </a:lnTo>
                  <a:lnTo>
                    <a:pt x="1383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7" name="Freeform: Shape 946">
              <a:extLst>
                <a:ext uri="{FF2B5EF4-FFF2-40B4-BE49-F238E27FC236}">
                  <a16:creationId xmlns:a16="http://schemas.microsoft.com/office/drawing/2014/main" id="{5CC1900F-2800-4F25-8C30-F00A9F70AF13}"/>
                </a:ext>
              </a:extLst>
            </p:cNvPr>
            <p:cNvSpPr/>
            <p:nvPr/>
          </p:nvSpPr>
          <p:spPr>
            <a:xfrm>
              <a:off x="10049432" y="6436506"/>
              <a:ext cx="431687" cy="1523"/>
            </a:xfrm>
            <a:custGeom>
              <a:avLst/>
              <a:gdLst>
                <a:gd name="connsiteX0" fmla="*/ 431688 w 431687"/>
                <a:gd name="connsiteY0" fmla="*/ 381 h 1523"/>
                <a:gd name="connsiteX1" fmla="*/ 431688 w 431687"/>
                <a:gd name="connsiteY1" fmla="*/ 381 h 1523"/>
                <a:gd name="connsiteX2" fmla="*/ 0 w 431687"/>
                <a:gd name="connsiteY2" fmla="*/ 381 h 1523"/>
                <a:gd name="connsiteX3" fmla="*/ 0 w 431687"/>
                <a:gd name="connsiteY3" fmla="*/ 381 h 1523"/>
                <a:gd name="connsiteX4" fmla="*/ 0 w 431687"/>
                <a:gd name="connsiteY4" fmla="*/ 1524 h 1523"/>
                <a:gd name="connsiteX5" fmla="*/ 431688 w 431687"/>
                <a:gd name="connsiteY5" fmla="*/ 1524 h 1523"/>
                <a:gd name="connsiteX6" fmla="*/ 431688 w 431687"/>
                <a:gd name="connsiteY6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87" h="1523">
                  <a:moveTo>
                    <a:pt x="431688" y="381"/>
                  </a:moveTo>
                  <a:lnTo>
                    <a:pt x="431688" y="381"/>
                  </a:lnTo>
                  <a:lnTo>
                    <a:pt x="0" y="381"/>
                  </a:lnTo>
                  <a:lnTo>
                    <a:pt x="0" y="381"/>
                  </a:lnTo>
                  <a:cubicBezTo>
                    <a:pt x="0" y="381"/>
                    <a:pt x="0" y="1143"/>
                    <a:pt x="0" y="1524"/>
                  </a:cubicBezTo>
                  <a:lnTo>
                    <a:pt x="431688" y="1524"/>
                  </a:lnTo>
                  <a:cubicBezTo>
                    <a:pt x="431624" y="1016"/>
                    <a:pt x="431624" y="508"/>
                    <a:pt x="43168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8" name="Freeform: Shape 947">
              <a:extLst>
                <a:ext uri="{FF2B5EF4-FFF2-40B4-BE49-F238E27FC236}">
                  <a16:creationId xmlns:a16="http://schemas.microsoft.com/office/drawing/2014/main" id="{6DB10165-2FA0-4AC4-B108-3667C39EA784}"/>
                </a:ext>
              </a:extLst>
            </p:cNvPr>
            <p:cNvSpPr/>
            <p:nvPr/>
          </p:nvSpPr>
          <p:spPr>
            <a:xfrm>
              <a:off x="10035466" y="6440188"/>
              <a:ext cx="13838" cy="423944"/>
            </a:xfrm>
            <a:custGeom>
              <a:avLst/>
              <a:gdLst>
                <a:gd name="connsiteX0" fmla="*/ 12570 w 13838"/>
                <a:gd name="connsiteY0" fmla="*/ 889 h 423944"/>
                <a:gd name="connsiteX1" fmla="*/ 12570 w 13838"/>
                <a:gd name="connsiteY1" fmla="*/ 1905 h 423944"/>
                <a:gd name="connsiteX2" fmla="*/ 11554 w 13838"/>
                <a:gd name="connsiteY2" fmla="*/ 2666 h 423944"/>
                <a:gd name="connsiteX3" fmla="*/ 10411 w 13838"/>
                <a:gd name="connsiteY3" fmla="*/ 3428 h 423944"/>
                <a:gd name="connsiteX4" fmla="*/ 9141 w 13838"/>
                <a:gd name="connsiteY4" fmla="*/ 3428 h 423944"/>
                <a:gd name="connsiteX5" fmla="*/ 7999 w 13838"/>
                <a:gd name="connsiteY5" fmla="*/ 3428 h 423944"/>
                <a:gd name="connsiteX6" fmla="*/ 6856 w 13838"/>
                <a:gd name="connsiteY6" fmla="*/ 3428 h 423944"/>
                <a:gd name="connsiteX7" fmla="*/ 5205 w 13838"/>
                <a:gd name="connsiteY7" fmla="*/ 3428 h 423944"/>
                <a:gd name="connsiteX8" fmla="*/ 0 w 13838"/>
                <a:gd name="connsiteY8" fmla="*/ 3428 h 423944"/>
                <a:gd name="connsiteX9" fmla="*/ 0 w 13838"/>
                <a:gd name="connsiteY9" fmla="*/ 423945 h 423944"/>
                <a:gd name="connsiteX10" fmla="*/ 13839 w 13838"/>
                <a:gd name="connsiteY10" fmla="*/ 423945 h 423944"/>
                <a:gd name="connsiteX11" fmla="*/ 13839 w 13838"/>
                <a:gd name="connsiteY11" fmla="*/ 0 h 423944"/>
                <a:gd name="connsiteX12" fmla="*/ 12570 w 13838"/>
                <a:gd name="connsiteY12" fmla="*/ 889 h 423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8" h="423944">
                  <a:moveTo>
                    <a:pt x="12570" y="889"/>
                  </a:moveTo>
                  <a:lnTo>
                    <a:pt x="12570" y="1905"/>
                  </a:lnTo>
                  <a:lnTo>
                    <a:pt x="11554" y="2666"/>
                  </a:lnTo>
                  <a:cubicBezTo>
                    <a:pt x="11198" y="2958"/>
                    <a:pt x="10817" y="3225"/>
                    <a:pt x="10411" y="3428"/>
                  </a:cubicBezTo>
                  <a:lnTo>
                    <a:pt x="9141" y="3428"/>
                  </a:lnTo>
                  <a:lnTo>
                    <a:pt x="7999" y="3428"/>
                  </a:lnTo>
                  <a:lnTo>
                    <a:pt x="6856" y="3428"/>
                  </a:lnTo>
                  <a:lnTo>
                    <a:pt x="5205" y="3428"/>
                  </a:lnTo>
                  <a:lnTo>
                    <a:pt x="0" y="3428"/>
                  </a:lnTo>
                  <a:lnTo>
                    <a:pt x="0" y="423945"/>
                  </a:lnTo>
                  <a:lnTo>
                    <a:pt x="13839" y="423945"/>
                  </a:lnTo>
                  <a:lnTo>
                    <a:pt x="13839" y="0"/>
                  </a:lnTo>
                  <a:cubicBezTo>
                    <a:pt x="13839" y="0"/>
                    <a:pt x="12823" y="508"/>
                    <a:pt x="1257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9" name="Freeform: Shape 948">
              <a:extLst>
                <a:ext uri="{FF2B5EF4-FFF2-40B4-BE49-F238E27FC236}">
                  <a16:creationId xmlns:a16="http://schemas.microsoft.com/office/drawing/2014/main" id="{8FCDACF3-8425-49BC-AC97-D7A98AD53D84}"/>
                </a:ext>
              </a:extLst>
            </p:cNvPr>
            <p:cNvSpPr/>
            <p:nvPr/>
          </p:nvSpPr>
          <p:spPr>
            <a:xfrm>
              <a:off x="11085101" y="6430726"/>
              <a:ext cx="6602" cy="1971"/>
            </a:xfrm>
            <a:custGeom>
              <a:avLst/>
              <a:gdLst>
                <a:gd name="connsiteX0" fmla="*/ 6603 w 6602"/>
                <a:gd name="connsiteY0" fmla="*/ 67 h 1971"/>
                <a:gd name="connsiteX1" fmla="*/ 4952 w 6602"/>
                <a:gd name="connsiteY1" fmla="*/ 67 h 1971"/>
                <a:gd name="connsiteX2" fmla="*/ 4952 w 6602"/>
                <a:gd name="connsiteY2" fmla="*/ 67 h 1971"/>
                <a:gd name="connsiteX3" fmla="*/ 0 w 6602"/>
                <a:gd name="connsiteY3" fmla="*/ 67 h 1971"/>
                <a:gd name="connsiteX4" fmla="*/ 0 w 6602"/>
                <a:gd name="connsiteY4" fmla="*/ 67 h 1971"/>
                <a:gd name="connsiteX5" fmla="*/ 4571 w 6602"/>
                <a:gd name="connsiteY5" fmla="*/ 1971 h 1971"/>
                <a:gd name="connsiteX6" fmla="*/ 6603 w 6602"/>
                <a:gd name="connsiteY6" fmla="*/ 67 h 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2" h="1971">
                  <a:moveTo>
                    <a:pt x="6603" y="67"/>
                  </a:moveTo>
                  <a:cubicBezTo>
                    <a:pt x="6056" y="-22"/>
                    <a:pt x="5497" y="-22"/>
                    <a:pt x="4952" y="67"/>
                  </a:cubicBezTo>
                  <a:lnTo>
                    <a:pt x="4952" y="67"/>
                  </a:lnTo>
                  <a:lnTo>
                    <a:pt x="0" y="67"/>
                  </a:lnTo>
                  <a:lnTo>
                    <a:pt x="0" y="67"/>
                  </a:lnTo>
                  <a:cubicBezTo>
                    <a:pt x="1714" y="92"/>
                    <a:pt x="3339" y="778"/>
                    <a:pt x="4571" y="1971"/>
                  </a:cubicBezTo>
                  <a:cubicBezTo>
                    <a:pt x="5091" y="1197"/>
                    <a:pt x="5790" y="537"/>
                    <a:pt x="6603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0" name="Freeform: Shape 949">
              <a:extLst>
                <a:ext uri="{FF2B5EF4-FFF2-40B4-BE49-F238E27FC236}">
                  <a16:creationId xmlns:a16="http://schemas.microsoft.com/office/drawing/2014/main" id="{3E1B081B-BC78-4F09-8D52-B6F55BCAFE58}"/>
                </a:ext>
              </a:extLst>
            </p:cNvPr>
            <p:cNvSpPr/>
            <p:nvPr/>
          </p:nvSpPr>
          <p:spPr>
            <a:xfrm>
              <a:off x="11084212" y="6441966"/>
              <a:ext cx="6729" cy="1650"/>
            </a:xfrm>
            <a:custGeom>
              <a:avLst/>
              <a:gdLst>
                <a:gd name="connsiteX0" fmla="*/ 0 w 6729"/>
                <a:gd name="connsiteY0" fmla="*/ 1651 h 1650"/>
                <a:gd name="connsiteX1" fmla="*/ 0 w 6729"/>
                <a:gd name="connsiteY1" fmla="*/ 1651 h 1650"/>
                <a:gd name="connsiteX2" fmla="*/ 2539 w 6729"/>
                <a:gd name="connsiteY2" fmla="*/ 1651 h 1650"/>
                <a:gd name="connsiteX3" fmla="*/ 6730 w 6729"/>
                <a:gd name="connsiteY3" fmla="*/ 1651 h 1650"/>
                <a:gd name="connsiteX4" fmla="*/ 4190 w 6729"/>
                <a:gd name="connsiteY4" fmla="*/ 0 h 1650"/>
                <a:gd name="connsiteX5" fmla="*/ 0 w 6729"/>
                <a:gd name="connsiteY5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650">
                  <a:moveTo>
                    <a:pt x="0" y="1651"/>
                  </a:moveTo>
                  <a:lnTo>
                    <a:pt x="0" y="1651"/>
                  </a:lnTo>
                  <a:lnTo>
                    <a:pt x="2539" y="1651"/>
                  </a:lnTo>
                  <a:lnTo>
                    <a:pt x="6730" y="1651"/>
                  </a:lnTo>
                  <a:cubicBezTo>
                    <a:pt x="5752" y="1333"/>
                    <a:pt x="4875" y="762"/>
                    <a:pt x="4190" y="0"/>
                  </a:cubicBezTo>
                  <a:cubicBezTo>
                    <a:pt x="3047" y="1054"/>
                    <a:pt x="1549" y="1638"/>
                    <a:pt x="0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1" name="Freeform: Shape 950">
              <a:extLst>
                <a:ext uri="{FF2B5EF4-FFF2-40B4-BE49-F238E27FC236}">
                  <a16:creationId xmlns:a16="http://schemas.microsoft.com/office/drawing/2014/main" id="{7E976450-9E23-4160-9587-34C4E71C6BCF}"/>
                </a:ext>
              </a:extLst>
            </p:cNvPr>
            <p:cNvSpPr/>
            <p:nvPr/>
          </p:nvSpPr>
          <p:spPr>
            <a:xfrm>
              <a:off x="11088529" y="6431300"/>
              <a:ext cx="12235" cy="13134"/>
            </a:xfrm>
            <a:custGeom>
              <a:avLst/>
              <a:gdLst>
                <a:gd name="connsiteX0" fmla="*/ 10538 w 12235"/>
                <a:gd name="connsiteY0" fmla="*/ 2666 h 13134"/>
                <a:gd name="connsiteX1" fmla="*/ 9776 w 12235"/>
                <a:gd name="connsiteY1" fmla="*/ 1524 h 13134"/>
                <a:gd name="connsiteX2" fmla="*/ 8761 w 12235"/>
                <a:gd name="connsiteY2" fmla="*/ 762 h 13134"/>
                <a:gd name="connsiteX3" fmla="*/ 7745 w 12235"/>
                <a:gd name="connsiteY3" fmla="*/ 0 h 13134"/>
                <a:gd name="connsiteX4" fmla="*/ 6348 w 12235"/>
                <a:gd name="connsiteY4" fmla="*/ 0 h 13134"/>
                <a:gd name="connsiteX5" fmla="*/ 5332 w 12235"/>
                <a:gd name="connsiteY5" fmla="*/ 0 h 13134"/>
                <a:gd name="connsiteX6" fmla="*/ 5332 w 12235"/>
                <a:gd name="connsiteY6" fmla="*/ 0 h 13134"/>
                <a:gd name="connsiteX7" fmla="*/ 3682 w 12235"/>
                <a:gd name="connsiteY7" fmla="*/ 0 h 13134"/>
                <a:gd name="connsiteX8" fmla="*/ 3682 w 12235"/>
                <a:gd name="connsiteY8" fmla="*/ 0 h 13134"/>
                <a:gd name="connsiteX9" fmla="*/ 1015 w 12235"/>
                <a:gd name="connsiteY9" fmla="*/ 1016 h 13134"/>
                <a:gd name="connsiteX10" fmla="*/ 3047 w 12235"/>
                <a:gd name="connsiteY10" fmla="*/ 5967 h 13134"/>
                <a:gd name="connsiteX11" fmla="*/ 0 w 12235"/>
                <a:gd name="connsiteY11" fmla="*/ 11427 h 13134"/>
                <a:gd name="connsiteX12" fmla="*/ 2539 w 12235"/>
                <a:gd name="connsiteY12" fmla="*/ 13078 h 13134"/>
                <a:gd name="connsiteX13" fmla="*/ 4189 w 12235"/>
                <a:gd name="connsiteY13" fmla="*/ 13078 h 13134"/>
                <a:gd name="connsiteX14" fmla="*/ 5332 w 12235"/>
                <a:gd name="connsiteY14" fmla="*/ 13078 h 13134"/>
                <a:gd name="connsiteX15" fmla="*/ 12188 w 12235"/>
                <a:gd name="connsiteY15" fmla="*/ 6729 h 13134"/>
                <a:gd name="connsiteX16" fmla="*/ 12188 w 12235"/>
                <a:gd name="connsiteY16" fmla="*/ 5079 h 13134"/>
                <a:gd name="connsiteX17" fmla="*/ 12188 w 12235"/>
                <a:gd name="connsiteY17" fmla="*/ 3809 h 13134"/>
                <a:gd name="connsiteX18" fmla="*/ 10538 w 12235"/>
                <a:gd name="connsiteY18" fmla="*/ 2666 h 13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5" h="13134">
                  <a:moveTo>
                    <a:pt x="10538" y="2666"/>
                  </a:moveTo>
                  <a:cubicBezTo>
                    <a:pt x="10335" y="2260"/>
                    <a:pt x="10068" y="1879"/>
                    <a:pt x="9776" y="1524"/>
                  </a:cubicBezTo>
                  <a:cubicBezTo>
                    <a:pt x="9497" y="1206"/>
                    <a:pt x="9154" y="940"/>
                    <a:pt x="8761" y="762"/>
                  </a:cubicBezTo>
                  <a:cubicBezTo>
                    <a:pt x="8493" y="432"/>
                    <a:pt x="8138" y="165"/>
                    <a:pt x="7745" y="0"/>
                  </a:cubicBezTo>
                  <a:lnTo>
                    <a:pt x="6348" y="0"/>
                  </a:lnTo>
                  <a:lnTo>
                    <a:pt x="5332" y="0"/>
                  </a:lnTo>
                  <a:lnTo>
                    <a:pt x="5332" y="0"/>
                  </a:lnTo>
                  <a:lnTo>
                    <a:pt x="3682" y="0"/>
                  </a:lnTo>
                  <a:lnTo>
                    <a:pt x="3682" y="0"/>
                  </a:lnTo>
                  <a:cubicBezTo>
                    <a:pt x="2729" y="127"/>
                    <a:pt x="1815" y="470"/>
                    <a:pt x="1015" y="1016"/>
                  </a:cubicBezTo>
                  <a:cubicBezTo>
                    <a:pt x="2349" y="2311"/>
                    <a:pt x="3085" y="4101"/>
                    <a:pt x="3047" y="5967"/>
                  </a:cubicBezTo>
                  <a:cubicBezTo>
                    <a:pt x="3009" y="8189"/>
                    <a:pt x="1866" y="10234"/>
                    <a:pt x="0" y="11427"/>
                  </a:cubicBezTo>
                  <a:cubicBezTo>
                    <a:pt x="685" y="12189"/>
                    <a:pt x="1562" y="12760"/>
                    <a:pt x="2539" y="13078"/>
                  </a:cubicBezTo>
                  <a:cubicBezTo>
                    <a:pt x="3085" y="13154"/>
                    <a:pt x="3644" y="13154"/>
                    <a:pt x="4189" y="13078"/>
                  </a:cubicBezTo>
                  <a:lnTo>
                    <a:pt x="5332" y="13078"/>
                  </a:lnTo>
                  <a:cubicBezTo>
                    <a:pt x="8900" y="13027"/>
                    <a:pt x="11858" y="10284"/>
                    <a:pt x="12188" y="6729"/>
                  </a:cubicBezTo>
                  <a:cubicBezTo>
                    <a:pt x="12252" y="6183"/>
                    <a:pt x="12252" y="5625"/>
                    <a:pt x="12188" y="5079"/>
                  </a:cubicBezTo>
                  <a:cubicBezTo>
                    <a:pt x="12252" y="4660"/>
                    <a:pt x="12252" y="4228"/>
                    <a:pt x="12188" y="3809"/>
                  </a:cubicBezTo>
                  <a:cubicBezTo>
                    <a:pt x="11770" y="3263"/>
                    <a:pt x="11198" y="2869"/>
                    <a:pt x="10538" y="26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2" name="Freeform: Shape 951">
              <a:extLst>
                <a:ext uri="{FF2B5EF4-FFF2-40B4-BE49-F238E27FC236}">
                  <a16:creationId xmlns:a16="http://schemas.microsoft.com/office/drawing/2014/main" id="{AB6BD1D0-5F42-463B-ADDA-5BE59F1D3893}"/>
                </a:ext>
              </a:extLst>
            </p:cNvPr>
            <p:cNvSpPr/>
            <p:nvPr/>
          </p:nvSpPr>
          <p:spPr>
            <a:xfrm>
              <a:off x="10048797" y="6438664"/>
              <a:ext cx="56" cy="1269"/>
            </a:xfrm>
            <a:custGeom>
              <a:avLst/>
              <a:gdLst>
                <a:gd name="connsiteX0" fmla="*/ 0 w 56"/>
                <a:gd name="connsiteY0" fmla="*/ 1270 h 1269"/>
                <a:gd name="connsiteX1" fmla="*/ 0 w 56"/>
                <a:gd name="connsiteY1" fmla="*/ 0 h 1269"/>
                <a:gd name="connsiteX2" fmla="*/ 0 w 56"/>
                <a:gd name="connsiteY2" fmla="*/ 0 h 1269"/>
                <a:gd name="connsiteX3" fmla="*/ 0 w 56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269">
                  <a:moveTo>
                    <a:pt x="0" y="1270"/>
                  </a:moveTo>
                  <a:cubicBezTo>
                    <a:pt x="0" y="1270"/>
                    <a:pt x="0" y="381"/>
                    <a:pt x="0" y="0"/>
                  </a:cubicBezTo>
                  <a:lnTo>
                    <a:pt x="0" y="0"/>
                  </a:lnTo>
                  <a:cubicBezTo>
                    <a:pt x="0" y="0"/>
                    <a:pt x="127" y="762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3" name="Freeform: Shape 952">
              <a:extLst>
                <a:ext uri="{FF2B5EF4-FFF2-40B4-BE49-F238E27FC236}">
                  <a16:creationId xmlns:a16="http://schemas.microsoft.com/office/drawing/2014/main" id="{A40AAF4B-2F8F-4F92-B089-C95C3EE323A6}"/>
                </a:ext>
              </a:extLst>
            </p:cNvPr>
            <p:cNvSpPr/>
            <p:nvPr/>
          </p:nvSpPr>
          <p:spPr>
            <a:xfrm>
              <a:off x="10040036" y="6443997"/>
              <a:ext cx="4190" cy="57"/>
            </a:xfrm>
            <a:custGeom>
              <a:avLst/>
              <a:gdLst>
                <a:gd name="connsiteX0" fmla="*/ 889 w 4190"/>
                <a:gd name="connsiteY0" fmla="*/ 0 h 57"/>
                <a:gd name="connsiteX1" fmla="*/ 0 w 4190"/>
                <a:gd name="connsiteY1" fmla="*/ 0 h 57"/>
                <a:gd name="connsiteX2" fmla="*/ 1651 w 4190"/>
                <a:gd name="connsiteY2" fmla="*/ 0 h 57"/>
                <a:gd name="connsiteX3" fmla="*/ 3047 w 4190"/>
                <a:gd name="connsiteY3" fmla="*/ 0 h 57"/>
                <a:gd name="connsiteX4" fmla="*/ 4190 w 4190"/>
                <a:gd name="connsiteY4" fmla="*/ 0 h 57"/>
                <a:gd name="connsiteX5" fmla="*/ 2539 w 4190"/>
                <a:gd name="connsiteY5" fmla="*/ 0 h 57"/>
                <a:gd name="connsiteX6" fmla="*/ 889 w 4190"/>
                <a:gd name="connsiteY6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57">
                  <a:moveTo>
                    <a:pt x="889" y="0"/>
                  </a:moveTo>
                  <a:lnTo>
                    <a:pt x="0" y="0"/>
                  </a:lnTo>
                  <a:lnTo>
                    <a:pt x="1651" y="0"/>
                  </a:lnTo>
                  <a:lnTo>
                    <a:pt x="3047" y="0"/>
                  </a:lnTo>
                  <a:lnTo>
                    <a:pt x="4190" y="0"/>
                  </a:lnTo>
                  <a:cubicBezTo>
                    <a:pt x="3644" y="76"/>
                    <a:pt x="3085" y="76"/>
                    <a:pt x="2539" y="0"/>
                  </a:cubicBezTo>
                  <a:cubicBezTo>
                    <a:pt x="1993" y="76"/>
                    <a:pt x="1434" y="76"/>
                    <a:pt x="88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4" name="Freeform: Shape 953">
              <a:extLst>
                <a:ext uri="{FF2B5EF4-FFF2-40B4-BE49-F238E27FC236}">
                  <a16:creationId xmlns:a16="http://schemas.microsoft.com/office/drawing/2014/main" id="{DC138012-82A5-4A21-A1E1-5E2EF72E333F}"/>
                </a:ext>
              </a:extLst>
            </p:cNvPr>
            <p:cNvSpPr/>
            <p:nvPr/>
          </p:nvSpPr>
          <p:spPr>
            <a:xfrm>
              <a:off x="11796116" y="6504942"/>
              <a:ext cx="13838" cy="359571"/>
            </a:xfrm>
            <a:custGeom>
              <a:avLst/>
              <a:gdLst>
                <a:gd name="connsiteX0" fmla="*/ 6983 w 13838"/>
                <a:gd name="connsiteY0" fmla="*/ 6729 h 359571"/>
                <a:gd name="connsiteX1" fmla="*/ 0 w 13838"/>
                <a:gd name="connsiteY1" fmla="*/ 0 h 359571"/>
                <a:gd name="connsiteX2" fmla="*/ 0 w 13838"/>
                <a:gd name="connsiteY2" fmla="*/ 0 h 359571"/>
                <a:gd name="connsiteX3" fmla="*/ 0 w 13838"/>
                <a:gd name="connsiteY3" fmla="*/ 359572 h 359571"/>
                <a:gd name="connsiteX4" fmla="*/ 13839 w 13838"/>
                <a:gd name="connsiteY4" fmla="*/ 359572 h 359571"/>
                <a:gd name="connsiteX5" fmla="*/ 13839 w 13838"/>
                <a:gd name="connsiteY5" fmla="*/ 6729 h 359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9571">
                  <a:moveTo>
                    <a:pt x="6983" y="6729"/>
                  </a:moveTo>
                  <a:cubicBezTo>
                    <a:pt x="3200" y="6805"/>
                    <a:pt x="76" y="3784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59572"/>
                  </a:lnTo>
                  <a:lnTo>
                    <a:pt x="13839" y="359572"/>
                  </a:lnTo>
                  <a:lnTo>
                    <a:pt x="13839" y="672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5" name="Freeform: Shape 954">
              <a:extLst>
                <a:ext uri="{FF2B5EF4-FFF2-40B4-BE49-F238E27FC236}">
                  <a16:creationId xmlns:a16="http://schemas.microsoft.com/office/drawing/2014/main" id="{8E88F667-05F7-4F0C-9D8B-AB728815A081}"/>
                </a:ext>
              </a:extLst>
            </p:cNvPr>
            <p:cNvSpPr/>
            <p:nvPr/>
          </p:nvSpPr>
          <p:spPr>
            <a:xfrm>
              <a:off x="11796280" y="6497958"/>
              <a:ext cx="346328" cy="13585"/>
            </a:xfrm>
            <a:custGeom>
              <a:avLst/>
              <a:gdLst>
                <a:gd name="connsiteX0" fmla="*/ 339472 w 346328"/>
                <a:gd name="connsiteY0" fmla="*/ 6983 h 13585"/>
                <a:gd name="connsiteX1" fmla="*/ 346201 w 346328"/>
                <a:gd name="connsiteY1" fmla="*/ 0 h 13585"/>
                <a:gd name="connsiteX2" fmla="*/ 346328 w 346328"/>
                <a:gd name="connsiteY2" fmla="*/ 0 h 13585"/>
                <a:gd name="connsiteX3" fmla="*/ 6819 w 346328"/>
                <a:gd name="connsiteY3" fmla="*/ 0 h 13585"/>
                <a:gd name="connsiteX4" fmla="*/ 5549 w 346328"/>
                <a:gd name="connsiteY4" fmla="*/ 0 h 13585"/>
                <a:gd name="connsiteX5" fmla="*/ 128 w 346328"/>
                <a:gd name="connsiteY5" fmla="*/ 8037 h 13585"/>
                <a:gd name="connsiteX6" fmla="*/ 6819 w 346328"/>
                <a:gd name="connsiteY6" fmla="*/ 13586 h 13585"/>
                <a:gd name="connsiteX7" fmla="*/ 346328 w 346328"/>
                <a:gd name="connsiteY7" fmla="*/ 13586 h 13585"/>
                <a:gd name="connsiteX8" fmla="*/ 339472 w 346328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6328" h="13585">
                  <a:moveTo>
                    <a:pt x="339472" y="6983"/>
                  </a:moveTo>
                  <a:cubicBezTo>
                    <a:pt x="339409" y="3200"/>
                    <a:pt x="342418" y="76"/>
                    <a:pt x="346201" y="0"/>
                  </a:cubicBezTo>
                  <a:cubicBezTo>
                    <a:pt x="346240" y="0"/>
                    <a:pt x="346290" y="0"/>
                    <a:pt x="346328" y="0"/>
                  </a:cubicBezTo>
                  <a:lnTo>
                    <a:pt x="6819" y="0"/>
                  </a:lnTo>
                  <a:lnTo>
                    <a:pt x="5549" y="0"/>
                  </a:lnTo>
                  <a:cubicBezTo>
                    <a:pt x="1829" y="724"/>
                    <a:pt x="-596" y="4330"/>
                    <a:pt x="128" y="8037"/>
                  </a:cubicBezTo>
                  <a:cubicBezTo>
                    <a:pt x="762" y="11249"/>
                    <a:pt x="3555" y="13560"/>
                    <a:pt x="6819" y="13586"/>
                  </a:cubicBezTo>
                  <a:lnTo>
                    <a:pt x="346328" y="13586"/>
                  </a:lnTo>
                  <a:cubicBezTo>
                    <a:pt x="342633" y="13586"/>
                    <a:pt x="339612" y="10665"/>
                    <a:pt x="33947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6" name="Freeform: Shape 955">
              <a:extLst>
                <a:ext uri="{FF2B5EF4-FFF2-40B4-BE49-F238E27FC236}">
                  <a16:creationId xmlns:a16="http://schemas.microsoft.com/office/drawing/2014/main" id="{786445B6-CCF5-472A-9205-23889070344C}"/>
                </a:ext>
              </a:extLst>
            </p:cNvPr>
            <p:cNvSpPr/>
            <p:nvPr/>
          </p:nvSpPr>
          <p:spPr>
            <a:xfrm>
              <a:off x="12135752" y="6497958"/>
              <a:ext cx="39613" cy="13839"/>
            </a:xfrm>
            <a:custGeom>
              <a:avLst/>
              <a:gdLst>
                <a:gd name="connsiteX0" fmla="*/ 0 w 39613"/>
                <a:gd name="connsiteY0" fmla="*/ 6983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  <a:gd name="connsiteX6" fmla="*/ 0 w 3961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13" h="13839">
                  <a:moveTo>
                    <a:pt x="0" y="6983"/>
                  </a:moveTo>
                  <a:cubicBezTo>
                    <a:pt x="0" y="10767"/>
                    <a:pt x="3073" y="13839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8FA48DA6-84FC-4322-8F05-1F535D1B4F4A}"/>
                </a:ext>
              </a:extLst>
            </p:cNvPr>
            <p:cNvSpPr/>
            <p:nvPr/>
          </p:nvSpPr>
          <p:spPr>
            <a:xfrm>
              <a:off x="9409265" y="5604488"/>
              <a:ext cx="105509" cy="13839"/>
            </a:xfrm>
            <a:custGeom>
              <a:avLst/>
              <a:gdLst>
                <a:gd name="connsiteX0" fmla="*/ 6856 w 105509"/>
                <a:gd name="connsiteY0" fmla="*/ 13839 h 13839"/>
                <a:gd name="connsiteX1" fmla="*/ 105509 w 105509"/>
                <a:gd name="connsiteY1" fmla="*/ 13839 h 13839"/>
                <a:gd name="connsiteX2" fmla="*/ 98653 w 105509"/>
                <a:gd name="connsiteY2" fmla="*/ 6983 h 13839"/>
                <a:gd name="connsiteX3" fmla="*/ 105509 w 105509"/>
                <a:gd name="connsiteY3" fmla="*/ 0 h 13839"/>
                <a:gd name="connsiteX4" fmla="*/ 6856 w 105509"/>
                <a:gd name="connsiteY4" fmla="*/ 0 h 13839"/>
                <a:gd name="connsiteX5" fmla="*/ 0 w 105509"/>
                <a:gd name="connsiteY5" fmla="*/ 6983 h 13839"/>
                <a:gd name="connsiteX6" fmla="*/ 6856 w 10550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09" h="13839">
                  <a:moveTo>
                    <a:pt x="6856" y="13839"/>
                  </a:moveTo>
                  <a:lnTo>
                    <a:pt x="105509" y="13839"/>
                  </a:lnTo>
                  <a:cubicBezTo>
                    <a:pt x="101725" y="13839"/>
                    <a:pt x="98653" y="10769"/>
                    <a:pt x="98653" y="6983"/>
                  </a:cubicBezTo>
                  <a:cubicBezTo>
                    <a:pt x="98653" y="3175"/>
                    <a:pt x="101701" y="68"/>
                    <a:pt x="105509" y="0"/>
                  </a:cubicBezTo>
                  <a:lnTo>
                    <a:pt x="6856" y="0"/>
                  </a:lnTo>
                  <a:cubicBezTo>
                    <a:pt x="3047" y="70"/>
                    <a:pt x="0" y="3175"/>
                    <a:pt x="0" y="6983"/>
                  </a:cubicBezTo>
                  <a:cubicBezTo>
                    <a:pt x="0" y="10769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A31AC52A-B5CD-4A32-923D-FF6CF1438456}"/>
                </a:ext>
              </a:extLst>
            </p:cNvPr>
            <p:cNvSpPr/>
            <p:nvPr/>
          </p:nvSpPr>
          <p:spPr>
            <a:xfrm>
              <a:off x="9458624" y="5975360"/>
              <a:ext cx="13869" cy="118714"/>
            </a:xfrm>
            <a:custGeom>
              <a:avLst/>
              <a:gdLst>
                <a:gd name="connsiteX0" fmla="*/ 7014 w 13869"/>
                <a:gd name="connsiteY0" fmla="*/ 111097 h 118714"/>
                <a:gd name="connsiteX1" fmla="*/ 13870 w 13869"/>
                <a:gd name="connsiteY1" fmla="*/ 118080 h 118714"/>
                <a:gd name="connsiteX2" fmla="*/ 13870 w 13869"/>
                <a:gd name="connsiteY2" fmla="*/ 6856 h 118714"/>
                <a:gd name="connsiteX3" fmla="*/ 7014 w 13869"/>
                <a:gd name="connsiteY3" fmla="*/ 0 h 118714"/>
                <a:gd name="connsiteX4" fmla="*/ 30 w 13869"/>
                <a:gd name="connsiteY4" fmla="*/ 6856 h 118714"/>
                <a:gd name="connsiteX5" fmla="*/ 30 w 13869"/>
                <a:gd name="connsiteY5" fmla="*/ 118715 h 118714"/>
                <a:gd name="connsiteX6" fmla="*/ 6354 w 13869"/>
                <a:gd name="connsiteY6" fmla="*/ 111122 h 118714"/>
                <a:gd name="connsiteX7" fmla="*/ 7014 w 13869"/>
                <a:gd name="connsiteY7" fmla="*/ 111097 h 118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69" h="118714">
                  <a:moveTo>
                    <a:pt x="7014" y="111097"/>
                  </a:moveTo>
                  <a:cubicBezTo>
                    <a:pt x="10823" y="111160"/>
                    <a:pt x="13870" y="114271"/>
                    <a:pt x="13870" y="118080"/>
                  </a:cubicBezTo>
                  <a:lnTo>
                    <a:pt x="13870" y="6856"/>
                  </a:lnTo>
                  <a:cubicBezTo>
                    <a:pt x="13870" y="3070"/>
                    <a:pt x="10797" y="0"/>
                    <a:pt x="7014" y="0"/>
                  </a:cubicBezTo>
                  <a:cubicBezTo>
                    <a:pt x="3204" y="0"/>
                    <a:pt x="94" y="3050"/>
                    <a:pt x="30" y="6856"/>
                  </a:cubicBezTo>
                  <a:lnTo>
                    <a:pt x="30" y="118715"/>
                  </a:lnTo>
                  <a:cubicBezTo>
                    <a:pt x="-325" y="114880"/>
                    <a:pt x="2506" y="111477"/>
                    <a:pt x="6354" y="111122"/>
                  </a:cubicBezTo>
                  <a:cubicBezTo>
                    <a:pt x="6569" y="111109"/>
                    <a:pt x="6798" y="111097"/>
                    <a:pt x="7014" y="111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9" name="Freeform: Shape 958">
              <a:extLst>
                <a:ext uri="{FF2B5EF4-FFF2-40B4-BE49-F238E27FC236}">
                  <a16:creationId xmlns:a16="http://schemas.microsoft.com/office/drawing/2014/main" id="{1BA8DEB0-B505-4309-A792-28A98AFECE0B}"/>
                </a:ext>
              </a:extLst>
            </p:cNvPr>
            <p:cNvSpPr/>
            <p:nvPr/>
          </p:nvSpPr>
          <p:spPr>
            <a:xfrm>
              <a:off x="9458654" y="6087091"/>
              <a:ext cx="13839" cy="342304"/>
            </a:xfrm>
            <a:custGeom>
              <a:avLst/>
              <a:gdLst>
                <a:gd name="connsiteX0" fmla="*/ 13840 w 13839"/>
                <a:gd name="connsiteY0" fmla="*/ 341670 h 342304"/>
                <a:gd name="connsiteX1" fmla="*/ 13840 w 13839"/>
                <a:gd name="connsiteY1" fmla="*/ 6983 h 342304"/>
                <a:gd name="connsiteX2" fmla="*/ 6984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5 h 342304"/>
                <a:gd name="connsiteX5" fmla="*/ 13840 w 13839"/>
                <a:gd name="connsiteY5" fmla="*/ 342305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40" y="341670"/>
                  </a:moveTo>
                  <a:lnTo>
                    <a:pt x="13840" y="6983"/>
                  </a:lnTo>
                  <a:cubicBezTo>
                    <a:pt x="13840" y="3174"/>
                    <a:pt x="10793" y="64"/>
                    <a:pt x="6984" y="0"/>
                  </a:cubicBezTo>
                  <a:cubicBezTo>
                    <a:pt x="3124" y="0"/>
                    <a:pt x="0" y="3123"/>
                    <a:pt x="0" y="6983"/>
                  </a:cubicBezTo>
                  <a:lnTo>
                    <a:pt x="0" y="342305"/>
                  </a:lnTo>
                  <a:lnTo>
                    <a:pt x="13840" y="3423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8C891196-44FF-4E6F-BA93-E62275489236}"/>
                </a:ext>
              </a:extLst>
            </p:cNvPr>
            <p:cNvSpPr/>
            <p:nvPr/>
          </p:nvSpPr>
          <p:spPr>
            <a:xfrm>
              <a:off x="12175366" y="6503037"/>
              <a:ext cx="12696" cy="1904"/>
            </a:xfrm>
            <a:custGeom>
              <a:avLst/>
              <a:gdLst>
                <a:gd name="connsiteX0" fmla="*/ 0 w 12696"/>
                <a:gd name="connsiteY0" fmla="*/ 1904 h 1904"/>
                <a:gd name="connsiteX1" fmla="*/ 0 w 12696"/>
                <a:gd name="connsiteY1" fmla="*/ 889 h 1904"/>
                <a:gd name="connsiteX2" fmla="*/ 0 w 12696"/>
                <a:gd name="connsiteY2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904">
                  <a:moveTo>
                    <a:pt x="0" y="1904"/>
                  </a:moveTo>
                  <a:cubicBezTo>
                    <a:pt x="0" y="1904"/>
                    <a:pt x="0" y="1270"/>
                    <a:pt x="0" y="889"/>
                  </a:cubicBezTo>
                  <a:cubicBezTo>
                    <a:pt x="0" y="508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CB560F09-C581-4F56-B297-981FDD11D038}"/>
                </a:ext>
              </a:extLst>
            </p:cNvPr>
            <p:cNvSpPr/>
            <p:nvPr/>
          </p:nvSpPr>
          <p:spPr>
            <a:xfrm>
              <a:off x="9305913" y="6436887"/>
              <a:ext cx="106017" cy="13458"/>
            </a:xfrm>
            <a:custGeom>
              <a:avLst/>
              <a:gdLst>
                <a:gd name="connsiteX0" fmla="*/ 6983 w 106017"/>
                <a:gd name="connsiteY0" fmla="*/ 6602 h 13458"/>
                <a:gd name="connsiteX1" fmla="*/ 0 w 106017"/>
                <a:gd name="connsiteY1" fmla="*/ 13459 h 13458"/>
                <a:gd name="connsiteX2" fmla="*/ 106017 w 106017"/>
                <a:gd name="connsiteY2" fmla="*/ 13459 h 13458"/>
                <a:gd name="connsiteX3" fmla="*/ 103351 w 106017"/>
                <a:gd name="connsiteY3" fmla="*/ 8126 h 13458"/>
                <a:gd name="connsiteX4" fmla="*/ 103351 w 106017"/>
                <a:gd name="connsiteY4" fmla="*/ 0 h 13458"/>
                <a:gd name="connsiteX5" fmla="*/ 0 w 106017"/>
                <a:gd name="connsiteY5" fmla="*/ 0 h 13458"/>
                <a:gd name="connsiteX6" fmla="*/ 6983 w 106017"/>
                <a:gd name="connsiteY6" fmla="*/ 6602 h 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458">
                  <a:moveTo>
                    <a:pt x="6983" y="6602"/>
                  </a:moveTo>
                  <a:cubicBezTo>
                    <a:pt x="6919" y="10411"/>
                    <a:pt x="3809" y="13459"/>
                    <a:pt x="0" y="13459"/>
                  </a:cubicBezTo>
                  <a:lnTo>
                    <a:pt x="106017" y="13459"/>
                  </a:lnTo>
                  <a:cubicBezTo>
                    <a:pt x="104392" y="12163"/>
                    <a:pt x="103415" y="10208"/>
                    <a:pt x="103351" y="8126"/>
                  </a:cubicBezTo>
                  <a:lnTo>
                    <a:pt x="103351" y="0"/>
                  </a:lnTo>
                  <a:lnTo>
                    <a:pt x="0" y="0"/>
                  </a:lnTo>
                  <a:cubicBezTo>
                    <a:pt x="3707" y="0"/>
                    <a:pt x="6780" y="2895"/>
                    <a:pt x="6983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BB276E1-0F54-4F2F-A387-A924F7C051ED}"/>
                </a:ext>
              </a:extLst>
            </p:cNvPr>
            <p:cNvSpPr/>
            <p:nvPr/>
          </p:nvSpPr>
          <p:spPr>
            <a:xfrm>
              <a:off x="8867792" y="6444886"/>
              <a:ext cx="13925" cy="8252"/>
            </a:xfrm>
            <a:custGeom>
              <a:avLst/>
              <a:gdLst>
                <a:gd name="connsiteX0" fmla="*/ 13925 w 13925"/>
                <a:gd name="connsiteY0" fmla="*/ 1270 h 8252"/>
                <a:gd name="connsiteX1" fmla="*/ 13925 w 13925"/>
                <a:gd name="connsiteY1" fmla="*/ 0 h 8252"/>
                <a:gd name="connsiteX2" fmla="*/ 13925 w 13925"/>
                <a:gd name="connsiteY2" fmla="*/ 0 h 8252"/>
                <a:gd name="connsiteX3" fmla="*/ 6941 w 13925"/>
                <a:gd name="connsiteY3" fmla="*/ 6856 h 8252"/>
                <a:gd name="connsiteX4" fmla="*/ 85 w 13925"/>
                <a:gd name="connsiteY4" fmla="*/ 0 h 8252"/>
                <a:gd name="connsiteX5" fmla="*/ 85 w 13925"/>
                <a:gd name="connsiteY5" fmla="*/ 1397 h 8252"/>
                <a:gd name="connsiteX6" fmla="*/ 85 w 13925"/>
                <a:gd name="connsiteY6" fmla="*/ 3174 h 8252"/>
                <a:gd name="connsiteX7" fmla="*/ 6561 w 13925"/>
                <a:gd name="connsiteY7" fmla="*/ 8253 h 8252"/>
                <a:gd name="connsiteX8" fmla="*/ 13163 w 13925"/>
                <a:gd name="connsiteY8" fmla="*/ 3174 h 8252"/>
                <a:gd name="connsiteX9" fmla="*/ 13163 w 13925"/>
                <a:gd name="connsiteY9" fmla="*/ 3174 h 8252"/>
                <a:gd name="connsiteX10" fmla="*/ 13925 w 13925"/>
                <a:gd name="connsiteY10" fmla="*/ 127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25" h="8252">
                  <a:moveTo>
                    <a:pt x="13925" y="1270"/>
                  </a:moveTo>
                  <a:lnTo>
                    <a:pt x="13925" y="0"/>
                  </a:lnTo>
                  <a:lnTo>
                    <a:pt x="13925" y="0"/>
                  </a:lnTo>
                  <a:cubicBezTo>
                    <a:pt x="13862" y="3809"/>
                    <a:pt x="10751" y="6856"/>
                    <a:pt x="6941" y="6856"/>
                  </a:cubicBezTo>
                  <a:cubicBezTo>
                    <a:pt x="3158" y="6856"/>
                    <a:pt x="85" y="3783"/>
                    <a:pt x="85" y="0"/>
                  </a:cubicBezTo>
                  <a:lnTo>
                    <a:pt x="85" y="1397"/>
                  </a:lnTo>
                  <a:cubicBezTo>
                    <a:pt x="-28" y="1981"/>
                    <a:pt x="-28" y="2590"/>
                    <a:pt x="85" y="3174"/>
                  </a:cubicBezTo>
                  <a:cubicBezTo>
                    <a:pt x="835" y="6145"/>
                    <a:pt x="3501" y="8227"/>
                    <a:pt x="6561" y="8253"/>
                  </a:cubicBezTo>
                  <a:cubicBezTo>
                    <a:pt x="9658" y="8240"/>
                    <a:pt x="12363" y="6158"/>
                    <a:pt x="13163" y="3174"/>
                  </a:cubicBezTo>
                  <a:lnTo>
                    <a:pt x="13163" y="3174"/>
                  </a:lnTo>
                  <a:cubicBezTo>
                    <a:pt x="13163" y="3174"/>
                    <a:pt x="13925" y="1778"/>
                    <a:pt x="1392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A0616D93-EF54-4479-B35B-AA99FC4C75BE}"/>
                </a:ext>
              </a:extLst>
            </p:cNvPr>
            <p:cNvSpPr/>
            <p:nvPr/>
          </p:nvSpPr>
          <p:spPr>
            <a:xfrm>
              <a:off x="9257707" y="6443489"/>
              <a:ext cx="11132" cy="8761"/>
            </a:xfrm>
            <a:custGeom>
              <a:avLst/>
              <a:gdLst>
                <a:gd name="connsiteX0" fmla="*/ 86 w 11132"/>
                <a:gd name="connsiteY0" fmla="*/ 0 h 8761"/>
                <a:gd name="connsiteX1" fmla="*/ 86 w 11132"/>
                <a:gd name="connsiteY1" fmla="*/ 1778 h 8761"/>
                <a:gd name="connsiteX2" fmla="*/ 86 w 11132"/>
                <a:gd name="connsiteY2" fmla="*/ 3301 h 8761"/>
                <a:gd name="connsiteX3" fmla="*/ 86 w 11132"/>
                <a:gd name="connsiteY3" fmla="*/ 4444 h 8761"/>
                <a:gd name="connsiteX4" fmla="*/ 6434 w 11132"/>
                <a:gd name="connsiteY4" fmla="*/ 8761 h 8761"/>
                <a:gd name="connsiteX5" fmla="*/ 11132 w 11132"/>
                <a:gd name="connsiteY5" fmla="*/ 6856 h 8761"/>
                <a:gd name="connsiteX6" fmla="*/ 6434 w 11132"/>
                <a:gd name="connsiteY6" fmla="*/ 6856 h 8761"/>
                <a:gd name="connsiteX7" fmla="*/ 86 w 11132"/>
                <a:gd name="connsiteY7" fmla="*/ 0 h 8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32" h="8761">
                  <a:moveTo>
                    <a:pt x="86" y="0"/>
                  </a:moveTo>
                  <a:lnTo>
                    <a:pt x="86" y="1778"/>
                  </a:lnTo>
                  <a:cubicBezTo>
                    <a:pt x="9" y="2285"/>
                    <a:pt x="9" y="2793"/>
                    <a:pt x="86" y="3301"/>
                  </a:cubicBezTo>
                  <a:cubicBezTo>
                    <a:pt x="-29" y="3669"/>
                    <a:pt x="-29" y="4076"/>
                    <a:pt x="86" y="4444"/>
                  </a:cubicBezTo>
                  <a:cubicBezTo>
                    <a:pt x="1089" y="7072"/>
                    <a:pt x="3628" y="8786"/>
                    <a:pt x="6434" y="8761"/>
                  </a:cubicBezTo>
                  <a:cubicBezTo>
                    <a:pt x="8187" y="8723"/>
                    <a:pt x="9850" y="8050"/>
                    <a:pt x="11132" y="6856"/>
                  </a:cubicBezTo>
                  <a:lnTo>
                    <a:pt x="6434" y="6856"/>
                  </a:lnTo>
                  <a:cubicBezTo>
                    <a:pt x="2841" y="6590"/>
                    <a:pt x="73" y="3593"/>
                    <a:pt x="8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98A4C7E-D5F4-4832-B446-4B2FDD7C6505}"/>
                </a:ext>
              </a:extLst>
            </p:cNvPr>
            <p:cNvSpPr/>
            <p:nvPr/>
          </p:nvSpPr>
          <p:spPr>
            <a:xfrm>
              <a:off x="8716152" y="6443489"/>
              <a:ext cx="13839" cy="8125"/>
            </a:xfrm>
            <a:custGeom>
              <a:avLst/>
              <a:gdLst>
                <a:gd name="connsiteX0" fmla="*/ 381 w 13839"/>
                <a:gd name="connsiteY0" fmla="*/ 1904 h 8125"/>
                <a:gd name="connsiteX1" fmla="*/ 1143 w 13839"/>
                <a:gd name="connsiteY1" fmla="*/ 4444 h 8125"/>
                <a:gd name="connsiteX2" fmla="*/ 3428 w 13839"/>
                <a:gd name="connsiteY2" fmla="*/ 6856 h 8125"/>
                <a:gd name="connsiteX3" fmla="*/ 7110 w 13839"/>
                <a:gd name="connsiteY3" fmla="*/ 8126 h 8125"/>
                <a:gd name="connsiteX4" fmla="*/ 13205 w 13839"/>
                <a:gd name="connsiteY4" fmla="*/ 4444 h 8125"/>
                <a:gd name="connsiteX5" fmla="*/ 13840 w 13839"/>
                <a:gd name="connsiteY5" fmla="*/ 2412 h 8125"/>
                <a:gd name="connsiteX6" fmla="*/ 13840 w 13839"/>
                <a:gd name="connsiteY6" fmla="*/ 1270 h 8125"/>
                <a:gd name="connsiteX7" fmla="*/ 13840 w 13839"/>
                <a:gd name="connsiteY7" fmla="*/ 0 h 8125"/>
                <a:gd name="connsiteX8" fmla="*/ 13840 w 13839"/>
                <a:gd name="connsiteY8" fmla="*/ 0 h 8125"/>
                <a:gd name="connsiteX9" fmla="*/ 6857 w 13839"/>
                <a:gd name="connsiteY9" fmla="*/ 6856 h 8125"/>
                <a:gd name="connsiteX10" fmla="*/ 0 w 13839"/>
                <a:gd name="connsiteY10" fmla="*/ 0 h 8125"/>
                <a:gd name="connsiteX11" fmla="*/ 0 w 13839"/>
                <a:gd name="connsiteY11" fmla="*/ 1270 h 8125"/>
                <a:gd name="connsiteX12" fmla="*/ 381 w 13839"/>
                <a:gd name="connsiteY12" fmla="*/ 1904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8125">
                  <a:moveTo>
                    <a:pt x="381" y="1904"/>
                  </a:moveTo>
                  <a:cubicBezTo>
                    <a:pt x="495" y="2781"/>
                    <a:pt x="762" y="3644"/>
                    <a:pt x="1143" y="4444"/>
                  </a:cubicBezTo>
                  <a:cubicBezTo>
                    <a:pt x="1663" y="5447"/>
                    <a:pt x="2450" y="6285"/>
                    <a:pt x="3428" y="6856"/>
                  </a:cubicBezTo>
                  <a:cubicBezTo>
                    <a:pt x="4482" y="7669"/>
                    <a:pt x="5777" y="8113"/>
                    <a:pt x="7110" y="8126"/>
                  </a:cubicBezTo>
                  <a:cubicBezTo>
                    <a:pt x="9675" y="8139"/>
                    <a:pt x="12024" y="6716"/>
                    <a:pt x="13205" y="4444"/>
                  </a:cubicBezTo>
                  <a:cubicBezTo>
                    <a:pt x="13496" y="3796"/>
                    <a:pt x="13699" y="3111"/>
                    <a:pt x="13840" y="2412"/>
                  </a:cubicBezTo>
                  <a:cubicBezTo>
                    <a:pt x="13840" y="2412"/>
                    <a:pt x="13840" y="1650"/>
                    <a:pt x="13840" y="1270"/>
                  </a:cubicBezTo>
                  <a:lnTo>
                    <a:pt x="13840" y="0"/>
                  </a:lnTo>
                  <a:lnTo>
                    <a:pt x="13840" y="0"/>
                  </a:lnTo>
                  <a:cubicBezTo>
                    <a:pt x="13776" y="3809"/>
                    <a:pt x="10666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381" y="1650"/>
                    <a:pt x="381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38C6B13A-A47C-4B96-A217-A2F64265557F}"/>
                </a:ext>
              </a:extLst>
            </p:cNvPr>
            <p:cNvSpPr/>
            <p:nvPr/>
          </p:nvSpPr>
          <p:spPr>
            <a:xfrm>
              <a:off x="9409265" y="6443489"/>
              <a:ext cx="9775" cy="8393"/>
            </a:xfrm>
            <a:custGeom>
              <a:avLst/>
              <a:gdLst>
                <a:gd name="connsiteX0" fmla="*/ 9776 w 9775"/>
                <a:gd name="connsiteY0" fmla="*/ 7745 h 8393"/>
                <a:gd name="connsiteX1" fmla="*/ 9776 w 9775"/>
                <a:gd name="connsiteY1" fmla="*/ 6094 h 8393"/>
                <a:gd name="connsiteX2" fmla="*/ 6856 w 9775"/>
                <a:gd name="connsiteY2" fmla="*/ 6856 h 8393"/>
                <a:gd name="connsiteX3" fmla="*/ 0 w 9775"/>
                <a:gd name="connsiteY3" fmla="*/ 0 h 8393"/>
                <a:gd name="connsiteX4" fmla="*/ 0 w 9775"/>
                <a:gd name="connsiteY4" fmla="*/ 1524 h 8393"/>
                <a:gd name="connsiteX5" fmla="*/ 6844 w 9775"/>
                <a:gd name="connsiteY5" fmla="*/ 8392 h 8393"/>
                <a:gd name="connsiteX6" fmla="*/ 9776 w 9775"/>
                <a:gd name="connsiteY6" fmla="*/ 7745 h 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75" h="8393">
                  <a:moveTo>
                    <a:pt x="9776" y="7745"/>
                  </a:moveTo>
                  <a:lnTo>
                    <a:pt x="9776" y="6094"/>
                  </a:lnTo>
                  <a:cubicBezTo>
                    <a:pt x="8888" y="6615"/>
                    <a:pt x="7884" y="6869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524"/>
                  </a:lnTo>
                  <a:cubicBezTo>
                    <a:pt x="-13" y="5307"/>
                    <a:pt x="3047" y="8392"/>
                    <a:pt x="6844" y="8392"/>
                  </a:cubicBezTo>
                  <a:cubicBezTo>
                    <a:pt x="7859" y="8405"/>
                    <a:pt x="8862" y="8177"/>
                    <a:pt x="9776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878B4611-AF7B-4D79-A8EC-7E0ACBFC0FA7}"/>
                </a:ext>
              </a:extLst>
            </p:cNvPr>
            <p:cNvSpPr/>
            <p:nvPr/>
          </p:nvSpPr>
          <p:spPr>
            <a:xfrm>
              <a:off x="9451703" y="6428761"/>
              <a:ext cx="14315" cy="13585"/>
            </a:xfrm>
            <a:custGeom>
              <a:avLst/>
              <a:gdLst>
                <a:gd name="connsiteX0" fmla="*/ 7333 w 14315"/>
                <a:gd name="connsiteY0" fmla="*/ 6983 h 13585"/>
                <a:gd name="connsiteX1" fmla="*/ 14316 w 14315"/>
                <a:gd name="connsiteY1" fmla="*/ 0 h 13585"/>
                <a:gd name="connsiteX2" fmla="*/ 6825 w 14315"/>
                <a:gd name="connsiteY2" fmla="*/ 0 h 13585"/>
                <a:gd name="connsiteX3" fmla="*/ 95 w 14315"/>
                <a:gd name="connsiteY3" fmla="*/ 6729 h 13585"/>
                <a:gd name="connsiteX4" fmla="*/ 95 w 14315"/>
                <a:gd name="connsiteY4" fmla="*/ 6729 h 13585"/>
                <a:gd name="connsiteX5" fmla="*/ 95 w 14315"/>
                <a:gd name="connsiteY5" fmla="*/ 8888 h 13585"/>
                <a:gd name="connsiteX6" fmla="*/ 6571 w 14315"/>
                <a:gd name="connsiteY6" fmla="*/ 13585 h 13585"/>
                <a:gd name="connsiteX7" fmla="*/ 13935 w 14315"/>
                <a:gd name="connsiteY7" fmla="*/ 13585 h 13585"/>
                <a:gd name="connsiteX8" fmla="*/ 7333 w 14315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15" h="13585">
                  <a:moveTo>
                    <a:pt x="7333" y="6983"/>
                  </a:moveTo>
                  <a:cubicBezTo>
                    <a:pt x="7333" y="3123"/>
                    <a:pt x="10456" y="0"/>
                    <a:pt x="14316" y="0"/>
                  </a:cubicBezTo>
                  <a:lnTo>
                    <a:pt x="6825" y="0"/>
                  </a:lnTo>
                  <a:cubicBezTo>
                    <a:pt x="3168" y="127"/>
                    <a:pt x="222" y="3073"/>
                    <a:pt x="95" y="6729"/>
                  </a:cubicBezTo>
                  <a:lnTo>
                    <a:pt x="95" y="6729"/>
                  </a:lnTo>
                  <a:cubicBezTo>
                    <a:pt x="-32" y="7440"/>
                    <a:pt x="-32" y="8177"/>
                    <a:pt x="95" y="8888"/>
                  </a:cubicBezTo>
                  <a:cubicBezTo>
                    <a:pt x="1022" y="11681"/>
                    <a:pt x="3625" y="13573"/>
                    <a:pt x="6571" y="13585"/>
                  </a:cubicBezTo>
                  <a:lnTo>
                    <a:pt x="13935" y="13585"/>
                  </a:lnTo>
                  <a:cubicBezTo>
                    <a:pt x="10367" y="13395"/>
                    <a:pt x="7523" y="10551"/>
                    <a:pt x="733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37363126-296A-4710-91A3-84D0C6A0234C}"/>
                </a:ext>
              </a:extLst>
            </p:cNvPr>
            <p:cNvSpPr/>
            <p:nvPr/>
          </p:nvSpPr>
          <p:spPr>
            <a:xfrm>
              <a:off x="9457714" y="6428696"/>
              <a:ext cx="318738" cy="13970"/>
            </a:xfrm>
            <a:custGeom>
              <a:avLst/>
              <a:gdLst>
                <a:gd name="connsiteX0" fmla="*/ 318739 w 318738"/>
                <a:gd name="connsiteY0" fmla="*/ 7048 h 13970"/>
                <a:gd name="connsiteX1" fmla="*/ 318739 w 318738"/>
                <a:gd name="connsiteY1" fmla="*/ 65 h 13970"/>
                <a:gd name="connsiteX2" fmla="*/ 7924 w 318738"/>
                <a:gd name="connsiteY2" fmla="*/ 65 h 13970"/>
                <a:gd name="connsiteX3" fmla="*/ 65 w 318738"/>
                <a:gd name="connsiteY3" fmla="*/ 6045 h 13970"/>
                <a:gd name="connsiteX4" fmla="*/ 6045 w 318738"/>
                <a:gd name="connsiteY4" fmla="*/ 13904 h 13970"/>
                <a:gd name="connsiteX5" fmla="*/ 7924 w 318738"/>
                <a:gd name="connsiteY5" fmla="*/ 13904 h 13970"/>
                <a:gd name="connsiteX6" fmla="*/ 318739 w 318738"/>
                <a:gd name="connsiteY6" fmla="*/ 13904 h 13970"/>
                <a:gd name="connsiteX7" fmla="*/ 318739 w 318738"/>
                <a:gd name="connsiteY7" fmla="*/ 7048 h 13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8738" h="13970">
                  <a:moveTo>
                    <a:pt x="318739" y="7048"/>
                  </a:moveTo>
                  <a:lnTo>
                    <a:pt x="318739" y="65"/>
                  </a:lnTo>
                  <a:lnTo>
                    <a:pt x="7924" y="65"/>
                  </a:lnTo>
                  <a:cubicBezTo>
                    <a:pt x="4102" y="-456"/>
                    <a:pt x="585" y="2223"/>
                    <a:pt x="65" y="6045"/>
                  </a:cubicBezTo>
                  <a:cubicBezTo>
                    <a:pt x="-456" y="9867"/>
                    <a:pt x="2223" y="13384"/>
                    <a:pt x="6045" y="13904"/>
                  </a:cubicBezTo>
                  <a:cubicBezTo>
                    <a:pt x="6667" y="13993"/>
                    <a:pt x="7302" y="13993"/>
                    <a:pt x="7924" y="13904"/>
                  </a:cubicBezTo>
                  <a:lnTo>
                    <a:pt x="318739" y="13904"/>
                  </a:lnTo>
                  <a:lnTo>
                    <a:pt x="318739" y="70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8C53607F-F9FA-492A-865D-E52AA92EAE22}"/>
                </a:ext>
              </a:extLst>
            </p:cNvPr>
            <p:cNvSpPr/>
            <p:nvPr/>
          </p:nvSpPr>
          <p:spPr>
            <a:xfrm>
              <a:off x="8607595" y="6443362"/>
              <a:ext cx="13506" cy="9903"/>
            </a:xfrm>
            <a:custGeom>
              <a:avLst/>
              <a:gdLst>
                <a:gd name="connsiteX0" fmla="*/ 6856 w 13506"/>
                <a:gd name="connsiteY0" fmla="*/ 6983 h 9903"/>
                <a:gd name="connsiteX1" fmla="*/ 0 w 13506"/>
                <a:gd name="connsiteY1" fmla="*/ 127 h 9903"/>
                <a:gd name="connsiteX2" fmla="*/ 0 w 13506"/>
                <a:gd name="connsiteY2" fmla="*/ 3174 h 9903"/>
                <a:gd name="connsiteX3" fmla="*/ 0 w 13506"/>
                <a:gd name="connsiteY3" fmla="*/ 3174 h 9903"/>
                <a:gd name="connsiteX4" fmla="*/ 2412 w 13506"/>
                <a:gd name="connsiteY4" fmla="*/ 8253 h 9903"/>
                <a:gd name="connsiteX5" fmla="*/ 6856 w 13506"/>
                <a:gd name="connsiteY5" fmla="*/ 9903 h 9903"/>
                <a:gd name="connsiteX6" fmla="*/ 12443 w 13506"/>
                <a:gd name="connsiteY6" fmla="*/ 6856 h 9903"/>
                <a:gd name="connsiteX7" fmla="*/ 13458 w 13506"/>
                <a:gd name="connsiteY7" fmla="*/ 4444 h 9903"/>
                <a:gd name="connsiteX8" fmla="*/ 13458 w 13506"/>
                <a:gd name="connsiteY8" fmla="*/ 3047 h 9903"/>
                <a:gd name="connsiteX9" fmla="*/ 13458 w 13506"/>
                <a:gd name="connsiteY9" fmla="*/ 0 h 9903"/>
                <a:gd name="connsiteX10" fmla="*/ 6856 w 13506"/>
                <a:gd name="connsiteY10" fmla="*/ 6983 h 9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506" h="9903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3174"/>
                  </a:lnTo>
                  <a:lnTo>
                    <a:pt x="0" y="3174"/>
                  </a:lnTo>
                  <a:cubicBezTo>
                    <a:pt x="64" y="5130"/>
                    <a:pt x="927" y="6971"/>
                    <a:pt x="2412" y="8253"/>
                  </a:cubicBezTo>
                  <a:cubicBezTo>
                    <a:pt x="3657" y="9294"/>
                    <a:pt x="5231" y="9878"/>
                    <a:pt x="6856" y="9903"/>
                  </a:cubicBezTo>
                  <a:cubicBezTo>
                    <a:pt x="9103" y="9865"/>
                    <a:pt x="11199" y="8723"/>
                    <a:pt x="12443" y="6856"/>
                  </a:cubicBezTo>
                  <a:cubicBezTo>
                    <a:pt x="12963" y="6145"/>
                    <a:pt x="13306" y="5320"/>
                    <a:pt x="13458" y="4444"/>
                  </a:cubicBezTo>
                  <a:cubicBezTo>
                    <a:pt x="13522" y="3974"/>
                    <a:pt x="13522" y="3504"/>
                    <a:pt x="13458" y="3047"/>
                  </a:cubicBezTo>
                  <a:lnTo>
                    <a:pt x="13458" y="0"/>
                  </a:lnTo>
                  <a:cubicBezTo>
                    <a:pt x="13534" y="3733"/>
                    <a:pt x="10589" y="6844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EC265B55-E8BD-4054-89DA-A86AE3D96722}"/>
                </a:ext>
              </a:extLst>
            </p:cNvPr>
            <p:cNvSpPr/>
            <p:nvPr/>
          </p:nvSpPr>
          <p:spPr>
            <a:xfrm>
              <a:off x="10472127" y="5829220"/>
              <a:ext cx="322854" cy="13839"/>
            </a:xfrm>
            <a:custGeom>
              <a:avLst/>
              <a:gdLst>
                <a:gd name="connsiteX0" fmla="*/ 4802 w 322854"/>
                <a:gd name="connsiteY0" fmla="*/ 762 h 13839"/>
                <a:gd name="connsiteX1" fmla="*/ 2390 w 322854"/>
                <a:gd name="connsiteY1" fmla="*/ 2158 h 13839"/>
                <a:gd name="connsiteX2" fmla="*/ 1590 w 322854"/>
                <a:gd name="connsiteY2" fmla="*/ 11642 h 13839"/>
                <a:gd name="connsiteX3" fmla="*/ 2390 w 322854"/>
                <a:gd name="connsiteY3" fmla="*/ 12443 h 13839"/>
                <a:gd name="connsiteX4" fmla="*/ 4802 w 322854"/>
                <a:gd name="connsiteY4" fmla="*/ 13840 h 13839"/>
                <a:gd name="connsiteX5" fmla="*/ 5691 w 322854"/>
                <a:gd name="connsiteY5" fmla="*/ 13840 h 13839"/>
                <a:gd name="connsiteX6" fmla="*/ 6834 w 322854"/>
                <a:gd name="connsiteY6" fmla="*/ 13840 h 13839"/>
                <a:gd name="connsiteX7" fmla="*/ 322854 w 322854"/>
                <a:gd name="connsiteY7" fmla="*/ 13840 h 13839"/>
                <a:gd name="connsiteX8" fmla="*/ 315871 w 322854"/>
                <a:gd name="connsiteY8" fmla="*/ 6983 h 13839"/>
                <a:gd name="connsiteX9" fmla="*/ 322854 w 322854"/>
                <a:gd name="connsiteY9" fmla="*/ 0 h 13839"/>
                <a:gd name="connsiteX10" fmla="*/ 6834 w 322854"/>
                <a:gd name="connsiteY10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854" h="13839">
                  <a:moveTo>
                    <a:pt x="4802" y="762"/>
                  </a:moveTo>
                  <a:cubicBezTo>
                    <a:pt x="3927" y="1101"/>
                    <a:pt x="3114" y="1572"/>
                    <a:pt x="2390" y="2158"/>
                  </a:cubicBezTo>
                  <a:cubicBezTo>
                    <a:pt x="-454" y="4556"/>
                    <a:pt x="-809" y="8801"/>
                    <a:pt x="1590" y="11642"/>
                  </a:cubicBezTo>
                  <a:cubicBezTo>
                    <a:pt x="1831" y="11931"/>
                    <a:pt x="2098" y="12199"/>
                    <a:pt x="2390" y="12443"/>
                  </a:cubicBezTo>
                  <a:cubicBezTo>
                    <a:pt x="3114" y="13029"/>
                    <a:pt x="3927" y="13500"/>
                    <a:pt x="4802" y="13840"/>
                  </a:cubicBezTo>
                  <a:lnTo>
                    <a:pt x="5691" y="13840"/>
                  </a:lnTo>
                  <a:lnTo>
                    <a:pt x="6834" y="13840"/>
                  </a:lnTo>
                  <a:lnTo>
                    <a:pt x="322854" y="13840"/>
                  </a:lnTo>
                  <a:cubicBezTo>
                    <a:pt x="319045" y="13840"/>
                    <a:pt x="315935" y="10790"/>
                    <a:pt x="315871" y="6983"/>
                  </a:cubicBezTo>
                  <a:cubicBezTo>
                    <a:pt x="315871" y="3126"/>
                    <a:pt x="318995" y="0"/>
                    <a:pt x="322854" y="0"/>
                  </a:cubicBezTo>
                  <a:lnTo>
                    <a:pt x="683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249F5197-75D0-478E-A978-0B74E8F41302}"/>
                </a:ext>
              </a:extLst>
            </p:cNvPr>
            <p:cNvSpPr/>
            <p:nvPr/>
          </p:nvSpPr>
          <p:spPr>
            <a:xfrm>
              <a:off x="9670125" y="5570968"/>
              <a:ext cx="13895" cy="32630"/>
            </a:xfrm>
            <a:custGeom>
              <a:avLst/>
              <a:gdLst>
                <a:gd name="connsiteX0" fmla="*/ 4755 w 13895"/>
                <a:gd name="connsiteY0" fmla="*/ 0 h 32630"/>
                <a:gd name="connsiteX1" fmla="*/ 3612 w 13895"/>
                <a:gd name="connsiteY1" fmla="*/ 0 h 32630"/>
                <a:gd name="connsiteX2" fmla="*/ 2596 w 13895"/>
                <a:gd name="connsiteY2" fmla="*/ 0 h 32630"/>
                <a:gd name="connsiteX3" fmla="*/ 1453 w 13895"/>
                <a:gd name="connsiteY3" fmla="*/ 889 h 32630"/>
                <a:gd name="connsiteX4" fmla="*/ 819 w 13895"/>
                <a:gd name="connsiteY4" fmla="*/ 1905 h 32630"/>
                <a:gd name="connsiteX5" fmla="*/ 57 w 13895"/>
                <a:gd name="connsiteY5" fmla="*/ 3174 h 32630"/>
                <a:gd name="connsiteX6" fmla="*/ 57 w 13895"/>
                <a:gd name="connsiteY6" fmla="*/ 4698 h 32630"/>
                <a:gd name="connsiteX7" fmla="*/ 57 w 13895"/>
                <a:gd name="connsiteY7" fmla="*/ 5587 h 32630"/>
                <a:gd name="connsiteX8" fmla="*/ 57 w 13895"/>
                <a:gd name="connsiteY8" fmla="*/ 32631 h 32630"/>
                <a:gd name="connsiteX9" fmla="*/ 13896 w 13895"/>
                <a:gd name="connsiteY9" fmla="*/ 32631 h 32630"/>
                <a:gd name="connsiteX10" fmla="*/ 13896 w 13895"/>
                <a:gd name="connsiteY10" fmla="*/ 6475 h 32630"/>
                <a:gd name="connsiteX11" fmla="*/ 10595 w 13895"/>
                <a:gd name="connsiteY11" fmla="*/ 762 h 32630"/>
                <a:gd name="connsiteX12" fmla="*/ 9452 w 13895"/>
                <a:gd name="connsiteY12" fmla="*/ 762 h 32630"/>
                <a:gd name="connsiteX13" fmla="*/ 7929 w 13895"/>
                <a:gd name="connsiteY13" fmla="*/ 762 h 32630"/>
                <a:gd name="connsiteX14" fmla="*/ 6786 w 13895"/>
                <a:gd name="connsiteY14" fmla="*/ 762 h 32630"/>
                <a:gd name="connsiteX15" fmla="*/ 4755 w 13895"/>
                <a:gd name="connsiteY15" fmla="*/ 0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95" h="32630">
                  <a:moveTo>
                    <a:pt x="4755" y="0"/>
                  </a:moveTo>
                  <a:lnTo>
                    <a:pt x="3612" y="0"/>
                  </a:lnTo>
                  <a:lnTo>
                    <a:pt x="2596" y="0"/>
                  </a:lnTo>
                  <a:lnTo>
                    <a:pt x="1453" y="889"/>
                  </a:lnTo>
                  <a:lnTo>
                    <a:pt x="819" y="1905"/>
                  </a:lnTo>
                  <a:lnTo>
                    <a:pt x="57" y="3174"/>
                  </a:lnTo>
                  <a:cubicBezTo>
                    <a:pt x="-7" y="3681"/>
                    <a:pt x="-7" y="4191"/>
                    <a:pt x="57" y="4698"/>
                  </a:cubicBezTo>
                  <a:cubicBezTo>
                    <a:pt x="-19" y="4990"/>
                    <a:pt x="-19" y="5295"/>
                    <a:pt x="57" y="5587"/>
                  </a:cubicBezTo>
                  <a:lnTo>
                    <a:pt x="57" y="32631"/>
                  </a:lnTo>
                  <a:lnTo>
                    <a:pt x="13896" y="32631"/>
                  </a:lnTo>
                  <a:lnTo>
                    <a:pt x="13896" y="6475"/>
                  </a:lnTo>
                  <a:cubicBezTo>
                    <a:pt x="13820" y="4138"/>
                    <a:pt x="12589" y="1993"/>
                    <a:pt x="10595" y="762"/>
                  </a:cubicBezTo>
                  <a:lnTo>
                    <a:pt x="9452" y="762"/>
                  </a:lnTo>
                  <a:cubicBezTo>
                    <a:pt x="8945" y="705"/>
                    <a:pt x="8436" y="705"/>
                    <a:pt x="7929" y="762"/>
                  </a:cubicBezTo>
                  <a:lnTo>
                    <a:pt x="6786" y="762"/>
                  </a:lnTo>
                  <a:cubicBezTo>
                    <a:pt x="6215" y="295"/>
                    <a:pt x="5491" y="28"/>
                    <a:pt x="475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F9A548D8-4978-4C38-BEC8-5512AB90E15E}"/>
                </a:ext>
              </a:extLst>
            </p:cNvPr>
            <p:cNvSpPr/>
            <p:nvPr/>
          </p:nvSpPr>
          <p:spPr>
            <a:xfrm>
              <a:off x="10429825" y="5641816"/>
              <a:ext cx="13838" cy="189308"/>
            </a:xfrm>
            <a:custGeom>
              <a:avLst/>
              <a:gdLst>
                <a:gd name="connsiteX0" fmla="*/ 6856 w 13838"/>
                <a:gd name="connsiteY0" fmla="*/ 189309 h 189308"/>
                <a:gd name="connsiteX1" fmla="*/ 13839 w 13838"/>
                <a:gd name="connsiteY1" fmla="*/ 182452 h 189308"/>
                <a:gd name="connsiteX2" fmla="*/ 13839 w 13838"/>
                <a:gd name="connsiteY2" fmla="*/ 0 h 189308"/>
                <a:gd name="connsiteX3" fmla="*/ 6856 w 13838"/>
                <a:gd name="connsiteY3" fmla="*/ 6856 h 189308"/>
                <a:gd name="connsiteX4" fmla="*/ 0 w 13838"/>
                <a:gd name="connsiteY4" fmla="*/ 0 h 189308"/>
                <a:gd name="connsiteX5" fmla="*/ 0 w 13838"/>
                <a:gd name="connsiteY5" fmla="*/ 182452 h 189308"/>
                <a:gd name="connsiteX6" fmla="*/ 6856 w 13838"/>
                <a:gd name="connsiteY6" fmla="*/ 189309 h 189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89308">
                  <a:moveTo>
                    <a:pt x="6856" y="189309"/>
                  </a:moveTo>
                  <a:cubicBezTo>
                    <a:pt x="10665" y="189309"/>
                    <a:pt x="13775" y="186259"/>
                    <a:pt x="13839" y="182452"/>
                  </a:cubicBezTo>
                  <a:lnTo>
                    <a:pt x="13839" y="0"/>
                  </a:lnTo>
                  <a:cubicBezTo>
                    <a:pt x="13775" y="3807"/>
                    <a:pt x="10665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39"/>
                    <a:pt x="3073" y="189309"/>
                    <a:pt x="6856" y="1893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B0BBC9C0-444D-4832-8266-80EA2D776738}"/>
                </a:ext>
              </a:extLst>
            </p:cNvPr>
            <p:cNvSpPr/>
            <p:nvPr/>
          </p:nvSpPr>
          <p:spPr>
            <a:xfrm>
              <a:off x="10429825" y="5618327"/>
              <a:ext cx="13838" cy="30345"/>
            </a:xfrm>
            <a:custGeom>
              <a:avLst/>
              <a:gdLst>
                <a:gd name="connsiteX0" fmla="*/ 6856 w 13838"/>
                <a:gd name="connsiteY0" fmla="*/ 30345 h 30345"/>
                <a:gd name="connsiteX1" fmla="*/ 13839 w 13838"/>
                <a:gd name="connsiteY1" fmla="*/ 23489 h 30345"/>
                <a:gd name="connsiteX2" fmla="*/ 13839 w 13838"/>
                <a:gd name="connsiteY2" fmla="*/ 6856 h 30345"/>
                <a:gd name="connsiteX3" fmla="*/ 6856 w 13838"/>
                <a:gd name="connsiteY3" fmla="*/ 0 h 30345"/>
                <a:gd name="connsiteX4" fmla="*/ 0 w 13838"/>
                <a:gd name="connsiteY4" fmla="*/ 6856 h 30345"/>
                <a:gd name="connsiteX5" fmla="*/ 0 w 13838"/>
                <a:gd name="connsiteY5" fmla="*/ 23489 h 30345"/>
                <a:gd name="connsiteX6" fmla="*/ 6856 w 13838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345">
                  <a:moveTo>
                    <a:pt x="6856" y="30345"/>
                  </a:moveTo>
                  <a:cubicBezTo>
                    <a:pt x="10665" y="30345"/>
                    <a:pt x="13775" y="27296"/>
                    <a:pt x="13839" y="23489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489"/>
                  </a:lnTo>
                  <a:cubicBezTo>
                    <a:pt x="0" y="27275"/>
                    <a:pt x="3073" y="3034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9B6C5EC3-F9AB-4030-9231-96C94B61B999}"/>
                </a:ext>
              </a:extLst>
            </p:cNvPr>
            <p:cNvSpPr/>
            <p:nvPr/>
          </p:nvSpPr>
          <p:spPr>
            <a:xfrm>
              <a:off x="10799321" y="5796209"/>
              <a:ext cx="183317" cy="13839"/>
            </a:xfrm>
            <a:custGeom>
              <a:avLst/>
              <a:gdLst>
                <a:gd name="connsiteX0" fmla="*/ 5564 w 183317"/>
                <a:gd name="connsiteY0" fmla="*/ 762 h 13839"/>
                <a:gd name="connsiteX1" fmla="*/ 4168 w 183317"/>
                <a:gd name="connsiteY1" fmla="*/ 762 h 13839"/>
                <a:gd name="connsiteX2" fmla="*/ 3025 w 183317"/>
                <a:gd name="connsiteY2" fmla="*/ 762 h 13839"/>
                <a:gd name="connsiteX3" fmla="*/ 1882 w 183317"/>
                <a:gd name="connsiteY3" fmla="*/ 1524 h 13839"/>
                <a:gd name="connsiteX4" fmla="*/ 866 w 183317"/>
                <a:gd name="connsiteY4" fmla="*/ 2285 h 13839"/>
                <a:gd name="connsiteX5" fmla="*/ 105 w 183317"/>
                <a:gd name="connsiteY5" fmla="*/ 3428 h 13839"/>
                <a:gd name="connsiteX6" fmla="*/ 105 w 183317"/>
                <a:gd name="connsiteY6" fmla="*/ 4698 h 13839"/>
                <a:gd name="connsiteX7" fmla="*/ 105 w 183317"/>
                <a:gd name="connsiteY7" fmla="*/ 6983 h 13839"/>
                <a:gd name="connsiteX8" fmla="*/ 6961 w 183317"/>
                <a:gd name="connsiteY8" fmla="*/ 13839 h 13839"/>
                <a:gd name="connsiteX9" fmla="*/ 183318 w 183317"/>
                <a:gd name="connsiteY9" fmla="*/ 13839 h 13839"/>
                <a:gd name="connsiteX10" fmla="*/ 176462 w 183317"/>
                <a:gd name="connsiteY10" fmla="*/ 6983 h 13839"/>
                <a:gd name="connsiteX11" fmla="*/ 183318 w 183317"/>
                <a:gd name="connsiteY11" fmla="*/ 0 h 13839"/>
                <a:gd name="connsiteX12" fmla="*/ 5564 w 183317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317" h="13839">
                  <a:moveTo>
                    <a:pt x="5564" y="762"/>
                  </a:moveTo>
                  <a:lnTo>
                    <a:pt x="4168" y="762"/>
                  </a:lnTo>
                  <a:lnTo>
                    <a:pt x="3025" y="762"/>
                  </a:lnTo>
                  <a:lnTo>
                    <a:pt x="1882" y="1524"/>
                  </a:lnTo>
                  <a:lnTo>
                    <a:pt x="866" y="2285"/>
                  </a:lnTo>
                  <a:lnTo>
                    <a:pt x="105" y="3428"/>
                  </a:lnTo>
                  <a:cubicBezTo>
                    <a:pt x="41" y="3848"/>
                    <a:pt x="41" y="4278"/>
                    <a:pt x="105" y="4698"/>
                  </a:cubicBezTo>
                  <a:cubicBezTo>
                    <a:pt x="-35" y="5453"/>
                    <a:pt x="-35" y="6228"/>
                    <a:pt x="105" y="6983"/>
                  </a:cubicBezTo>
                  <a:cubicBezTo>
                    <a:pt x="105" y="10769"/>
                    <a:pt x="3177" y="13839"/>
                    <a:pt x="6961" y="13839"/>
                  </a:cubicBezTo>
                  <a:lnTo>
                    <a:pt x="183318" y="13839"/>
                  </a:lnTo>
                  <a:cubicBezTo>
                    <a:pt x="179535" y="13839"/>
                    <a:pt x="176462" y="10769"/>
                    <a:pt x="176462" y="6983"/>
                  </a:cubicBezTo>
                  <a:cubicBezTo>
                    <a:pt x="176462" y="3175"/>
                    <a:pt x="179509" y="69"/>
                    <a:pt x="183318" y="0"/>
                  </a:cubicBezTo>
                  <a:lnTo>
                    <a:pt x="55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C72CE2F-69DF-4380-A173-4374E55701D5}"/>
                </a:ext>
              </a:extLst>
            </p:cNvPr>
            <p:cNvSpPr/>
            <p:nvPr/>
          </p:nvSpPr>
          <p:spPr>
            <a:xfrm>
              <a:off x="10974640" y="5796844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903 w 24758"/>
                <a:gd name="connsiteY2" fmla="*/ 13840 h 13839"/>
                <a:gd name="connsiteX3" fmla="*/ 17903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3" y="13840"/>
                    <a:pt x="6856" y="13840"/>
                  </a:cubicBezTo>
                  <a:lnTo>
                    <a:pt x="17903" y="13840"/>
                  </a:lnTo>
                  <a:lnTo>
                    <a:pt x="17903" y="6983"/>
                  </a:lnTo>
                  <a:cubicBezTo>
                    <a:pt x="17903" y="3176"/>
                    <a:pt x="20950" y="70"/>
                    <a:pt x="24759" y="0"/>
                  </a:cubicBezTo>
                  <a:lnTo>
                    <a:pt x="6856" y="0"/>
                  </a:ln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8F19694A-C398-4BAE-B6E1-C3D1ADA0853B}"/>
                </a:ext>
              </a:extLst>
            </p:cNvPr>
            <p:cNvSpPr/>
            <p:nvPr/>
          </p:nvSpPr>
          <p:spPr>
            <a:xfrm>
              <a:off x="11356684" y="6817784"/>
              <a:ext cx="13838" cy="46221"/>
            </a:xfrm>
            <a:custGeom>
              <a:avLst/>
              <a:gdLst>
                <a:gd name="connsiteX0" fmla="*/ 13331 w 13838"/>
                <a:gd name="connsiteY0" fmla="*/ 6099 h 46221"/>
                <a:gd name="connsiteX1" fmla="*/ 13331 w 13838"/>
                <a:gd name="connsiteY1" fmla="*/ 4830 h 46221"/>
                <a:gd name="connsiteX2" fmla="*/ 13331 w 13838"/>
                <a:gd name="connsiteY2" fmla="*/ 3687 h 46221"/>
                <a:gd name="connsiteX3" fmla="*/ 12570 w 13838"/>
                <a:gd name="connsiteY3" fmla="*/ 2798 h 46221"/>
                <a:gd name="connsiteX4" fmla="*/ 11554 w 13838"/>
                <a:gd name="connsiteY4" fmla="*/ 1909 h 46221"/>
                <a:gd name="connsiteX5" fmla="*/ 6856 w 13838"/>
                <a:gd name="connsiteY5" fmla="*/ 5 h 46221"/>
                <a:gd name="connsiteX6" fmla="*/ 0 w 13838"/>
                <a:gd name="connsiteY6" fmla="*/ 6341 h 46221"/>
                <a:gd name="connsiteX7" fmla="*/ 0 w 13838"/>
                <a:gd name="connsiteY7" fmla="*/ 6353 h 46221"/>
                <a:gd name="connsiteX8" fmla="*/ 0 w 13838"/>
                <a:gd name="connsiteY8" fmla="*/ 46221 h 46221"/>
                <a:gd name="connsiteX9" fmla="*/ 13839 w 13838"/>
                <a:gd name="connsiteY9" fmla="*/ 46221 h 46221"/>
                <a:gd name="connsiteX10" fmla="*/ 13839 w 13838"/>
                <a:gd name="connsiteY10" fmla="*/ 6353 h 46221"/>
                <a:gd name="connsiteX11" fmla="*/ 13331 w 13838"/>
                <a:gd name="connsiteY11" fmla="*/ 6099 h 4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6221">
                  <a:moveTo>
                    <a:pt x="13331" y="6099"/>
                  </a:moveTo>
                  <a:cubicBezTo>
                    <a:pt x="13407" y="5680"/>
                    <a:pt x="13407" y="5249"/>
                    <a:pt x="13331" y="4830"/>
                  </a:cubicBezTo>
                  <a:lnTo>
                    <a:pt x="13331" y="3687"/>
                  </a:lnTo>
                  <a:lnTo>
                    <a:pt x="12570" y="2798"/>
                  </a:lnTo>
                  <a:cubicBezTo>
                    <a:pt x="12290" y="2443"/>
                    <a:pt x="11947" y="2138"/>
                    <a:pt x="11554" y="1909"/>
                  </a:cubicBezTo>
                  <a:cubicBezTo>
                    <a:pt x="10246" y="780"/>
                    <a:pt x="8583" y="106"/>
                    <a:pt x="6856" y="5"/>
                  </a:cubicBezTo>
                  <a:cubicBezTo>
                    <a:pt x="3212" y="-135"/>
                    <a:pt x="139" y="2697"/>
                    <a:pt x="0" y="6341"/>
                  </a:cubicBezTo>
                  <a:cubicBezTo>
                    <a:pt x="0" y="6341"/>
                    <a:pt x="0" y="6353"/>
                    <a:pt x="0" y="6353"/>
                  </a:cubicBezTo>
                  <a:lnTo>
                    <a:pt x="0" y="46221"/>
                  </a:lnTo>
                  <a:lnTo>
                    <a:pt x="13839" y="46221"/>
                  </a:lnTo>
                  <a:lnTo>
                    <a:pt x="13839" y="6353"/>
                  </a:lnTo>
                  <a:cubicBezTo>
                    <a:pt x="13687" y="6239"/>
                    <a:pt x="13509" y="6150"/>
                    <a:pt x="13331" y="60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5A59914E-773E-4A75-8A51-386101DAFF15}"/>
                </a:ext>
              </a:extLst>
            </p:cNvPr>
            <p:cNvSpPr/>
            <p:nvPr/>
          </p:nvSpPr>
          <p:spPr>
            <a:xfrm>
              <a:off x="10992542" y="5796844"/>
              <a:ext cx="13838" cy="54976"/>
            </a:xfrm>
            <a:custGeom>
              <a:avLst/>
              <a:gdLst>
                <a:gd name="connsiteX0" fmla="*/ 0 w 13838"/>
                <a:gd name="connsiteY0" fmla="*/ 6983 h 54976"/>
                <a:gd name="connsiteX1" fmla="*/ 0 w 13838"/>
                <a:gd name="connsiteY1" fmla="*/ 54977 h 54976"/>
                <a:gd name="connsiteX2" fmla="*/ 6856 w 13838"/>
                <a:gd name="connsiteY2" fmla="*/ 48121 h 54976"/>
                <a:gd name="connsiteX3" fmla="*/ 13839 w 13838"/>
                <a:gd name="connsiteY3" fmla="*/ 54977 h 54976"/>
                <a:gd name="connsiteX4" fmla="*/ 13839 w 13838"/>
                <a:gd name="connsiteY4" fmla="*/ 6983 h 54976"/>
                <a:gd name="connsiteX5" fmla="*/ 6856 w 13838"/>
                <a:gd name="connsiteY5" fmla="*/ 0 h 54976"/>
                <a:gd name="connsiteX6" fmla="*/ 0 w 13838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91"/>
                    <a:pt x="3072" y="48121"/>
                    <a:pt x="6856" y="48121"/>
                  </a:cubicBezTo>
                  <a:cubicBezTo>
                    <a:pt x="10665" y="48121"/>
                    <a:pt x="13775" y="51171"/>
                    <a:pt x="13839" y="5497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780FB1B0-DC2C-4050-8C14-8FAF46623A08}"/>
                </a:ext>
              </a:extLst>
            </p:cNvPr>
            <p:cNvSpPr/>
            <p:nvPr/>
          </p:nvSpPr>
          <p:spPr>
            <a:xfrm>
              <a:off x="10992542" y="5844964"/>
              <a:ext cx="13838" cy="584812"/>
            </a:xfrm>
            <a:custGeom>
              <a:avLst/>
              <a:gdLst>
                <a:gd name="connsiteX0" fmla="*/ 6856 w 13838"/>
                <a:gd name="connsiteY0" fmla="*/ 584812 h 584812"/>
                <a:gd name="connsiteX1" fmla="*/ 13839 w 13838"/>
                <a:gd name="connsiteY1" fmla="*/ 584812 h 584812"/>
                <a:gd name="connsiteX2" fmla="*/ 13839 w 13838"/>
                <a:gd name="connsiteY2" fmla="*/ 6856 h 584812"/>
                <a:gd name="connsiteX3" fmla="*/ 6856 w 13838"/>
                <a:gd name="connsiteY3" fmla="*/ 0 h 584812"/>
                <a:gd name="connsiteX4" fmla="*/ 0 w 13838"/>
                <a:gd name="connsiteY4" fmla="*/ 6856 h 584812"/>
                <a:gd name="connsiteX5" fmla="*/ 0 w 13838"/>
                <a:gd name="connsiteY5" fmla="*/ 584812 h 584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584812">
                  <a:moveTo>
                    <a:pt x="6856" y="584812"/>
                  </a:moveTo>
                  <a:lnTo>
                    <a:pt x="13839" y="584812"/>
                  </a:ln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2" y="0"/>
                    <a:pt x="0" y="3070"/>
                    <a:pt x="0" y="6856"/>
                  </a:cubicBezTo>
                  <a:lnTo>
                    <a:pt x="0" y="5848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259592A-A083-4261-99B8-38F818172E27}"/>
                </a:ext>
              </a:extLst>
            </p:cNvPr>
            <p:cNvSpPr/>
            <p:nvPr/>
          </p:nvSpPr>
          <p:spPr>
            <a:xfrm>
              <a:off x="9777626" y="6234777"/>
              <a:ext cx="12723" cy="203252"/>
            </a:xfrm>
            <a:custGeom>
              <a:avLst/>
              <a:gdLst>
                <a:gd name="connsiteX0" fmla="*/ 5683 w 12723"/>
                <a:gd name="connsiteY0" fmla="*/ 193984 h 203252"/>
                <a:gd name="connsiteX1" fmla="*/ 9746 w 12723"/>
                <a:gd name="connsiteY1" fmla="*/ 195508 h 203252"/>
                <a:gd name="connsiteX2" fmla="*/ 12667 w 12723"/>
                <a:gd name="connsiteY2" fmla="*/ 195508 h 203252"/>
                <a:gd name="connsiteX3" fmla="*/ 12667 w 12723"/>
                <a:gd name="connsiteY3" fmla="*/ 5057 h 203252"/>
                <a:gd name="connsiteX4" fmla="*/ 12667 w 12723"/>
                <a:gd name="connsiteY4" fmla="*/ 5057 h 203252"/>
                <a:gd name="connsiteX5" fmla="*/ 12667 w 12723"/>
                <a:gd name="connsiteY5" fmla="*/ 4295 h 203252"/>
                <a:gd name="connsiteX6" fmla="*/ 12667 w 12723"/>
                <a:gd name="connsiteY6" fmla="*/ 3025 h 203252"/>
                <a:gd name="connsiteX7" fmla="*/ 12667 w 12723"/>
                <a:gd name="connsiteY7" fmla="*/ 3025 h 203252"/>
                <a:gd name="connsiteX8" fmla="*/ 12667 w 12723"/>
                <a:gd name="connsiteY8" fmla="*/ 2136 h 203252"/>
                <a:gd name="connsiteX9" fmla="*/ 12667 w 12723"/>
                <a:gd name="connsiteY9" fmla="*/ 1120 h 203252"/>
                <a:gd name="connsiteX10" fmla="*/ 11651 w 12723"/>
                <a:gd name="connsiteY10" fmla="*/ 105 h 203252"/>
                <a:gd name="connsiteX11" fmla="*/ 10635 w 12723"/>
                <a:gd name="connsiteY11" fmla="*/ 105 h 203252"/>
                <a:gd name="connsiteX12" fmla="*/ 9365 w 12723"/>
                <a:gd name="connsiteY12" fmla="*/ 105 h 203252"/>
                <a:gd name="connsiteX13" fmla="*/ 7333 w 12723"/>
                <a:gd name="connsiteY13" fmla="*/ 105 h 203252"/>
                <a:gd name="connsiteX14" fmla="*/ 478 w 12723"/>
                <a:gd name="connsiteY14" fmla="*/ 6961 h 203252"/>
                <a:gd name="connsiteX15" fmla="*/ 478 w 12723"/>
                <a:gd name="connsiteY15" fmla="*/ 203253 h 203252"/>
                <a:gd name="connsiteX16" fmla="*/ 4338 w 12723"/>
                <a:gd name="connsiteY16" fmla="*/ 194365 h 203252"/>
                <a:gd name="connsiteX17" fmla="*/ 5683 w 12723"/>
                <a:gd name="connsiteY17" fmla="*/ 193984 h 203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23" h="203252">
                  <a:moveTo>
                    <a:pt x="5683" y="193984"/>
                  </a:moveTo>
                  <a:cubicBezTo>
                    <a:pt x="7168" y="194035"/>
                    <a:pt x="8590" y="194568"/>
                    <a:pt x="9746" y="195508"/>
                  </a:cubicBezTo>
                  <a:lnTo>
                    <a:pt x="12667" y="195508"/>
                  </a:lnTo>
                  <a:lnTo>
                    <a:pt x="12667" y="5057"/>
                  </a:lnTo>
                  <a:lnTo>
                    <a:pt x="12667" y="5057"/>
                  </a:lnTo>
                  <a:cubicBezTo>
                    <a:pt x="12717" y="4803"/>
                    <a:pt x="12717" y="4549"/>
                    <a:pt x="12667" y="4295"/>
                  </a:cubicBezTo>
                  <a:cubicBezTo>
                    <a:pt x="12743" y="3876"/>
                    <a:pt x="12743" y="3444"/>
                    <a:pt x="12667" y="3025"/>
                  </a:cubicBezTo>
                  <a:lnTo>
                    <a:pt x="12667" y="3025"/>
                  </a:lnTo>
                  <a:cubicBezTo>
                    <a:pt x="12705" y="2733"/>
                    <a:pt x="12705" y="2428"/>
                    <a:pt x="12667" y="2136"/>
                  </a:cubicBezTo>
                  <a:cubicBezTo>
                    <a:pt x="12729" y="1806"/>
                    <a:pt x="12729" y="1451"/>
                    <a:pt x="12667" y="1120"/>
                  </a:cubicBezTo>
                  <a:lnTo>
                    <a:pt x="11651" y="105"/>
                  </a:lnTo>
                  <a:lnTo>
                    <a:pt x="10635" y="105"/>
                  </a:lnTo>
                  <a:lnTo>
                    <a:pt x="9365" y="105"/>
                  </a:lnTo>
                  <a:cubicBezTo>
                    <a:pt x="8692" y="-35"/>
                    <a:pt x="8007" y="-35"/>
                    <a:pt x="7333" y="105"/>
                  </a:cubicBezTo>
                  <a:cubicBezTo>
                    <a:pt x="3550" y="105"/>
                    <a:pt x="478" y="3177"/>
                    <a:pt x="478" y="6961"/>
                  </a:cubicBezTo>
                  <a:lnTo>
                    <a:pt x="478" y="203253"/>
                  </a:lnTo>
                  <a:cubicBezTo>
                    <a:pt x="-907" y="199736"/>
                    <a:pt x="820" y="195749"/>
                    <a:pt x="4338" y="194365"/>
                  </a:cubicBezTo>
                  <a:cubicBezTo>
                    <a:pt x="4782" y="194187"/>
                    <a:pt x="5226" y="194060"/>
                    <a:pt x="5683" y="1939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F902706-29FA-4C7F-81A6-B191E2A1E7DE}"/>
                </a:ext>
              </a:extLst>
            </p:cNvPr>
            <p:cNvSpPr/>
            <p:nvPr/>
          </p:nvSpPr>
          <p:spPr>
            <a:xfrm>
              <a:off x="9790293" y="6443997"/>
              <a:ext cx="2665" cy="142"/>
            </a:xfrm>
            <a:custGeom>
              <a:avLst/>
              <a:gdLst>
                <a:gd name="connsiteX0" fmla="*/ 0 w 2665"/>
                <a:gd name="connsiteY0" fmla="*/ 0 h 142"/>
                <a:gd name="connsiteX1" fmla="*/ 2666 w 2665"/>
                <a:gd name="connsiteY1" fmla="*/ 0 h 142"/>
                <a:gd name="connsiteX2" fmla="*/ 0 w 2665"/>
                <a:gd name="connsiteY2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5" h="142">
                  <a:moveTo>
                    <a:pt x="0" y="0"/>
                  </a:moveTo>
                  <a:lnTo>
                    <a:pt x="2666" y="0"/>
                  </a:lnTo>
                  <a:cubicBezTo>
                    <a:pt x="1790" y="190"/>
                    <a:pt x="876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C7D3FFBF-C431-4FFF-B151-2FD64321749F}"/>
                </a:ext>
              </a:extLst>
            </p:cNvPr>
            <p:cNvSpPr/>
            <p:nvPr/>
          </p:nvSpPr>
          <p:spPr>
            <a:xfrm>
              <a:off x="9787372" y="6430285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524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cubicBezTo>
                    <a:pt x="597" y="406"/>
                    <a:pt x="1117" y="927"/>
                    <a:pt x="1524" y="1524"/>
                  </a:cubicBezTo>
                  <a:cubicBezTo>
                    <a:pt x="2667" y="584"/>
                    <a:pt x="4101" y="51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3AD469F6-95D4-4A3F-8F10-C7DF9D64C1DC}"/>
                </a:ext>
              </a:extLst>
            </p:cNvPr>
            <p:cNvSpPr/>
            <p:nvPr/>
          </p:nvSpPr>
          <p:spPr>
            <a:xfrm>
              <a:off x="9788895" y="6429777"/>
              <a:ext cx="252029" cy="13347"/>
            </a:xfrm>
            <a:custGeom>
              <a:avLst/>
              <a:gdLst>
                <a:gd name="connsiteX0" fmla="*/ 246570 w 252029"/>
                <a:gd name="connsiteY0" fmla="*/ 7110 h 13347"/>
                <a:gd name="connsiteX1" fmla="*/ 246570 w 252029"/>
                <a:gd name="connsiteY1" fmla="*/ 0 h 13347"/>
                <a:gd name="connsiteX2" fmla="*/ 4063 w 252029"/>
                <a:gd name="connsiteY2" fmla="*/ 0 h 13347"/>
                <a:gd name="connsiteX3" fmla="*/ 0 w 252029"/>
                <a:gd name="connsiteY3" fmla="*/ 1524 h 13347"/>
                <a:gd name="connsiteX4" fmla="*/ 1397 w 252029"/>
                <a:gd name="connsiteY4" fmla="*/ 5460 h 13347"/>
                <a:gd name="connsiteX5" fmla="*/ 1397 w 252029"/>
                <a:gd name="connsiteY5" fmla="*/ 13205 h 13347"/>
                <a:gd name="connsiteX6" fmla="*/ 4063 w 252029"/>
                <a:gd name="connsiteY6" fmla="*/ 13205 h 13347"/>
                <a:gd name="connsiteX7" fmla="*/ 252030 w 252029"/>
                <a:gd name="connsiteY7" fmla="*/ 13205 h 13347"/>
                <a:gd name="connsiteX8" fmla="*/ 246570 w 252029"/>
                <a:gd name="connsiteY8" fmla="*/ 7110 h 13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029" h="13347">
                  <a:moveTo>
                    <a:pt x="246570" y="7110"/>
                  </a:moveTo>
                  <a:lnTo>
                    <a:pt x="246570" y="0"/>
                  </a:lnTo>
                  <a:lnTo>
                    <a:pt x="4063" y="0"/>
                  </a:lnTo>
                  <a:cubicBezTo>
                    <a:pt x="2577" y="51"/>
                    <a:pt x="1143" y="584"/>
                    <a:pt x="0" y="1524"/>
                  </a:cubicBezTo>
                  <a:cubicBezTo>
                    <a:pt x="851" y="2666"/>
                    <a:pt x="1346" y="4037"/>
                    <a:pt x="1397" y="5460"/>
                  </a:cubicBezTo>
                  <a:lnTo>
                    <a:pt x="1397" y="13205"/>
                  </a:lnTo>
                  <a:cubicBezTo>
                    <a:pt x="2273" y="13395"/>
                    <a:pt x="3187" y="13395"/>
                    <a:pt x="4063" y="13205"/>
                  </a:cubicBezTo>
                  <a:lnTo>
                    <a:pt x="252030" y="13205"/>
                  </a:lnTo>
                  <a:cubicBezTo>
                    <a:pt x="249059" y="12595"/>
                    <a:pt x="246849" y="10119"/>
                    <a:pt x="246570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56ED1D9C-1D26-4412-873F-C1A9F1199FE2}"/>
                </a:ext>
              </a:extLst>
            </p:cNvPr>
            <p:cNvSpPr/>
            <p:nvPr/>
          </p:nvSpPr>
          <p:spPr>
            <a:xfrm>
              <a:off x="9776453" y="5982216"/>
              <a:ext cx="13839" cy="134712"/>
            </a:xfrm>
            <a:custGeom>
              <a:avLst/>
              <a:gdLst>
                <a:gd name="connsiteX0" fmla="*/ 6856 w 13839"/>
                <a:gd name="connsiteY0" fmla="*/ 6856 h 134712"/>
                <a:gd name="connsiteX1" fmla="*/ 0 w 13839"/>
                <a:gd name="connsiteY1" fmla="*/ 0 h 134712"/>
                <a:gd name="connsiteX2" fmla="*/ 0 w 13839"/>
                <a:gd name="connsiteY2" fmla="*/ 134713 h 134712"/>
                <a:gd name="connsiteX3" fmla="*/ 13840 w 13839"/>
                <a:gd name="connsiteY3" fmla="*/ 134713 h 134712"/>
                <a:gd name="connsiteX4" fmla="*/ 13840 w 13839"/>
                <a:gd name="connsiteY4" fmla="*/ 0 h 134712"/>
                <a:gd name="connsiteX5" fmla="*/ 6856 w 13839"/>
                <a:gd name="connsiteY5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34712">
                  <a:moveTo>
                    <a:pt x="6856" y="6856"/>
                  </a:moveTo>
                  <a:cubicBezTo>
                    <a:pt x="3073" y="6856"/>
                    <a:pt x="0" y="3786"/>
                    <a:pt x="0" y="0"/>
                  </a:cubicBezTo>
                  <a:lnTo>
                    <a:pt x="0" y="134713"/>
                  </a:lnTo>
                  <a:lnTo>
                    <a:pt x="13840" y="134713"/>
                  </a:lnTo>
                  <a:lnTo>
                    <a:pt x="13840" y="0"/>
                  </a:lnTo>
                  <a:cubicBezTo>
                    <a:pt x="13776" y="3806"/>
                    <a:pt x="10666" y="6856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B81B5667-E9D7-488E-A6EB-9A57AE964A36}"/>
                </a:ext>
              </a:extLst>
            </p:cNvPr>
            <p:cNvSpPr/>
            <p:nvPr/>
          </p:nvSpPr>
          <p:spPr>
            <a:xfrm>
              <a:off x="9783309" y="4991108"/>
              <a:ext cx="169754" cy="13839"/>
            </a:xfrm>
            <a:custGeom>
              <a:avLst/>
              <a:gdLst>
                <a:gd name="connsiteX0" fmla="*/ 6984 w 169754"/>
                <a:gd name="connsiteY0" fmla="*/ 6856 h 13839"/>
                <a:gd name="connsiteX1" fmla="*/ 6984 w 169754"/>
                <a:gd name="connsiteY1" fmla="*/ 13839 h 13839"/>
                <a:gd name="connsiteX2" fmla="*/ 169755 w 169754"/>
                <a:gd name="connsiteY2" fmla="*/ 13839 h 13839"/>
                <a:gd name="connsiteX3" fmla="*/ 162899 w 169754"/>
                <a:gd name="connsiteY3" fmla="*/ 6856 h 13839"/>
                <a:gd name="connsiteX4" fmla="*/ 169755 w 169754"/>
                <a:gd name="connsiteY4" fmla="*/ 0 h 13839"/>
                <a:gd name="connsiteX5" fmla="*/ 0 w 169754"/>
                <a:gd name="connsiteY5" fmla="*/ 0 h 13839"/>
                <a:gd name="connsiteX6" fmla="*/ 6984 w 16975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839">
                  <a:moveTo>
                    <a:pt x="6984" y="6856"/>
                  </a:moveTo>
                  <a:lnTo>
                    <a:pt x="6984" y="13839"/>
                  </a:lnTo>
                  <a:lnTo>
                    <a:pt x="169755" y="13839"/>
                  </a:lnTo>
                  <a:cubicBezTo>
                    <a:pt x="165946" y="13770"/>
                    <a:pt x="162899" y="10664"/>
                    <a:pt x="162899" y="6856"/>
                  </a:cubicBezTo>
                  <a:cubicBezTo>
                    <a:pt x="162899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810" y="-1"/>
                    <a:pt x="6920" y="3050"/>
                    <a:pt x="698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372AE112-6A00-4056-AA84-19F0FA96AF1B}"/>
                </a:ext>
              </a:extLst>
            </p:cNvPr>
            <p:cNvSpPr/>
            <p:nvPr/>
          </p:nvSpPr>
          <p:spPr>
            <a:xfrm>
              <a:off x="9946715" y="4991727"/>
              <a:ext cx="106865" cy="13982"/>
            </a:xfrm>
            <a:custGeom>
              <a:avLst/>
              <a:gdLst>
                <a:gd name="connsiteX0" fmla="*/ 98654 w 106865"/>
                <a:gd name="connsiteY0" fmla="*/ 13220 h 13982"/>
                <a:gd name="connsiteX1" fmla="*/ 99797 w 106865"/>
                <a:gd name="connsiteY1" fmla="*/ 13220 h 13982"/>
                <a:gd name="connsiteX2" fmla="*/ 101066 w 106865"/>
                <a:gd name="connsiteY2" fmla="*/ 13220 h 13982"/>
                <a:gd name="connsiteX3" fmla="*/ 106780 w 106865"/>
                <a:gd name="connsiteY3" fmla="*/ 6491 h 13982"/>
                <a:gd name="connsiteX4" fmla="*/ 106780 w 106865"/>
                <a:gd name="connsiteY4" fmla="*/ 3825 h 13982"/>
                <a:gd name="connsiteX5" fmla="*/ 105256 w 106865"/>
                <a:gd name="connsiteY5" fmla="*/ 1666 h 13982"/>
                <a:gd name="connsiteX6" fmla="*/ 104113 w 106865"/>
                <a:gd name="connsiteY6" fmla="*/ 905 h 13982"/>
                <a:gd name="connsiteX7" fmla="*/ 102971 w 106865"/>
                <a:gd name="connsiteY7" fmla="*/ 143 h 13982"/>
                <a:gd name="connsiteX8" fmla="*/ 100431 w 106865"/>
                <a:gd name="connsiteY8" fmla="*/ 143 h 13982"/>
                <a:gd name="connsiteX9" fmla="*/ 6857 w 106865"/>
                <a:gd name="connsiteY9" fmla="*/ 143 h 13982"/>
                <a:gd name="connsiteX10" fmla="*/ 0 w 106865"/>
                <a:gd name="connsiteY10" fmla="*/ 6999 h 13982"/>
                <a:gd name="connsiteX11" fmla="*/ 6857 w 106865"/>
                <a:gd name="connsiteY11" fmla="*/ 13982 h 13982"/>
                <a:gd name="connsiteX12" fmla="*/ 99161 w 106865"/>
                <a:gd name="connsiteY12" fmla="*/ 13982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865" h="13982">
                  <a:moveTo>
                    <a:pt x="98654" y="13220"/>
                  </a:moveTo>
                  <a:lnTo>
                    <a:pt x="99797" y="13220"/>
                  </a:lnTo>
                  <a:lnTo>
                    <a:pt x="101066" y="13220"/>
                  </a:lnTo>
                  <a:cubicBezTo>
                    <a:pt x="104329" y="12619"/>
                    <a:pt x="106716" y="9806"/>
                    <a:pt x="106780" y="6491"/>
                  </a:cubicBezTo>
                  <a:cubicBezTo>
                    <a:pt x="106894" y="5606"/>
                    <a:pt x="106894" y="4710"/>
                    <a:pt x="106780" y="3825"/>
                  </a:cubicBezTo>
                  <a:cubicBezTo>
                    <a:pt x="106386" y="3029"/>
                    <a:pt x="105878" y="2301"/>
                    <a:pt x="105256" y="1666"/>
                  </a:cubicBezTo>
                  <a:lnTo>
                    <a:pt x="104113" y="905"/>
                  </a:lnTo>
                  <a:lnTo>
                    <a:pt x="102971" y="143"/>
                  </a:lnTo>
                  <a:cubicBezTo>
                    <a:pt x="102132" y="-48"/>
                    <a:pt x="101269" y="-48"/>
                    <a:pt x="100431" y="143"/>
                  </a:cubicBezTo>
                  <a:lnTo>
                    <a:pt x="6857" y="143"/>
                  </a:lnTo>
                  <a:cubicBezTo>
                    <a:pt x="3073" y="143"/>
                    <a:pt x="0" y="3213"/>
                    <a:pt x="0" y="6999"/>
                  </a:cubicBezTo>
                  <a:cubicBezTo>
                    <a:pt x="0" y="10807"/>
                    <a:pt x="3048" y="13912"/>
                    <a:pt x="6857" y="13982"/>
                  </a:cubicBezTo>
                  <a:lnTo>
                    <a:pt x="99161" y="13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8D44528C-AF8F-4BB0-AF0A-8C32FC2D4B54}"/>
                </a:ext>
              </a:extLst>
            </p:cNvPr>
            <p:cNvSpPr/>
            <p:nvPr/>
          </p:nvSpPr>
          <p:spPr>
            <a:xfrm>
              <a:off x="10072794" y="6112358"/>
              <a:ext cx="133315" cy="4443"/>
            </a:xfrm>
            <a:custGeom>
              <a:avLst/>
              <a:gdLst>
                <a:gd name="connsiteX0" fmla="*/ 0 w 133315"/>
                <a:gd name="connsiteY0" fmla="*/ 4444 h 4443"/>
                <a:gd name="connsiteX1" fmla="*/ 126967 w 133315"/>
                <a:gd name="connsiteY1" fmla="*/ 4444 h 4443"/>
                <a:gd name="connsiteX2" fmla="*/ 133315 w 133315"/>
                <a:gd name="connsiteY2" fmla="*/ 0 h 4443"/>
                <a:gd name="connsiteX3" fmla="*/ 0 w 133315"/>
                <a:gd name="connsiteY3" fmla="*/ 0 h 4443"/>
                <a:gd name="connsiteX4" fmla="*/ 0 w 133315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315" h="4443">
                  <a:moveTo>
                    <a:pt x="0" y="4444"/>
                  </a:moveTo>
                  <a:lnTo>
                    <a:pt x="126967" y="4444"/>
                  </a:lnTo>
                  <a:cubicBezTo>
                    <a:pt x="127932" y="1765"/>
                    <a:pt x="130471" y="-13"/>
                    <a:pt x="133315" y="0"/>
                  </a:cubicBezTo>
                  <a:lnTo>
                    <a:pt x="0" y="0"/>
                  </a:lnTo>
                  <a:lnTo>
                    <a:pt x="0" y="4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4C1F89DF-A6F8-40EF-ADED-09E51AB2206E}"/>
                </a:ext>
              </a:extLst>
            </p:cNvPr>
            <p:cNvSpPr/>
            <p:nvPr/>
          </p:nvSpPr>
          <p:spPr>
            <a:xfrm>
              <a:off x="10264894" y="6106770"/>
              <a:ext cx="13252" cy="10031"/>
            </a:xfrm>
            <a:custGeom>
              <a:avLst/>
              <a:gdLst>
                <a:gd name="connsiteX0" fmla="*/ 6730 w 13252"/>
                <a:gd name="connsiteY0" fmla="*/ 5588 h 10031"/>
                <a:gd name="connsiteX1" fmla="*/ 13205 w 13252"/>
                <a:gd name="connsiteY1" fmla="*/ 10032 h 10031"/>
                <a:gd name="connsiteX2" fmla="*/ 13205 w 13252"/>
                <a:gd name="connsiteY2" fmla="*/ 10032 h 10031"/>
                <a:gd name="connsiteX3" fmla="*/ 13205 w 13252"/>
                <a:gd name="connsiteY3" fmla="*/ 6350 h 10031"/>
                <a:gd name="connsiteX4" fmla="*/ 13205 w 13252"/>
                <a:gd name="connsiteY4" fmla="*/ 6350 h 10031"/>
                <a:gd name="connsiteX5" fmla="*/ 13205 w 13252"/>
                <a:gd name="connsiteY5" fmla="*/ 4953 h 10031"/>
                <a:gd name="connsiteX6" fmla="*/ 13205 w 13252"/>
                <a:gd name="connsiteY6" fmla="*/ 4191 h 10031"/>
                <a:gd name="connsiteX7" fmla="*/ 13205 w 13252"/>
                <a:gd name="connsiteY7" fmla="*/ 4191 h 10031"/>
                <a:gd name="connsiteX8" fmla="*/ 12443 w 13252"/>
                <a:gd name="connsiteY8" fmla="*/ 3176 h 10031"/>
                <a:gd name="connsiteX9" fmla="*/ 11554 w 13252"/>
                <a:gd name="connsiteY9" fmla="*/ 2033 h 10031"/>
                <a:gd name="connsiteX10" fmla="*/ 6730 w 13252"/>
                <a:gd name="connsiteY10" fmla="*/ 1 h 10031"/>
                <a:gd name="connsiteX11" fmla="*/ 2286 w 13252"/>
                <a:gd name="connsiteY11" fmla="*/ 1652 h 10031"/>
                <a:gd name="connsiteX12" fmla="*/ 763 w 13252"/>
                <a:gd name="connsiteY12" fmla="*/ 3683 h 10031"/>
                <a:gd name="connsiteX13" fmla="*/ 0 w 13252"/>
                <a:gd name="connsiteY13" fmla="*/ 6096 h 10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252" h="10031">
                  <a:moveTo>
                    <a:pt x="6730" y="5588"/>
                  </a:moveTo>
                  <a:cubicBezTo>
                    <a:pt x="9612" y="5563"/>
                    <a:pt x="12189" y="7340"/>
                    <a:pt x="13205" y="10032"/>
                  </a:cubicBezTo>
                  <a:lnTo>
                    <a:pt x="13205" y="10032"/>
                  </a:lnTo>
                  <a:lnTo>
                    <a:pt x="13205" y="6350"/>
                  </a:lnTo>
                  <a:cubicBezTo>
                    <a:pt x="13205" y="6350"/>
                    <a:pt x="13205" y="6350"/>
                    <a:pt x="13205" y="6350"/>
                  </a:cubicBezTo>
                  <a:cubicBezTo>
                    <a:pt x="13269" y="5880"/>
                    <a:pt x="13269" y="5423"/>
                    <a:pt x="13205" y="4953"/>
                  </a:cubicBezTo>
                  <a:cubicBezTo>
                    <a:pt x="13142" y="4699"/>
                    <a:pt x="13142" y="4445"/>
                    <a:pt x="13205" y="4191"/>
                  </a:cubicBezTo>
                  <a:lnTo>
                    <a:pt x="13205" y="4191"/>
                  </a:lnTo>
                  <a:cubicBezTo>
                    <a:pt x="13027" y="3798"/>
                    <a:pt x="12760" y="3455"/>
                    <a:pt x="12443" y="3176"/>
                  </a:cubicBezTo>
                  <a:cubicBezTo>
                    <a:pt x="12253" y="2718"/>
                    <a:pt x="11948" y="2325"/>
                    <a:pt x="11554" y="2033"/>
                  </a:cubicBezTo>
                  <a:cubicBezTo>
                    <a:pt x="10297" y="712"/>
                    <a:pt x="8558" y="-37"/>
                    <a:pt x="6730" y="1"/>
                  </a:cubicBezTo>
                  <a:cubicBezTo>
                    <a:pt x="5105" y="27"/>
                    <a:pt x="3530" y="611"/>
                    <a:pt x="2286" y="1652"/>
                  </a:cubicBezTo>
                  <a:cubicBezTo>
                    <a:pt x="1676" y="2236"/>
                    <a:pt x="1155" y="2922"/>
                    <a:pt x="763" y="3683"/>
                  </a:cubicBezTo>
                  <a:cubicBezTo>
                    <a:pt x="356" y="4433"/>
                    <a:pt x="102" y="5245"/>
                    <a:pt x="0" y="60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00FBA90B-D363-476D-B952-58F25CDE9BDE}"/>
                </a:ext>
              </a:extLst>
            </p:cNvPr>
            <p:cNvSpPr/>
            <p:nvPr/>
          </p:nvSpPr>
          <p:spPr>
            <a:xfrm>
              <a:off x="9358858" y="5777672"/>
              <a:ext cx="57769" cy="13839"/>
            </a:xfrm>
            <a:custGeom>
              <a:avLst/>
              <a:gdLst>
                <a:gd name="connsiteX0" fmla="*/ 6983 w 57769"/>
                <a:gd name="connsiteY0" fmla="*/ 13839 h 13839"/>
                <a:gd name="connsiteX1" fmla="*/ 57770 w 57769"/>
                <a:gd name="connsiteY1" fmla="*/ 13839 h 13839"/>
                <a:gd name="connsiteX2" fmla="*/ 50914 w 57769"/>
                <a:gd name="connsiteY2" fmla="*/ 6856 h 13839"/>
                <a:gd name="connsiteX3" fmla="*/ 57770 w 57769"/>
                <a:gd name="connsiteY3" fmla="*/ 0 h 13839"/>
                <a:gd name="connsiteX4" fmla="*/ 6983 w 57769"/>
                <a:gd name="connsiteY4" fmla="*/ 0 h 13839"/>
                <a:gd name="connsiteX5" fmla="*/ 0 w 57769"/>
                <a:gd name="connsiteY5" fmla="*/ 6856 h 13839"/>
                <a:gd name="connsiteX6" fmla="*/ 6983 w 5776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769" h="13839">
                  <a:moveTo>
                    <a:pt x="6983" y="13839"/>
                  </a:moveTo>
                  <a:lnTo>
                    <a:pt x="57770" y="13839"/>
                  </a:lnTo>
                  <a:cubicBezTo>
                    <a:pt x="53961" y="13770"/>
                    <a:pt x="50914" y="10664"/>
                    <a:pt x="50914" y="6856"/>
                  </a:cubicBezTo>
                  <a:cubicBezTo>
                    <a:pt x="50914" y="3070"/>
                    <a:pt x="53987" y="0"/>
                    <a:pt x="57770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4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42E04E8C-7DB5-45ED-8977-E5DB9A64FFCD}"/>
                </a:ext>
              </a:extLst>
            </p:cNvPr>
            <p:cNvSpPr/>
            <p:nvPr/>
          </p:nvSpPr>
          <p:spPr>
            <a:xfrm>
              <a:off x="9409265" y="5777672"/>
              <a:ext cx="367188" cy="13839"/>
            </a:xfrm>
            <a:custGeom>
              <a:avLst/>
              <a:gdLst>
                <a:gd name="connsiteX0" fmla="*/ 367188 w 367188"/>
                <a:gd name="connsiteY0" fmla="*/ 6856 h 13839"/>
                <a:gd name="connsiteX1" fmla="*/ 367188 w 367188"/>
                <a:gd name="connsiteY1" fmla="*/ 0 h 13839"/>
                <a:gd name="connsiteX2" fmla="*/ 6856 w 367188"/>
                <a:gd name="connsiteY2" fmla="*/ 0 h 13839"/>
                <a:gd name="connsiteX3" fmla="*/ 0 w 367188"/>
                <a:gd name="connsiteY3" fmla="*/ 6856 h 13839"/>
                <a:gd name="connsiteX4" fmla="*/ 6856 w 367188"/>
                <a:gd name="connsiteY4" fmla="*/ 13839 h 13839"/>
                <a:gd name="connsiteX5" fmla="*/ 367188 w 367188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188" h="13839">
                  <a:moveTo>
                    <a:pt x="367188" y="6856"/>
                  </a:moveTo>
                  <a:lnTo>
                    <a:pt x="367188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367188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2AC9D54F-AA57-4D86-BC16-BD5BF323670F}"/>
                </a:ext>
              </a:extLst>
            </p:cNvPr>
            <p:cNvSpPr/>
            <p:nvPr/>
          </p:nvSpPr>
          <p:spPr>
            <a:xfrm>
              <a:off x="10060097" y="5777672"/>
              <a:ext cx="145630" cy="13839"/>
            </a:xfrm>
            <a:custGeom>
              <a:avLst/>
              <a:gdLst>
                <a:gd name="connsiteX0" fmla="*/ 0 w 145630"/>
                <a:gd name="connsiteY0" fmla="*/ 13839 h 13839"/>
                <a:gd name="connsiteX1" fmla="*/ 145631 w 145630"/>
                <a:gd name="connsiteY1" fmla="*/ 13839 h 13839"/>
                <a:gd name="connsiteX2" fmla="*/ 138775 w 145630"/>
                <a:gd name="connsiteY2" fmla="*/ 6856 h 13839"/>
                <a:gd name="connsiteX3" fmla="*/ 145631 w 145630"/>
                <a:gd name="connsiteY3" fmla="*/ 0 h 13839"/>
                <a:gd name="connsiteX4" fmla="*/ 0 w 145630"/>
                <a:gd name="connsiteY4" fmla="*/ 0 h 13839"/>
                <a:gd name="connsiteX5" fmla="*/ 0 w 145630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0" h="13839">
                  <a:moveTo>
                    <a:pt x="0" y="13839"/>
                  </a:moveTo>
                  <a:lnTo>
                    <a:pt x="145631" y="13839"/>
                  </a:lnTo>
                  <a:cubicBezTo>
                    <a:pt x="141822" y="13770"/>
                    <a:pt x="138775" y="10664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ACC218E9-90B7-487D-BCAB-B7CF0DE48246}"/>
                </a:ext>
              </a:extLst>
            </p:cNvPr>
            <p:cNvSpPr/>
            <p:nvPr/>
          </p:nvSpPr>
          <p:spPr>
            <a:xfrm>
              <a:off x="11321094" y="6502402"/>
              <a:ext cx="13750" cy="7745"/>
            </a:xfrm>
            <a:custGeom>
              <a:avLst/>
              <a:gdLst>
                <a:gd name="connsiteX0" fmla="*/ 13750 w 13750"/>
                <a:gd name="connsiteY0" fmla="*/ 0 h 7745"/>
                <a:gd name="connsiteX1" fmla="*/ 13750 w 13750"/>
                <a:gd name="connsiteY1" fmla="*/ 0 h 7745"/>
                <a:gd name="connsiteX2" fmla="*/ 6894 w 13750"/>
                <a:gd name="connsiteY2" fmla="*/ 6856 h 7745"/>
                <a:gd name="connsiteX3" fmla="*/ 38 w 13750"/>
                <a:gd name="connsiteY3" fmla="*/ 0 h 7745"/>
                <a:gd name="connsiteX4" fmla="*/ 38 w 13750"/>
                <a:gd name="connsiteY4" fmla="*/ 1143 h 7745"/>
                <a:gd name="connsiteX5" fmla="*/ 38 w 13750"/>
                <a:gd name="connsiteY5" fmla="*/ 2412 h 7745"/>
                <a:gd name="connsiteX6" fmla="*/ 5371 w 13750"/>
                <a:gd name="connsiteY6" fmla="*/ 7745 h 7745"/>
                <a:gd name="connsiteX7" fmla="*/ 6640 w 13750"/>
                <a:gd name="connsiteY7" fmla="*/ 7745 h 7745"/>
                <a:gd name="connsiteX8" fmla="*/ 7910 w 13750"/>
                <a:gd name="connsiteY8" fmla="*/ 7745 h 7745"/>
                <a:gd name="connsiteX9" fmla="*/ 12100 w 13750"/>
                <a:gd name="connsiteY9" fmla="*/ 5206 h 7745"/>
                <a:gd name="connsiteX10" fmla="*/ 13496 w 13750"/>
                <a:gd name="connsiteY10" fmla="*/ 1143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0" h="7745">
                  <a:moveTo>
                    <a:pt x="13750" y="0"/>
                  </a:moveTo>
                  <a:lnTo>
                    <a:pt x="13750" y="0"/>
                  </a:lnTo>
                  <a:cubicBezTo>
                    <a:pt x="13750" y="3783"/>
                    <a:pt x="10678" y="6856"/>
                    <a:pt x="6894" y="6856"/>
                  </a:cubicBezTo>
                  <a:cubicBezTo>
                    <a:pt x="3110" y="6856"/>
                    <a:pt x="38" y="3783"/>
                    <a:pt x="38" y="0"/>
                  </a:cubicBezTo>
                  <a:lnTo>
                    <a:pt x="38" y="1143"/>
                  </a:lnTo>
                  <a:cubicBezTo>
                    <a:pt x="-13" y="1562"/>
                    <a:pt x="-13" y="1993"/>
                    <a:pt x="38" y="2412"/>
                  </a:cubicBezTo>
                  <a:cubicBezTo>
                    <a:pt x="495" y="5155"/>
                    <a:pt x="2641" y="7288"/>
                    <a:pt x="5371" y="7745"/>
                  </a:cubicBezTo>
                  <a:lnTo>
                    <a:pt x="6640" y="7745"/>
                  </a:lnTo>
                  <a:lnTo>
                    <a:pt x="7910" y="7745"/>
                  </a:lnTo>
                  <a:cubicBezTo>
                    <a:pt x="9586" y="7491"/>
                    <a:pt x="11097" y="6577"/>
                    <a:pt x="12100" y="5206"/>
                  </a:cubicBezTo>
                  <a:cubicBezTo>
                    <a:pt x="13002" y="4050"/>
                    <a:pt x="13496" y="2615"/>
                    <a:pt x="1349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694FAB2C-E507-47B9-B740-6CB1D8166365}"/>
                </a:ext>
              </a:extLst>
            </p:cNvPr>
            <p:cNvSpPr/>
            <p:nvPr/>
          </p:nvSpPr>
          <p:spPr>
            <a:xfrm>
              <a:off x="9770357" y="6116802"/>
              <a:ext cx="12952" cy="13712"/>
            </a:xfrm>
            <a:custGeom>
              <a:avLst/>
              <a:gdLst>
                <a:gd name="connsiteX0" fmla="*/ 2 w 12952"/>
                <a:gd name="connsiteY0" fmla="*/ 6856 h 13712"/>
                <a:gd name="connsiteX1" fmla="*/ 6858 w 12952"/>
                <a:gd name="connsiteY1" fmla="*/ 13713 h 13712"/>
                <a:gd name="connsiteX2" fmla="*/ 12952 w 12952"/>
                <a:gd name="connsiteY2" fmla="*/ 13713 h 13712"/>
                <a:gd name="connsiteX3" fmla="*/ 6096 w 12952"/>
                <a:gd name="connsiteY3" fmla="*/ 6856 h 13712"/>
                <a:gd name="connsiteX4" fmla="*/ 12952 w 12952"/>
                <a:gd name="connsiteY4" fmla="*/ 0 h 13712"/>
                <a:gd name="connsiteX5" fmla="*/ 6096 w 12952"/>
                <a:gd name="connsiteY5" fmla="*/ 0 h 13712"/>
                <a:gd name="connsiteX6" fmla="*/ 2 w 12952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52" h="13712">
                  <a:moveTo>
                    <a:pt x="2" y="6856"/>
                  </a:moveTo>
                  <a:cubicBezTo>
                    <a:pt x="2" y="10640"/>
                    <a:pt x="3075" y="13713"/>
                    <a:pt x="6858" y="13713"/>
                  </a:cubicBezTo>
                  <a:lnTo>
                    <a:pt x="12952" y="13713"/>
                  </a:lnTo>
                  <a:cubicBezTo>
                    <a:pt x="9169" y="13713"/>
                    <a:pt x="6096" y="10640"/>
                    <a:pt x="6096" y="6856"/>
                  </a:cubicBezTo>
                  <a:cubicBezTo>
                    <a:pt x="6096" y="3073"/>
                    <a:pt x="9169" y="0"/>
                    <a:pt x="12952" y="0"/>
                  </a:cubicBezTo>
                  <a:lnTo>
                    <a:pt x="6096" y="0"/>
                  </a:lnTo>
                  <a:cubicBezTo>
                    <a:pt x="2580" y="330"/>
                    <a:pt x="-87" y="3327"/>
                    <a:pt x="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5EDA7DA8-8916-4F7B-BA12-17D8C6F487EF}"/>
                </a:ext>
              </a:extLst>
            </p:cNvPr>
            <p:cNvSpPr/>
            <p:nvPr/>
          </p:nvSpPr>
          <p:spPr>
            <a:xfrm>
              <a:off x="10035466" y="6436887"/>
              <a:ext cx="13838" cy="6856"/>
            </a:xfrm>
            <a:custGeom>
              <a:avLst/>
              <a:gdLst>
                <a:gd name="connsiteX0" fmla="*/ 13839 w 13838"/>
                <a:gd name="connsiteY0" fmla="*/ 0 h 6856"/>
                <a:gd name="connsiteX1" fmla="*/ 13839 w 13838"/>
                <a:gd name="connsiteY1" fmla="*/ 0 h 6856"/>
                <a:gd name="connsiteX2" fmla="*/ 6856 w 13838"/>
                <a:gd name="connsiteY2" fmla="*/ 6856 h 6856"/>
                <a:gd name="connsiteX3" fmla="*/ 0 w 13838"/>
                <a:gd name="connsiteY3" fmla="*/ 0 h 6856"/>
                <a:gd name="connsiteX4" fmla="*/ 0 w 13838"/>
                <a:gd name="connsiteY4" fmla="*/ 0 h 6856"/>
                <a:gd name="connsiteX5" fmla="*/ 5459 w 13838"/>
                <a:gd name="connsiteY5" fmla="*/ 6602 h 6856"/>
                <a:gd name="connsiteX6" fmla="*/ 6856 w 13838"/>
                <a:gd name="connsiteY6" fmla="*/ 6602 h 6856"/>
                <a:gd name="connsiteX7" fmla="*/ 8507 w 13838"/>
                <a:gd name="connsiteY7" fmla="*/ 6602 h 6856"/>
                <a:gd name="connsiteX8" fmla="*/ 9776 w 13838"/>
                <a:gd name="connsiteY8" fmla="*/ 6602 h 6856"/>
                <a:gd name="connsiteX9" fmla="*/ 10919 w 13838"/>
                <a:gd name="connsiteY9" fmla="*/ 5841 h 6856"/>
                <a:gd name="connsiteX10" fmla="*/ 11935 w 13838"/>
                <a:gd name="connsiteY10" fmla="*/ 5079 h 6856"/>
                <a:gd name="connsiteX11" fmla="*/ 11935 w 13838"/>
                <a:gd name="connsiteY11" fmla="*/ 4063 h 6856"/>
                <a:gd name="connsiteX12" fmla="*/ 12570 w 13838"/>
                <a:gd name="connsiteY12" fmla="*/ 3174 h 6856"/>
                <a:gd name="connsiteX13" fmla="*/ 12570 w 13838"/>
                <a:gd name="connsiteY13" fmla="*/ 3174 h 6856"/>
                <a:gd name="connsiteX14" fmla="*/ 12570 w 13838"/>
                <a:gd name="connsiteY14" fmla="*/ 1778 h 6856"/>
                <a:gd name="connsiteX15" fmla="*/ 13839 w 13838"/>
                <a:gd name="connsiteY15" fmla="*/ 0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38" h="6856">
                  <a:moveTo>
                    <a:pt x="13839" y="0"/>
                  </a:move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50" y="3212"/>
                    <a:pt x="2323" y="5955"/>
                    <a:pt x="5459" y="6602"/>
                  </a:cubicBezTo>
                  <a:cubicBezTo>
                    <a:pt x="5929" y="6666"/>
                    <a:pt x="6399" y="6666"/>
                    <a:pt x="6856" y="6602"/>
                  </a:cubicBezTo>
                  <a:cubicBezTo>
                    <a:pt x="7401" y="6679"/>
                    <a:pt x="7960" y="6679"/>
                    <a:pt x="8507" y="6602"/>
                  </a:cubicBezTo>
                  <a:cubicBezTo>
                    <a:pt x="8926" y="6653"/>
                    <a:pt x="9357" y="6653"/>
                    <a:pt x="9776" y="6602"/>
                  </a:cubicBezTo>
                  <a:cubicBezTo>
                    <a:pt x="10208" y="6437"/>
                    <a:pt x="10601" y="6183"/>
                    <a:pt x="10919" y="5841"/>
                  </a:cubicBezTo>
                  <a:lnTo>
                    <a:pt x="11935" y="5079"/>
                  </a:lnTo>
                  <a:cubicBezTo>
                    <a:pt x="11998" y="4748"/>
                    <a:pt x="11998" y="4393"/>
                    <a:pt x="11935" y="4063"/>
                  </a:cubicBezTo>
                  <a:cubicBezTo>
                    <a:pt x="11935" y="4063"/>
                    <a:pt x="11935" y="4063"/>
                    <a:pt x="12570" y="3174"/>
                  </a:cubicBezTo>
                  <a:lnTo>
                    <a:pt x="12570" y="3174"/>
                  </a:lnTo>
                  <a:cubicBezTo>
                    <a:pt x="12570" y="3174"/>
                    <a:pt x="12570" y="2285"/>
                    <a:pt x="12570" y="1778"/>
                  </a:cubicBezTo>
                  <a:cubicBezTo>
                    <a:pt x="12570" y="1270"/>
                    <a:pt x="13839" y="889"/>
                    <a:pt x="1383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3BA2D0C3-CEA4-4702-AAC8-2DC1DF7D5949}"/>
                </a:ext>
              </a:extLst>
            </p:cNvPr>
            <p:cNvSpPr/>
            <p:nvPr/>
          </p:nvSpPr>
          <p:spPr>
            <a:xfrm>
              <a:off x="10046385" y="5007089"/>
              <a:ext cx="13759" cy="777439"/>
            </a:xfrm>
            <a:custGeom>
              <a:avLst/>
              <a:gdLst>
                <a:gd name="connsiteX0" fmla="*/ 6856 w 13759"/>
                <a:gd name="connsiteY0" fmla="*/ 17 h 777439"/>
                <a:gd name="connsiteX1" fmla="*/ 1396 w 13759"/>
                <a:gd name="connsiteY1" fmla="*/ 2937 h 777439"/>
                <a:gd name="connsiteX2" fmla="*/ 0 w 13759"/>
                <a:gd name="connsiteY2" fmla="*/ 7000 h 777439"/>
                <a:gd name="connsiteX3" fmla="*/ 0 w 13759"/>
                <a:gd name="connsiteY3" fmla="*/ 777439 h 777439"/>
                <a:gd name="connsiteX4" fmla="*/ 6856 w 13759"/>
                <a:gd name="connsiteY4" fmla="*/ 770583 h 777439"/>
                <a:gd name="connsiteX5" fmla="*/ 13713 w 13759"/>
                <a:gd name="connsiteY5" fmla="*/ 777439 h 777439"/>
                <a:gd name="connsiteX6" fmla="*/ 13713 w 13759"/>
                <a:gd name="connsiteY6" fmla="*/ 7000 h 777439"/>
                <a:gd name="connsiteX7" fmla="*/ 13713 w 13759"/>
                <a:gd name="connsiteY7" fmla="*/ 7000 h 777439"/>
                <a:gd name="connsiteX8" fmla="*/ 13713 w 13759"/>
                <a:gd name="connsiteY8" fmla="*/ 5604 h 777439"/>
                <a:gd name="connsiteX9" fmla="*/ 13713 w 13759"/>
                <a:gd name="connsiteY9" fmla="*/ 4334 h 777439"/>
                <a:gd name="connsiteX10" fmla="*/ 13713 w 13759"/>
                <a:gd name="connsiteY10" fmla="*/ 4334 h 777439"/>
                <a:gd name="connsiteX11" fmla="*/ 6856 w 13759"/>
                <a:gd name="connsiteY11" fmla="*/ 17 h 777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59" h="777439">
                  <a:moveTo>
                    <a:pt x="6856" y="17"/>
                  </a:moveTo>
                  <a:cubicBezTo>
                    <a:pt x="4685" y="87"/>
                    <a:pt x="2666" y="1166"/>
                    <a:pt x="1396" y="2937"/>
                  </a:cubicBezTo>
                  <a:cubicBezTo>
                    <a:pt x="495" y="4098"/>
                    <a:pt x="0" y="5529"/>
                    <a:pt x="0" y="7000"/>
                  </a:cubicBezTo>
                  <a:lnTo>
                    <a:pt x="0" y="777439"/>
                  </a:lnTo>
                  <a:cubicBezTo>
                    <a:pt x="0" y="773653"/>
                    <a:pt x="3073" y="770583"/>
                    <a:pt x="6856" y="770583"/>
                  </a:cubicBezTo>
                  <a:cubicBezTo>
                    <a:pt x="10640" y="770583"/>
                    <a:pt x="13713" y="773653"/>
                    <a:pt x="13713" y="777439"/>
                  </a:cubicBezTo>
                  <a:lnTo>
                    <a:pt x="13713" y="7000"/>
                  </a:lnTo>
                  <a:lnTo>
                    <a:pt x="13713" y="7000"/>
                  </a:lnTo>
                  <a:cubicBezTo>
                    <a:pt x="13775" y="6537"/>
                    <a:pt x="13775" y="6067"/>
                    <a:pt x="13713" y="5604"/>
                  </a:cubicBezTo>
                  <a:cubicBezTo>
                    <a:pt x="13713" y="5604"/>
                    <a:pt x="13713" y="4715"/>
                    <a:pt x="13713" y="4334"/>
                  </a:cubicBezTo>
                  <a:lnTo>
                    <a:pt x="13713" y="4334"/>
                  </a:lnTo>
                  <a:cubicBezTo>
                    <a:pt x="12608" y="1555"/>
                    <a:pt x="9839" y="-193"/>
                    <a:pt x="6856" y="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4C7FB5B6-3783-4D0F-A84F-3B6CA4DF4E75}"/>
                </a:ext>
              </a:extLst>
            </p:cNvPr>
            <p:cNvSpPr/>
            <p:nvPr/>
          </p:nvSpPr>
          <p:spPr>
            <a:xfrm>
              <a:off x="10046384" y="5777672"/>
              <a:ext cx="13586" cy="242761"/>
            </a:xfrm>
            <a:custGeom>
              <a:avLst/>
              <a:gdLst>
                <a:gd name="connsiteX0" fmla="*/ 6857 w 13586"/>
                <a:gd name="connsiteY0" fmla="*/ 0 h 242761"/>
                <a:gd name="connsiteX1" fmla="*/ 1 w 13586"/>
                <a:gd name="connsiteY1" fmla="*/ 6856 h 242761"/>
                <a:gd name="connsiteX2" fmla="*/ 1 w 13586"/>
                <a:gd name="connsiteY2" fmla="*/ 236287 h 242761"/>
                <a:gd name="connsiteX3" fmla="*/ 1397 w 13586"/>
                <a:gd name="connsiteY3" fmla="*/ 240350 h 242761"/>
                <a:gd name="connsiteX4" fmla="*/ 1397 w 13586"/>
                <a:gd name="connsiteY4" fmla="*/ 240350 h 242761"/>
                <a:gd name="connsiteX5" fmla="*/ 2413 w 13586"/>
                <a:gd name="connsiteY5" fmla="*/ 241365 h 242761"/>
                <a:gd name="connsiteX6" fmla="*/ 5460 w 13586"/>
                <a:gd name="connsiteY6" fmla="*/ 242762 h 242761"/>
                <a:gd name="connsiteX7" fmla="*/ 6730 w 13586"/>
                <a:gd name="connsiteY7" fmla="*/ 242762 h 242761"/>
                <a:gd name="connsiteX8" fmla="*/ 8000 w 13586"/>
                <a:gd name="connsiteY8" fmla="*/ 242762 h 242761"/>
                <a:gd name="connsiteX9" fmla="*/ 13586 w 13586"/>
                <a:gd name="connsiteY9" fmla="*/ 236033 h 242761"/>
                <a:gd name="connsiteX10" fmla="*/ 13586 w 13586"/>
                <a:gd name="connsiteY10" fmla="*/ 6856 h 242761"/>
                <a:gd name="connsiteX11" fmla="*/ 6857 w 13586"/>
                <a:gd name="connsiteY11" fmla="*/ 0 h 24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86" h="242761">
                  <a:moveTo>
                    <a:pt x="6857" y="0"/>
                  </a:moveTo>
                  <a:cubicBezTo>
                    <a:pt x="3074" y="0"/>
                    <a:pt x="1" y="3070"/>
                    <a:pt x="1" y="6856"/>
                  </a:cubicBezTo>
                  <a:lnTo>
                    <a:pt x="1" y="236287"/>
                  </a:lnTo>
                  <a:cubicBezTo>
                    <a:pt x="-25" y="237762"/>
                    <a:pt x="471" y="239199"/>
                    <a:pt x="1397" y="240350"/>
                  </a:cubicBezTo>
                  <a:lnTo>
                    <a:pt x="1397" y="240350"/>
                  </a:lnTo>
                  <a:lnTo>
                    <a:pt x="2413" y="241365"/>
                  </a:lnTo>
                  <a:cubicBezTo>
                    <a:pt x="3327" y="242032"/>
                    <a:pt x="4356" y="242507"/>
                    <a:pt x="5460" y="242762"/>
                  </a:cubicBezTo>
                  <a:lnTo>
                    <a:pt x="6730" y="242762"/>
                  </a:lnTo>
                  <a:lnTo>
                    <a:pt x="8000" y="242762"/>
                  </a:lnTo>
                  <a:cubicBezTo>
                    <a:pt x="11238" y="242152"/>
                    <a:pt x="13586" y="239326"/>
                    <a:pt x="13586" y="236033"/>
                  </a:cubicBezTo>
                  <a:lnTo>
                    <a:pt x="13586" y="6856"/>
                  </a:lnTo>
                  <a:cubicBezTo>
                    <a:pt x="13586" y="3118"/>
                    <a:pt x="10590" y="70"/>
                    <a:pt x="68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AEFEBFA4-D7C2-4F25-8EDD-C5534634B30E}"/>
                </a:ext>
              </a:extLst>
            </p:cNvPr>
            <p:cNvSpPr/>
            <p:nvPr/>
          </p:nvSpPr>
          <p:spPr>
            <a:xfrm>
              <a:off x="10481119" y="6121373"/>
              <a:ext cx="13760" cy="315514"/>
            </a:xfrm>
            <a:custGeom>
              <a:avLst/>
              <a:gdLst>
                <a:gd name="connsiteX0" fmla="*/ 12697 w 13760"/>
                <a:gd name="connsiteY0" fmla="*/ 2285 h 315514"/>
                <a:gd name="connsiteX1" fmla="*/ 5841 w 13760"/>
                <a:gd name="connsiteY1" fmla="*/ 9142 h 315514"/>
                <a:gd name="connsiteX2" fmla="*/ 0 w 13760"/>
                <a:gd name="connsiteY2" fmla="*/ 9142 h 315514"/>
                <a:gd name="connsiteX3" fmla="*/ 0 w 13760"/>
                <a:gd name="connsiteY3" fmla="*/ 315514 h 315514"/>
                <a:gd name="connsiteX4" fmla="*/ 6856 w 13760"/>
                <a:gd name="connsiteY4" fmla="*/ 308531 h 315514"/>
                <a:gd name="connsiteX5" fmla="*/ 13713 w 13760"/>
                <a:gd name="connsiteY5" fmla="*/ 308531 h 315514"/>
                <a:gd name="connsiteX6" fmla="*/ 13713 w 13760"/>
                <a:gd name="connsiteY6" fmla="*/ 3809 h 315514"/>
                <a:gd name="connsiteX7" fmla="*/ 13713 w 13760"/>
                <a:gd name="connsiteY7" fmla="*/ 2412 h 315514"/>
                <a:gd name="connsiteX8" fmla="*/ 13713 w 13760"/>
                <a:gd name="connsiteY8" fmla="*/ 1143 h 315514"/>
                <a:gd name="connsiteX9" fmla="*/ 12951 w 13760"/>
                <a:gd name="connsiteY9" fmla="*/ 0 h 315514"/>
                <a:gd name="connsiteX10" fmla="*/ 12697 w 13760"/>
                <a:gd name="connsiteY10" fmla="*/ 2285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315514">
                  <a:moveTo>
                    <a:pt x="12697" y="2285"/>
                  </a:moveTo>
                  <a:cubicBezTo>
                    <a:pt x="12697" y="6069"/>
                    <a:pt x="9624" y="9142"/>
                    <a:pt x="5841" y="9142"/>
                  </a:cubicBezTo>
                  <a:lnTo>
                    <a:pt x="0" y="9142"/>
                  </a:lnTo>
                  <a:lnTo>
                    <a:pt x="0" y="315514"/>
                  </a:lnTo>
                  <a:cubicBezTo>
                    <a:pt x="0" y="311705"/>
                    <a:pt x="3047" y="308595"/>
                    <a:pt x="6856" y="308531"/>
                  </a:cubicBezTo>
                  <a:lnTo>
                    <a:pt x="13713" y="308531"/>
                  </a:lnTo>
                  <a:lnTo>
                    <a:pt x="13713" y="3809"/>
                  </a:lnTo>
                  <a:cubicBezTo>
                    <a:pt x="13776" y="3339"/>
                    <a:pt x="13776" y="2882"/>
                    <a:pt x="13713" y="2412"/>
                  </a:cubicBezTo>
                  <a:lnTo>
                    <a:pt x="13713" y="1143"/>
                  </a:lnTo>
                  <a:lnTo>
                    <a:pt x="12951" y="0"/>
                  </a:lnTo>
                  <a:cubicBezTo>
                    <a:pt x="13039" y="774"/>
                    <a:pt x="12951" y="1549"/>
                    <a:pt x="12697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4D4D0973-C30A-4D3F-B327-A3BC92C113C3}"/>
                </a:ext>
              </a:extLst>
            </p:cNvPr>
            <p:cNvSpPr/>
            <p:nvPr/>
          </p:nvSpPr>
          <p:spPr>
            <a:xfrm>
              <a:off x="10481024" y="6436125"/>
              <a:ext cx="95" cy="2285"/>
            </a:xfrm>
            <a:custGeom>
              <a:avLst/>
              <a:gdLst>
                <a:gd name="connsiteX0" fmla="*/ 95 w 95"/>
                <a:gd name="connsiteY0" fmla="*/ 762 h 2285"/>
                <a:gd name="connsiteX1" fmla="*/ 95 w 95"/>
                <a:gd name="connsiteY1" fmla="*/ 2285 h 2285"/>
                <a:gd name="connsiteX2" fmla="*/ 95 w 95"/>
                <a:gd name="connsiteY2" fmla="*/ 2285 h 2285"/>
                <a:gd name="connsiteX3" fmla="*/ 95 w 95"/>
                <a:gd name="connsiteY3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285">
                  <a:moveTo>
                    <a:pt x="95" y="762"/>
                  </a:moveTo>
                  <a:cubicBezTo>
                    <a:pt x="32" y="1270"/>
                    <a:pt x="32" y="1778"/>
                    <a:pt x="95" y="2285"/>
                  </a:cubicBezTo>
                  <a:cubicBezTo>
                    <a:pt x="95" y="2285"/>
                    <a:pt x="95" y="2285"/>
                    <a:pt x="95" y="2285"/>
                  </a:cubicBezTo>
                  <a:cubicBezTo>
                    <a:pt x="-32" y="1524"/>
                    <a:pt x="-32" y="76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5EF80876-5285-4451-9D01-20F3649F608D}"/>
                </a:ext>
              </a:extLst>
            </p:cNvPr>
            <p:cNvSpPr/>
            <p:nvPr/>
          </p:nvSpPr>
          <p:spPr>
            <a:xfrm>
              <a:off x="10481754" y="6439680"/>
              <a:ext cx="8380" cy="4412"/>
            </a:xfrm>
            <a:custGeom>
              <a:avLst/>
              <a:gdLst>
                <a:gd name="connsiteX0" fmla="*/ 0 w 8380"/>
                <a:gd name="connsiteY0" fmla="*/ 0 h 4412"/>
                <a:gd name="connsiteX1" fmla="*/ 6221 w 8380"/>
                <a:gd name="connsiteY1" fmla="*/ 4317 h 4412"/>
                <a:gd name="connsiteX2" fmla="*/ 8380 w 8380"/>
                <a:gd name="connsiteY2" fmla="*/ 4317 h 4412"/>
                <a:gd name="connsiteX3" fmla="*/ 5714 w 8380"/>
                <a:gd name="connsiteY3" fmla="*/ 4317 h 4412"/>
                <a:gd name="connsiteX4" fmla="*/ 0 w 8380"/>
                <a:gd name="connsiteY4" fmla="*/ 0 h 4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0" h="4412">
                  <a:moveTo>
                    <a:pt x="0" y="0"/>
                  </a:moveTo>
                  <a:cubicBezTo>
                    <a:pt x="965" y="2603"/>
                    <a:pt x="3441" y="4330"/>
                    <a:pt x="6221" y="4317"/>
                  </a:cubicBezTo>
                  <a:cubicBezTo>
                    <a:pt x="6933" y="4444"/>
                    <a:pt x="7669" y="4444"/>
                    <a:pt x="8380" y="4317"/>
                  </a:cubicBezTo>
                  <a:lnTo>
                    <a:pt x="5714" y="4317"/>
                  </a:lnTo>
                  <a:cubicBezTo>
                    <a:pt x="3162" y="4037"/>
                    <a:pt x="965" y="23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567C640B-A6B1-442C-A40D-D1DB2D87D892}"/>
                </a:ext>
              </a:extLst>
            </p:cNvPr>
            <p:cNvSpPr/>
            <p:nvPr/>
          </p:nvSpPr>
          <p:spPr>
            <a:xfrm>
              <a:off x="9715128" y="5604488"/>
              <a:ext cx="61325" cy="13966"/>
            </a:xfrm>
            <a:custGeom>
              <a:avLst/>
              <a:gdLst>
                <a:gd name="connsiteX0" fmla="*/ 6857 w 61325"/>
                <a:gd name="connsiteY0" fmla="*/ 7110 h 13966"/>
                <a:gd name="connsiteX1" fmla="*/ 0 w 61325"/>
                <a:gd name="connsiteY1" fmla="*/ 13966 h 13966"/>
                <a:gd name="connsiteX2" fmla="*/ 61325 w 61325"/>
                <a:gd name="connsiteY2" fmla="*/ 13966 h 13966"/>
                <a:gd name="connsiteX3" fmla="*/ 61325 w 61325"/>
                <a:gd name="connsiteY3" fmla="*/ 0 h 13966"/>
                <a:gd name="connsiteX4" fmla="*/ 0 w 61325"/>
                <a:gd name="connsiteY4" fmla="*/ 0 h 13966"/>
                <a:gd name="connsiteX5" fmla="*/ 6857 w 61325"/>
                <a:gd name="connsiteY5" fmla="*/ 7108 h 13966"/>
                <a:gd name="connsiteX6" fmla="*/ 6857 w 61325"/>
                <a:gd name="connsiteY6" fmla="*/ 7110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25" h="13966">
                  <a:moveTo>
                    <a:pt x="6857" y="7110"/>
                  </a:moveTo>
                  <a:cubicBezTo>
                    <a:pt x="6857" y="10896"/>
                    <a:pt x="3784" y="13966"/>
                    <a:pt x="0" y="13966"/>
                  </a:cubicBezTo>
                  <a:lnTo>
                    <a:pt x="61325" y="13966"/>
                  </a:lnTo>
                  <a:lnTo>
                    <a:pt x="61325" y="0"/>
                  </a:lnTo>
                  <a:lnTo>
                    <a:pt x="0" y="0"/>
                  </a:lnTo>
                  <a:cubicBezTo>
                    <a:pt x="3860" y="70"/>
                    <a:pt x="6920" y="3252"/>
                    <a:pt x="6857" y="7108"/>
                  </a:cubicBezTo>
                  <a:cubicBezTo>
                    <a:pt x="6857" y="7109"/>
                    <a:pt x="6857" y="7109"/>
                    <a:pt x="6857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045F8758-FC82-4BE3-A5B1-A1B70FD50503}"/>
                </a:ext>
              </a:extLst>
            </p:cNvPr>
            <p:cNvSpPr/>
            <p:nvPr/>
          </p:nvSpPr>
          <p:spPr>
            <a:xfrm>
              <a:off x="12175318" y="6502402"/>
              <a:ext cx="47" cy="1523"/>
            </a:xfrm>
            <a:custGeom>
              <a:avLst/>
              <a:gdLst>
                <a:gd name="connsiteX0" fmla="*/ 48 w 47"/>
                <a:gd name="connsiteY0" fmla="*/ 635 h 1523"/>
                <a:gd name="connsiteX1" fmla="*/ 48 w 47"/>
                <a:gd name="connsiteY1" fmla="*/ 1524 h 1523"/>
                <a:gd name="connsiteX2" fmla="*/ 48 w 47"/>
                <a:gd name="connsiteY2" fmla="*/ 1524 h 1523"/>
                <a:gd name="connsiteX3" fmla="*/ 48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48" y="635"/>
                  </a:moveTo>
                  <a:cubicBezTo>
                    <a:pt x="48" y="635"/>
                    <a:pt x="48" y="635"/>
                    <a:pt x="48" y="1524"/>
                  </a:cubicBezTo>
                  <a:lnTo>
                    <a:pt x="48" y="1524"/>
                  </a:lnTo>
                  <a:cubicBezTo>
                    <a:pt x="-16" y="1016"/>
                    <a:pt x="-16" y="50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190866A7-2AB9-4F44-84F5-6CCD53A2B9B0}"/>
                </a:ext>
              </a:extLst>
            </p:cNvPr>
            <p:cNvSpPr/>
            <p:nvPr/>
          </p:nvSpPr>
          <p:spPr>
            <a:xfrm>
              <a:off x="9264268" y="6436506"/>
              <a:ext cx="19553" cy="13839"/>
            </a:xfrm>
            <a:custGeom>
              <a:avLst/>
              <a:gdLst>
                <a:gd name="connsiteX0" fmla="*/ 12697 w 19553"/>
                <a:gd name="connsiteY0" fmla="*/ 6983 h 13839"/>
                <a:gd name="connsiteX1" fmla="*/ 19553 w 19553"/>
                <a:gd name="connsiteY1" fmla="*/ 0 h 13839"/>
                <a:gd name="connsiteX2" fmla="*/ 6857 w 19553"/>
                <a:gd name="connsiteY2" fmla="*/ 0 h 13839"/>
                <a:gd name="connsiteX3" fmla="*/ 6857 w 19553"/>
                <a:gd name="connsiteY3" fmla="*/ 6983 h 13839"/>
                <a:gd name="connsiteX4" fmla="*/ 0 w 19553"/>
                <a:gd name="connsiteY4" fmla="*/ 13839 h 13839"/>
                <a:gd name="connsiteX5" fmla="*/ 19172 w 19553"/>
                <a:gd name="connsiteY5" fmla="*/ 13839 h 13839"/>
                <a:gd name="connsiteX6" fmla="*/ 12697 w 1955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53" h="13839">
                  <a:moveTo>
                    <a:pt x="12697" y="6983"/>
                  </a:moveTo>
                  <a:cubicBezTo>
                    <a:pt x="12697" y="3174"/>
                    <a:pt x="15745" y="64"/>
                    <a:pt x="19553" y="0"/>
                  </a:cubicBezTo>
                  <a:lnTo>
                    <a:pt x="6857" y="0"/>
                  </a:lnTo>
                  <a:lnTo>
                    <a:pt x="6857" y="6983"/>
                  </a:lnTo>
                  <a:cubicBezTo>
                    <a:pt x="6857" y="10767"/>
                    <a:pt x="3784" y="13839"/>
                    <a:pt x="0" y="13839"/>
                  </a:cubicBezTo>
                  <a:lnTo>
                    <a:pt x="19172" y="13839"/>
                  </a:lnTo>
                  <a:cubicBezTo>
                    <a:pt x="15541" y="13636"/>
                    <a:pt x="12697" y="10627"/>
                    <a:pt x="1269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D05BE3BA-C7EC-4211-B654-541EED5FD917}"/>
                </a:ext>
              </a:extLst>
            </p:cNvPr>
            <p:cNvSpPr/>
            <p:nvPr/>
          </p:nvSpPr>
          <p:spPr>
            <a:xfrm>
              <a:off x="9276965" y="6436887"/>
              <a:ext cx="35931" cy="13839"/>
            </a:xfrm>
            <a:custGeom>
              <a:avLst/>
              <a:gdLst>
                <a:gd name="connsiteX0" fmla="*/ 6857 w 35931"/>
                <a:gd name="connsiteY0" fmla="*/ 0 h 13839"/>
                <a:gd name="connsiteX1" fmla="*/ 0 w 35931"/>
                <a:gd name="connsiteY1" fmla="*/ 6983 h 13839"/>
                <a:gd name="connsiteX2" fmla="*/ 6857 w 35931"/>
                <a:gd name="connsiteY2" fmla="*/ 13839 h 13839"/>
                <a:gd name="connsiteX3" fmla="*/ 28949 w 35931"/>
                <a:gd name="connsiteY3" fmla="*/ 13839 h 13839"/>
                <a:gd name="connsiteX4" fmla="*/ 35932 w 35931"/>
                <a:gd name="connsiteY4" fmla="*/ 6983 h 13839"/>
                <a:gd name="connsiteX5" fmla="*/ 28949 w 35931"/>
                <a:gd name="connsiteY5" fmla="*/ 0 h 13839"/>
                <a:gd name="connsiteX6" fmla="*/ 6857 w 35931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931" h="13839">
                  <a:moveTo>
                    <a:pt x="6857" y="0"/>
                  </a:moveTo>
                  <a:cubicBezTo>
                    <a:pt x="3048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28949" y="13839"/>
                  </a:lnTo>
                  <a:cubicBezTo>
                    <a:pt x="32758" y="13839"/>
                    <a:pt x="35868" y="10792"/>
                    <a:pt x="35932" y="6983"/>
                  </a:cubicBezTo>
                  <a:cubicBezTo>
                    <a:pt x="35932" y="3123"/>
                    <a:pt x="32809" y="0"/>
                    <a:pt x="28949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123CA0AD-E2A9-459A-9DA0-A97539205996}"/>
                </a:ext>
              </a:extLst>
            </p:cNvPr>
            <p:cNvSpPr/>
            <p:nvPr/>
          </p:nvSpPr>
          <p:spPr>
            <a:xfrm>
              <a:off x="8867878" y="5735518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856 w 13839"/>
                <a:gd name="connsiteY1" fmla="*/ 716097 h 716096"/>
                <a:gd name="connsiteX2" fmla="*/ 13840 w 13839"/>
                <a:gd name="connsiteY2" fmla="*/ 709240 h 716096"/>
                <a:gd name="connsiteX3" fmla="*/ 13840 w 13839"/>
                <a:gd name="connsiteY3" fmla="*/ 0 h 716096"/>
                <a:gd name="connsiteX4" fmla="*/ 6856 w 13839"/>
                <a:gd name="connsiteY4" fmla="*/ 6983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0" y="713024"/>
                    <a:pt x="3073" y="716097"/>
                    <a:pt x="6856" y="716097"/>
                  </a:cubicBezTo>
                  <a:cubicBezTo>
                    <a:pt x="10666" y="716097"/>
                    <a:pt x="13776" y="713050"/>
                    <a:pt x="13840" y="709240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CC15BA44-CAC1-4C2C-8700-C685F2E5E2AD}"/>
                </a:ext>
              </a:extLst>
            </p:cNvPr>
            <p:cNvSpPr/>
            <p:nvPr/>
          </p:nvSpPr>
          <p:spPr>
            <a:xfrm>
              <a:off x="8868132" y="5438414"/>
              <a:ext cx="13838" cy="304087"/>
            </a:xfrm>
            <a:custGeom>
              <a:avLst/>
              <a:gdLst>
                <a:gd name="connsiteX0" fmla="*/ 6856 w 13838"/>
                <a:gd name="connsiteY0" fmla="*/ 304087 h 304087"/>
                <a:gd name="connsiteX1" fmla="*/ 13839 w 13838"/>
                <a:gd name="connsiteY1" fmla="*/ 297104 h 304087"/>
                <a:gd name="connsiteX2" fmla="*/ 13839 w 13838"/>
                <a:gd name="connsiteY2" fmla="*/ 6856 h 304087"/>
                <a:gd name="connsiteX3" fmla="*/ 6856 w 13838"/>
                <a:gd name="connsiteY3" fmla="*/ 0 h 304087"/>
                <a:gd name="connsiteX4" fmla="*/ 0 w 13838"/>
                <a:gd name="connsiteY4" fmla="*/ 6856 h 304087"/>
                <a:gd name="connsiteX5" fmla="*/ 0 w 13838"/>
                <a:gd name="connsiteY5" fmla="*/ 297104 h 304087"/>
                <a:gd name="connsiteX6" fmla="*/ 6856 w 13838"/>
                <a:gd name="connsiteY6" fmla="*/ 304087 h 30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4087">
                  <a:moveTo>
                    <a:pt x="6856" y="304087"/>
                  </a:moveTo>
                  <a:cubicBezTo>
                    <a:pt x="10716" y="304087"/>
                    <a:pt x="13839" y="300961"/>
                    <a:pt x="13839" y="297104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97104"/>
                  </a:lnTo>
                  <a:cubicBezTo>
                    <a:pt x="0" y="300912"/>
                    <a:pt x="3047" y="304019"/>
                    <a:pt x="6856" y="304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C875967-0A28-45E5-B596-605A596542E8}"/>
                </a:ext>
              </a:extLst>
            </p:cNvPr>
            <p:cNvSpPr/>
            <p:nvPr/>
          </p:nvSpPr>
          <p:spPr>
            <a:xfrm>
              <a:off x="9257793" y="5610328"/>
              <a:ext cx="13711" cy="840017"/>
            </a:xfrm>
            <a:custGeom>
              <a:avLst/>
              <a:gdLst>
                <a:gd name="connsiteX0" fmla="*/ 6856 w 13711"/>
                <a:gd name="connsiteY0" fmla="*/ 840017 h 840017"/>
                <a:gd name="connsiteX1" fmla="*/ 13712 w 13711"/>
                <a:gd name="connsiteY1" fmla="*/ 833161 h 840017"/>
                <a:gd name="connsiteX2" fmla="*/ 13712 w 13711"/>
                <a:gd name="connsiteY2" fmla="*/ 0 h 840017"/>
                <a:gd name="connsiteX3" fmla="*/ 6856 w 13711"/>
                <a:gd name="connsiteY3" fmla="*/ 6856 h 840017"/>
                <a:gd name="connsiteX4" fmla="*/ 0 w 13711"/>
                <a:gd name="connsiteY4" fmla="*/ 0 h 840017"/>
                <a:gd name="connsiteX5" fmla="*/ 0 w 13711"/>
                <a:gd name="connsiteY5" fmla="*/ 833161 h 840017"/>
                <a:gd name="connsiteX6" fmla="*/ 6856 w 13711"/>
                <a:gd name="connsiteY6" fmla="*/ 840017 h 84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840017">
                  <a:moveTo>
                    <a:pt x="6856" y="840017"/>
                  </a:moveTo>
                  <a:cubicBezTo>
                    <a:pt x="10639" y="840017"/>
                    <a:pt x="13712" y="836944"/>
                    <a:pt x="13712" y="833161"/>
                  </a:cubicBezTo>
                  <a:lnTo>
                    <a:pt x="13712" y="0"/>
                  </a:lnTo>
                  <a:cubicBezTo>
                    <a:pt x="13712" y="3786"/>
                    <a:pt x="10639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833161"/>
                  </a:lnTo>
                  <a:cubicBezTo>
                    <a:pt x="0" y="836944"/>
                    <a:pt x="3073" y="840017"/>
                    <a:pt x="6856" y="8400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D6B85BD7-1766-408A-BED7-399A3611C5D3}"/>
                </a:ext>
              </a:extLst>
            </p:cNvPr>
            <p:cNvSpPr/>
            <p:nvPr/>
          </p:nvSpPr>
          <p:spPr>
            <a:xfrm>
              <a:off x="9257791" y="5455254"/>
              <a:ext cx="13771" cy="161930"/>
            </a:xfrm>
            <a:custGeom>
              <a:avLst/>
              <a:gdLst>
                <a:gd name="connsiteX0" fmla="*/ 2 w 13771"/>
                <a:gd name="connsiteY0" fmla="*/ 7030 h 161930"/>
                <a:gd name="connsiteX1" fmla="*/ 2 w 13771"/>
                <a:gd name="connsiteY1" fmla="*/ 155074 h 161930"/>
                <a:gd name="connsiteX2" fmla="*/ 6858 w 13771"/>
                <a:gd name="connsiteY2" fmla="*/ 161930 h 161930"/>
                <a:gd name="connsiteX3" fmla="*/ 13714 w 13771"/>
                <a:gd name="connsiteY3" fmla="*/ 155074 h 161930"/>
                <a:gd name="connsiteX4" fmla="*/ 13714 w 13771"/>
                <a:gd name="connsiteY4" fmla="*/ 7030 h 161930"/>
                <a:gd name="connsiteX5" fmla="*/ 13714 w 13771"/>
                <a:gd name="connsiteY5" fmla="*/ 6395 h 161930"/>
                <a:gd name="connsiteX6" fmla="*/ 13714 w 13771"/>
                <a:gd name="connsiteY6" fmla="*/ 5125 h 161930"/>
                <a:gd name="connsiteX7" fmla="*/ 13714 w 13771"/>
                <a:gd name="connsiteY7" fmla="*/ 3856 h 161930"/>
                <a:gd name="connsiteX8" fmla="*/ 13714 w 13771"/>
                <a:gd name="connsiteY8" fmla="*/ 2840 h 161930"/>
                <a:gd name="connsiteX9" fmla="*/ 12699 w 13771"/>
                <a:gd name="connsiteY9" fmla="*/ 1824 h 161930"/>
                <a:gd name="connsiteX10" fmla="*/ 8381 w 13771"/>
                <a:gd name="connsiteY10" fmla="*/ 174 h 161930"/>
                <a:gd name="connsiteX11" fmla="*/ 167 w 13771"/>
                <a:gd name="connsiteY11" fmla="*/ 5332 h 161930"/>
                <a:gd name="connsiteX12" fmla="*/ 2 w 13771"/>
                <a:gd name="connsiteY12" fmla="*/ 7030 h 161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71" h="161930">
                  <a:moveTo>
                    <a:pt x="2" y="7030"/>
                  </a:moveTo>
                  <a:lnTo>
                    <a:pt x="2" y="155074"/>
                  </a:lnTo>
                  <a:cubicBezTo>
                    <a:pt x="2" y="158860"/>
                    <a:pt x="3075" y="161930"/>
                    <a:pt x="6858" y="161930"/>
                  </a:cubicBezTo>
                  <a:cubicBezTo>
                    <a:pt x="10641" y="161930"/>
                    <a:pt x="13714" y="158860"/>
                    <a:pt x="13714" y="155074"/>
                  </a:cubicBezTo>
                  <a:lnTo>
                    <a:pt x="13714" y="7030"/>
                  </a:lnTo>
                  <a:cubicBezTo>
                    <a:pt x="13701" y="6819"/>
                    <a:pt x="13701" y="6607"/>
                    <a:pt x="13714" y="6395"/>
                  </a:cubicBezTo>
                  <a:cubicBezTo>
                    <a:pt x="13777" y="5973"/>
                    <a:pt x="13777" y="5547"/>
                    <a:pt x="13714" y="5125"/>
                  </a:cubicBezTo>
                  <a:cubicBezTo>
                    <a:pt x="13791" y="4705"/>
                    <a:pt x="13791" y="4276"/>
                    <a:pt x="13714" y="3856"/>
                  </a:cubicBezTo>
                  <a:cubicBezTo>
                    <a:pt x="13777" y="3520"/>
                    <a:pt x="13777" y="3175"/>
                    <a:pt x="13714" y="2840"/>
                  </a:cubicBezTo>
                  <a:lnTo>
                    <a:pt x="12699" y="1824"/>
                  </a:lnTo>
                  <a:cubicBezTo>
                    <a:pt x="11518" y="761"/>
                    <a:pt x="9969" y="174"/>
                    <a:pt x="8381" y="174"/>
                  </a:cubicBezTo>
                  <a:cubicBezTo>
                    <a:pt x="4687" y="-670"/>
                    <a:pt x="1017" y="1640"/>
                    <a:pt x="167" y="5332"/>
                  </a:cubicBezTo>
                  <a:cubicBezTo>
                    <a:pt x="40" y="5888"/>
                    <a:pt x="-11" y="6458"/>
                    <a:pt x="2" y="7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4080BD07-8F43-4E03-9534-9F92B13E7618}"/>
                </a:ext>
              </a:extLst>
            </p:cNvPr>
            <p:cNvSpPr/>
            <p:nvPr/>
          </p:nvSpPr>
          <p:spPr>
            <a:xfrm>
              <a:off x="8716406" y="6438791"/>
              <a:ext cx="13838" cy="11554"/>
            </a:xfrm>
            <a:custGeom>
              <a:avLst/>
              <a:gdLst>
                <a:gd name="connsiteX0" fmla="*/ 6856 w 13838"/>
                <a:gd name="connsiteY0" fmla="*/ 11554 h 11554"/>
                <a:gd name="connsiteX1" fmla="*/ 13839 w 13838"/>
                <a:gd name="connsiteY1" fmla="*/ 4698 h 11554"/>
                <a:gd name="connsiteX2" fmla="*/ 13839 w 13838"/>
                <a:gd name="connsiteY2" fmla="*/ 0 h 11554"/>
                <a:gd name="connsiteX3" fmla="*/ 6856 w 13838"/>
                <a:gd name="connsiteY3" fmla="*/ 6983 h 11554"/>
                <a:gd name="connsiteX4" fmla="*/ 0 w 13838"/>
                <a:gd name="connsiteY4" fmla="*/ 0 h 11554"/>
                <a:gd name="connsiteX5" fmla="*/ 0 w 13838"/>
                <a:gd name="connsiteY5" fmla="*/ 4698 h 11554"/>
                <a:gd name="connsiteX6" fmla="*/ 6856 w 13838"/>
                <a:gd name="connsiteY6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1554">
                  <a:moveTo>
                    <a:pt x="6856" y="11554"/>
                  </a:moveTo>
                  <a:cubicBezTo>
                    <a:pt x="10665" y="11554"/>
                    <a:pt x="13775" y="8507"/>
                    <a:pt x="13839" y="4698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9C43369-2544-49EA-A0F3-20039F2430E2}"/>
                </a:ext>
              </a:extLst>
            </p:cNvPr>
            <p:cNvSpPr/>
            <p:nvPr/>
          </p:nvSpPr>
          <p:spPr>
            <a:xfrm>
              <a:off x="9419549" y="6442346"/>
              <a:ext cx="13851" cy="421913"/>
            </a:xfrm>
            <a:custGeom>
              <a:avLst/>
              <a:gdLst>
                <a:gd name="connsiteX0" fmla="*/ 6348 w 13851"/>
                <a:gd name="connsiteY0" fmla="*/ 7237 h 421913"/>
                <a:gd name="connsiteX1" fmla="*/ 0 w 13851"/>
                <a:gd name="connsiteY1" fmla="*/ 2920 h 421913"/>
                <a:gd name="connsiteX2" fmla="*/ 0 w 13851"/>
                <a:gd name="connsiteY2" fmla="*/ 2920 h 421913"/>
                <a:gd name="connsiteX3" fmla="*/ 0 w 13851"/>
                <a:gd name="connsiteY3" fmla="*/ 421913 h 421913"/>
                <a:gd name="connsiteX4" fmla="*/ 13839 w 13851"/>
                <a:gd name="connsiteY4" fmla="*/ 421913 h 421913"/>
                <a:gd name="connsiteX5" fmla="*/ 13839 w 13851"/>
                <a:gd name="connsiteY5" fmla="*/ 0 h 421913"/>
                <a:gd name="connsiteX6" fmla="*/ 7402 w 13851"/>
                <a:gd name="connsiteY6" fmla="*/ 7250 h 421913"/>
                <a:gd name="connsiteX7" fmla="*/ 6348 w 13851"/>
                <a:gd name="connsiteY7" fmla="*/ 7237 h 421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1" h="421913">
                  <a:moveTo>
                    <a:pt x="6348" y="7237"/>
                  </a:moveTo>
                  <a:cubicBezTo>
                    <a:pt x="3555" y="7224"/>
                    <a:pt x="1041" y="5523"/>
                    <a:pt x="0" y="2920"/>
                  </a:cubicBezTo>
                  <a:lnTo>
                    <a:pt x="0" y="2920"/>
                  </a:lnTo>
                  <a:lnTo>
                    <a:pt x="0" y="421913"/>
                  </a:lnTo>
                  <a:lnTo>
                    <a:pt x="13839" y="421913"/>
                  </a:lnTo>
                  <a:lnTo>
                    <a:pt x="13839" y="0"/>
                  </a:lnTo>
                  <a:cubicBezTo>
                    <a:pt x="14068" y="3784"/>
                    <a:pt x="11186" y="7034"/>
                    <a:pt x="7402" y="7250"/>
                  </a:cubicBezTo>
                  <a:cubicBezTo>
                    <a:pt x="7059" y="7275"/>
                    <a:pt x="6704" y="7275"/>
                    <a:pt x="6348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722FAB1D-B5D4-4026-B6D3-9631FF983439}"/>
                </a:ext>
              </a:extLst>
            </p:cNvPr>
            <p:cNvSpPr/>
            <p:nvPr/>
          </p:nvSpPr>
          <p:spPr>
            <a:xfrm>
              <a:off x="9409265" y="6105629"/>
              <a:ext cx="13838" cy="344717"/>
            </a:xfrm>
            <a:custGeom>
              <a:avLst/>
              <a:gdLst>
                <a:gd name="connsiteX0" fmla="*/ 6856 w 13838"/>
                <a:gd name="connsiteY0" fmla="*/ 344717 h 344717"/>
                <a:gd name="connsiteX1" fmla="*/ 9776 w 13838"/>
                <a:gd name="connsiteY1" fmla="*/ 343955 h 344717"/>
                <a:gd name="connsiteX2" fmla="*/ 9776 w 13838"/>
                <a:gd name="connsiteY2" fmla="*/ 343955 h 344717"/>
                <a:gd name="connsiteX3" fmla="*/ 9776 w 13838"/>
                <a:gd name="connsiteY3" fmla="*/ 341289 h 344717"/>
                <a:gd name="connsiteX4" fmla="*/ 9776 w 13838"/>
                <a:gd name="connsiteY4" fmla="*/ 331258 h 344717"/>
                <a:gd name="connsiteX5" fmla="*/ 13839 w 13838"/>
                <a:gd name="connsiteY5" fmla="*/ 325037 h 344717"/>
                <a:gd name="connsiteX6" fmla="*/ 13839 w 13838"/>
                <a:gd name="connsiteY6" fmla="*/ 325037 h 344717"/>
                <a:gd name="connsiteX7" fmla="*/ 13839 w 13838"/>
                <a:gd name="connsiteY7" fmla="*/ 0 h 344717"/>
                <a:gd name="connsiteX8" fmla="*/ 6856 w 13838"/>
                <a:gd name="connsiteY8" fmla="*/ 6856 h 344717"/>
                <a:gd name="connsiteX9" fmla="*/ 0 w 13838"/>
                <a:gd name="connsiteY9" fmla="*/ 0 h 344717"/>
                <a:gd name="connsiteX10" fmla="*/ 0 w 13838"/>
                <a:gd name="connsiteY10" fmla="*/ 337861 h 344717"/>
                <a:gd name="connsiteX11" fmla="*/ 6856 w 13838"/>
                <a:gd name="connsiteY11" fmla="*/ 344717 h 344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344717">
                  <a:moveTo>
                    <a:pt x="6856" y="344717"/>
                  </a:moveTo>
                  <a:cubicBezTo>
                    <a:pt x="7884" y="344730"/>
                    <a:pt x="8888" y="344476"/>
                    <a:pt x="9776" y="343955"/>
                  </a:cubicBezTo>
                  <a:lnTo>
                    <a:pt x="9776" y="343955"/>
                  </a:lnTo>
                  <a:cubicBezTo>
                    <a:pt x="9598" y="343079"/>
                    <a:pt x="9598" y="342165"/>
                    <a:pt x="9776" y="341289"/>
                  </a:cubicBezTo>
                  <a:lnTo>
                    <a:pt x="9776" y="331258"/>
                  </a:lnTo>
                  <a:cubicBezTo>
                    <a:pt x="9789" y="328566"/>
                    <a:pt x="11376" y="326129"/>
                    <a:pt x="13839" y="325037"/>
                  </a:cubicBezTo>
                  <a:lnTo>
                    <a:pt x="13839" y="325037"/>
                  </a:ln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37861"/>
                  </a:lnTo>
                  <a:cubicBezTo>
                    <a:pt x="0" y="341644"/>
                    <a:pt x="3073" y="344717"/>
                    <a:pt x="6856" y="3447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F761B570-4007-4505-B1AF-6DEE49E7A086}"/>
                </a:ext>
              </a:extLst>
            </p:cNvPr>
            <p:cNvSpPr/>
            <p:nvPr/>
          </p:nvSpPr>
          <p:spPr>
            <a:xfrm>
              <a:off x="9776453" y="6432824"/>
              <a:ext cx="13839" cy="431689"/>
            </a:xfrm>
            <a:custGeom>
              <a:avLst/>
              <a:gdLst>
                <a:gd name="connsiteX0" fmla="*/ 13840 w 13839"/>
                <a:gd name="connsiteY0" fmla="*/ 6348 h 431689"/>
                <a:gd name="connsiteX1" fmla="*/ 13840 w 13839"/>
                <a:gd name="connsiteY1" fmla="*/ 0 h 431689"/>
                <a:gd name="connsiteX2" fmla="*/ 6856 w 13839"/>
                <a:gd name="connsiteY2" fmla="*/ 6983 h 431689"/>
                <a:gd name="connsiteX3" fmla="*/ 0 w 13839"/>
                <a:gd name="connsiteY3" fmla="*/ 127 h 431689"/>
                <a:gd name="connsiteX4" fmla="*/ 0 w 13839"/>
                <a:gd name="connsiteY4" fmla="*/ 0 h 431689"/>
                <a:gd name="connsiteX5" fmla="*/ 0 w 13839"/>
                <a:gd name="connsiteY5" fmla="*/ 431690 h 431689"/>
                <a:gd name="connsiteX6" fmla="*/ 13840 w 13839"/>
                <a:gd name="connsiteY6" fmla="*/ 431690 h 431689"/>
                <a:gd name="connsiteX7" fmla="*/ 13840 w 13839"/>
                <a:gd name="connsiteY7" fmla="*/ 6348 h 431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31689">
                  <a:moveTo>
                    <a:pt x="13840" y="6348"/>
                  </a:moveTo>
                  <a:lnTo>
                    <a:pt x="13840" y="0"/>
                  </a:lnTo>
                  <a:cubicBezTo>
                    <a:pt x="13840" y="3860"/>
                    <a:pt x="10716" y="6983"/>
                    <a:pt x="6856" y="6983"/>
                  </a:cubicBezTo>
                  <a:cubicBezTo>
                    <a:pt x="3073" y="6983"/>
                    <a:pt x="0" y="3911"/>
                    <a:pt x="0" y="127"/>
                  </a:cubicBezTo>
                  <a:cubicBezTo>
                    <a:pt x="0" y="89"/>
                    <a:pt x="0" y="38"/>
                    <a:pt x="0" y="0"/>
                  </a:cubicBezTo>
                  <a:lnTo>
                    <a:pt x="0" y="431690"/>
                  </a:lnTo>
                  <a:lnTo>
                    <a:pt x="13840" y="431690"/>
                  </a:lnTo>
                  <a:lnTo>
                    <a:pt x="1384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9A027C5-FA6E-4ECE-999A-EA221D5291E6}"/>
                </a:ext>
              </a:extLst>
            </p:cNvPr>
            <p:cNvSpPr/>
            <p:nvPr/>
          </p:nvSpPr>
          <p:spPr>
            <a:xfrm>
              <a:off x="8607595" y="6438791"/>
              <a:ext cx="13712" cy="11554"/>
            </a:xfrm>
            <a:custGeom>
              <a:avLst/>
              <a:gdLst>
                <a:gd name="connsiteX0" fmla="*/ 6856 w 13712"/>
                <a:gd name="connsiteY0" fmla="*/ 6983 h 11554"/>
                <a:gd name="connsiteX1" fmla="*/ 0 w 13712"/>
                <a:gd name="connsiteY1" fmla="*/ 0 h 11554"/>
                <a:gd name="connsiteX2" fmla="*/ 0 w 13712"/>
                <a:gd name="connsiteY2" fmla="*/ 4698 h 11554"/>
                <a:gd name="connsiteX3" fmla="*/ 6856 w 13712"/>
                <a:gd name="connsiteY3" fmla="*/ 11554 h 11554"/>
                <a:gd name="connsiteX4" fmla="*/ 13713 w 13712"/>
                <a:gd name="connsiteY4" fmla="*/ 4698 h 11554"/>
                <a:gd name="connsiteX5" fmla="*/ 13713 w 13712"/>
                <a:gd name="connsiteY5" fmla="*/ 0 h 11554"/>
                <a:gd name="connsiteX6" fmla="*/ 6856 w 13712"/>
                <a:gd name="connsiteY6" fmla="*/ 6983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155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ubicBezTo>
                    <a:pt x="10640" y="11554"/>
                    <a:pt x="13713" y="8481"/>
                    <a:pt x="13713" y="4698"/>
                  </a:cubicBezTo>
                  <a:lnTo>
                    <a:pt x="13713" y="0"/>
                  </a:lnTo>
                  <a:cubicBezTo>
                    <a:pt x="13713" y="3809"/>
                    <a:pt x="10666" y="6920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14BBAF4-DFF9-4A68-8655-41444C79B225}"/>
                </a:ext>
              </a:extLst>
            </p:cNvPr>
            <p:cNvSpPr/>
            <p:nvPr/>
          </p:nvSpPr>
          <p:spPr>
            <a:xfrm>
              <a:off x="10788379" y="5829601"/>
              <a:ext cx="6983" cy="13839"/>
            </a:xfrm>
            <a:custGeom>
              <a:avLst/>
              <a:gdLst>
                <a:gd name="connsiteX0" fmla="*/ 0 w 6983"/>
                <a:gd name="connsiteY0" fmla="*/ 6983 h 13839"/>
                <a:gd name="connsiteX1" fmla="*/ 6983 w 6983"/>
                <a:gd name="connsiteY1" fmla="*/ 0 h 13839"/>
                <a:gd name="connsiteX2" fmla="*/ 6983 w 6983"/>
                <a:gd name="connsiteY2" fmla="*/ 0 h 13839"/>
                <a:gd name="connsiteX3" fmla="*/ 0 w 6983"/>
                <a:gd name="connsiteY3" fmla="*/ 6983 h 13839"/>
                <a:gd name="connsiteX4" fmla="*/ 6983 w 6983"/>
                <a:gd name="connsiteY4" fmla="*/ 13840 h 13839"/>
                <a:gd name="connsiteX5" fmla="*/ 6983 w 6983"/>
                <a:gd name="connsiteY5" fmla="*/ 13840 h 13839"/>
                <a:gd name="connsiteX6" fmla="*/ 0 w 698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83" h="13839">
                  <a:moveTo>
                    <a:pt x="0" y="6983"/>
                  </a:moveTo>
                  <a:cubicBezTo>
                    <a:pt x="0" y="3126"/>
                    <a:pt x="3123" y="0"/>
                    <a:pt x="698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6983" y="13840"/>
                  </a:lnTo>
                  <a:cubicBezTo>
                    <a:pt x="3174" y="13840"/>
                    <a:pt x="64" y="10790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5314B728-9C88-4AE2-92A0-1C6649759756}"/>
                </a:ext>
              </a:extLst>
            </p:cNvPr>
            <p:cNvSpPr/>
            <p:nvPr/>
          </p:nvSpPr>
          <p:spPr>
            <a:xfrm>
              <a:off x="9776453" y="6436887"/>
              <a:ext cx="13839" cy="6856"/>
            </a:xfrm>
            <a:custGeom>
              <a:avLst/>
              <a:gdLst>
                <a:gd name="connsiteX0" fmla="*/ 6856 w 13839"/>
                <a:gd name="connsiteY0" fmla="*/ 6729 h 6856"/>
                <a:gd name="connsiteX1" fmla="*/ 0 w 13839"/>
                <a:gd name="connsiteY1" fmla="*/ 0 h 6856"/>
                <a:gd name="connsiteX2" fmla="*/ 0 w 13839"/>
                <a:gd name="connsiteY2" fmla="*/ 0 h 6856"/>
                <a:gd name="connsiteX3" fmla="*/ 6856 w 13839"/>
                <a:gd name="connsiteY3" fmla="*/ 6856 h 6856"/>
                <a:gd name="connsiteX4" fmla="*/ 13840 w 13839"/>
                <a:gd name="connsiteY4" fmla="*/ 0 h 6856"/>
                <a:gd name="connsiteX5" fmla="*/ 13840 w 13839"/>
                <a:gd name="connsiteY5" fmla="*/ 0 h 6856"/>
                <a:gd name="connsiteX6" fmla="*/ 6856 w 13839"/>
                <a:gd name="connsiteY6" fmla="*/ 6729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856">
                  <a:moveTo>
                    <a:pt x="6856" y="6729"/>
                  </a:moveTo>
                  <a:cubicBezTo>
                    <a:pt x="3123" y="6729"/>
                    <a:pt x="64" y="3733"/>
                    <a:pt x="0" y="0"/>
                  </a:cubicBezTo>
                  <a:lnTo>
                    <a:pt x="0" y="0"/>
                  </a:lnTo>
                  <a:cubicBezTo>
                    <a:pt x="0" y="3784"/>
                    <a:pt x="3073" y="6856"/>
                    <a:pt x="6856" y="6856"/>
                  </a:cubicBezTo>
                  <a:cubicBezTo>
                    <a:pt x="10666" y="6856"/>
                    <a:pt x="13776" y="3809"/>
                    <a:pt x="13840" y="0"/>
                  </a:cubicBezTo>
                  <a:lnTo>
                    <a:pt x="13840" y="0"/>
                  </a:lnTo>
                  <a:cubicBezTo>
                    <a:pt x="13699" y="3758"/>
                    <a:pt x="10614" y="6729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A7948432-DE28-41F4-B930-BA157D8A4870}"/>
                </a:ext>
              </a:extLst>
            </p:cNvPr>
            <p:cNvSpPr/>
            <p:nvPr/>
          </p:nvSpPr>
          <p:spPr>
            <a:xfrm>
              <a:off x="9776453" y="6428761"/>
              <a:ext cx="13839" cy="14982"/>
            </a:xfrm>
            <a:custGeom>
              <a:avLst/>
              <a:gdLst>
                <a:gd name="connsiteX0" fmla="*/ 6856 w 13839"/>
                <a:gd name="connsiteY0" fmla="*/ 0 h 14982"/>
                <a:gd name="connsiteX1" fmla="*/ 0 w 13839"/>
                <a:gd name="connsiteY1" fmla="*/ 6856 h 14982"/>
                <a:gd name="connsiteX2" fmla="*/ 0 w 13839"/>
                <a:gd name="connsiteY2" fmla="*/ 6983 h 14982"/>
                <a:gd name="connsiteX3" fmla="*/ 0 w 13839"/>
                <a:gd name="connsiteY3" fmla="*/ 8126 h 14982"/>
                <a:gd name="connsiteX4" fmla="*/ 6856 w 13839"/>
                <a:gd name="connsiteY4" fmla="*/ 14982 h 14982"/>
                <a:gd name="connsiteX5" fmla="*/ 13840 w 13839"/>
                <a:gd name="connsiteY5" fmla="*/ 8126 h 14982"/>
                <a:gd name="connsiteX6" fmla="*/ 13840 w 13839"/>
                <a:gd name="connsiteY6" fmla="*/ 7110 h 14982"/>
                <a:gd name="connsiteX7" fmla="*/ 12443 w 13839"/>
                <a:gd name="connsiteY7" fmla="*/ 3174 h 14982"/>
                <a:gd name="connsiteX8" fmla="*/ 10919 w 13839"/>
                <a:gd name="connsiteY8" fmla="*/ 1651 h 14982"/>
                <a:gd name="connsiteX9" fmla="*/ 6856 w 13839"/>
                <a:gd name="connsiteY9" fmla="*/ 0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9" h="1498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lnTo>
                    <a:pt x="0" y="8126"/>
                  </a:lnTo>
                  <a:cubicBezTo>
                    <a:pt x="0" y="11910"/>
                    <a:pt x="3073" y="14982"/>
                    <a:pt x="6856" y="14982"/>
                  </a:cubicBezTo>
                  <a:cubicBezTo>
                    <a:pt x="10666" y="14982"/>
                    <a:pt x="13776" y="11935"/>
                    <a:pt x="13840" y="8126"/>
                  </a:cubicBezTo>
                  <a:lnTo>
                    <a:pt x="13840" y="7110"/>
                  </a:lnTo>
                  <a:cubicBezTo>
                    <a:pt x="13789" y="5688"/>
                    <a:pt x="13293" y="4317"/>
                    <a:pt x="12443" y="3174"/>
                  </a:cubicBezTo>
                  <a:cubicBezTo>
                    <a:pt x="12036" y="2577"/>
                    <a:pt x="11516" y="2057"/>
                    <a:pt x="10919" y="1651"/>
                  </a:cubicBezTo>
                  <a:cubicBezTo>
                    <a:pt x="9789" y="660"/>
                    <a:pt x="8355" y="76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46D9DD7C-FB3B-4BB6-BDC5-5E763EF51851}"/>
                </a:ext>
              </a:extLst>
            </p:cNvPr>
            <p:cNvSpPr/>
            <p:nvPr/>
          </p:nvSpPr>
          <p:spPr>
            <a:xfrm>
              <a:off x="10071524" y="6113120"/>
              <a:ext cx="1270" cy="3682"/>
            </a:xfrm>
            <a:custGeom>
              <a:avLst/>
              <a:gdLst>
                <a:gd name="connsiteX0" fmla="*/ 0 w 1270"/>
                <a:gd name="connsiteY0" fmla="*/ 3682 h 3682"/>
                <a:gd name="connsiteX1" fmla="*/ 1270 w 1270"/>
                <a:gd name="connsiteY1" fmla="*/ 3682 h 3682"/>
                <a:gd name="connsiteX2" fmla="*/ 1270 w 1270"/>
                <a:gd name="connsiteY2" fmla="*/ 0 h 3682"/>
                <a:gd name="connsiteX3" fmla="*/ 0 w 1270"/>
                <a:gd name="connsiteY3" fmla="*/ 3682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3682">
                  <a:moveTo>
                    <a:pt x="0" y="3682"/>
                  </a:moveTo>
                  <a:lnTo>
                    <a:pt x="1270" y="3682"/>
                  </a:lnTo>
                  <a:lnTo>
                    <a:pt x="1270" y="0"/>
                  </a:lnTo>
                  <a:cubicBezTo>
                    <a:pt x="1231" y="1333"/>
                    <a:pt x="787" y="2616"/>
                    <a:pt x="0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C49FAC61-E713-4A3B-B167-D7B32378B2BF}"/>
                </a:ext>
              </a:extLst>
            </p:cNvPr>
            <p:cNvSpPr/>
            <p:nvPr/>
          </p:nvSpPr>
          <p:spPr>
            <a:xfrm>
              <a:off x="10058954" y="6113120"/>
              <a:ext cx="1143" cy="3682"/>
            </a:xfrm>
            <a:custGeom>
              <a:avLst/>
              <a:gdLst>
                <a:gd name="connsiteX0" fmla="*/ 0 w 1143"/>
                <a:gd name="connsiteY0" fmla="*/ 0 h 3682"/>
                <a:gd name="connsiteX1" fmla="*/ 0 w 1143"/>
                <a:gd name="connsiteY1" fmla="*/ 3682 h 3682"/>
                <a:gd name="connsiteX2" fmla="*/ 1143 w 1143"/>
                <a:gd name="connsiteY2" fmla="*/ 3682 h 3682"/>
                <a:gd name="connsiteX3" fmla="*/ 0 w 1143"/>
                <a:gd name="connsiteY3" fmla="*/ 0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3682">
                  <a:moveTo>
                    <a:pt x="0" y="0"/>
                  </a:moveTo>
                  <a:lnTo>
                    <a:pt x="0" y="3682"/>
                  </a:lnTo>
                  <a:lnTo>
                    <a:pt x="1143" y="3682"/>
                  </a:lnTo>
                  <a:cubicBezTo>
                    <a:pt x="444" y="2577"/>
                    <a:pt x="51" y="1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DE9AAC37-875C-4C3C-812E-359BE4189738}"/>
                </a:ext>
              </a:extLst>
            </p:cNvPr>
            <p:cNvSpPr/>
            <p:nvPr/>
          </p:nvSpPr>
          <p:spPr>
            <a:xfrm>
              <a:off x="9776453" y="5784528"/>
              <a:ext cx="13839" cy="204544"/>
            </a:xfrm>
            <a:custGeom>
              <a:avLst/>
              <a:gdLst>
                <a:gd name="connsiteX0" fmla="*/ 6856 w 13839"/>
                <a:gd name="connsiteY0" fmla="*/ 204545 h 204544"/>
                <a:gd name="connsiteX1" fmla="*/ 13840 w 13839"/>
                <a:gd name="connsiteY1" fmla="*/ 197688 h 204544"/>
                <a:gd name="connsiteX2" fmla="*/ 13840 w 13839"/>
                <a:gd name="connsiteY2" fmla="*/ 0 h 204544"/>
                <a:gd name="connsiteX3" fmla="*/ 6856 w 13839"/>
                <a:gd name="connsiteY3" fmla="*/ 6983 h 204544"/>
                <a:gd name="connsiteX4" fmla="*/ 0 w 13839"/>
                <a:gd name="connsiteY4" fmla="*/ 0 h 204544"/>
                <a:gd name="connsiteX5" fmla="*/ 0 w 13839"/>
                <a:gd name="connsiteY5" fmla="*/ 197688 h 204544"/>
                <a:gd name="connsiteX6" fmla="*/ 6856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856" y="204545"/>
                  </a:moveTo>
                  <a:cubicBezTo>
                    <a:pt x="10666" y="204545"/>
                    <a:pt x="13776" y="201495"/>
                    <a:pt x="13840" y="197688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197688"/>
                  </a:lnTo>
                  <a:cubicBezTo>
                    <a:pt x="0" y="201475"/>
                    <a:pt x="3073" y="204545"/>
                    <a:pt x="6856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A5BDF6C-1745-4DBE-B5FF-DC8277F7CEF9}"/>
                </a:ext>
              </a:extLst>
            </p:cNvPr>
            <p:cNvSpPr/>
            <p:nvPr/>
          </p:nvSpPr>
          <p:spPr>
            <a:xfrm>
              <a:off x="10199380" y="6112358"/>
              <a:ext cx="13458" cy="4443"/>
            </a:xfrm>
            <a:custGeom>
              <a:avLst/>
              <a:gdLst>
                <a:gd name="connsiteX0" fmla="*/ 0 w 13458"/>
                <a:gd name="connsiteY0" fmla="*/ 4444 h 4443"/>
                <a:gd name="connsiteX1" fmla="*/ 7110 w 13458"/>
                <a:gd name="connsiteY1" fmla="*/ 4444 h 4443"/>
                <a:gd name="connsiteX2" fmla="*/ 13458 w 13458"/>
                <a:gd name="connsiteY2" fmla="*/ 0 h 4443"/>
                <a:gd name="connsiteX3" fmla="*/ 6348 w 13458"/>
                <a:gd name="connsiteY3" fmla="*/ 0 h 4443"/>
                <a:gd name="connsiteX4" fmla="*/ 0 w 13458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58" h="4443">
                  <a:moveTo>
                    <a:pt x="0" y="4444"/>
                  </a:moveTo>
                  <a:lnTo>
                    <a:pt x="7110" y="4444"/>
                  </a:lnTo>
                  <a:cubicBezTo>
                    <a:pt x="8075" y="1765"/>
                    <a:pt x="10614" y="-13"/>
                    <a:pt x="13458" y="0"/>
                  </a:cubicBezTo>
                  <a:lnTo>
                    <a:pt x="6348" y="0"/>
                  </a:lnTo>
                  <a:cubicBezTo>
                    <a:pt x="3504" y="-13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137DB53E-7387-4322-9C70-FA1DAA60D566}"/>
                </a:ext>
              </a:extLst>
            </p:cNvPr>
            <p:cNvSpPr/>
            <p:nvPr/>
          </p:nvSpPr>
          <p:spPr>
            <a:xfrm>
              <a:off x="10206490" y="6112358"/>
              <a:ext cx="71355" cy="4444"/>
            </a:xfrm>
            <a:custGeom>
              <a:avLst/>
              <a:gdLst>
                <a:gd name="connsiteX0" fmla="*/ 0 w 71355"/>
                <a:gd name="connsiteY0" fmla="*/ 4444 h 4444"/>
                <a:gd name="connsiteX1" fmla="*/ 71355 w 71355"/>
                <a:gd name="connsiteY1" fmla="*/ 4444 h 4444"/>
                <a:gd name="connsiteX2" fmla="*/ 64880 w 71355"/>
                <a:gd name="connsiteY2" fmla="*/ 0 h 4444"/>
                <a:gd name="connsiteX3" fmla="*/ 6348 w 71355"/>
                <a:gd name="connsiteY3" fmla="*/ 0 h 4444"/>
                <a:gd name="connsiteX4" fmla="*/ 0 w 71355"/>
                <a:gd name="connsiteY4" fmla="*/ 4444 h 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444">
                  <a:moveTo>
                    <a:pt x="0" y="4444"/>
                  </a:moveTo>
                  <a:lnTo>
                    <a:pt x="71355" y="4444"/>
                  </a:lnTo>
                  <a:cubicBezTo>
                    <a:pt x="70339" y="1752"/>
                    <a:pt x="67762" y="-25"/>
                    <a:pt x="64880" y="0"/>
                  </a:cubicBezTo>
                  <a:lnTo>
                    <a:pt x="6348" y="0"/>
                  </a:lnTo>
                  <a:cubicBezTo>
                    <a:pt x="3504" y="-12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663F433A-AB0F-4399-8322-EBA0062E2F4C}"/>
                </a:ext>
              </a:extLst>
            </p:cNvPr>
            <p:cNvSpPr/>
            <p:nvPr/>
          </p:nvSpPr>
          <p:spPr>
            <a:xfrm>
              <a:off x="10198872" y="5777672"/>
              <a:ext cx="13966" cy="13839"/>
            </a:xfrm>
            <a:custGeom>
              <a:avLst/>
              <a:gdLst>
                <a:gd name="connsiteX0" fmla="*/ 0 w 13966"/>
                <a:gd name="connsiteY0" fmla="*/ 6856 h 13839"/>
                <a:gd name="connsiteX1" fmla="*/ 6856 w 13966"/>
                <a:gd name="connsiteY1" fmla="*/ 13839 h 13839"/>
                <a:gd name="connsiteX2" fmla="*/ 13966 w 13966"/>
                <a:gd name="connsiteY2" fmla="*/ 13839 h 13839"/>
                <a:gd name="connsiteX3" fmla="*/ 7110 w 13966"/>
                <a:gd name="connsiteY3" fmla="*/ 6856 h 13839"/>
                <a:gd name="connsiteX4" fmla="*/ 13966 w 13966"/>
                <a:gd name="connsiteY4" fmla="*/ 0 h 13839"/>
                <a:gd name="connsiteX5" fmla="*/ 6856 w 13966"/>
                <a:gd name="connsiteY5" fmla="*/ 0 h 13839"/>
                <a:gd name="connsiteX6" fmla="*/ 0 w 1396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66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3966" y="13839"/>
                  </a:lnTo>
                  <a:cubicBezTo>
                    <a:pt x="10157" y="13770"/>
                    <a:pt x="7110" y="10664"/>
                    <a:pt x="7110" y="6856"/>
                  </a:cubicBezTo>
                  <a:cubicBezTo>
                    <a:pt x="7110" y="3070"/>
                    <a:pt x="10183" y="0"/>
                    <a:pt x="1396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BF82DBB8-5BE2-4148-A9C2-7A163BB4361E}"/>
                </a:ext>
              </a:extLst>
            </p:cNvPr>
            <p:cNvSpPr/>
            <p:nvPr/>
          </p:nvSpPr>
          <p:spPr>
            <a:xfrm>
              <a:off x="10205982" y="5779319"/>
              <a:ext cx="47739" cy="12191"/>
            </a:xfrm>
            <a:custGeom>
              <a:avLst/>
              <a:gdLst>
                <a:gd name="connsiteX0" fmla="*/ 0 w 47739"/>
                <a:gd name="connsiteY0" fmla="*/ 5209 h 12191"/>
                <a:gd name="connsiteX1" fmla="*/ 6856 w 47739"/>
                <a:gd name="connsiteY1" fmla="*/ 12192 h 12191"/>
                <a:gd name="connsiteX2" fmla="*/ 40883 w 47739"/>
                <a:gd name="connsiteY2" fmla="*/ 12192 h 12191"/>
                <a:gd name="connsiteX3" fmla="*/ 47740 w 47739"/>
                <a:gd name="connsiteY3" fmla="*/ 5209 h 12191"/>
                <a:gd name="connsiteX4" fmla="*/ 46215 w 47739"/>
                <a:gd name="connsiteY4" fmla="*/ 1019 h 12191"/>
                <a:gd name="connsiteX5" fmla="*/ 45200 w 47739"/>
                <a:gd name="connsiteY5" fmla="*/ 3 h 12191"/>
                <a:gd name="connsiteX6" fmla="*/ 44184 w 47739"/>
                <a:gd name="connsiteY6" fmla="*/ 3 h 12191"/>
                <a:gd name="connsiteX7" fmla="*/ 43041 w 47739"/>
                <a:gd name="connsiteY7" fmla="*/ 3 h 12191"/>
                <a:gd name="connsiteX8" fmla="*/ 41645 w 47739"/>
                <a:gd name="connsiteY8" fmla="*/ 3 h 12191"/>
                <a:gd name="connsiteX9" fmla="*/ 6856 w 47739"/>
                <a:gd name="connsiteY9" fmla="*/ 3 h 12191"/>
                <a:gd name="connsiteX10" fmla="*/ 0 w 47739"/>
                <a:gd name="connsiteY10" fmla="*/ 5209 h 1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739" h="12191">
                  <a:moveTo>
                    <a:pt x="0" y="5209"/>
                  </a:moveTo>
                  <a:cubicBezTo>
                    <a:pt x="0" y="9016"/>
                    <a:pt x="3047" y="12123"/>
                    <a:pt x="6856" y="12192"/>
                  </a:cubicBezTo>
                  <a:lnTo>
                    <a:pt x="40883" y="12192"/>
                  </a:lnTo>
                  <a:cubicBezTo>
                    <a:pt x="44692" y="12122"/>
                    <a:pt x="47740" y="9016"/>
                    <a:pt x="47740" y="5209"/>
                  </a:cubicBezTo>
                  <a:cubicBezTo>
                    <a:pt x="47676" y="3688"/>
                    <a:pt x="47143" y="2225"/>
                    <a:pt x="46215" y="1019"/>
                  </a:cubicBezTo>
                  <a:cubicBezTo>
                    <a:pt x="45911" y="649"/>
                    <a:pt x="45568" y="309"/>
                    <a:pt x="45200" y="3"/>
                  </a:cubicBezTo>
                  <a:lnTo>
                    <a:pt x="44184" y="3"/>
                  </a:lnTo>
                  <a:lnTo>
                    <a:pt x="43041" y="3"/>
                  </a:lnTo>
                  <a:lnTo>
                    <a:pt x="41645" y="3"/>
                  </a:lnTo>
                  <a:lnTo>
                    <a:pt x="6856" y="3"/>
                  </a:lnTo>
                  <a:cubicBezTo>
                    <a:pt x="3631" y="-91"/>
                    <a:pt x="774" y="2076"/>
                    <a:pt x="0" y="52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1A3BFFFC-8C19-4B89-AA0C-FC9FB48A07A4}"/>
                </a:ext>
              </a:extLst>
            </p:cNvPr>
            <p:cNvSpPr/>
            <p:nvPr/>
          </p:nvSpPr>
          <p:spPr>
            <a:xfrm>
              <a:off x="11321102" y="6501260"/>
              <a:ext cx="13743" cy="7491"/>
            </a:xfrm>
            <a:custGeom>
              <a:avLst/>
              <a:gdLst>
                <a:gd name="connsiteX0" fmla="*/ 6887 w 13743"/>
                <a:gd name="connsiteY0" fmla="*/ 7491 h 7491"/>
                <a:gd name="connsiteX1" fmla="*/ 13743 w 13743"/>
                <a:gd name="connsiteY1" fmla="*/ 635 h 7491"/>
                <a:gd name="connsiteX2" fmla="*/ 13743 w 13743"/>
                <a:gd name="connsiteY2" fmla="*/ 0 h 7491"/>
                <a:gd name="connsiteX3" fmla="*/ 6887 w 13743"/>
                <a:gd name="connsiteY3" fmla="*/ 6856 h 7491"/>
                <a:gd name="connsiteX4" fmla="*/ 31 w 13743"/>
                <a:gd name="connsiteY4" fmla="*/ 0 h 7491"/>
                <a:gd name="connsiteX5" fmla="*/ 31 w 13743"/>
                <a:gd name="connsiteY5" fmla="*/ 0 h 7491"/>
                <a:gd name="connsiteX6" fmla="*/ 31 w 13743"/>
                <a:gd name="connsiteY6" fmla="*/ 0 h 7491"/>
                <a:gd name="connsiteX7" fmla="*/ 6227 w 13743"/>
                <a:gd name="connsiteY7" fmla="*/ 7466 h 7491"/>
                <a:gd name="connsiteX8" fmla="*/ 6887 w 13743"/>
                <a:gd name="connsiteY8" fmla="*/ 7491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43" h="7491">
                  <a:moveTo>
                    <a:pt x="6887" y="7491"/>
                  </a:moveTo>
                  <a:cubicBezTo>
                    <a:pt x="10671" y="7491"/>
                    <a:pt x="13743" y="4418"/>
                    <a:pt x="13743" y="635"/>
                  </a:cubicBezTo>
                  <a:lnTo>
                    <a:pt x="13743" y="0"/>
                  </a:lnTo>
                  <a:cubicBezTo>
                    <a:pt x="13743" y="3783"/>
                    <a:pt x="10671" y="6856"/>
                    <a:pt x="6887" y="6856"/>
                  </a:cubicBezTo>
                  <a:cubicBezTo>
                    <a:pt x="3103" y="6856"/>
                    <a:pt x="31" y="3783"/>
                    <a:pt x="31" y="0"/>
                  </a:cubicBezTo>
                  <a:lnTo>
                    <a:pt x="31" y="0"/>
                  </a:lnTo>
                  <a:lnTo>
                    <a:pt x="31" y="0"/>
                  </a:lnTo>
                  <a:cubicBezTo>
                    <a:pt x="-324" y="3771"/>
                    <a:pt x="2456" y="7110"/>
                    <a:pt x="6227" y="7466"/>
                  </a:cubicBezTo>
                  <a:cubicBezTo>
                    <a:pt x="6442" y="7478"/>
                    <a:pt x="6659" y="7491"/>
                    <a:pt x="6887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83E2B7C5-3070-41FE-A648-2BE10682592A}"/>
                </a:ext>
              </a:extLst>
            </p:cNvPr>
            <p:cNvSpPr/>
            <p:nvPr/>
          </p:nvSpPr>
          <p:spPr>
            <a:xfrm>
              <a:off x="10035466" y="6239452"/>
              <a:ext cx="13838" cy="204290"/>
            </a:xfrm>
            <a:custGeom>
              <a:avLst/>
              <a:gdLst>
                <a:gd name="connsiteX0" fmla="*/ 6856 w 13838"/>
                <a:gd name="connsiteY0" fmla="*/ 6983 h 204290"/>
                <a:gd name="connsiteX1" fmla="*/ 0 w 13838"/>
                <a:gd name="connsiteY1" fmla="*/ 127 h 204290"/>
                <a:gd name="connsiteX2" fmla="*/ 0 w 13838"/>
                <a:gd name="connsiteY2" fmla="*/ 127 h 204290"/>
                <a:gd name="connsiteX3" fmla="*/ 0 w 13838"/>
                <a:gd name="connsiteY3" fmla="*/ 197435 h 204290"/>
                <a:gd name="connsiteX4" fmla="*/ 6856 w 13838"/>
                <a:gd name="connsiteY4" fmla="*/ 204291 h 204290"/>
                <a:gd name="connsiteX5" fmla="*/ 13839 w 13838"/>
                <a:gd name="connsiteY5" fmla="*/ 197435 h 204290"/>
                <a:gd name="connsiteX6" fmla="*/ 13839 w 13838"/>
                <a:gd name="connsiteY6" fmla="*/ 0 h 204290"/>
                <a:gd name="connsiteX7" fmla="*/ 6856 w 13838"/>
                <a:gd name="connsiteY7" fmla="*/ 6983 h 20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204290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127"/>
                  </a:lnTo>
                  <a:lnTo>
                    <a:pt x="0" y="197435"/>
                  </a:lnTo>
                  <a:cubicBezTo>
                    <a:pt x="0" y="201218"/>
                    <a:pt x="3073" y="204291"/>
                    <a:pt x="6856" y="204291"/>
                  </a:cubicBezTo>
                  <a:cubicBezTo>
                    <a:pt x="10665" y="204291"/>
                    <a:pt x="13775" y="201244"/>
                    <a:pt x="13839" y="1974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62A00702-AB86-4C12-B318-78F88E214B1D}"/>
                </a:ext>
              </a:extLst>
            </p:cNvPr>
            <p:cNvSpPr/>
            <p:nvPr/>
          </p:nvSpPr>
          <p:spPr>
            <a:xfrm>
              <a:off x="10035466" y="6231326"/>
              <a:ext cx="13838" cy="14982"/>
            </a:xfrm>
            <a:custGeom>
              <a:avLst/>
              <a:gdLst>
                <a:gd name="connsiteX0" fmla="*/ 0 w 13838"/>
                <a:gd name="connsiteY0" fmla="*/ 8126 h 14982"/>
                <a:gd name="connsiteX1" fmla="*/ 6856 w 13838"/>
                <a:gd name="connsiteY1" fmla="*/ 14982 h 14982"/>
                <a:gd name="connsiteX2" fmla="*/ 13839 w 13838"/>
                <a:gd name="connsiteY2" fmla="*/ 8126 h 14982"/>
                <a:gd name="connsiteX3" fmla="*/ 13839 w 13838"/>
                <a:gd name="connsiteY3" fmla="*/ 6983 h 14982"/>
                <a:gd name="connsiteX4" fmla="*/ 6856 w 13838"/>
                <a:gd name="connsiteY4" fmla="*/ 0 h 14982"/>
                <a:gd name="connsiteX5" fmla="*/ 253 w 13838"/>
                <a:gd name="connsiteY5" fmla="*/ 5714 h 14982"/>
                <a:gd name="connsiteX6" fmla="*/ 253 w 13838"/>
                <a:gd name="connsiteY6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4982">
                  <a:moveTo>
                    <a:pt x="0" y="8126"/>
                  </a:moveTo>
                  <a:cubicBezTo>
                    <a:pt x="0" y="11910"/>
                    <a:pt x="3073" y="14982"/>
                    <a:pt x="6856" y="14982"/>
                  </a:cubicBezTo>
                  <a:cubicBezTo>
                    <a:pt x="10665" y="14982"/>
                    <a:pt x="13775" y="11935"/>
                    <a:pt x="13839" y="8126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568" y="76"/>
                    <a:pt x="800" y="2476"/>
                    <a:pt x="253" y="5714"/>
                  </a:cubicBezTo>
                  <a:cubicBezTo>
                    <a:pt x="177" y="6133"/>
                    <a:pt x="177" y="6564"/>
                    <a:pt x="25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57D69AC3-7E55-46EC-9D0F-2FE7E589C78E}"/>
                </a:ext>
              </a:extLst>
            </p:cNvPr>
            <p:cNvSpPr/>
            <p:nvPr/>
          </p:nvSpPr>
          <p:spPr>
            <a:xfrm>
              <a:off x="10480526" y="6429904"/>
              <a:ext cx="320803" cy="13839"/>
            </a:xfrm>
            <a:custGeom>
              <a:avLst/>
              <a:gdLst>
                <a:gd name="connsiteX0" fmla="*/ 313948 w 320803"/>
                <a:gd name="connsiteY0" fmla="*/ 6983 h 13839"/>
                <a:gd name="connsiteX1" fmla="*/ 320804 w 320803"/>
                <a:gd name="connsiteY1" fmla="*/ 0 h 13839"/>
                <a:gd name="connsiteX2" fmla="*/ 6942 w 320803"/>
                <a:gd name="connsiteY2" fmla="*/ 0 h 13839"/>
                <a:gd name="connsiteX3" fmla="*/ 86 w 320803"/>
                <a:gd name="connsiteY3" fmla="*/ 6983 h 13839"/>
                <a:gd name="connsiteX4" fmla="*/ 86 w 320803"/>
                <a:gd name="connsiteY4" fmla="*/ 9269 h 13839"/>
                <a:gd name="connsiteX5" fmla="*/ 86 w 320803"/>
                <a:gd name="connsiteY5" fmla="*/ 9903 h 13839"/>
                <a:gd name="connsiteX6" fmla="*/ 6307 w 320803"/>
                <a:gd name="connsiteY6" fmla="*/ 13839 h 13839"/>
                <a:gd name="connsiteX7" fmla="*/ 319662 w 320803"/>
                <a:gd name="connsiteY7" fmla="*/ 13839 h 13839"/>
                <a:gd name="connsiteX8" fmla="*/ 313948 w 320803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0803" h="13839">
                  <a:moveTo>
                    <a:pt x="313948" y="6983"/>
                  </a:moveTo>
                  <a:cubicBezTo>
                    <a:pt x="313948" y="3174"/>
                    <a:pt x="316995" y="64"/>
                    <a:pt x="320804" y="0"/>
                  </a:cubicBezTo>
                  <a:lnTo>
                    <a:pt x="6942" y="0"/>
                  </a:lnTo>
                  <a:cubicBezTo>
                    <a:pt x="3133" y="64"/>
                    <a:pt x="86" y="3174"/>
                    <a:pt x="86" y="6983"/>
                  </a:cubicBezTo>
                  <a:cubicBezTo>
                    <a:pt x="-29" y="7745"/>
                    <a:pt x="-29" y="8507"/>
                    <a:pt x="86" y="9269"/>
                  </a:cubicBezTo>
                  <a:lnTo>
                    <a:pt x="86" y="9903"/>
                  </a:lnTo>
                  <a:cubicBezTo>
                    <a:pt x="1241" y="12290"/>
                    <a:pt x="3654" y="13814"/>
                    <a:pt x="6307" y="13839"/>
                  </a:cubicBezTo>
                  <a:lnTo>
                    <a:pt x="319662" y="13839"/>
                  </a:lnTo>
                  <a:cubicBezTo>
                    <a:pt x="316322" y="13281"/>
                    <a:pt x="313898" y="10361"/>
                    <a:pt x="3139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FB4137D5-E321-4B90-98BF-0C6655840C56}"/>
                </a:ext>
              </a:extLst>
            </p:cNvPr>
            <p:cNvSpPr/>
            <p:nvPr/>
          </p:nvSpPr>
          <p:spPr>
            <a:xfrm>
              <a:off x="10794474" y="6429904"/>
              <a:ext cx="10665" cy="13839"/>
            </a:xfrm>
            <a:custGeom>
              <a:avLst/>
              <a:gdLst>
                <a:gd name="connsiteX0" fmla="*/ 3809 w 10665"/>
                <a:gd name="connsiteY0" fmla="*/ 6983 h 13839"/>
                <a:gd name="connsiteX1" fmla="*/ 10666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983 h 13839"/>
                <a:gd name="connsiteX4" fmla="*/ 6856 w 10665"/>
                <a:gd name="connsiteY4" fmla="*/ 13839 h 13839"/>
                <a:gd name="connsiteX5" fmla="*/ 10666 w 10665"/>
                <a:gd name="connsiteY5" fmla="*/ 13839 h 13839"/>
                <a:gd name="connsiteX6" fmla="*/ 3809 w 1066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983"/>
                  </a:moveTo>
                  <a:cubicBezTo>
                    <a:pt x="3809" y="3174"/>
                    <a:pt x="6856" y="64"/>
                    <a:pt x="1066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10666" y="13839"/>
                  </a:lnTo>
                  <a:cubicBezTo>
                    <a:pt x="6882" y="13839"/>
                    <a:pt x="3809" y="10767"/>
                    <a:pt x="38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6CC788BE-0889-4B85-8493-EB62D06DE00A}"/>
                </a:ext>
              </a:extLst>
            </p:cNvPr>
            <p:cNvSpPr/>
            <p:nvPr/>
          </p:nvSpPr>
          <p:spPr>
            <a:xfrm>
              <a:off x="10798029" y="6429904"/>
              <a:ext cx="201369" cy="13839"/>
            </a:xfrm>
            <a:custGeom>
              <a:avLst/>
              <a:gdLst>
                <a:gd name="connsiteX0" fmla="*/ 194513 w 201369"/>
                <a:gd name="connsiteY0" fmla="*/ 6983 h 13839"/>
                <a:gd name="connsiteX1" fmla="*/ 201369 w 201369"/>
                <a:gd name="connsiteY1" fmla="*/ 0 h 13839"/>
                <a:gd name="connsiteX2" fmla="*/ 6856 w 201369"/>
                <a:gd name="connsiteY2" fmla="*/ 0 h 13839"/>
                <a:gd name="connsiteX3" fmla="*/ 0 w 201369"/>
                <a:gd name="connsiteY3" fmla="*/ 6983 h 13839"/>
                <a:gd name="connsiteX4" fmla="*/ 6856 w 201369"/>
                <a:gd name="connsiteY4" fmla="*/ 13839 h 13839"/>
                <a:gd name="connsiteX5" fmla="*/ 201115 w 201369"/>
                <a:gd name="connsiteY5" fmla="*/ 13839 h 13839"/>
                <a:gd name="connsiteX6" fmla="*/ 194513 w 20136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369" h="13839">
                  <a:moveTo>
                    <a:pt x="194513" y="6983"/>
                  </a:moveTo>
                  <a:cubicBezTo>
                    <a:pt x="194513" y="3174"/>
                    <a:pt x="197561" y="64"/>
                    <a:pt x="201369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201115" y="13839"/>
                  </a:lnTo>
                  <a:cubicBezTo>
                    <a:pt x="197433" y="13700"/>
                    <a:pt x="194513" y="10678"/>
                    <a:pt x="19451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D6D172C0-9B2D-4A6E-AC1A-5DF3EBF226BD}"/>
                </a:ext>
              </a:extLst>
            </p:cNvPr>
            <p:cNvSpPr/>
            <p:nvPr/>
          </p:nvSpPr>
          <p:spPr>
            <a:xfrm>
              <a:off x="10992542" y="6429904"/>
              <a:ext cx="98527" cy="13839"/>
            </a:xfrm>
            <a:custGeom>
              <a:avLst/>
              <a:gdLst>
                <a:gd name="connsiteX0" fmla="*/ 95479 w 98527"/>
                <a:gd name="connsiteY0" fmla="*/ 12316 h 13839"/>
                <a:gd name="connsiteX1" fmla="*/ 98526 w 98527"/>
                <a:gd name="connsiteY1" fmla="*/ 6856 h 13839"/>
                <a:gd name="connsiteX2" fmla="*/ 91924 w 98527"/>
                <a:gd name="connsiteY2" fmla="*/ 0 h 13839"/>
                <a:gd name="connsiteX3" fmla="*/ 91924 w 98527"/>
                <a:gd name="connsiteY3" fmla="*/ 0 h 13839"/>
                <a:gd name="connsiteX4" fmla="*/ 6856 w 98527"/>
                <a:gd name="connsiteY4" fmla="*/ 0 h 13839"/>
                <a:gd name="connsiteX5" fmla="*/ 0 w 98527"/>
                <a:gd name="connsiteY5" fmla="*/ 6983 h 13839"/>
                <a:gd name="connsiteX6" fmla="*/ 6856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31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316"/>
                  </a:moveTo>
                  <a:cubicBezTo>
                    <a:pt x="97345" y="11122"/>
                    <a:pt x="98488" y="9078"/>
                    <a:pt x="98526" y="6856"/>
                  </a:cubicBezTo>
                  <a:cubicBezTo>
                    <a:pt x="98602" y="3136"/>
                    <a:pt x="95644" y="76"/>
                    <a:pt x="91924" y="0"/>
                  </a:cubicBezTo>
                  <a:cubicBezTo>
                    <a:pt x="91924" y="0"/>
                    <a:pt x="91924" y="0"/>
                    <a:pt x="91924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lnTo>
                    <a:pt x="91670" y="13839"/>
                  </a:lnTo>
                  <a:cubicBezTo>
                    <a:pt x="93079" y="13776"/>
                    <a:pt x="94412" y="13243"/>
                    <a:pt x="95479" y="123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C013AE65-B4CB-4174-8AAE-783A7728A2D5}"/>
                </a:ext>
              </a:extLst>
            </p:cNvPr>
            <p:cNvSpPr/>
            <p:nvPr/>
          </p:nvSpPr>
          <p:spPr>
            <a:xfrm>
              <a:off x="9507918" y="5604615"/>
              <a:ext cx="52691" cy="13858"/>
            </a:xfrm>
            <a:custGeom>
              <a:avLst/>
              <a:gdLst>
                <a:gd name="connsiteX0" fmla="*/ 45327 w 52691"/>
                <a:gd name="connsiteY0" fmla="*/ 6983 h 13858"/>
                <a:gd name="connsiteX1" fmla="*/ 52184 w 52691"/>
                <a:gd name="connsiteY1" fmla="*/ 0 h 13858"/>
                <a:gd name="connsiteX2" fmla="*/ 6857 w 52691"/>
                <a:gd name="connsiteY2" fmla="*/ 0 h 13858"/>
                <a:gd name="connsiteX3" fmla="*/ 0 w 52691"/>
                <a:gd name="connsiteY3" fmla="*/ 6983 h 13858"/>
                <a:gd name="connsiteX4" fmla="*/ 6857 w 52691"/>
                <a:gd name="connsiteY4" fmla="*/ 13840 h 13858"/>
                <a:gd name="connsiteX5" fmla="*/ 52692 w 52691"/>
                <a:gd name="connsiteY5" fmla="*/ 13840 h 13858"/>
                <a:gd name="connsiteX6" fmla="*/ 45353 w 52691"/>
                <a:gd name="connsiteY6" fmla="*/ 7510 h 13858"/>
                <a:gd name="connsiteX7" fmla="*/ 45327 w 52691"/>
                <a:gd name="connsiteY7" fmla="*/ 6983 h 1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691" h="13858">
                  <a:moveTo>
                    <a:pt x="45327" y="6983"/>
                  </a:moveTo>
                  <a:cubicBezTo>
                    <a:pt x="45327" y="3176"/>
                    <a:pt x="48374" y="70"/>
                    <a:pt x="52184" y="0"/>
                  </a:cubicBezTo>
                  <a:lnTo>
                    <a:pt x="6857" y="0"/>
                  </a:lnTo>
                  <a:cubicBezTo>
                    <a:pt x="3048" y="70"/>
                    <a:pt x="0" y="3176"/>
                    <a:pt x="0" y="6983"/>
                  </a:cubicBezTo>
                  <a:cubicBezTo>
                    <a:pt x="0" y="10769"/>
                    <a:pt x="3073" y="13840"/>
                    <a:pt x="6857" y="13840"/>
                  </a:cubicBezTo>
                  <a:lnTo>
                    <a:pt x="52692" y="13840"/>
                  </a:lnTo>
                  <a:cubicBezTo>
                    <a:pt x="48921" y="14120"/>
                    <a:pt x="45632" y="11286"/>
                    <a:pt x="45353" y="7510"/>
                  </a:cubicBezTo>
                  <a:cubicBezTo>
                    <a:pt x="45327" y="7335"/>
                    <a:pt x="45327" y="7158"/>
                    <a:pt x="4532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62C0F749-441B-40D1-AC6D-9EEDC1DFAEE0}"/>
                </a:ext>
              </a:extLst>
            </p:cNvPr>
            <p:cNvSpPr/>
            <p:nvPr/>
          </p:nvSpPr>
          <p:spPr>
            <a:xfrm>
              <a:off x="8224155" y="5884070"/>
              <a:ext cx="13712" cy="980570"/>
            </a:xfrm>
            <a:custGeom>
              <a:avLst/>
              <a:gdLst>
                <a:gd name="connsiteX0" fmla="*/ 13713 w 13712"/>
                <a:gd name="connsiteY0" fmla="*/ 13713 h 980570"/>
                <a:gd name="connsiteX1" fmla="*/ 13713 w 13712"/>
                <a:gd name="connsiteY1" fmla="*/ 6856 h 980570"/>
                <a:gd name="connsiteX2" fmla="*/ 6857 w 13712"/>
                <a:gd name="connsiteY2" fmla="*/ 0 h 980570"/>
                <a:gd name="connsiteX3" fmla="*/ 0 w 13712"/>
                <a:gd name="connsiteY3" fmla="*/ 6856 h 980570"/>
                <a:gd name="connsiteX4" fmla="*/ 0 w 13712"/>
                <a:gd name="connsiteY4" fmla="*/ 980570 h 980570"/>
                <a:gd name="connsiteX5" fmla="*/ 13713 w 13712"/>
                <a:gd name="connsiteY5" fmla="*/ 980570 h 980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980570">
                  <a:moveTo>
                    <a:pt x="13713" y="13713"/>
                  </a:move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980570"/>
                  </a:lnTo>
                  <a:lnTo>
                    <a:pt x="13713" y="9805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BA251985-2C52-4150-AD6E-46FBD0228694}"/>
                </a:ext>
              </a:extLst>
            </p:cNvPr>
            <p:cNvSpPr/>
            <p:nvPr/>
          </p:nvSpPr>
          <p:spPr>
            <a:xfrm>
              <a:off x="12176080" y="6501640"/>
              <a:ext cx="47" cy="1777"/>
            </a:xfrm>
            <a:custGeom>
              <a:avLst/>
              <a:gdLst>
                <a:gd name="connsiteX0" fmla="*/ 48 w 47"/>
                <a:gd name="connsiteY0" fmla="*/ 1778 h 1777"/>
                <a:gd name="connsiteX1" fmla="*/ 48 w 47"/>
                <a:gd name="connsiteY1" fmla="*/ 1778 h 1777"/>
                <a:gd name="connsiteX2" fmla="*/ 48 w 47"/>
                <a:gd name="connsiteY2" fmla="*/ 0 h 1777"/>
                <a:gd name="connsiteX3" fmla="*/ 48 w 47"/>
                <a:gd name="connsiteY3" fmla="*/ 635 h 1777"/>
                <a:gd name="connsiteX4" fmla="*/ 48 w 47"/>
                <a:gd name="connsiteY4" fmla="*/ 1778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" h="1777">
                  <a:moveTo>
                    <a:pt x="48" y="1778"/>
                  </a:moveTo>
                  <a:lnTo>
                    <a:pt x="48" y="1778"/>
                  </a:lnTo>
                  <a:cubicBezTo>
                    <a:pt x="-16" y="1181"/>
                    <a:pt x="-16" y="597"/>
                    <a:pt x="48" y="0"/>
                  </a:cubicBezTo>
                  <a:lnTo>
                    <a:pt x="48" y="635"/>
                  </a:lnTo>
                  <a:cubicBezTo>
                    <a:pt x="10" y="1016"/>
                    <a:pt x="10" y="1397"/>
                    <a:pt x="48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71458350-CA63-4C11-BE5D-C26020915413}"/>
                </a:ext>
              </a:extLst>
            </p:cNvPr>
            <p:cNvSpPr/>
            <p:nvPr/>
          </p:nvSpPr>
          <p:spPr>
            <a:xfrm>
              <a:off x="11766278" y="6503037"/>
              <a:ext cx="13712" cy="361476"/>
            </a:xfrm>
            <a:custGeom>
              <a:avLst/>
              <a:gdLst>
                <a:gd name="connsiteX0" fmla="*/ 6857 w 13712"/>
                <a:gd name="connsiteY0" fmla="*/ 6856 h 361476"/>
                <a:gd name="connsiteX1" fmla="*/ 0 w 13712"/>
                <a:gd name="connsiteY1" fmla="*/ 0 h 361476"/>
                <a:gd name="connsiteX2" fmla="*/ 0 w 13712"/>
                <a:gd name="connsiteY2" fmla="*/ 361476 h 361476"/>
                <a:gd name="connsiteX3" fmla="*/ 13713 w 13712"/>
                <a:gd name="connsiteY3" fmla="*/ 361476 h 361476"/>
                <a:gd name="connsiteX4" fmla="*/ 13713 w 13712"/>
                <a:gd name="connsiteY4" fmla="*/ 0 h 361476"/>
                <a:gd name="connsiteX5" fmla="*/ 6857 w 13712"/>
                <a:gd name="connsiteY5" fmla="*/ 6856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61476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361476"/>
                  </a:lnTo>
                  <a:lnTo>
                    <a:pt x="13713" y="361476"/>
                  </a:ln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2D8F0271-6221-4E32-A6DA-16CC4A18041C}"/>
                </a:ext>
              </a:extLst>
            </p:cNvPr>
            <p:cNvSpPr/>
            <p:nvPr/>
          </p:nvSpPr>
          <p:spPr>
            <a:xfrm>
              <a:off x="8716406" y="6437649"/>
              <a:ext cx="13838" cy="8125"/>
            </a:xfrm>
            <a:custGeom>
              <a:avLst/>
              <a:gdLst>
                <a:gd name="connsiteX0" fmla="*/ 6856 w 13838"/>
                <a:gd name="connsiteY0" fmla="*/ 8126 h 8125"/>
                <a:gd name="connsiteX1" fmla="*/ 13839 w 13838"/>
                <a:gd name="connsiteY1" fmla="*/ 1143 h 8125"/>
                <a:gd name="connsiteX2" fmla="*/ 13839 w 13838"/>
                <a:gd name="connsiteY2" fmla="*/ 0 h 8125"/>
                <a:gd name="connsiteX3" fmla="*/ 6856 w 13838"/>
                <a:gd name="connsiteY3" fmla="*/ 6856 h 8125"/>
                <a:gd name="connsiteX4" fmla="*/ 0 w 13838"/>
                <a:gd name="connsiteY4" fmla="*/ 0 h 8125"/>
                <a:gd name="connsiteX5" fmla="*/ 0 w 13838"/>
                <a:gd name="connsiteY5" fmla="*/ 1143 h 8125"/>
                <a:gd name="connsiteX6" fmla="*/ 6856 w 13838"/>
                <a:gd name="connsiteY6" fmla="*/ 8126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8125">
                  <a:moveTo>
                    <a:pt x="6856" y="8126"/>
                  </a:moveTo>
                  <a:cubicBezTo>
                    <a:pt x="10716" y="8126"/>
                    <a:pt x="13839" y="5002"/>
                    <a:pt x="13839" y="1143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52"/>
                    <a:pt x="3047" y="8063"/>
                    <a:pt x="6856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8F0DA760-DEA1-40C6-87B1-FD953593551F}"/>
                </a:ext>
              </a:extLst>
            </p:cNvPr>
            <p:cNvSpPr/>
            <p:nvPr/>
          </p:nvSpPr>
          <p:spPr>
            <a:xfrm>
              <a:off x="8716406" y="5728662"/>
              <a:ext cx="13838" cy="715842"/>
            </a:xfrm>
            <a:custGeom>
              <a:avLst/>
              <a:gdLst>
                <a:gd name="connsiteX0" fmla="*/ 6856 w 13838"/>
                <a:gd name="connsiteY0" fmla="*/ 715843 h 715842"/>
                <a:gd name="connsiteX1" fmla="*/ 13839 w 13838"/>
                <a:gd name="connsiteY1" fmla="*/ 708987 h 715842"/>
                <a:gd name="connsiteX2" fmla="*/ 13839 w 13838"/>
                <a:gd name="connsiteY2" fmla="*/ 6856 h 715842"/>
                <a:gd name="connsiteX3" fmla="*/ 6856 w 13838"/>
                <a:gd name="connsiteY3" fmla="*/ 0 h 715842"/>
                <a:gd name="connsiteX4" fmla="*/ 0 w 13838"/>
                <a:gd name="connsiteY4" fmla="*/ 6856 h 715842"/>
                <a:gd name="connsiteX5" fmla="*/ 0 w 13838"/>
                <a:gd name="connsiteY5" fmla="*/ 708987 h 715842"/>
                <a:gd name="connsiteX6" fmla="*/ 6856 w 13838"/>
                <a:gd name="connsiteY6" fmla="*/ 715843 h 715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715842">
                  <a:moveTo>
                    <a:pt x="6856" y="715843"/>
                  </a:moveTo>
                  <a:cubicBezTo>
                    <a:pt x="10665" y="715843"/>
                    <a:pt x="13775" y="712796"/>
                    <a:pt x="13839" y="708987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708987"/>
                  </a:lnTo>
                  <a:cubicBezTo>
                    <a:pt x="0" y="712770"/>
                    <a:pt x="3073" y="715843"/>
                    <a:pt x="6856" y="715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A5801F6C-FEA8-40D0-A7D9-CF81E99FBAEE}"/>
                </a:ext>
              </a:extLst>
            </p:cNvPr>
            <p:cNvSpPr/>
            <p:nvPr/>
          </p:nvSpPr>
          <p:spPr>
            <a:xfrm>
              <a:off x="9419041" y="6445013"/>
              <a:ext cx="13839" cy="8506"/>
            </a:xfrm>
            <a:custGeom>
              <a:avLst/>
              <a:gdLst>
                <a:gd name="connsiteX0" fmla="*/ 6984 w 13839"/>
                <a:gd name="connsiteY0" fmla="*/ 8507 h 8506"/>
                <a:gd name="connsiteX1" fmla="*/ 13840 w 13839"/>
                <a:gd name="connsiteY1" fmla="*/ 1651 h 8506"/>
                <a:gd name="connsiteX2" fmla="*/ 13840 w 13839"/>
                <a:gd name="connsiteY2" fmla="*/ 0 h 8506"/>
                <a:gd name="connsiteX3" fmla="*/ 6984 w 13839"/>
                <a:gd name="connsiteY3" fmla="*/ 6856 h 8506"/>
                <a:gd name="connsiteX4" fmla="*/ 0 w 13839"/>
                <a:gd name="connsiteY4" fmla="*/ 0 h 8506"/>
                <a:gd name="connsiteX5" fmla="*/ 0 w 13839"/>
                <a:gd name="connsiteY5" fmla="*/ 1651 h 8506"/>
                <a:gd name="connsiteX6" fmla="*/ 6984 w 13839"/>
                <a:gd name="connsiteY6" fmla="*/ 8507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506">
                  <a:moveTo>
                    <a:pt x="6984" y="8507"/>
                  </a:moveTo>
                  <a:cubicBezTo>
                    <a:pt x="10767" y="8507"/>
                    <a:pt x="13840" y="5434"/>
                    <a:pt x="13840" y="1651"/>
                  </a:cubicBezTo>
                  <a:lnTo>
                    <a:pt x="13840" y="0"/>
                  </a:lnTo>
                  <a:cubicBezTo>
                    <a:pt x="13840" y="3784"/>
                    <a:pt x="10767" y="6856"/>
                    <a:pt x="6984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1651"/>
                  </a:lnTo>
                  <a:cubicBezTo>
                    <a:pt x="140" y="5434"/>
                    <a:pt x="3200" y="8443"/>
                    <a:pt x="6984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47E1E70F-90A6-4035-8062-E1C518B85FB0}"/>
                </a:ext>
              </a:extLst>
            </p:cNvPr>
            <p:cNvSpPr/>
            <p:nvPr/>
          </p:nvSpPr>
          <p:spPr>
            <a:xfrm>
              <a:off x="9419402" y="6429847"/>
              <a:ext cx="13535" cy="22022"/>
            </a:xfrm>
            <a:custGeom>
              <a:avLst/>
              <a:gdLst>
                <a:gd name="connsiteX0" fmla="*/ 6623 w 13535"/>
                <a:gd name="connsiteY0" fmla="*/ 22022 h 22022"/>
                <a:gd name="connsiteX1" fmla="*/ 13479 w 13535"/>
                <a:gd name="connsiteY1" fmla="*/ 15166 h 22022"/>
                <a:gd name="connsiteX2" fmla="*/ 13479 w 13535"/>
                <a:gd name="connsiteY2" fmla="*/ 7040 h 22022"/>
                <a:gd name="connsiteX3" fmla="*/ 13479 w 13535"/>
                <a:gd name="connsiteY3" fmla="*/ 5771 h 22022"/>
                <a:gd name="connsiteX4" fmla="*/ 6876 w 13535"/>
                <a:gd name="connsiteY4" fmla="*/ 57 h 22022"/>
                <a:gd name="connsiteX5" fmla="*/ 5480 w 13535"/>
                <a:gd name="connsiteY5" fmla="*/ 57 h 22022"/>
                <a:gd name="connsiteX6" fmla="*/ 4083 w 13535"/>
                <a:gd name="connsiteY6" fmla="*/ 57 h 22022"/>
                <a:gd name="connsiteX7" fmla="*/ 4083 w 13535"/>
                <a:gd name="connsiteY7" fmla="*/ 57 h 22022"/>
                <a:gd name="connsiteX8" fmla="*/ 20 w 13535"/>
                <a:gd name="connsiteY8" fmla="*/ 6279 h 22022"/>
                <a:gd name="connsiteX9" fmla="*/ 20 w 13535"/>
                <a:gd name="connsiteY9" fmla="*/ 14531 h 22022"/>
                <a:gd name="connsiteX10" fmla="*/ 6470 w 13535"/>
                <a:gd name="connsiteY10" fmla="*/ 22010 h 22022"/>
                <a:gd name="connsiteX11" fmla="*/ 6623 w 13535"/>
                <a:gd name="connsiteY11" fmla="*/ 22022 h 22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35" h="22022">
                  <a:moveTo>
                    <a:pt x="6623" y="22022"/>
                  </a:moveTo>
                  <a:cubicBezTo>
                    <a:pt x="10406" y="22022"/>
                    <a:pt x="13479" y="18950"/>
                    <a:pt x="13479" y="15166"/>
                  </a:cubicBezTo>
                  <a:lnTo>
                    <a:pt x="13479" y="7040"/>
                  </a:lnTo>
                  <a:cubicBezTo>
                    <a:pt x="13555" y="6621"/>
                    <a:pt x="13555" y="6190"/>
                    <a:pt x="13479" y="5771"/>
                  </a:cubicBezTo>
                  <a:cubicBezTo>
                    <a:pt x="12932" y="2533"/>
                    <a:pt x="10165" y="133"/>
                    <a:pt x="6876" y="57"/>
                  </a:cubicBezTo>
                  <a:lnTo>
                    <a:pt x="5480" y="57"/>
                  </a:lnTo>
                  <a:cubicBezTo>
                    <a:pt x="5023" y="-19"/>
                    <a:pt x="4541" y="-19"/>
                    <a:pt x="4083" y="57"/>
                  </a:cubicBezTo>
                  <a:lnTo>
                    <a:pt x="4083" y="57"/>
                  </a:lnTo>
                  <a:cubicBezTo>
                    <a:pt x="1620" y="1149"/>
                    <a:pt x="33" y="3587"/>
                    <a:pt x="20" y="6279"/>
                  </a:cubicBezTo>
                  <a:lnTo>
                    <a:pt x="20" y="14531"/>
                  </a:lnTo>
                  <a:cubicBezTo>
                    <a:pt x="-272" y="18379"/>
                    <a:pt x="2623" y="21730"/>
                    <a:pt x="6470" y="22010"/>
                  </a:cubicBezTo>
                  <a:cubicBezTo>
                    <a:pt x="6521" y="22022"/>
                    <a:pt x="6572" y="22022"/>
                    <a:pt x="6623" y="220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6383EF8-66BB-491C-A178-27D50F746A1A}"/>
                </a:ext>
              </a:extLst>
            </p:cNvPr>
            <p:cNvSpPr/>
            <p:nvPr/>
          </p:nvSpPr>
          <p:spPr>
            <a:xfrm>
              <a:off x="11217909" y="6820964"/>
              <a:ext cx="13711" cy="43549"/>
            </a:xfrm>
            <a:custGeom>
              <a:avLst/>
              <a:gdLst>
                <a:gd name="connsiteX0" fmla="*/ 13712 w 13711"/>
                <a:gd name="connsiteY0" fmla="*/ 0 h 43549"/>
                <a:gd name="connsiteX1" fmla="*/ 6856 w 13711"/>
                <a:gd name="connsiteY1" fmla="*/ 6856 h 43549"/>
                <a:gd name="connsiteX2" fmla="*/ 0 w 13711"/>
                <a:gd name="connsiteY2" fmla="*/ 0 h 43549"/>
                <a:gd name="connsiteX3" fmla="*/ 0 w 13711"/>
                <a:gd name="connsiteY3" fmla="*/ 43550 h 43549"/>
                <a:gd name="connsiteX4" fmla="*/ 13712 w 13711"/>
                <a:gd name="connsiteY4" fmla="*/ 43550 h 43549"/>
                <a:gd name="connsiteX5" fmla="*/ 13712 w 13711"/>
                <a:gd name="connsiteY5" fmla="*/ 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1" h="43549">
                  <a:moveTo>
                    <a:pt x="13712" y="0"/>
                  </a:move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43550"/>
                  </a:lnTo>
                  <a:lnTo>
                    <a:pt x="13712" y="43550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82063909-C74C-42BE-B6A9-2E57DB873727}"/>
                </a:ext>
              </a:extLst>
            </p:cNvPr>
            <p:cNvSpPr/>
            <p:nvPr/>
          </p:nvSpPr>
          <p:spPr>
            <a:xfrm>
              <a:off x="8607595" y="6437903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6" y="7809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9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0C9CE5C3-AF4F-46A1-B274-5E4472B15A6F}"/>
                </a:ext>
              </a:extLst>
            </p:cNvPr>
            <p:cNvSpPr/>
            <p:nvPr/>
          </p:nvSpPr>
          <p:spPr>
            <a:xfrm>
              <a:off x="8607595" y="5903664"/>
              <a:ext cx="13712" cy="541095"/>
            </a:xfrm>
            <a:custGeom>
              <a:avLst/>
              <a:gdLst>
                <a:gd name="connsiteX0" fmla="*/ 0 w 13712"/>
                <a:gd name="connsiteY0" fmla="*/ 6054 h 541095"/>
                <a:gd name="connsiteX1" fmla="*/ 0 w 13712"/>
                <a:gd name="connsiteY1" fmla="*/ 534239 h 541095"/>
                <a:gd name="connsiteX2" fmla="*/ 6856 w 13712"/>
                <a:gd name="connsiteY2" fmla="*/ 541095 h 541095"/>
                <a:gd name="connsiteX3" fmla="*/ 13713 w 13712"/>
                <a:gd name="connsiteY3" fmla="*/ 534239 h 541095"/>
                <a:gd name="connsiteX4" fmla="*/ 13713 w 13712"/>
                <a:gd name="connsiteY4" fmla="*/ 5419 h 541095"/>
                <a:gd name="connsiteX5" fmla="*/ 13713 w 13712"/>
                <a:gd name="connsiteY5" fmla="*/ 4150 h 541095"/>
                <a:gd name="connsiteX6" fmla="*/ 13713 w 13712"/>
                <a:gd name="connsiteY6" fmla="*/ 2880 h 541095"/>
                <a:gd name="connsiteX7" fmla="*/ 12951 w 13712"/>
                <a:gd name="connsiteY7" fmla="*/ 1864 h 541095"/>
                <a:gd name="connsiteX8" fmla="*/ 12062 w 13712"/>
                <a:gd name="connsiteY8" fmla="*/ 848 h 541095"/>
                <a:gd name="connsiteX9" fmla="*/ 11046 w 13712"/>
                <a:gd name="connsiteY9" fmla="*/ 87 h 541095"/>
                <a:gd name="connsiteX10" fmla="*/ 9777 w 13712"/>
                <a:gd name="connsiteY10" fmla="*/ 87 h 541095"/>
                <a:gd name="connsiteX11" fmla="*/ 7618 w 13712"/>
                <a:gd name="connsiteY11" fmla="*/ 87 h 541095"/>
                <a:gd name="connsiteX12" fmla="*/ 0 w 13712"/>
                <a:gd name="connsiteY12" fmla="*/ 6054 h 541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541095">
                  <a:moveTo>
                    <a:pt x="0" y="6054"/>
                  </a:moveTo>
                  <a:lnTo>
                    <a:pt x="0" y="534239"/>
                  </a:lnTo>
                  <a:cubicBezTo>
                    <a:pt x="0" y="538023"/>
                    <a:pt x="3073" y="541095"/>
                    <a:pt x="6856" y="541095"/>
                  </a:cubicBezTo>
                  <a:cubicBezTo>
                    <a:pt x="10640" y="541095"/>
                    <a:pt x="13713" y="538023"/>
                    <a:pt x="13713" y="534239"/>
                  </a:cubicBezTo>
                  <a:lnTo>
                    <a:pt x="13713" y="5419"/>
                  </a:lnTo>
                  <a:lnTo>
                    <a:pt x="13713" y="4150"/>
                  </a:lnTo>
                  <a:lnTo>
                    <a:pt x="13713" y="2880"/>
                  </a:lnTo>
                  <a:lnTo>
                    <a:pt x="12951" y="1864"/>
                  </a:lnTo>
                  <a:cubicBezTo>
                    <a:pt x="12722" y="1471"/>
                    <a:pt x="12418" y="1125"/>
                    <a:pt x="12062" y="848"/>
                  </a:cubicBezTo>
                  <a:lnTo>
                    <a:pt x="11046" y="87"/>
                  </a:lnTo>
                  <a:lnTo>
                    <a:pt x="9777" y="87"/>
                  </a:lnTo>
                  <a:cubicBezTo>
                    <a:pt x="9065" y="-29"/>
                    <a:pt x="8329" y="-29"/>
                    <a:pt x="7618" y="87"/>
                  </a:cubicBezTo>
                  <a:cubicBezTo>
                    <a:pt x="3885" y="-292"/>
                    <a:pt x="533" y="2343"/>
                    <a:pt x="0" y="60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B5557FB8-87E5-4F10-8D51-300AF14C8E83}"/>
                </a:ext>
              </a:extLst>
            </p:cNvPr>
            <p:cNvSpPr/>
            <p:nvPr/>
          </p:nvSpPr>
          <p:spPr>
            <a:xfrm>
              <a:off x="10788379" y="5829601"/>
              <a:ext cx="8252" cy="13839"/>
            </a:xfrm>
            <a:custGeom>
              <a:avLst/>
              <a:gdLst>
                <a:gd name="connsiteX0" fmla="*/ 1269 w 8252"/>
                <a:gd name="connsiteY0" fmla="*/ 6983 h 13839"/>
                <a:gd name="connsiteX1" fmla="*/ 8252 w 8252"/>
                <a:gd name="connsiteY1" fmla="*/ 0 h 13839"/>
                <a:gd name="connsiteX2" fmla="*/ 6983 w 8252"/>
                <a:gd name="connsiteY2" fmla="*/ 0 h 13839"/>
                <a:gd name="connsiteX3" fmla="*/ 0 w 8252"/>
                <a:gd name="connsiteY3" fmla="*/ 6983 h 13839"/>
                <a:gd name="connsiteX4" fmla="*/ 6983 w 8252"/>
                <a:gd name="connsiteY4" fmla="*/ 13840 h 13839"/>
                <a:gd name="connsiteX5" fmla="*/ 8252 w 8252"/>
                <a:gd name="connsiteY5" fmla="*/ 13840 h 13839"/>
                <a:gd name="connsiteX6" fmla="*/ 1269 w 8252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2" h="13839">
                  <a:moveTo>
                    <a:pt x="1269" y="6983"/>
                  </a:moveTo>
                  <a:cubicBezTo>
                    <a:pt x="1269" y="3126"/>
                    <a:pt x="4393" y="0"/>
                    <a:pt x="8252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8252" y="13840"/>
                  </a:lnTo>
                  <a:cubicBezTo>
                    <a:pt x="4444" y="13840"/>
                    <a:pt x="1333" y="10790"/>
                    <a:pt x="126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F7E209C1-82F0-4715-AABF-00F4FF426A97}"/>
                </a:ext>
              </a:extLst>
            </p:cNvPr>
            <p:cNvSpPr/>
            <p:nvPr/>
          </p:nvSpPr>
          <p:spPr>
            <a:xfrm>
              <a:off x="10789649" y="583036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8537 w 18537"/>
                <a:gd name="connsiteY2" fmla="*/ 6475 h 13839"/>
                <a:gd name="connsiteX3" fmla="*/ 16760 w 18537"/>
                <a:gd name="connsiteY3" fmla="*/ 1778 h 13839"/>
                <a:gd name="connsiteX4" fmla="*/ 14220 w 18537"/>
                <a:gd name="connsiteY4" fmla="*/ 0 h 13839"/>
                <a:gd name="connsiteX5" fmla="*/ 12824 w 18537"/>
                <a:gd name="connsiteY5" fmla="*/ 0 h 13839"/>
                <a:gd name="connsiteX6" fmla="*/ 11681 w 18537"/>
                <a:gd name="connsiteY6" fmla="*/ 0 h 13839"/>
                <a:gd name="connsiteX7" fmla="*/ 6983 w 18537"/>
                <a:gd name="connsiteY7" fmla="*/ 0 h 13839"/>
                <a:gd name="connsiteX8" fmla="*/ 0 w 18537"/>
                <a:gd name="connsiteY8" fmla="*/ 6983 h 13839"/>
                <a:gd name="connsiteX9" fmla="*/ 6983 w 18537"/>
                <a:gd name="connsiteY9" fmla="*/ 13839 h 13839"/>
                <a:gd name="connsiteX10" fmla="*/ 11681 w 18537"/>
                <a:gd name="connsiteY10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6823" y="11788"/>
                    <a:pt x="18524" y="9274"/>
                    <a:pt x="18537" y="6475"/>
                  </a:cubicBezTo>
                  <a:cubicBezTo>
                    <a:pt x="18512" y="4750"/>
                    <a:pt x="17890" y="3087"/>
                    <a:pt x="16760" y="1778"/>
                  </a:cubicBezTo>
                  <a:cubicBezTo>
                    <a:pt x="16049" y="1005"/>
                    <a:pt x="15185" y="399"/>
                    <a:pt x="14220" y="0"/>
                  </a:cubicBezTo>
                  <a:lnTo>
                    <a:pt x="12824" y="0"/>
                  </a:lnTo>
                  <a:lnTo>
                    <a:pt x="11681" y="0"/>
                  </a:lnTo>
                  <a:lnTo>
                    <a:pt x="6983" y="0"/>
                  </a:lnTo>
                  <a:cubicBezTo>
                    <a:pt x="3124" y="0"/>
                    <a:pt x="0" y="3126"/>
                    <a:pt x="0" y="6983"/>
                  </a:cubicBezTo>
                  <a:cubicBezTo>
                    <a:pt x="64" y="10790"/>
                    <a:pt x="3174" y="13841"/>
                    <a:pt x="6983" y="13839"/>
                  </a:cubicBezTo>
                  <a:lnTo>
                    <a:pt x="11681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E644730-C5A3-4DBD-8792-9CF08E9F7A0F}"/>
                </a:ext>
              </a:extLst>
            </p:cNvPr>
            <p:cNvSpPr/>
            <p:nvPr/>
          </p:nvSpPr>
          <p:spPr>
            <a:xfrm>
              <a:off x="10058954" y="6016182"/>
              <a:ext cx="13839" cy="77892"/>
            </a:xfrm>
            <a:custGeom>
              <a:avLst/>
              <a:gdLst>
                <a:gd name="connsiteX0" fmla="*/ 0 w 13839"/>
                <a:gd name="connsiteY0" fmla="*/ 6283 h 77892"/>
                <a:gd name="connsiteX1" fmla="*/ 0 w 13839"/>
                <a:gd name="connsiteY1" fmla="*/ 77893 h 77892"/>
                <a:gd name="connsiteX2" fmla="*/ 6856 w 13839"/>
                <a:gd name="connsiteY2" fmla="*/ 70910 h 77892"/>
                <a:gd name="connsiteX3" fmla="*/ 13840 w 13839"/>
                <a:gd name="connsiteY3" fmla="*/ 77893 h 77892"/>
                <a:gd name="connsiteX4" fmla="*/ 13840 w 13839"/>
                <a:gd name="connsiteY4" fmla="*/ 6283 h 77892"/>
                <a:gd name="connsiteX5" fmla="*/ 13840 w 13839"/>
                <a:gd name="connsiteY5" fmla="*/ 6283 h 77892"/>
                <a:gd name="connsiteX6" fmla="*/ 13840 w 13839"/>
                <a:gd name="connsiteY6" fmla="*/ 4887 h 77892"/>
                <a:gd name="connsiteX7" fmla="*/ 13840 w 13839"/>
                <a:gd name="connsiteY7" fmla="*/ 3744 h 77892"/>
                <a:gd name="connsiteX8" fmla="*/ 13078 w 13839"/>
                <a:gd name="connsiteY8" fmla="*/ 2601 h 77892"/>
                <a:gd name="connsiteX9" fmla="*/ 12062 w 13839"/>
                <a:gd name="connsiteY9" fmla="*/ 1585 h 77892"/>
                <a:gd name="connsiteX10" fmla="*/ 7745 w 13839"/>
                <a:gd name="connsiteY10" fmla="*/ 62 h 77892"/>
                <a:gd name="connsiteX11" fmla="*/ 38 w 13839"/>
                <a:gd name="connsiteY11" fmla="*/ 5944 h 77892"/>
                <a:gd name="connsiteX12" fmla="*/ 0 w 13839"/>
                <a:gd name="connsiteY12" fmla="*/ 6283 h 77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77892">
                  <a:moveTo>
                    <a:pt x="0" y="6283"/>
                  </a:moveTo>
                  <a:lnTo>
                    <a:pt x="0" y="77893"/>
                  </a:lnTo>
                  <a:cubicBezTo>
                    <a:pt x="0" y="74084"/>
                    <a:pt x="3047" y="70973"/>
                    <a:pt x="6856" y="70910"/>
                  </a:cubicBezTo>
                  <a:cubicBezTo>
                    <a:pt x="10716" y="70910"/>
                    <a:pt x="13840" y="74033"/>
                    <a:pt x="13840" y="77893"/>
                  </a:cubicBezTo>
                  <a:lnTo>
                    <a:pt x="13840" y="6283"/>
                  </a:lnTo>
                  <a:cubicBezTo>
                    <a:pt x="13840" y="6283"/>
                    <a:pt x="13840" y="6283"/>
                    <a:pt x="13840" y="6283"/>
                  </a:cubicBezTo>
                  <a:lnTo>
                    <a:pt x="13840" y="4887"/>
                  </a:lnTo>
                  <a:lnTo>
                    <a:pt x="13840" y="3744"/>
                  </a:lnTo>
                  <a:lnTo>
                    <a:pt x="13078" y="2601"/>
                  </a:lnTo>
                  <a:cubicBezTo>
                    <a:pt x="12773" y="2232"/>
                    <a:pt x="12430" y="1891"/>
                    <a:pt x="12062" y="1585"/>
                  </a:cubicBezTo>
                  <a:cubicBezTo>
                    <a:pt x="10831" y="615"/>
                    <a:pt x="9306" y="80"/>
                    <a:pt x="7745" y="62"/>
                  </a:cubicBezTo>
                  <a:cubicBezTo>
                    <a:pt x="3987" y="-442"/>
                    <a:pt x="546" y="2191"/>
                    <a:pt x="38" y="5944"/>
                  </a:cubicBezTo>
                  <a:cubicBezTo>
                    <a:pt x="26" y="6057"/>
                    <a:pt x="12" y="6170"/>
                    <a:pt x="0" y="6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09401993-6DCB-42B1-A4BF-0FEFB3A91B7A}"/>
                </a:ext>
              </a:extLst>
            </p:cNvPr>
            <p:cNvSpPr/>
            <p:nvPr/>
          </p:nvSpPr>
          <p:spPr>
            <a:xfrm>
              <a:off x="9776452" y="4991108"/>
              <a:ext cx="13841" cy="620490"/>
            </a:xfrm>
            <a:custGeom>
              <a:avLst/>
              <a:gdLst>
                <a:gd name="connsiteX0" fmla="*/ 6857 w 13841"/>
                <a:gd name="connsiteY0" fmla="*/ 613380 h 620490"/>
                <a:gd name="connsiteX1" fmla="*/ 13841 w 13841"/>
                <a:gd name="connsiteY1" fmla="*/ 620363 h 620490"/>
                <a:gd name="connsiteX2" fmla="*/ 13841 w 13841"/>
                <a:gd name="connsiteY2" fmla="*/ 6856 h 620490"/>
                <a:gd name="connsiteX3" fmla="*/ 6857 w 13841"/>
                <a:gd name="connsiteY3" fmla="*/ 0 h 620490"/>
                <a:gd name="connsiteX4" fmla="*/ 1 w 13841"/>
                <a:gd name="connsiteY4" fmla="*/ 6856 h 620490"/>
                <a:gd name="connsiteX5" fmla="*/ 1 w 13841"/>
                <a:gd name="connsiteY5" fmla="*/ 620490 h 620490"/>
                <a:gd name="connsiteX6" fmla="*/ 6857 w 13841"/>
                <a:gd name="connsiteY6" fmla="*/ 613380 h 620490"/>
                <a:gd name="connsiteX7" fmla="*/ 6857 w 13841"/>
                <a:gd name="connsiteY7" fmla="*/ 613380 h 62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1" h="620490">
                  <a:moveTo>
                    <a:pt x="6857" y="613380"/>
                  </a:moveTo>
                  <a:cubicBezTo>
                    <a:pt x="10717" y="613380"/>
                    <a:pt x="13841" y="616506"/>
                    <a:pt x="13841" y="620363"/>
                  </a:cubicBezTo>
                  <a:lnTo>
                    <a:pt x="13841" y="6856"/>
                  </a:lnTo>
                  <a:cubicBezTo>
                    <a:pt x="13778" y="3050"/>
                    <a:pt x="10667" y="-1"/>
                    <a:pt x="6857" y="0"/>
                  </a:cubicBezTo>
                  <a:cubicBezTo>
                    <a:pt x="3074" y="0"/>
                    <a:pt x="1" y="3070"/>
                    <a:pt x="1" y="6856"/>
                  </a:cubicBezTo>
                  <a:lnTo>
                    <a:pt x="1" y="620490"/>
                  </a:lnTo>
                  <a:cubicBezTo>
                    <a:pt x="-75" y="616634"/>
                    <a:pt x="2998" y="613451"/>
                    <a:pt x="6857" y="613380"/>
                  </a:cubicBezTo>
                  <a:cubicBezTo>
                    <a:pt x="6857" y="613380"/>
                    <a:pt x="6857" y="613380"/>
                    <a:pt x="6857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3F06D94E-065A-47FC-893C-5A7806BBF507}"/>
                </a:ext>
              </a:extLst>
            </p:cNvPr>
            <p:cNvSpPr/>
            <p:nvPr/>
          </p:nvSpPr>
          <p:spPr>
            <a:xfrm>
              <a:off x="9776453" y="5604615"/>
              <a:ext cx="13839" cy="186896"/>
            </a:xfrm>
            <a:custGeom>
              <a:avLst/>
              <a:gdLst>
                <a:gd name="connsiteX0" fmla="*/ 0 w 13839"/>
                <a:gd name="connsiteY0" fmla="*/ 179913 h 186896"/>
                <a:gd name="connsiteX1" fmla="*/ 6856 w 13839"/>
                <a:gd name="connsiteY1" fmla="*/ 186896 h 186896"/>
                <a:gd name="connsiteX2" fmla="*/ 13840 w 13839"/>
                <a:gd name="connsiteY2" fmla="*/ 179913 h 186896"/>
                <a:gd name="connsiteX3" fmla="*/ 13840 w 13839"/>
                <a:gd name="connsiteY3" fmla="*/ 6983 h 186896"/>
                <a:gd name="connsiteX4" fmla="*/ 6856 w 13839"/>
                <a:gd name="connsiteY4" fmla="*/ 0 h 186896"/>
                <a:gd name="connsiteX5" fmla="*/ 0 w 13839"/>
                <a:gd name="connsiteY5" fmla="*/ 6983 h 186896"/>
                <a:gd name="connsiteX6" fmla="*/ 0 w 13839"/>
                <a:gd name="connsiteY6" fmla="*/ 179913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79913"/>
                  </a:moveTo>
                  <a:cubicBezTo>
                    <a:pt x="0" y="183721"/>
                    <a:pt x="3047" y="186828"/>
                    <a:pt x="6856" y="186896"/>
                  </a:cubicBezTo>
                  <a:cubicBezTo>
                    <a:pt x="10716" y="186896"/>
                    <a:pt x="13840" y="183770"/>
                    <a:pt x="13840" y="179913"/>
                  </a:cubicBez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lnTo>
                    <a:pt x="0" y="179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495E6DF9-5694-459F-BB9A-AC18F10F5595}"/>
                </a:ext>
              </a:extLst>
            </p:cNvPr>
            <p:cNvSpPr/>
            <p:nvPr/>
          </p:nvSpPr>
          <p:spPr>
            <a:xfrm>
              <a:off x="11321132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A9DE2B00-2C32-4F7B-B97E-10439E391346}"/>
                </a:ext>
              </a:extLst>
            </p:cNvPr>
            <p:cNvSpPr/>
            <p:nvPr/>
          </p:nvSpPr>
          <p:spPr>
            <a:xfrm>
              <a:off x="9776453" y="6116802"/>
              <a:ext cx="270058" cy="13712"/>
            </a:xfrm>
            <a:custGeom>
              <a:avLst/>
              <a:gdLst>
                <a:gd name="connsiteX0" fmla="*/ 0 w 270058"/>
                <a:gd name="connsiteY0" fmla="*/ 6856 h 13712"/>
                <a:gd name="connsiteX1" fmla="*/ 6856 w 270058"/>
                <a:gd name="connsiteY1" fmla="*/ 13713 h 13712"/>
                <a:gd name="connsiteX2" fmla="*/ 270059 w 270058"/>
                <a:gd name="connsiteY2" fmla="*/ 13713 h 13712"/>
                <a:gd name="connsiteX3" fmla="*/ 263202 w 270058"/>
                <a:gd name="connsiteY3" fmla="*/ 6856 h 13712"/>
                <a:gd name="connsiteX4" fmla="*/ 270059 w 270058"/>
                <a:gd name="connsiteY4" fmla="*/ 0 h 13712"/>
                <a:gd name="connsiteX5" fmla="*/ 6856 w 270058"/>
                <a:gd name="connsiteY5" fmla="*/ 0 h 13712"/>
                <a:gd name="connsiteX6" fmla="*/ 0 w 270058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058" h="13712">
                  <a:moveTo>
                    <a:pt x="0" y="6856"/>
                  </a:moveTo>
                  <a:cubicBezTo>
                    <a:pt x="0" y="10640"/>
                    <a:pt x="3073" y="13713"/>
                    <a:pt x="6856" y="13713"/>
                  </a:cubicBezTo>
                  <a:lnTo>
                    <a:pt x="270059" y="13713"/>
                  </a:lnTo>
                  <a:cubicBezTo>
                    <a:pt x="266275" y="13713"/>
                    <a:pt x="263202" y="10640"/>
                    <a:pt x="263202" y="6856"/>
                  </a:cubicBezTo>
                  <a:cubicBezTo>
                    <a:pt x="263202" y="3073"/>
                    <a:pt x="266275" y="0"/>
                    <a:pt x="270059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4DF0907A-2EBB-49E8-9605-7150EC2DD19D}"/>
                </a:ext>
              </a:extLst>
            </p:cNvPr>
            <p:cNvSpPr/>
            <p:nvPr/>
          </p:nvSpPr>
          <p:spPr>
            <a:xfrm>
              <a:off x="10205728" y="6129372"/>
              <a:ext cx="7110" cy="1143"/>
            </a:xfrm>
            <a:custGeom>
              <a:avLst/>
              <a:gdLst>
                <a:gd name="connsiteX0" fmla="*/ 0 w 7110"/>
                <a:gd name="connsiteY0" fmla="*/ 1143 h 1143"/>
                <a:gd name="connsiteX1" fmla="*/ 7110 w 7110"/>
                <a:gd name="connsiteY1" fmla="*/ 1143 h 1143"/>
                <a:gd name="connsiteX2" fmla="*/ 3555 w 7110"/>
                <a:gd name="connsiteY2" fmla="*/ 0 h 1143"/>
                <a:gd name="connsiteX3" fmla="*/ 0 w 7110"/>
                <a:gd name="connsiteY3" fmla="*/ 1143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3">
                  <a:moveTo>
                    <a:pt x="0" y="1143"/>
                  </a:moveTo>
                  <a:lnTo>
                    <a:pt x="7110" y="1143"/>
                  </a:lnTo>
                  <a:cubicBezTo>
                    <a:pt x="5828" y="1155"/>
                    <a:pt x="4584" y="749"/>
                    <a:pt x="3555" y="0"/>
                  </a:cubicBezTo>
                  <a:cubicBezTo>
                    <a:pt x="2526" y="775"/>
                    <a:pt x="1283" y="1168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2D7A7BA-58FC-4A79-9AB5-234AB1AE3326}"/>
                </a:ext>
              </a:extLst>
            </p:cNvPr>
            <p:cNvSpPr/>
            <p:nvPr/>
          </p:nvSpPr>
          <p:spPr>
            <a:xfrm>
              <a:off x="10205728" y="6116801"/>
              <a:ext cx="7110" cy="1016"/>
            </a:xfrm>
            <a:custGeom>
              <a:avLst/>
              <a:gdLst>
                <a:gd name="connsiteX0" fmla="*/ 0 w 7110"/>
                <a:gd name="connsiteY0" fmla="*/ 0 h 1016"/>
                <a:gd name="connsiteX1" fmla="*/ 3555 w 7110"/>
                <a:gd name="connsiteY1" fmla="*/ 1016 h 1016"/>
                <a:gd name="connsiteX2" fmla="*/ 7110 w 7110"/>
                <a:gd name="connsiteY2" fmla="*/ 0 h 1016"/>
                <a:gd name="connsiteX3" fmla="*/ 0 w 7110"/>
                <a:gd name="connsiteY3" fmla="*/ 0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016">
                  <a:moveTo>
                    <a:pt x="0" y="0"/>
                  </a:moveTo>
                  <a:cubicBezTo>
                    <a:pt x="1257" y="-12"/>
                    <a:pt x="2488" y="343"/>
                    <a:pt x="3555" y="1016"/>
                  </a:cubicBezTo>
                  <a:cubicBezTo>
                    <a:pt x="4622" y="356"/>
                    <a:pt x="5853" y="13"/>
                    <a:pt x="71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703462-D193-4CD4-B9F2-3C006D7232DD}"/>
                </a:ext>
              </a:extLst>
            </p:cNvPr>
            <p:cNvSpPr/>
            <p:nvPr/>
          </p:nvSpPr>
          <p:spPr>
            <a:xfrm>
              <a:off x="12175620" y="6503037"/>
              <a:ext cx="12696" cy="361476"/>
            </a:xfrm>
            <a:custGeom>
              <a:avLst/>
              <a:gdLst>
                <a:gd name="connsiteX0" fmla="*/ 6602 w 12696"/>
                <a:gd name="connsiteY0" fmla="*/ 5079 h 361476"/>
                <a:gd name="connsiteX1" fmla="*/ 0 w 12696"/>
                <a:gd name="connsiteY1" fmla="*/ 0 h 361476"/>
                <a:gd name="connsiteX2" fmla="*/ 0 w 12696"/>
                <a:gd name="connsiteY2" fmla="*/ 889 h 361476"/>
                <a:gd name="connsiteX3" fmla="*/ 0 w 12696"/>
                <a:gd name="connsiteY3" fmla="*/ 1778 h 361476"/>
                <a:gd name="connsiteX4" fmla="*/ 0 w 12696"/>
                <a:gd name="connsiteY4" fmla="*/ 361476 h 361476"/>
                <a:gd name="connsiteX5" fmla="*/ 12697 w 12696"/>
                <a:gd name="connsiteY5" fmla="*/ 361476 h 361476"/>
                <a:gd name="connsiteX6" fmla="*/ 12697 w 12696"/>
                <a:gd name="connsiteY6" fmla="*/ 1397 h 361476"/>
                <a:gd name="connsiteX7" fmla="*/ 6602 w 12696"/>
                <a:gd name="connsiteY7" fmla="*/ 5079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96" h="361476">
                  <a:moveTo>
                    <a:pt x="6602" y="5079"/>
                  </a:moveTo>
                  <a:cubicBezTo>
                    <a:pt x="3517" y="5028"/>
                    <a:pt x="838" y="2958"/>
                    <a:pt x="0" y="0"/>
                  </a:cubicBezTo>
                  <a:lnTo>
                    <a:pt x="0" y="889"/>
                  </a:lnTo>
                  <a:cubicBezTo>
                    <a:pt x="0" y="889"/>
                    <a:pt x="0" y="1524"/>
                    <a:pt x="0" y="1778"/>
                  </a:cubicBezTo>
                  <a:lnTo>
                    <a:pt x="0" y="361476"/>
                  </a:lnTo>
                  <a:lnTo>
                    <a:pt x="12697" y="361476"/>
                  </a:lnTo>
                  <a:lnTo>
                    <a:pt x="12697" y="1397"/>
                  </a:lnTo>
                  <a:cubicBezTo>
                    <a:pt x="11528" y="3682"/>
                    <a:pt x="9167" y="5117"/>
                    <a:pt x="6602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40313ABF-2B32-46F7-AA07-969EA94699A6}"/>
                </a:ext>
              </a:extLst>
            </p:cNvPr>
            <p:cNvSpPr/>
            <p:nvPr/>
          </p:nvSpPr>
          <p:spPr>
            <a:xfrm>
              <a:off x="9553245" y="5604604"/>
              <a:ext cx="123158" cy="13850"/>
            </a:xfrm>
            <a:custGeom>
              <a:avLst/>
              <a:gdLst>
                <a:gd name="connsiteX0" fmla="*/ 0 w 123158"/>
                <a:gd name="connsiteY0" fmla="*/ 6994 h 13850"/>
                <a:gd name="connsiteX1" fmla="*/ 6857 w 123158"/>
                <a:gd name="connsiteY1" fmla="*/ 13850 h 13850"/>
                <a:gd name="connsiteX2" fmla="*/ 123158 w 123158"/>
                <a:gd name="connsiteY2" fmla="*/ 13850 h 13850"/>
                <a:gd name="connsiteX3" fmla="*/ 116175 w 123158"/>
                <a:gd name="connsiteY3" fmla="*/ 6994 h 13850"/>
                <a:gd name="connsiteX4" fmla="*/ 123158 w 123158"/>
                <a:gd name="connsiteY4" fmla="*/ 11 h 13850"/>
                <a:gd name="connsiteX5" fmla="*/ 7364 w 123158"/>
                <a:gd name="connsiteY5" fmla="*/ 11 h 13850"/>
                <a:gd name="connsiteX6" fmla="*/ 13 w 123158"/>
                <a:gd name="connsiteY6" fmla="*/ 6603 h 13850"/>
                <a:gd name="connsiteX7" fmla="*/ 0 w 123158"/>
                <a:gd name="connsiteY7" fmla="*/ 6994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8" h="13850">
                  <a:moveTo>
                    <a:pt x="0" y="6994"/>
                  </a:moveTo>
                  <a:cubicBezTo>
                    <a:pt x="0" y="10780"/>
                    <a:pt x="3073" y="13850"/>
                    <a:pt x="6857" y="13850"/>
                  </a:cubicBezTo>
                  <a:lnTo>
                    <a:pt x="123158" y="13850"/>
                  </a:lnTo>
                  <a:cubicBezTo>
                    <a:pt x="119349" y="13850"/>
                    <a:pt x="116239" y="10800"/>
                    <a:pt x="116175" y="6994"/>
                  </a:cubicBezTo>
                  <a:cubicBezTo>
                    <a:pt x="116175" y="3137"/>
                    <a:pt x="119298" y="11"/>
                    <a:pt x="123158" y="11"/>
                  </a:cubicBezTo>
                  <a:lnTo>
                    <a:pt x="7364" y="11"/>
                  </a:lnTo>
                  <a:cubicBezTo>
                    <a:pt x="3517" y="-200"/>
                    <a:pt x="216" y="2752"/>
                    <a:pt x="13" y="6603"/>
                  </a:cubicBezTo>
                  <a:cubicBezTo>
                    <a:pt x="0" y="6732"/>
                    <a:pt x="0" y="6863"/>
                    <a:pt x="0" y="6994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5D12F006-348E-4C60-B5AD-55010EFB745A}"/>
                </a:ext>
              </a:extLst>
            </p:cNvPr>
            <p:cNvSpPr/>
            <p:nvPr/>
          </p:nvSpPr>
          <p:spPr>
            <a:xfrm>
              <a:off x="9669420" y="5604615"/>
              <a:ext cx="51929" cy="13839"/>
            </a:xfrm>
            <a:custGeom>
              <a:avLst/>
              <a:gdLst>
                <a:gd name="connsiteX0" fmla="*/ 0 w 51929"/>
                <a:gd name="connsiteY0" fmla="*/ 6983 h 13839"/>
                <a:gd name="connsiteX1" fmla="*/ 6983 w 51929"/>
                <a:gd name="connsiteY1" fmla="*/ 13840 h 13839"/>
                <a:gd name="connsiteX2" fmla="*/ 45073 w 51929"/>
                <a:gd name="connsiteY2" fmla="*/ 13840 h 13839"/>
                <a:gd name="connsiteX3" fmla="*/ 51929 w 51929"/>
                <a:gd name="connsiteY3" fmla="*/ 6983 h 13839"/>
                <a:gd name="connsiteX4" fmla="*/ 45073 w 51929"/>
                <a:gd name="connsiteY4" fmla="*/ 0 h 13839"/>
                <a:gd name="connsiteX5" fmla="*/ 6983 w 51929"/>
                <a:gd name="connsiteY5" fmla="*/ 0 h 13839"/>
                <a:gd name="connsiteX6" fmla="*/ 0 w 51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29" h="13839">
                  <a:moveTo>
                    <a:pt x="0" y="6983"/>
                  </a:moveTo>
                  <a:cubicBezTo>
                    <a:pt x="64" y="10790"/>
                    <a:pt x="3174" y="13840"/>
                    <a:pt x="6983" y="13840"/>
                  </a:cubicBezTo>
                  <a:lnTo>
                    <a:pt x="45073" y="13840"/>
                  </a:lnTo>
                  <a:cubicBezTo>
                    <a:pt x="48857" y="13840"/>
                    <a:pt x="51929" y="10769"/>
                    <a:pt x="51929" y="6983"/>
                  </a:cubicBezTo>
                  <a:cubicBezTo>
                    <a:pt x="51929" y="3176"/>
                    <a:pt x="48882" y="70"/>
                    <a:pt x="4507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FBFDE5C1-5F08-4130-BBB8-E76977B4EB1F}"/>
                </a:ext>
              </a:extLst>
            </p:cNvPr>
            <p:cNvSpPr/>
            <p:nvPr/>
          </p:nvSpPr>
          <p:spPr>
            <a:xfrm>
              <a:off x="12175318" y="6500244"/>
              <a:ext cx="12617" cy="7871"/>
            </a:xfrm>
            <a:custGeom>
              <a:avLst/>
              <a:gdLst>
                <a:gd name="connsiteX0" fmla="*/ 6904 w 12617"/>
                <a:gd name="connsiteY0" fmla="*/ 6856 h 7871"/>
                <a:gd name="connsiteX1" fmla="*/ 48 w 12617"/>
                <a:gd name="connsiteY1" fmla="*/ 0 h 7871"/>
                <a:gd name="connsiteX2" fmla="*/ 48 w 12617"/>
                <a:gd name="connsiteY2" fmla="*/ 1016 h 7871"/>
                <a:gd name="connsiteX3" fmla="*/ 48 w 12617"/>
                <a:gd name="connsiteY3" fmla="*/ 2793 h 7871"/>
                <a:gd name="connsiteX4" fmla="*/ 6650 w 12617"/>
                <a:gd name="connsiteY4" fmla="*/ 7872 h 7871"/>
                <a:gd name="connsiteX5" fmla="*/ 12617 w 12617"/>
                <a:gd name="connsiteY5" fmla="*/ 4190 h 7871"/>
                <a:gd name="connsiteX6" fmla="*/ 12617 w 12617"/>
                <a:gd name="connsiteY6" fmla="*/ 3174 h 7871"/>
                <a:gd name="connsiteX7" fmla="*/ 6904 w 12617"/>
                <a:gd name="connsiteY7" fmla="*/ 6856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17" h="7871">
                  <a:moveTo>
                    <a:pt x="6904" y="6856"/>
                  </a:moveTo>
                  <a:cubicBezTo>
                    <a:pt x="3120" y="6856"/>
                    <a:pt x="48" y="3783"/>
                    <a:pt x="48" y="0"/>
                  </a:cubicBezTo>
                  <a:lnTo>
                    <a:pt x="48" y="1016"/>
                  </a:lnTo>
                  <a:cubicBezTo>
                    <a:pt x="-16" y="1612"/>
                    <a:pt x="-16" y="2196"/>
                    <a:pt x="48" y="2793"/>
                  </a:cubicBezTo>
                  <a:cubicBezTo>
                    <a:pt x="885" y="5751"/>
                    <a:pt x="3564" y="7821"/>
                    <a:pt x="6650" y="7872"/>
                  </a:cubicBezTo>
                  <a:cubicBezTo>
                    <a:pt x="9177" y="7859"/>
                    <a:pt x="11475" y="6437"/>
                    <a:pt x="12617" y="4190"/>
                  </a:cubicBezTo>
                  <a:lnTo>
                    <a:pt x="12617" y="3174"/>
                  </a:lnTo>
                  <a:cubicBezTo>
                    <a:pt x="11513" y="5345"/>
                    <a:pt x="9329" y="6755"/>
                    <a:pt x="6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1A999C5B-70F2-404D-A43A-53DC0F9BC4AB}"/>
                </a:ext>
              </a:extLst>
            </p:cNvPr>
            <p:cNvSpPr/>
            <p:nvPr/>
          </p:nvSpPr>
          <p:spPr>
            <a:xfrm>
              <a:off x="12176128" y="6417697"/>
              <a:ext cx="12842" cy="88894"/>
            </a:xfrm>
            <a:custGeom>
              <a:avLst/>
              <a:gdLst>
                <a:gd name="connsiteX0" fmla="*/ 0 w 12842"/>
                <a:gd name="connsiteY0" fmla="*/ 4588 h 88894"/>
                <a:gd name="connsiteX1" fmla="*/ 0 w 12842"/>
                <a:gd name="connsiteY1" fmla="*/ 5858 h 88894"/>
                <a:gd name="connsiteX2" fmla="*/ 0 w 12842"/>
                <a:gd name="connsiteY2" fmla="*/ 82038 h 88894"/>
                <a:gd name="connsiteX3" fmla="*/ 6856 w 12842"/>
                <a:gd name="connsiteY3" fmla="*/ 88895 h 88894"/>
                <a:gd name="connsiteX4" fmla="*/ 12824 w 12842"/>
                <a:gd name="connsiteY4" fmla="*/ 85213 h 88894"/>
                <a:gd name="connsiteX5" fmla="*/ 12824 w 12842"/>
                <a:gd name="connsiteY5" fmla="*/ 2684 h 88894"/>
                <a:gd name="connsiteX6" fmla="*/ 12824 w 12842"/>
                <a:gd name="connsiteY6" fmla="*/ 2684 h 88894"/>
                <a:gd name="connsiteX7" fmla="*/ 12824 w 12842"/>
                <a:gd name="connsiteY7" fmla="*/ 1668 h 88894"/>
                <a:gd name="connsiteX8" fmla="*/ 11681 w 12842"/>
                <a:gd name="connsiteY8" fmla="*/ 906 h 88894"/>
                <a:gd name="connsiteX9" fmla="*/ 10538 w 12842"/>
                <a:gd name="connsiteY9" fmla="*/ 144 h 88894"/>
                <a:gd name="connsiteX10" fmla="*/ 9268 w 12842"/>
                <a:gd name="connsiteY10" fmla="*/ 144 h 88894"/>
                <a:gd name="connsiteX11" fmla="*/ 7872 w 12842"/>
                <a:gd name="connsiteY11" fmla="*/ 144 h 88894"/>
                <a:gd name="connsiteX12" fmla="*/ 0 w 12842"/>
                <a:gd name="connsiteY12" fmla="*/ 4588 h 88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842" h="88894">
                  <a:moveTo>
                    <a:pt x="0" y="4588"/>
                  </a:moveTo>
                  <a:cubicBezTo>
                    <a:pt x="0" y="4588"/>
                    <a:pt x="0" y="5350"/>
                    <a:pt x="0" y="5858"/>
                  </a:cubicBezTo>
                  <a:lnTo>
                    <a:pt x="0" y="82038"/>
                  </a:lnTo>
                  <a:cubicBezTo>
                    <a:pt x="0" y="85822"/>
                    <a:pt x="3073" y="88895"/>
                    <a:pt x="6856" y="88895"/>
                  </a:cubicBezTo>
                  <a:cubicBezTo>
                    <a:pt x="9383" y="88882"/>
                    <a:pt x="11681" y="87460"/>
                    <a:pt x="12824" y="85213"/>
                  </a:cubicBezTo>
                  <a:lnTo>
                    <a:pt x="12824" y="2684"/>
                  </a:lnTo>
                  <a:lnTo>
                    <a:pt x="12824" y="2684"/>
                  </a:lnTo>
                  <a:cubicBezTo>
                    <a:pt x="12849" y="2341"/>
                    <a:pt x="12849" y="2011"/>
                    <a:pt x="12824" y="1668"/>
                  </a:cubicBezTo>
                  <a:cubicBezTo>
                    <a:pt x="12468" y="1376"/>
                    <a:pt x="12088" y="1109"/>
                    <a:pt x="11681" y="906"/>
                  </a:cubicBezTo>
                  <a:cubicBezTo>
                    <a:pt x="11681" y="906"/>
                    <a:pt x="11681" y="906"/>
                    <a:pt x="10538" y="144"/>
                  </a:cubicBezTo>
                  <a:lnTo>
                    <a:pt x="9268" y="144"/>
                  </a:lnTo>
                  <a:lnTo>
                    <a:pt x="7872" y="144"/>
                  </a:lnTo>
                  <a:cubicBezTo>
                    <a:pt x="4507" y="-554"/>
                    <a:pt x="1143" y="1338"/>
                    <a:pt x="0" y="45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A664CCB7-CA62-4B18-A70D-6DA888B77A0A}"/>
                </a:ext>
              </a:extLst>
            </p:cNvPr>
            <p:cNvSpPr/>
            <p:nvPr/>
          </p:nvSpPr>
          <p:spPr>
            <a:xfrm>
              <a:off x="11766278" y="6501894"/>
              <a:ext cx="13712" cy="7999"/>
            </a:xfrm>
            <a:custGeom>
              <a:avLst/>
              <a:gdLst>
                <a:gd name="connsiteX0" fmla="*/ 6857 w 13712"/>
                <a:gd name="connsiteY0" fmla="*/ 6856 h 7999"/>
                <a:gd name="connsiteX1" fmla="*/ 0 w 13712"/>
                <a:gd name="connsiteY1" fmla="*/ 0 h 7999"/>
                <a:gd name="connsiteX2" fmla="*/ 0 w 13712"/>
                <a:gd name="connsiteY2" fmla="*/ 1143 h 7999"/>
                <a:gd name="connsiteX3" fmla="*/ 6857 w 13712"/>
                <a:gd name="connsiteY3" fmla="*/ 7999 h 7999"/>
                <a:gd name="connsiteX4" fmla="*/ 13713 w 13712"/>
                <a:gd name="connsiteY4" fmla="*/ 1143 h 7999"/>
                <a:gd name="connsiteX5" fmla="*/ 13713 w 13712"/>
                <a:gd name="connsiteY5" fmla="*/ 0 h 7999"/>
                <a:gd name="connsiteX6" fmla="*/ 6857 w 13712"/>
                <a:gd name="connsiteY6" fmla="*/ 6856 h 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999">
                  <a:moveTo>
                    <a:pt x="6857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26"/>
                    <a:pt x="3073" y="7999"/>
                    <a:pt x="6857" y="7999"/>
                  </a:cubicBezTo>
                  <a:cubicBezTo>
                    <a:pt x="10640" y="7999"/>
                    <a:pt x="13713" y="4926"/>
                    <a:pt x="13713" y="1143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B9679EE4-09C2-4A6C-AC97-DC402DE3FC2F}"/>
                </a:ext>
              </a:extLst>
            </p:cNvPr>
            <p:cNvSpPr/>
            <p:nvPr/>
          </p:nvSpPr>
          <p:spPr>
            <a:xfrm>
              <a:off x="11217909" y="6805093"/>
              <a:ext cx="13711" cy="27297"/>
            </a:xfrm>
            <a:custGeom>
              <a:avLst/>
              <a:gdLst>
                <a:gd name="connsiteX0" fmla="*/ 13712 w 13711"/>
                <a:gd name="connsiteY0" fmla="*/ 889 h 27297"/>
                <a:gd name="connsiteX1" fmla="*/ 13712 w 13711"/>
                <a:gd name="connsiteY1" fmla="*/ 0 h 27297"/>
                <a:gd name="connsiteX2" fmla="*/ 6856 w 13711"/>
                <a:gd name="connsiteY2" fmla="*/ 6856 h 27297"/>
                <a:gd name="connsiteX3" fmla="*/ 0 w 13711"/>
                <a:gd name="connsiteY3" fmla="*/ 0 h 27297"/>
                <a:gd name="connsiteX4" fmla="*/ 0 w 13711"/>
                <a:gd name="connsiteY4" fmla="*/ 20442 h 27297"/>
                <a:gd name="connsiteX5" fmla="*/ 6856 w 13711"/>
                <a:gd name="connsiteY5" fmla="*/ 27298 h 27297"/>
                <a:gd name="connsiteX6" fmla="*/ 13712 w 13711"/>
                <a:gd name="connsiteY6" fmla="*/ 20442 h 27297"/>
                <a:gd name="connsiteX7" fmla="*/ 13712 w 13711"/>
                <a:gd name="connsiteY7" fmla="*/ 1270 h 27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1" h="27297">
                  <a:moveTo>
                    <a:pt x="13712" y="889"/>
                  </a:moveTo>
                  <a:lnTo>
                    <a:pt x="13712" y="0"/>
                  </a:ln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25"/>
                    <a:pt x="3072" y="27298"/>
                    <a:pt x="6856" y="27298"/>
                  </a:cubicBezTo>
                  <a:cubicBezTo>
                    <a:pt x="10639" y="27298"/>
                    <a:pt x="13712" y="24225"/>
                    <a:pt x="13712" y="20442"/>
                  </a:cubicBezTo>
                  <a:lnTo>
                    <a:pt x="13712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1F5C3D57-0FA2-42CA-AE57-18B3E2945124}"/>
                </a:ext>
              </a:extLst>
            </p:cNvPr>
            <p:cNvSpPr/>
            <p:nvPr/>
          </p:nvSpPr>
          <p:spPr>
            <a:xfrm>
              <a:off x="10058954" y="6111088"/>
              <a:ext cx="3174" cy="5713"/>
            </a:xfrm>
            <a:custGeom>
              <a:avLst/>
              <a:gdLst>
                <a:gd name="connsiteX0" fmla="*/ 3174 w 3174"/>
                <a:gd name="connsiteY0" fmla="*/ 5714 h 5713"/>
                <a:gd name="connsiteX1" fmla="*/ 0 w 3174"/>
                <a:gd name="connsiteY1" fmla="*/ 0 h 5713"/>
                <a:gd name="connsiteX2" fmla="*/ 0 w 3174"/>
                <a:gd name="connsiteY2" fmla="*/ 2032 h 5713"/>
                <a:gd name="connsiteX3" fmla="*/ 1143 w 3174"/>
                <a:gd name="connsiteY3" fmla="*/ 5714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5713">
                  <a:moveTo>
                    <a:pt x="3174" y="5714"/>
                  </a:moveTo>
                  <a:cubicBezTo>
                    <a:pt x="1219" y="4469"/>
                    <a:pt x="26" y="2324"/>
                    <a:pt x="0" y="0"/>
                  </a:cubicBezTo>
                  <a:lnTo>
                    <a:pt x="0" y="2032"/>
                  </a:lnTo>
                  <a:cubicBezTo>
                    <a:pt x="51" y="3339"/>
                    <a:pt x="444" y="4609"/>
                    <a:pt x="1143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1BA98A44-EF6A-4BB3-9EB2-31C99CCEDDF4}"/>
                </a:ext>
              </a:extLst>
            </p:cNvPr>
            <p:cNvSpPr/>
            <p:nvPr/>
          </p:nvSpPr>
          <p:spPr>
            <a:xfrm>
              <a:off x="10069493" y="6111088"/>
              <a:ext cx="3301" cy="5713"/>
            </a:xfrm>
            <a:custGeom>
              <a:avLst/>
              <a:gdLst>
                <a:gd name="connsiteX0" fmla="*/ 3301 w 3301"/>
                <a:gd name="connsiteY0" fmla="*/ 2032 h 5713"/>
                <a:gd name="connsiteX1" fmla="*/ 3301 w 3301"/>
                <a:gd name="connsiteY1" fmla="*/ 0 h 5713"/>
                <a:gd name="connsiteX2" fmla="*/ 0 w 3301"/>
                <a:gd name="connsiteY2" fmla="*/ 5714 h 5713"/>
                <a:gd name="connsiteX3" fmla="*/ 2031 w 3301"/>
                <a:gd name="connsiteY3" fmla="*/ 5714 h 5713"/>
                <a:gd name="connsiteX4" fmla="*/ 3301 w 3301"/>
                <a:gd name="connsiteY4" fmla="*/ 2032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713">
                  <a:moveTo>
                    <a:pt x="3301" y="2032"/>
                  </a:moveTo>
                  <a:lnTo>
                    <a:pt x="3301" y="0"/>
                  </a:lnTo>
                  <a:cubicBezTo>
                    <a:pt x="3225" y="2336"/>
                    <a:pt x="1993" y="4482"/>
                    <a:pt x="0" y="5714"/>
                  </a:cubicBezTo>
                  <a:lnTo>
                    <a:pt x="2031" y="5714"/>
                  </a:lnTo>
                  <a:cubicBezTo>
                    <a:pt x="2818" y="4647"/>
                    <a:pt x="3263" y="3365"/>
                    <a:pt x="3301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4B44F9E1-5BDD-4E51-9438-644C66E08E34}"/>
                </a:ext>
              </a:extLst>
            </p:cNvPr>
            <p:cNvSpPr/>
            <p:nvPr/>
          </p:nvSpPr>
          <p:spPr>
            <a:xfrm>
              <a:off x="10058954" y="6087091"/>
              <a:ext cx="13839" cy="29710"/>
            </a:xfrm>
            <a:custGeom>
              <a:avLst/>
              <a:gdLst>
                <a:gd name="connsiteX0" fmla="*/ 3174 w 13839"/>
                <a:gd name="connsiteY0" fmla="*/ 29710 h 29710"/>
                <a:gd name="connsiteX1" fmla="*/ 10538 w 13839"/>
                <a:gd name="connsiteY1" fmla="*/ 29710 h 29710"/>
                <a:gd name="connsiteX2" fmla="*/ 13840 w 13839"/>
                <a:gd name="connsiteY2" fmla="*/ 23997 h 29710"/>
                <a:gd name="connsiteX3" fmla="*/ 13840 w 13839"/>
                <a:gd name="connsiteY3" fmla="*/ 6983 h 29710"/>
                <a:gd name="connsiteX4" fmla="*/ 6856 w 13839"/>
                <a:gd name="connsiteY4" fmla="*/ 0 h 29710"/>
                <a:gd name="connsiteX5" fmla="*/ 0 w 13839"/>
                <a:gd name="connsiteY5" fmla="*/ 6983 h 29710"/>
                <a:gd name="connsiteX6" fmla="*/ 0 w 13839"/>
                <a:gd name="connsiteY6" fmla="*/ 24632 h 29710"/>
                <a:gd name="connsiteX7" fmla="*/ 3174 w 13839"/>
                <a:gd name="connsiteY7" fmla="*/ 2971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9710">
                  <a:moveTo>
                    <a:pt x="3174" y="29710"/>
                  </a:moveTo>
                  <a:lnTo>
                    <a:pt x="10538" y="29710"/>
                  </a:lnTo>
                  <a:cubicBezTo>
                    <a:pt x="12532" y="28479"/>
                    <a:pt x="13763" y="26333"/>
                    <a:pt x="13840" y="23997"/>
                  </a:cubicBezTo>
                  <a:lnTo>
                    <a:pt x="13840" y="6983"/>
                  </a:lnTo>
                  <a:cubicBezTo>
                    <a:pt x="13840" y="3123"/>
                    <a:pt x="10716" y="0"/>
                    <a:pt x="6856" y="0"/>
                  </a:cubicBezTo>
                  <a:cubicBezTo>
                    <a:pt x="3047" y="64"/>
                    <a:pt x="0" y="3174"/>
                    <a:pt x="0" y="6983"/>
                  </a:cubicBezTo>
                  <a:lnTo>
                    <a:pt x="0" y="24632"/>
                  </a:lnTo>
                  <a:cubicBezTo>
                    <a:pt x="229" y="26727"/>
                    <a:pt x="1396" y="28593"/>
                    <a:pt x="3174" y="297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15175ADB-485B-454C-8CE6-8BC7BCA928EE}"/>
                </a:ext>
              </a:extLst>
            </p:cNvPr>
            <p:cNvSpPr/>
            <p:nvPr/>
          </p:nvSpPr>
          <p:spPr>
            <a:xfrm>
              <a:off x="10066064" y="6116801"/>
              <a:ext cx="143219" cy="13713"/>
            </a:xfrm>
            <a:custGeom>
              <a:avLst/>
              <a:gdLst>
                <a:gd name="connsiteX0" fmla="*/ 139918 w 143219"/>
                <a:gd name="connsiteY0" fmla="*/ 6857 h 13713"/>
                <a:gd name="connsiteX1" fmla="*/ 143219 w 143219"/>
                <a:gd name="connsiteY1" fmla="*/ 1016 h 13713"/>
                <a:gd name="connsiteX2" fmla="*/ 139664 w 143219"/>
                <a:gd name="connsiteY2" fmla="*/ 0 h 13713"/>
                <a:gd name="connsiteX3" fmla="*/ 0 w 143219"/>
                <a:gd name="connsiteY3" fmla="*/ 0 h 13713"/>
                <a:gd name="connsiteX4" fmla="*/ 6856 w 143219"/>
                <a:gd name="connsiteY4" fmla="*/ 6857 h 13713"/>
                <a:gd name="connsiteX5" fmla="*/ 0 w 143219"/>
                <a:gd name="connsiteY5" fmla="*/ 13713 h 13713"/>
                <a:gd name="connsiteX6" fmla="*/ 139664 w 143219"/>
                <a:gd name="connsiteY6" fmla="*/ 13713 h 13713"/>
                <a:gd name="connsiteX7" fmla="*/ 143219 w 143219"/>
                <a:gd name="connsiteY7" fmla="*/ 12570 h 13713"/>
                <a:gd name="connsiteX8" fmla="*/ 139918 w 143219"/>
                <a:gd name="connsiteY8" fmla="*/ 6857 h 1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9" h="13713">
                  <a:moveTo>
                    <a:pt x="139918" y="6857"/>
                  </a:moveTo>
                  <a:cubicBezTo>
                    <a:pt x="139956" y="4470"/>
                    <a:pt x="141200" y="2273"/>
                    <a:pt x="143219" y="1016"/>
                  </a:cubicBezTo>
                  <a:cubicBezTo>
                    <a:pt x="142152" y="343"/>
                    <a:pt x="140921" y="-12"/>
                    <a:pt x="139664" y="0"/>
                  </a:cubicBezTo>
                  <a:lnTo>
                    <a:pt x="0" y="0"/>
                  </a:lnTo>
                  <a:cubicBezTo>
                    <a:pt x="3783" y="0"/>
                    <a:pt x="6856" y="3073"/>
                    <a:pt x="6856" y="6857"/>
                  </a:cubicBezTo>
                  <a:cubicBezTo>
                    <a:pt x="6856" y="10640"/>
                    <a:pt x="3783" y="13713"/>
                    <a:pt x="0" y="13713"/>
                  </a:cubicBezTo>
                  <a:lnTo>
                    <a:pt x="139664" y="13713"/>
                  </a:lnTo>
                  <a:cubicBezTo>
                    <a:pt x="140946" y="13738"/>
                    <a:pt x="142190" y="13345"/>
                    <a:pt x="143219" y="12570"/>
                  </a:cubicBezTo>
                  <a:cubicBezTo>
                    <a:pt x="141175" y="11389"/>
                    <a:pt x="139918" y="9218"/>
                    <a:pt x="139918" y="68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D31B1B71-8B51-43DF-A195-242021D6C0B9}"/>
                </a:ext>
              </a:extLst>
            </p:cNvPr>
            <p:cNvSpPr/>
            <p:nvPr/>
          </p:nvSpPr>
          <p:spPr>
            <a:xfrm>
              <a:off x="11766278" y="6501260"/>
              <a:ext cx="13712" cy="7491"/>
            </a:xfrm>
            <a:custGeom>
              <a:avLst/>
              <a:gdLst>
                <a:gd name="connsiteX0" fmla="*/ 6857 w 13712"/>
                <a:gd name="connsiteY0" fmla="*/ 6856 h 7491"/>
                <a:gd name="connsiteX1" fmla="*/ 0 w 13712"/>
                <a:gd name="connsiteY1" fmla="*/ 0 h 7491"/>
                <a:gd name="connsiteX2" fmla="*/ 0 w 13712"/>
                <a:gd name="connsiteY2" fmla="*/ 635 h 7491"/>
                <a:gd name="connsiteX3" fmla="*/ 6857 w 13712"/>
                <a:gd name="connsiteY3" fmla="*/ 7491 h 7491"/>
                <a:gd name="connsiteX4" fmla="*/ 13713 w 13712"/>
                <a:gd name="connsiteY4" fmla="*/ 635 h 7491"/>
                <a:gd name="connsiteX5" fmla="*/ 13713 w 13712"/>
                <a:gd name="connsiteY5" fmla="*/ 0 h 7491"/>
                <a:gd name="connsiteX6" fmla="*/ 6857 w 13712"/>
                <a:gd name="connsiteY6" fmla="*/ 6856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491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635"/>
                  </a:lnTo>
                  <a:cubicBezTo>
                    <a:pt x="0" y="4418"/>
                    <a:pt x="3073" y="7491"/>
                    <a:pt x="6857" y="7491"/>
                  </a:cubicBezTo>
                  <a:cubicBezTo>
                    <a:pt x="10640" y="7491"/>
                    <a:pt x="13713" y="4418"/>
                    <a:pt x="13713" y="635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C4AE08C5-931A-41E5-8032-35B1619F9362}"/>
                </a:ext>
              </a:extLst>
            </p:cNvPr>
            <p:cNvSpPr/>
            <p:nvPr/>
          </p:nvSpPr>
          <p:spPr>
            <a:xfrm>
              <a:off x="11217909" y="6430031"/>
              <a:ext cx="13711" cy="73006"/>
            </a:xfrm>
            <a:custGeom>
              <a:avLst/>
              <a:gdLst>
                <a:gd name="connsiteX0" fmla="*/ 6856 w 13711"/>
                <a:gd name="connsiteY0" fmla="*/ 66150 h 73006"/>
                <a:gd name="connsiteX1" fmla="*/ 13712 w 13711"/>
                <a:gd name="connsiteY1" fmla="*/ 73006 h 73006"/>
                <a:gd name="connsiteX2" fmla="*/ 13712 w 13711"/>
                <a:gd name="connsiteY2" fmla="*/ 6856 h 73006"/>
                <a:gd name="connsiteX3" fmla="*/ 6856 w 13711"/>
                <a:gd name="connsiteY3" fmla="*/ 0 h 73006"/>
                <a:gd name="connsiteX4" fmla="*/ 0 w 13711"/>
                <a:gd name="connsiteY4" fmla="*/ 6856 h 73006"/>
                <a:gd name="connsiteX5" fmla="*/ 0 w 13711"/>
                <a:gd name="connsiteY5" fmla="*/ 72752 h 73006"/>
                <a:gd name="connsiteX6" fmla="*/ 6856 w 13711"/>
                <a:gd name="connsiteY6" fmla="*/ 66150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73006">
                  <a:moveTo>
                    <a:pt x="6856" y="66150"/>
                  </a:moveTo>
                  <a:cubicBezTo>
                    <a:pt x="10639" y="66150"/>
                    <a:pt x="13712" y="69223"/>
                    <a:pt x="13712" y="73006"/>
                  </a:cubicBezTo>
                  <a:lnTo>
                    <a:pt x="13712" y="6856"/>
                  </a:lnTo>
                  <a:cubicBezTo>
                    <a:pt x="13712" y="3072"/>
                    <a:pt x="10639" y="0"/>
                    <a:pt x="6856" y="0"/>
                  </a:cubicBezTo>
                  <a:cubicBezTo>
                    <a:pt x="3072" y="0"/>
                    <a:pt x="0" y="3072"/>
                    <a:pt x="0" y="6856"/>
                  </a:cubicBezTo>
                  <a:lnTo>
                    <a:pt x="0" y="72752"/>
                  </a:lnTo>
                  <a:cubicBezTo>
                    <a:pt x="139" y="69070"/>
                    <a:pt x="3161" y="66150"/>
                    <a:pt x="6856" y="66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2075CE56-15AE-4D0A-9CA0-F60942251E82}"/>
                </a:ext>
              </a:extLst>
            </p:cNvPr>
            <p:cNvSpPr/>
            <p:nvPr/>
          </p:nvSpPr>
          <p:spPr>
            <a:xfrm>
              <a:off x="11217909" y="6496181"/>
              <a:ext cx="13711" cy="315387"/>
            </a:xfrm>
            <a:custGeom>
              <a:avLst/>
              <a:gdLst>
                <a:gd name="connsiteX0" fmla="*/ 6856 w 13711"/>
                <a:gd name="connsiteY0" fmla="*/ 315387 h 315387"/>
                <a:gd name="connsiteX1" fmla="*/ 13712 w 13711"/>
                <a:gd name="connsiteY1" fmla="*/ 308531 h 315387"/>
                <a:gd name="connsiteX2" fmla="*/ 13712 w 13711"/>
                <a:gd name="connsiteY2" fmla="*/ 6856 h 315387"/>
                <a:gd name="connsiteX3" fmla="*/ 6856 w 13711"/>
                <a:gd name="connsiteY3" fmla="*/ 0 h 315387"/>
                <a:gd name="connsiteX4" fmla="*/ 0 w 13711"/>
                <a:gd name="connsiteY4" fmla="*/ 6856 h 315387"/>
                <a:gd name="connsiteX5" fmla="*/ 0 w 13711"/>
                <a:gd name="connsiteY5" fmla="*/ 308912 h 315387"/>
                <a:gd name="connsiteX6" fmla="*/ 6856 w 13711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315387">
                  <a:moveTo>
                    <a:pt x="6856" y="315387"/>
                  </a:moveTo>
                  <a:cubicBezTo>
                    <a:pt x="10639" y="315387"/>
                    <a:pt x="13712" y="312315"/>
                    <a:pt x="13712" y="308531"/>
                  </a:cubicBezTo>
                  <a:lnTo>
                    <a:pt x="13712" y="6856"/>
                  </a:lnTo>
                  <a:cubicBezTo>
                    <a:pt x="13712" y="3073"/>
                    <a:pt x="10639" y="0"/>
                    <a:pt x="6856" y="0"/>
                  </a:cubicBezTo>
                  <a:cubicBezTo>
                    <a:pt x="3072" y="0"/>
                    <a:pt x="0" y="3073"/>
                    <a:pt x="0" y="6856"/>
                  </a:cubicBezTo>
                  <a:lnTo>
                    <a:pt x="0" y="308912"/>
                  </a:lnTo>
                  <a:cubicBezTo>
                    <a:pt x="203" y="312543"/>
                    <a:pt x="3212" y="315387"/>
                    <a:pt x="6856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F04E9024-3025-4310-B1C2-227ADD3DB0D1}"/>
                </a:ext>
              </a:extLst>
            </p:cNvPr>
            <p:cNvSpPr/>
            <p:nvPr/>
          </p:nvSpPr>
          <p:spPr>
            <a:xfrm>
              <a:off x="10039655" y="6116802"/>
              <a:ext cx="13585" cy="13712"/>
            </a:xfrm>
            <a:custGeom>
              <a:avLst/>
              <a:gdLst>
                <a:gd name="connsiteX0" fmla="*/ 6730 w 13585"/>
                <a:gd name="connsiteY0" fmla="*/ 6856 h 13712"/>
                <a:gd name="connsiteX1" fmla="*/ 13586 w 13585"/>
                <a:gd name="connsiteY1" fmla="*/ 0 h 13712"/>
                <a:gd name="connsiteX2" fmla="*/ 6857 w 13585"/>
                <a:gd name="connsiteY2" fmla="*/ 0 h 13712"/>
                <a:gd name="connsiteX3" fmla="*/ 0 w 13585"/>
                <a:gd name="connsiteY3" fmla="*/ 6856 h 13712"/>
                <a:gd name="connsiteX4" fmla="*/ 6857 w 13585"/>
                <a:gd name="connsiteY4" fmla="*/ 13713 h 13712"/>
                <a:gd name="connsiteX5" fmla="*/ 13586 w 13585"/>
                <a:gd name="connsiteY5" fmla="*/ 13713 h 13712"/>
                <a:gd name="connsiteX6" fmla="*/ 6730 w 13585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712">
                  <a:moveTo>
                    <a:pt x="6730" y="6856"/>
                  </a:moveTo>
                  <a:cubicBezTo>
                    <a:pt x="6730" y="3073"/>
                    <a:pt x="9802" y="0"/>
                    <a:pt x="13586" y="0"/>
                  </a:cubicBezTo>
                  <a:lnTo>
                    <a:pt x="6857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7" y="13713"/>
                  </a:cubicBezTo>
                  <a:lnTo>
                    <a:pt x="13586" y="13713"/>
                  </a:lnTo>
                  <a:cubicBezTo>
                    <a:pt x="9802" y="13713"/>
                    <a:pt x="6730" y="10640"/>
                    <a:pt x="673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D0221CC-8316-4B83-B371-A7E41680E9FA}"/>
                </a:ext>
              </a:extLst>
            </p:cNvPr>
            <p:cNvSpPr/>
            <p:nvPr/>
          </p:nvSpPr>
          <p:spPr>
            <a:xfrm>
              <a:off x="10046258" y="6116802"/>
              <a:ext cx="26536" cy="13712"/>
            </a:xfrm>
            <a:custGeom>
              <a:avLst/>
              <a:gdLst>
                <a:gd name="connsiteX0" fmla="*/ 26536 w 26536"/>
                <a:gd name="connsiteY0" fmla="*/ 6856 h 13712"/>
                <a:gd name="connsiteX1" fmla="*/ 19553 w 26536"/>
                <a:gd name="connsiteY1" fmla="*/ 0 h 13712"/>
                <a:gd name="connsiteX2" fmla="*/ 6856 w 26536"/>
                <a:gd name="connsiteY2" fmla="*/ 0 h 13712"/>
                <a:gd name="connsiteX3" fmla="*/ 0 w 26536"/>
                <a:gd name="connsiteY3" fmla="*/ 6856 h 13712"/>
                <a:gd name="connsiteX4" fmla="*/ 6856 w 26536"/>
                <a:gd name="connsiteY4" fmla="*/ 13713 h 13712"/>
                <a:gd name="connsiteX5" fmla="*/ 19553 w 26536"/>
                <a:gd name="connsiteY5" fmla="*/ 13713 h 13712"/>
                <a:gd name="connsiteX6" fmla="*/ 26536 w 26536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36" h="13712">
                  <a:moveTo>
                    <a:pt x="26536" y="6856"/>
                  </a:moveTo>
                  <a:cubicBezTo>
                    <a:pt x="26473" y="3047"/>
                    <a:pt x="23362" y="0"/>
                    <a:pt x="19553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9553" y="13713"/>
                  </a:lnTo>
                  <a:cubicBezTo>
                    <a:pt x="23362" y="13713"/>
                    <a:pt x="26473" y="10665"/>
                    <a:pt x="2653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98533FBF-9CEB-4C29-B6E7-5EA4194D6903}"/>
                </a:ext>
              </a:extLst>
            </p:cNvPr>
            <p:cNvSpPr/>
            <p:nvPr/>
          </p:nvSpPr>
          <p:spPr>
            <a:xfrm>
              <a:off x="10205982" y="6116802"/>
              <a:ext cx="65641" cy="13717"/>
            </a:xfrm>
            <a:custGeom>
              <a:avLst/>
              <a:gdLst>
                <a:gd name="connsiteX0" fmla="*/ 58532 w 65641"/>
                <a:gd name="connsiteY0" fmla="*/ 6856 h 13717"/>
                <a:gd name="connsiteX1" fmla="*/ 65388 w 65641"/>
                <a:gd name="connsiteY1" fmla="*/ 0 h 13717"/>
                <a:gd name="connsiteX2" fmla="*/ 6856 w 65641"/>
                <a:gd name="connsiteY2" fmla="*/ 0 h 13717"/>
                <a:gd name="connsiteX3" fmla="*/ 3301 w 65641"/>
                <a:gd name="connsiteY3" fmla="*/ 1016 h 13717"/>
                <a:gd name="connsiteX4" fmla="*/ 0 w 65641"/>
                <a:gd name="connsiteY4" fmla="*/ 6856 h 13717"/>
                <a:gd name="connsiteX5" fmla="*/ 3301 w 65641"/>
                <a:gd name="connsiteY5" fmla="*/ 12570 h 13717"/>
                <a:gd name="connsiteX6" fmla="*/ 6856 w 65641"/>
                <a:gd name="connsiteY6" fmla="*/ 13713 h 13717"/>
                <a:gd name="connsiteX7" fmla="*/ 65642 w 65641"/>
                <a:gd name="connsiteY7" fmla="*/ 13713 h 13717"/>
                <a:gd name="connsiteX8" fmla="*/ 58532 w 65641"/>
                <a:gd name="connsiteY8" fmla="*/ 7110 h 13717"/>
                <a:gd name="connsiteX9" fmla="*/ 58532 w 65641"/>
                <a:gd name="connsiteY9" fmla="*/ 6856 h 13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5641" h="13717">
                  <a:moveTo>
                    <a:pt x="58532" y="6856"/>
                  </a:moveTo>
                  <a:cubicBezTo>
                    <a:pt x="58532" y="3073"/>
                    <a:pt x="61604" y="0"/>
                    <a:pt x="65388" y="0"/>
                  </a:cubicBezTo>
                  <a:lnTo>
                    <a:pt x="6856" y="0"/>
                  </a:lnTo>
                  <a:cubicBezTo>
                    <a:pt x="5599" y="13"/>
                    <a:pt x="4368" y="356"/>
                    <a:pt x="3301" y="1016"/>
                  </a:cubicBezTo>
                  <a:cubicBezTo>
                    <a:pt x="1269" y="2273"/>
                    <a:pt x="25" y="4469"/>
                    <a:pt x="0" y="6856"/>
                  </a:cubicBezTo>
                  <a:cubicBezTo>
                    <a:pt x="0" y="9218"/>
                    <a:pt x="1257" y="11389"/>
                    <a:pt x="3301" y="12570"/>
                  </a:cubicBezTo>
                  <a:cubicBezTo>
                    <a:pt x="4330" y="13319"/>
                    <a:pt x="5573" y="13725"/>
                    <a:pt x="6856" y="13713"/>
                  </a:cubicBezTo>
                  <a:lnTo>
                    <a:pt x="65642" y="13713"/>
                  </a:lnTo>
                  <a:cubicBezTo>
                    <a:pt x="61858" y="13852"/>
                    <a:pt x="58671" y="10894"/>
                    <a:pt x="58532" y="7110"/>
                  </a:cubicBezTo>
                  <a:cubicBezTo>
                    <a:pt x="58532" y="7034"/>
                    <a:pt x="58532" y="6945"/>
                    <a:pt x="5853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7C1E3D39-F96D-4A6A-958C-1655A7FD6B32}"/>
                </a:ext>
              </a:extLst>
            </p:cNvPr>
            <p:cNvSpPr/>
            <p:nvPr/>
          </p:nvSpPr>
          <p:spPr>
            <a:xfrm>
              <a:off x="10264768" y="6116802"/>
              <a:ext cx="14473" cy="13712"/>
            </a:xfrm>
            <a:custGeom>
              <a:avLst/>
              <a:gdLst>
                <a:gd name="connsiteX0" fmla="*/ 6856 w 14473"/>
                <a:gd name="connsiteY0" fmla="*/ 0 h 13712"/>
                <a:gd name="connsiteX1" fmla="*/ 0 w 14473"/>
                <a:gd name="connsiteY1" fmla="*/ 6856 h 13712"/>
                <a:gd name="connsiteX2" fmla="*/ 6856 w 14473"/>
                <a:gd name="connsiteY2" fmla="*/ 13713 h 13712"/>
                <a:gd name="connsiteX3" fmla="*/ 14474 w 14473"/>
                <a:gd name="connsiteY3" fmla="*/ 13713 h 13712"/>
                <a:gd name="connsiteX4" fmla="*/ 7618 w 14473"/>
                <a:gd name="connsiteY4" fmla="*/ 6856 h 13712"/>
                <a:gd name="connsiteX5" fmla="*/ 14474 w 14473"/>
                <a:gd name="connsiteY5" fmla="*/ 0 h 13712"/>
                <a:gd name="connsiteX6" fmla="*/ 6856 w 14473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73" h="1371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4474" y="13713"/>
                  </a:lnTo>
                  <a:cubicBezTo>
                    <a:pt x="10690" y="13713"/>
                    <a:pt x="7618" y="10640"/>
                    <a:pt x="7618" y="6856"/>
                  </a:cubicBezTo>
                  <a:cubicBezTo>
                    <a:pt x="7618" y="3073"/>
                    <a:pt x="10690" y="0"/>
                    <a:pt x="14474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E5EF370A-748E-4393-9CD3-E9B1C302C158}"/>
                </a:ext>
              </a:extLst>
            </p:cNvPr>
            <p:cNvSpPr/>
            <p:nvPr/>
          </p:nvSpPr>
          <p:spPr>
            <a:xfrm>
              <a:off x="10271624" y="6116783"/>
              <a:ext cx="165057" cy="13731"/>
            </a:xfrm>
            <a:custGeom>
              <a:avLst/>
              <a:gdLst>
                <a:gd name="connsiteX0" fmla="*/ 0 w 165057"/>
                <a:gd name="connsiteY0" fmla="*/ 6875 h 13731"/>
                <a:gd name="connsiteX1" fmla="*/ 6856 w 165057"/>
                <a:gd name="connsiteY1" fmla="*/ 13732 h 13731"/>
                <a:gd name="connsiteX2" fmla="*/ 165057 w 165057"/>
                <a:gd name="connsiteY2" fmla="*/ 13732 h 13731"/>
                <a:gd name="connsiteX3" fmla="*/ 158201 w 165057"/>
                <a:gd name="connsiteY3" fmla="*/ 6875 h 13731"/>
                <a:gd name="connsiteX4" fmla="*/ 165057 w 165057"/>
                <a:gd name="connsiteY4" fmla="*/ 19 h 13731"/>
                <a:gd name="connsiteX5" fmla="*/ 7364 w 165057"/>
                <a:gd name="connsiteY5" fmla="*/ 19 h 13731"/>
                <a:gd name="connsiteX6" fmla="*/ 26 w 165057"/>
                <a:gd name="connsiteY6" fmla="*/ 6355 h 13731"/>
                <a:gd name="connsiteX7" fmla="*/ 0 w 165057"/>
                <a:gd name="connsiteY7" fmla="*/ 6875 h 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057" h="13731">
                  <a:moveTo>
                    <a:pt x="0" y="6875"/>
                  </a:moveTo>
                  <a:cubicBezTo>
                    <a:pt x="0" y="10659"/>
                    <a:pt x="3073" y="13732"/>
                    <a:pt x="6856" y="13732"/>
                  </a:cubicBezTo>
                  <a:lnTo>
                    <a:pt x="165057" y="13732"/>
                  </a:lnTo>
                  <a:cubicBezTo>
                    <a:pt x="161274" y="13732"/>
                    <a:pt x="158201" y="10659"/>
                    <a:pt x="158201" y="6875"/>
                  </a:cubicBezTo>
                  <a:cubicBezTo>
                    <a:pt x="158201" y="3092"/>
                    <a:pt x="161274" y="19"/>
                    <a:pt x="165057" y="19"/>
                  </a:cubicBezTo>
                  <a:lnTo>
                    <a:pt x="7364" y="19"/>
                  </a:lnTo>
                  <a:cubicBezTo>
                    <a:pt x="3593" y="-260"/>
                    <a:pt x="305" y="2571"/>
                    <a:pt x="26" y="6355"/>
                  </a:cubicBezTo>
                  <a:cubicBezTo>
                    <a:pt x="0" y="6520"/>
                    <a:pt x="0" y="6698"/>
                    <a:pt x="0" y="68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4AF966A2-BE34-4190-9513-2A72B80ADB5E}"/>
                </a:ext>
              </a:extLst>
            </p:cNvPr>
            <p:cNvSpPr/>
            <p:nvPr/>
          </p:nvSpPr>
          <p:spPr>
            <a:xfrm>
              <a:off x="11766278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CD0FE8CD-F762-421F-81C0-D718133CDC06}"/>
                </a:ext>
              </a:extLst>
            </p:cNvPr>
            <p:cNvSpPr/>
            <p:nvPr/>
          </p:nvSpPr>
          <p:spPr>
            <a:xfrm>
              <a:off x="11766278" y="6416064"/>
              <a:ext cx="13712" cy="91162"/>
            </a:xfrm>
            <a:custGeom>
              <a:avLst/>
              <a:gdLst>
                <a:gd name="connsiteX0" fmla="*/ 0 w 13712"/>
                <a:gd name="connsiteY0" fmla="*/ 84306 h 91162"/>
                <a:gd name="connsiteX1" fmla="*/ 6857 w 13712"/>
                <a:gd name="connsiteY1" fmla="*/ 91163 h 91162"/>
                <a:gd name="connsiteX2" fmla="*/ 13713 w 13712"/>
                <a:gd name="connsiteY2" fmla="*/ 84306 h 91162"/>
                <a:gd name="connsiteX3" fmla="*/ 13713 w 13712"/>
                <a:gd name="connsiteY3" fmla="*/ 6856 h 91162"/>
                <a:gd name="connsiteX4" fmla="*/ 13713 w 13712"/>
                <a:gd name="connsiteY4" fmla="*/ 5713 h 91162"/>
                <a:gd name="connsiteX5" fmla="*/ 6984 w 13712"/>
                <a:gd name="connsiteY5" fmla="*/ 0 h 91162"/>
                <a:gd name="connsiteX6" fmla="*/ 127 w 13712"/>
                <a:gd name="connsiteY6" fmla="*/ 6856 h 91162"/>
                <a:gd name="connsiteX7" fmla="*/ 127 w 13712"/>
                <a:gd name="connsiteY7" fmla="*/ 84306 h 9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2" h="91162">
                  <a:moveTo>
                    <a:pt x="0" y="84306"/>
                  </a:moveTo>
                  <a:cubicBezTo>
                    <a:pt x="0" y="88090"/>
                    <a:pt x="3073" y="91163"/>
                    <a:pt x="6857" y="91163"/>
                  </a:cubicBezTo>
                  <a:cubicBezTo>
                    <a:pt x="10640" y="91163"/>
                    <a:pt x="13713" y="88090"/>
                    <a:pt x="13713" y="84306"/>
                  </a:cubicBezTo>
                  <a:lnTo>
                    <a:pt x="13713" y="6856"/>
                  </a:lnTo>
                  <a:cubicBezTo>
                    <a:pt x="13713" y="6856"/>
                    <a:pt x="13713" y="6094"/>
                    <a:pt x="13713" y="5713"/>
                  </a:cubicBezTo>
                  <a:cubicBezTo>
                    <a:pt x="13116" y="2450"/>
                    <a:pt x="10297" y="64"/>
                    <a:pt x="6984" y="0"/>
                  </a:cubicBezTo>
                  <a:cubicBezTo>
                    <a:pt x="3200" y="0"/>
                    <a:pt x="127" y="3073"/>
                    <a:pt x="127" y="6856"/>
                  </a:cubicBezTo>
                  <a:lnTo>
                    <a:pt x="127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1950F40C-8698-4E42-A37C-7763B3DEC2E0}"/>
                </a:ext>
              </a:extLst>
            </p:cNvPr>
            <p:cNvSpPr/>
            <p:nvPr/>
          </p:nvSpPr>
          <p:spPr>
            <a:xfrm>
              <a:off x="10430205" y="6116802"/>
              <a:ext cx="45581" cy="13712"/>
            </a:xfrm>
            <a:custGeom>
              <a:avLst/>
              <a:gdLst>
                <a:gd name="connsiteX0" fmla="*/ 0 w 45581"/>
                <a:gd name="connsiteY0" fmla="*/ 6856 h 13712"/>
                <a:gd name="connsiteX1" fmla="*/ 6857 w 45581"/>
                <a:gd name="connsiteY1" fmla="*/ 13713 h 13712"/>
                <a:gd name="connsiteX2" fmla="*/ 45581 w 45581"/>
                <a:gd name="connsiteY2" fmla="*/ 13713 h 13712"/>
                <a:gd name="connsiteX3" fmla="*/ 38725 w 45581"/>
                <a:gd name="connsiteY3" fmla="*/ 6856 h 13712"/>
                <a:gd name="connsiteX4" fmla="*/ 45581 w 45581"/>
                <a:gd name="connsiteY4" fmla="*/ 0 h 13712"/>
                <a:gd name="connsiteX5" fmla="*/ 6475 w 45581"/>
                <a:gd name="connsiteY5" fmla="*/ 0 h 13712"/>
                <a:gd name="connsiteX6" fmla="*/ 0 w 45581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81" h="13712">
                  <a:moveTo>
                    <a:pt x="0" y="6856"/>
                  </a:moveTo>
                  <a:cubicBezTo>
                    <a:pt x="0" y="10640"/>
                    <a:pt x="3073" y="13713"/>
                    <a:pt x="6857" y="13713"/>
                  </a:cubicBezTo>
                  <a:lnTo>
                    <a:pt x="45581" y="13713"/>
                  </a:lnTo>
                  <a:cubicBezTo>
                    <a:pt x="41797" y="13713"/>
                    <a:pt x="38725" y="10640"/>
                    <a:pt x="38725" y="6856"/>
                  </a:cubicBezTo>
                  <a:cubicBezTo>
                    <a:pt x="38725" y="3073"/>
                    <a:pt x="41797" y="0"/>
                    <a:pt x="45581" y="0"/>
                  </a:cubicBezTo>
                  <a:lnTo>
                    <a:pt x="6475" y="0"/>
                  </a:lnTo>
                  <a:cubicBezTo>
                    <a:pt x="2844" y="203"/>
                    <a:pt x="0" y="321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6303BC1-58AC-4A7E-BD4F-80E3C0D8EA56}"/>
                </a:ext>
              </a:extLst>
            </p:cNvPr>
            <p:cNvSpPr/>
            <p:nvPr/>
          </p:nvSpPr>
          <p:spPr>
            <a:xfrm>
              <a:off x="10468804" y="6116802"/>
              <a:ext cx="10157" cy="13712"/>
            </a:xfrm>
            <a:custGeom>
              <a:avLst/>
              <a:gdLst>
                <a:gd name="connsiteX0" fmla="*/ 0 w 10157"/>
                <a:gd name="connsiteY0" fmla="*/ 6856 h 13712"/>
                <a:gd name="connsiteX1" fmla="*/ 6983 w 10157"/>
                <a:gd name="connsiteY1" fmla="*/ 13713 h 13712"/>
                <a:gd name="connsiteX2" fmla="*/ 10157 w 10157"/>
                <a:gd name="connsiteY2" fmla="*/ 13713 h 13712"/>
                <a:gd name="connsiteX3" fmla="*/ 3300 w 10157"/>
                <a:gd name="connsiteY3" fmla="*/ 6856 h 13712"/>
                <a:gd name="connsiteX4" fmla="*/ 10157 w 10157"/>
                <a:gd name="connsiteY4" fmla="*/ 0 h 13712"/>
                <a:gd name="connsiteX5" fmla="*/ 6983 w 10157"/>
                <a:gd name="connsiteY5" fmla="*/ 0 h 13712"/>
                <a:gd name="connsiteX6" fmla="*/ 0 w 10157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712">
                  <a:moveTo>
                    <a:pt x="0" y="6856"/>
                  </a:moveTo>
                  <a:cubicBezTo>
                    <a:pt x="63" y="10665"/>
                    <a:pt x="3174" y="13713"/>
                    <a:pt x="6983" y="13713"/>
                  </a:cubicBezTo>
                  <a:lnTo>
                    <a:pt x="10157" y="13713"/>
                  </a:lnTo>
                  <a:cubicBezTo>
                    <a:pt x="6373" y="13713"/>
                    <a:pt x="3300" y="10640"/>
                    <a:pt x="3300" y="6856"/>
                  </a:cubicBezTo>
                  <a:cubicBezTo>
                    <a:pt x="3300" y="3073"/>
                    <a:pt x="6373" y="0"/>
                    <a:pt x="10157" y="0"/>
                  </a:cubicBezTo>
                  <a:lnTo>
                    <a:pt x="6983" y="0"/>
                  </a:lnTo>
                  <a:cubicBezTo>
                    <a:pt x="3174" y="0"/>
                    <a:pt x="63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8CE05180-D86C-4CE9-8E59-81D3508B206C}"/>
                </a:ext>
              </a:extLst>
            </p:cNvPr>
            <p:cNvSpPr/>
            <p:nvPr/>
          </p:nvSpPr>
          <p:spPr>
            <a:xfrm>
              <a:off x="10472104" y="6117123"/>
              <a:ext cx="22314" cy="13391"/>
            </a:xfrm>
            <a:custGeom>
              <a:avLst/>
              <a:gdLst>
                <a:gd name="connsiteX0" fmla="*/ 0 w 22314"/>
                <a:gd name="connsiteY0" fmla="*/ 6535 h 13391"/>
                <a:gd name="connsiteX1" fmla="*/ 6857 w 22314"/>
                <a:gd name="connsiteY1" fmla="*/ 13391 h 13391"/>
                <a:gd name="connsiteX2" fmla="*/ 15363 w 22314"/>
                <a:gd name="connsiteY2" fmla="*/ 13391 h 13391"/>
                <a:gd name="connsiteX3" fmla="*/ 22219 w 22314"/>
                <a:gd name="connsiteY3" fmla="*/ 6535 h 13391"/>
                <a:gd name="connsiteX4" fmla="*/ 22219 w 22314"/>
                <a:gd name="connsiteY4" fmla="*/ 4504 h 13391"/>
                <a:gd name="connsiteX5" fmla="*/ 21330 w 22314"/>
                <a:gd name="connsiteY5" fmla="*/ 2599 h 13391"/>
                <a:gd name="connsiteX6" fmla="*/ 20315 w 22314"/>
                <a:gd name="connsiteY6" fmla="*/ 1456 h 13391"/>
                <a:gd name="connsiteX7" fmla="*/ 19299 w 22314"/>
                <a:gd name="connsiteY7" fmla="*/ 695 h 13391"/>
                <a:gd name="connsiteX8" fmla="*/ 18156 w 22314"/>
                <a:gd name="connsiteY8" fmla="*/ 60 h 13391"/>
                <a:gd name="connsiteX9" fmla="*/ 16633 w 22314"/>
                <a:gd name="connsiteY9" fmla="*/ 60 h 13391"/>
                <a:gd name="connsiteX10" fmla="*/ 7746 w 22314"/>
                <a:gd name="connsiteY10" fmla="*/ 60 h 13391"/>
                <a:gd name="connsiteX11" fmla="*/ 51 w 22314"/>
                <a:gd name="connsiteY11" fmla="*/ 5964 h 13391"/>
                <a:gd name="connsiteX12" fmla="*/ 0 w 22314"/>
                <a:gd name="connsiteY12" fmla="*/ 6535 h 13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314" h="13391">
                  <a:moveTo>
                    <a:pt x="0" y="6535"/>
                  </a:moveTo>
                  <a:cubicBezTo>
                    <a:pt x="0" y="10319"/>
                    <a:pt x="3073" y="13391"/>
                    <a:pt x="6857" y="13391"/>
                  </a:cubicBezTo>
                  <a:lnTo>
                    <a:pt x="15363" y="13391"/>
                  </a:lnTo>
                  <a:cubicBezTo>
                    <a:pt x="19147" y="13391"/>
                    <a:pt x="22219" y="10319"/>
                    <a:pt x="22219" y="6535"/>
                  </a:cubicBezTo>
                  <a:cubicBezTo>
                    <a:pt x="22346" y="5862"/>
                    <a:pt x="22346" y="5176"/>
                    <a:pt x="22219" y="4504"/>
                  </a:cubicBezTo>
                  <a:cubicBezTo>
                    <a:pt x="21978" y="3843"/>
                    <a:pt x="21674" y="3208"/>
                    <a:pt x="21330" y="2599"/>
                  </a:cubicBezTo>
                  <a:lnTo>
                    <a:pt x="20315" y="1456"/>
                  </a:lnTo>
                  <a:lnTo>
                    <a:pt x="19299" y="695"/>
                  </a:lnTo>
                  <a:lnTo>
                    <a:pt x="18156" y="60"/>
                  </a:lnTo>
                  <a:lnTo>
                    <a:pt x="16633" y="60"/>
                  </a:lnTo>
                  <a:lnTo>
                    <a:pt x="7746" y="60"/>
                  </a:lnTo>
                  <a:cubicBezTo>
                    <a:pt x="3987" y="-436"/>
                    <a:pt x="546" y="2205"/>
                    <a:pt x="51" y="5964"/>
                  </a:cubicBezTo>
                  <a:cubicBezTo>
                    <a:pt x="26" y="6154"/>
                    <a:pt x="13" y="6345"/>
                    <a:pt x="0" y="65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19F704F9-85C4-4A5A-925D-81C2CA480CA8}"/>
                </a:ext>
              </a:extLst>
            </p:cNvPr>
            <p:cNvSpPr/>
            <p:nvPr/>
          </p:nvSpPr>
          <p:spPr>
            <a:xfrm>
              <a:off x="11321132" y="5844964"/>
              <a:ext cx="13712" cy="662262"/>
            </a:xfrm>
            <a:custGeom>
              <a:avLst/>
              <a:gdLst>
                <a:gd name="connsiteX0" fmla="*/ 0 w 13712"/>
                <a:gd name="connsiteY0" fmla="*/ 6856 h 662262"/>
                <a:gd name="connsiteX1" fmla="*/ 0 w 13712"/>
                <a:gd name="connsiteY1" fmla="*/ 655406 h 662262"/>
                <a:gd name="connsiteX2" fmla="*/ 6857 w 13712"/>
                <a:gd name="connsiteY2" fmla="*/ 662263 h 662262"/>
                <a:gd name="connsiteX3" fmla="*/ 13713 w 13712"/>
                <a:gd name="connsiteY3" fmla="*/ 655406 h 662262"/>
                <a:gd name="connsiteX4" fmla="*/ 13713 w 13712"/>
                <a:gd name="connsiteY4" fmla="*/ 6856 h 662262"/>
                <a:gd name="connsiteX5" fmla="*/ 6857 w 13712"/>
                <a:gd name="connsiteY5" fmla="*/ 0 h 662262"/>
                <a:gd name="connsiteX6" fmla="*/ 0 w 13712"/>
                <a:gd name="connsiteY6" fmla="*/ 6856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62262">
                  <a:moveTo>
                    <a:pt x="0" y="6856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7" y="662263"/>
                  </a:cubicBezTo>
                  <a:cubicBezTo>
                    <a:pt x="10640" y="662263"/>
                    <a:pt x="13713" y="659190"/>
                    <a:pt x="13713" y="655406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22A02D41-FB2C-4160-8784-657AB61AB6BF}"/>
                </a:ext>
              </a:extLst>
            </p:cNvPr>
            <p:cNvSpPr/>
            <p:nvPr/>
          </p:nvSpPr>
          <p:spPr>
            <a:xfrm>
              <a:off x="9409392" y="6090120"/>
              <a:ext cx="13838" cy="21222"/>
            </a:xfrm>
            <a:custGeom>
              <a:avLst/>
              <a:gdLst>
                <a:gd name="connsiteX0" fmla="*/ 12950 w 13838"/>
                <a:gd name="connsiteY0" fmla="*/ 3955 h 21222"/>
                <a:gd name="connsiteX1" fmla="*/ 10919 w 13838"/>
                <a:gd name="connsiteY1" fmla="*/ 1543 h 21222"/>
                <a:gd name="connsiteX2" fmla="*/ 2539 w 13838"/>
                <a:gd name="connsiteY2" fmla="*/ 1543 h 21222"/>
                <a:gd name="connsiteX3" fmla="*/ 0 w 13838"/>
                <a:gd name="connsiteY3" fmla="*/ 6240 h 21222"/>
                <a:gd name="connsiteX4" fmla="*/ 0 w 13838"/>
                <a:gd name="connsiteY4" fmla="*/ 6240 h 21222"/>
                <a:gd name="connsiteX5" fmla="*/ 0 w 13838"/>
                <a:gd name="connsiteY5" fmla="*/ 14366 h 21222"/>
                <a:gd name="connsiteX6" fmla="*/ 6856 w 13838"/>
                <a:gd name="connsiteY6" fmla="*/ 21223 h 21222"/>
                <a:gd name="connsiteX7" fmla="*/ 13839 w 13838"/>
                <a:gd name="connsiteY7" fmla="*/ 14366 h 21222"/>
                <a:gd name="connsiteX8" fmla="*/ 13839 w 13838"/>
                <a:gd name="connsiteY8" fmla="*/ 6240 h 21222"/>
                <a:gd name="connsiteX9" fmla="*/ 12950 w 13838"/>
                <a:gd name="connsiteY9" fmla="*/ 3955 h 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8" h="21222">
                  <a:moveTo>
                    <a:pt x="12950" y="3955"/>
                  </a:moveTo>
                  <a:cubicBezTo>
                    <a:pt x="12493" y="2990"/>
                    <a:pt x="11795" y="2152"/>
                    <a:pt x="10919" y="1543"/>
                  </a:cubicBezTo>
                  <a:cubicBezTo>
                    <a:pt x="8507" y="-514"/>
                    <a:pt x="4951" y="-514"/>
                    <a:pt x="2539" y="1543"/>
                  </a:cubicBezTo>
                  <a:cubicBezTo>
                    <a:pt x="965" y="2596"/>
                    <a:pt x="12" y="4349"/>
                    <a:pt x="0" y="6240"/>
                  </a:cubicBezTo>
                  <a:cubicBezTo>
                    <a:pt x="0" y="6240"/>
                    <a:pt x="0" y="6240"/>
                    <a:pt x="0" y="6240"/>
                  </a:cubicBezTo>
                  <a:lnTo>
                    <a:pt x="0" y="14366"/>
                  </a:lnTo>
                  <a:cubicBezTo>
                    <a:pt x="0" y="18150"/>
                    <a:pt x="3072" y="21223"/>
                    <a:pt x="6856" y="21223"/>
                  </a:cubicBezTo>
                  <a:cubicBezTo>
                    <a:pt x="10665" y="21223"/>
                    <a:pt x="13775" y="18175"/>
                    <a:pt x="13839" y="14366"/>
                  </a:cubicBezTo>
                  <a:lnTo>
                    <a:pt x="13839" y="6240"/>
                  </a:lnTo>
                  <a:cubicBezTo>
                    <a:pt x="13674" y="5440"/>
                    <a:pt x="13369" y="4666"/>
                    <a:pt x="12950" y="39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7FCBB1DE-06AF-409D-898C-B37F1F003E6C}"/>
                </a:ext>
              </a:extLst>
            </p:cNvPr>
            <p:cNvSpPr/>
            <p:nvPr/>
          </p:nvSpPr>
          <p:spPr>
            <a:xfrm>
              <a:off x="6063178" y="6299635"/>
              <a:ext cx="437527" cy="564878"/>
            </a:xfrm>
            <a:custGeom>
              <a:avLst/>
              <a:gdLst>
                <a:gd name="connsiteX0" fmla="*/ 4190 w 437527"/>
                <a:gd name="connsiteY0" fmla="*/ 0 h 564878"/>
                <a:gd name="connsiteX1" fmla="*/ 0 w 437527"/>
                <a:gd name="connsiteY1" fmla="*/ 4063 h 564878"/>
                <a:gd name="connsiteX2" fmla="*/ 0 w 437527"/>
                <a:gd name="connsiteY2" fmla="*/ 508251 h 564878"/>
                <a:gd name="connsiteX3" fmla="*/ 28821 w 437527"/>
                <a:gd name="connsiteY3" fmla="*/ 521583 h 564878"/>
                <a:gd name="connsiteX4" fmla="*/ 41518 w 437527"/>
                <a:gd name="connsiteY4" fmla="*/ 564878 h 564878"/>
                <a:gd name="connsiteX5" fmla="*/ 437528 w 437527"/>
                <a:gd name="connsiteY5" fmla="*/ 564878 h 564878"/>
                <a:gd name="connsiteX6" fmla="*/ 437528 w 437527"/>
                <a:gd name="connsiteY6" fmla="*/ 0 h 56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7527" h="564878">
                  <a:moveTo>
                    <a:pt x="4190" y="0"/>
                  </a:moveTo>
                  <a:cubicBezTo>
                    <a:pt x="3466" y="1904"/>
                    <a:pt x="1930" y="3403"/>
                    <a:pt x="0" y="4063"/>
                  </a:cubicBezTo>
                  <a:lnTo>
                    <a:pt x="0" y="508251"/>
                  </a:lnTo>
                  <a:cubicBezTo>
                    <a:pt x="762" y="508251"/>
                    <a:pt x="29075" y="520948"/>
                    <a:pt x="28821" y="521583"/>
                  </a:cubicBezTo>
                  <a:cubicBezTo>
                    <a:pt x="22092" y="536438"/>
                    <a:pt x="41518" y="564878"/>
                    <a:pt x="41518" y="564878"/>
                  </a:cubicBezTo>
                  <a:lnTo>
                    <a:pt x="437528" y="564878"/>
                  </a:lnTo>
                  <a:lnTo>
                    <a:pt x="43752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6241C61B-0B9D-4191-8500-DCB3264C28F8}"/>
                </a:ext>
              </a:extLst>
            </p:cNvPr>
            <p:cNvSpPr/>
            <p:nvPr/>
          </p:nvSpPr>
          <p:spPr>
            <a:xfrm>
              <a:off x="6055163" y="6803696"/>
              <a:ext cx="46231" cy="31107"/>
            </a:xfrm>
            <a:custGeom>
              <a:avLst/>
              <a:gdLst>
                <a:gd name="connsiteX0" fmla="*/ 6872 w 46231"/>
                <a:gd name="connsiteY0" fmla="*/ 7872 h 31107"/>
                <a:gd name="connsiteX1" fmla="*/ 5602 w 46231"/>
                <a:gd name="connsiteY1" fmla="*/ 6869 h 31107"/>
                <a:gd name="connsiteX2" fmla="*/ 5602 w 46231"/>
                <a:gd name="connsiteY2" fmla="*/ 6602 h 31107"/>
                <a:gd name="connsiteX3" fmla="*/ 5602 w 46231"/>
                <a:gd name="connsiteY3" fmla="*/ 0 h 31107"/>
                <a:gd name="connsiteX4" fmla="*/ 905 w 46231"/>
                <a:gd name="connsiteY4" fmla="*/ 3174 h 31107"/>
                <a:gd name="connsiteX5" fmla="*/ 143 w 46231"/>
                <a:gd name="connsiteY5" fmla="*/ 5460 h 31107"/>
                <a:gd name="connsiteX6" fmla="*/ 143 w 46231"/>
                <a:gd name="connsiteY6" fmla="*/ 7872 h 31107"/>
                <a:gd name="connsiteX7" fmla="*/ 3317 w 46231"/>
                <a:gd name="connsiteY7" fmla="*/ 12570 h 31107"/>
                <a:gd name="connsiteX8" fmla="*/ 26298 w 46231"/>
                <a:gd name="connsiteY8" fmla="*/ 25901 h 31107"/>
                <a:gd name="connsiteX9" fmla="*/ 30488 w 46231"/>
                <a:gd name="connsiteY9" fmla="*/ 28314 h 31107"/>
                <a:gd name="connsiteX10" fmla="*/ 35313 w 46231"/>
                <a:gd name="connsiteY10" fmla="*/ 31107 h 31107"/>
                <a:gd name="connsiteX11" fmla="*/ 35313 w 46231"/>
                <a:gd name="connsiteY11" fmla="*/ 26790 h 31107"/>
                <a:gd name="connsiteX12" fmla="*/ 42169 w 46231"/>
                <a:gd name="connsiteY12" fmla="*/ 19807 h 31107"/>
                <a:gd name="connsiteX13" fmla="*/ 46232 w 46231"/>
                <a:gd name="connsiteY13" fmla="*/ 21331 h 31107"/>
                <a:gd name="connsiteX14" fmla="*/ 45597 w 46231"/>
                <a:gd name="connsiteY14" fmla="*/ 21331 h 31107"/>
                <a:gd name="connsiteX15" fmla="*/ 10300 w 46231"/>
                <a:gd name="connsiteY15" fmla="*/ 762 h 31107"/>
                <a:gd name="connsiteX16" fmla="*/ 8015 w 46231"/>
                <a:gd name="connsiteY16" fmla="*/ 0 h 31107"/>
                <a:gd name="connsiteX17" fmla="*/ 8015 w 46231"/>
                <a:gd name="connsiteY17" fmla="*/ 6729 h 31107"/>
                <a:gd name="connsiteX18" fmla="*/ 6872 w 46231"/>
                <a:gd name="connsiteY18" fmla="*/ 7872 h 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231" h="31107">
                  <a:moveTo>
                    <a:pt x="6872" y="7872"/>
                  </a:moveTo>
                  <a:cubicBezTo>
                    <a:pt x="6250" y="7948"/>
                    <a:pt x="5678" y="7504"/>
                    <a:pt x="5602" y="6869"/>
                  </a:cubicBezTo>
                  <a:cubicBezTo>
                    <a:pt x="5590" y="6780"/>
                    <a:pt x="5590" y="6691"/>
                    <a:pt x="5602" y="6602"/>
                  </a:cubicBezTo>
                  <a:lnTo>
                    <a:pt x="5602" y="0"/>
                  </a:lnTo>
                  <a:cubicBezTo>
                    <a:pt x="3634" y="279"/>
                    <a:pt x="1895" y="1447"/>
                    <a:pt x="905" y="3174"/>
                  </a:cubicBezTo>
                  <a:cubicBezTo>
                    <a:pt x="486" y="3873"/>
                    <a:pt x="219" y="4647"/>
                    <a:pt x="143" y="5460"/>
                  </a:cubicBezTo>
                  <a:cubicBezTo>
                    <a:pt x="-48" y="6247"/>
                    <a:pt x="-48" y="7085"/>
                    <a:pt x="143" y="7872"/>
                  </a:cubicBezTo>
                  <a:cubicBezTo>
                    <a:pt x="460" y="9827"/>
                    <a:pt x="1616" y="11541"/>
                    <a:pt x="3317" y="12570"/>
                  </a:cubicBezTo>
                  <a:lnTo>
                    <a:pt x="26298" y="25901"/>
                  </a:lnTo>
                  <a:lnTo>
                    <a:pt x="30488" y="28314"/>
                  </a:lnTo>
                  <a:lnTo>
                    <a:pt x="35313" y="31107"/>
                  </a:lnTo>
                  <a:lnTo>
                    <a:pt x="35313" y="26790"/>
                  </a:lnTo>
                  <a:cubicBezTo>
                    <a:pt x="35313" y="22981"/>
                    <a:pt x="38360" y="19870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5597" y="21331"/>
                  </a:lnTo>
                  <a:lnTo>
                    <a:pt x="10300" y="762"/>
                  </a:lnTo>
                  <a:lnTo>
                    <a:pt x="8015" y="0"/>
                  </a:lnTo>
                  <a:lnTo>
                    <a:pt x="8015" y="6729"/>
                  </a:lnTo>
                  <a:cubicBezTo>
                    <a:pt x="8015" y="7364"/>
                    <a:pt x="7507" y="7872"/>
                    <a:pt x="6872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6B058227-9861-4365-AC0E-40236CDF5FBB}"/>
                </a:ext>
              </a:extLst>
            </p:cNvPr>
            <p:cNvSpPr/>
            <p:nvPr/>
          </p:nvSpPr>
          <p:spPr>
            <a:xfrm>
              <a:off x="6090730" y="6824392"/>
              <a:ext cx="13712" cy="40629"/>
            </a:xfrm>
            <a:custGeom>
              <a:avLst/>
              <a:gdLst>
                <a:gd name="connsiteX0" fmla="*/ 13332 w 13712"/>
                <a:gd name="connsiteY0" fmla="*/ 6094 h 40629"/>
                <a:gd name="connsiteX1" fmla="*/ 13332 w 13712"/>
                <a:gd name="connsiteY1" fmla="*/ 4698 h 40629"/>
                <a:gd name="connsiteX2" fmla="*/ 12697 w 13712"/>
                <a:gd name="connsiteY2" fmla="*/ 3555 h 40629"/>
                <a:gd name="connsiteX3" fmla="*/ 12062 w 13712"/>
                <a:gd name="connsiteY3" fmla="*/ 2539 h 40629"/>
                <a:gd name="connsiteX4" fmla="*/ 10919 w 13712"/>
                <a:gd name="connsiteY4" fmla="*/ 1524 h 40629"/>
                <a:gd name="connsiteX5" fmla="*/ 6856 w 13712"/>
                <a:gd name="connsiteY5" fmla="*/ 0 h 40629"/>
                <a:gd name="connsiteX6" fmla="*/ 0 w 13712"/>
                <a:gd name="connsiteY6" fmla="*/ 6983 h 40629"/>
                <a:gd name="connsiteX7" fmla="*/ 0 w 13712"/>
                <a:gd name="connsiteY7" fmla="*/ 40630 h 40629"/>
                <a:gd name="connsiteX8" fmla="*/ 13713 w 13712"/>
                <a:gd name="connsiteY8" fmla="*/ 40630 h 40629"/>
                <a:gd name="connsiteX9" fmla="*/ 13713 w 13712"/>
                <a:gd name="connsiteY9" fmla="*/ 6094 h 40629"/>
                <a:gd name="connsiteX10" fmla="*/ 13332 w 13712"/>
                <a:gd name="connsiteY10" fmla="*/ 6094 h 4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0629">
                  <a:moveTo>
                    <a:pt x="13332" y="6094"/>
                  </a:moveTo>
                  <a:cubicBezTo>
                    <a:pt x="13332" y="6094"/>
                    <a:pt x="13332" y="5206"/>
                    <a:pt x="13332" y="4698"/>
                  </a:cubicBezTo>
                  <a:cubicBezTo>
                    <a:pt x="13167" y="4291"/>
                    <a:pt x="12951" y="3911"/>
                    <a:pt x="12697" y="3555"/>
                  </a:cubicBezTo>
                  <a:cubicBezTo>
                    <a:pt x="12557" y="3174"/>
                    <a:pt x="12341" y="2831"/>
                    <a:pt x="12062" y="2539"/>
                  </a:cubicBezTo>
                  <a:lnTo>
                    <a:pt x="10919" y="1524"/>
                  </a:lnTo>
                  <a:cubicBezTo>
                    <a:pt x="9777" y="584"/>
                    <a:pt x="8342" y="51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40630"/>
                  </a:lnTo>
                  <a:lnTo>
                    <a:pt x="13713" y="40630"/>
                  </a:lnTo>
                  <a:lnTo>
                    <a:pt x="13713" y="6094"/>
                  </a:lnTo>
                  <a:cubicBezTo>
                    <a:pt x="13713" y="6094"/>
                    <a:pt x="13332" y="6094"/>
                    <a:pt x="13332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39860" y="365760"/>
            <a:ext cx="10318690" cy="13258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64862" y="2282238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767910" y="1854574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92C6694F-2B95-4B4C-BA1B-C0324F61B8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766835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90030F54-B798-4D46-A4CD-ACD5BBD57D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66835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6BCC7FE8-95AF-4413-95CB-0BEFC63F6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11403" y="2280435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B8F0619-4E85-42A4-85C2-D6BB1320185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11403" y="1856232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5E79BC06-B039-47CF-9DCC-6D96D6B078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11403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521874F3-36B0-4030-9576-95D94C95A71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11403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</p:spTree>
    <p:extLst>
      <p:ext uri="{BB962C8B-B14F-4D97-AF65-F5344CB8AC3E}">
        <p14:creationId xmlns:p14="http://schemas.microsoft.com/office/powerpoint/2010/main" val="34453761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  <p15:guide id="2" pos="576">
          <p15:clr>
            <a:srgbClr val="FBAE40"/>
          </p15:clr>
        </p15:guide>
        <p15:guide id="3" pos="708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9">
            <a:extLst>
              <a:ext uri="{FF2B5EF4-FFF2-40B4-BE49-F238E27FC236}">
                <a16:creationId xmlns:a16="http://schemas.microsoft.com/office/drawing/2014/main" id="{1BB11DB2-95D5-40A8-A5DA-12C7BE6B1D08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0CC67AF-EFC9-4B23-9479-0F61E17DB38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2354310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2356582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2352030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03288" y="216799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C0972073-5297-411C-B27C-5CC1985668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50734" y="2172551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5" name="Text Placeholder 16">
            <a:extLst>
              <a:ext uri="{FF2B5EF4-FFF2-40B4-BE49-F238E27FC236}">
                <a16:creationId xmlns:a16="http://schemas.microsoft.com/office/drawing/2014/main" id="{E7EB506B-A069-4967-8BF4-C080EC34A3F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905000" y="217027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</p:spTree>
    <p:extLst>
      <p:ext uri="{BB962C8B-B14F-4D97-AF65-F5344CB8AC3E}">
        <p14:creationId xmlns:p14="http://schemas.microsoft.com/office/powerpoint/2010/main" val="6645557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>
            <a:extLst>
              <a:ext uri="{FF2B5EF4-FFF2-40B4-BE49-F238E27FC236}">
                <a16:creationId xmlns:a16="http://schemas.microsoft.com/office/drawing/2014/main" id="{53E651DB-268C-47F2-B510-168B1A59A1BE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09EA94-D4C0-489D-B11F-AAF2C1D27B88}"/>
              </a:ext>
            </a:extLst>
          </p:cNvPr>
          <p:cNvCxnSpPr>
            <a:cxnSpLocks/>
            <a:stCxn id="3" idx="1"/>
            <a:endCxn id="3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1982835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1B2C19D-178B-430A-AB7C-D759E13E9D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96925" y="424371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1985107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870165D6-1CE9-4D32-9B1C-526EFE3C3F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45984" y="4245991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1980555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89013" y="424143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CE8502-2A5C-4AF6-9580-821991C9C0A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0636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97B2ABAD-B1D1-47F3-9008-0EDFC6F61F7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085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BD7CE6C1-36AE-4F6D-948C-7CF1B5AF383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1534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6DC72DD-030A-4AF2-8123-478BE9277165}"/>
              </a:ext>
            </a:extLst>
          </p:cNvPr>
          <p:cNvCxnSpPr/>
          <p:nvPr userDrawn="1"/>
        </p:nvCxnSpPr>
        <p:spPr>
          <a:xfrm>
            <a:off x="2158850" y="3497316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D71F1BF-0652-4581-AC74-7A608C1A0290}"/>
              </a:ext>
            </a:extLst>
          </p:cNvPr>
          <p:cNvCxnSpPr>
            <a:cxnSpLocks/>
          </p:cNvCxnSpPr>
          <p:nvPr userDrawn="1"/>
        </p:nvCxnSpPr>
        <p:spPr>
          <a:xfrm>
            <a:off x="5181600" y="3487791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F8D050-0D5E-490F-98C5-C491541E54D2}"/>
              </a:ext>
            </a:extLst>
          </p:cNvPr>
          <p:cNvCxnSpPr>
            <a:cxnSpLocks/>
          </p:cNvCxnSpPr>
          <p:nvPr userDrawn="1"/>
        </p:nvCxnSpPr>
        <p:spPr>
          <a:xfrm>
            <a:off x="8199363" y="3492554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62387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71601" y="2149157"/>
            <a:ext cx="2743200" cy="299923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txBody>
          <a:bodyPr tIns="621792" rtlCol="0" anchor="t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2149157"/>
            <a:ext cx="2743200" cy="2999232"/>
          </a:xfrm>
          <a:prstGeom prst="rect">
            <a:avLst/>
          </a:prstGeom>
          <a:solidFill>
            <a:schemeClr val="accent3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69944" y="2149157"/>
            <a:ext cx="2743201" cy="2997072"/>
          </a:xfrm>
          <a:prstGeom prst="rect">
            <a:avLst/>
          </a:prstGeom>
          <a:solidFill>
            <a:schemeClr val="accent4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6456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1280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481AD7-A873-4BA1-A500-D8FF0F22987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3095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901952" y="4279392"/>
            <a:ext cx="2286000" cy="64008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AE52A1FB-F89B-45C5-92FC-A6D588F53C5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6455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6C18666-B781-4A20-AAFB-33160088C3E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279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19" name="Date Placeholder 2">
            <a:extLst>
              <a:ext uri="{FF2B5EF4-FFF2-40B4-BE49-F238E27FC236}">
                <a16:creationId xmlns:a16="http://schemas.microsoft.com/office/drawing/2014/main" id="{4EA7F64A-11F6-4F87-BCF2-6C289703AEE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226913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32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49F45D-002C-1E62-FD07-4F404B43E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1540D-9D60-230B-01D9-5CDADD2498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E7CE3-0FA2-ACB4-A44E-37103349CD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92FD8E-87E2-433D-8B98-E12424CD4EE1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FF016-A7CD-F551-9650-26ACAA2B8D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6F2CD-917B-6852-6ACA-1C2186BFA1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54138D-B9E9-42D7-9467-2D1D702E7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92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F9A70E70-C058-4A66-85BB-82F2C235E0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1421" y="535612"/>
            <a:ext cx="5975917" cy="1207133"/>
          </a:xfrm>
        </p:spPr>
        <p:txBody>
          <a:bodyPr rtlCol="0">
            <a:normAutofit fontScale="90000"/>
          </a:bodyPr>
          <a:lstStyle/>
          <a:p>
            <a:pPr algn="ctr"/>
            <a:r>
              <a:rPr lang="en-GB" dirty="0"/>
              <a:t>Vygotsky’s Sociocultural Theory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2E9CFAF-B24B-125C-6AA0-55928AF73584}"/>
              </a:ext>
            </a:extLst>
          </p:cNvPr>
          <p:cNvSpPr/>
          <p:nvPr/>
        </p:nvSpPr>
        <p:spPr>
          <a:xfrm>
            <a:off x="1426029" y="2133600"/>
            <a:ext cx="9840685" cy="4005943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B1DFF4FF-96BE-9147-96D1-A240ED566C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37012" y="2428550"/>
            <a:ext cx="6524733" cy="3292717"/>
          </a:xfrm>
        </p:spPr>
        <p:txBody>
          <a:bodyPr rtlCol="0">
            <a:normAutofit/>
          </a:bodyPr>
          <a:lstStyle/>
          <a:p>
            <a:r>
              <a:rPr lang="en-GB" sz="2400" b="1" dirty="0"/>
              <a:t>NAME</a:t>
            </a:r>
            <a:r>
              <a:rPr lang="en-GB" sz="2400" dirty="0"/>
              <a:t> : </a:t>
            </a:r>
            <a:r>
              <a:rPr lang="en-GB" sz="2400" dirty="0" err="1"/>
              <a:t>saheeda</a:t>
            </a:r>
            <a:r>
              <a:rPr lang="en-GB" sz="2400" dirty="0"/>
              <a:t> </a:t>
            </a:r>
            <a:r>
              <a:rPr lang="en-GB" sz="2400" dirty="0" err="1"/>
              <a:t>miah</a:t>
            </a:r>
            <a:endParaRPr lang="en-GB" sz="2400" dirty="0"/>
          </a:p>
          <a:p>
            <a:r>
              <a:rPr lang="en-GB" sz="2400" b="1" dirty="0"/>
              <a:t>STUDENT NUMBER : </a:t>
            </a:r>
            <a:r>
              <a:rPr lang="en-GB" sz="2400" dirty="0"/>
              <a:t>2422429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Programme 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 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 code :  LCHS4009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 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OLUFEMI OLURANTI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Internal Verifier: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Dr Besty Jose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137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404A1D-D23F-B16A-8E6F-1AD53578C0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B233A-82A7-7F81-69E7-F3212177C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9090"/>
            <a:ext cx="7416452" cy="1325563"/>
          </a:xfrm>
        </p:spPr>
        <p:txBody>
          <a:bodyPr rtlCol="0">
            <a:normAutofit/>
          </a:bodyPr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19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96429D-1CD5-7571-0269-541251A8833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25286" y="1924653"/>
            <a:ext cx="4506685" cy="36714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will be presenting a short case study about a three-year-old girl named Amira, who has recently joined the nursery.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Amira shows some signs of anxiety when her carers leave, has limited verbal communication, and finds it difficult to join in group play.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this presentation, I will explain Vygotsky’s Sociocultural Theory and show how it can help us understand Amira’s needs and support her emotional, social, and cognitive development in the nursery setting.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FD8D650-99E8-758E-08F2-9CFB816D29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988" name="Footer Placeholder 4">
            <a:extLst>
              <a:ext uri="{FF2B5EF4-FFF2-40B4-BE49-F238E27FC236}">
                <a16:creationId xmlns:a16="http://schemas.microsoft.com/office/drawing/2014/main" id="{B2BE8CBA-35A4-5B6C-9601-1A66E8366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BD4E840C-B2B4-D14D-1891-12AC218BE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805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9090"/>
            <a:ext cx="7416452" cy="1325563"/>
          </a:xfrm>
        </p:spPr>
        <p:txBody>
          <a:bodyPr rtlCol="0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Background of Case - About Amira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6289110" cy="27797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Age: 3 years old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Recently joined the nursery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Signs of separation anxiety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Limited verbal 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Difficulty joining group play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B977C86-3B4D-43C8-8241-380CB8620E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988" name="Footer Placeholder 4">
            <a:extLst>
              <a:ext uri="{FF2B5EF4-FFF2-40B4-BE49-F238E27FC236}">
                <a16:creationId xmlns:a16="http://schemas.microsoft.com/office/drawing/2014/main" id="{913B4A80-6C83-FB4C-8D49-B81A9804D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F477A88-2AF7-461F-A62A-2370C0384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991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Vygotsky’s Sociocultural Theory</a:t>
            </a:r>
          </a:p>
        </p:txBody>
      </p:sp>
      <p:sp>
        <p:nvSpPr>
          <p:cNvPr id="55" name="Date Placeholder 54">
            <a:extLst>
              <a:ext uri="{FF2B5EF4-FFF2-40B4-BE49-F238E27FC236}">
                <a16:creationId xmlns:a16="http://schemas.microsoft.com/office/drawing/2014/main" id="{C1F1F924-C1EC-4BB5-8224-376BC2BB69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448F4FF-8F5D-4535-8008-20CDEFD60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F7EC33B-7FB7-D460-582F-2A568DFD494F}"/>
              </a:ext>
            </a:extLst>
          </p:cNvPr>
          <p:cNvSpPr txBox="1"/>
          <p:nvPr/>
        </p:nvSpPr>
        <p:spPr>
          <a:xfrm>
            <a:off x="838200" y="1819352"/>
            <a:ext cx="8380956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Learning occurs through social interaction.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Thinking and learning are influenced by culture and language.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Guided by a higher “more knowledgeable other” testacy.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Key concepts: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Zone of Proximal Development (ZPD).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Growth on the Scaffolding – emotional, social, cognitive, and physical.</a:t>
            </a:r>
          </a:p>
        </p:txBody>
      </p:sp>
    </p:spTree>
    <p:extLst>
      <p:ext uri="{BB962C8B-B14F-4D97-AF65-F5344CB8AC3E}">
        <p14:creationId xmlns:p14="http://schemas.microsoft.com/office/powerpoint/2010/main" val="731641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6532" y="365125"/>
            <a:ext cx="7339641" cy="1325563"/>
          </a:xfrm>
        </p:spPr>
        <p:txBody>
          <a:bodyPr rtlCol="0"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Implications for the Early Years</a:t>
            </a:r>
          </a:p>
        </p:txBody>
      </p:sp>
      <p:sp>
        <p:nvSpPr>
          <p:cNvPr id="71" name="Date Placeholder 70">
            <a:extLst>
              <a:ext uri="{FF2B5EF4-FFF2-40B4-BE49-F238E27FC236}">
                <a16:creationId xmlns:a16="http://schemas.microsoft.com/office/drawing/2014/main" id="{7363D8F0-2EF2-4A27-857F-6DF970D539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46" name="Slide Number Placeholder 45">
            <a:extLst>
              <a:ext uri="{FF2B5EF4-FFF2-40B4-BE49-F238E27FC236}">
                <a16:creationId xmlns:a16="http://schemas.microsoft.com/office/drawing/2014/main" id="{8A87D3CE-45F6-472C-A82F-FE244BA4A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FE25D71-6E02-9CA5-2669-F13BD85DF8B1}"/>
              </a:ext>
            </a:extLst>
          </p:cNvPr>
          <p:cNvSpPr txBox="1"/>
          <p:nvPr/>
        </p:nvSpPr>
        <p:spPr>
          <a:xfrm>
            <a:off x="4863230" y="2078274"/>
            <a:ext cx="6535456" cy="38904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Learning through play and dialogue.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Encourages guided participation.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Language is a helping hand to Consciousness.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Relevant to EYFS social learning theories.</a:t>
            </a:r>
          </a:p>
        </p:txBody>
      </p:sp>
    </p:spTree>
    <p:extLst>
      <p:ext uri="{BB962C8B-B14F-4D97-AF65-F5344CB8AC3E}">
        <p14:creationId xmlns:p14="http://schemas.microsoft.com/office/powerpoint/2010/main" val="1775124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7BB13-4AF5-4C37-A4E4-C8EBF618E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60" y="365760"/>
            <a:ext cx="10318690" cy="1325880"/>
          </a:xfrm>
        </p:spPr>
        <p:txBody>
          <a:bodyPr rtlCol="0"/>
          <a:lstStyle/>
          <a:p>
            <a:r>
              <a:rPr lang="en-GB" dirty="0"/>
              <a:t>Applying the Theory to Amira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5CAEF-2A13-4560-AAF3-0F8CD9FE1C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E114A7-DC0A-4A72-830D-FAA9026E9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C6E5E06-8936-476F-A154-802EC60B0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6</a:t>
            </a:fld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519290A-DFC5-81F6-9F0F-9515ACD0102F}"/>
              </a:ext>
            </a:extLst>
          </p:cNvPr>
          <p:cNvSpPr txBox="1"/>
          <p:nvPr/>
        </p:nvSpPr>
        <p:spPr>
          <a:xfrm>
            <a:off x="1303750" y="2071987"/>
            <a:ext cx="9954799" cy="24170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Anxiety: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Linked to new environment</a:t>
            </a:r>
          </a:p>
          <a:p>
            <a:pPr marL="51435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Limited speech: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Needs language scaffolding</a:t>
            </a:r>
          </a:p>
          <a:p>
            <a:pPr marL="51435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playing Challenge rating: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group ZPD</a:t>
            </a:r>
          </a:p>
          <a:p>
            <a:pPr marL="51435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Solution: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Direct engagement &amp; modelling from peers</a:t>
            </a:r>
          </a:p>
        </p:txBody>
      </p:sp>
    </p:spTree>
    <p:extLst>
      <p:ext uri="{BB962C8B-B14F-4D97-AF65-F5344CB8AC3E}">
        <p14:creationId xmlns:p14="http://schemas.microsoft.com/office/powerpoint/2010/main" val="2281914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>
            <a:normAutofit/>
          </a:bodyPr>
          <a:lstStyle/>
          <a:p>
            <a:r>
              <a:rPr lang="en-GB" dirty="0"/>
              <a:t>Practical Strategies</a:t>
            </a:r>
          </a:p>
        </p:txBody>
      </p:sp>
      <p:pic>
        <p:nvPicPr>
          <p:cNvPr id="30" name="Content Placeholder 29" descr="Open hand with plant outline">
            <a:extLst>
              <a:ext uri="{FF2B5EF4-FFF2-40B4-BE49-F238E27FC236}">
                <a16:creationId xmlns:a16="http://schemas.microsoft.com/office/drawing/2014/main" id="{A374E7BE-5E60-473E-89A9-F51DD0CE9B1D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1000" y="570706"/>
            <a:ext cx="914400" cy="9144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27957-2A18-4113-A885-6BA5C784BD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39C2B3-BF73-4E56-810C-5C72D0ADD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  <a:endParaRPr lang="en-GB" dirty="0"/>
          </a:p>
        </p:txBody>
      </p:sp>
      <p:sp>
        <p:nvSpPr>
          <p:cNvPr id="85" name="Slide Number Placeholder 84">
            <a:extLst>
              <a:ext uri="{FF2B5EF4-FFF2-40B4-BE49-F238E27FC236}">
                <a16:creationId xmlns:a16="http://schemas.microsoft.com/office/drawing/2014/main" id="{5EB842A5-6634-4B31-B78C-639CDAF54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7</a:t>
            </a:fld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95F0178-C028-ED81-3DE6-98356D239EB8}"/>
              </a:ext>
            </a:extLst>
          </p:cNvPr>
          <p:cNvSpPr txBox="1"/>
          <p:nvPr/>
        </p:nvSpPr>
        <p:spPr>
          <a:xfrm>
            <a:off x="1171184" y="2240229"/>
            <a:ext cx="9025002" cy="33068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Scaffolded conversations during play.</a:t>
            </a:r>
          </a:p>
          <a:p>
            <a:pPr marL="285750" indent="-28575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Peer modelling with empathetic peers.</a:t>
            </a:r>
          </a:p>
          <a:p>
            <a:pPr marL="285750" indent="-28575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Predictable routines to reduce anxiety.</a:t>
            </a:r>
          </a:p>
          <a:p>
            <a:pPr marL="285750" indent="-28575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Activities rich in language – rhymes, stories, play acting.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Parental collaboration for consistency.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0179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B4C32FCE-D6AF-A0FC-F573-0FA5AE728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7963"/>
            <a:ext cx="10515600" cy="1325563"/>
          </a:xfrm>
        </p:spPr>
        <p:txBody>
          <a:bodyPr/>
          <a:lstStyle/>
          <a:p>
            <a:r>
              <a:rPr lang="en-GB" dirty="0"/>
              <a:t>Nature and Nurture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C5AC95A-ADD2-CDC5-F9EB-B92B45078BF1}"/>
              </a:ext>
            </a:extLst>
          </p:cNvPr>
          <p:cNvSpPr txBox="1"/>
          <p:nvPr/>
        </p:nvSpPr>
        <p:spPr>
          <a:xfrm>
            <a:off x="1030787" y="3429000"/>
            <a:ext cx="10130425" cy="17932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Nature (Biological): Temperament, genetic traits.</a:t>
            </a:r>
          </a:p>
          <a:p>
            <a:pPr marL="457200" indent="-45720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Nurture (Environmental): Parenting, culture, nursery</a:t>
            </a:r>
          </a:p>
          <a:p>
            <a:pPr marL="457200" indent="-45720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yet each can impact social and cognitive development..</a:t>
            </a:r>
          </a:p>
        </p:txBody>
      </p:sp>
    </p:spTree>
    <p:extLst>
      <p:ext uri="{BB962C8B-B14F-4D97-AF65-F5344CB8AC3E}">
        <p14:creationId xmlns:p14="http://schemas.microsoft.com/office/powerpoint/2010/main" val="15775292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C7E62-A592-A6EF-468C-B38D5C6D27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2DCF0-122E-565A-9900-20F517D0C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>
            <a:normAutofit/>
          </a:bodyPr>
          <a:lstStyle/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Vygotsky’s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Theory and Assessment</a:t>
            </a:r>
          </a:p>
        </p:txBody>
      </p:sp>
      <p:pic>
        <p:nvPicPr>
          <p:cNvPr id="30" name="Content Placeholder 29" descr="Open hand with plant outline">
            <a:extLst>
              <a:ext uri="{FF2B5EF4-FFF2-40B4-BE49-F238E27FC236}">
                <a16:creationId xmlns:a16="http://schemas.microsoft.com/office/drawing/2014/main" id="{12BBD372-AA20-47E4-B14C-077CE2EBB68A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96600" y="5230388"/>
            <a:ext cx="914400" cy="914400"/>
          </a:xfrm>
        </p:spPr>
      </p:pic>
      <p:sp>
        <p:nvSpPr>
          <p:cNvPr id="85" name="Slide Number Placeholder 84">
            <a:extLst>
              <a:ext uri="{FF2B5EF4-FFF2-40B4-BE49-F238E27FC236}">
                <a16:creationId xmlns:a16="http://schemas.microsoft.com/office/drawing/2014/main" id="{B33CFA07-85B8-EF02-6006-ABF7A02A8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C82605A-8816-D20C-27E8-14F232AADF3E}"/>
              </a:ext>
            </a:extLst>
          </p:cNvPr>
          <p:cNvSpPr/>
          <p:nvPr/>
        </p:nvSpPr>
        <p:spPr>
          <a:xfrm>
            <a:off x="1089764" y="2367418"/>
            <a:ext cx="4885151" cy="304898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Promotes collaborative learning.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Practitioner as facilitator.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Influenced EYFS framework.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B38AFAD-2D88-589F-4045-B8360A9A34F1}"/>
              </a:ext>
            </a:extLst>
          </p:cNvPr>
          <p:cNvSpPr/>
          <p:nvPr/>
        </p:nvSpPr>
        <p:spPr>
          <a:xfrm>
            <a:off x="6217087" y="2367418"/>
            <a:ext cx="4679513" cy="304898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Underestimates biological factors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Limited focus on individual differences</a:t>
            </a:r>
          </a:p>
        </p:txBody>
      </p:sp>
    </p:spTree>
    <p:extLst>
      <p:ext uri="{BB962C8B-B14F-4D97-AF65-F5344CB8AC3E}">
        <p14:creationId xmlns:p14="http://schemas.microsoft.com/office/powerpoint/2010/main" val="1620682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5FB75C3E-5885-49DD-8190-BB1E8C511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/>
          <a:lstStyle/>
          <a:p>
            <a:r>
              <a:rPr lang="en-GB" dirty="0"/>
              <a:t>Conclusion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5B126C81-EB34-4B01-A592-C14F87B18B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22" name="Rectangle: Folded Corner 21">
            <a:extLst>
              <a:ext uri="{FF2B5EF4-FFF2-40B4-BE49-F238E27FC236}">
                <a16:creationId xmlns:a16="http://schemas.microsoft.com/office/drawing/2014/main" id="{5FC0DE5D-41E4-8A7F-7237-16C58BEBCD8E}"/>
              </a:ext>
            </a:extLst>
          </p:cNvPr>
          <p:cNvSpPr/>
          <p:nvPr/>
        </p:nvSpPr>
        <p:spPr>
          <a:xfrm>
            <a:off x="1114816" y="2617940"/>
            <a:ext cx="10238984" cy="3131507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Vygotsky’s theory explains Amira’s behaviour.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Scaffolding and interaction support development.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Parental collaboration enhances progress.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Supports holistic development – emotional, social, cognitive and physical.</a:t>
            </a:r>
          </a:p>
        </p:txBody>
      </p:sp>
    </p:spTree>
    <p:extLst>
      <p:ext uri="{BB962C8B-B14F-4D97-AF65-F5344CB8AC3E}">
        <p14:creationId xmlns:p14="http://schemas.microsoft.com/office/powerpoint/2010/main" val="3831300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34E487-F89A-928F-35B0-501F5309AB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87513AAA-E725-C5B1-DEAA-43EED5F4E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>
            <a:normAutofit/>
          </a:bodyPr>
          <a:lstStyle/>
          <a:p>
            <a:pPr algn="l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References (Harvard Style)   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08D7DB61-43BE-7E63-F6F2-CB63886724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22" name="Rectangle: Folded Corner 21">
            <a:extLst>
              <a:ext uri="{FF2B5EF4-FFF2-40B4-BE49-F238E27FC236}">
                <a16:creationId xmlns:a16="http://schemas.microsoft.com/office/drawing/2014/main" id="{AA73AC17-3CFE-AC25-1CFE-A22F962B5AFD}"/>
              </a:ext>
            </a:extLst>
          </p:cNvPr>
          <p:cNvSpPr/>
          <p:nvPr/>
        </p:nvSpPr>
        <p:spPr>
          <a:xfrm>
            <a:off x="1114816" y="1503124"/>
            <a:ext cx="10238984" cy="4853226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Berk, L.E. (2018)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Development Through the Lifespan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Vygotsky, L.S. (1978)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Mind in Society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Harvard University Press.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Rogoff, B. (2003)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The Cultural Nature of Human Development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Oxford University Press.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Smith, P.K., Cowie, H. &amp; Blades, M. (2015)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Understanding Children’s Development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Wiley-Blackwell.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Trawick-Smith, J. (2017)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Early Childhood Development: A Multicultural Perspective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(2021)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Statutory Framework for the Early Years Foundation Stage (EYFS)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DfE.</a:t>
            </a:r>
          </a:p>
        </p:txBody>
      </p:sp>
      <p:pic>
        <p:nvPicPr>
          <p:cNvPr id="3" name="Graphic 2" descr="Books with solid fill">
            <a:extLst>
              <a:ext uri="{FF2B5EF4-FFF2-40B4-BE49-F238E27FC236}">
                <a16:creationId xmlns:a16="http://schemas.microsoft.com/office/drawing/2014/main" id="{1A75A7ED-DB30-6D6E-53D5-E325913342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25000" y="50165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1543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545</Words>
  <Application>Microsoft Office PowerPoint</Application>
  <PresentationFormat>Widescreen</PresentationFormat>
  <Paragraphs>95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Vygotsky’s Sociocultural Theory</vt:lpstr>
      <vt:lpstr>Introduction</vt:lpstr>
      <vt:lpstr>Background of Case - About Amira</vt:lpstr>
      <vt:lpstr>Vygotsky’s Sociocultural Theory</vt:lpstr>
      <vt:lpstr>Implications for the Early Years</vt:lpstr>
      <vt:lpstr>Applying the Theory to Amira</vt:lpstr>
      <vt:lpstr>Practical Strategies</vt:lpstr>
      <vt:lpstr>Nature and Nurture</vt:lpstr>
      <vt:lpstr>Vygotsky’s Theory and Assessment</vt:lpstr>
      <vt:lpstr>Conclusion</vt:lpstr>
      <vt:lpstr>   References (Harvard Style)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Saheeda Miah</dc:creator>
  <cp:revision>1</cp:revision>
  <dcterms:created xsi:type="dcterms:W3CDTF">2025-10-09T16:07:58Z</dcterms:created>
  <dcterms:modified xsi:type="dcterms:W3CDTF">2025-10-09T16:26:06Z</dcterms:modified>
</cp:coreProperties>
</file>