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autoCompressPictures="0">
  <p:sldMasterIdLst>
    <p:sldMasterId id="2147483954" r:id="rId4"/>
  </p:sldMasterIdLst>
  <p:notesMasterIdLst>
    <p:notesMasterId r:id="rId13"/>
  </p:notesMasterIdLst>
  <p:handoutMasterIdLst>
    <p:handoutMasterId r:id="rId14"/>
  </p:handoutMasterIdLst>
  <p:sldIdLst>
    <p:sldId id="261" r:id="rId5"/>
    <p:sldId id="273" r:id="rId6"/>
    <p:sldId id="280" r:id="rId7"/>
    <p:sldId id="286" r:id="rId8"/>
    <p:sldId id="314" r:id="rId9"/>
    <p:sldId id="315" r:id="rId10"/>
    <p:sldId id="316" r:id="rId11"/>
    <p:sldId id="317" r:id="rId12"/>
  </p:sldIdLst>
  <p:sldSz cx="12192000" cy="6858000"/>
  <p:notesSz cx="6858000" cy="9144000"/>
  <p:defaultTextStyle>
    <a:defPPr rtl="0">
      <a:defRPr lang="en-gb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00"/>
    <a:srgbClr val="75503A"/>
    <a:srgbClr val="EEEEEE"/>
    <a:srgbClr val="87175F"/>
    <a:srgbClr val="EEC621"/>
    <a:srgbClr val="E58C09"/>
    <a:srgbClr val="43467B"/>
    <a:srgbClr val="AEA422"/>
    <a:srgbClr val="F69E1D"/>
    <a:srgbClr val="E19E6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3F14B48-398B-3EEF-69E5-06286C3E77E9}" v="163" dt="2025-11-06T15:56:50.963"/>
    <p1510:client id="{98306C4E-9D6B-8ACE-E98B-B9ED2E7F6DAC}" v="55" dt="2025-11-06T14:47:11.569"/>
    <p1510:client id="{EDEAC07E-B02D-4029-02AD-9CE682D5E030}" v="808" dt="2025-11-06T15:36:04.388"/>
  </p1510:revLst>
</p1510:revInfo>
</file>

<file path=ppt/tableStyles.xml><?xml version="1.0" encoding="utf-8"?>
<a:tblStyleLst xmlns:a="http://schemas.openxmlformats.org/drawingml/2006/main" def="{BDBED569-4797-4DF1-A0F4-6AAB3CD982D8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FD0F851-EC5A-4D38-B0AD-8093EC10F338}" styleName="Light Style 1 - Accent 5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5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5"/>
              </a:solidFill>
            </a:ln>
          </a:bottom>
        </a:tcBdr>
        <a:fill>
          <a:noFill/>
        </a:fill>
      </a:tcStyle>
    </a:firstRow>
  </a:tblStyle>
  <a:tblStyle styleId="{BDBED569-4797-4DF1-A0F4-6AAB3CD982D8}" styleName="Light Style 3 - Accent 5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 w="12700" cmpd="sng">
              <a:solidFill>
                <a:schemeClr val="accent5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20000"/>
            </a:schemeClr>
          </a:solidFill>
        </a:fill>
      </a:tcStyle>
    </a:band1H>
    <a:band1V>
      <a:tcStyle>
        <a:tcBdr/>
        <a:fill>
          <a:solidFill>
            <a:schemeClr val="accent5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5"/>
              </a:solidFill>
            </a:ln>
          </a:bottom>
        </a:tcBdr>
        <a:fill>
          <a:noFill/>
        </a:fill>
      </a:tcStyle>
    </a:firstRow>
  </a:tblStyle>
  <a:tblStyle styleId="{8FD4443E-F989-4FC4-A0C8-D5A2AF1F390B}" styleName="Dark Style 1 - Accent 5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5"/>
          </a:solidFill>
        </a:fill>
      </a:tcStyle>
    </a:wholeTbl>
    <a:band1H>
      <a:tcStyle>
        <a:tcBdr/>
        <a:fill>
          <a:solidFill>
            <a:schemeClr val="accent5">
              <a:shade val="60000"/>
            </a:schemeClr>
          </a:solidFill>
        </a:fill>
      </a:tcStyle>
    </a:band1H>
    <a:band1V>
      <a:tcStyle>
        <a:tcBdr/>
        <a:fill>
          <a:solidFill>
            <a:schemeClr val="accent5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5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5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5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notesViewPr>
    <p:cSldViewPr snapToGrid="0">
      <p:cViewPr>
        <p:scale>
          <a:sx n="1" d="2"/>
          <a:sy n="1" d="2"/>
        </p:scale>
        <p:origin x="0" y="0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notesMaster" Target="notesMasters/notesMaster1.xml"/><Relationship Id="rId18" Type="http://schemas.openxmlformats.org/officeDocument/2006/relationships/tableStyles" Target="tableStyle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presProps" Target="presProps.xml"/><Relationship Id="rId10" Type="http://schemas.openxmlformats.org/officeDocument/2006/relationships/slide" Target="slides/slide6.xml"/><Relationship Id="rId19" Type="http://schemas.microsoft.com/office/2015/10/relationships/revisionInfo" Target="revisionInfo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64464472-DAE5-4012-9A5A-CB432293B44E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GB">
              <a:latin typeface="Tw Cen MT" panose="020B0602020104020603" pitchFamily="34" charset="0"/>
            </a:endParaRP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586DB41-0314-4E22-8F5A-547FA67B06A6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 rtl="0"/>
            <a:fld id="{6258F2BD-11CB-41D7-ACE1-CB931506CAE3}" type="datetime1">
              <a:rPr lang="en-GB" smtClean="0">
                <a:latin typeface="Tw Cen MT" panose="020B0602020104020603" pitchFamily="34" charset="0"/>
              </a:rPr>
              <a:t>13/11/2025</a:t>
            </a:fld>
            <a:endParaRPr lang="en-GB">
              <a:latin typeface="Tw Cen MT" panose="020B0602020104020603" pitchFamily="34" charset="0"/>
            </a:endParaRP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563188E-D235-4A3B-823C-E0E10F336CC4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GB">
              <a:latin typeface="Tw Cen MT" panose="020B0602020104020603" pitchFamily="34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4D3A68C-A1CC-4704-8503-01E13B0AED61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41BB1589-0F8A-400D-AEF4-57688446A2F5}" type="slidenum">
              <a:rPr lang="en-GB" smtClean="0">
                <a:latin typeface="Tw Cen MT" panose="020B0602020104020603" pitchFamily="34" charset="0"/>
              </a:rPr>
              <a:t>‹#›</a:t>
            </a:fld>
            <a:endParaRPr lang="en-GB">
              <a:latin typeface="Tw Cen MT" panose="020B0602020104020603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21910589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>
                <a:latin typeface="Tw Cen MT" panose="020B0602020104020603" pitchFamily="34" charset="0"/>
              </a:defRPr>
            </a:lvl1pPr>
          </a:lstStyle>
          <a:p>
            <a:pPr rtl="0"/>
            <a:endParaRPr lang="en-GB" noProof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>
                <a:latin typeface="Tw Cen MT" panose="020B0602020104020603" pitchFamily="34" charset="0"/>
              </a:defRPr>
            </a:lvl1pPr>
          </a:lstStyle>
          <a:p>
            <a:pPr rtl="0"/>
            <a:fld id="{7B1D4F73-BBEC-4515-9637-2C90D336509A}" type="datetime1">
              <a:rPr lang="en-GB" noProof="0" smtClean="0"/>
              <a:t>13/11/2025</a:t>
            </a:fld>
            <a:endParaRPr lang="en-GB" noProof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rtl="0"/>
            <a:endParaRPr lang="en-GB" noProof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>
                <a:latin typeface="Tw Cen MT" panose="020B0602020104020603" pitchFamily="34" charset="0"/>
              </a:defRPr>
            </a:lvl1pPr>
          </a:lstStyle>
          <a:p>
            <a:pPr rtl="0"/>
            <a:endParaRPr lang="en-GB" noProof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>
                <a:latin typeface="Tw Cen MT" panose="020B0602020104020603" pitchFamily="34" charset="0"/>
              </a:defRPr>
            </a:lvl1pPr>
          </a:lstStyle>
          <a:p>
            <a:pPr rtl="0"/>
            <a:fld id="{DAE5FABD-26C8-4F74-B1E3-45BC91BC9D7B}" type="slidenum">
              <a:rPr lang="en-GB" noProof="0" smtClean="0"/>
              <a:pPr rtl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507753503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Tw Cen MT" panose="020B0602020104020603" pitchFamily="34" charset="0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Tw Cen MT" panose="020B0602020104020603" pitchFamily="34" charset="0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Tw Cen MT" panose="020B0602020104020603" pitchFamily="34" charset="0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Tw Cen MT" panose="020B0602020104020603" pitchFamily="34" charset="0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Tw Cen MT" panose="020B0602020104020603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/>
          <a:p>
            <a:pPr rtl="0"/>
            <a:fld id="{DAE5FABD-26C8-4F74-B1E3-45BC91BC9D7B}" type="slidenum">
              <a:rPr lang="en-GB" smtClean="0"/>
              <a:pPr rtl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798716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/>
          <a:p>
            <a:pPr rtl="0"/>
            <a:fld id="{DAE5FABD-26C8-4F74-B1E3-45BC91BC9D7B}" type="slidenum">
              <a:rPr lang="en-GB" smtClean="0"/>
              <a:pPr rtl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4491078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/>
          <a:p>
            <a:pPr rtl="0"/>
            <a:fld id="{DAE5FABD-26C8-4F74-B1E3-45BC91BC9D7B}" type="slidenum">
              <a:rPr lang="en-GB" smtClean="0"/>
              <a:pPr rtl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2474674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/>
          <a:p>
            <a:pPr rtl="0"/>
            <a:fld id="{DAE5FABD-26C8-4F74-B1E3-45BC91BC9D7B}" type="slidenum">
              <a:rPr lang="en-GB" smtClean="0"/>
              <a:pPr rtl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3529429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_DeepYellow"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" name="Text Placeholder 52">
            <a:extLst>
              <a:ext uri="{FF2B5EF4-FFF2-40B4-BE49-F238E27FC236}">
                <a16:creationId xmlns:a16="http://schemas.microsoft.com/office/drawing/2014/main" id="{4016877F-9863-4CBC-B4AF-D4764DBA67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1181099" y="457200"/>
            <a:ext cx="8128343" cy="6248400"/>
          </a:xfrm>
          <a:custGeom>
            <a:avLst/>
            <a:gdLst>
              <a:gd name="connsiteX0" fmla="*/ 0 w 8128343"/>
              <a:gd name="connsiteY0" fmla="*/ 0 h 6248400"/>
              <a:gd name="connsiteX1" fmla="*/ 8128343 w 8128343"/>
              <a:gd name="connsiteY1" fmla="*/ 0 h 6248400"/>
              <a:gd name="connsiteX2" fmla="*/ 8128343 w 8128343"/>
              <a:gd name="connsiteY2" fmla="*/ 3258609 h 6248400"/>
              <a:gd name="connsiteX3" fmla="*/ 5858354 w 8128343"/>
              <a:gd name="connsiteY3" fmla="*/ 6248400 h 6248400"/>
              <a:gd name="connsiteX4" fmla="*/ 0 w 8128343"/>
              <a:gd name="connsiteY4" fmla="*/ 6248400 h 62484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8128343" h="6248400">
                <a:moveTo>
                  <a:pt x="0" y="0"/>
                </a:moveTo>
                <a:lnTo>
                  <a:pt x="8128343" y="0"/>
                </a:lnTo>
                <a:lnTo>
                  <a:pt x="8128343" y="3258609"/>
                </a:lnTo>
                <a:lnTo>
                  <a:pt x="5858354" y="6248400"/>
                </a:lnTo>
                <a:lnTo>
                  <a:pt x="0" y="62484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 marL="0" indent="0">
              <a:buNone/>
              <a:defRPr lang="en-GB" sz="1800" dirty="0">
                <a:solidFill>
                  <a:schemeClr val="lt1">
                    <a:alpha val="0"/>
                  </a:schemeClr>
                </a:solidFill>
              </a:defRPr>
            </a:lvl1pPr>
          </a:lstStyle>
          <a:p>
            <a:pPr marL="0" lvl="0" algn="ctr" rtl="0"/>
            <a:r>
              <a:rPr lang="en-GB" noProof="0"/>
              <a:t>I</a:t>
            </a:r>
          </a:p>
        </p:txBody>
      </p:sp>
      <p:sp>
        <p:nvSpPr>
          <p:cNvPr id="48" name="Freeform: Shape 47">
            <a:extLst>
              <a:ext uri="{FF2B5EF4-FFF2-40B4-BE49-F238E27FC236}">
                <a16:creationId xmlns:a16="http://schemas.microsoft.com/office/drawing/2014/main" id="{9070D0C4-1F90-4B84-B84E-8285FA0A01B0}"/>
              </a:ext>
            </a:extLst>
          </p:cNvPr>
          <p:cNvSpPr/>
          <p:nvPr userDrawn="1"/>
        </p:nvSpPr>
        <p:spPr>
          <a:xfrm rot="2232448">
            <a:off x="9455741" y="-926244"/>
            <a:ext cx="131438" cy="8710488"/>
          </a:xfrm>
          <a:custGeom>
            <a:avLst/>
            <a:gdLst>
              <a:gd name="connsiteX0" fmla="*/ 0 w 131438"/>
              <a:gd name="connsiteY0" fmla="*/ 99793 h 8710488"/>
              <a:gd name="connsiteX1" fmla="*/ 131438 w 131438"/>
              <a:gd name="connsiteY1" fmla="*/ 0 h 8710488"/>
              <a:gd name="connsiteX2" fmla="*/ 131438 w 131438"/>
              <a:gd name="connsiteY2" fmla="*/ 8610694 h 8710488"/>
              <a:gd name="connsiteX3" fmla="*/ 0 w 131438"/>
              <a:gd name="connsiteY3" fmla="*/ 8710488 h 87104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31438" h="8710488">
                <a:moveTo>
                  <a:pt x="0" y="99793"/>
                </a:moveTo>
                <a:lnTo>
                  <a:pt x="131438" y="0"/>
                </a:lnTo>
                <a:lnTo>
                  <a:pt x="131438" y="8610694"/>
                </a:lnTo>
                <a:lnTo>
                  <a:pt x="0" y="8710488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49" name="Freeform: Shape 48">
            <a:extLst>
              <a:ext uri="{FF2B5EF4-FFF2-40B4-BE49-F238E27FC236}">
                <a16:creationId xmlns:a16="http://schemas.microsoft.com/office/drawing/2014/main" id="{B8546525-A0E6-4238-93BC-5D43C93A45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2232448">
            <a:off x="9332817" y="-941780"/>
            <a:ext cx="172357" cy="8741560"/>
          </a:xfrm>
          <a:custGeom>
            <a:avLst/>
            <a:gdLst>
              <a:gd name="connsiteX0" fmla="*/ 172357 w 172357"/>
              <a:gd name="connsiteY0" fmla="*/ 0 h 8741560"/>
              <a:gd name="connsiteX1" fmla="*/ 172357 w 172357"/>
              <a:gd name="connsiteY1" fmla="*/ 8610698 h 8741560"/>
              <a:gd name="connsiteX2" fmla="*/ 0 w 172357"/>
              <a:gd name="connsiteY2" fmla="*/ 8741560 h 8741560"/>
              <a:gd name="connsiteX3" fmla="*/ 0 w 172357"/>
              <a:gd name="connsiteY3" fmla="*/ 130862 h 87415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72357" h="8741560">
                <a:moveTo>
                  <a:pt x="172357" y="0"/>
                </a:moveTo>
                <a:lnTo>
                  <a:pt x="172357" y="8610698"/>
                </a:lnTo>
                <a:lnTo>
                  <a:pt x="0" y="8741560"/>
                </a:lnTo>
                <a:lnTo>
                  <a:pt x="0" y="130862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 defTabSz="914400" rtl="0"/>
            <a:endParaRPr lang="en-GB" noProof="0"/>
          </a:p>
        </p:txBody>
      </p:sp>
      <p:sp>
        <p:nvSpPr>
          <p:cNvPr id="17" name="Text Placeholder 16">
            <a:extLst>
              <a:ext uri="{FF2B5EF4-FFF2-40B4-BE49-F238E27FC236}">
                <a16:creationId xmlns:a16="http://schemas.microsoft.com/office/drawing/2014/main" id="{FF9E63E5-568A-4FA2-9851-E5BFA12B85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990599" y="304800"/>
            <a:ext cx="8128343" cy="6248400"/>
          </a:xfrm>
          <a:solidFill>
            <a:schemeClr val="bg1"/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rtlCol="0"/>
          <a:lstStyle>
            <a:lvl1pPr marL="0" indent="0">
              <a:buNone/>
              <a:defRPr>
                <a:solidFill>
                  <a:schemeClr val="tx1">
                    <a:alpha val="0"/>
                  </a:schemeClr>
                </a:solidFill>
              </a:defRPr>
            </a:lvl1pPr>
          </a:lstStyle>
          <a:p>
            <a:pPr lvl="0" rtl="0"/>
            <a:r>
              <a:rPr lang="en-GB" noProof="0"/>
              <a:t>I</a:t>
            </a: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78135" y="1219199"/>
            <a:ext cx="7232465" cy="2732439"/>
          </a:xfrm>
        </p:spPr>
        <p:txBody>
          <a:bodyPr rtlCol="0" anchor="t">
            <a:normAutofit/>
          </a:bodyPr>
          <a:lstStyle>
            <a:lvl1pPr algn="l">
              <a:defRPr lang="en-US" sz="5000" kern="1200" cap="all" spc="100" baseline="0" dirty="0">
                <a:solidFill>
                  <a:srgbClr val="2C2E52"/>
                </a:solidFill>
                <a:latin typeface="+mj-lt"/>
                <a:ea typeface="+mj-ea"/>
                <a:cs typeface="+mj-cs"/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8134" y="4069079"/>
            <a:ext cx="5022666" cy="1463040"/>
          </a:xfrm>
        </p:spPr>
        <p:txBody>
          <a:bodyPr lIns="91440" rIns="91440" rtlCol="0" anchor="t">
            <a:norm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lang="en-US" sz="2000" kern="1200" dirty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800"/>
            </a:lvl4pPr>
            <a:lvl5pPr marL="1828800" indent="0" algn="ctr">
              <a:buNone/>
              <a:defRPr sz="1800"/>
            </a:lvl5pPr>
            <a:lvl6pPr marL="2286000" indent="0" algn="ctr">
              <a:buNone/>
              <a:defRPr sz="1800"/>
            </a:lvl6pPr>
            <a:lvl7pPr marL="2743200" indent="0" algn="ctr">
              <a:buNone/>
              <a:defRPr sz="1800"/>
            </a:lvl7pPr>
            <a:lvl8pPr marL="3200400" indent="0" algn="ctr">
              <a:buNone/>
              <a:defRPr sz="1800"/>
            </a:lvl8pPr>
            <a:lvl9pPr marL="3657600" indent="0" algn="ctr">
              <a:buNone/>
              <a:defRPr sz="18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E905A207-2310-4F94-86E5-13B4CCC359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5400000" flipV="1">
            <a:off x="1562101" y="-114299"/>
            <a:ext cx="304797" cy="5334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 defTabSz="914400" rtl="0"/>
            <a:endParaRPr lang="en-GB" noProof="0"/>
          </a:p>
        </p:txBody>
      </p:sp>
      <p:sp>
        <p:nvSpPr>
          <p:cNvPr id="19" name="Picture Placeholder 18">
            <a:extLst>
              <a:ext uri="{FF2B5EF4-FFF2-40B4-BE49-F238E27FC236}">
                <a16:creationId xmlns:a16="http://schemas.microsoft.com/office/drawing/2014/main" id="{018BFA80-A3BB-4316-BD6E-3E5F6B4D89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pic" sz="quarter" idx="11" hasCustomPrompt="1"/>
          </p:nvPr>
        </p:nvSpPr>
        <p:spPr>
          <a:xfrm>
            <a:off x="7013448" y="34960"/>
            <a:ext cx="5178552" cy="6823040"/>
          </a:xfrm>
          <a:custGeom>
            <a:avLst/>
            <a:gdLst>
              <a:gd name="connsiteX0" fmla="*/ 5178552 w 5178552"/>
              <a:gd name="connsiteY0" fmla="*/ 0 h 6823040"/>
              <a:gd name="connsiteX1" fmla="*/ 5178552 w 5178552"/>
              <a:gd name="connsiteY1" fmla="*/ 6823040 h 6823040"/>
              <a:gd name="connsiteX2" fmla="*/ 1752601 w 5178552"/>
              <a:gd name="connsiteY2" fmla="*/ 6823040 h 6823040"/>
              <a:gd name="connsiteX3" fmla="*/ 0 w 5178552"/>
              <a:gd name="connsiteY3" fmla="*/ 6823040 h 68230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178552" h="6823040">
                <a:moveTo>
                  <a:pt x="5178552" y="0"/>
                </a:moveTo>
                <a:lnTo>
                  <a:pt x="5178552" y="6823040"/>
                </a:lnTo>
                <a:lnTo>
                  <a:pt x="1752601" y="6823040"/>
                </a:lnTo>
                <a:lnTo>
                  <a:pt x="0" y="6823040"/>
                </a:lnTo>
                <a:close/>
              </a:path>
            </a:pathLst>
          </a:custGeom>
          <a:solidFill>
            <a:schemeClr val="bg1"/>
          </a:solidFill>
        </p:spPr>
        <p:txBody>
          <a:bodyPr wrap="square" rtlCol="0" anchor="ctr">
            <a:noAutofit/>
          </a:bodyPr>
          <a:lstStyle>
            <a:lvl1pPr marL="0" indent="0" algn="ctr">
              <a:buNone/>
              <a:defRPr/>
            </a:lvl1pPr>
          </a:lstStyle>
          <a:p>
            <a:pPr rtl="0"/>
            <a:r>
              <a:rPr lang="en-GB" noProof="0"/>
              <a:t>Insert Image</a:t>
            </a:r>
          </a:p>
        </p:txBody>
      </p:sp>
    </p:spTree>
    <p:extLst>
      <p:ext uri="{BB962C8B-B14F-4D97-AF65-F5344CB8AC3E}">
        <p14:creationId xmlns:p14="http://schemas.microsoft.com/office/powerpoint/2010/main" val="262540411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1_Title Slide_DeepYellow"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" name="Text Placeholder 52">
            <a:extLst>
              <a:ext uri="{FF2B5EF4-FFF2-40B4-BE49-F238E27FC236}">
                <a16:creationId xmlns:a16="http://schemas.microsoft.com/office/drawing/2014/main" id="{4016877F-9863-4CBC-B4AF-D4764DBA67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1181099" y="457200"/>
            <a:ext cx="8128343" cy="6248400"/>
          </a:xfrm>
          <a:custGeom>
            <a:avLst/>
            <a:gdLst>
              <a:gd name="connsiteX0" fmla="*/ 0 w 8128343"/>
              <a:gd name="connsiteY0" fmla="*/ 0 h 6248400"/>
              <a:gd name="connsiteX1" fmla="*/ 8128343 w 8128343"/>
              <a:gd name="connsiteY1" fmla="*/ 0 h 6248400"/>
              <a:gd name="connsiteX2" fmla="*/ 8128343 w 8128343"/>
              <a:gd name="connsiteY2" fmla="*/ 3258609 h 6248400"/>
              <a:gd name="connsiteX3" fmla="*/ 5858354 w 8128343"/>
              <a:gd name="connsiteY3" fmla="*/ 6248400 h 6248400"/>
              <a:gd name="connsiteX4" fmla="*/ 0 w 8128343"/>
              <a:gd name="connsiteY4" fmla="*/ 6248400 h 62484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8128343" h="6248400">
                <a:moveTo>
                  <a:pt x="0" y="0"/>
                </a:moveTo>
                <a:lnTo>
                  <a:pt x="8128343" y="0"/>
                </a:lnTo>
                <a:lnTo>
                  <a:pt x="8128343" y="3258609"/>
                </a:lnTo>
                <a:lnTo>
                  <a:pt x="5858354" y="6248400"/>
                </a:lnTo>
                <a:lnTo>
                  <a:pt x="0" y="6248400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 marL="0" indent="0">
              <a:buNone/>
              <a:defRPr lang="en-GB" sz="1800" dirty="0">
                <a:solidFill>
                  <a:schemeClr val="lt1">
                    <a:alpha val="0"/>
                  </a:schemeClr>
                </a:solidFill>
              </a:defRPr>
            </a:lvl1pPr>
          </a:lstStyle>
          <a:p>
            <a:pPr marL="0" lvl="0" algn="ctr" rtl="0"/>
            <a:r>
              <a:rPr lang="en-GB" noProof="0"/>
              <a:t>I</a:t>
            </a:r>
          </a:p>
        </p:txBody>
      </p:sp>
      <p:sp>
        <p:nvSpPr>
          <p:cNvPr id="48" name="Freeform: Shape 47">
            <a:extLst>
              <a:ext uri="{FF2B5EF4-FFF2-40B4-BE49-F238E27FC236}">
                <a16:creationId xmlns:a16="http://schemas.microsoft.com/office/drawing/2014/main" id="{9070D0C4-1F90-4B84-B84E-8285FA0A01B0}"/>
              </a:ext>
            </a:extLst>
          </p:cNvPr>
          <p:cNvSpPr/>
          <p:nvPr userDrawn="1"/>
        </p:nvSpPr>
        <p:spPr>
          <a:xfrm rot="2232448">
            <a:off x="9455741" y="-926244"/>
            <a:ext cx="131438" cy="8710488"/>
          </a:xfrm>
          <a:custGeom>
            <a:avLst/>
            <a:gdLst>
              <a:gd name="connsiteX0" fmla="*/ 0 w 131438"/>
              <a:gd name="connsiteY0" fmla="*/ 99793 h 8710488"/>
              <a:gd name="connsiteX1" fmla="*/ 131438 w 131438"/>
              <a:gd name="connsiteY1" fmla="*/ 0 h 8710488"/>
              <a:gd name="connsiteX2" fmla="*/ 131438 w 131438"/>
              <a:gd name="connsiteY2" fmla="*/ 8610694 h 8710488"/>
              <a:gd name="connsiteX3" fmla="*/ 0 w 131438"/>
              <a:gd name="connsiteY3" fmla="*/ 8710488 h 87104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31438" h="8710488">
                <a:moveTo>
                  <a:pt x="0" y="99793"/>
                </a:moveTo>
                <a:lnTo>
                  <a:pt x="131438" y="0"/>
                </a:lnTo>
                <a:lnTo>
                  <a:pt x="131438" y="8610694"/>
                </a:lnTo>
                <a:lnTo>
                  <a:pt x="0" y="8710488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49" name="Freeform: Shape 48">
            <a:extLst>
              <a:ext uri="{FF2B5EF4-FFF2-40B4-BE49-F238E27FC236}">
                <a16:creationId xmlns:a16="http://schemas.microsoft.com/office/drawing/2014/main" id="{B8546525-A0E6-4238-93BC-5D43C93A45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2232448">
            <a:off x="9332817" y="-941780"/>
            <a:ext cx="172357" cy="8741560"/>
          </a:xfrm>
          <a:custGeom>
            <a:avLst/>
            <a:gdLst>
              <a:gd name="connsiteX0" fmla="*/ 172357 w 172357"/>
              <a:gd name="connsiteY0" fmla="*/ 0 h 8741560"/>
              <a:gd name="connsiteX1" fmla="*/ 172357 w 172357"/>
              <a:gd name="connsiteY1" fmla="*/ 8610698 h 8741560"/>
              <a:gd name="connsiteX2" fmla="*/ 0 w 172357"/>
              <a:gd name="connsiteY2" fmla="*/ 8741560 h 8741560"/>
              <a:gd name="connsiteX3" fmla="*/ 0 w 172357"/>
              <a:gd name="connsiteY3" fmla="*/ 130862 h 87415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72357" h="8741560">
                <a:moveTo>
                  <a:pt x="172357" y="0"/>
                </a:moveTo>
                <a:lnTo>
                  <a:pt x="172357" y="8610698"/>
                </a:lnTo>
                <a:lnTo>
                  <a:pt x="0" y="8741560"/>
                </a:lnTo>
                <a:lnTo>
                  <a:pt x="0" y="130862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 defTabSz="914400" rtl="0"/>
            <a:endParaRPr lang="en-GB" noProof="0"/>
          </a:p>
        </p:txBody>
      </p:sp>
      <p:sp>
        <p:nvSpPr>
          <p:cNvPr id="17" name="Text Placeholder 16">
            <a:extLst>
              <a:ext uri="{FF2B5EF4-FFF2-40B4-BE49-F238E27FC236}">
                <a16:creationId xmlns:a16="http://schemas.microsoft.com/office/drawing/2014/main" id="{FF9E63E5-568A-4FA2-9851-E5BFA12B85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990599" y="304800"/>
            <a:ext cx="8128343" cy="6248400"/>
          </a:xfrm>
          <a:solidFill>
            <a:schemeClr val="bg1"/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rtlCol="0"/>
          <a:lstStyle>
            <a:lvl1pPr marL="0" indent="0">
              <a:buNone/>
              <a:defRPr>
                <a:solidFill>
                  <a:schemeClr val="tx1">
                    <a:alpha val="0"/>
                  </a:schemeClr>
                </a:solidFill>
              </a:defRPr>
            </a:lvl1pPr>
          </a:lstStyle>
          <a:p>
            <a:pPr lvl="0" rtl="0"/>
            <a:r>
              <a:rPr lang="en-GB" noProof="0"/>
              <a:t>I</a:t>
            </a: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78135" y="1219199"/>
            <a:ext cx="7232465" cy="2732439"/>
          </a:xfrm>
        </p:spPr>
        <p:txBody>
          <a:bodyPr rtlCol="0" anchor="t">
            <a:normAutofit/>
          </a:bodyPr>
          <a:lstStyle>
            <a:lvl1pPr algn="l">
              <a:defRPr lang="en-US" sz="5000" kern="1200" cap="all" spc="100" baseline="0" dirty="0">
                <a:solidFill>
                  <a:srgbClr val="2C2E52"/>
                </a:solidFill>
                <a:latin typeface="+mj-lt"/>
                <a:ea typeface="+mj-ea"/>
                <a:cs typeface="+mj-cs"/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8134" y="4069079"/>
            <a:ext cx="5022666" cy="1463040"/>
          </a:xfrm>
        </p:spPr>
        <p:txBody>
          <a:bodyPr lIns="91440" rIns="91440" rtlCol="0" anchor="t">
            <a:norm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lang="en-US" sz="2000" kern="1200" dirty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800"/>
            </a:lvl4pPr>
            <a:lvl5pPr marL="1828800" indent="0" algn="ctr">
              <a:buNone/>
              <a:defRPr sz="1800"/>
            </a:lvl5pPr>
            <a:lvl6pPr marL="2286000" indent="0" algn="ctr">
              <a:buNone/>
              <a:defRPr sz="1800"/>
            </a:lvl6pPr>
            <a:lvl7pPr marL="2743200" indent="0" algn="ctr">
              <a:buNone/>
              <a:defRPr sz="1800"/>
            </a:lvl7pPr>
            <a:lvl8pPr marL="3200400" indent="0" algn="ctr">
              <a:buNone/>
              <a:defRPr sz="1800"/>
            </a:lvl8pPr>
            <a:lvl9pPr marL="3657600" indent="0" algn="ctr">
              <a:buNone/>
              <a:defRPr sz="18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E905A207-2310-4F94-86E5-13B4CCC359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5400000" flipV="1">
            <a:off x="1562101" y="-114299"/>
            <a:ext cx="304797" cy="5334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 defTabSz="914400" rtl="0"/>
            <a:endParaRPr lang="en-GB" noProof="0"/>
          </a:p>
        </p:txBody>
      </p:sp>
      <p:sp>
        <p:nvSpPr>
          <p:cNvPr id="19" name="Picture Placeholder 18">
            <a:extLst>
              <a:ext uri="{FF2B5EF4-FFF2-40B4-BE49-F238E27FC236}">
                <a16:creationId xmlns:a16="http://schemas.microsoft.com/office/drawing/2014/main" id="{018BFA80-A3BB-4316-BD6E-3E5F6B4D89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pic" sz="quarter" idx="11" hasCustomPrompt="1"/>
          </p:nvPr>
        </p:nvSpPr>
        <p:spPr>
          <a:xfrm>
            <a:off x="7013448" y="34960"/>
            <a:ext cx="5178552" cy="6823040"/>
          </a:xfrm>
          <a:custGeom>
            <a:avLst/>
            <a:gdLst>
              <a:gd name="connsiteX0" fmla="*/ 5178552 w 5178552"/>
              <a:gd name="connsiteY0" fmla="*/ 0 h 6823040"/>
              <a:gd name="connsiteX1" fmla="*/ 5178552 w 5178552"/>
              <a:gd name="connsiteY1" fmla="*/ 6823040 h 6823040"/>
              <a:gd name="connsiteX2" fmla="*/ 1752601 w 5178552"/>
              <a:gd name="connsiteY2" fmla="*/ 6823040 h 6823040"/>
              <a:gd name="connsiteX3" fmla="*/ 0 w 5178552"/>
              <a:gd name="connsiteY3" fmla="*/ 6823040 h 68230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178552" h="6823040">
                <a:moveTo>
                  <a:pt x="5178552" y="0"/>
                </a:moveTo>
                <a:lnTo>
                  <a:pt x="5178552" y="6823040"/>
                </a:lnTo>
                <a:lnTo>
                  <a:pt x="1752601" y="6823040"/>
                </a:lnTo>
                <a:lnTo>
                  <a:pt x="0" y="6823040"/>
                </a:lnTo>
                <a:close/>
              </a:path>
            </a:pathLst>
          </a:custGeom>
          <a:solidFill>
            <a:schemeClr val="bg1"/>
          </a:solidFill>
        </p:spPr>
        <p:txBody>
          <a:bodyPr wrap="square" rtlCol="0" anchor="ctr">
            <a:noAutofit/>
          </a:bodyPr>
          <a:lstStyle>
            <a:lvl1pPr marL="0" indent="0" algn="ctr">
              <a:buNone/>
              <a:defRPr/>
            </a:lvl1pPr>
          </a:lstStyle>
          <a:p>
            <a:pPr rtl="0"/>
            <a:r>
              <a:rPr lang="en-GB" noProof="0"/>
              <a:t>Insert Image</a:t>
            </a:r>
          </a:p>
        </p:txBody>
      </p:sp>
    </p:spTree>
    <p:extLst>
      <p:ext uri="{BB962C8B-B14F-4D97-AF65-F5344CB8AC3E}">
        <p14:creationId xmlns:p14="http://schemas.microsoft.com/office/powerpoint/2010/main" val="139208271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3_Title Slide_DeepYellow"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ext Placeholder 16">
            <a:extLst>
              <a:ext uri="{FF2B5EF4-FFF2-40B4-BE49-F238E27FC236}">
                <a16:creationId xmlns:a16="http://schemas.microsoft.com/office/drawing/2014/main" id="{50D09E5B-B146-4D08-82EC-846DD89B0B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660462" y="0"/>
            <a:ext cx="9931338" cy="6823040"/>
          </a:xfrm>
          <a:solidFill>
            <a:schemeClr val="bg1"/>
          </a:solidFill>
          <a:effectLst/>
        </p:spPr>
        <p:txBody>
          <a:bodyPr rtlCol="0"/>
          <a:lstStyle>
            <a:lvl1pPr marL="0" indent="0">
              <a:buNone/>
              <a:defRPr>
                <a:solidFill>
                  <a:schemeClr val="tx1">
                    <a:alpha val="0"/>
                  </a:schemeClr>
                </a:solidFill>
              </a:defRPr>
            </a:lvl1pPr>
          </a:lstStyle>
          <a:p>
            <a:pPr lvl="0" rtl="0"/>
            <a:r>
              <a:rPr lang="en-GB" noProof="0"/>
              <a:t>I</a:t>
            </a:r>
          </a:p>
        </p:txBody>
      </p:sp>
      <p:sp>
        <p:nvSpPr>
          <p:cNvPr id="12" name="Text Placeholder 16">
            <a:extLst>
              <a:ext uri="{FF2B5EF4-FFF2-40B4-BE49-F238E27FC236}">
                <a16:creationId xmlns:a16="http://schemas.microsoft.com/office/drawing/2014/main" id="{88940597-2E9A-4141-B2D0-C488487F11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533400" y="0"/>
            <a:ext cx="50863" cy="6858000"/>
          </a:xfrm>
          <a:solidFill>
            <a:schemeClr val="accent2"/>
          </a:solidFill>
          <a:effectLst/>
        </p:spPr>
        <p:txBody>
          <a:bodyPr rtlCol="0"/>
          <a:lstStyle>
            <a:lvl1pPr marL="0" indent="0">
              <a:buNone/>
              <a:defRPr>
                <a:solidFill>
                  <a:schemeClr val="tx1">
                    <a:alpha val="0"/>
                  </a:schemeClr>
                </a:solidFill>
              </a:defRPr>
            </a:lvl1pPr>
          </a:lstStyle>
          <a:p>
            <a:pPr lvl="0" rtl="0"/>
            <a:r>
              <a:rPr lang="en-GB" noProof="0"/>
              <a:t>I</a:t>
            </a:r>
          </a:p>
        </p:txBody>
      </p:sp>
      <p:sp>
        <p:nvSpPr>
          <p:cNvPr id="10" name="Text Placeholder 16">
            <a:extLst>
              <a:ext uri="{FF2B5EF4-FFF2-40B4-BE49-F238E27FC236}">
                <a16:creationId xmlns:a16="http://schemas.microsoft.com/office/drawing/2014/main" id="{0CC06030-90E1-4B3F-AFDF-369354FBFE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990600" y="609600"/>
            <a:ext cx="7429500" cy="5638800"/>
          </a:xfrm>
          <a:solidFill>
            <a:schemeClr val="bg1"/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rtlCol="0"/>
          <a:lstStyle>
            <a:lvl1pPr marL="0" indent="0">
              <a:buNone/>
              <a:defRPr>
                <a:solidFill>
                  <a:schemeClr val="tx1">
                    <a:alpha val="0"/>
                  </a:schemeClr>
                </a:solidFill>
              </a:defRPr>
            </a:lvl1pPr>
          </a:lstStyle>
          <a:p>
            <a:pPr lvl="0" rtl="0"/>
            <a:r>
              <a:rPr lang="en-GB" noProof="0"/>
              <a:t>I</a:t>
            </a: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295400" y="1905000"/>
            <a:ext cx="5864382" cy="2275238"/>
          </a:xfrm>
        </p:spPr>
        <p:txBody>
          <a:bodyPr rtlCol="0" anchor="t">
            <a:normAutofit/>
          </a:bodyPr>
          <a:lstStyle>
            <a:lvl1pPr algn="l">
              <a:defRPr lang="en-US" sz="5000" kern="1200" cap="all" spc="100" baseline="0" dirty="0">
                <a:solidFill>
                  <a:srgbClr val="2C2E52"/>
                </a:solidFill>
                <a:latin typeface="+mj-lt"/>
                <a:ea typeface="+mj-ea"/>
                <a:cs typeface="+mj-cs"/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295400" y="4297679"/>
            <a:ext cx="4072586" cy="1463040"/>
          </a:xfrm>
        </p:spPr>
        <p:txBody>
          <a:bodyPr lIns="91440" rIns="91440" rtlCol="0" anchor="t">
            <a:norm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buNone/>
              <a:defRPr lang="en-US" sz="2000" kern="1200" dirty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800"/>
            </a:lvl4pPr>
            <a:lvl5pPr marL="1828800" indent="0" algn="ctr">
              <a:buNone/>
              <a:defRPr sz="1800"/>
            </a:lvl5pPr>
            <a:lvl6pPr marL="2286000" indent="0" algn="ctr">
              <a:buNone/>
              <a:defRPr sz="1800"/>
            </a:lvl6pPr>
            <a:lvl7pPr marL="2743200" indent="0" algn="ctr">
              <a:buNone/>
              <a:defRPr sz="1800"/>
            </a:lvl7pPr>
            <a:lvl8pPr marL="3200400" indent="0" algn="ctr">
              <a:buNone/>
              <a:defRPr sz="1800"/>
            </a:lvl8pPr>
            <a:lvl9pPr marL="3657600" indent="0" algn="ctr">
              <a:buNone/>
              <a:defRPr sz="18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13" name="Text Placeholder 16">
            <a:extLst>
              <a:ext uri="{FF2B5EF4-FFF2-40B4-BE49-F238E27FC236}">
                <a16:creationId xmlns:a16="http://schemas.microsoft.com/office/drawing/2014/main" id="{EA44EEDB-C599-41AA-9D84-D53811C288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450896" y="0"/>
            <a:ext cx="63502" cy="6858000"/>
          </a:xfrm>
          <a:solidFill>
            <a:schemeClr val="accent2"/>
          </a:solidFill>
          <a:effectLst/>
        </p:spPr>
        <p:txBody>
          <a:bodyPr rtlCol="0"/>
          <a:lstStyle>
            <a:lvl1pPr marL="0" indent="0">
              <a:buNone/>
              <a:defRPr>
                <a:solidFill>
                  <a:schemeClr val="tx1">
                    <a:alpha val="0"/>
                  </a:schemeClr>
                </a:solidFill>
              </a:defRPr>
            </a:lvl1pPr>
          </a:lstStyle>
          <a:p>
            <a:pPr lvl="0" rtl="0"/>
            <a:r>
              <a:rPr lang="en-GB" noProof="0"/>
              <a:t>I</a:t>
            </a:r>
          </a:p>
        </p:txBody>
      </p:sp>
      <p:sp>
        <p:nvSpPr>
          <p:cNvPr id="14" name="Text Placeholder 16">
            <a:extLst>
              <a:ext uri="{FF2B5EF4-FFF2-40B4-BE49-F238E27FC236}">
                <a16:creationId xmlns:a16="http://schemas.microsoft.com/office/drawing/2014/main" id="{FE574478-76DE-4613-8FBD-36B3530818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368391" y="0"/>
            <a:ext cx="63502" cy="6858000"/>
          </a:xfrm>
          <a:solidFill>
            <a:schemeClr val="accent2"/>
          </a:solidFill>
          <a:effectLst/>
        </p:spPr>
        <p:txBody>
          <a:bodyPr rtlCol="0"/>
          <a:lstStyle>
            <a:lvl1pPr marL="0" indent="0">
              <a:buNone/>
              <a:defRPr>
                <a:solidFill>
                  <a:schemeClr val="tx1">
                    <a:alpha val="0"/>
                  </a:schemeClr>
                </a:solidFill>
              </a:defRPr>
            </a:lvl1pPr>
          </a:lstStyle>
          <a:p>
            <a:pPr lvl="0" rtl="0"/>
            <a:r>
              <a:rPr lang="en-GB" noProof="0"/>
              <a:t>I</a:t>
            </a:r>
          </a:p>
        </p:txBody>
      </p:sp>
      <p:sp>
        <p:nvSpPr>
          <p:cNvPr id="19" name="Picture Placeholder 18">
            <a:extLst>
              <a:ext uri="{FF2B5EF4-FFF2-40B4-BE49-F238E27FC236}">
                <a16:creationId xmlns:a16="http://schemas.microsoft.com/office/drawing/2014/main" id="{018BFA80-A3BB-4316-BD6E-3E5F6B4D89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pic" sz="quarter" idx="11" hasCustomPrompt="1"/>
          </p:nvPr>
        </p:nvSpPr>
        <p:spPr>
          <a:xfrm>
            <a:off x="7013448" y="34960"/>
            <a:ext cx="5178552" cy="6823040"/>
          </a:xfrm>
          <a:custGeom>
            <a:avLst/>
            <a:gdLst>
              <a:gd name="connsiteX0" fmla="*/ 5178552 w 5178552"/>
              <a:gd name="connsiteY0" fmla="*/ 0 h 6823040"/>
              <a:gd name="connsiteX1" fmla="*/ 5178552 w 5178552"/>
              <a:gd name="connsiteY1" fmla="*/ 6823040 h 6823040"/>
              <a:gd name="connsiteX2" fmla="*/ 1752601 w 5178552"/>
              <a:gd name="connsiteY2" fmla="*/ 6823040 h 6823040"/>
              <a:gd name="connsiteX3" fmla="*/ 0 w 5178552"/>
              <a:gd name="connsiteY3" fmla="*/ 6823040 h 68230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178552" h="6823040">
                <a:moveTo>
                  <a:pt x="5178552" y="0"/>
                </a:moveTo>
                <a:lnTo>
                  <a:pt x="5178552" y="6823040"/>
                </a:lnTo>
                <a:lnTo>
                  <a:pt x="1752601" y="6823040"/>
                </a:lnTo>
                <a:lnTo>
                  <a:pt x="0" y="6823040"/>
                </a:lnTo>
                <a:close/>
              </a:path>
            </a:pathLst>
          </a:custGeom>
          <a:solidFill>
            <a:schemeClr val="bg1"/>
          </a:solidFill>
        </p:spPr>
        <p:txBody>
          <a:bodyPr wrap="square" rtlCol="0" anchor="ctr">
            <a:noAutofit/>
          </a:bodyPr>
          <a:lstStyle>
            <a:lvl1pPr marL="0" indent="0" algn="ctr">
              <a:buNone/>
              <a:defRPr/>
            </a:lvl1pPr>
          </a:lstStyle>
          <a:p>
            <a:pPr rtl="0"/>
            <a:r>
              <a:rPr lang="en-GB" noProof="0"/>
              <a:t>Insert Image</a:t>
            </a:r>
          </a:p>
        </p:txBody>
      </p:sp>
    </p:spTree>
    <p:extLst>
      <p:ext uri="{BB962C8B-B14F-4D97-AF65-F5344CB8AC3E}">
        <p14:creationId xmlns:p14="http://schemas.microsoft.com/office/powerpoint/2010/main" val="369565339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4_Title Slide_DeepYellow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Picture Placeholder 25">
            <a:extLst>
              <a:ext uri="{FF2B5EF4-FFF2-40B4-BE49-F238E27FC236}">
                <a16:creationId xmlns:a16="http://schemas.microsoft.com/office/drawing/2014/main" id="{32EC3EF4-A2D5-4058-977A-74A37AC365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pic" sz="quarter" idx="11" hasCustomPrompt="1"/>
          </p:nvPr>
        </p:nvSpPr>
        <p:spPr>
          <a:xfrm>
            <a:off x="0" y="0"/>
            <a:ext cx="12192000" cy="6858000"/>
          </a:xfrm>
          <a:custGeom>
            <a:avLst/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02525 h 6858000"/>
              <a:gd name="connsiteX3" fmla="*/ 8273508 w 12192000"/>
              <a:gd name="connsiteY3" fmla="*/ 6858000 h 6858000"/>
              <a:gd name="connsiteX4" fmla="*/ 0 w 12192000"/>
              <a:gd name="connsiteY4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02525"/>
                </a:lnTo>
                <a:lnTo>
                  <a:pt x="8273508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1"/>
          </a:solidFill>
          <a:effectLst>
            <a:outerShdw blurRad="1651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 anchor="ctr">
            <a:noAutofit/>
          </a:bodyPr>
          <a:lstStyle>
            <a:lvl1pPr marL="0" indent="0" algn="ctr">
              <a:buNone/>
              <a:defRPr/>
            </a:lvl1pPr>
          </a:lstStyle>
          <a:p>
            <a:pPr rtl="0"/>
            <a:r>
              <a:rPr lang="en-GB" noProof="0"/>
              <a:t>Insert Image</a:t>
            </a:r>
          </a:p>
        </p:txBody>
      </p:sp>
      <p:sp>
        <p:nvSpPr>
          <p:cNvPr id="27" name="Text Placeholder 16">
            <a:extLst>
              <a:ext uri="{FF2B5EF4-FFF2-40B4-BE49-F238E27FC236}">
                <a16:creationId xmlns:a16="http://schemas.microsoft.com/office/drawing/2014/main" id="{4E7C74DD-4244-46B7-8336-30F7151DB2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 rot="10800000" flipH="1" flipV="1">
            <a:off x="8074536" y="3124200"/>
            <a:ext cx="2087678" cy="3270696"/>
          </a:xfrm>
          <a:prstGeom prst="triangle">
            <a:avLst>
              <a:gd name="adj" fmla="val 100000"/>
            </a:avLst>
          </a:prstGeom>
          <a:solidFill>
            <a:schemeClr val="accent2"/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rtlCol="0"/>
          <a:lstStyle>
            <a:lvl1pPr marL="0" indent="0">
              <a:buNone/>
              <a:defRPr>
                <a:solidFill>
                  <a:schemeClr val="tx1">
                    <a:alpha val="0"/>
                  </a:schemeClr>
                </a:solidFill>
              </a:defRPr>
            </a:lvl1pPr>
          </a:lstStyle>
          <a:p>
            <a:pPr lvl="0" rtl="0"/>
            <a:r>
              <a:rPr lang="en-GB" noProof="0"/>
              <a:t>I</a:t>
            </a:r>
          </a:p>
        </p:txBody>
      </p:sp>
      <p:sp>
        <p:nvSpPr>
          <p:cNvPr id="24" name="Text Placeholder 23">
            <a:extLst>
              <a:ext uri="{FF2B5EF4-FFF2-40B4-BE49-F238E27FC236}">
                <a16:creationId xmlns:a16="http://schemas.microsoft.com/office/drawing/2014/main" id="{9DC663CF-0C67-4619-B40E-7832C4DA15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2190750" y="609600"/>
            <a:ext cx="7810500" cy="5638800"/>
          </a:xfrm>
          <a:custGeom>
            <a:avLst/>
            <a:gdLst>
              <a:gd name="connsiteX0" fmla="*/ 0 w 7810500"/>
              <a:gd name="connsiteY0" fmla="*/ 0 h 5638800"/>
              <a:gd name="connsiteX1" fmla="*/ 7810500 w 7810500"/>
              <a:gd name="connsiteY1" fmla="*/ 0 h 5638800"/>
              <a:gd name="connsiteX2" fmla="*/ 7810500 w 7810500"/>
              <a:gd name="connsiteY2" fmla="*/ 3151512 h 5638800"/>
              <a:gd name="connsiteX3" fmla="*/ 6252438 w 7810500"/>
              <a:gd name="connsiteY3" fmla="*/ 5638800 h 5638800"/>
              <a:gd name="connsiteX4" fmla="*/ 0 w 7810500"/>
              <a:gd name="connsiteY4" fmla="*/ 5638800 h 56388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810500" h="5638800">
                <a:moveTo>
                  <a:pt x="0" y="0"/>
                </a:moveTo>
                <a:lnTo>
                  <a:pt x="7810500" y="0"/>
                </a:lnTo>
                <a:lnTo>
                  <a:pt x="7810500" y="3151512"/>
                </a:lnTo>
                <a:lnTo>
                  <a:pt x="6252438" y="5638800"/>
                </a:lnTo>
                <a:lnTo>
                  <a:pt x="0" y="5638800"/>
                </a:lnTo>
                <a:close/>
              </a:path>
            </a:pathLst>
          </a:custGeom>
          <a:solidFill>
            <a:schemeClr val="accent1"/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noAutofit/>
          </a:bodyPr>
          <a:lstStyle>
            <a:lvl1pPr marL="0" indent="0" algn="ctr">
              <a:buNone/>
              <a:defRPr>
                <a:solidFill>
                  <a:schemeClr val="tx1">
                    <a:alpha val="0"/>
                  </a:schemeClr>
                </a:solidFill>
              </a:defRPr>
            </a:lvl1pPr>
          </a:lstStyle>
          <a:p>
            <a:pPr lvl="0" rtl="0"/>
            <a:r>
              <a:rPr lang="en-GB" noProof="0"/>
              <a:t>I</a:t>
            </a: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163809" y="1905000"/>
            <a:ext cx="5864382" cy="2275238"/>
          </a:xfrm>
        </p:spPr>
        <p:txBody>
          <a:bodyPr rtlCol="0" anchor="t">
            <a:normAutofit/>
          </a:bodyPr>
          <a:lstStyle>
            <a:lvl1pPr algn="ctr">
              <a:defRPr lang="en-US" sz="5000" kern="1200" cap="all" spc="100" baseline="0" dirty="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059707" y="4297679"/>
            <a:ext cx="4072586" cy="1463040"/>
          </a:xfrm>
        </p:spPr>
        <p:txBody>
          <a:bodyPr lIns="91440" rIns="91440" rtlCol="0" anchor="t">
            <a:norm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US" sz="2000" kern="1200" dirty="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800"/>
            </a:lvl4pPr>
            <a:lvl5pPr marL="1828800" indent="0" algn="ctr">
              <a:buNone/>
              <a:defRPr sz="1800"/>
            </a:lvl5pPr>
            <a:lvl6pPr marL="2286000" indent="0" algn="ctr">
              <a:buNone/>
              <a:defRPr sz="1800"/>
            </a:lvl6pPr>
            <a:lvl7pPr marL="2743200" indent="0" algn="ctr">
              <a:buNone/>
              <a:defRPr sz="1800"/>
            </a:lvl7pPr>
            <a:lvl8pPr marL="3200400" indent="0" algn="ctr">
              <a:buNone/>
              <a:defRPr sz="1800"/>
            </a:lvl8pPr>
            <a:lvl9pPr marL="3657600" indent="0" algn="ctr">
              <a:buNone/>
              <a:defRPr sz="18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76643190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5_Title Slide_DeepYellow"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Picture Placeholder 18">
            <a:extLst>
              <a:ext uri="{FF2B5EF4-FFF2-40B4-BE49-F238E27FC236}">
                <a16:creationId xmlns:a16="http://schemas.microsoft.com/office/drawing/2014/main" id="{018BFA80-A3BB-4316-BD6E-3E5F6B4D89CF}"/>
              </a:ext>
            </a:extLst>
          </p:cNvPr>
          <p:cNvSpPr>
            <a:spLocks noGrp="1"/>
          </p:cNvSpPr>
          <p:nvPr>
            <p:ph type="pic" sz="quarter" idx="11" hasCustomPrompt="1"/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</p:spPr>
        <p:txBody>
          <a:bodyPr wrap="square" rtlCol="0" anchor="ctr">
            <a:noAutofit/>
          </a:bodyPr>
          <a:lstStyle>
            <a:lvl1pPr marL="0" indent="0" algn="ctr">
              <a:buNone/>
              <a:defRPr/>
            </a:lvl1pPr>
          </a:lstStyle>
          <a:p>
            <a:pPr rtl="0"/>
            <a:r>
              <a:rPr lang="en-GB" noProof="0"/>
              <a:t>Insert Image</a:t>
            </a:r>
          </a:p>
        </p:txBody>
      </p:sp>
      <p:sp>
        <p:nvSpPr>
          <p:cNvPr id="7" name="Text Placeholder 16">
            <a:extLst>
              <a:ext uri="{FF2B5EF4-FFF2-40B4-BE49-F238E27FC236}">
                <a16:creationId xmlns:a16="http://schemas.microsoft.com/office/drawing/2014/main" id="{8F962CE0-5C0C-48F3-A07B-34E33D6704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 rot="10800000">
            <a:off x="2057400" y="466725"/>
            <a:ext cx="703341" cy="1101901"/>
          </a:xfrm>
          <a:prstGeom prst="triangle">
            <a:avLst>
              <a:gd name="adj" fmla="val 100000"/>
            </a:avLst>
          </a:prstGeom>
          <a:solidFill>
            <a:schemeClr val="accent2"/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rtlCol="0"/>
          <a:lstStyle>
            <a:lvl1pPr marL="0" indent="0">
              <a:buNone/>
              <a:defRPr>
                <a:solidFill>
                  <a:schemeClr val="tx1">
                    <a:alpha val="0"/>
                  </a:schemeClr>
                </a:solidFill>
              </a:defRPr>
            </a:lvl1pPr>
          </a:lstStyle>
          <a:p>
            <a:pPr lvl="0" rtl="0"/>
            <a:r>
              <a:rPr lang="en-GB" noProof="0"/>
              <a:t>I</a:t>
            </a:r>
          </a:p>
        </p:txBody>
      </p:sp>
      <p:sp>
        <p:nvSpPr>
          <p:cNvPr id="22" name="Text Placeholder 16">
            <a:extLst>
              <a:ext uri="{FF2B5EF4-FFF2-40B4-BE49-F238E27FC236}">
                <a16:creationId xmlns:a16="http://schemas.microsoft.com/office/drawing/2014/main" id="{654457EF-8A97-4FCA-9870-5095D09BF8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 rot="10800000" flipH="1" flipV="1">
            <a:off x="9067800" y="4648200"/>
            <a:ext cx="1143000" cy="1790700"/>
          </a:xfrm>
          <a:prstGeom prst="triangle">
            <a:avLst>
              <a:gd name="adj" fmla="val 100000"/>
            </a:avLst>
          </a:prstGeom>
          <a:solidFill>
            <a:schemeClr val="accent2"/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rtlCol="0"/>
          <a:lstStyle>
            <a:lvl1pPr marL="0" indent="0">
              <a:buNone/>
              <a:defRPr>
                <a:solidFill>
                  <a:schemeClr val="tx1">
                    <a:alpha val="0"/>
                  </a:schemeClr>
                </a:solidFill>
              </a:defRPr>
            </a:lvl1pPr>
          </a:lstStyle>
          <a:p>
            <a:pPr lvl="0" rtl="0"/>
            <a:r>
              <a:rPr lang="en-GB" noProof="0"/>
              <a:t>I</a:t>
            </a:r>
          </a:p>
        </p:txBody>
      </p:sp>
      <p:sp>
        <p:nvSpPr>
          <p:cNvPr id="10" name="Text Placeholder 16">
            <a:extLst>
              <a:ext uri="{FF2B5EF4-FFF2-40B4-BE49-F238E27FC236}">
                <a16:creationId xmlns:a16="http://schemas.microsoft.com/office/drawing/2014/main" id="{0CC06030-90E1-4B3F-AFDF-369354FBFE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2190750" y="609600"/>
            <a:ext cx="7810500" cy="5638800"/>
          </a:xfrm>
          <a:solidFill>
            <a:schemeClr val="accent1">
              <a:lumMod val="75000"/>
              <a:alpha val="92000"/>
            </a:schemeClr>
          </a:solidFill>
          <a:effectLst/>
        </p:spPr>
        <p:txBody>
          <a:bodyPr rtlCol="0"/>
          <a:lstStyle>
            <a:lvl1pPr marL="0" indent="0" algn="ctr">
              <a:buNone/>
              <a:defRPr>
                <a:solidFill>
                  <a:schemeClr val="tx1">
                    <a:alpha val="0"/>
                  </a:schemeClr>
                </a:solidFill>
              </a:defRPr>
            </a:lvl1pPr>
          </a:lstStyle>
          <a:p>
            <a:pPr lvl="0" rtl="0"/>
            <a:r>
              <a:rPr lang="en-GB" noProof="0"/>
              <a:t>I</a:t>
            </a: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163809" y="1905000"/>
            <a:ext cx="5864382" cy="2275238"/>
          </a:xfrm>
        </p:spPr>
        <p:txBody>
          <a:bodyPr rtlCol="0" anchor="t">
            <a:normAutofit/>
          </a:bodyPr>
          <a:lstStyle>
            <a:lvl1pPr algn="ctr">
              <a:defRPr lang="en-US" sz="5000" kern="1200" cap="all" spc="100" baseline="0" dirty="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059707" y="4297679"/>
            <a:ext cx="4072586" cy="1463040"/>
          </a:xfrm>
        </p:spPr>
        <p:txBody>
          <a:bodyPr lIns="91440" rIns="91440" rtlCol="0" anchor="t">
            <a:norm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lang="en-US" sz="2000" kern="1200" dirty="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800"/>
            </a:lvl4pPr>
            <a:lvl5pPr marL="1828800" indent="0" algn="ctr">
              <a:buNone/>
              <a:defRPr sz="1800"/>
            </a:lvl5pPr>
            <a:lvl6pPr marL="2286000" indent="0" algn="ctr">
              <a:buNone/>
              <a:defRPr sz="1800"/>
            </a:lvl6pPr>
            <a:lvl7pPr marL="2743200" indent="0" algn="ctr">
              <a:buNone/>
              <a:defRPr sz="1800"/>
            </a:lvl7pPr>
            <a:lvl8pPr marL="3200400" indent="0" algn="ctr">
              <a:buNone/>
              <a:defRPr sz="1800"/>
            </a:lvl8pPr>
            <a:lvl9pPr marL="3657600" indent="0" algn="ctr">
              <a:buNone/>
              <a:defRPr sz="18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05320110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1_Title Slide"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ext Placeholder 21">
            <a:extLst>
              <a:ext uri="{FF2B5EF4-FFF2-40B4-BE49-F238E27FC236}">
                <a16:creationId xmlns:a16="http://schemas.microsoft.com/office/drawing/2014/main" id="{FC033E0E-968F-40A8-BE78-354499D7F9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 rot="19594102" flipH="1">
            <a:off x="584131" y="-142449"/>
            <a:ext cx="1218268" cy="6177109"/>
          </a:xfrm>
          <a:custGeom>
            <a:avLst/>
            <a:gdLst>
              <a:gd name="connsiteX0" fmla="*/ 1114975 w 1218268"/>
              <a:gd name="connsiteY0" fmla="*/ 1688918 h 6177109"/>
              <a:gd name="connsiteX1" fmla="*/ 1114975 w 1218268"/>
              <a:gd name="connsiteY1" fmla="*/ 5441035 h 6177109"/>
              <a:gd name="connsiteX2" fmla="*/ 1218268 w 1218268"/>
              <a:gd name="connsiteY2" fmla="*/ 5372844 h 6177109"/>
              <a:gd name="connsiteX3" fmla="*/ 1218268 w 1218268"/>
              <a:gd name="connsiteY3" fmla="*/ 1845382 h 6177109"/>
              <a:gd name="connsiteX4" fmla="*/ 675740 w 1218268"/>
              <a:gd name="connsiteY4" fmla="*/ 1023583 h 6177109"/>
              <a:gd name="connsiteX5" fmla="*/ 675740 w 1218268"/>
              <a:gd name="connsiteY5" fmla="*/ 5731005 h 6177109"/>
              <a:gd name="connsiteX6" fmla="*/ 951275 w 1218268"/>
              <a:gd name="connsiteY6" fmla="*/ 5549105 h 6177109"/>
              <a:gd name="connsiteX7" fmla="*/ 951275 w 1218268"/>
              <a:gd name="connsiteY7" fmla="*/ 1440952 h 6177109"/>
              <a:gd name="connsiteX8" fmla="*/ 0 w 1218268"/>
              <a:gd name="connsiteY8" fmla="*/ 0 h 6177109"/>
              <a:gd name="connsiteX9" fmla="*/ 0 w 1218268"/>
              <a:gd name="connsiteY9" fmla="*/ 6177109 h 6177109"/>
              <a:gd name="connsiteX10" fmla="*/ 485620 w 1218268"/>
              <a:gd name="connsiteY10" fmla="*/ 5856517 h 6177109"/>
              <a:gd name="connsiteX11" fmla="*/ 485620 w 1218268"/>
              <a:gd name="connsiteY11" fmla="*/ 735597 h 617710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218268" h="6177109">
                <a:moveTo>
                  <a:pt x="1114975" y="1688918"/>
                </a:moveTo>
                <a:lnTo>
                  <a:pt x="1114975" y="5441035"/>
                </a:lnTo>
                <a:lnTo>
                  <a:pt x="1218268" y="5372844"/>
                </a:lnTo>
                <a:lnTo>
                  <a:pt x="1218268" y="1845382"/>
                </a:lnTo>
                <a:close/>
                <a:moveTo>
                  <a:pt x="675740" y="1023583"/>
                </a:moveTo>
                <a:lnTo>
                  <a:pt x="675740" y="5731005"/>
                </a:lnTo>
                <a:lnTo>
                  <a:pt x="951275" y="5549105"/>
                </a:lnTo>
                <a:lnTo>
                  <a:pt x="951275" y="1440952"/>
                </a:lnTo>
                <a:close/>
                <a:moveTo>
                  <a:pt x="0" y="0"/>
                </a:moveTo>
                <a:lnTo>
                  <a:pt x="0" y="6177109"/>
                </a:lnTo>
                <a:lnTo>
                  <a:pt x="485620" y="5856517"/>
                </a:lnTo>
                <a:lnTo>
                  <a:pt x="485620" y="735597"/>
                </a:lnTo>
                <a:close/>
              </a:path>
            </a:pathLst>
          </a:custGeom>
          <a:solidFill>
            <a:schemeClr val="bg1"/>
          </a:solidFill>
          <a:effectLst/>
        </p:spPr>
        <p:txBody>
          <a:bodyPr wrap="square" rtlCol="0">
            <a:noAutofit/>
          </a:bodyPr>
          <a:lstStyle>
            <a:lvl1pPr marL="0" indent="0">
              <a:buNone/>
              <a:defRPr>
                <a:solidFill>
                  <a:schemeClr val="tx1">
                    <a:alpha val="0"/>
                  </a:schemeClr>
                </a:solidFill>
              </a:defRPr>
            </a:lvl1pPr>
          </a:lstStyle>
          <a:p>
            <a:pPr lvl="0" rtl="0"/>
            <a:r>
              <a:rPr lang="en-GB" noProof="0"/>
              <a:t>I</a:t>
            </a:r>
          </a:p>
        </p:txBody>
      </p:sp>
      <p:sp>
        <p:nvSpPr>
          <p:cNvPr id="15" name="Picture Placeholder 14">
            <a:extLst>
              <a:ext uri="{FF2B5EF4-FFF2-40B4-BE49-F238E27FC236}">
                <a16:creationId xmlns:a16="http://schemas.microsoft.com/office/drawing/2014/main" id="{B9454D95-B362-4CB6-B706-EB2022A334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pic" sz="quarter" idx="11" hasCustomPrompt="1"/>
          </p:nvPr>
        </p:nvSpPr>
        <p:spPr>
          <a:xfrm>
            <a:off x="3124200" y="0"/>
            <a:ext cx="9067800" cy="6858000"/>
          </a:xfrm>
          <a:custGeom>
            <a:avLst/>
            <a:gdLst>
              <a:gd name="connsiteX0" fmla="*/ 5205086 w 9067800"/>
              <a:gd name="connsiteY0" fmla="*/ 0 h 6858000"/>
              <a:gd name="connsiteX1" fmla="*/ 6957685 w 9067800"/>
              <a:gd name="connsiteY1" fmla="*/ 0 h 6858000"/>
              <a:gd name="connsiteX2" fmla="*/ 9067800 w 9067800"/>
              <a:gd name="connsiteY2" fmla="*/ 0 h 6858000"/>
              <a:gd name="connsiteX3" fmla="*/ 9067800 w 9067800"/>
              <a:gd name="connsiteY3" fmla="*/ 6827058 h 6858000"/>
              <a:gd name="connsiteX4" fmla="*/ 9044315 w 9067800"/>
              <a:gd name="connsiteY4" fmla="*/ 6858000 h 6858000"/>
              <a:gd name="connsiteX5" fmla="*/ 7291715 w 9067800"/>
              <a:gd name="connsiteY5" fmla="*/ 6858000 h 6858000"/>
              <a:gd name="connsiteX6" fmla="*/ 1752601 w 9067800"/>
              <a:gd name="connsiteY6" fmla="*/ 6858000 h 6858000"/>
              <a:gd name="connsiteX7" fmla="*/ 0 w 9067800"/>
              <a:gd name="connsiteY7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9067800" h="6858000">
                <a:moveTo>
                  <a:pt x="5205086" y="0"/>
                </a:moveTo>
                <a:lnTo>
                  <a:pt x="6957685" y="0"/>
                </a:lnTo>
                <a:lnTo>
                  <a:pt x="9067800" y="0"/>
                </a:lnTo>
                <a:lnTo>
                  <a:pt x="9067800" y="6827058"/>
                </a:lnTo>
                <a:lnTo>
                  <a:pt x="9044315" y="6858000"/>
                </a:lnTo>
                <a:lnTo>
                  <a:pt x="7291715" y="6858000"/>
                </a:lnTo>
                <a:lnTo>
                  <a:pt x="1752601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1"/>
          </a:solidFill>
        </p:spPr>
        <p:txBody>
          <a:bodyPr wrap="square" rtlCol="0" anchor="ctr">
            <a:noAutofit/>
          </a:bodyPr>
          <a:lstStyle>
            <a:lvl1pPr marL="0" indent="0" algn="ctr">
              <a:buNone/>
              <a:defRPr/>
            </a:lvl1pPr>
          </a:lstStyle>
          <a:p>
            <a:pPr rtl="0"/>
            <a:r>
              <a:rPr lang="en-GB" noProof="0"/>
              <a:t>Insert Image</a:t>
            </a:r>
          </a:p>
        </p:txBody>
      </p:sp>
      <p:sp>
        <p:nvSpPr>
          <p:cNvPr id="17" name="Text Placeholder 16">
            <a:extLst>
              <a:ext uri="{FF2B5EF4-FFF2-40B4-BE49-F238E27FC236}">
                <a16:creationId xmlns:a16="http://schemas.microsoft.com/office/drawing/2014/main" id="{FF9E63E5-568A-4FA2-9851-E5BFA12B85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533400" y="266700"/>
            <a:ext cx="5105400" cy="6324600"/>
          </a:xfrm>
          <a:solidFill>
            <a:schemeClr val="bg1"/>
          </a:solidFill>
          <a:effectLst>
            <a:outerShdw blurRad="355600" dist="38100" dir="2700000" algn="tl" rotWithShape="0">
              <a:prstClr val="black">
                <a:alpha val="40000"/>
              </a:prstClr>
            </a:outerShdw>
          </a:effectLst>
        </p:spPr>
        <p:txBody>
          <a:bodyPr rtlCol="0"/>
          <a:lstStyle>
            <a:lvl1pPr marL="0" indent="0">
              <a:buNone/>
              <a:defRPr>
                <a:solidFill>
                  <a:schemeClr val="tx1">
                    <a:alpha val="0"/>
                  </a:schemeClr>
                </a:solidFill>
              </a:defRPr>
            </a:lvl1pPr>
          </a:lstStyle>
          <a:p>
            <a:pPr lvl="0" rtl="0"/>
            <a:r>
              <a:rPr lang="en-GB" noProof="0"/>
              <a:t>I</a:t>
            </a: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33450" y="762000"/>
            <a:ext cx="4381500" cy="3429000"/>
          </a:xfrm>
        </p:spPr>
        <p:txBody>
          <a:bodyPr rtlCol="0" anchor="ctr">
            <a:normAutofit/>
          </a:bodyPr>
          <a:lstStyle>
            <a:lvl1pPr algn="ctr">
              <a:defRPr sz="5000" spc="200" baseline="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33450" y="4343400"/>
            <a:ext cx="4381500" cy="1355732"/>
          </a:xfrm>
        </p:spPr>
        <p:txBody>
          <a:bodyPr lIns="91440" rIns="91440" rtlCol="0" anchor="t">
            <a:normAutofit/>
          </a:bodyPr>
          <a:lstStyle>
            <a:lvl1pPr marL="0" indent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6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800"/>
            </a:lvl4pPr>
            <a:lvl5pPr marL="1828800" indent="0" algn="ctr">
              <a:buNone/>
              <a:defRPr sz="1800"/>
            </a:lvl5pPr>
            <a:lvl6pPr marL="2286000" indent="0" algn="ctr">
              <a:buNone/>
              <a:defRPr sz="1800"/>
            </a:lvl6pPr>
            <a:lvl7pPr marL="2743200" indent="0" algn="ctr">
              <a:buNone/>
              <a:defRPr sz="1800"/>
            </a:lvl7pPr>
            <a:lvl8pPr marL="3200400" indent="0" algn="ctr">
              <a:buNone/>
              <a:defRPr sz="1800"/>
            </a:lvl8pPr>
            <a:lvl9pPr marL="3657600" indent="0" algn="ctr">
              <a:buNone/>
              <a:defRPr sz="18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7" name="Text Placeholder 16">
            <a:extLst>
              <a:ext uri="{FF2B5EF4-FFF2-40B4-BE49-F238E27FC236}">
                <a16:creationId xmlns:a16="http://schemas.microsoft.com/office/drawing/2014/main" id="{D6D785D2-DAEB-48F3-AB8A-2954F03ACD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 rot="10800000" flipV="1">
            <a:off x="314325" y="4953000"/>
            <a:ext cx="1143000" cy="1790700"/>
          </a:xfrm>
          <a:prstGeom prst="triangle">
            <a:avLst>
              <a:gd name="adj" fmla="val 100000"/>
            </a:avLst>
          </a:prstGeom>
          <a:solidFill>
            <a:schemeClr val="accent2"/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rtlCol="0"/>
          <a:lstStyle>
            <a:lvl1pPr marL="0" indent="0">
              <a:buNone/>
              <a:defRPr>
                <a:solidFill>
                  <a:schemeClr val="tx1">
                    <a:alpha val="0"/>
                  </a:schemeClr>
                </a:solidFill>
              </a:defRPr>
            </a:lvl1pPr>
          </a:lstStyle>
          <a:p>
            <a:pPr lvl="0" rtl="0"/>
            <a:r>
              <a:rPr lang="en-GB" noProof="0"/>
              <a:t>I</a:t>
            </a:r>
          </a:p>
        </p:txBody>
      </p:sp>
    </p:spTree>
    <p:extLst>
      <p:ext uri="{BB962C8B-B14F-4D97-AF65-F5344CB8AC3E}">
        <p14:creationId xmlns:p14="http://schemas.microsoft.com/office/powerpoint/2010/main" val="10499226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2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A623EB06-2F79-4698-807D-96A58B4F1D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0" y="0"/>
            <a:ext cx="8329286" cy="6858000"/>
          </a:xfrm>
          <a:custGeom>
            <a:avLst/>
            <a:gdLst>
              <a:gd name="connsiteX0" fmla="*/ 0 w 8329286"/>
              <a:gd name="connsiteY0" fmla="*/ 0 h 6858000"/>
              <a:gd name="connsiteX1" fmla="*/ 8329286 w 8329286"/>
              <a:gd name="connsiteY1" fmla="*/ 0 h 6858000"/>
              <a:gd name="connsiteX2" fmla="*/ 3124200 w 8329286"/>
              <a:gd name="connsiteY2" fmla="*/ 6858000 h 6858000"/>
              <a:gd name="connsiteX3" fmla="*/ 0 w 8329286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329286" h="6858000">
                <a:moveTo>
                  <a:pt x="0" y="0"/>
                </a:moveTo>
                <a:lnTo>
                  <a:pt x="8329286" y="0"/>
                </a:lnTo>
                <a:lnTo>
                  <a:pt x="31242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1"/>
          </a:solidFill>
          <a:effectLst>
            <a:outerShdw blurRad="228600" dist="38100" algn="l" rotWithShape="0">
              <a:prstClr val="black">
                <a:alpha val="40000"/>
              </a:prstClr>
            </a:outerShdw>
          </a:effectLst>
        </p:spPr>
        <p:txBody>
          <a:bodyPr wrap="square" rtlCol="0" anchor="ctr">
            <a:noAutofit/>
          </a:bodyPr>
          <a:lstStyle>
            <a:lvl1pPr marL="0" indent="0" algn="ctr">
              <a:buNone/>
              <a:defRPr/>
            </a:lvl1pPr>
          </a:lstStyle>
          <a:p>
            <a:pPr rtl="0"/>
            <a:r>
              <a:rPr lang="en-GB" noProof="0"/>
              <a:t>Insert Image</a:t>
            </a:r>
          </a:p>
        </p:txBody>
      </p:sp>
      <p:sp>
        <p:nvSpPr>
          <p:cNvPr id="17" name="Text Placeholder 16">
            <a:extLst>
              <a:ext uri="{FF2B5EF4-FFF2-40B4-BE49-F238E27FC236}">
                <a16:creationId xmlns:a16="http://schemas.microsoft.com/office/drawing/2014/main" id="{FF9E63E5-568A-4FA2-9851-E5BFA12B85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990600" y="609600"/>
            <a:ext cx="4648200" cy="5638800"/>
          </a:xfrm>
          <a:solidFill>
            <a:schemeClr val="bg1"/>
          </a:solidFill>
          <a:effectLst>
            <a:outerShdw blurRad="355600" dist="38100" dir="2700000" algn="tl" rotWithShape="0">
              <a:prstClr val="black">
                <a:alpha val="40000"/>
              </a:prstClr>
            </a:outerShdw>
          </a:effectLst>
        </p:spPr>
        <p:txBody>
          <a:bodyPr rtlCol="0"/>
          <a:lstStyle>
            <a:lvl1pPr marL="0" indent="0">
              <a:buNone/>
              <a:defRPr>
                <a:solidFill>
                  <a:schemeClr val="tx1">
                    <a:alpha val="0"/>
                  </a:schemeClr>
                </a:solidFill>
              </a:defRPr>
            </a:lvl1pPr>
          </a:lstStyle>
          <a:p>
            <a:pPr lvl="0" rtl="0"/>
            <a:r>
              <a:rPr lang="en-GB" noProof="0"/>
              <a:t>I</a:t>
            </a: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257300" y="1447800"/>
            <a:ext cx="4114800" cy="3962400"/>
          </a:xfrm>
        </p:spPr>
        <p:txBody>
          <a:bodyPr rtlCol="0" anchor="ctr">
            <a:normAutofit/>
          </a:bodyPr>
          <a:lstStyle>
            <a:lvl1pPr algn="ctr">
              <a:defRPr sz="5000" spc="200" baseline="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057900" y="4495801"/>
            <a:ext cx="4876800" cy="609600"/>
          </a:xfrm>
        </p:spPr>
        <p:txBody>
          <a:bodyPr lIns="91440" rIns="91440" rtlCol="0" anchor="ctr">
            <a:norm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600">
                <a:solidFill>
                  <a:schemeClr val="tx1">
                    <a:lumMod val="95000"/>
                    <a:lumOff val="5000"/>
                  </a:schemeClr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800"/>
            </a:lvl4pPr>
            <a:lvl5pPr marL="1828800" indent="0" algn="ctr">
              <a:buNone/>
              <a:defRPr sz="1800"/>
            </a:lvl5pPr>
            <a:lvl6pPr marL="2286000" indent="0" algn="ctr">
              <a:buNone/>
              <a:defRPr sz="1800"/>
            </a:lvl6pPr>
            <a:lvl7pPr marL="2743200" indent="0" algn="ctr">
              <a:buNone/>
              <a:defRPr sz="1800"/>
            </a:lvl7pPr>
            <a:lvl8pPr marL="3200400" indent="0" algn="ctr">
              <a:buNone/>
              <a:defRPr sz="1800"/>
            </a:lvl8pPr>
            <a:lvl9pPr marL="3657600" indent="0" algn="ctr">
              <a:buNone/>
              <a:defRPr sz="18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7" name="Text Placeholder 16">
            <a:extLst>
              <a:ext uri="{FF2B5EF4-FFF2-40B4-BE49-F238E27FC236}">
                <a16:creationId xmlns:a16="http://schemas.microsoft.com/office/drawing/2014/main" id="{D6D785D2-DAEB-48F3-AB8A-2954F03ACD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2705100" y="409575"/>
            <a:ext cx="1219200" cy="400050"/>
          </a:xfrm>
          <a:solidFill>
            <a:schemeClr val="accent2"/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rtlCol="0"/>
          <a:lstStyle>
            <a:lvl1pPr marL="0" indent="0">
              <a:buNone/>
              <a:defRPr>
                <a:solidFill>
                  <a:schemeClr val="tx1">
                    <a:alpha val="0"/>
                  </a:schemeClr>
                </a:solidFill>
              </a:defRPr>
            </a:lvl1pPr>
          </a:lstStyle>
          <a:p>
            <a:pPr lvl="0" rtl="0"/>
            <a:r>
              <a:rPr lang="en-GB" noProof="0"/>
              <a:t>I</a:t>
            </a:r>
          </a:p>
        </p:txBody>
      </p:sp>
      <p:sp>
        <p:nvSpPr>
          <p:cNvPr id="8" name="Text Placeholder 16">
            <a:extLst>
              <a:ext uri="{FF2B5EF4-FFF2-40B4-BE49-F238E27FC236}">
                <a16:creationId xmlns:a16="http://schemas.microsoft.com/office/drawing/2014/main" id="{BB42ECCE-195D-45F5-94EB-137CEFCFE9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2705100" y="6076950"/>
            <a:ext cx="1219200" cy="400050"/>
          </a:xfrm>
          <a:solidFill>
            <a:schemeClr val="accent2"/>
          </a:solidFill>
          <a:effectLst>
            <a:outerShdw blurRad="50800" dist="38100" dir="18900000" algn="bl" rotWithShape="0">
              <a:prstClr val="black">
                <a:alpha val="40000"/>
              </a:prstClr>
            </a:outerShdw>
          </a:effectLst>
        </p:spPr>
        <p:txBody>
          <a:bodyPr rtlCol="0"/>
          <a:lstStyle>
            <a:lvl1pPr marL="0" indent="0">
              <a:buNone/>
              <a:defRPr>
                <a:solidFill>
                  <a:schemeClr val="tx1">
                    <a:alpha val="0"/>
                  </a:schemeClr>
                </a:solidFill>
              </a:defRPr>
            </a:lvl1pPr>
          </a:lstStyle>
          <a:p>
            <a:pPr lvl="0" rtl="0"/>
            <a:r>
              <a:rPr lang="en-GB" noProof="0"/>
              <a:t>I</a:t>
            </a:r>
          </a:p>
        </p:txBody>
      </p:sp>
    </p:spTree>
    <p:extLst>
      <p:ext uri="{BB962C8B-B14F-4D97-AF65-F5344CB8AC3E}">
        <p14:creationId xmlns:p14="http://schemas.microsoft.com/office/powerpoint/2010/main" val="260131832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0B42CCEE-B750-4EF9-BAE5-217844AE74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0"/>
            <a:ext cx="12192000" cy="112976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015F2E0-A9EE-4095-8DFC-C3BBA80FAE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8640" y="990600"/>
            <a:ext cx="10805160" cy="1447800"/>
          </a:xfrm>
        </p:spPr>
        <p:txBody>
          <a:bodyPr rtlCol="0" anchor="t">
            <a:normAutofit/>
          </a:bodyPr>
          <a:lstStyle>
            <a:lvl1pPr>
              <a:lnSpc>
                <a:spcPct val="100000"/>
              </a:lnSpc>
              <a:defRPr sz="4000" b="0">
                <a:latin typeface="+mj-lt"/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5FB90DC-1879-4B22-883B-7444D1A858EC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48640" y="2667000"/>
            <a:ext cx="10288693" cy="3660648"/>
          </a:xfrm>
        </p:spPr>
        <p:txBody>
          <a:bodyPr lIns="91440" rIns="91440" rtlCol="0"/>
          <a:lstStyle/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B1F422E5-0916-42D9-AC79-50E4FC133F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0" y="0"/>
            <a:ext cx="8329286" cy="457200"/>
          </a:xfrm>
          <a:custGeom>
            <a:avLst/>
            <a:gdLst>
              <a:gd name="connsiteX0" fmla="*/ 0 w 8329286"/>
              <a:gd name="connsiteY0" fmla="*/ 0 h 457200"/>
              <a:gd name="connsiteX1" fmla="*/ 8329286 w 8329286"/>
              <a:gd name="connsiteY1" fmla="*/ 0 h 457200"/>
              <a:gd name="connsiteX2" fmla="*/ 7982281 w 8329286"/>
              <a:gd name="connsiteY2" fmla="*/ 457200 h 457200"/>
              <a:gd name="connsiteX3" fmla="*/ 0 w 8329286"/>
              <a:gd name="connsiteY3" fmla="*/ 457200 h 457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329286" h="457200">
                <a:moveTo>
                  <a:pt x="0" y="0"/>
                </a:moveTo>
                <a:lnTo>
                  <a:pt x="8329286" y="0"/>
                </a:lnTo>
                <a:lnTo>
                  <a:pt x="7982281" y="457200"/>
                </a:lnTo>
                <a:lnTo>
                  <a:pt x="0" y="457200"/>
                </a:lnTo>
                <a:close/>
              </a:path>
            </a:pathLst>
          </a:custGeom>
          <a:solidFill>
            <a:schemeClr val="bg1"/>
          </a:solidFill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txBody>
          <a:bodyPr wrap="square" rtlCol="0" anchor="ctr">
            <a:noAutofit/>
          </a:bodyPr>
          <a:lstStyle>
            <a:lvl1pPr marL="0" indent="0" algn="ctr">
              <a:buNone/>
              <a:defRPr sz="1600">
                <a:solidFill>
                  <a:schemeClr val="bg1">
                    <a:lumMod val="75000"/>
                  </a:schemeClr>
                </a:solidFill>
              </a:defRPr>
            </a:lvl1pPr>
          </a:lstStyle>
          <a:p>
            <a:pPr rtl="0"/>
            <a:r>
              <a:rPr lang="en-GB" noProof="0"/>
              <a:t>Insert Image</a:t>
            </a:r>
          </a:p>
        </p:txBody>
      </p:sp>
      <p:sp>
        <p:nvSpPr>
          <p:cNvPr id="14" name="Slide Number Placeholder 5">
            <a:extLst>
              <a:ext uri="{FF2B5EF4-FFF2-40B4-BE49-F238E27FC236}">
                <a16:creationId xmlns:a16="http://schemas.microsoft.com/office/drawing/2014/main" id="{0621E917-505B-493E-99EE-2E57CB3327C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628788" y="6339840"/>
            <a:ext cx="302281" cy="365760"/>
          </a:xfrm>
          <a:prstGeom prst="rect">
            <a:avLst/>
          </a:prstGeom>
          <a:solidFill>
            <a:schemeClr val="bg1">
              <a:alpha val="82000"/>
            </a:schemeClr>
          </a:solidFill>
          <a:ln>
            <a:solidFill>
              <a:schemeClr val="accent2"/>
            </a:solidFill>
          </a:ln>
        </p:spPr>
        <p:txBody>
          <a:bodyPr vert="horz" lIns="0" tIns="45720" rIns="0" bIns="45720" rtlCol="0" anchor="ctr"/>
          <a:lstStyle>
            <a:lvl1pPr algn="ctr">
              <a:defRPr sz="100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pPr rtl="0"/>
            <a:fld id="{4FAB73BC-B049-4115-A692-8D63A059BFB8}" type="slidenum">
              <a:rPr lang="en-GB" noProof="0" smtClean="0"/>
              <a:pPr rtl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792466477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orient="horz" pos="720" userDrawn="1">
          <p15:clr>
            <a:srgbClr val="FBAE40"/>
          </p15:clr>
        </p15:guide>
      </p15:sldGuideLst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Emphasis-Sub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0B42CCEE-B750-4EF9-BAE5-217844AE74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0"/>
            <a:ext cx="12192000" cy="112976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015F2E0-A9EE-4095-8DFC-C3BBA80FAE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8640" y="990600"/>
            <a:ext cx="10805160" cy="707886"/>
          </a:xfrm>
        </p:spPr>
        <p:txBody>
          <a:bodyPr rtlCol="0" anchor="t">
            <a:normAutofit/>
          </a:bodyPr>
          <a:lstStyle>
            <a:lvl1pPr>
              <a:lnSpc>
                <a:spcPct val="100000"/>
              </a:lnSpc>
              <a:defRPr sz="4000" b="0">
                <a:latin typeface="+mj-lt"/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5FB90DC-1879-4B22-883B-7444D1A858EC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48640" y="2667000"/>
            <a:ext cx="10288693" cy="3660648"/>
          </a:xfrm>
        </p:spPr>
        <p:txBody>
          <a:bodyPr lIns="91440" rIns="91440" rtlCol="0"/>
          <a:lstStyle/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B1F422E5-0916-42D9-AC79-50E4FC133F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0" y="0"/>
            <a:ext cx="8329286" cy="457200"/>
          </a:xfrm>
          <a:custGeom>
            <a:avLst/>
            <a:gdLst>
              <a:gd name="connsiteX0" fmla="*/ 0 w 8329286"/>
              <a:gd name="connsiteY0" fmla="*/ 0 h 457200"/>
              <a:gd name="connsiteX1" fmla="*/ 8329286 w 8329286"/>
              <a:gd name="connsiteY1" fmla="*/ 0 h 457200"/>
              <a:gd name="connsiteX2" fmla="*/ 7982281 w 8329286"/>
              <a:gd name="connsiteY2" fmla="*/ 457200 h 457200"/>
              <a:gd name="connsiteX3" fmla="*/ 0 w 8329286"/>
              <a:gd name="connsiteY3" fmla="*/ 457200 h 457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329286" h="457200">
                <a:moveTo>
                  <a:pt x="0" y="0"/>
                </a:moveTo>
                <a:lnTo>
                  <a:pt x="8329286" y="0"/>
                </a:lnTo>
                <a:lnTo>
                  <a:pt x="7982281" y="457200"/>
                </a:lnTo>
                <a:lnTo>
                  <a:pt x="0" y="457200"/>
                </a:lnTo>
                <a:close/>
              </a:path>
            </a:pathLst>
          </a:custGeom>
          <a:solidFill>
            <a:schemeClr val="bg1"/>
          </a:solidFill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txBody>
          <a:bodyPr wrap="square" rtlCol="0" anchor="ctr">
            <a:noAutofit/>
          </a:bodyPr>
          <a:lstStyle>
            <a:lvl1pPr marL="0" indent="0" algn="ctr">
              <a:buNone/>
              <a:defRPr sz="1600">
                <a:solidFill>
                  <a:schemeClr val="bg1">
                    <a:lumMod val="75000"/>
                  </a:schemeClr>
                </a:solidFill>
              </a:defRPr>
            </a:lvl1pPr>
          </a:lstStyle>
          <a:p>
            <a:pPr rtl="0"/>
            <a:r>
              <a:rPr lang="en-GB" noProof="0"/>
              <a:t>Insert Image</a:t>
            </a:r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4D8DAD49-E192-4934-8CF1-25E9CA66F761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-1" y="1676400"/>
            <a:ext cx="10837333" cy="424732"/>
          </a:xfrm>
          <a:solidFill>
            <a:schemeClr val="accent1"/>
          </a:solidFill>
        </p:spPr>
        <p:txBody>
          <a:bodyPr wrap="square" lIns="640080" rIns="91440" rtlCol="0">
            <a:spAutoFit/>
          </a:bodyPr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</a:lstStyle>
          <a:p>
            <a:pPr lvl="0" rtl="0"/>
            <a:r>
              <a:rPr lang="en-GB" noProof="0"/>
              <a:t>Add additional text </a:t>
            </a:r>
          </a:p>
        </p:txBody>
      </p:sp>
      <p:sp>
        <p:nvSpPr>
          <p:cNvPr id="13" name="Slide Number Placeholder 5">
            <a:extLst>
              <a:ext uri="{FF2B5EF4-FFF2-40B4-BE49-F238E27FC236}">
                <a16:creationId xmlns:a16="http://schemas.microsoft.com/office/drawing/2014/main" id="{08E95652-9528-4150-8049-C40C3BB1BB0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628788" y="6339840"/>
            <a:ext cx="302281" cy="365760"/>
          </a:xfrm>
          <a:prstGeom prst="rect">
            <a:avLst/>
          </a:prstGeom>
          <a:solidFill>
            <a:schemeClr val="bg1">
              <a:alpha val="82000"/>
            </a:schemeClr>
          </a:solidFill>
          <a:ln>
            <a:solidFill>
              <a:schemeClr val="accent2"/>
            </a:solidFill>
          </a:ln>
        </p:spPr>
        <p:txBody>
          <a:bodyPr vert="horz" lIns="0" tIns="45720" rIns="0" bIns="45720" rtlCol="0" anchor="ctr"/>
          <a:lstStyle>
            <a:lvl1pPr algn="ctr">
              <a:defRPr sz="100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pPr rtl="0"/>
            <a:fld id="{4FAB73BC-B049-4115-A692-8D63A059BFB8}" type="slidenum">
              <a:rPr lang="en-GB" noProof="0" smtClean="0"/>
              <a:pPr rtl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305947646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orient="horz" pos="720">
          <p15:clr>
            <a:srgbClr val="FBAE40"/>
          </p15:clr>
        </p15:guide>
      </p15:sldGuideLst>
    </p:ext>
  </p:extLs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ub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0B42CCEE-B750-4EF9-BAE5-217844AE74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0"/>
            <a:ext cx="12192000" cy="112976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015F2E0-A9EE-4095-8DFC-C3BBA80FAE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8640" y="990600"/>
            <a:ext cx="10805160" cy="707886"/>
          </a:xfrm>
        </p:spPr>
        <p:txBody>
          <a:bodyPr lIns="91440" rtlCol="0" anchor="t">
            <a:normAutofit/>
          </a:bodyPr>
          <a:lstStyle>
            <a:lvl1pPr>
              <a:lnSpc>
                <a:spcPct val="100000"/>
              </a:lnSpc>
              <a:defRPr sz="4000" b="0">
                <a:latin typeface="+mj-lt"/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5FB90DC-1879-4B22-883B-7444D1A858EC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48640" y="2667000"/>
            <a:ext cx="10288693" cy="3660648"/>
          </a:xfrm>
        </p:spPr>
        <p:txBody>
          <a:bodyPr lIns="91440" rIns="91440" rtlCol="0"/>
          <a:lstStyle/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B1F422E5-0916-42D9-AC79-50E4FC133F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0" y="0"/>
            <a:ext cx="8329286" cy="457200"/>
          </a:xfrm>
          <a:custGeom>
            <a:avLst/>
            <a:gdLst>
              <a:gd name="connsiteX0" fmla="*/ 0 w 8329286"/>
              <a:gd name="connsiteY0" fmla="*/ 0 h 457200"/>
              <a:gd name="connsiteX1" fmla="*/ 8329286 w 8329286"/>
              <a:gd name="connsiteY1" fmla="*/ 0 h 457200"/>
              <a:gd name="connsiteX2" fmla="*/ 7982281 w 8329286"/>
              <a:gd name="connsiteY2" fmla="*/ 457200 h 457200"/>
              <a:gd name="connsiteX3" fmla="*/ 0 w 8329286"/>
              <a:gd name="connsiteY3" fmla="*/ 457200 h 457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329286" h="457200">
                <a:moveTo>
                  <a:pt x="0" y="0"/>
                </a:moveTo>
                <a:lnTo>
                  <a:pt x="8329286" y="0"/>
                </a:lnTo>
                <a:lnTo>
                  <a:pt x="7982281" y="457200"/>
                </a:lnTo>
                <a:lnTo>
                  <a:pt x="0" y="457200"/>
                </a:lnTo>
                <a:close/>
              </a:path>
            </a:pathLst>
          </a:custGeom>
          <a:solidFill>
            <a:schemeClr val="bg1"/>
          </a:solidFill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txBody>
          <a:bodyPr wrap="square" rtlCol="0" anchor="ctr">
            <a:noAutofit/>
          </a:bodyPr>
          <a:lstStyle>
            <a:lvl1pPr marL="0" indent="0" algn="ctr">
              <a:buNone/>
              <a:defRPr sz="1600">
                <a:solidFill>
                  <a:schemeClr val="bg1">
                    <a:lumMod val="75000"/>
                  </a:schemeClr>
                </a:solidFill>
              </a:defRPr>
            </a:lvl1pPr>
          </a:lstStyle>
          <a:p>
            <a:pPr rtl="0"/>
            <a:r>
              <a:rPr lang="en-GB" noProof="0"/>
              <a:t>Insert Image</a:t>
            </a:r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4D8DAD49-E192-4934-8CF1-25E9CA66F761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548640" y="1676400"/>
            <a:ext cx="10837333" cy="424732"/>
          </a:xfrm>
          <a:noFill/>
        </p:spPr>
        <p:txBody>
          <a:bodyPr wrap="square" lIns="91440" rIns="91440" rtlCol="0">
            <a:spAutoFit/>
          </a:bodyPr>
          <a:lstStyle>
            <a:lvl1pPr marL="0" indent="0">
              <a:buNone/>
              <a:defRPr sz="2400" b="0">
                <a:solidFill>
                  <a:schemeClr val="tx2"/>
                </a:solidFill>
              </a:defRPr>
            </a:lvl1pPr>
          </a:lstStyle>
          <a:p>
            <a:pPr lvl="0" rtl="0"/>
            <a:r>
              <a:rPr lang="en-GB" noProof="0"/>
              <a:t>Add additional text </a:t>
            </a:r>
          </a:p>
        </p:txBody>
      </p:sp>
      <p:sp>
        <p:nvSpPr>
          <p:cNvPr id="13" name="Slide Number Placeholder 5">
            <a:extLst>
              <a:ext uri="{FF2B5EF4-FFF2-40B4-BE49-F238E27FC236}">
                <a16:creationId xmlns:a16="http://schemas.microsoft.com/office/drawing/2014/main" id="{2DBF2FB3-2A18-4DFA-BE67-CBEB450840A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628788" y="6339840"/>
            <a:ext cx="302281" cy="365760"/>
          </a:xfrm>
          <a:prstGeom prst="rect">
            <a:avLst/>
          </a:prstGeom>
          <a:solidFill>
            <a:schemeClr val="bg1">
              <a:alpha val="82000"/>
            </a:schemeClr>
          </a:solidFill>
          <a:ln>
            <a:solidFill>
              <a:schemeClr val="accent2"/>
            </a:solidFill>
          </a:ln>
        </p:spPr>
        <p:txBody>
          <a:bodyPr vert="horz" lIns="0" tIns="45720" rIns="0" bIns="45720" rtlCol="0" anchor="ctr"/>
          <a:lstStyle>
            <a:lvl1pPr algn="ctr">
              <a:defRPr sz="100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pPr rtl="0"/>
            <a:fld id="{4FAB73BC-B049-4115-A692-8D63A059BFB8}" type="slidenum">
              <a:rPr lang="en-GB" noProof="0" smtClean="0"/>
              <a:pPr rtl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215529186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orient="horz" pos="720">
          <p15:clr>
            <a:srgbClr val="FBAE40"/>
          </p15:clr>
        </p15:guide>
      </p15:sldGuideLst>
    </p:ext>
  </p:extLs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ONLY_Blu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0B42CCEE-B750-4EF9-BAE5-217844AE74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0"/>
            <a:ext cx="12192000" cy="112976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015F2E0-A9EE-4095-8DFC-C3BBA80FAE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8640" y="990600"/>
            <a:ext cx="10805160" cy="707886"/>
          </a:xfrm>
        </p:spPr>
        <p:txBody>
          <a:bodyPr lIns="91440" rtlCol="0" anchor="t">
            <a:normAutofit/>
          </a:bodyPr>
          <a:lstStyle>
            <a:lvl1pPr>
              <a:lnSpc>
                <a:spcPct val="100000"/>
              </a:lnSpc>
              <a:defRPr sz="4000" b="0">
                <a:latin typeface="+mj-lt"/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13" name="Slide Number Placeholder 5">
            <a:extLst>
              <a:ext uri="{FF2B5EF4-FFF2-40B4-BE49-F238E27FC236}">
                <a16:creationId xmlns:a16="http://schemas.microsoft.com/office/drawing/2014/main" id="{2DBF2FB3-2A18-4DFA-BE67-CBEB450840A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628788" y="6339840"/>
            <a:ext cx="302281" cy="365760"/>
          </a:xfrm>
          <a:prstGeom prst="rect">
            <a:avLst/>
          </a:prstGeom>
          <a:solidFill>
            <a:schemeClr val="bg1">
              <a:alpha val="82000"/>
            </a:schemeClr>
          </a:solidFill>
          <a:ln>
            <a:solidFill>
              <a:schemeClr val="accent2"/>
            </a:solidFill>
          </a:ln>
        </p:spPr>
        <p:txBody>
          <a:bodyPr vert="horz" lIns="0" tIns="45720" rIns="0" bIns="45720" rtlCol="0" anchor="ctr"/>
          <a:lstStyle>
            <a:lvl1pPr algn="ctr">
              <a:defRPr sz="100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pPr rtl="0"/>
            <a:fld id="{4FAB73BC-B049-4115-A692-8D63A059BFB8}" type="slidenum">
              <a:rPr lang="en-GB" noProof="0" smtClean="0"/>
              <a:pPr rtl="0"/>
              <a:t>‹#›</a:t>
            </a:fld>
            <a:endParaRPr lang="en-GB" noProof="0"/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0CE973A6-10E7-4E33-AA8B-7240F91970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0"/>
            <a:ext cx="8329286" cy="457200"/>
          </a:xfrm>
          <a:custGeom>
            <a:avLst/>
            <a:gdLst>
              <a:gd name="connsiteX0" fmla="*/ 0 w 8329286"/>
              <a:gd name="connsiteY0" fmla="*/ 0 h 457200"/>
              <a:gd name="connsiteX1" fmla="*/ 8329286 w 8329286"/>
              <a:gd name="connsiteY1" fmla="*/ 0 h 457200"/>
              <a:gd name="connsiteX2" fmla="*/ 7982281 w 8329286"/>
              <a:gd name="connsiteY2" fmla="*/ 457200 h 457200"/>
              <a:gd name="connsiteX3" fmla="*/ 0 w 8329286"/>
              <a:gd name="connsiteY3" fmla="*/ 457200 h 457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329286" h="457200">
                <a:moveTo>
                  <a:pt x="0" y="0"/>
                </a:moveTo>
                <a:lnTo>
                  <a:pt x="8329286" y="0"/>
                </a:lnTo>
                <a:lnTo>
                  <a:pt x="7982281" y="457200"/>
                </a:lnTo>
                <a:lnTo>
                  <a:pt x="0" y="457200"/>
                </a:lnTo>
                <a:close/>
              </a:path>
            </a:pathLst>
          </a:custGeom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695425977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orient="horz" pos="720">
          <p15:clr>
            <a:srgbClr val="FBAE40"/>
          </p15:clr>
        </p15:guide>
      </p15:sldGuideLst>
    </p:ext>
  </p:extLs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ONLY_sea gree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0B42CCEE-B750-4EF9-BAE5-217844AE74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0"/>
            <a:ext cx="12192000" cy="112976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015F2E0-A9EE-4095-8DFC-C3BBA80FAE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8640" y="990600"/>
            <a:ext cx="10805160" cy="707886"/>
          </a:xfrm>
        </p:spPr>
        <p:txBody>
          <a:bodyPr lIns="91440" rtlCol="0" anchor="t">
            <a:normAutofit/>
          </a:bodyPr>
          <a:lstStyle>
            <a:lvl1pPr>
              <a:lnSpc>
                <a:spcPct val="100000"/>
              </a:lnSpc>
              <a:defRPr sz="4000" b="0">
                <a:latin typeface="+mj-lt"/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13" name="Slide Number Placeholder 5">
            <a:extLst>
              <a:ext uri="{FF2B5EF4-FFF2-40B4-BE49-F238E27FC236}">
                <a16:creationId xmlns:a16="http://schemas.microsoft.com/office/drawing/2014/main" id="{2DBF2FB3-2A18-4DFA-BE67-CBEB450840A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628788" y="6339840"/>
            <a:ext cx="302281" cy="365760"/>
          </a:xfrm>
          <a:prstGeom prst="rect">
            <a:avLst/>
          </a:prstGeom>
          <a:solidFill>
            <a:schemeClr val="bg1">
              <a:alpha val="82000"/>
            </a:schemeClr>
          </a:solidFill>
          <a:ln>
            <a:solidFill>
              <a:schemeClr val="accent2"/>
            </a:solidFill>
          </a:ln>
        </p:spPr>
        <p:txBody>
          <a:bodyPr vert="horz" lIns="0" tIns="45720" rIns="0" bIns="45720" rtlCol="0" anchor="ctr"/>
          <a:lstStyle>
            <a:lvl1pPr algn="ctr">
              <a:defRPr sz="100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pPr rtl="0"/>
            <a:fld id="{4FAB73BC-B049-4115-A692-8D63A059BFB8}" type="slidenum">
              <a:rPr lang="en-GB" noProof="0" smtClean="0"/>
              <a:pPr rtl="0"/>
              <a:t>‹#›</a:t>
            </a:fld>
            <a:endParaRPr lang="en-GB" noProof="0"/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0CE973A6-10E7-4E33-AA8B-7240F91970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0"/>
            <a:ext cx="8329286" cy="457200"/>
          </a:xfrm>
          <a:custGeom>
            <a:avLst/>
            <a:gdLst>
              <a:gd name="connsiteX0" fmla="*/ 0 w 8329286"/>
              <a:gd name="connsiteY0" fmla="*/ 0 h 457200"/>
              <a:gd name="connsiteX1" fmla="*/ 8329286 w 8329286"/>
              <a:gd name="connsiteY1" fmla="*/ 0 h 457200"/>
              <a:gd name="connsiteX2" fmla="*/ 7982281 w 8329286"/>
              <a:gd name="connsiteY2" fmla="*/ 457200 h 457200"/>
              <a:gd name="connsiteX3" fmla="*/ 0 w 8329286"/>
              <a:gd name="connsiteY3" fmla="*/ 457200 h 457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329286" h="457200">
                <a:moveTo>
                  <a:pt x="0" y="0"/>
                </a:moveTo>
                <a:lnTo>
                  <a:pt x="8329286" y="0"/>
                </a:lnTo>
                <a:lnTo>
                  <a:pt x="7982281" y="457200"/>
                </a:lnTo>
                <a:lnTo>
                  <a:pt x="0" y="457200"/>
                </a:lnTo>
                <a:close/>
              </a:path>
            </a:pathLst>
          </a:custGeom>
          <a:solidFill>
            <a:schemeClr val="accent5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714886579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orient="horz" pos="720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ONLY_Orang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0B42CCEE-B750-4EF9-BAE5-217844AE74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0"/>
            <a:ext cx="12192000" cy="112976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015F2E0-A9EE-4095-8DFC-C3BBA80FAE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8640" y="990600"/>
            <a:ext cx="10805160" cy="707886"/>
          </a:xfrm>
        </p:spPr>
        <p:txBody>
          <a:bodyPr lIns="91440" rtlCol="0" anchor="t">
            <a:normAutofit/>
          </a:bodyPr>
          <a:lstStyle>
            <a:lvl1pPr>
              <a:lnSpc>
                <a:spcPct val="100000"/>
              </a:lnSpc>
              <a:defRPr sz="4000" b="0">
                <a:latin typeface="+mj-lt"/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13" name="Slide Number Placeholder 5">
            <a:extLst>
              <a:ext uri="{FF2B5EF4-FFF2-40B4-BE49-F238E27FC236}">
                <a16:creationId xmlns:a16="http://schemas.microsoft.com/office/drawing/2014/main" id="{2DBF2FB3-2A18-4DFA-BE67-CBEB450840A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628788" y="6339840"/>
            <a:ext cx="302281" cy="365760"/>
          </a:xfrm>
          <a:prstGeom prst="rect">
            <a:avLst/>
          </a:prstGeom>
          <a:solidFill>
            <a:schemeClr val="bg1">
              <a:alpha val="82000"/>
            </a:schemeClr>
          </a:solidFill>
          <a:ln>
            <a:solidFill>
              <a:schemeClr val="accent2"/>
            </a:solidFill>
          </a:ln>
        </p:spPr>
        <p:txBody>
          <a:bodyPr vert="horz" lIns="0" tIns="45720" rIns="0" bIns="45720" rtlCol="0" anchor="ctr"/>
          <a:lstStyle>
            <a:lvl1pPr algn="ctr">
              <a:defRPr sz="100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pPr rtl="0"/>
            <a:fld id="{4FAB73BC-B049-4115-A692-8D63A059BFB8}" type="slidenum">
              <a:rPr lang="en-GB" noProof="0" smtClean="0"/>
              <a:pPr rtl="0"/>
              <a:t>‹#›</a:t>
            </a:fld>
            <a:endParaRPr lang="en-GB" noProof="0"/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0CE973A6-10E7-4E33-AA8B-7240F91970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0"/>
            <a:ext cx="8329286" cy="457200"/>
          </a:xfrm>
          <a:custGeom>
            <a:avLst/>
            <a:gdLst>
              <a:gd name="connsiteX0" fmla="*/ 0 w 8329286"/>
              <a:gd name="connsiteY0" fmla="*/ 0 h 457200"/>
              <a:gd name="connsiteX1" fmla="*/ 8329286 w 8329286"/>
              <a:gd name="connsiteY1" fmla="*/ 0 h 457200"/>
              <a:gd name="connsiteX2" fmla="*/ 7982281 w 8329286"/>
              <a:gd name="connsiteY2" fmla="*/ 457200 h 457200"/>
              <a:gd name="connsiteX3" fmla="*/ 0 w 8329286"/>
              <a:gd name="connsiteY3" fmla="*/ 457200 h 457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329286" h="457200">
                <a:moveTo>
                  <a:pt x="0" y="0"/>
                </a:moveTo>
                <a:lnTo>
                  <a:pt x="8329286" y="0"/>
                </a:lnTo>
                <a:lnTo>
                  <a:pt x="7982281" y="457200"/>
                </a:lnTo>
                <a:lnTo>
                  <a:pt x="0" y="4572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814971853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orient="horz" pos="720">
          <p15:clr>
            <a:srgbClr val="FBAE40"/>
          </p15:clr>
        </p15:guide>
      </p15:sldGuideLst>
    </p:ext>
  </p:extLst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ONLY_Pi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0B42CCEE-B750-4EF9-BAE5-217844AE74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0"/>
            <a:ext cx="12192000" cy="112976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015F2E0-A9EE-4095-8DFC-C3BBA80FAE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8640" y="990600"/>
            <a:ext cx="10805160" cy="707886"/>
          </a:xfrm>
        </p:spPr>
        <p:txBody>
          <a:bodyPr lIns="91440" rtlCol="0" anchor="t">
            <a:normAutofit/>
          </a:bodyPr>
          <a:lstStyle>
            <a:lvl1pPr>
              <a:lnSpc>
                <a:spcPct val="100000"/>
              </a:lnSpc>
              <a:defRPr sz="4000" b="0">
                <a:latin typeface="+mj-lt"/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13" name="Slide Number Placeholder 5">
            <a:extLst>
              <a:ext uri="{FF2B5EF4-FFF2-40B4-BE49-F238E27FC236}">
                <a16:creationId xmlns:a16="http://schemas.microsoft.com/office/drawing/2014/main" id="{2DBF2FB3-2A18-4DFA-BE67-CBEB450840A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628788" y="6339840"/>
            <a:ext cx="302281" cy="365760"/>
          </a:xfrm>
          <a:prstGeom prst="rect">
            <a:avLst/>
          </a:prstGeom>
          <a:solidFill>
            <a:schemeClr val="bg1">
              <a:alpha val="82000"/>
            </a:schemeClr>
          </a:solidFill>
          <a:ln>
            <a:solidFill>
              <a:schemeClr val="accent2"/>
            </a:solidFill>
          </a:ln>
        </p:spPr>
        <p:txBody>
          <a:bodyPr vert="horz" lIns="0" tIns="45720" rIns="0" bIns="45720" rtlCol="0" anchor="ctr"/>
          <a:lstStyle>
            <a:lvl1pPr algn="ctr">
              <a:defRPr sz="100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pPr rtl="0"/>
            <a:fld id="{4FAB73BC-B049-4115-A692-8D63A059BFB8}" type="slidenum">
              <a:rPr lang="en-GB" noProof="0" smtClean="0"/>
              <a:pPr rtl="0"/>
              <a:t>‹#›</a:t>
            </a:fld>
            <a:endParaRPr lang="en-GB" noProof="0"/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0CE973A6-10E7-4E33-AA8B-7240F91970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0"/>
            <a:ext cx="8329286" cy="457200"/>
          </a:xfrm>
          <a:custGeom>
            <a:avLst/>
            <a:gdLst>
              <a:gd name="connsiteX0" fmla="*/ 0 w 8329286"/>
              <a:gd name="connsiteY0" fmla="*/ 0 h 457200"/>
              <a:gd name="connsiteX1" fmla="*/ 8329286 w 8329286"/>
              <a:gd name="connsiteY1" fmla="*/ 0 h 457200"/>
              <a:gd name="connsiteX2" fmla="*/ 7982281 w 8329286"/>
              <a:gd name="connsiteY2" fmla="*/ 457200 h 457200"/>
              <a:gd name="connsiteX3" fmla="*/ 0 w 8329286"/>
              <a:gd name="connsiteY3" fmla="*/ 457200 h 457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329286" h="457200">
                <a:moveTo>
                  <a:pt x="0" y="0"/>
                </a:moveTo>
                <a:lnTo>
                  <a:pt x="8329286" y="0"/>
                </a:lnTo>
                <a:lnTo>
                  <a:pt x="7982281" y="457200"/>
                </a:lnTo>
                <a:lnTo>
                  <a:pt x="0" y="457200"/>
                </a:lnTo>
                <a:close/>
              </a:path>
            </a:pathLst>
          </a:custGeom>
          <a:solidFill>
            <a:schemeClr val="accent6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832375406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orient="horz" pos="720">
          <p15:clr>
            <a:srgbClr val="FBAE40"/>
          </p15:clr>
        </p15:guide>
      </p15:sldGuideLst>
    </p:ext>
  </p:extLst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ONLY_Light Blu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0B42CCEE-B750-4EF9-BAE5-217844AE74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0"/>
            <a:ext cx="12192000" cy="112976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015F2E0-A9EE-4095-8DFC-C3BBA80FAE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8640" y="990600"/>
            <a:ext cx="10805160" cy="707886"/>
          </a:xfrm>
        </p:spPr>
        <p:txBody>
          <a:bodyPr lIns="91440" rtlCol="0" anchor="t">
            <a:normAutofit/>
          </a:bodyPr>
          <a:lstStyle>
            <a:lvl1pPr>
              <a:lnSpc>
                <a:spcPct val="100000"/>
              </a:lnSpc>
              <a:defRPr sz="4000" b="0">
                <a:latin typeface="+mj-lt"/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13" name="Slide Number Placeholder 5">
            <a:extLst>
              <a:ext uri="{FF2B5EF4-FFF2-40B4-BE49-F238E27FC236}">
                <a16:creationId xmlns:a16="http://schemas.microsoft.com/office/drawing/2014/main" id="{2DBF2FB3-2A18-4DFA-BE67-CBEB450840A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628788" y="6339840"/>
            <a:ext cx="302281" cy="365760"/>
          </a:xfrm>
          <a:prstGeom prst="rect">
            <a:avLst/>
          </a:prstGeom>
          <a:solidFill>
            <a:schemeClr val="bg1">
              <a:alpha val="82000"/>
            </a:schemeClr>
          </a:solidFill>
          <a:ln>
            <a:solidFill>
              <a:schemeClr val="accent2"/>
            </a:solidFill>
          </a:ln>
        </p:spPr>
        <p:txBody>
          <a:bodyPr vert="horz" lIns="0" tIns="45720" rIns="0" bIns="45720" rtlCol="0" anchor="ctr"/>
          <a:lstStyle>
            <a:lvl1pPr algn="ctr">
              <a:defRPr sz="100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pPr rtl="0"/>
            <a:fld id="{4FAB73BC-B049-4115-A692-8D63A059BFB8}" type="slidenum">
              <a:rPr lang="en-GB" noProof="0" smtClean="0"/>
              <a:pPr rtl="0"/>
              <a:t>‹#›</a:t>
            </a:fld>
            <a:endParaRPr lang="en-GB" noProof="0"/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0CE973A6-10E7-4E33-AA8B-7240F91970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0"/>
            <a:ext cx="8329286" cy="457200"/>
          </a:xfrm>
          <a:custGeom>
            <a:avLst/>
            <a:gdLst>
              <a:gd name="connsiteX0" fmla="*/ 0 w 8329286"/>
              <a:gd name="connsiteY0" fmla="*/ 0 h 457200"/>
              <a:gd name="connsiteX1" fmla="*/ 8329286 w 8329286"/>
              <a:gd name="connsiteY1" fmla="*/ 0 h 457200"/>
              <a:gd name="connsiteX2" fmla="*/ 7982281 w 8329286"/>
              <a:gd name="connsiteY2" fmla="*/ 457200 h 457200"/>
              <a:gd name="connsiteX3" fmla="*/ 0 w 8329286"/>
              <a:gd name="connsiteY3" fmla="*/ 457200 h 457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329286" h="457200">
                <a:moveTo>
                  <a:pt x="0" y="0"/>
                </a:moveTo>
                <a:lnTo>
                  <a:pt x="8329286" y="0"/>
                </a:lnTo>
                <a:lnTo>
                  <a:pt x="7982281" y="457200"/>
                </a:lnTo>
                <a:lnTo>
                  <a:pt x="0" y="457200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117665835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orient="horz" pos="720">
          <p15:clr>
            <a:srgbClr val="FBAE40"/>
          </p15:clr>
        </p15:guide>
      </p15:sldGuideLst>
    </p:ext>
  </p:extLst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ONLY_Gre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0B42CCEE-B750-4EF9-BAE5-217844AE74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0"/>
            <a:ext cx="12192000" cy="112976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015F2E0-A9EE-4095-8DFC-C3BBA80FAE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8640" y="990600"/>
            <a:ext cx="10805160" cy="707886"/>
          </a:xfrm>
        </p:spPr>
        <p:txBody>
          <a:bodyPr lIns="91440" rtlCol="0" anchor="t">
            <a:normAutofit/>
          </a:bodyPr>
          <a:lstStyle>
            <a:lvl1pPr>
              <a:lnSpc>
                <a:spcPct val="100000"/>
              </a:lnSpc>
              <a:defRPr sz="4000" b="0">
                <a:latin typeface="+mj-lt"/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13" name="Slide Number Placeholder 5">
            <a:extLst>
              <a:ext uri="{FF2B5EF4-FFF2-40B4-BE49-F238E27FC236}">
                <a16:creationId xmlns:a16="http://schemas.microsoft.com/office/drawing/2014/main" id="{2DBF2FB3-2A18-4DFA-BE67-CBEB450840A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628788" y="6339840"/>
            <a:ext cx="302281" cy="365760"/>
          </a:xfrm>
          <a:prstGeom prst="rect">
            <a:avLst/>
          </a:prstGeom>
          <a:solidFill>
            <a:schemeClr val="bg1">
              <a:alpha val="82000"/>
            </a:schemeClr>
          </a:solidFill>
          <a:ln>
            <a:solidFill>
              <a:schemeClr val="accent2"/>
            </a:solidFill>
          </a:ln>
        </p:spPr>
        <p:txBody>
          <a:bodyPr vert="horz" lIns="0" tIns="45720" rIns="0" bIns="45720" rtlCol="0" anchor="ctr"/>
          <a:lstStyle>
            <a:lvl1pPr algn="ctr">
              <a:defRPr sz="100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pPr rtl="0"/>
            <a:fld id="{4FAB73BC-B049-4115-A692-8D63A059BFB8}" type="slidenum">
              <a:rPr lang="en-GB" noProof="0" smtClean="0"/>
              <a:pPr rtl="0"/>
              <a:t>‹#›</a:t>
            </a:fld>
            <a:endParaRPr lang="en-GB" noProof="0"/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0CE973A6-10E7-4E33-AA8B-7240F91970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0"/>
            <a:ext cx="8329286" cy="457200"/>
          </a:xfrm>
          <a:custGeom>
            <a:avLst/>
            <a:gdLst>
              <a:gd name="connsiteX0" fmla="*/ 0 w 8329286"/>
              <a:gd name="connsiteY0" fmla="*/ 0 h 457200"/>
              <a:gd name="connsiteX1" fmla="*/ 8329286 w 8329286"/>
              <a:gd name="connsiteY1" fmla="*/ 0 h 457200"/>
              <a:gd name="connsiteX2" fmla="*/ 7982281 w 8329286"/>
              <a:gd name="connsiteY2" fmla="*/ 457200 h 457200"/>
              <a:gd name="connsiteX3" fmla="*/ 0 w 8329286"/>
              <a:gd name="connsiteY3" fmla="*/ 457200 h 457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329286" h="457200">
                <a:moveTo>
                  <a:pt x="0" y="0"/>
                </a:moveTo>
                <a:lnTo>
                  <a:pt x="8329286" y="0"/>
                </a:lnTo>
                <a:lnTo>
                  <a:pt x="7982281" y="457200"/>
                </a:lnTo>
                <a:lnTo>
                  <a:pt x="0" y="457200"/>
                </a:lnTo>
                <a:close/>
              </a:path>
            </a:pathLst>
          </a:custGeom>
          <a:solidFill>
            <a:schemeClr val="bg2">
              <a:lumMod val="50000"/>
            </a:schemeClr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85362088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orient="horz" pos="720">
          <p15:clr>
            <a:srgbClr val="FBAE40"/>
          </p15:clr>
        </p15:guide>
      </p15:sldGuideLst>
    </p:ext>
  </p:extLst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ONLY_Blue_Triangle patch B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: Shape 7">
            <a:extLst>
              <a:ext uri="{FF2B5EF4-FFF2-40B4-BE49-F238E27FC236}">
                <a16:creationId xmlns:a16="http://schemas.microsoft.com/office/drawing/2014/main" id="{605BCA9F-FC20-461D-9118-7EC2AC28D0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3175958" y="0"/>
            <a:ext cx="9016043" cy="6858000"/>
          </a:xfrm>
          <a:custGeom>
            <a:avLst/>
            <a:gdLst>
              <a:gd name="connsiteX0" fmla="*/ 5153328 w 9016043"/>
              <a:gd name="connsiteY0" fmla="*/ 0 h 6858000"/>
              <a:gd name="connsiteX1" fmla="*/ 9016043 w 9016043"/>
              <a:gd name="connsiteY1" fmla="*/ 0 h 6858000"/>
              <a:gd name="connsiteX2" fmla="*/ 9016043 w 9016043"/>
              <a:gd name="connsiteY2" fmla="*/ 6858000 h 6858000"/>
              <a:gd name="connsiteX3" fmla="*/ 0 w 9016043"/>
              <a:gd name="connsiteY3" fmla="*/ 6858000 h 6858000"/>
              <a:gd name="connsiteX4" fmla="*/ 5153328 w 9016043"/>
              <a:gd name="connsiteY4" fmla="*/ 68183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9016043" h="6858000">
                <a:moveTo>
                  <a:pt x="5153328" y="0"/>
                </a:moveTo>
                <a:lnTo>
                  <a:pt x="9016043" y="0"/>
                </a:lnTo>
                <a:lnTo>
                  <a:pt x="9016043" y="6858000"/>
                </a:lnTo>
                <a:lnTo>
                  <a:pt x="0" y="6858000"/>
                </a:lnTo>
                <a:lnTo>
                  <a:pt x="5153328" y="68183"/>
                </a:lnTo>
                <a:close/>
              </a:path>
            </a:pathLst>
          </a:custGeom>
          <a:solidFill>
            <a:srgbClr val="EEEEEE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 rtl="0"/>
            <a:endParaRPr lang="en-GB" noProof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0B42CCEE-B750-4EF9-BAE5-217844AE74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0"/>
            <a:ext cx="12192000" cy="112976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015F2E0-A9EE-4095-8DFC-C3BBA80FAE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8640" y="990600"/>
            <a:ext cx="10805160" cy="707886"/>
          </a:xfrm>
        </p:spPr>
        <p:txBody>
          <a:bodyPr lIns="91440" rtlCol="0" anchor="t">
            <a:normAutofit/>
          </a:bodyPr>
          <a:lstStyle>
            <a:lvl1pPr>
              <a:lnSpc>
                <a:spcPct val="100000"/>
              </a:lnSpc>
              <a:defRPr sz="4000" b="0">
                <a:latin typeface="+mj-lt"/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13" name="Slide Number Placeholder 5">
            <a:extLst>
              <a:ext uri="{FF2B5EF4-FFF2-40B4-BE49-F238E27FC236}">
                <a16:creationId xmlns:a16="http://schemas.microsoft.com/office/drawing/2014/main" id="{2DBF2FB3-2A18-4DFA-BE67-CBEB450840A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628788" y="6339840"/>
            <a:ext cx="302281" cy="365760"/>
          </a:xfrm>
          <a:prstGeom prst="rect">
            <a:avLst/>
          </a:prstGeom>
          <a:solidFill>
            <a:schemeClr val="bg1">
              <a:alpha val="82000"/>
            </a:schemeClr>
          </a:solidFill>
          <a:ln>
            <a:solidFill>
              <a:schemeClr val="accent2"/>
            </a:solidFill>
          </a:ln>
        </p:spPr>
        <p:txBody>
          <a:bodyPr vert="horz" lIns="0" tIns="45720" rIns="0" bIns="45720" rtlCol="0" anchor="ctr"/>
          <a:lstStyle>
            <a:lvl1pPr algn="ctr">
              <a:defRPr sz="100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pPr rtl="0"/>
            <a:fld id="{4FAB73BC-B049-4115-A692-8D63A059BFB8}" type="slidenum">
              <a:rPr lang="en-GB" noProof="0" smtClean="0"/>
              <a:pPr rtl="0"/>
              <a:t>‹#›</a:t>
            </a:fld>
            <a:endParaRPr lang="en-GB" noProof="0"/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0CE973A6-10E7-4E33-AA8B-7240F91970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0"/>
            <a:ext cx="8329286" cy="457200"/>
          </a:xfrm>
          <a:custGeom>
            <a:avLst/>
            <a:gdLst>
              <a:gd name="connsiteX0" fmla="*/ 0 w 8329286"/>
              <a:gd name="connsiteY0" fmla="*/ 0 h 457200"/>
              <a:gd name="connsiteX1" fmla="*/ 8329286 w 8329286"/>
              <a:gd name="connsiteY1" fmla="*/ 0 h 457200"/>
              <a:gd name="connsiteX2" fmla="*/ 7982281 w 8329286"/>
              <a:gd name="connsiteY2" fmla="*/ 457200 h 457200"/>
              <a:gd name="connsiteX3" fmla="*/ 0 w 8329286"/>
              <a:gd name="connsiteY3" fmla="*/ 457200 h 457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329286" h="457200">
                <a:moveTo>
                  <a:pt x="0" y="0"/>
                </a:moveTo>
                <a:lnTo>
                  <a:pt x="8329286" y="0"/>
                </a:lnTo>
                <a:lnTo>
                  <a:pt x="7982281" y="457200"/>
                </a:lnTo>
                <a:lnTo>
                  <a:pt x="0" y="457200"/>
                </a:lnTo>
                <a:close/>
              </a:path>
            </a:pathLst>
          </a:custGeom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704092513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orient="horz" pos="720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ubtitle Content and Imag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0B42CCEE-B750-4EF9-BAE5-217844AE74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0"/>
            <a:ext cx="12192000" cy="112976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015F2E0-A9EE-4095-8DFC-C3BBA80FAE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8640" y="990600"/>
            <a:ext cx="10805160" cy="707886"/>
          </a:xfrm>
        </p:spPr>
        <p:txBody>
          <a:bodyPr lIns="91440" rtlCol="0" anchor="t">
            <a:normAutofit/>
          </a:bodyPr>
          <a:lstStyle>
            <a:lvl1pPr>
              <a:lnSpc>
                <a:spcPct val="100000"/>
              </a:lnSpc>
              <a:defRPr sz="4000" b="0">
                <a:latin typeface="+mj-lt"/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5FB90DC-1879-4B22-883B-7444D1A858EC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48641" y="2667000"/>
            <a:ext cx="5775960" cy="3660648"/>
          </a:xfrm>
        </p:spPr>
        <p:txBody>
          <a:bodyPr lIns="91440" rIns="91440" rtlCol="0"/>
          <a:lstStyle/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B1F422E5-0916-42D9-AC79-50E4FC133F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0" y="0"/>
            <a:ext cx="8329286" cy="457200"/>
          </a:xfrm>
          <a:custGeom>
            <a:avLst/>
            <a:gdLst>
              <a:gd name="connsiteX0" fmla="*/ 0 w 8329286"/>
              <a:gd name="connsiteY0" fmla="*/ 0 h 457200"/>
              <a:gd name="connsiteX1" fmla="*/ 8329286 w 8329286"/>
              <a:gd name="connsiteY1" fmla="*/ 0 h 457200"/>
              <a:gd name="connsiteX2" fmla="*/ 7982281 w 8329286"/>
              <a:gd name="connsiteY2" fmla="*/ 457200 h 457200"/>
              <a:gd name="connsiteX3" fmla="*/ 0 w 8329286"/>
              <a:gd name="connsiteY3" fmla="*/ 457200 h 457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329286" h="457200">
                <a:moveTo>
                  <a:pt x="0" y="0"/>
                </a:moveTo>
                <a:lnTo>
                  <a:pt x="8329286" y="0"/>
                </a:lnTo>
                <a:lnTo>
                  <a:pt x="7982281" y="457200"/>
                </a:lnTo>
                <a:lnTo>
                  <a:pt x="0" y="457200"/>
                </a:lnTo>
                <a:close/>
              </a:path>
            </a:pathLst>
          </a:custGeom>
          <a:solidFill>
            <a:schemeClr val="bg1"/>
          </a:solidFill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  <p:txBody>
          <a:bodyPr wrap="square" rtlCol="0" anchor="ctr">
            <a:noAutofit/>
          </a:bodyPr>
          <a:lstStyle>
            <a:lvl1pPr marL="0" indent="0" algn="ctr">
              <a:buNone/>
              <a:defRPr sz="1600">
                <a:solidFill>
                  <a:schemeClr val="bg1">
                    <a:lumMod val="75000"/>
                  </a:schemeClr>
                </a:solidFill>
              </a:defRPr>
            </a:lvl1pPr>
          </a:lstStyle>
          <a:p>
            <a:pPr rtl="0"/>
            <a:r>
              <a:rPr lang="en-GB" noProof="0"/>
              <a:t>Insert Image</a:t>
            </a:r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4D8DAD49-E192-4934-8CF1-25E9CA66F761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548640" y="1676400"/>
            <a:ext cx="10837333" cy="424732"/>
          </a:xfrm>
          <a:noFill/>
        </p:spPr>
        <p:txBody>
          <a:bodyPr wrap="square" lIns="91440" rIns="91440" rtlCol="0">
            <a:spAutoFit/>
          </a:bodyPr>
          <a:lstStyle>
            <a:lvl1pPr marL="0" indent="0">
              <a:buNone/>
              <a:defRPr sz="2400" b="0">
                <a:solidFill>
                  <a:schemeClr val="tx2"/>
                </a:solidFill>
              </a:defRPr>
            </a:lvl1pPr>
          </a:lstStyle>
          <a:p>
            <a:pPr lvl="0" rtl="0"/>
            <a:r>
              <a:rPr lang="en-GB" noProof="0"/>
              <a:t>Add additional text </a:t>
            </a:r>
          </a:p>
        </p:txBody>
      </p:sp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17C4BA0D-DEC0-450E-8F4D-B0E6D2D7D0C3}"/>
              </a:ext>
            </a:extLst>
          </p:cNvPr>
          <p:cNvSpPr>
            <a:spLocks noGrp="1"/>
          </p:cNvSpPr>
          <p:nvPr>
            <p:ph type="pic" sz="quarter" idx="17" hasCustomPrompt="1"/>
          </p:nvPr>
        </p:nvSpPr>
        <p:spPr>
          <a:xfrm>
            <a:off x="6629399" y="2667000"/>
            <a:ext cx="5013959" cy="3660775"/>
          </a:xfrm>
        </p:spPr>
        <p:txBody>
          <a:bodyPr rtlCol="0" anchor="ctr"/>
          <a:lstStyle>
            <a:lvl1pPr marL="0" indent="0" algn="ctr">
              <a:buNone/>
              <a:defRPr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pPr rtl="0"/>
            <a:r>
              <a:rPr lang="en-GB" noProof="0"/>
              <a:t>Insert Image</a:t>
            </a:r>
          </a:p>
        </p:txBody>
      </p:sp>
      <p:sp>
        <p:nvSpPr>
          <p:cNvPr id="13" name="Slide Number Placeholder 5">
            <a:extLst>
              <a:ext uri="{FF2B5EF4-FFF2-40B4-BE49-F238E27FC236}">
                <a16:creationId xmlns:a16="http://schemas.microsoft.com/office/drawing/2014/main" id="{8F869F17-9BF3-4974-956D-0CBCD60BA35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628788" y="6339840"/>
            <a:ext cx="302281" cy="365760"/>
          </a:xfrm>
          <a:prstGeom prst="rect">
            <a:avLst/>
          </a:prstGeom>
          <a:solidFill>
            <a:schemeClr val="bg1">
              <a:alpha val="82000"/>
            </a:schemeClr>
          </a:solidFill>
          <a:ln>
            <a:solidFill>
              <a:schemeClr val="accent2"/>
            </a:solidFill>
          </a:ln>
        </p:spPr>
        <p:txBody>
          <a:bodyPr vert="horz" lIns="0" tIns="45720" rIns="0" bIns="45720" rtlCol="0" anchor="ctr"/>
          <a:lstStyle>
            <a:lvl1pPr algn="ctr">
              <a:defRPr sz="100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pPr rtl="0"/>
            <a:fld id="{4FAB73BC-B049-4115-A692-8D63A059BFB8}" type="slidenum">
              <a:rPr lang="en-GB" noProof="0" smtClean="0"/>
              <a:pPr rtl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142137778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orient="horz" pos="720">
          <p15:clr>
            <a:srgbClr val="FBAE40"/>
          </p15:clr>
        </p15:guide>
      </p15:sldGuideLst>
    </p:ext>
  </p:extLst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ubtitle Content and Image_Top shape ba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0B42CCEE-B750-4EF9-BAE5-217844AE74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0"/>
            <a:ext cx="12192000" cy="112976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015F2E0-A9EE-4095-8DFC-C3BBA80FAE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8640" y="990600"/>
            <a:ext cx="10805160" cy="707886"/>
          </a:xfrm>
        </p:spPr>
        <p:txBody>
          <a:bodyPr lIns="91440" rtlCol="0" anchor="t">
            <a:normAutofit/>
          </a:bodyPr>
          <a:lstStyle>
            <a:lvl1pPr>
              <a:lnSpc>
                <a:spcPct val="100000"/>
              </a:lnSpc>
              <a:defRPr sz="4000" b="0">
                <a:latin typeface="+mj-lt"/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5FB90DC-1879-4B22-883B-7444D1A858EC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48641" y="2667000"/>
            <a:ext cx="5775960" cy="3660648"/>
          </a:xfrm>
        </p:spPr>
        <p:txBody>
          <a:bodyPr lIns="91440" rIns="91440" rtlCol="0"/>
          <a:lstStyle/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4D8DAD49-E192-4934-8CF1-25E9CA66F761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548640" y="1676400"/>
            <a:ext cx="10837333" cy="424732"/>
          </a:xfrm>
          <a:noFill/>
        </p:spPr>
        <p:txBody>
          <a:bodyPr wrap="square" lIns="91440" rIns="91440" rtlCol="0">
            <a:spAutoFit/>
          </a:bodyPr>
          <a:lstStyle>
            <a:lvl1pPr marL="0" indent="0">
              <a:buNone/>
              <a:defRPr sz="2400" b="0">
                <a:solidFill>
                  <a:schemeClr val="tx2"/>
                </a:solidFill>
              </a:defRPr>
            </a:lvl1pPr>
          </a:lstStyle>
          <a:p>
            <a:pPr lvl="0" rtl="0"/>
            <a:r>
              <a:rPr lang="en-GB" noProof="0"/>
              <a:t>Add additional text </a:t>
            </a:r>
          </a:p>
        </p:txBody>
      </p:sp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17C4BA0D-DEC0-450E-8F4D-B0E6D2D7D0C3}"/>
              </a:ext>
            </a:extLst>
          </p:cNvPr>
          <p:cNvSpPr>
            <a:spLocks noGrp="1"/>
          </p:cNvSpPr>
          <p:nvPr>
            <p:ph type="pic" sz="quarter" idx="17" hasCustomPrompt="1"/>
          </p:nvPr>
        </p:nvSpPr>
        <p:spPr>
          <a:xfrm>
            <a:off x="6629399" y="2667000"/>
            <a:ext cx="5013959" cy="3660775"/>
          </a:xfrm>
        </p:spPr>
        <p:txBody>
          <a:bodyPr rtlCol="0" anchor="ctr"/>
          <a:lstStyle>
            <a:lvl1pPr marL="0" indent="0" algn="ctr">
              <a:buNone/>
              <a:defRPr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pPr rtl="0"/>
            <a:r>
              <a:rPr lang="en-GB" noProof="0"/>
              <a:t>Insert Image</a:t>
            </a:r>
          </a:p>
        </p:txBody>
      </p:sp>
      <p:sp>
        <p:nvSpPr>
          <p:cNvPr id="13" name="Slide Number Placeholder 5">
            <a:extLst>
              <a:ext uri="{FF2B5EF4-FFF2-40B4-BE49-F238E27FC236}">
                <a16:creationId xmlns:a16="http://schemas.microsoft.com/office/drawing/2014/main" id="{A654DBB0-1027-4E5D-B635-00F2F173A24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628788" y="6339840"/>
            <a:ext cx="302281" cy="365760"/>
          </a:xfrm>
          <a:prstGeom prst="rect">
            <a:avLst/>
          </a:prstGeom>
          <a:solidFill>
            <a:schemeClr val="bg1">
              <a:alpha val="82000"/>
            </a:schemeClr>
          </a:solidFill>
          <a:ln>
            <a:solidFill>
              <a:schemeClr val="accent2"/>
            </a:solidFill>
          </a:ln>
        </p:spPr>
        <p:txBody>
          <a:bodyPr vert="horz" lIns="0" tIns="45720" rIns="0" bIns="45720" rtlCol="0" anchor="ctr"/>
          <a:lstStyle>
            <a:lvl1pPr algn="ctr">
              <a:defRPr sz="100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pPr rtl="0"/>
            <a:fld id="{4FAB73BC-B049-4115-A692-8D63A059BFB8}" type="slidenum">
              <a:rPr lang="en-GB" noProof="0" smtClean="0"/>
              <a:pPr rtl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433771035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orient="horz" pos="720">
          <p15:clr>
            <a:srgbClr val="FBAE40"/>
          </p15:clr>
        </p15:guide>
      </p15:sldGuideLst>
    </p:ext>
  </p:extLst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ubtitle Content and Image_Top shape white ba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17C4BA0D-DEC0-450E-8F4D-B0E6D2D7D0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pic" sz="quarter" idx="17" hasCustomPrompt="1"/>
          </p:nvPr>
        </p:nvSpPr>
        <p:spPr>
          <a:xfrm>
            <a:off x="5334001" y="112976"/>
            <a:ext cx="6858000" cy="6745024"/>
          </a:xfrm>
        </p:spPr>
        <p:txBody>
          <a:bodyPr rtlCol="0" anchor="ctr"/>
          <a:lstStyle>
            <a:lvl1pPr marL="0" indent="0" algn="ctr">
              <a:buNone/>
              <a:defRPr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pPr rtl="0"/>
            <a:r>
              <a:rPr lang="en-GB" noProof="0"/>
              <a:t>Insert Image</a:t>
            </a:r>
          </a:p>
        </p:txBody>
      </p:sp>
      <p:sp>
        <p:nvSpPr>
          <p:cNvPr id="12" name="Text Placeholder 16">
            <a:extLst>
              <a:ext uri="{FF2B5EF4-FFF2-40B4-BE49-F238E27FC236}">
                <a16:creationId xmlns:a16="http://schemas.microsoft.com/office/drawing/2014/main" id="{E59725C5-1168-4A5F-B420-8E0562019687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 rot="5400000">
            <a:off x="5238089" y="208890"/>
            <a:ext cx="6745024" cy="6553200"/>
          </a:xfrm>
          <a:gradFill flip="none" rotWithShape="1">
            <a:gsLst>
              <a:gs pos="0">
                <a:schemeClr val="bg1"/>
              </a:gs>
              <a:gs pos="82000">
                <a:schemeClr val="bg1">
                  <a:alpha val="0"/>
                </a:schemeClr>
              </a:gs>
            </a:gsLst>
            <a:lin ang="16200000" scaled="1"/>
            <a:tileRect/>
          </a:gradFill>
          <a:effectLst/>
        </p:spPr>
        <p:txBody>
          <a:bodyPr rtlCol="0"/>
          <a:lstStyle>
            <a:lvl1pPr marL="0" indent="0">
              <a:buNone/>
              <a:defRPr>
                <a:solidFill>
                  <a:schemeClr val="tx1">
                    <a:alpha val="0"/>
                  </a:schemeClr>
                </a:solidFill>
              </a:defRPr>
            </a:lvl1pPr>
          </a:lstStyle>
          <a:p>
            <a:pPr lvl="0" rtl="0"/>
            <a:r>
              <a:rPr lang="en-GB" noProof="0"/>
              <a:t>I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0B42CCEE-B750-4EF9-BAE5-217844AE74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0"/>
            <a:ext cx="12192000" cy="112976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015F2E0-A9EE-4095-8DFC-C3BBA80FAE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8640" y="990600"/>
            <a:ext cx="10805160" cy="707886"/>
          </a:xfrm>
        </p:spPr>
        <p:txBody>
          <a:bodyPr lIns="91440" rtlCol="0" anchor="t">
            <a:normAutofit/>
          </a:bodyPr>
          <a:lstStyle>
            <a:lvl1pPr>
              <a:lnSpc>
                <a:spcPct val="100000"/>
              </a:lnSpc>
              <a:defRPr sz="4000" b="0">
                <a:latin typeface="+mj-lt"/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5FB90DC-1879-4B22-883B-7444D1A858EC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48641" y="2667000"/>
            <a:ext cx="5775960" cy="3660648"/>
          </a:xfrm>
        </p:spPr>
        <p:txBody>
          <a:bodyPr lIns="91440" rIns="91440" rtlCol="0"/>
          <a:lstStyle/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4D8DAD49-E192-4934-8CF1-25E9CA66F761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548640" y="1676400"/>
            <a:ext cx="10837333" cy="424732"/>
          </a:xfrm>
          <a:noFill/>
        </p:spPr>
        <p:txBody>
          <a:bodyPr wrap="square" lIns="91440" rIns="91440" rtlCol="0">
            <a:spAutoFit/>
          </a:bodyPr>
          <a:lstStyle>
            <a:lvl1pPr marL="0" indent="0">
              <a:buNone/>
              <a:defRPr sz="2400" b="0">
                <a:solidFill>
                  <a:schemeClr val="tx2"/>
                </a:solidFill>
              </a:defRPr>
            </a:lvl1pPr>
          </a:lstStyle>
          <a:p>
            <a:pPr lvl="0" rtl="0"/>
            <a:r>
              <a:rPr lang="en-GB" noProof="0"/>
              <a:t>Add additional text </a:t>
            </a:r>
          </a:p>
        </p:txBody>
      </p:sp>
      <p:sp>
        <p:nvSpPr>
          <p:cNvPr id="16" name="Slide Number Placeholder 5">
            <a:extLst>
              <a:ext uri="{FF2B5EF4-FFF2-40B4-BE49-F238E27FC236}">
                <a16:creationId xmlns:a16="http://schemas.microsoft.com/office/drawing/2014/main" id="{7532AFA8-ADE4-4C3E-AF0A-235C724999F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628788" y="6339840"/>
            <a:ext cx="302281" cy="365760"/>
          </a:xfrm>
          <a:prstGeom prst="rect">
            <a:avLst/>
          </a:prstGeom>
          <a:solidFill>
            <a:schemeClr val="bg1">
              <a:alpha val="82000"/>
            </a:schemeClr>
          </a:solidFill>
          <a:ln>
            <a:solidFill>
              <a:schemeClr val="accent2"/>
            </a:solidFill>
          </a:ln>
        </p:spPr>
        <p:txBody>
          <a:bodyPr vert="horz" lIns="0" tIns="45720" rIns="0" bIns="45720" rtlCol="0" anchor="ctr"/>
          <a:lstStyle>
            <a:lvl1pPr algn="ctr">
              <a:defRPr sz="100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pPr rtl="0"/>
            <a:fld id="{4FAB73BC-B049-4115-A692-8D63A059BFB8}" type="slidenum">
              <a:rPr lang="en-GB" noProof="0" smtClean="0"/>
              <a:pPr rtl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747721153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orient="horz" pos="720">
          <p15:clr>
            <a:srgbClr val="FBAE40"/>
          </p15:clr>
        </p15:guide>
        <p15:guide id="3" pos="432" userDrawn="1">
          <p15:clr>
            <a:srgbClr val="FBAE40"/>
          </p15:clr>
        </p15:guide>
      </p15:sldGuideLst>
    </p:ext>
  </p:extLst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ubtitle Content and half horizontal Image_Top shape ba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17C4BA0D-DEC0-450E-8F4D-B0E6D2D7D0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pic" sz="quarter" idx="17" hasCustomPrompt="1"/>
          </p:nvPr>
        </p:nvSpPr>
        <p:spPr>
          <a:xfrm>
            <a:off x="548641" y="2667001"/>
            <a:ext cx="11094718" cy="1757126"/>
          </a:xfrm>
        </p:spPr>
        <p:txBody>
          <a:bodyPr rtlCol="0" anchor="ctr"/>
          <a:lstStyle>
            <a:lvl1pPr marL="0" indent="0" algn="ctr">
              <a:buNone/>
              <a:defRPr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pPr rtl="0"/>
            <a:r>
              <a:rPr lang="en-GB" noProof="0"/>
              <a:t>Insert Image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0B42CCEE-B750-4EF9-BAE5-217844AE74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0"/>
            <a:ext cx="12192000" cy="112976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015F2E0-A9EE-4095-8DFC-C3BBA80FAE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8640" y="990600"/>
            <a:ext cx="10805160" cy="707886"/>
          </a:xfrm>
        </p:spPr>
        <p:txBody>
          <a:bodyPr lIns="91440" rtlCol="0" anchor="t">
            <a:normAutofit/>
          </a:bodyPr>
          <a:lstStyle>
            <a:lvl1pPr>
              <a:lnSpc>
                <a:spcPct val="100000"/>
              </a:lnSpc>
              <a:defRPr sz="4000" b="0">
                <a:latin typeface="+mj-lt"/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5FB90DC-1879-4B22-883B-7444D1A858EC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48640" y="4709677"/>
            <a:ext cx="11094717" cy="1500876"/>
          </a:xfrm>
        </p:spPr>
        <p:txBody>
          <a:bodyPr lIns="91440" rIns="91440" rtlCol="0"/>
          <a:lstStyle/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4D8DAD49-E192-4934-8CF1-25E9CA66F761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548640" y="1676400"/>
            <a:ext cx="10837333" cy="424732"/>
          </a:xfrm>
          <a:noFill/>
        </p:spPr>
        <p:txBody>
          <a:bodyPr wrap="square" lIns="91440" rIns="91440" rtlCol="0">
            <a:spAutoFit/>
          </a:bodyPr>
          <a:lstStyle>
            <a:lvl1pPr marL="0" indent="0">
              <a:buNone/>
              <a:defRPr sz="2400" b="0">
                <a:solidFill>
                  <a:schemeClr val="tx2"/>
                </a:solidFill>
              </a:defRPr>
            </a:lvl1pPr>
          </a:lstStyle>
          <a:p>
            <a:pPr lvl="0" rtl="0"/>
            <a:r>
              <a:rPr lang="en-GB" noProof="0"/>
              <a:t>Add additional text </a:t>
            </a:r>
          </a:p>
        </p:txBody>
      </p:sp>
      <p:sp>
        <p:nvSpPr>
          <p:cNvPr id="13" name="Slide Number Placeholder 5">
            <a:extLst>
              <a:ext uri="{FF2B5EF4-FFF2-40B4-BE49-F238E27FC236}">
                <a16:creationId xmlns:a16="http://schemas.microsoft.com/office/drawing/2014/main" id="{4232B29A-2701-4A73-83CF-09E0AB1B2DD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628788" y="6339840"/>
            <a:ext cx="302281" cy="365760"/>
          </a:xfrm>
          <a:prstGeom prst="rect">
            <a:avLst/>
          </a:prstGeom>
          <a:solidFill>
            <a:schemeClr val="bg1">
              <a:alpha val="82000"/>
            </a:schemeClr>
          </a:solidFill>
          <a:ln>
            <a:solidFill>
              <a:schemeClr val="accent2"/>
            </a:solidFill>
          </a:ln>
        </p:spPr>
        <p:txBody>
          <a:bodyPr vert="horz" lIns="0" tIns="45720" rIns="0" bIns="45720" rtlCol="0" anchor="ctr"/>
          <a:lstStyle>
            <a:lvl1pPr algn="ctr">
              <a:defRPr sz="100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pPr rtl="0"/>
            <a:fld id="{4FAB73BC-B049-4115-A692-8D63A059BFB8}" type="slidenum">
              <a:rPr lang="en-GB" noProof="0" smtClean="0"/>
              <a:pPr rtl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946410738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orient="horz" pos="720">
          <p15:clr>
            <a:srgbClr val="FBAE40"/>
          </p15:clr>
        </p15:guide>
      </p15:sldGuideLst>
    </p:ext>
  </p:extLst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ubtitle Content and half Image_Top shape ba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17C4BA0D-DEC0-450E-8F4D-B0E6D2D7D0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pic" sz="quarter" idx="17" hasCustomPrompt="1"/>
          </p:nvPr>
        </p:nvSpPr>
        <p:spPr>
          <a:xfrm>
            <a:off x="548641" y="2667001"/>
            <a:ext cx="5775959" cy="3543552"/>
          </a:xfrm>
        </p:spPr>
        <p:txBody>
          <a:bodyPr rtlCol="0" anchor="ctr"/>
          <a:lstStyle>
            <a:lvl1pPr marL="0" indent="0" algn="ctr">
              <a:buNone/>
              <a:defRPr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pPr rtl="0"/>
            <a:r>
              <a:rPr lang="en-GB" noProof="0"/>
              <a:t>Insert Image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0B42CCEE-B750-4EF9-BAE5-217844AE74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0"/>
            <a:ext cx="12192000" cy="112976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015F2E0-A9EE-4095-8DFC-C3BBA80FAE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8640" y="990600"/>
            <a:ext cx="10805160" cy="707886"/>
          </a:xfrm>
        </p:spPr>
        <p:txBody>
          <a:bodyPr lIns="91440" rtlCol="0" anchor="t">
            <a:normAutofit/>
          </a:bodyPr>
          <a:lstStyle>
            <a:lvl1pPr>
              <a:lnSpc>
                <a:spcPct val="100000"/>
              </a:lnSpc>
              <a:defRPr sz="4000" b="0">
                <a:latin typeface="+mj-lt"/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5FB90DC-1879-4B22-883B-7444D1A858EC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553200" y="2667001"/>
            <a:ext cx="5090157" cy="3543552"/>
          </a:xfrm>
        </p:spPr>
        <p:txBody>
          <a:bodyPr lIns="91440" rIns="91440" rtlCol="0"/>
          <a:lstStyle/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4D8DAD49-E192-4934-8CF1-25E9CA66F761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548640" y="1676400"/>
            <a:ext cx="10837333" cy="424732"/>
          </a:xfrm>
          <a:noFill/>
        </p:spPr>
        <p:txBody>
          <a:bodyPr wrap="square" lIns="91440" rIns="91440" rtlCol="0">
            <a:spAutoFit/>
          </a:bodyPr>
          <a:lstStyle>
            <a:lvl1pPr marL="0" indent="0">
              <a:buNone/>
              <a:defRPr sz="2400" b="0">
                <a:solidFill>
                  <a:schemeClr val="tx2"/>
                </a:solidFill>
              </a:defRPr>
            </a:lvl1pPr>
          </a:lstStyle>
          <a:p>
            <a:pPr lvl="0" rtl="0"/>
            <a:r>
              <a:rPr lang="en-GB" noProof="0"/>
              <a:t>Add additional text </a:t>
            </a:r>
          </a:p>
        </p:txBody>
      </p:sp>
      <p:sp>
        <p:nvSpPr>
          <p:cNvPr id="13" name="Slide Number Placeholder 5">
            <a:extLst>
              <a:ext uri="{FF2B5EF4-FFF2-40B4-BE49-F238E27FC236}">
                <a16:creationId xmlns:a16="http://schemas.microsoft.com/office/drawing/2014/main" id="{6A52166E-5DA9-4AA1-9355-E8DBFDD90AE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628788" y="6339840"/>
            <a:ext cx="302281" cy="365760"/>
          </a:xfrm>
          <a:prstGeom prst="rect">
            <a:avLst/>
          </a:prstGeom>
          <a:solidFill>
            <a:schemeClr val="bg1">
              <a:alpha val="82000"/>
            </a:schemeClr>
          </a:solidFill>
          <a:ln>
            <a:solidFill>
              <a:schemeClr val="accent2"/>
            </a:solidFill>
          </a:ln>
        </p:spPr>
        <p:txBody>
          <a:bodyPr vert="horz" lIns="0" tIns="45720" rIns="0" bIns="45720" rtlCol="0" anchor="ctr"/>
          <a:lstStyle>
            <a:lvl1pPr algn="ctr">
              <a:defRPr sz="100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pPr rtl="0"/>
            <a:fld id="{4FAB73BC-B049-4115-A692-8D63A059BFB8}" type="slidenum">
              <a:rPr lang="en-GB" noProof="0" smtClean="0"/>
              <a:pPr rtl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964095946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orient="horz" pos="720">
          <p15:clr>
            <a:srgbClr val="FBAE40"/>
          </p15:clr>
        </p15:guide>
      </p15:sldGuideLst>
    </p:ext>
  </p:extLst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Half Image Title Content and Top shape ba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0B42CCEE-B750-4EF9-BAE5-217844AE74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0"/>
            <a:ext cx="12192000" cy="112976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015F2E0-A9EE-4095-8DFC-C3BBA80FAE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8640" y="3735623"/>
            <a:ext cx="10805160" cy="707886"/>
          </a:xfrm>
        </p:spPr>
        <p:txBody>
          <a:bodyPr lIns="91440" rtlCol="0" anchor="t">
            <a:normAutofit/>
          </a:bodyPr>
          <a:lstStyle>
            <a:lvl1pPr>
              <a:lnSpc>
                <a:spcPct val="100000"/>
              </a:lnSpc>
              <a:defRPr sz="4000" b="0">
                <a:latin typeface="+mj-lt"/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5FB90DC-1879-4B22-883B-7444D1A858EC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48640" y="4617492"/>
            <a:ext cx="9890759" cy="1527048"/>
          </a:xfrm>
        </p:spPr>
        <p:txBody>
          <a:bodyPr lIns="91440" rIns="91440" rtlCol="0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17C4BA0D-DEC0-450E-8F4D-B0E6D2D7D0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pic" sz="quarter" idx="17" hasCustomPrompt="1"/>
          </p:nvPr>
        </p:nvSpPr>
        <p:spPr>
          <a:xfrm>
            <a:off x="0" y="112976"/>
            <a:ext cx="12191999" cy="3278423"/>
          </a:xfrm>
        </p:spPr>
        <p:txBody>
          <a:bodyPr rtlCol="0" anchor="ctr"/>
          <a:lstStyle>
            <a:lvl1pPr marL="0" indent="0" algn="ctr">
              <a:buNone/>
              <a:defRPr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pPr rtl="0"/>
            <a:r>
              <a:rPr lang="en-GB" noProof="0"/>
              <a:t>Insert Image</a:t>
            </a:r>
          </a:p>
        </p:txBody>
      </p:sp>
      <p:sp>
        <p:nvSpPr>
          <p:cNvPr id="12" name="Slide Number Placeholder 5">
            <a:extLst>
              <a:ext uri="{FF2B5EF4-FFF2-40B4-BE49-F238E27FC236}">
                <a16:creationId xmlns:a16="http://schemas.microsoft.com/office/drawing/2014/main" id="{E9FF8476-DF8C-4276-8CF6-44BC91B88C2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628788" y="6339840"/>
            <a:ext cx="302281" cy="365760"/>
          </a:xfrm>
          <a:prstGeom prst="rect">
            <a:avLst/>
          </a:prstGeom>
          <a:solidFill>
            <a:schemeClr val="bg1">
              <a:alpha val="82000"/>
            </a:schemeClr>
          </a:solidFill>
          <a:ln>
            <a:solidFill>
              <a:schemeClr val="accent2"/>
            </a:solidFill>
          </a:ln>
        </p:spPr>
        <p:txBody>
          <a:bodyPr vert="horz" lIns="0" tIns="45720" rIns="0" bIns="45720" rtlCol="0" anchor="ctr"/>
          <a:lstStyle>
            <a:lvl1pPr algn="ctr">
              <a:defRPr sz="100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pPr rtl="0"/>
            <a:fld id="{4FAB73BC-B049-4115-A692-8D63A059BFB8}" type="slidenum">
              <a:rPr lang="en-GB" noProof="0" smtClean="0"/>
              <a:pPr rtl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270053395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orient="horz" pos="720">
          <p15:clr>
            <a:srgbClr val="FBAE40"/>
          </p15:clr>
        </p15:guide>
      </p15:sldGuideLst>
    </p:ext>
  </p:extLst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Half Image Title Two column Content and Top shape ba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0B42CCEE-B750-4EF9-BAE5-217844AE74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0"/>
            <a:ext cx="12192000" cy="112976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015F2E0-A9EE-4095-8DFC-C3BBA80FAE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8640" y="3735623"/>
            <a:ext cx="11109960" cy="707886"/>
          </a:xfrm>
        </p:spPr>
        <p:txBody>
          <a:bodyPr lIns="91440" rtlCol="0" anchor="t">
            <a:normAutofit/>
          </a:bodyPr>
          <a:lstStyle>
            <a:lvl1pPr>
              <a:lnSpc>
                <a:spcPct val="100000"/>
              </a:lnSpc>
              <a:defRPr sz="4000" b="0">
                <a:latin typeface="+mj-lt"/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5FB90DC-1879-4B22-883B-7444D1A858EC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48641" y="4617492"/>
            <a:ext cx="5212080" cy="1527048"/>
          </a:xfrm>
        </p:spPr>
        <p:txBody>
          <a:bodyPr lIns="91440" rIns="91440" rtlCol="0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17C4BA0D-DEC0-450E-8F4D-B0E6D2D7D0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pic" sz="quarter" idx="17" hasCustomPrompt="1"/>
          </p:nvPr>
        </p:nvSpPr>
        <p:spPr>
          <a:xfrm>
            <a:off x="0" y="112976"/>
            <a:ext cx="12191999" cy="3278423"/>
          </a:xfrm>
        </p:spPr>
        <p:txBody>
          <a:bodyPr rtlCol="0" anchor="ctr"/>
          <a:lstStyle>
            <a:lvl1pPr marL="0" indent="0" algn="ctr">
              <a:buNone/>
              <a:defRPr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pPr rtl="0"/>
            <a:r>
              <a:rPr lang="en-GB" noProof="0"/>
              <a:t>Insert Image</a:t>
            </a:r>
          </a:p>
        </p:txBody>
      </p:sp>
      <p:sp>
        <p:nvSpPr>
          <p:cNvPr id="12" name="Content Placeholder 6">
            <a:extLst>
              <a:ext uri="{FF2B5EF4-FFF2-40B4-BE49-F238E27FC236}">
                <a16:creationId xmlns:a16="http://schemas.microsoft.com/office/drawing/2014/main" id="{E93A96C6-A4F2-43F1-A47D-0D52EF29954B}"/>
              </a:ext>
            </a:extLst>
          </p:cNvPr>
          <p:cNvSpPr>
            <a:spLocks noGrp="1"/>
          </p:cNvSpPr>
          <p:nvPr>
            <p:ph sz="quarter" idx="19"/>
          </p:nvPr>
        </p:nvSpPr>
        <p:spPr>
          <a:xfrm>
            <a:off x="6446520" y="4617492"/>
            <a:ext cx="5212080" cy="1527048"/>
          </a:xfrm>
        </p:spPr>
        <p:txBody>
          <a:bodyPr lIns="91440" rIns="91440" rtlCol="0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14" name="Slide Number Placeholder 5">
            <a:extLst>
              <a:ext uri="{FF2B5EF4-FFF2-40B4-BE49-F238E27FC236}">
                <a16:creationId xmlns:a16="http://schemas.microsoft.com/office/drawing/2014/main" id="{FC5AD12C-F7F6-431D-ABA4-F7E37CACEAC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628788" y="6339840"/>
            <a:ext cx="302281" cy="365760"/>
          </a:xfrm>
          <a:prstGeom prst="rect">
            <a:avLst/>
          </a:prstGeom>
          <a:solidFill>
            <a:schemeClr val="bg1">
              <a:alpha val="82000"/>
            </a:schemeClr>
          </a:solidFill>
          <a:ln>
            <a:solidFill>
              <a:schemeClr val="accent2"/>
            </a:solidFill>
          </a:ln>
        </p:spPr>
        <p:txBody>
          <a:bodyPr vert="horz" lIns="0" tIns="45720" rIns="0" bIns="45720" rtlCol="0" anchor="ctr"/>
          <a:lstStyle>
            <a:lvl1pPr algn="ctr">
              <a:defRPr sz="100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pPr rtl="0"/>
            <a:fld id="{4FAB73BC-B049-4115-A692-8D63A059BFB8}" type="slidenum">
              <a:rPr lang="en-GB" noProof="0" smtClean="0"/>
              <a:pPr rtl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49003048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orient="horz" pos="720">
          <p15:clr>
            <a:srgbClr val="FBAE40"/>
          </p15:clr>
        </p15:guide>
      </p15:sldGuideLst>
    </p:ext>
  </p:extLst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Half Image Title Two column Content and Top shape ba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0B42CCEE-B750-4EF9-BAE5-217844AE74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0"/>
            <a:ext cx="12192000" cy="112976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015F2E0-A9EE-4095-8DFC-C3BBA80FAE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21698" y="3735622"/>
            <a:ext cx="5013960" cy="2408917"/>
          </a:xfrm>
        </p:spPr>
        <p:txBody>
          <a:bodyPr lIns="91440" rtlCol="0" anchor="t">
            <a:normAutofit/>
          </a:bodyPr>
          <a:lstStyle>
            <a:lvl1pPr>
              <a:lnSpc>
                <a:spcPct val="100000"/>
              </a:lnSpc>
              <a:defRPr sz="4000" b="0">
                <a:latin typeface="+mj-lt"/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17C4BA0D-DEC0-450E-8F4D-B0E6D2D7D0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pic" sz="quarter" idx="17" hasCustomPrompt="1"/>
          </p:nvPr>
        </p:nvSpPr>
        <p:spPr>
          <a:xfrm>
            <a:off x="0" y="112976"/>
            <a:ext cx="12191999" cy="3278423"/>
          </a:xfrm>
        </p:spPr>
        <p:txBody>
          <a:bodyPr rtlCol="0" anchor="ctr"/>
          <a:lstStyle>
            <a:lvl1pPr marL="0" indent="0" algn="ctr">
              <a:buNone/>
              <a:defRPr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pPr rtl="0"/>
            <a:r>
              <a:rPr lang="en-GB" noProof="0"/>
              <a:t>Insert Image</a:t>
            </a:r>
          </a:p>
        </p:txBody>
      </p:sp>
      <p:sp>
        <p:nvSpPr>
          <p:cNvPr id="13" name="Text Placeholder 16">
            <a:extLst>
              <a:ext uri="{FF2B5EF4-FFF2-40B4-BE49-F238E27FC236}">
                <a16:creationId xmlns:a16="http://schemas.microsoft.com/office/drawing/2014/main" id="{38376498-C218-4EDB-8416-A59802EF20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7239000" y="1981199"/>
            <a:ext cx="4389542" cy="4163339"/>
          </a:xfrm>
          <a:solidFill>
            <a:schemeClr val="bg1"/>
          </a:solidFill>
          <a:ln w="28575">
            <a:solidFill>
              <a:schemeClr val="accent2"/>
            </a:solidFill>
          </a:ln>
          <a:effectLst/>
        </p:spPr>
        <p:txBody>
          <a:bodyPr rtlCol="0"/>
          <a:lstStyle>
            <a:lvl1pPr marL="0" indent="0">
              <a:buNone/>
              <a:defRPr>
                <a:solidFill>
                  <a:schemeClr val="tx1">
                    <a:alpha val="0"/>
                  </a:schemeClr>
                </a:solidFill>
              </a:defRPr>
            </a:lvl1pPr>
          </a:lstStyle>
          <a:p>
            <a:pPr lvl="0" rtl="0"/>
            <a:r>
              <a:rPr lang="en-GB" noProof="0"/>
              <a:t>I</a:t>
            </a:r>
          </a:p>
        </p:txBody>
      </p:sp>
      <p:sp>
        <p:nvSpPr>
          <p:cNvPr id="12" name="Content Placeholder 6">
            <a:extLst>
              <a:ext uri="{FF2B5EF4-FFF2-40B4-BE49-F238E27FC236}">
                <a16:creationId xmlns:a16="http://schemas.microsoft.com/office/drawing/2014/main" id="{E93A96C6-A4F2-43F1-A47D-0D52EF29954B}"/>
              </a:ext>
            </a:extLst>
          </p:cNvPr>
          <p:cNvSpPr>
            <a:spLocks noGrp="1"/>
          </p:cNvSpPr>
          <p:nvPr>
            <p:ph sz="quarter" idx="19" hasCustomPrompt="1"/>
          </p:nvPr>
        </p:nvSpPr>
        <p:spPr>
          <a:xfrm>
            <a:off x="7589520" y="2286000"/>
            <a:ext cx="3688080" cy="3581400"/>
          </a:xfrm>
        </p:spPr>
        <p:txBody>
          <a:bodyPr lIns="91440" rIns="91440" rtlCol="0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3200">
                <a:solidFill>
                  <a:schemeClr val="accent2"/>
                </a:solidFill>
              </a:defRPr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</a:lstStyle>
          <a:p>
            <a:pPr lvl="0" rtl="0"/>
            <a:r>
              <a:rPr lang="en-GB" noProof="0"/>
              <a:t>Important Content</a:t>
            </a:r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1EC81B64-070E-43F3-BCB5-833AB965D6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pic" sz="quarter" idx="21" hasCustomPrompt="1"/>
          </p:nvPr>
        </p:nvSpPr>
        <p:spPr>
          <a:xfrm>
            <a:off x="548944" y="3717925"/>
            <a:ext cx="914400" cy="930275"/>
          </a:xfrm>
        </p:spPr>
        <p:txBody>
          <a:bodyPr rtlCol="0" anchor="ctr"/>
          <a:lstStyle>
            <a:lvl1pPr marL="0" indent="0" algn="ctr">
              <a:buNone/>
              <a:defRPr/>
            </a:lvl1pPr>
          </a:lstStyle>
          <a:p>
            <a:pPr rtl="0"/>
            <a:r>
              <a:rPr lang="en-GB" noProof="0"/>
              <a:t>Icon</a:t>
            </a:r>
          </a:p>
        </p:txBody>
      </p:sp>
      <p:sp>
        <p:nvSpPr>
          <p:cNvPr id="15" name="Slide Number Placeholder 5">
            <a:extLst>
              <a:ext uri="{FF2B5EF4-FFF2-40B4-BE49-F238E27FC236}">
                <a16:creationId xmlns:a16="http://schemas.microsoft.com/office/drawing/2014/main" id="{8D5893EC-1256-429B-9581-379342C2368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628788" y="6339840"/>
            <a:ext cx="302281" cy="365760"/>
          </a:xfrm>
          <a:prstGeom prst="rect">
            <a:avLst/>
          </a:prstGeom>
          <a:solidFill>
            <a:schemeClr val="bg1">
              <a:alpha val="82000"/>
            </a:schemeClr>
          </a:solidFill>
          <a:ln>
            <a:solidFill>
              <a:schemeClr val="accent2"/>
            </a:solidFill>
          </a:ln>
        </p:spPr>
        <p:txBody>
          <a:bodyPr vert="horz" lIns="0" tIns="45720" rIns="0" bIns="45720" rtlCol="0" anchor="ctr"/>
          <a:lstStyle>
            <a:lvl1pPr algn="ctr">
              <a:defRPr sz="100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pPr rtl="0"/>
            <a:fld id="{4FAB73BC-B049-4115-A692-8D63A059BFB8}" type="slidenum">
              <a:rPr lang="en-GB" noProof="0" smtClean="0"/>
              <a:pPr rtl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666431938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orient="horz" pos="720">
          <p15:clr>
            <a:srgbClr val="FBAE40"/>
          </p15:clr>
        </p15:guide>
      </p15:sldGuideLst>
    </p:ext>
  </p:extLst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Half Image Multiple images Title Two column Content and Top shape ba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0B42CCEE-B750-4EF9-BAE5-217844AE74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0"/>
            <a:ext cx="12192000" cy="112976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015F2E0-A9EE-4095-8DFC-C3BBA80FAE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15200" y="4176259"/>
            <a:ext cx="4343400" cy="1968280"/>
          </a:xfrm>
        </p:spPr>
        <p:txBody>
          <a:bodyPr lIns="91440" rtlCol="0" anchor="t">
            <a:normAutofit/>
          </a:bodyPr>
          <a:lstStyle>
            <a:lvl1pPr>
              <a:lnSpc>
                <a:spcPct val="100000"/>
              </a:lnSpc>
              <a:defRPr sz="4000" b="0">
                <a:latin typeface="+mj-lt"/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17C4BA0D-DEC0-450E-8F4D-B0E6D2D7D0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pic" sz="quarter" idx="17" hasCustomPrompt="1"/>
          </p:nvPr>
        </p:nvSpPr>
        <p:spPr>
          <a:xfrm>
            <a:off x="0" y="112976"/>
            <a:ext cx="12191999" cy="3278423"/>
          </a:xfrm>
        </p:spPr>
        <p:txBody>
          <a:bodyPr rtlCol="0" anchor="ctr"/>
          <a:lstStyle>
            <a:lvl1pPr marL="0" indent="0" algn="ctr">
              <a:buNone/>
              <a:defRPr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pPr rtl="0"/>
            <a:r>
              <a:rPr lang="en-GB" noProof="0"/>
              <a:t>Insert Image</a:t>
            </a:r>
          </a:p>
        </p:txBody>
      </p:sp>
      <p:sp>
        <p:nvSpPr>
          <p:cNvPr id="14" name="Picture Placeholder 8">
            <a:extLst>
              <a:ext uri="{FF2B5EF4-FFF2-40B4-BE49-F238E27FC236}">
                <a16:creationId xmlns:a16="http://schemas.microsoft.com/office/drawing/2014/main" id="{96DE17A8-F4B7-4571-A6E8-FD28BA425B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pic" sz="quarter" idx="19" hasCustomPrompt="1"/>
          </p:nvPr>
        </p:nvSpPr>
        <p:spPr>
          <a:xfrm>
            <a:off x="542834" y="1066801"/>
            <a:ext cx="3505199" cy="5077738"/>
          </a:xfrm>
          <a:solidFill>
            <a:schemeClr val="bg1"/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rtlCol="0" anchor="ctr"/>
          <a:lstStyle>
            <a:lvl1pPr marL="0" indent="0" algn="ctr">
              <a:buNone/>
              <a:defRPr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pPr rtl="0"/>
            <a:r>
              <a:rPr lang="en-GB" noProof="0"/>
              <a:t>Insert Image</a:t>
            </a:r>
          </a:p>
        </p:txBody>
      </p:sp>
      <p:sp>
        <p:nvSpPr>
          <p:cNvPr id="15" name="Picture Placeholder 8">
            <a:extLst>
              <a:ext uri="{FF2B5EF4-FFF2-40B4-BE49-F238E27FC236}">
                <a16:creationId xmlns:a16="http://schemas.microsoft.com/office/drawing/2014/main" id="{9D9A0502-98A2-467D-BE1C-CE8391C73BF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pic" sz="quarter" idx="20" hasCustomPrompt="1"/>
          </p:nvPr>
        </p:nvSpPr>
        <p:spPr>
          <a:xfrm>
            <a:off x="4191000" y="4343400"/>
            <a:ext cx="2743200" cy="1801138"/>
          </a:xfrm>
          <a:solidFill>
            <a:schemeClr val="bg1"/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rtlCol="0" anchor="ctr"/>
          <a:lstStyle>
            <a:lvl1pPr marL="0" indent="0" algn="ctr">
              <a:buNone/>
              <a:defRPr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pPr rtl="0"/>
            <a:r>
              <a:rPr lang="en-GB" noProof="0"/>
              <a:t>Insert Image</a:t>
            </a:r>
          </a:p>
        </p:txBody>
      </p:sp>
      <p:sp>
        <p:nvSpPr>
          <p:cNvPr id="16" name="Picture Placeholder 8">
            <a:extLst>
              <a:ext uri="{FF2B5EF4-FFF2-40B4-BE49-F238E27FC236}">
                <a16:creationId xmlns:a16="http://schemas.microsoft.com/office/drawing/2014/main" id="{8298DB4E-3B92-4CA4-852A-9F647E7219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pic" sz="quarter" idx="21" hasCustomPrompt="1"/>
          </p:nvPr>
        </p:nvSpPr>
        <p:spPr>
          <a:xfrm>
            <a:off x="4191000" y="1066801"/>
            <a:ext cx="2743200" cy="3126023"/>
          </a:xfrm>
          <a:solidFill>
            <a:schemeClr val="bg1"/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rtlCol="0" anchor="ctr"/>
          <a:lstStyle>
            <a:lvl1pPr marL="0" indent="0" algn="ctr">
              <a:buNone/>
              <a:defRPr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pPr rtl="0"/>
            <a:r>
              <a:rPr lang="en-GB" noProof="0"/>
              <a:t>Insert Image</a:t>
            </a:r>
          </a:p>
        </p:txBody>
      </p:sp>
      <p:sp>
        <p:nvSpPr>
          <p:cNvPr id="13" name="Slide Number Placeholder 5">
            <a:extLst>
              <a:ext uri="{FF2B5EF4-FFF2-40B4-BE49-F238E27FC236}">
                <a16:creationId xmlns:a16="http://schemas.microsoft.com/office/drawing/2014/main" id="{2E528B4D-15E8-4161-96F7-75D0217AD20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628788" y="6339840"/>
            <a:ext cx="302281" cy="365760"/>
          </a:xfrm>
          <a:prstGeom prst="rect">
            <a:avLst/>
          </a:prstGeom>
          <a:solidFill>
            <a:schemeClr val="bg1">
              <a:alpha val="82000"/>
            </a:schemeClr>
          </a:solidFill>
          <a:ln>
            <a:solidFill>
              <a:schemeClr val="accent2"/>
            </a:solidFill>
          </a:ln>
        </p:spPr>
        <p:txBody>
          <a:bodyPr vert="horz" lIns="0" tIns="45720" rIns="0" bIns="45720" rtlCol="0" anchor="ctr"/>
          <a:lstStyle>
            <a:lvl1pPr algn="ctr">
              <a:defRPr sz="100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pPr rtl="0"/>
            <a:fld id="{4FAB73BC-B049-4115-A692-8D63A059BFB8}" type="slidenum">
              <a:rPr lang="en-GB" noProof="0" smtClean="0"/>
              <a:pPr rtl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26942956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orient="horz" pos="720">
          <p15:clr>
            <a:srgbClr val="FBAE40"/>
          </p15:clr>
        </p15:guide>
      </p15:sldGuideLst>
    </p:ext>
  </p:extLst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Full Image with Top ba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0B42CCEE-B750-4EF9-BAE5-217844AE74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0"/>
            <a:ext cx="12192000" cy="112976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17C4BA0D-DEC0-450E-8F4D-B0E6D2D7D0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pic" sz="quarter" idx="17" hasCustomPrompt="1"/>
          </p:nvPr>
        </p:nvSpPr>
        <p:spPr>
          <a:xfrm>
            <a:off x="0" y="112976"/>
            <a:ext cx="12191999" cy="6745024"/>
          </a:xfrm>
          <a:prstGeom prst="rect">
            <a:avLst/>
          </a:prstGeom>
        </p:spPr>
        <p:txBody>
          <a:bodyPr rtlCol="0" anchor="ctr"/>
          <a:lstStyle>
            <a:lvl1pPr marL="0" indent="0" algn="ctr">
              <a:buNone/>
              <a:defRPr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pPr rtl="0"/>
            <a:r>
              <a:rPr lang="en-GB" noProof="0"/>
              <a:t>Insert Image</a:t>
            </a:r>
          </a:p>
        </p:txBody>
      </p:sp>
      <p:sp>
        <p:nvSpPr>
          <p:cNvPr id="10" name="Slide Number Placeholder 5">
            <a:extLst>
              <a:ext uri="{FF2B5EF4-FFF2-40B4-BE49-F238E27FC236}">
                <a16:creationId xmlns:a16="http://schemas.microsoft.com/office/drawing/2014/main" id="{7C67066A-9B9E-468B-97C6-94BF615FA94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628788" y="6339840"/>
            <a:ext cx="302281" cy="365760"/>
          </a:xfrm>
          <a:prstGeom prst="rect">
            <a:avLst/>
          </a:prstGeom>
          <a:solidFill>
            <a:schemeClr val="bg1">
              <a:alpha val="82000"/>
            </a:schemeClr>
          </a:solidFill>
          <a:ln>
            <a:solidFill>
              <a:schemeClr val="accent2"/>
            </a:solidFill>
          </a:ln>
        </p:spPr>
        <p:txBody>
          <a:bodyPr vert="horz" lIns="0" tIns="45720" rIns="0" bIns="45720" rtlCol="0" anchor="ctr"/>
          <a:lstStyle>
            <a:lvl1pPr algn="ctr">
              <a:defRPr sz="100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pPr rtl="0"/>
            <a:fld id="{4FAB73BC-B049-4115-A692-8D63A059BFB8}" type="slidenum">
              <a:rPr lang="en-GB" noProof="0" smtClean="0"/>
              <a:pPr rtl="0"/>
              <a:t>‹#›</a:t>
            </a:fld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82AF7E6-6C19-4A41-BFA5-44C4F2A371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8640" y="548640"/>
            <a:ext cx="11106150" cy="518160"/>
          </a:xfrm>
        </p:spPr>
        <p:txBody>
          <a:bodyPr rtlCol="0"/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1112475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orient="horz" pos="720">
          <p15:clr>
            <a:srgbClr val="FBAE40"/>
          </p15:clr>
        </p15:guide>
      </p15:sldGuideLst>
    </p:ext>
  </p:extLst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Full Imag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17C4BA0D-DEC0-450E-8F4D-B0E6D2D7D0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pic" sz="quarter" idx="17" hasCustomPrompt="1"/>
          </p:nvPr>
        </p:nvSpPr>
        <p:spPr>
          <a:xfrm>
            <a:off x="0" y="0"/>
            <a:ext cx="12191999" cy="6858000"/>
          </a:xfrm>
          <a:prstGeom prst="rect">
            <a:avLst/>
          </a:prstGeom>
        </p:spPr>
        <p:txBody>
          <a:bodyPr rtlCol="0" anchor="ctr"/>
          <a:lstStyle>
            <a:lvl1pPr marL="0" indent="0" algn="ctr">
              <a:buNone/>
              <a:defRPr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pPr rtl="0"/>
            <a:r>
              <a:rPr lang="en-GB" noProof="0"/>
              <a:t>Insert Image</a:t>
            </a:r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9FC59837-0A86-4467-BB38-E2AC882F314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628788" y="6339840"/>
            <a:ext cx="302281" cy="365760"/>
          </a:xfrm>
          <a:prstGeom prst="rect">
            <a:avLst/>
          </a:prstGeom>
          <a:solidFill>
            <a:schemeClr val="bg1">
              <a:alpha val="82000"/>
            </a:schemeClr>
          </a:solidFill>
          <a:ln>
            <a:solidFill>
              <a:schemeClr val="accent2"/>
            </a:solidFill>
          </a:ln>
        </p:spPr>
        <p:txBody>
          <a:bodyPr vert="horz" lIns="0" tIns="45720" rIns="0" bIns="45720" rtlCol="0" anchor="ctr"/>
          <a:lstStyle>
            <a:lvl1pPr algn="ctr">
              <a:defRPr sz="100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pPr rtl="0"/>
            <a:fld id="{4FAB73BC-B049-4115-A692-8D63A059BFB8}" type="slidenum">
              <a:rPr lang="en-GB" noProof="0" smtClean="0"/>
              <a:pPr rtl="0"/>
              <a:t>‹#›</a:t>
            </a:fld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8857779-E765-4EC2-825C-B8E41285A0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8640" y="548640"/>
            <a:ext cx="11106150" cy="518160"/>
          </a:xfrm>
        </p:spPr>
        <p:txBody>
          <a:bodyPr rtlCol="0"/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004607006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orient="horz" pos="720">
          <p15:clr>
            <a:srgbClr val="FBAE40"/>
          </p15:clr>
        </p15:guide>
      </p15:sldGuideLst>
    </p:ext>
  </p:extLst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Full Imag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17C4BA0D-DEC0-450E-8F4D-B0E6D2D7D0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pic" sz="quarter" idx="17" hasCustomPrompt="1"/>
          </p:nvPr>
        </p:nvSpPr>
        <p:spPr>
          <a:xfrm>
            <a:off x="0" y="0"/>
            <a:ext cx="12191999" cy="6858000"/>
          </a:xfrm>
          <a:prstGeom prst="rect">
            <a:avLst/>
          </a:prstGeom>
        </p:spPr>
        <p:txBody>
          <a:bodyPr rtlCol="0" anchor="ctr"/>
          <a:lstStyle>
            <a:lvl1pPr marL="0" indent="0" algn="ctr">
              <a:buNone/>
              <a:defRPr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pPr rtl="0"/>
            <a:r>
              <a:rPr lang="en-GB" noProof="0"/>
              <a:t>Insert Image</a:t>
            </a:r>
          </a:p>
        </p:txBody>
      </p:sp>
      <p:sp>
        <p:nvSpPr>
          <p:cNvPr id="6" name="Text Placeholder 16">
            <a:extLst>
              <a:ext uri="{FF2B5EF4-FFF2-40B4-BE49-F238E27FC236}">
                <a16:creationId xmlns:a16="http://schemas.microsoft.com/office/drawing/2014/main" id="{16932398-C947-4474-88D6-4117EC391C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7261801" y="1189969"/>
            <a:ext cx="4389542" cy="4677431"/>
          </a:xfrm>
          <a:solidFill>
            <a:schemeClr val="bg1">
              <a:alpha val="88000"/>
            </a:schemeClr>
          </a:solidFill>
          <a:ln w="28575">
            <a:solidFill>
              <a:schemeClr val="accent2"/>
            </a:solidFill>
          </a:ln>
          <a:effectLst/>
        </p:spPr>
        <p:txBody>
          <a:bodyPr rtlCol="0"/>
          <a:lstStyle>
            <a:lvl1pPr marL="0" indent="0">
              <a:buNone/>
              <a:defRPr>
                <a:solidFill>
                  <a:schemeClr val="tx1">
                    <a:alpha val="0"/>
                  </a:schemeClr>
                </a:solidFill>
              </a:defRPr>
            </a:lvl1pPr>
          </a:lstStyle>
          <a:p>
            <a:pPr lvl="0" rtl="0"/>
            <a:r>
              <a:rPr lang="en-GB" noProof="0"/>
              <a:t>I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88FDA84E-9F5D-4D50-8133-68FB098D7135}"/>
              </a:ext>
            </a:extLst>
          </p:cNvPr>
          <p:cNvSpPr>
            <a:spLocks noGrp="1"/>
          </p:cNvSpPr>
          <p:nvPr>
            <p:ph sz="quarter" idx="19" hasCustomPrompt="1"/>
          </p:nvPr>
        </p:nvSpPr>
        <p:spPr>
          <a:xfrm>
            <a:off x="7612321" y="1494770"/>
            <a:ext cx="3688080" cy="3915430"/>
          </a:xfrm>
        </p:spPr>
        <p:txBody>
          <a:bodyPr lIns="91440" rIns="91440" rtlCol="0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32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</a:lstStyle>
          <a:p>
            <a:pPr lvl="0" rtl="0"/>
            <a:r>
              <a:rPr lang="en-GB" noProof="0"/>
              <a:t>Important Content</a:t>
            </a:r>
          </a:p>
        </p:txBody>
      </p:sp>
      <p:sp>
        <p:nvSpPr>
          <p:cNvPr id="10" name="Slide Number Placeholder 5">
            <a:extLst>
              <a:ext uri="{FF2B5EF4-FFF2-40B4-BE49-F238E27FC236}">
                <a16:creationId xmlns:a16="http://schemas.microsoft.com/office/drawing/2014/main" id="{5AE16EF6-8987-4193-B346-1BEA14401CC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628788" y="6339840"/>
            <a:ext cx="302281" cy="365760"/>
          </a:xfrm>
          <a:prstGeom prst="rect">
            <a:avLst/>
          </a:prstGeom>
          <a:solidFill>
            <a:schemeClr val="bg1">
              <a:alpha val="82000"/>
            </a:schemeClr>
          </a:solidFill>
          <a:ln>
            <a:solidFill>
              <a:schemeClr val="accent2"/>
            </a:solidFill>
          </a:ln>
        </p:spPr>
        <p:txBody>
          <a:bodyPr vert="horz" lIns="0" tIns="45720" rIns="0" bIns="45720" rtlCol="0" anchor="ctr"/>
          <a:lstStyle>
            <a:lvl1pPr algn="ctr">
              <a:defRPr sz="100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pPr rtl="0"/>
            <a:fld id="{4FAB73BC-B049-4115-A692-8D63A059BFB8}" type="slidenum">
              <a:rPr lang="en-GB" noProof="0" smtClean="0"/>
              <a:pPr rtl="0"/>
              <a:t>‹#›</a:t>
            </a:fld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E2D4840-4EB5-4438-9A16-D0006A68A1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8640" y="548640"/>
            <a:ext cx="11106150" cy="641329"/>
          </a:xfrm>
        </p:spPr>
        <p:txBody>
          <a:bodyPr rtlCol="0"/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691470651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orient="horz" pos="720">
          <p15:clr>
            <a:srgbClr val="FBAE40"/>
          </p15:clr>
        </p15:guide>
      </p15:sldGuideLst>
    </p:ext>
  </p:extLst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Full Imag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17C4BA0D-DEC0-450E-8F4D-B0E6D2D7D0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pic" sz="quarter" idx="17" hasCustomPrompt="1"/>
          </p:nvPr>
        </p:nvSpPr>
        <p:spPr>
          <a:xfrm>
            <a:off x="0" y="0"/>
            <a:ext cx="12191999" cy="6858000"/>
          </a:xfrm>
          <a:prstGeom prst="rect">
            <a:avLst/>
          </a:prstGeom>
        </p:spPr>
        <p:txBody>
          <a:bodyPr rtlCol="0" anchor="ctr"/>
          <a:lstStyle>
            <a:lvl1pPr marL="0" indent="0" algn="ctr">
              <a:buNone/>
              <a:defRPr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pPr rtl="0"/>
            <a:r>
              <a:rPr lang="en-GB" noProof="0"/>
              <a:t>Insert Image</a:t>
            </a:r>
          </a:p>
        </p:txBody>
      </p:sp>
      <p:sp>
        <p:nvSpPr>
          <p:cNvPr id="6" name="Text Placeholder 16">
            <a:extLst>
              <a:ext uri="{FF2B5EF4-FFF2-40B4-BE49-F238E27FC236}">
                <a16:creationId xmlns:a16="http://schemas.microsoft.com/office/drawing/2014/main" id="{16932398-C947-4474-88D6-4117EC391C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552269" y="1189969"/>
            <a:ext cx="4389542" cy="4677431"/>
          </a:xfrm>
          <a:solidFill>
            <a:schemeClr val="accent2">
              <a:alpha val="88000"/>
            </a:schemeClr>
          </a:solidFill>
          <a:ln w="28575">
            <a:solidFill>
              <a:schemeClr val="accent2"/>
            </a:solidFill>
          </a:ln>
          <a:effectLst/>
        </p:spPr>
        <p:txBody>
          <a:bodyPr rtlCol="0"/>
          <a:lstStyle>
            <a:lvl1pPr marL="0" indent="0">
              <a:buNone/>
              <a:defRPr>
                <a:solidFill>
                  <a:schemeClr val="tx1">
                    <a:alpha val="0"/>
                  </a:schemeClr>
                </a:solidFill>
              </a:defRPr>
            </a:lvl1pPr>
          </a:lstStyle>
          <a:p>
            <a:pPr lvl="0" rtl="0"/>
            <a:r>
              <a:rPr lang="en-GB" noProof="0"/>
              <a:t>I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88FDA84E-9F5D-4D50-8133-68FB098D7135}"/>
              </a:ext>
            </a:extLst>
          </p:cNvPr>
          <p:cNvSpPr>
            <a:spLocks noGrp="1"/>
          </p:cNvSpPr>
          <p:nvPr>
            <p:ph sz="quarter" idx="19" hasCustomPrompt="1"/>
          </p:nvPr>
        </p:nvSpPr>
        <p:spPr>
          <a:xfrm>
            <a:off x="902789" y="1494770"/>
            <a:ext cx="3688080" cy="3915430"/>
          </a:xfrm>
        </p:spPr>
        <p:txBody>
          <a:bodyPr lIns="91440" rIns="91440" rtlCol="0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3200">
                <a:solidFill>
                  <a:schemeClr val="bg1"/>
                </a:solidFill>
              </a:defRPr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</a:lstStyle>
          <a:p>
            <a:pPr lvl="0" rtl="0"/>
            <a:r>
              <a:rPr lang="en-GB" noProof="0"/>
              <a:t>Important Content</a:t>
            </a:r>
          </a:p>
        </p:txBody>
      </p:sp>
      <p:sp>
        <p:nvSpPr>
          <p:cNvPr id="10" name="Slide Number Placeholder 5">
            <a:extLst>
              <a:ext uri="{FF2B5EF4-FFF2-40B4-BE49-F238E27FC236}">
                <a16:creationId xmlns:a16="http://schemas.microsoft.com/office/drawing/2014/main" id="{1AC89BA5-7D71-4838-92DC-A9DD44EC055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628788" y="6339840"/>
            <a:ext cx="302281" cy="365760"/>
          </a:xfrm>
          <a:prstGeom prst="rect">
            <a:avLst/>
          </a:prstGeom>
          <a:solidFill>
            <a:schemeClr val="bg1">
              <a:alpha val="82000"/>
            </a:schemeClr>
          </a:solidFill>
          <a:ln>
            <a:solidFill>
              <a:schemeClr val="accent2"/>
            </a:solidFill>
          </a:ln>
        </p:spPr>
        <p:txBody>
          <a:bodyPr vert="horz" lIns="0" tIns="45720" rIns="0" bIns="45720" rtlCol="0" anchor="ctr"/>
          <a:lstStyle>
            <a:lvl1pPr algn="ctr">
              <a:defRPr sz="100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pPr rtl="0"/>
            <a:fld id="{4FAB73BC-B049-4115-A692-8D63A059BFB8}" type="slidenum">
              <a:rPr lang="en-GB" noProof="0" smtClean="0"/>
              <a:pPr rtl="0"/>
              <a:t>‹#›</a:t>
            </a:fld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5614DBA-0879-4C83-B4B4-EECB085A204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8640" y="548640"/>
            <a:ext cx="11106150" cy="441960"/>
          </a:xfrm>
        </p:spPr>
        <p:txBody>
          <a:bodyPr rtlCol="0"/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219768155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orient="horz" pos="720">
          <p15:clr>
            <a:srgbClr val="FBAE40"/>
          </p15:clr>
        </p15:guide>
      </p15:sldGuideLst>
    </p:ext>
  </p:extLst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itle Subtitle Content and half Image_Top shape ba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0B42CCEE-B750-4EF9-BAE5-217844AE74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0"/>
            <a:ext cx="12192000" cy="112976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015F2E0-A9EE-4095-8DFC-C3BBA80FAE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8640" y="990600"/>
            <a:ext cx="10805160" cy="707886"/>
          </a:xfrm>
        </p:spPr>
        <p:txBody>
          <a:bodyPr lIns="91440" rtlCol="0" anchor="t">
            <a:normAutofit/>
          </a:bodyPr>
          <a:lstStyle>
            <a:lvl1pPr>
              <a:lnSpc>
                <a:spcPct val="100000"/>
              </a:lnSpc>
              <a:defRPr sz="4000" b="0">
                <a:latin typeface="+mj-lt"/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5FB90DC-1879-4B22-883B-7444D1A858EC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48640" y="4021648"/>
            <a:ext cx="5090157" cy="1884265"/>
          </a:xfrm>
        </p:spPr>
        <p:txBody>
          <a:bodyPr lIns="91440" rIns="91440" rtlCol="0"/>
          <a:lstStyle/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4D8DAD49-E192-4934-8CF1-25E9CA66F761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548640" y="3429000"/>
            <a:ext cx="5090157" cy="424732"/>
          </a:xfrm>
          <a:noFill/>
        </p:spPr>
        <p:txBody>
          <a:bodyPr wrap="square" lIns="91440" rIns="91440" rtlCol="0">
            <a:spAutoFit/>
          </a:bodyPr>
          <a:lstStyle>
            <a:lvl1pPr marL="0" indent="0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pPr lvl="0" rtl="0"/>
            <a:r>
              <a:rPr lang="en-GB" noProof="0"/>
              <a:t>ADD ADDITIONAL TEXT </a:t>
            </a:r>
          </a:p>
        </p:txBody>
      </p:sp>
      <p:sp>
        <p:nvSpPr>
          <p:cNvPr id="12" name="Content Placeholder 6">
            <a:extLst>
              <a:ext uri="{FF2B5EF4-FFF2-40B4-BE49-F238E27FC236}">
                <a16:creationId xmlns:a16="http://schemas.microsoft.com/office/drawing/2014/main" id="{2E79C3B8-3CB6-4D76-8182-4489C35C869A}"/>
              </a:ext>
            </a:extLst>
          </p:cNvPr>
          <p:cNvSpPr>
            <a:spLocks noGrp="1"/>
          </p:cNvSpPr>
          <p:nvPr>
            <p:ph sz="quarter" idx="19"/>
          </p:nvPr>
        </p:nvSpPr>
        <p:spPr>
          <a:xfrm>
            <a:off x="6527803" y="4021648"/>
            <a:ext cx="5090157" cy="1884265"/>
          </a:xfrm>
        </p:spPr>
        <p:txBody>
          <a:bodyPr lIns="91440" rIns="91440" rtlCol="0"/>
          <a:lstStyle/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13" name="Text Placeholder 7">
            <a:extLst>
              <a:ext uri="{FF2B5EF4-FFF2-40B4-BE49-F238E27FC236}">
                <a16:creationId xmlns:a16="http://schemas.microsoft.com/office/drawing/2014/main" id="{0CBC5711-960A-4093-BF8D-E1FB5C4179A9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6527803" y="3429000"/>
            <a:ext cx="5090157" cy="424732"/>
          </a:xfrm>
          <a:noFill/>
        </p:spPr>
        <p:txBody>
          <a:bodyPr wrap="square" lIns="91440" rIns="91440" rtlCol="0">
            <a:spAutoFit/>
          </a:bodyPr>
          <a:lstStyle>
            <a:lvl1pPr marL="0" indent="0">
              <a:buNone/>
              <a:defRPr sz="2400" b="1">
                <a:solidFill>
                  <a:schemeClr val="accent2"/>
                </a:solidFill>
              </a:defRPr>
            </a:lvl1pPr>
          </a:lstStyle>
          <a:p>
            <a:pPr lvl="0" rtl="0"/>
            <a:r>
              <a:rPr lang="en-GB" noProof="0"/>
              <a:t>ADD ADDITIONAL TEXT </a:t>
            </a:r>
          </a:p>
        </p:txBody>
      </p:sp>
      <p:sp>
        <p:nvSpPr>
          <p:cNvPr id="14" name="Picture Placeholder 7">
            <a:extLst>
              <a:ext uri="{FF2B5EF4-FFF2-40B4-BE49-F238E27FC236}">
                <a16:creationId xmlns:a16="http://schemas.microsoft.com/office/drawing/2014/main" id="{37CF37DF-A8A3-42D8-BAFE-0F56DCEC76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pic" sz="quarter" idx="21" hasCustomPrompt="1"/>
          </p:nvPr>
        </p:nvSpPr>
        <p:spPr>
          <a:xfrm>
            <a:off x="548944" y="2423061"/>
            <a:ext cx="711197" cy="723544"/>
          </a:xfrm>
        </p:spPr>
        <p:txBody>
          <a:bodyPr rtlCol="0" anchor="ctr"/>
          <a:lstStyle>
            <a:lvl1pPr marL="0" indent="0" algn="ctr">
              <a:buNone/>
              <a:defRPr/>
            </a:lvl1pPr>
          </a:lstStyle>
          <a:p>
            <a:pPr rtl="0"/>
            <a:r>
              <a:rPr lang="en-GB" noProof="0"/>
              <a:t>Icon</a:t>
            </a:r>
          </a:p>
        </p:txBody>
      </p:sp>
      <p:sp>
        <p:nvSpPr>
          <p:cNvPr id="15" name="Picture Placeholder 7">
            <a:extLst>
              <a:ext uri="{FF2B5EF4-FFF2-40B4-BE49-F238E27FC236}">
                <a16:creationId xmlns:a16="http://schemas.microsoft.com/office/drawing/2014/main" id="{6C4C965C-0B8E-48F5-AAAC-C3237DCB29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pic" sz="quarter" idx="22" hasCustomPrompt="1"/>
          </p:nvPr>
        </p:nvSpPr>
        <p:spPr>
          <a:xfrm>
            <a:off x="6527803" y="2423061"/>
            <a:ext cx="711197" cy="723544"/>
          </a:xfrm>
        </p:spPr>
        <p:txBody>
          <a:bodyPr rtlCol="0" anchor="ctr"/>
          <a:lstStyle>
            <a:lvl1pPr marL="0" indent="0" algn="ctr">
              <a:buNone/>
              <a:defRPr/>
            </a:lvl1pPr>
          </a:lstStyle>
          <a:p>
            <a:pPr rtl="0"/>
            <a:r>
              <a:rPr lang="en-GB" noProof="0"/>
              <a:t>Icon</a:t>
            </a:r>
          </a:p>
        </p:txBody>
      </p:sp>
      <p:sp>
        <p:nvSpPr>
          <p:cNvPr id="17" name="Slide Number Placeholder 5">
            <a:extLst>
              <a:ext uri="{FF2B5EF4-FFF2-40B4-BE49-F238E27FC236}">
                <a16:creationId xmlns:a16="http://schemas.microsoft.com/office/drawing/2014/main" id="{C94646A1-59D8-49D7-B0E1-B7771AB22D4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628788" y="6339840"/>
            <a:ext cx="302281" cy="365760"/>
          </a:xfrm>
          <a:prstGeom prst="rect">
            <a:avLst/>
          </a:prstGeom>
          <a:solidFill>
            <a:schemeClr val="bg1">
              <a:alpha val="82000"/>
            </a:schemeClr>
          </a:solidFill>
          <a:ln>
            <a:solidFill>
              <a:schemeClr val="accent2"/>
            </a:solidFill>
          </a:ln>
        </p:spPr>
        <p:txBody>
          <a:bodyPr vert="horz" lIns="0" tIns="45720" rIns="0" bIns="45720" rtlCol="0" anchor="ctr"/>
          <a:lstStyle>
            <a:lvl1pPr algn="ctr">
              <a:defRPr sz="100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pPr rtl="0"/>
            <a:fld id="{4FAB73BC-B049-4115-A692-8D63A059BFB8}" type="slidenum">
              <a:rPr lang="en-GB" noProof="0" smtClean="0"/>
              <a:pPr rtl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98066805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orient="horz" pos="720">
          <p15:clr>
            <a:srgbClr val="FBAE40"/>
          </p15:clr>
        </p15:guide>
      </p15:sldGuideLst>
    </p:ext>
  </p:extLst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Title Subtitle Content and half Image_Top shape ba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0B42CCEE-B750-4EF9-BAE5-217844AE74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0"/>
            <a:ext cx="12192000" cy="112976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015F2E0-A9EE-4095-8DFC-C3BBA80FAE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8640" y="990600"/>
            <a:ext cx="10805160" cy="707886"/>
          </a:xfrm>
        </p:spPr>
        <p:txBody>
          <a:bodyPr lIns="91440" rtlCol="0" anchor="t">
            <a:normAutofit/>
          </a:bodyPr>
          <a:lstStyle>
            <a:lvl1pPr>
              <a:lnSpc>
                <a:spcPct val="100000"/>
              </a:lnSpc>
              <a:defRPr sz="4000" b="0">
                <a:latin typeface="+mj-lt"/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5FB90DC-1879-4B22-883B-7444D1A858EC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48640" y="4021648"/>
            <a:ext cx="3474720" cy="1884265"/>
          </a:xfrm>
        </p:spPr>
        <p:txBody>
          <a:bodyPr lIns="91440" rIns="91440" rtlCol="0"/>
          <a:lstStyle/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4D8DAD49-E192-4934-8CF1-25E9CA66F761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548640" y="3429000"/>
            <a:ext cx="3474720" cy="424732"/>
          </a:xfrm>
          <a:noFill/>
        </p:spPr>
        <p:txBody>
          <a:bodyPr wrap="square" lIns="91440" rIns="91440" rtlCol="0">
            <a:noAutofit/>
          </a:bodyPr>
          <a:lstStyle>
            <a:lvl1pPr marL="0" indent="0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pPr lvl="0" rtl="0"/>
            <a:r>
              <a:rPr lang="en-GB" noProof="0"/>
              <a:t>ADD ADDITIONAL TEXT </a:t>
            </a:r>
          </a:p>
        </p:txBody>
      </p:sp>
      <p:sp>
        <p:nvSpPr>
          <p:cNvPr id="12" name="Content Placeholder 6">
            <a:extLst>
              <a:ext uri="{FF2B5EF4-FFF2-40B4-BE49-F238E27FC236}">
                <a16:creationId xmlns:a16="http://schemas.microsoft.com/office/drawing/2014/main" id="{2E79C3B8-3CB6-4D76-8182-4489C35C869A}"/>
              </a:ext>
            </a:extLst>
          </p:cNvPr>
          <p:cNvSpPr>
            <a:spLocks noGrp="1"/>
          </p:cNvSpPr>
          <p:nvPr>
            <p:ph sz="quarter" idx="19"/>
          </p:nvPr>
        </p:nvSpPr>
        <p:spPr>
          <a:xfrm>
            <a:off x="4358640" y="4021648"/>
            <a:ext cx="3474720" cy="1884265"/>
          </a:xfrm>
        </p:spPr>
        <p:txBody>
          <a:bodyPr lIns="91440" rIns="91440" rtlCol="0"/>
          <a:lstStyle/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13" name="Text Placeholder 7">
            <a:extLst>
              <a:ext uri="{FF2B5EF4-FFF2-40B4-BE49-F238E27FC236}">
                <a16:creationId xmlns:a16="http://schemas.microsoft.com/office/drawing/2014/main" id="{0CBC5711-960A-4093-BF8D-E1FB5C4179A9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4358640" y="3429000"/>
            <a:ext cx="3474720" cy="424732"/>
          </a:xfrm>
          <a:noFill/>
        </p:spPr>
        <p:txBody>
          <a:bodyPr wrap="square" lIns="91440" rIns="91440" rtlCol="0">
            <a:noAutofit/>
          </a:bodyPr>
          <a:lstStyle>
            <a:lvl1pPr marL="0" indent="0">
              <a:buNone/>
              <a:defRPr sz="2400" b="1">
                <a:solidFill>
                  <a:schemeClr val="accent5"/>
                </a:solidFill>
              </a:defRPr>
            </a:lvl1pPr>
          </a:lstStyle>
          <a:p>
            <a:pPr lvl="0" rtl="0"/>
            <a:r>
              <a:rPr lang="en-GB" noProof="0"/>
              <a:t>ADD ADDITIONAL TEXT </a:t>
            </a:r>
          </a:p>
        </p:txBody>
      </p:sp>
      <p:sp>
        <p:nvSpPr>
          <p:cNvPr id="14" name="Picture Placeholder 7">
            <a:extLst>
              <a:ext uri="{FF2B5EF4-FFF2-40B4-BE49-F238E27FC236}">
                <a16:creationId xmlns:a16="http://schemas.microsoft.com/office/drawing/2014/main" id="{37CF37DF-A8A3-42D8-BAFE-0F56DCEC76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pic" sz="quarter" idx="21" hasCustomPrompt="1"/>
          </p:nvPr>
        </p:nvSpPr>
        <p:spPr>
          <a:xfrm>
            <a:off x="548944" y="2423061"/>
            <a:ext cx="711197" cy="723544"/>
          </a:xfrm>
        </p:spPr>
        <p:txBody>
          <a:bodyPr rtlCol="0" anchor="ctr"/>
          <a:lstStyle>
            <a:lvl1pPr marL="0" indent="0" algn="ctr">
              <a:buNone/>
              <a:defRPr/>
            </a:lvl1pPr>
          </a:lstStyle>
          <a:p>
            <a:pPr rtl="0"/>
            <a:r>
              <a:rPr lang="en-GB" noProof="0"/>
              <a:t>Icon</a:t>
            </a:r>
          </a:p>
        </p:txBody>
      </p:sp>
      <p:sp>
        <p:nvSpPr>
          <p:cNvPr id="15" name="Picture Placeholder 7">
            <a:extLst>
              <a:ext uri="{FF2B5EF4-FFF2-40B4-BE49-F238E27FC236}">
                <a16:creationId xmlns:a16="http://schemas.microsoft.com/office/drawing/2014/main" id="{6C4C965C-0B8E-48F5-AAAC-C3237DCB29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pic" sz="quarter" idx="22" hasCustomPrompt="1"/>
          </p:nvPr>
        </p:nvSpPr>
        <p:spPr>
          <a:xfrm>
            <a:off x="4358640" y="2423061"/>
            <a:ext cx="711197" cy="723544"/>
          </a:xfrm>
        </p:spPr>
        <p:txBody>
          <a:bodyPr rtlCol="0" anchor="ctr"/>
          <a:lstStyle>
            <a:lvl1pPr marL="0" indent="0" algn="ctr">
              <a:buNone/>
              <a:defRPr/>
            </a:lvl1pPr>
          </a:lstStyle>
          <a:p>
            <a:pPr rtl="0"/>
            <a:r>
              <a:rPr lang="en-GB" noProof="0"/>
              <a:t>Icon</a:t>
            </a:r>
          </a:p>
        </p:txBody>
      </p:sp>
      <p:sp>
        <p:nvSpPr>
          <p:cNvPr id="16" name="Content Placeholder 6">
            <a:extLst>
              <a:ext uri="{FF2B5EF4-FFF2-40B4-BE49-F238E27FC236}">
                <a16:creationId xmlns:a16="http://schemas.microsoft.com/office/drawing/2014/main" id="{F4C1E55C-86D8-4053-9865-59D5B4F8A350}"/>
              </a:ext>
            </a:extLst>
          </p:cNvPr>
          <p:cNvSpPr>
            <a:spLocks noGrp="1"/>
          </p:cNvSpPr>
          <p:nvPr>
            <p:ph sz="quarter" idx="23"/>
          </p:nvPr>
        </p:nvSpPr>
        <p:spPr>
          <a:xfrm>
            <a:off x="8168640" y="4021648"/>
            <a:ext cx="3474720" cy="1884265"/>
          </a:xfrm>
        </p:spPr>
        <p:txBody>
          <a:bodyPr lIns="91440" rIns="91440" rtlCol="0"/>
          <a:lstStyle/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17" name="Text Placeholder 7">
            <a:extLst>
              <a:ext uri="{FF2B5EF4-FFF2-40B4-BE49-F238E27FC236}">
                <a16:creationId xmlns:a16="http://schemas.microsoft.com/office/drawing/2014/main" id="{3B68B60C-9D86-4961-A5CE-AB650CA3364D}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>
            <a:off x="8168640" y="3429000"/>
            <a:ext cx="3474720" cy="424732"/>
          </a:xfrm>
          <a:noFill/>
        </p:spPr>
        <p:txBody>
          <a:bodyPr wrap="square" lIns="91440" rIns="91440" rtlCol="0">
            <a:noAutofit/>
          </a:bodyPr>
          <a:lstStyle>
            <a:lvl1pPr marL="0" indent="0">
              <a:buNone/>
              <a:defRPr sz="2400" b="1">
                <a:solidFill>
                  <a:schemeClr val="accent2"/>
                </a:solidFill>
              </a:defRPr>
            </a:lvl1pPr>
          </a:lstStyle>
          <a:p>
            <a:pPr lvl="0" rtl="0"/>
            <a:r>
              <a:rPr lang="en-GB" noProof="0"/>
              <a:t>ADD ADDITIONAL TEXT </a:t>
            </a:r>
          </a:p>
        </p:txBody>
      </p:sp>
      <p:sp>
        <p:nvSpPr>
          <p:cNvPr id="19" name="Picture Placeholder 7">
            <a:extLst>
              <a:ext uri="{FF2B5EF4-FFF2-40B4-BE49-F238E27FC236}">
                <a16:creationId xmlns:a16="http://schemas.microsoft.com/office/drawing/2014/main" id="{AFE200E7-D3F0-41C3-92B0-E09677035A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pic" sz="quarter" idx="25" hasCustomPrompt="1"/>
          </p:nvPr>
        </p:nvSpPr>
        <p:spPr>
          <a:xfrm>
            <a:off x="8168336" y="2423061"/>
            <a:ext cx="711197" cy="723544"/>
          </a:xfrm>
        </p:spPr>
        <p:txBody>
          <a:bodyPr rtlCol="0" anchor="ctr"/>
          <a:lstStyle>
            <a:lvl1pPr marL="0" indent="0" algn="ctr">
              <a:buNone/>
              <a:defRPr/>
            </a:lvl1pPr>
          </a:lstStyle>
          <a:p>
            <a:pPr rtl="0"/>
            <a:r>
              <a:rPr lang="en-GB" noProof="0"/>
              <a:t>Icon</a:t>
            </a:r>
          </a:p>
        </p:txBody>
      </p:sp>
      <p:sp>
        <p:nvSpPr>
          <p:cNvPr id="21" name="Slide Number Placeholder 5">
            <a:extLst>
              <a:ext uri="{FF2B5EF4-FFF2-40B4-BE49-F238E27FC236}">
                <a16:creationId xmlns:a16="http://schemas.microsoft.com/office/drawing/2014/main" id="{520633DF-6AFD-4B07-9AFD-09317A9CC68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628788" y="6339840"/>
            <a:ext cx="302281" cy="365760"/>
          </a:xfrm>
          <a:prstGeom prst="rect">
            <a:avLst/>
          </a:prstGeom>
          <a:solidFill>
            <a:schemeClr val="bg1">
              <a:alpha val="82000"/>
            </a:schemeClr>
          </a:solidFill>
          <a:ln>
            <a:solidFill>
              <a:schemeClr val="accent2"/>
            </a:solidFill>
          </a:ln>
        </p:spPr>
        <p:txBody>
          <a:bodyPr vert="horz" lIns="0" tIns="45720" rIns="0" bIns="45720" rtlCol="0" anchor="ctr"/>
          <a:lstStyle>
            <a:lvl1pPr algn="ctr">
              <a:defRPr sz="100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pPr rtl="0"/>
            <a:fld id="{4FAB73BC-B049-4115-A692-8D63A059BFB8}" type="slidenum">
              <a:rPr lang="en-GB" noProof="0" smtClean="0"/>
              <a:pPr rtl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566824035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orient="horz" pos="720">
          <p15:clr>
            <a:srgbClr val="FBAE40"/>
          </p15:clr>
        </p15:guide>
      </p15:sldGuideLst>
    </p:ext>
  </p:extLst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Icon Content 2 row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0B42CCEE-B750-4EF9-BAE5-217844AE74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0"/>
            <a:ext cx="12192000" cy="112976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015F2E0-A9EE-4095-8DFC-C3BBA80FAE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8640" y="990600"/>
            <a:ext cx="10805160" cy="707886"/>
          </a:xfrm>
        </p:spPr>
        <p:txBody>
          <a:bodyPr lIns="91440" rtlCol="0" anchor="t">
            <a:normAutofit/>
          </a:bodyPr>
          <a:lstStyle>
            <a:lvl1pPr>
              <a:lnSpc>
                <a:spcPct val="100000"/>
              </a:lnSpc>
              <a:defRPr sz="4000" b="0">
                <a:latin typeface="+mj-lt"/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5FB90DC-1879-4B22-883B-7444D1A858EC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5562600" y="2438400"/>
            <a:ext cx="5901458" cy="975260"/>
          </a:xfrm>
        </p:spPr>
        <p:txBody>
          <a:bodyPr lIns="91440" rIns="91440" rtlCol="0" anchor="ctr">
            <a:noAutofit/>
          </a:bodyPr>
          <a:lstStyle>
            <a:lvl1pPr>
              <a:defRPr/>
            </a:lvl1pPr>
          </a:lstStyle>
          <a:p>
            <a:pPr lvl="0" rtl="0"/>
            <a:r>
              <a:rPr lang="en-GB" noProof="0"/>
              <a:t>Description text </a:t>
            </a:r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4D8DAD49-E192-4934-8CF1-25E9CA66F761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1524000" y="2713664"/>
            <a:ext cx="3474720" cy="424732"/>
          </a:xfrm>
          <a:noFill/>
        </p:spPr>
        <p:txBody>
          <a:bodyPr wrap="square" lIns="91440" rIns="91440" rtlCol="0">
            <a:noAutofit/>
          </a:bodyPr>
          <a:lstStyle>
            <a:lvl1pPr marL="0" indent="0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pPr lvl="0" rtl="0"/>
            <a:r>
              <a:rPr lang="en-GB" noProof="0"/>
              <a:t>ADD ADDITIONAL TEXT </a:t>
            </a:r>
          </a:p>
        </p:txBody>
      </p:sp>
      <p:sp>
        <p:nvSpPr>
          <p:cNvPr id="14" name="Picture Placeholder 7">
            <a:extLst>
              <a:ext uri="{FF2B5EF4-FFF2-40B4-BE49-F238E27FC236}">
                <a16:creationId xmlns:a16="http://schemas.microsoft.com/office/drawing/2014/main" id="{37CF37DF-A8A3-42D8-BAFE-0F56DCEC76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pic" sz="quarter" idx="21" hasCustomPrompt="1"/>
          </p:nvPr>
        </p:nvSpPr>
        <p:spPr>
          <a:xfrm>
            <a:off x="548944" y="2564258"/>
            <a:ext cx="711197" cy="723544"/>
          </a:xfrm>
        </p:spPr>
        <p:txBody>
          <a:bodyPr rtlCol="0" anchor="ctr"/>
          <a:lstStyle>
            <a:lvl1pPr marL="0" indent="0" algn="ctr">
              <a:buNone/>
              <a:defRPr/>
            </a:lvl1pPr>
          </a:lstStyle>
          <a:p>
            <a:pPr rtl="0"/>
            <a:r>
              <a:rPr lang="en-GB" noProof="0"/>
              <a:t>Icon</a:t>
            </a:r>
          </a:p>
        </p:txBody>
      </p:sp>
      <p:sp>
        <p:nvSpPr>
          <p:cNvPr id="20" name="Content Placeholder 6">
            <a:extLst>
              <a:ext uri="{FF2B5EF4-FFF2-40B4-BE49-F238E27FC236}">
                <a16:creationId xmlns:a16="http://schemas.microsoft.com/office/drawing/2014/main" id="{36B305EA-E44E-48DA-922F-20D8D3496709}"/>
              </a:ext>
            </a:extLst>
          </p:cNvPr>
          <p:cNvSpPr>
            <a:spLocks noGrp="1"/>
          </p:cNvSpPr>
          <p:nvPr>
            <p:ph sz="quarter" idx="22" hasCustomPrompt="1"/>
          </p:nvPr>
        </p:nvSpPr>
        <p:spPr>
          <a:xfrm>
            <a:off x="5562600" y="4391622"/>
            <a:ext cx="5901458" cy="975260"/>
          </a:xfrm>
        </p:spPr>
        <p:txBody>
          <a:bodyPr lIns="91440" rIns="91440" rtlCol="0" anchor="ctr">
            <a:noAutofit/>
          </a:bodyPr>
          <a:lstStyle>
            <a:lvl1pPr>
              <a:defRPr/>
            </a:lvl1pPr>
          </a:lstStyle>
          <a:p>
            <a:pPr lvl="0" rtl="0"/>
            <a:r>
              <a:rPr lang="en-GB" noProof="0"/>
              <a:t>Description text </a:t>
            </a:r>
          </a:p>
        </p:txBody>
      </p:sp>
      <p:sp>
        <p:nvSpPr>
          <p:cNvPr id="21" name="Text Placeholder 7">
            <a:extLst>
              <a:ext uri="{FF2B5EF4-FFF2-40B4-BE49-F238E27FC236}">
                <a16:creationId xmlns:a16="http://schemas.microsoft.com/office/drawing/2014/main" id="{038D7323-C655-4E9F-A5C0-AE44AF907081}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1524000" y="4666886"/>
            <a:ext cx="3474720" cy="424732"/>
          </a:xfrm>
          <a:noFill/>
        </p:spPr>
        <p:txBody>
          <a:bodyPr wrap="square" lIns="91440" rIns="91440" rtlCol="0">
            <a:noAutofit/>
          </a:bodyPr>
          <a:lstStyle>
            <a:lvl1pPr marL="0" indent="0">
              <a:buNone/>
              <a:defRPr sz="2400" b="1">
                <a:solidFill>
                  <a:schemeClr val="accent5"/>
                </a:solidFill>
              </a:defRPr>
            </a:lvl1pPr>
          </a:lstStyle>
          <a:p>
            <a:pPr lvl="0" rtl="0"/>
            <a:r>
              <a:rPr lang="en-GB" noProof="0"/>
              <a:t>ADD ADDITIONAL TEXT </a:t>
            </a:r>
          </a:p>
        </p:txBody>
      </p:sp>
      <p:sp>
        <p:nvSpPr>
          <p:cNvPr id="22" name="Picture Placeholder 7">
            <a:extLst>
              <a:ext uri="{FF2B5EF4-FFF2-40B4-BE49-F238E27FC236}">
                <a16:creationId xmlns:a16="http://schemas.microsoft.com/office/drawing/2014/main" id="{F79C998E-1F82-4AC1-AD39-82F45A05CE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pic" sz="quarter" idx="24" hasCustomPrompt="1"/>
          </p:nvPr>
        </p:nvSpPr>
        <p:spPr>
          <a:xfrm>
            <a:off x="548944" y="4517480"/>
            <a:ext cx="711197" cy="723544"/>
          </a:xfrm>
        </p:spPr>
        <p:txBody>
          <a:bodyPr rtlCol="0" anchor="ctr"/>
          <a:lstStyle>
            <a:lvl1pPr marL="0" indent="0" algn="ctr">
              <a:buNone/>
              <a:defRPr/>
            </a:lvl1pPr>
          </a:lstStyle>
          <a:p>
            <a:pPr rtl="0"/>
            <a:r>
              <a:rPr lang="en-GB" noProof="0"/>
              <a:t>Icon</a:t>
            </a:r>
          </a:p>
        </p:txBody>
      </p:sp>
      <p:sp>
        <p:nvSpPr>
          <p:cNvPr id="16" name="Slide Number Placeholder 5">
            <a:extLst>
              <a:ext uri="{FF2B5EF4-FFF2-40B4-BE49-F238E27FC236}">
                <a16:creationId xmlns:a16="http://schemas.microsoft.com/office/drawing/2014/main" id="{E0693782-2388-4647-A185-37537397019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628788" y="6339840"/>
            <a:ext cx="302281" cy="365760"/>
          </a:xfrm>
          <a:prstGeom prst="rect">
            <a:avLst/>
          </a:prstGeom>
          <a:solidFill>
            <a:schemeClr val="bg1">
              <a:alpha val="82000"/>
            </a:schemeClr>
          </a:solidFill>
          <a:ln>
            <a:solidFill>
              <a:schemeClr val="accent2"/>
            </a:solidFill>
          </a:ln>
        </p:spPr>
        <p:txBody>
          <a:bodyPr vert="horz" lIns="0" tIns="45720" rIns="0" bIns="45720" rtlCol="0" anchor="ctr"/>
          <a:lstStyle>
            <a:lvl1pPr algn="ctr">
              <a:defRPr sz="100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pPr rtl="0"/>
            <a:fld id="{4FAB73BC-B049-4115-A692-8D63A059BFB8}" type="slidenum">
              <a:rPr lang="en-GB" noProof="0" smtClean="0"/>
              <a:pPr rtl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862157401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orient="horz" pos="720">
          <p15:clr>
            <a:srgbClr val="FBAE40"/>
          </p15:clr>
        </p15:guide>
      </p15:sldGuideLst>
    </p:ext>
  </p:extLst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Icon Content 3 row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0B42CCEE-B750-4EF9-BAE5-217844AE74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0"/>
            <a:ext cx="12192000" cy="112976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015F2E0-A9EE-4095-8DFC-C3BBA80FAE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8640" y="990600"/>
            <a:ext cx="10805160" cy="707886"/>
          </a:xfrm>
        </p:spPr>
        <p:txBody>
          <a:bodyPr lIns="91440" rtlCol="0" anchor="t">
            <a:normAutofit/>
          </a:bodyPr>
          <a:lstStyle>
            <a:lvl1pPr>
              <a:lnSpc>
                <a:spcPct val="100000"/>
              </a:lnSpc>
              <a:defRPr sz="4000" b="0">
                <a:latin typeface="+mj-lt"/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5FB90DC-1879-4B22-883B-7444D1A858EC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5562600" y="2423061"/>
            <a:ext cx="5901458" cy="1005939"/>
          </a:xfrm>
        </p:spPr>
        <p:txBody>
          <a:bodyPr lIns="91440" rIns="91440" rtlCol="0"/>
          <a:lstStyle>
            <a:lvl1pPr>
              <a:defRPr/>
            </a:lvl1pPr>
          </a:lstStyle>
          <a:p>
            <a:pPr lvl="0" rtl="0"/>
            <a:r>
              <a:rPr lang="en-GB" noProof="0"/>
              <a:t>Description text </a:t>
            </a:r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4D8DAD49-E192-4934-8CF1-25E9CA66F761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1524000" y="2713664"/>
            <a:ext cx="3810000" cy="424732"/>
          </a:xfrm>
          <a:noFill/>
        </p:spPr>
        <p:txBody>
          <a:bodyPr wrap="square" lIns="91440" rIns="91440" rtlCol="0" anchor="ctr">
            <a:spAutoFit/>
          </a:bodyPr>
          <a:lstStyle>
            <a:lvl1pPr marL="0" indent="0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pPr lvl="0" rtl="0"/>
            <a:r>
              <a:rPr lang="en-GB" noProof="0"/>
              <a:t>ADD ADDITIONAL TEXT </a:t>
            </a:r>
          </a:p>
        </p:txBody>
      </p:sp>
      <p:sp>
        <p:nvSpPr>
          <p:cNvPr id="14" name="Picture Placeholder 7">
            <a:extLst>
              <a:ext uri="{FF2B5EF4-FFF2-40B4-BE49-F238E27FC236}">
                <a16:creationId xmlns:a16="http://schemas.microsoft.com/office/drawing/2014/main" id="{37CF37DF-A8A3-42D8-BAFE-0F56DCEC76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pic" sz="quarter" idx="21" hasCustomPrompt="1"/>
          </p:nvPr>
        </p:nvSpPr>
        <p:spPr>
          <a:xfrm>
            <a:off x="548944" y="2564258"/>
            <a:ext cx="711197" cy="723544"/>
          </a:xfrm>
        </p:spPr>
        <p:txBody>
          <a:bodyPr rtlCol="0" anchor="ctr"/>
          <a:lstStyle>
            <a:lvl1pPr marL="0" indent="0" algn="ctr">
              <a:buNone/>
              <a:defRPr/>
            </a:lvl1pPr>
          </a:lstStyle>
          <a:p>
            <a:pPr rtl="0"/>
            <a:r>
              <a:rPr lang="en-GB" noProof="0"/>
              <a:t>Icon</a:t>
            </a:r>
          </a:p>
        </p:txBody>
      </p:sp>
      <p:sp>
        <p:nvSpPr>
          <p:cNvPr id="20" name="Content Placeholder 6">
            <a:extLst>
              <a:ext uri="{FF2B5EF4-FFF2-40B4-BE49-F238E27FC236}">
                <a16:creationId xmlns:a16="http://schemas.microsoft.com/office/drawing/2014/main" id="{36B305EA-E44E-48DA-922F-20D8D3496709}"/>
              </a:ext>
            </a:extLst>
          </p:cNvPr>
          <p:cNvSpPr>
            <a:spLocks noGrp="1"/>
          </p:cNvSpPr>
          <p:nvPr>
            <p:ph sz="quarter" idx="22" hasCustomPrompt="1"/>
          </p:nvPr>
        </p:nvSpPr>
        <p:spPr>
          <a:xfrm>
            <a:off x="5562600" y="3556396"/>
            <a:ext cx="5901458" cy="1005939"/>
          </a:xfrm>
        </p:spPr>
        <p:txBody>
          <a:bodyPr lIns="91440" rIns="91440" rtlCol="0"/>
          <a:lstStyle>
            <a:lvl1pPr>
              <a:defRPr/>
            </a:lvl1pPr>
          </a:lstStyle>
          <a:p>
            <a:pPr lvl="0" rtl="0"/>
            <a:r>
              <a:rPr lang="en-GB" noProof="0"/>
              <a:t>Description text </a:t>
            </a:r>
          </a:p>
        </p:txBody>
      </p:sp>
      <p:sp>
        <p:nvSpPr>
          <p:cNvPr id="21" name="Text Placeholder 7">
            <a:extLst>
              <a:ext uri="{FF2B5EF4-FFF2-40B4-BE49-F238E27FC236}">
                <a16:creationId xmlns:a16="http://schemas.microsoft.com/office/drawing/2014/main" id="{038D7323-C655-4E9F-A5C0-AE44AF907081}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1524000" y="3846999"/>
            <a:ext cx="3810000" cy="424732"/>
          </a:xfrm>
          <a:noFill/>
        </p:spPr>
        <p:txBody>
          <a:bodyPr wrap="square" lIns="91440" rIns="91440" rtlCol="0" anchor="ctr">
            <a:spAutoFit/>
          </a:bodyPr>
          <a:lstStyle>
            <a:lvl1pPr marL="0" indent="0">
              <a:buNone/>
              <a:defRPr sz="2400" b="1">
                <a:solidFill>
                  <a:schemeClr val="accent5"/>
                </a:solidFill>
              </a:defRPr>
            </a:lvl1pPr>
          </a:lstStyle>
          <a:p>
            <a:pPr lvl="0" rtl="0"/>
            <a:r>
              <a:rPr lang="en-GB" noProof="0"/>
              <a:t>ADD ADDITIONAL TEXT </a:t>
            </a:r>
          </a:p>
        </p:txBody>
      </p:sp>
      <p:sp>
        <p:nvSpPr>
          <p:cNvPr id="22" name="Picture Placeholder 7">
            <a:extLst>
              <a:ext uri="{FF2B5EF4-FFF2-40B4-BE49-F238E27FC236}">
                <a16:creationId xmlns:a16="http://schemas.microsoft.com/office/drawing/2014/main" id="{F79C998E-1F82-4AC1-AD39-82F45A05CE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pic" sz="quarter" idx="24" hasCustomPrompt="1"/>
          </p:nvPr>
        </p:nvSpPr>
        <p:spPr>
          <a:xfrm>
            <a:off x="548944" y="3697593"/>
            <a:ext cx="711197" cy="723544"/>
          </a:xfrm>
        </p:spPr>
        <p:txBody>
          <a:bodyPr rtlCol="0" anchor="ctr"/>
          <a:lstStyle>
            <a:lvl1pPr marL="0" indent="0" algn="ctr">
              <a:buNone/>
              <a:defRPr/>
            </a:lvl1pPr>
          </a:lstStyle>
          <a:p>
            <a:pPr rtl="0"/>
            <a:r>
              <a:rPr lang="en-GB" noProof="0"/>
              <a:t>Icon</a:t>
            </a:r>
          </a:p>
        </p:txBody>
      </p:sp>
      <p:sp>
        <p:nvSpPr>
          <p:cNvPr id="16" name="Slide Number Placeholder 5">
            <a:extLst>
              <a:ext uri="{FF2B5EF4-FFF2-40B4-BE49-F238E27FC236}">
                <a16:creationId xmlns:a16="http://schemas.microsoft.com/office/drawing/2014/main" id="{E0693782-2388-4647-A185-37537397019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628788" y="6339840"/>
            <a:ext cx="302281" cy="365760"/>
          </a:xfrm>
          <a:prstGeom prst="rect">
            <a:avLst/>
          </a:prstGeom>
          <a:solidFill>
            <a:schemeClr val="bg1">
              <a:alpha val="82000"/>
            </a:schemeClr>
          </a:solidFill>
          <a:ln>
            <a:solidFill>
              <a:schemeClr val="accent2"/>
            </a:solidFill>
          </a:ln>
        </p:spPr>
        <p:txBody>
          <a:bodyPr vert="horz" lIns="0" tIns="45720" rIns="0" bIns="45720" rtlCol="0" anchor="ctr"/>
          <a:lstStyle>
            <a:lvl1pPr algn="ctr">
              <a:defRPr sz="100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pPr rtl="0"/>
            <a:fld id="{4FAB73BC-B049-4115-A692-8D63A059BFB8}" type="slidenum">
              <a:rPr lang="en-GB" noProof="0" smtClean="0"/>
              <a:pPr rtl="0"/>
              <a:t>‹#›</a:t>
            </a:fld>
            <a:endParaRPr lang="en-GB" noProof="0"/>
          </a:p>
        </p:txBody>
      </p:sp>
      <p:sp>
        <p:nvSpPr>
          <p:cNvPr id="13" name="Content Placeholder 6">
            <a:extLst>
              <a:ext uri="{FF2B5EF4-FFF2-40B4-BE49-F238E27FC236}">
                <a16:creationId xmlns:a16="http://schemas.microsoft.com/office/drawing/2014/main" id="{3FD6DDB9-4D92-43F8-B746-ABBAB109CA1E}"/>
              </a:ext>
            </a:extLst>
          </p:cNvPr>
          <p:cNvSpPr>
            <a:spLocks noGrp="1"/>
          </p:cNvSpPr>
          <p:nvPr>
            <p:ph sz="quarter" idx="25" hasCustomPrompt="1"/>
          </p:nvPr>
        </p:nvSpPr>
        <p:spPr>
          <a:xfrm>
            <a:off x="5562600" y="4689732"/>
            <a:ext cx="5901458" cy="1005939"/>
          </a:xfrm>
        </p:spPr>
        <p:txBody>
          <a:bodyPr lIns="91440" rIns="91440" rtlCol="0"/>
          <a:lstStyle>
            <a:lvl1pPr>
              <a:defRPr/>
            </a:lvl1pPr>
          </a:lstStyle>
          <a:p>
            <a:pPr lvl="0" rtl="0"/>
            <a:r>
              <a:rPr lang="en-GB" noProof="0"/>
              <a:t>Description text </a:t>
            </a:r>
          </a:p>
        </p:txBody>
      </p:sp>
      <p:sp>
        <p:nvSpPr>
          <p:cNvPr id="17" name="Text Placeholder 7">
            <a:extLst>
              <a:ext uri="{FF2B5EF4-FFF2-40B4-BE49-F238E27FC236}">
                <a16:creationId xmlns:a16="http://schemas.microsoft.com/office/drawing/2014/main" id="{13E2F95F-BD26-4AA8-941E-3993C9F1DBBC}"/>
              </a:ext>
            </a:extLst>
          </p:cNvPr>
          <p:cNvSpPr>
            <a:spLocks noGrp="1"/>
          </p:cNvSpPr>
          <p:nvPr>
            <p:ph type="body" sz="quarter" idx="26" hasCustomPrompt="1"/>
          </p:nvPr>
        </p:nvSpPr>
        <p:spPr>
          <a:xfrm>
            <a:off x="1524000" y="4980335"/>
            <a:ext cx="3810000" cy="424732"/>
          </a:xfrm>
          <a:noFill/>
        </p:spPr>
        <p:txBody>
          <a:bodyPr wrap="square" lIns="91440" rIns="91440" rtlCol="0" anchor="ctr">
            <a:spAutoFit/>
          </a:bodyPr>
          <a:lstStyle>
            <a:lvl1pPr marL="0" indent="0">
              <a:buNone/>
              <a:defRPr sz="2400" b="1">
                <a:solidFill>
                  <a:schemeClr val="accent6"/>
                </a:solidFill>
              </a:defRPr>
            </a:lvl1pPr>
          </a:lstStyle>
          <a:p>
            <a:pPr lvl="0" rtl="0"/>
            <a:r>
              <a:rPr lang="en-GB" noProof="0"/>
              <a:t>ADD ADDITIONAL TEXT </a:t>
            </a:r>
          </a:p>
        </p:txBody>
      </p:sp>
      <p:sp>
        <p:nvSpPr>
          <p:cNvPr id="19" name="Picture Placeholder 7">
            <a:extLst>
              <a:ext uri="{FF2B5EF4-FFF2-40B4-BE49-F238E27FC236}">
                <a16:creationId xmlns:a16="http://schemas.microsoft.com/office/drawing/2014/main" id="{68F52DD2-B3F0-4652-8C7B-96406F99FC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pic" sz="quarter" idx="27" hasCustomPrompt="1"/>
          </p:nvPr>
        </p:nvSpPr>
        <p:spPr>
          <a:xfrm>
            <a:off x="548944" y="4830929"/>
            <a:ext cx="711197" cy="723544"/>
          </a:xfrm>
        </p:spPr>
        <p:txBody>
          <a:bodyPr rtlCol="0" anchor="ctr"/>
          <a:lstStyle>
            <a:lvl1pPr marL="0" indent="0" algn="ctr">
              <a:buNone/>
              <a:defRPr/>
            </a:lvl1pPr>
          </a:lstStyle>
          <a:p>
            <a:pPr rtl="0"/>
            <a:r>
              <a:rPr lang="en-GB" noProof="0"/>
              <a:t>Icon</a:t>
            </a:r>
          </a:p>
        </p:txBody>
      </p:sp>
    </p:spTree>
    <p:extLst>
      <p:ext uri="{BB962C8B-B14F-4D97-AF65-F5344CB8AC3E}">
        <p14:creationId xmlns:p14="http://schemas.microsoft.com/office/powerpoint/2010/main" val="284741103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orient="horz" pos="720">
          <p15:clr>
            <a:srgbClr val="FBAE40"/>
          </p15:clr>
        </p15:guide>
      </p15:sldGuideLst>
    </p:ext>
  </p:extLst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ide patch Icon Content 3 row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" name="Freeform: Shape 33">
            <a:extLst>
              <a:ext uri="{FF2B5EF4-FFF2-40B4-BE49-F238E27FC236}">
                <a16:creationId xmlns:a16="http://schemas.microsoft.com/office/drawing/2014/main" id="{724AA86D-A811-42CE-8C83-8053DFC667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-1" y="0"/>
            <a:ext cx="8329286" cy="6858000"/>
          </a:xfrm>
          <a:custGeom>
            <a:avLst/>
            <a:gdLst>
              <a:gd name="connsiteX0" fmla="*/ 0 w 8329286"/>
              <a:gd name="connsiteY0" fmla="*/ 0 h 6858000"/>
              <a:gd name="connsiteX1" fmla="*/ 8329286 w 8329286"/>
              <a:gd name="connsiteY1" fmla="*/ 0 h 6858000"/>
              <a:gd name="connsiteX2" fmla="*/ 8329286 w 8329286"/>
              <a:gd name="connsiteY2" fmla="*/ 68183 h 6858000"/>
              <a:gd name="connsiteX3" fmla="*/ 3175958 w 8329286"/>
              <a:gd name="connsiteY3" fmla="*/ 6858000 h 6858000"/>
              <a:gd name="connsiteX4" fmla="*/ 0 w 8329286"/>
              <a:gd name="connsiteY4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8329286" h="6858000">
                <a:moveTo>
                  <a:pt x="0" y="0"/>
                </a:moveTo>
                <a:lnTo>
                  <a:pt x="8329286" y="0"/>
                </a:lnTo>
                <a:lnTo>
                  <a:pt x="8329286" y="68183"/>
                </a:lnTo>
                <a:lnTo>
                  <a:pt x="3175958" y="6858000"/>
                </a:lnTo>
                <a:lnTo>
                  <a:pt x="0" y="6858000"/>
                </a:lnTo>
                <a:close/>
              </a:path>
            </a:pathLst>
          </a:custGeom>
          <a:solidFill>
            <a:srgbClr val="EEEEEE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0B42CCEE-B750-4EF9-BAE5-217844AE74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0"/>
            <a:ext cx="12192000" cy="112976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015F2E0-A9EE-4095-8DFC-C3BBA80FAE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8640" y="990600"/>
            <a:ext cx="10805160" cy="707886"/>
          </a:xfrm>
        </p:spPr>
        <p:txBody>
          <a:bodyPr lIns="91440" rtlCol="0" anchor="t">
            <a:normAutofit/>
          </a:bodyPr>
          <a:lstStyle>
            <a:lvl1pPr>
              <a:lnSpc>
                <a:spcPct val="100000"/>
              </a:lnSpc>
              <a:defRPr sz="4000" b="0">
                <a:latin typeface="+mj-lt"/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5FB90DC-1879-4B22-883B-7444D1A858EC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7151214" y="2035302"/>
            <a:ext cx="4312844" cy="914490"/>
          </a:xfrm>
        </p:spPr>
        <p:txBody>
          <a:bodyPr lIns="91440" rIns="91440" rtlCol="0" anchor="ctr">
            <a:noAutofit/>
          </a:bodyPr>
          <a:lstStyle>
            <a:lvl1pPr marL="0" indent="0">
              <a:buNone/>
              <a:defRPr sz="1400"/>
            </a:lvl1pPr>
          </a:lstStyle>
          <a:p>
            <a:pPr lvl="0" rtl="0"/>
            <a:r>
              <a:rPr lang="en-GB" noProof="0"/>
              <a:t>Description text </a:t>
            </a:r>
          </a:p>
        </p:txBody>
      </p:sp>
      <p:sp>
        <p:nvSpPr>
          <p:cNvPr id="8" name="Text Placeholder 7">
            <a:extLst>
              <a:ext uri="{FF2B5EF4-FFF2-40B4-BE49-F238E27FC236}">
                <a16:creationId xmlns:a16="http://schemas.microsoft.com/office/drawing/2014/main" id="{4D8DAD49-E192-4934-8CF1-25E9CA66F761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624840" y="2280181"/>
            <a:ext cx="4937760" cy="424732"/>
          </a:xfrm>
          <a:noFill/>
        </p:spPr>
        <p:txBody>
          <a:bodyPr wrap="square" lIns="91440" rIns="91440" rtlCol="0" anchor="ctr">
            <a:noAutofit/>
          </a:bodyPr>
          <a:lstStyle>
            <a:lvl1pPr marL="0" indent="0" algn="r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pPr lvl="0" rtl="0"/>
            <a:r>
              <a:rPr lang="en-GB" noProof="0"/>
              <a:t>ADD TEXT </a:t>
            </a:r>
          </a:p>
        </p:txBody>
      </p:sp>
      <p:sp>
        <p:nvSpPr>
          <p:cNvPr id="14" name="Picture Placeholder 7">
            <a:extLst>
              <a:ext uri="{FF2B5EF4-FFF2-40B4-BE49-F238E27FC236}">
                <a16:creationId xmlns:a16="http://schemas.microsoft.com/office/drawing/2014/main" id="{37CF37DF-A8A3-42D8-BAFE-0F56DCEC76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pic" sz="quarter" idx="21" hasCustomPrompt="1"/>
          </p:nvPr>
        </p:nvSpPr>
        <p:spPr>
          <a:xfrm>
            <a:off x="5756426" y="1935993"/>
            <a:ext cx="1094116" cy="1113108"/>
          </a:xfrm>
          <a:prstGeom prst="ellipse">
            <a:avLst/>
          </a:prstGeom>
          <a:solidFill>
            <a:schemeClr val="bg1"/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rtlCol="0" anchor="ctr"/>
          <a:lstStyle>
            <a:lvl1pPr marL="0" indent="0" algn="ctr">
              <a:buNone/>
              <a:defRPr/>
            </a:lvl1pPr>
          </a:lstStyle>
          <a:p>
            <a:pPr rtl="0"/>
            <a:r>
              <a:rPr lang="en-GB" noProof="0"/>
              <a:t>Icon</a:t>
            </a:r>
          </a:p>
        </p:txBody>
      </p:sp>
      <p:sp>
        <p:nvSpPr>
          <p:cNvPr id="20" name="Content Placeholder 6">
            <a:extLst>
              <a:ext uri="{FF2B5EF4-FFF2-40B4-BE49-F238E27FC236}">
                <a16:creationId xmlns:a16="http://schemas.microsoft.com/office/drawing/2014/main" id="{36B305EA-E44E-48DA-922F-20D8D3496709}"/>
              </a:ext>
            </a:extLst>
          </p:cNvPr>
          <p:cNvSpPr>
            <a:spLocks noGrp="1"/>
          </p:cNvSpPr>
          <p:nvPr>
            <p:ph sz="quarter" idx="22" hasCustomPrompt="1"/>
          </p:nvPr>
        </p:nvSpPr>
        <p:spPr>
          <a:xfrm>
            <a:off x="6071132" y="3576256"/>
            <a:ext cx="5392925" cy="914490"/>
          </a:xfrm>
        </p:spPr>
        <p:txBody>
          <a:bodyPr lIns="91440" rIns="91440" rtlCol="0" anchor="ctr">
            <a:noAutofit/>
          </a:bodyPr>
          <a:lstStyle>
            <a:lvl1pPr marL="0" indent="0">
              <a:buNone/>
              <a:defRPr sz="1400"/>
            </a:lvl1pPr>
          </a:lstStyle>
          <a:p>
            <a:pPr lvl="0" rtl="0"/>
            <a:r>
              <a:rPr lang="en-GB" noProof="0"/>
              <a:t>Description text </a:t>
            </a:r>
          </a:p>
        </p:txBody>
      </p:sp>
      <p:sp>
        <p:nvSpPr>
          <p:cNvPr id="21" name="Text Placeholder 7">
            <a:extLst>
              <a:ext uri="{FF2B5EF4-FFF2-40B4-BE49-F238E27FC236}">
                <a16:creationId xmlns:a16="http://schemas.microsoft.com/office/drawing/2014/main" id="{038D7323-C655-4E9F-A5C0-AE44AF907081}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548640" y="3846999"/>
            <a:ext cx="4023360" cy="424732"/>
          </a:xfrm>
          <a:noFill/>
        </p:spPr>
        <p:txBody>
          <a:bodyPr wrap="square" lIns="91440" rIns="91440" rtlCol="0" anchor="ctr">
            <a:noAutofit/>
          </a:bodyPr>
          <a:lstStyle>
            <a:lvl1pPr marL="0" indent="0" algn="r">
              <a:buNone/>
              <a:defRPr sz="2000" b="1">
                <a:solidFill>
                  <a:schemeClr val="accent5"/>
                </a:solidFill>
              </a:defRPr>
            </a:lvl1pPr>
          </a:lstStyle>
          <a:p>
            <a:pPr lvl="0" rtl="0"/>
            <a:r>
              <a:rPr lang="en-GB" noProof="0"/>
              <a:t>ADD TEXT </a:t>
            </a:r>
          </a:p>
        </p:txBody>
      </p:sp>
      <p:sp>
        <p:nvSpPr>
          <p:cNvPr id="22" name="Picture Placeholder 7">
            <a:extLst>
              <a:ext uri="{FF2B5EF4-FFF2-40B4-BE49-F238E27FC236}">
                <a16:creationId xmlns:a16="http://schemas.microsoft.com/office/drawing/2014/main" id="{F79C998E-1F82-4AC1-AD39-82F45A05CE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pic" sz="quarter" idx="24" hasCustomPrompt="1"/>
          </p:nvPr>
        </p:nvSpPr>
        <p:spPr>
          <a:xfrm>
            <a:off x="4774508" y="3502811"/>
            <a:ext cx="1094116" cy="1113108"/>
          </a:xfrm>
          <a:prstGeom prst="ellipse">
            <a:avLst/>
          </a:prstGeom>
          <a:solidFill>
            <a:schemeClr val="bg1"/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rtlCol="0" anchor="ctr"/>
          <a:lstStyle>
            <a:lvl1pPr marL="0" indent="0" algn="ctr">
              <a:buNone/>
              <a:defRPr/>
            </a:lvl1pPr>
          </a:lstStyle>
          <a:p>
            <a:pPr rtl="0"/>
            <a:r>
              <a:rPr lang="en-GB" noProof="0"/>
              <a:t>Icon</a:t>
            </a:r>
          </a:p>
        </p:txBody>
      </p:sp>
      <p:sp>
        <p:nvSpPr>
          <p:cNvPr id="16" name="Slide Number Placeholder 5">
            <a:extLst>
              <a:ext uri="{FF2B5EF4-FFF2-40B4-BE49-F238E27FC236}">
                <a16:creationId xmlns:a16="http://schemas.microsoft.com/office/drawing/2014/main" id="{E0693782-2388-4647-A185-37537397019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628788" y="6339840"/>
            <a:ext cx="302281" cy="365760"/>
          </a:xfrm>
          <a:prstGeom prst="rect">
            <a:avLst/>
          </a:prstGeom>
          <a:solidFill>
            <a:schemeClr val="bg1">
              <a:alpha val="82000"/>
            </a:schemeClr>
          </a:solidFill>
          <a:ln>
            <a:solidFill>
              <a:schemeClr val="accent2"/>
            </a:solidFill>
          </a:ln>
        </p:spPr>
        <p:txBody>
          <a:bodyPr vert="horz" lIns="0" tIns="45720" rIns="0" bIns="45720" rtlCol="0" anchor="ctr"/>
          <a:lstStyle>
            <a:lvl1pPr algn="ctr">
              <a:defRPr sz="100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pPr rtl="0"/>
            <a:fld id="{4FAB73BC-B049-4115-A692-8D63A059BFB8}" type="slidenum">
              <a:rPr lang="en-GB" noProof="0" smtClean="0"/>
              <a:pPr rtl="0"/>
              <a:t>‹#›</a:t>
            </a:fld>
            <a:endParaRPr lang="en-GB" noProof="0"/>
          </a:p>
        </p:txBody>
      </p:sp>
      <p:sp>
        <p:nvSpPr>
          <p:cNvPr id="13" name="Content Placeholder 6">
            <a:extLst>
              <a:ext uri="{FF2B5EF4-FFF2-40B4-BE49-F238E27FC236}">
                <a16:creationId xmlns:a16="http://schemas.microsoft.com/office/drawing/2014/main" id="{3FD6DDB9-4D92-43F8-B746-ABBAB109CA1E}"/>
              </a:ext>
            </a:extLst>
          </p:cNvPr>
          <p:cNvSpPr>
            <a:spLocks noGrp="1"/>
          </p:cNvSpPr>
          <p:nvPr>
            <p:ph sz="quarter" idx="25" hasCustomPrompt="1"/>
          </p:nvPr>
        </p:nvSpPr>
        <p:spPr>
          <a:xfrm>
            <a:off x="4949699" y="5117210"/>
            <a:ext cx="6514359" cy="914490"/>
          </a:xfrm>
        </p:spPr>
        <p:txBody>
          <a:bodyPr lIns="91440" rIns="91440" rtlCol="0" anchor="ctr">
            <a:noAutofit/>
          </a:bodyPr>
          <a:lstStyle>
            <a:lvl1pPr marL="0" indent="0">
              <a:buNone/>
              <a:defRPr sz="1400"/>
            </a:lvl1pPr>
          </a:lstStyle>
          <a:p>
            <a:pPr lvl="0" rtl="0"/>
            <a:r>
              <a:rPr lang="en-GB" noProof="0"/>
              <a:t>Description text </a:t>
            </a:r>
          </a:p>
        </p:txBody>
      </p:sp>
      <p:sp>
        <p:nvSpPr>
          <p:cNvPr id="17" name="Text Placeholder 7">
            <a:extLst>
              <a:ext uri="{FF2B5EF4-FFF2-40B4-BE49-F238E27FC236}">
                <a16:creationId xmlns:a16="http://schemas.microsoft.com/office/drawing/2014/main" id="{13E2F95F-BD26-4AA8-941E-3993C9F1DBBC}"/>
              </a:ext>
            </a:extLst>
          </p:cNvPr>
          <p:cNvSpPr>
            <a:spLocks noGrp="1"/>
          </p:cNvSpPr>
          <p:nvPr>
            <p:ph type="body" sz="quarter" idx="26" hasCustomPrompt="1"/>
          </p:nvPr>
        </p:nvSpPr>
        <p:spPr>
          <a:xfrm>
            <a:off x="548641" y="5362089"/>
            <a:ext cx="2956560" cy="424732"/>
          </a:xfrm>
          <a:noFill/>
        </p:spPr>
        <p:txBody>
          <a:bodyPr wrap="square" lIns="91440" rIns="91440" rtlCol="0" anchor="ctr">
            <a:noAutofit/>
          </a:bodyPr>
          <a:lstStyle>
            <a:lvl1pPr marL="0" indent="0" algn="r">
              <a:buNone/>
              <a:defRPr sz="2000" b="1">
                <a:solidFill>
                  <a:schemeClr val="accent6"/>
                </a:solidFill>
              </a:defRPr>
            </a:lvl1pPr>
          </a:lstStyle>
          <a:p>
            <a:pPr lvl="0" rtl="0"/>
            <a:r>
              <a:rPr lang="en-GB" noProof="0"/>
              <a:t>ADD TEXT </a:t>
            </a:r>
          </a:p>
        </p:txBody>
      </p:sp>
      <p:sp>
        <p:nvSpPr>
          <p:cNvPr id="19" name="Picture Placeholder 7">
            <a:extLst>
              <a:ext uri="{FF2B5EF4-FFF2-40B4-BE49-F238E27FC236}">
                <a16:creationId xmlns:a16="http://schemas.microsoft.com/office/drawing/2014/main" id="{68F52DD2-B3F0-4652-8C7B-96406F99FC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pic" sz="quarter" idx="27" hasCustomPrompt="1"/>
          </p:nvPr>
        </p:nvSpPr>
        <p:spPr>
          <a:xfrm>
            <a:off x="3680392" y="5017901"/>
            <a:ext cx="1094116" cy="1113108"/>
          </a:xfrm>
          <a:prstGeom prst="ellipse">
            <a:avLst/>
          </a:prstGeom>
          <a:solidFill>
            <a:schemeClr val="bg1"/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rtlCol="0" anchor="ctr"/>
          <a:lstStyle>
            <a:lvl1pPr marL="0" indent="0" algn="ctr">
              <a:buNone/>
              <a:defRPr/>
            </a:lvl1pPr>
          </a:lstStyle>
          <a:p>
            <a:pPr rtl="0"/>
            <a:r>
              <a:rPr lang="en-GB" noProof="0"/>
              <a:t>Icon</a:t>
            </a:r>
          </a:p>
        </p:txBody>
      </p:sp>
      <p:sp>
        <p:nvSpPr>
          <p:cNvPr id="35" name="Freeform: Shape 34">
            <a:extLst>
              <a:ext uri="{FF2B5EF4-FFF2-40B4-BE49-F238E27FC236}">
                <a16:creationId xmlns:a16="http://schemas.microsoft.com/office/drawing/2014/main" id="{79F57DF2-7AB9-4D3A-AADE-E93D5621B0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0"/>
            <a:ext cx="8329286" cy="457200"/>
          </a:xfrm>
          <a:custGeom>
            <a:avLst/>
            <a:gdLst>
              <a:gd name="connsiteX0" fmla="*/ 0 w 8329286"/>
              <a:gd name="connsiteY0" fmla="*/ 0 h 457200"/>
              <a:gd name="connsiteX1" fmla="*/ 8329286 w 8329286"/>
              <a:gd name="connsiteY1" fmla="*/ 0 h 457200"/>
              <a:gd name="connsiteX2" fmla="*/ 7982281 w 8329286"/>
              <a:gd name="connsiteY2" fmla="*/ 457200 h 457200"/>
              <a:gd name="connsiteX3" fmla="*/ 0 w 8329286"/>
              <a:gd name="connsiteY3" fmla="*/ 457200 h 457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329286" h="457200">
                <a:moveTo>
                  <a:pt x="0" y="0"/>
                </a:moveTo>
                <a:lnTo>
                  <a:pt x="8329286" y="0"/>
                </a:lnTo>
                <a:lnTo>
                  <a:pt x="7982281" y="457200"/>
                </a:lnTo>
                <a:lnTo>
                  <a:pt x="0" y="457200"/>
                </a:lnTo>
                <a:close/>
              </a:path>
            </a:pathLst>
          </a:custGeom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358974389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orient="horz" pos="720">
          <p15:clr>
            <a:srgbClr val="FBAE40"/>
          </p15:clr>
        </p15:guide>
      </p15:sldGuideLst>
    </p:ext>
  </p:extLst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ide patch 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" name="Freeform: Shape 33">
            <a:extLst>
              <a:ext uri="{FF2B5EF4-FFF2-40B4-BE49-F238E27FC236}">
                <a16:creationId xmlns:a16="http://schemas.microsoft.com/office/drawing/2014/main" id="{724AA86D-A811-42CE-8C83-8053DFC667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-1" y="0"/>
            <a:ext cx="8329286" cy="6858000"/>
          </a:xfrm>
          <a:custGeom>
            <a:avLst/>
            <a:gdLst>
              <a:gd name="connsiteX0" fmla="*/ 0 w 8329286"/>
              <a:gd name="connsiteY0" fmla="*/ 0 h 6858000"/>
              <a:gd name="connsiteX1" fmla="*/ 8329286 w 8329286"/>
              <a:gd name="connsiteY1" fmla="*/ 0 h 6858000"/>
              <a:gd name="connsiteX2" fmla="*/ 8329286 w 8329286"/>
              <a:gd name="connsiteY2" fmla="*/ 68183 h 6858000"/>
              <a:gd name="connsiteX3" fmla="*/ 3175958 w 8329286"/>
              <a:gd name="connsiteY3" fmla="*/ 6858000 h 6858000"/>
              <a:gd name="connsiteX4" fmla="*/ 0 w 8329286"/>
              <a:gd name="connsiteY4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8329286" h="6858000">
                <a:moveTo>
                  <a:pt x="0" y="0"/>
                </a:moveTo>
                <a:lnTo>
                  <a:pt x="8329286" y="0"/>
                </a:lnTo>
                <a:lnTo>
                  <a:pt x="8329286" y="68183"/>
                </a:lnTo>
                <a:lnTo>
                  <a:pt x="3175958" y="6858000"/>
                </a:lnTo>
                <a:lnTo>
                  <a:pt x="0" y="6858000"/>
                </a:lnTo>
                <a:close/>
              </a:path>
            </a:pathLst>
          </a:custGeom>
          <a:solidFill>
            <a:srgbClr val="EEEEEE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0B42CCEE-B750-4EF9-BAE5-217844AE74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0"/>
            <a:ext cx="12192000" cy="112976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015F2E0-A9EE-4095-8DFC-C3BBA80FAE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8640" y="990600"/>
            <a:ext cx="10805160" cy="707886"/>
          </a:xfrm>
        </p:spPr>
        <p:txBody>
          <a:bodyPr lIns="91440" rtlCol="0" anchor="t">
            <a:normAutofit/>
          </a:bodyPr>
          <a:lstStyle>
            <a:lvl1pPr>
              <a:lnSpc>
                <a:spcPct val="100000"/>
              </a:lnSpc>
              <a:defRPr sz="4000" b="0">
                <a:latin typeface="+mj-lt"/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16" name="Slide Number Placeholder 5">
            <a:extLst>
              <a:ext uri="{FF2B5EF4-FFF2-40B4-BE49-F238E27FC236}">
                <a16:creationId xmlns:a16="http://schemas.microsoft.com/office/drawing/2014/main" id="{E0693782-2388-4647-A185-37537397019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628788" y="6339840"/>
            <a:ext cx="302281" cy="365760"/>
          </a:xfrm>
          <a:prstGeom prst="rect">
            <a:avLst/>
          </a:prstGeom>
          <a:solidFill>
            <a:schemeClr val="bg1">
              <a:alpha val="82000"/>
            </a:schemeClr>
          </a:solidFill>
          <a:ln>
            <a:solidFill>
              <a:schemeClr val="accent2"/>
            </a:solidFill>
          </a:ln>
        </p:spPr>
        <p:txBody>
          <a:bodyPr vert="horz" lIns="0" tIns="45720" rIns="0" bIns="45720" rtlCol="0" anchor="ctr"/>
          <a:lstStyle>
            <a:lvl1pPr algn="ctr">
              <a:defRPr sz="100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pPr rtl="0"/>
            <a:fld id="{4FAB73BC-B049-4115-A692-8D63A059BFB8}" type="slidenum">
              <a:rPr lang="en-GB" noProof="0" smtClean="0"/>
              <a:pPr rtl="0"/>
              <a:t>‹#›</a:t>
            </a:fld>
            <a:endParaRPr lang="en-GB" noProof="0"/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89314C5F-7D40-40CF-8951-9660A5ACE1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0"/>
            <a:ext cx="8329286" cy="457200"/>
          </a:xfrm>
          <a:custGeom>
            <a:avLst/>
            <a:gdLst>
              <a:gd name="connsiteX0" fmla="*/ 0 w 8329286"/>
              <a:gd name="connsiteY0" fmla="*/ 0 h 457200"/>
              <a:gd name="connsiteX1" fmla="*/ 8329286 w 8329286"/>
              <a:gd name="connsiteY1" fmla="*/ 0 h 457200"/>
              <a:gd name="connsiteX2" fmla="*/ 7982281 w 8329286"/>
              <a:gd name="connsiteY2" fmla="*/ 457200 h 457200"/>
              <a:gd name="connsiteX3" fmla="*/ 0 w 8329286"/>
              <a:gd name="connsiteY3" fmla="*/ 457200 h 457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329286" h="457200">
                <a:moveTo>
                  <a:pt x="0" y="0"/>
                </a:moveTo>
                <a:lnTo>
                  <a:pt x="8329286" y="0"/>
                </a:lnTo>
                <a:lnTo>
                  <a:pt x="7982281" y="457200"/>
                </a:lnTo>
                <a:lnTo>
                  <a:pt x="0" y="457200"/>
                </a:lnTo>
                <a:close/>
              </a:path>
            </a:pathLst>
          </a:custGeom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6B4884FC-8C22-42B9-9E84-2B12AC7336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/>
          <p:nvPr userDrawn="1"/>
        </p:nvCxnSpPr>
        <p:spPr>
          <a:xfrm>
            <a:off x="2018097" y="5181600"/>
            <a:ext cx="688207" cy="0"/>
          </a:xfrm>
          <a:prstGeom prst="line">
            <a:avLst/>
          </a:prstGeom>
          <a:ln w="57150" cap="rnd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C6B9C406-BFD3-481F-9B48-3DCA3A3301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/>
          <p:nvPr userDrawn="1"/>
        </p:nvCxnSpPr>
        <p:spPr>
          <a:xfrm>
            <a:off x="5751896" y="5181600"/>
            <a:ext cx="688207" cy="0"/>
          </a:xfrm>
          <a:prstGeom prst="line">
            <a:avLst/>
          </a:prstGeom>
          <a:ln w="57150" cap="rnd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id="{4AF3D50D-B3D8-4A41-84D8-4BE250D1BD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/>
          <p:nvPr userDrawn="1"/>
        </p:nvCxnSpPr>
        <p:spPr>
          <a:xfrm>
            <a:off x="9485696" y="5181600"/>
            <a:ext cx="688207" cy="0"/>
          </a:xfrm>
          <a:prstGeom prst="line">
            <a:avLst/>
          </a:prstGeom>
          <a:ln w="57150" cap="rnd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9" name="Picture Placeholder 8">
            <a:extLst>
              <a:ext uri="{FF2B5EF4-FFF2-40B4-BE49-F238E27FC236}">
                <a16:creationId xmlns:a16="http://schemas.microsoft.com/office/drawing/2014/main" id="{D7401DA1-CBDE-40D5-856F-25C28280FC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pic" sz="quarter" idx="17" hasCustomPrompt="1"/>
          </p:nvPr>
        </p:nvSpPr>
        <p:spPr>
          <a:xfrm>
            <a:off x="533401" y="2057401"/>
            <a:ext cx="3657599" cy="2762808"/>
          </a:xfrm>
          <a:solidFill>
            <a:schemeClr val="bg1"/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rtlCol="0" anchor="ctr"/>
          <a:lstStyle>
            <a:lvl1pPr marL="0" indent="0" algn="ctr">
              <a:buNone/>
              <a:defRPr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pPr rtl="0"/>
            <a:r>
              <a:rPr lang="en-GB" noProof="0"/>
              <a:t>Insert Image 1</a:t>
            </a:r>
          </a:p>
        </p:txBody>
      </p:sp>
      <p:sp>
        <p:nvSpPr>
          <p:cNvPr id="30" name="Picture Placeholder 8">
            <a:extLst>
              <a:ext uri="{FF2B5EF4-FFF2-40B4-BE49-F238E27FC236}">
                <a16:creationId xmlns:a16="http://schemas.microsoft.com/office/drawing/2014/main" id="{6321F101-EC7B-4128-A7FA-373AC507D3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pic" sz="quarter" idx="18" hasCustomPrompt="1"/>
          </p:nvPr>
        </p:nvSpPr>
        <p:spPr>
          <a:xfrm>
            <a:off x="4267200" y="2057401"/>
            <a:ext cx="3657599" cy="2762808"/>
          </a:xfrm>
          <a:solidFill>
            <a:schemeClr val="bg1"/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rtlCol="0" anchor="ctr"/>
          <a:lstStyle>
            <a:lvl1pPr marL="0" indent="0" algn="ctr">
              <a:buNone/>
              <a:defRPr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pPr rtl="0"/>
            <a:r>
              <a:rPr lang="en-GB" noProof="0"/>
              <a:t>Insert Image 2</a:t>
            </a:r>
          </a:p>
        </p:txBody>
      </p:sp>
      <p:sp>
        <p:nvSpPr>
          <p:cNvPr id="31" name="Picture Placeholder 8">
            <a:extLst>
              <a:ext uri="{FF2B5EF4-FFF2-40B4-BE49-F238E27FC236}">
                <a16:creationId xmlns:a16="http://schemas.microsoft.com/office/drawing/2014/main" id="{229667AF-39CB-43E6-8D30-A2DDF8365C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pic" sz="quarter" idx="19" hasCustomPrompt="1"/>
          </p:nvPr>
        </p:nvSpPr>
        <p:spPr>
          <a:xfrm>
            <a:off x="8001000" y="2057401"/>
            <a:ext cx="3657599" cy="2762808"/>
          </a:xfrm>
          <a:solidFill>
            <a:schemeClr val="bg1"/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rtlCol="0" anchor="ctr"/>
          <a:lstStyle>
            <a:lvl1pPr marL="0" indent="0" algn="ctr">
              <a:buNone/>
              <a:defRPr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pPr rtl="0"/>
            <a:r>
              <a:rPr lang="en-GB" noProof="0"/>
              <a:t>Insert Image 3</a:t>
            </a:r>
          </a:p>
        </p:txBody>
      </p:sp>
      <p:sp>
        <p:nvSpPr>
          <p:cNvPr id="32" name="Text Placeholder 7">
            <a:extLst>
              <a:ext uri="{FF2B5EF4-FFF2-40B4-BE49-F238E27FC236}">
                <a16:creationId xmlns:a16="http://schemas.microsoft.com/office/drawing/2014/main" id="{125C62A5-1A39-471E-B819-35EB9F8B0CEE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548640" y="5542992"/>
            <a:ext cx="3642359" cy="424732"/>
          </a:xfrm>
          <a:noFill/>
        </p:spPr>
        <p:txBody>
          <a:bodyPr wrap="square" lIns="91440" rIns="91440" rtlCol="0" anchor="t">
            <a:noAutofit/>
          </a:bodyPr>
          <a:lstStyle>
            <a:lvl1pPr marL="0" indent="0" algn="ctr">
              <a:spcBef>
                <a:spcPts val="0"/>
              </a:spcBef>
              <a:spcAft>
                <a:spcPts val="0"/>
              </a:spcAft>
              <a:buNone/>
              <a:defRPr sz="2000" b="1">
                <a:solidFill>
                  <a:schemeClr val="tx2"/>
                </a:solidFill>
              </a:defRPr>
            </a:lvl1pPr>
          </a:lstStyle>
          <a:p>
            <a:pPr lvl="0" rtl="0"/>
            <a:r>
              <a:rPr lang="en-GB" noProof="0"/>
              <a:t>ADD TEXT </a:t>
            </a:r>
          </a:p>
        </p:txBody>
      </p:sp>
      <p:sp>
        <p:nvSpPr>
          <p:cNvPr id="33" name="Text Placeholder 7">
            <a:extLst>
              <a:ext uri="{FF2B5EF4-FFF2-40B4-BE49-F238E27FC236}">
                <a16:creationId xmlns:a16="http://schemas.microsoft.com/office/drawing/2014/main" id="{EB4CA538-2AD9-458A-B582-2FBFEAF60CFA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4267200" y="5542992"/>
            <a:ext cx="3642359" cy="424732"/>
          </a:xfrm>
          <a:noFill/>
        </p:spPr>
        <p:txBody>
          <a:bodyPr wrap="square" lIns="91440" rIns="91440" rtlCol="0" anchor="t">
            <a:noAutofit/>
          </a:bodyPr>
          <a:lstStyle>
            <a:lvl1pPr marL="0" indent="0" algn="ctr">
              <a:spcBef>
                <a:spcPts val="0"/>
              </a:spcBef>
              <a:spcAft>
                <a:spcPts val="0"/>
              </a:spcAft>
              <a:buNone/>
              <a:defRPr sz="2000" b="1">
                <a:solidFill>
                  <a:schemeClr val="tx2"/>
                </a:solidFill>
              </a:defRPr>
            </a:lvl1pPr>
          </a:lstStyle>
          <a:p>
            <a:pPr lvl="0" rtl="0"/>
            <a:r>
              <a:rPr lang="en-GB" noProof="0"/>
              <a:t>ADD TEXT </a:t>
            </a:r>
          </a:p>
        </p:txBody>
      </p:sp>
      <p:sp>
        <p:nvSpPr>
          <p:cNvPr id="35" name="Text Placeholder 7">
            <a:extLst>
              <a:ext uri="{FF2B5EF4-FFF2-40B4-BE49-F238E27FC236}">
                <a16:creationId xmlns:a16="http://schemas.microsoft.com/office/drawing/2014/main" id="{857C263B-EA99-4350-84C0-08B9746AEC05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8001000" y="5542992"/>
            <a:ext cx="3642359" cy="424732"/>
          </a:xfrm>
          <a:noFill/>
        </p:spPr>
        <p:txBody>
          <a:bodyPr wrap="square" lIns="91440" rIns="91440" rtlCol="0" anchor="t">
            <a:noAutofit/>
          </a:bodyPr>
          <a:lstStyle>
            <a:lvl1pPr marL="0" indent="0" algn="ctr">
              <a:spcBef>
                <a:spcPts val="0"/>
              </a:spcBef>
              <a:spcAft>
                <a:spcPts val="0"/>
              </a:spcAft>
              <a:buNone/>
              <a:defRPr sz="2000" b="1">
                <a:solidFill>
                  <a:schemeClr val="tx2"/>
                </a:solidFill>
              </a:defRPr>
            </a:lvl1pPr>
          </a:lstStyle>
          <a:p>
            <a:pPr lvl="0" rtl="0"/>
            <a:r>
              <a:rPr lang="en-GB" noProof="0"/>
              <a:t>ADD TEXT </a:t>
            </a:r>
          </a:p>
        </p:txBody>
      </p:sp>
    </p:spTree>
    <p:extLst>
      <p:ext uri="{BB962C8B-B14F-4D97-AF65-F5344CB8AC3E}">
        <p14:creationId xmlns:p14="http://schemas.microsoft.com/office/powerpoint/2010/main" val="1184759353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orient="horz" pos="720">
          <p15:clr>
            <a:srgbClr val="FBAE40"/>
          </p15:clr>
        </p15:guide>
      </p15:sldGuideLst>
    </p:ext>
  </p:extLst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am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" name="Freeform: Shape 33">
            <a:extLst>
              <a:ext uri="{FF2B5EF4-FFF2-40B4-BE49-F238E27FC236}">
                <a16:creationId xmlns:a16="http://schemas.microsoft.com/office/drawing/2014/main" id="{724AA86D-A811-42CE-8C83-8053DFC667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-1" y="0"/>
            <a:ext cx="8329286" cy="6858000"/>
          </a:xfrm>
          <a:custGeom>
            <a:avLst/>
            <a:gdLst>
              <a:gd name="connsiteX0" fmla="*/ 0 w 8329286"/>
              <a:gd name="connsiteY0" fmla="*/ 0 h 6858000"/>
              <a:gd name="connsiteX1" fmla="*/ 8329286 w 8329286"/>
              <a:gd name="connsiteY1" fmla="*/ 0 h 6858000"/>
              <a:gd name="connsiteX2" fmla="*/ 8329286 w 8329286"/>
              <a:gd name="connsiteY2" fmla="*/ 68183 h 6858000"/>
              <a:gd name="connsiteX3" fmla="*/ 3175958 w 8329286"/>
              <a:gd name="connsiteY3" fmla="*/ 6858000 h 6858000"/>
              <a:gd name="connsiteX4" fmla="*/ 0 w 8329286"/>
              <a:gd name="connsiteY4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8329286" h="6858000">
                <a:moveTo>
                  <a:pt x="0" y="0"/>
                </a:moveTo>
                <a:lnTo>
                  <a:pt x="8329286" y="0"/>
                </a:lnTo>
                <a:lnTo>
                  <a:pt x="8329286" y="68183"/>
                </a:lnTo>
                <a:lnTo>
                  <a:pt x="3175958" y="6858000"/>
                </a:lnTo>
                <a:lnTo>
                  <a:pt x="0" y="6858000"/>
                </a:lnTo>
                <a:close/>
              </a:path>
            </a:pathLst>
          </a:custGeom>
          <a:solidFill>
            <a:srgbClr val="EEEEEE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0B42CCEE-B750-4EF9-BAE5-217844AE74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0"/>
            <a:ext cx="12192000" cy="112976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015F2E0-A9EE-4095-8DFC-C3BBA80FAE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8640" y="990600"/>
            <a:ext cx="10805160" cy="707886"/>
          </a:xfrm>
        </p:spPr>
        <p:txBody>
          <a:bodyPr lIns="91440" rtlCol="0" anchor="t">
            <a:normAutofit/>
          </a:bodyPr>
          <a:lstStyle>
            <a:lvl1pPr>
              <a:lnSpc>
                <a:spcPct val="100000"/>
              </a:lnSpc>
              <a:defRPr sz="4000" b="0">
                <a:latin typeface="+mj-lt"/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16" name="Slide Number Placeholder 5">
            <a:extLst>
              <a:ext uri="{FF2B5EF4-FFF2-40B4-BE49-F238E27FC236}">
                <a16:creationId xmlns:a16="http://schemas.microsoft.com/office/drawing/2014/main" id="{E0693782-2388-4647-A185-37537397019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628788" y="6339840"/>
            <a:ext cx="302281" cy="365760"/>
          </a:xfrm>
          <a:prstGeom prst="rect">
            <a:avLst/>
          </a:prstGeom>
          <a:solidFill>
            <a:schemeClr val="bg1">
              <a:alpha val="82000"/>
            </a:schemeClr>
          </a:solidFill>
          <a:ln>
            <a:solidFill>
              <a:schemeClr val="accent2"/>
            </a:solidFill>
          </a:ln>
        </p:spPr>
        <p:txBody>
          <a:bodyPr vert="horz" lIns="0" tIns="45720" rIns="0" bIns="45720" rtlCol="0" anchor="ctr"/>
          <a:lstStyle>
            <a:lvl1pPr algn="ctr">
              <a:defRPr sz="100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pPr rtl="0"/>
            <a:fld id="{4FAB73BC-B049-4115-A692-8D63A059BFB8}" type="slidenum">
              <a:rPr lang="en-GB" noProof="0" smtClean="0"/>
              <a:pPr rtl="0"/>
              <a:t>‹#›</a:t>
            </a:fld>
            <a:endParaRPr lang="en-GB" noProof="0"/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89314C5F-7D40-40CF-8951-9660A5ACE1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0"/>
            <a:ext cx="8329286" cy="457200"/>
          </a:xfrm>
          <a:custGeom>
            <a:avLst/>
            <a:gdLst>
              <a:gd name="connsiteX0" fmla="*/ 0 w 8329286"/>
              <a:gd name="connsiteY0" fmla="*/ 0 h 457200"/>
              <a:gd name="connsiteX1" fmla="*/ 8329286 w 8329286"/>
              <a:gd name="connsiteY1" fmla="*/ 0 h 457200"/>
              <a:gd name="connsiteX2" fmla="*/ 7982281 w 8329286"/>
              <a:gd name="connsiteY2" fmla="*/ 457200 h 457200"/>
              <a:gd name="connsiteX3" fmla="*/ 0 w 8329286"/>
              <a:gd name="connsiteY3" fmla="*/ 457200 h 457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329286" h="457200">
                <a:moveTo>
                  <a:pt x="0" y="0"/>
                </a:moveTo>
                <a:lnTo>
                  <a:pt x="8329286" y="0"/>
                </a:lnTo>
                <a:lnTo>
                  <a:pt x="7982281" y="457200"/>
                </a:lnTo>
                <a:lnTo>
                  <a:pt x="0" y="457200"/>
                </a:lnTo>
                <a:close/>
              </a:path>
            </a:pathLst>
          </a:custGeom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6B4884FC-8C22-42B9-9E84-2B12AC7336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/>
          <p:nvPr userDrawn="1"/>
        </p:nvCxnSpPr>
        <p:spPr>
          <a:xfrm>
            <a:off x="1751397" y="5027659"/>
            <a:ext cx="688207" cy="0"/>
          </a:xfrm>
          <a:prstGeom prst="line">
            <a:avLst/>
          </a:prstGeom>
          <a:ln w="57150" cap="rnd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9" name="Picture Placeholder 8">
            <a:extLst>
              <a:ext uri="{FF2B5EF4-FFF2-40B4-BE49-F238E27FC236}">
                <a16:creationId xmlns:a16="http://schemas.microsoft.com/office/drawing/2014/main" id="{D7401DA1-CBDE-40D5-856F-25C28280FC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pic" sz="quarter" idx="17" hasCustomPrompt="1"/>
          </p:nvPr>
        </p:nvSpPr>
        <p:spPr>
          <a:xfrm>
            <a:off x="723902" y="2057402"/>
            <a:ext cx="2743197" cy="2743198"/>
          </a:xfrm>
          <a:prstGeom prst="ellipse">
            <a:avLst/>
          </a:prstGeom>
          <a:solidFill>
            <a:schemeClr val="bg1"/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rtlCol="0" anchor="ctr"/>
          <a:lstStyle>
            <a:lvl1pPr marL="0" indent="0" algn="ctr">
              <a:buNone/>
              <a:defRPr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pPr rtl="0"/>
            <a:r>
              <a:rPr lang="en-GB" noProof="0"/>
              <a:t>Insert Image</a:t>
            </a:r>
          </a:p>
        </p:txBody>
      </p:sp>
      <p:sp>
        <p:nvSpPr>
          <p:cNvPr id="32" name="Text Placeholder 7">
            <a:extLst>
              <a:ext uri="{FF2B5EF4-FFF2-40B4-BE49-F238E27FC236}">
                <a16:creationId xmlns:a16="http://schemas.microsoft.com/office/drawing/2014/main" id="{125C62A5-1A39-471E-B819-35EB9F8B0CEE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541021" y="5307558"/>
            <a:ext cx="3108959" cy="424732"/>
          </a:xfrm>
          <a:noFill/>
        </p:spPr>
        <p:txBody>
          <a:bodyPr wrap="square" lIns="91440" rIns="91440" rtlCol="0" anchor="t">
            <a:noAutofit/>
          </a:bodyPr>
          <a:lstStyle>
            <a:lvl1pPr marL="0" indent="0" algn="ctr">
              <a:spcBef>
                <a:spcPts val="0"/>
              </a:spcBef>
              <a:spcAft>
                <a:spcPts val="0"/>
              </a:spcAft>
              <a:buNone/>
              <a:defRPr sz="2000" b="1">
                <a:solidFill>
                  <a:schemeClr val="tx2"/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ADD TEXT </a:t>
            </a:r>
          </a:p>
        </p:txBody>
      </p:sp>
      <p:sp>
        <p:nvSpPr>
          <p:cNvPr id="17" name="Text Placeholder 7">
            <a:extLst>
              <a:ext uri="{FF2B5EF4-FFF2-40B4-BE49-F238E27FC236}">
                <a16:creationId xmlns:a16="http://schemas.microsoft.com/office/drawing/2014/main" id="{2FD9C5C0-2B13-4BD9-BA25-5F692DE9E82D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541021" y="5688559"/>
            <a:ext cx="3108959" cy="323629"/>
          </a:xfrm>
          <a:noFill/>
        </p:spPr>
        <p:txBody>
          <a:bodyPr wrap="square" lIns="91440" rIns="91440" rtlCol="0" anchor="t">
            <a:noAutofit/>
          </a:bodyPr>
          <a:lstStyle>
            <a:lvl1pPr marL="0" indent="0" algn="ctr">
              <a:spcBef>
                <a:spcPts val="0"/>
              </a:spcBef>
              <a:spcAft>
                <a:spcPts val="0"/>
              </a:spcAft>
              <a:buNone/>
              <a:defRPr sz="1400" b="0">
                <a:solidFill>
                  <a:schemeClr val="tx2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Description</a:t>
            </a:r>
          </a:p>
        </p:txBody>
      </p: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9971D9F8-CAE6-4680-A029-F96D0F1441FD}"/>
              </a:ext>
            </a:extLst>
          </p:cNvPr>
          <p:cNvCxnSpPr>
            <a:cxnSpLocks/>
          </p:cNvCxnSpPr>
          <p:nvPr userDrawn="1"/>
        </p:nvCxnSpPr>
        <p:spPr>
          <a:xfrm flipH="1">
            <a:off x="3907846" y="2747071"/>
            <a:ext cx="2160050" cy="2836074"/>
          </a:xfrm>
          <a:prstGeom prst="line">
            <a:avLst/>
          </a:prstGeom>
          <a:ln w="254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A31598D0-210A-4FC8-9A7B-BFA0921CF2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 rot="16200000">
            <a:off x="5536511" y="3617080"/>
            <a:ext cx="0" cy="1097280"/>
          </a:xfrm>
          <a:prstGeom prst="line">
            <a:avLst/>
          </a:prstGeom>
          <a:ln w="254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6" name="Group 5">
            <a:extLst>
              <a:ext uri="{FF2B5EF4-FFF2-40B4-BE49-F238E27FC236}">
                <a16:creationId xmlns:a16="http://schemas.microsoft.com/office/drawing/2014/main" id="{606439E2-68F5-46DF-9799-ABBEBECFD3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3906013" y="2754546"/>
            <a:ext cx="3254399" cy="2828600"/>
            <a:chOff x="4431264" y="2199060"/>
            <a:chExt cx="3363136" cy="2828600"/>
          </a:xfrm>
        </p:grpSpPr>
        <p:cxnSp>
          <p:nvCxnSpPr>
            <p:cNvPr id="21" name="Straight Connector 20">
              <a:extLst>
                <a:ext uri="{FF2B5EF4-FFF2-40B4-BE49-F238E27FC236}">
                  <a16:creationId xmlns:a16="http://schemas.microsoft.com/office/drawing/2014/main" id="{E95E9585-55FC-4C03-8122-DED9B077D9F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227429" y="1632088"/>
              <a:ext cx="0" cy="1133943"/>
            </a:xfrm>
            <a:prstGeom prst="line">
              <a:avLst/>
            </a:prstGeom>
            <a:ln w="2540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1">
              <a:extLst>
                <a:ext uri="{FF2B5EF4-FFF2-40B4-BE49-F238E27FC236}">
                  <a16:creationId xmlns:a16="http://schemas.microsoft.com/office/drawing/2014/main" id="{F2403E01-A7A9-4801-84C2-A2B3D9B7F577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4950988" y="4507936"/>
              <a:ext cx="0" cy="1039447"/>
            </a:xfrm>
            <a:prstGeom prst="line">
              <a:avLst/>
            </a:prstGeom>
            <a:ln w="2540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5" name="Picture Placeholder 8">
            <a:extLst>
              <a:ext uri="{FF2B5EF4-FFF2-40B4-BE49-F238E27FC236}">
                <a16:creationId xmlns:a16="http://schemas.microsoft.com/office/drawing/2014/main" id="{BDA24073-E1E8-43FF-B135-B2947B9722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 userDrawn="1">
            <p:ph type="pic" sz="quarter" idx="19" hasCustomPrompt="1"/>
          </p:nvPr>
        </p:nvSpPr>
        <p:spPr>
          <a:xfrm>
            <a:off x="5426747" y="3663296"/>
            <a:ext cx="1005836" cy="1005836"/>
          </a:xfrm>
          <a:prstGeom prst="ellipse">
            <a:avLst/>
          </a:prstGeom>
          <a:solidFill>
            <a:schemeClr val="bg1"/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lIns="0" rIns="0" rtlCol="0" anchor="ctr">
            <a:normAutofit/>
          </a:bodyPr>
          <a:lstStyle>
            <a:lvl1pPr marL="0" indent="0" algn="ctr">
              <a:buNone/>
              <a:defRPr sz="1200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pPr rtl="0"/>
            <a:r>
              <a:rPr lang="en-GB" noProof="0"/>
              <a:t>Insert Image</a:t>
            </a:r>
          </a:p>
        </p:txBody>
      </p:sp>
      <p:sp>
        <p:nvSpPr>
          <p:cNvPr id="26" name="Picture Placeholder 8">
            <a:extLst>
              <a:ext uri="{FF2B5EF4-FFF2-40B4-BE49-F238E27FC236}">
                <a16:creationId xmlns:a16="http://schemas.microsoft.com/office/drawing/2014/main" id="{DAD1D946-AD65-4E2D-A739-D93BA1AC1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 userDrawn="1">
            <p:ph type="pic" sz="quarter" idx="20" hasCustomPrompt="1"/>
          </p:nvPr>
        </p:nvSpPr>
        <p:spPr>
          <a:xfrm>
            <a:off x="4408933" y="5090164"/>
            <a:ext cx="1005836" cy="1005836"/>
          </a:xfrm>
          <a:prstGeom prst="ellipse">
            <a:avLst/>
          </a:prstGeom>
          <a:solidFill>
            <a:schemeClr val="bg1"/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lIns="0" rIns="0" rtlCol="0" anchor="ctr">
            <a:normAutofit/>
          </a:bodyPr>
          <a:lstStyle>
            <a:lvl1pPr marL="0" indent="0" algn="ctr">
              <a:buNone/>
              <a:defRPr sz="1200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pPr rtl="0"/>
            <a:r>
              <a:rPr lang="en-GB" noProof="0"/>
              <a:t>Insert Image</a:t>
            </a:r>
          </a:p>
        </p:txBody>
      </p:sp>
      <p:sp>
        <p:nvSpPr>
          <p:cNvPr id="27" name="Picture Placeholder 8">
            <a:extLst>
              <a:ext uri="{FF2B5EF4-FFF2-40B4-BE49-F238E27FC236}">
                <a16:creationId xmlns:a16="http://schemas.microsoft.com/office/drawing/2014/main" id="{036FD13F-5CDF-4A6F-A890-1F23EA5902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 userDrawn="1">
            <p:ph type="pic" sz="quarter" idx="21" hasCustomPrompt="1"/>
          </p:nvPr>
        </p:nvSpPr>
        <p:spPr>
          <a:xfrm>
            <a:off x="6458832" y="2223786"/>
            <a:ext cx="1005836" cy="1005836"/>
          </a:xfrm>
          <a:prstGeom prst="ellipse">
            <a:avLst/>
          </a:prstGeom>
          <a:solidFill>
            <a:schemeClr val="bg1"/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lIns="0" rIns="0" rtlCol="0" anchor="ctr">
            <a:normAutofit/>
          </a:bodyPr>
          <a:lstStyle>
            <a:lvl1pPr marL="0" indent="0" algn="ctr">
              <a:buNone/>
              <a:defRPr sz="1200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pPr rtl="0"/>
            <a:r>
              <a:rPr lang="en-GB" noProof="0"/>
              <a:t>Insert Image</a:t>
            </a:r>
          </a:p>
        </p:txBody>
      </p:sp>
      <p:cxnSp>
        <p:nvCxnSpPr>
          <p:cNvPr id="36" name="Straight Connector 35">
            <a:extLst>
              <a:ext uri="{FF2B5EF4-FFF2-40B4-BE49-F238E27FC236}">
                <a16:creationId xmlns:a16="http://schemas.microsoft.com/office/drawing/2014/main" id="{4EA974DF-48E5-46E7-9453-8A47028BC5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 flipH="1">
            <a:off x="7036660" y="2747071"/>
            <a:ext cx="2160050" cy="2836074"/>
          </a:xfrm>
          <a:prstGeom prst="line">
            <a:avLst/>
          </a:prstGeom>
          <a:ln w="254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Straight Connector 36">
            <a:extLst>
              <a:ext uri="{FF2B5EF4-FFF2-40B4-BE49-F238E27FC236}">
                <a16:creationId xmlns:a16="http://schemas.microsoft.com/office/drawing/2014/main" id="{CA85692E-DBD5-4FD7-95CA-849C102632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 rot="16200000">
            <a:off x="8665325" y="3617080"/>
            <a:ext cx="0" cy="1097280"/>
          </a:xfrm>
          <a:prstGeom prst="line">
            <a:avLst/>
          </a:prstGeom>
          <a:ln w="254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38" name="Group 37">
            <a:extLst>
              <a:ext uri="{FF2B5EF4-FFF2-40B4-BE49-F238E27FC236}">
                <a16:creationId xmlns:a16="http://schemas.microsoft.com/office/drawing/2014/main" id="{606422F5-A2F2-43D5-84EE-F875A28A72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 userDrawn="1"/>
        </p:nvGrpSpPr>
        <p:grpSpPr>
          <a:xfrm>
            <a:off x="7034827" y="2754546"/>
            <a:ext cx="3254399" cy="2828600"/>
            <a:chOff x="4431264" y="2199060"/>
            <a:chExt cx="3363136" cy="2828600"/>
          </a:xfrm>
        </p:grpSpPr>
        <p:cxnSp>
          <p:nvCxnSpPr>
            <p:cNvPr id="39" name="Straight Connector 38">
              <a:extLst>
                <a:ext uri="{FF2B5EF4-FFF2-40B4-BE49-F238E27FC236}">
                  <a16:creationId xmlns:a16="http://schemas.microsoft.com/office/drawing/2014/main" id="{4BDD12EB-7EFD-4370-A7C6-9E57D6A7C6DF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227429" y="1632088"/>
              <a:ext cx="0" cy="1133943"/>
            </a:xfrm>
            <a:prstGeom prst="line">
              <a:avLst/>
            </a:prstGeom>
            <a:ln w="2540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95D1AAC8-713E-418F-B7B4-27B58BDFD77C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4950988" y="4507936"/>
              <a:ext cx="0" cy="1039447"/>
            </a:xfrm>
            <a:prstGeom prst="line">
              <a:avLst/>
            </a:prstGeom>
            <a:ln w="2540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41" name="Picture Placeholder 8">
            <a:extLst>
              <a:ext uri="{FF2B5EF4-FFF2-40B4-BE49-F238E27FC236}">
                <a16:creationId xmlns:a16="http://schemas.microsoft.com/office/drawing/2014/main" id="{DEE070FD-95C9-4396-B429-69E1E14E32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pic" sz="quarter" idx="22" hasCustomPrompt="1"/>
          </p:nvPr>
        </p:nvSpPr>
        <p:spPr>
          <a:xfrm>
            <a:off x="8555561" y="3663296"/>
            <a:ext cx="1005836" cy="1005836"/>
          </a:xfrm>
          <a:prstGeom prst="ellipse">
            <a:avLst/>
          </a:prstGeom>
          <a:solidFill>
            <a:schemeClr val="bg1"/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lIns="0" rIns="0" rtlCol="0" anchor="ctr">
            <a:normAutofit/>
          </a:bodyPr>
          <a:lstStyle>
            <a:lvl1pPr marL="0" indent="0" algn="ctr">
              <a:buNone/>
              <a:defRPr sz="1200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pPr rtl="0"/>
            <a:r>
              <a:rPr lang="en-GB" noProof="0"/>
              <a:t>Insert Image</a:t>
            </a:r>
          </a:p>
        </p:txBody>
      </p:sp>
      <p:sp>
        <p:nvSpPr>
          <p:cNvPr id="42" name="Picture Placeholder 8">
            <a:extLst>
              <a:ext uri="{FF2B5EF4-FFF2-40B4-BE49-F238E27FC236}">
                <a16:creationId xmlns:a16="http://schemas.microsoft.com/office/drawing/2014/main" id="{5A9E7D40-35C3-4F7D-AAB6-D4168037C9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pic" sz="quarter" idx="23" hasCustomPrompt="1"/>
          </p:nvPr>
        </p:nvSpPr>
        <p:spPr>
          <a:xfrm>
            <a:off x="7537747" y="5090164"/>
            <a:ext cx="1005836" cy="1005836"/>
          </a:xfrm>
          <a:prstGeom prst="ellipse">
            <a:avLst/>
          </a:prstGeom>
          <a:solidFill>
            <a:schemeClr val="bg1"/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lIns="0" rIns="0" rtlCol="0" anchor="ctr">
            <a:normAutofit/>
          </a:bodyPr>
          <a:lstStyle>
            <a:lvl1pPr marL="0" indent="0" algn="ctr">
              <a:buNone/>
              <a:defRPr sz="1200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pPr rtl="0"/>
            <a:r>
              <a:rPr lang="en-GB" noProof="0"/>
              <a:t>Insert Image</a:t>
            </a:r>
          </a:p>
        </p:txBody>
      </p:sp>
      <p:sp>
        <p:nvSpPr>
          <p:cNvPr id="43" name="Picture Placeholder 8">
            <a:extLst>
              <a:ext uri="{FF2B5EF4-FFF2-40B4-BE49-F238E27FC236}">
                <a16:creationId xmlns:a16="http://schemas.microsoft.com/office/drawing/2014/main" id="{13CB6343-C37E-4656-A566-EA9A3A1BF0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pic" sz="quarter" idx="24" hasCustomPrompt="1"/>
          </p:nvPr>
        </p:nvSpPr>
        <p:spPr>
          <a:xfrm>
            <a:off x="9587646" y="2223786"/>
            <a:ext cx="1005836" cy="1005836"/>
          </a:xfrm>
          <a:prstGeom prst="ellipse">
            <a:avLst/>
          </a:prstGeom>
          <a:solidFill>
            <a:schemeClr val="bg1"/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lIns="0" rIns="0" rtlCol="0" anchor="ctr">
            <a:normAutofit/>
          </a:bodyPr>
          <a:lstStyle>
            <a:lvl1pPr marL="0" indent="0" algn="ctr">
              <a:buNone/>
              <a:defRPr sz="1200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pPr rtl="0"/>
            <a:r>
              <a:rPr lang="en-GB" noProof="0"/>
              <a:t>Insert Image</a:t>
            </a:r>
          </a:p>
        </p:txBody>
      </p:sp>
      <p:sp>
        <p:nvSpPr>
          <p:cNvPr id="44" name="Text Placeholder 7">
            <a:extLst>
              <a:ext uri="{FF2B5EF4-FFF2-40B4-BE49-F238E27FC236}">
                <a16:creationId xmlns:a16="http://schemas.microsoft.com/office/drawing/2014/main" id="{847B0A6E-95FE-4876-8783-F2D69813E0D6}"/>
              </a:ext>
            </a:extLst>
          </p:cNvPr>
          <p:cNvSpPr>
            <a:spLocks noGrp="1"/>
          </p:cNvSpPr>
          <p:nvPr>
            <p:ph type="body" sz="quarter" idx="25" hasCustomPrompt="1"/>
          </p:nvPr>
        </p:nvSpPr>
        <p:spPr>
          <a:xfrm>
            <a:off x="7595850" y="2643605"/>
            <a:ext cx="1311814" cy="166199"/>
          </a:xfrm>
          <a:noFill/>
        </p:spPr>
        <p:txBody>
          <a:bodyPr wrap="square" lIns="0" tIns="0" rIns="0" bIns="0" rtlCol="0" anchor="ctr">
            <a:noAutofit/>
          </a:bodyPr>
          <a:lstStyle>
            <a:lvl1pPr marL="0" indent="0" algn="l">
              <a:spcBef>
                <a:spcPts val="0"/>
              </a:spcBef>
              <a:spcAft>
                <a:spcPts val="0"/>
              </a:spcAft>
              <a:buNone/>
              <a:defRPr sz="1200" b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45" name="Text Placeholder 7">
            <a:extLst>
              <a:ext uri="{FF2B5EF4-FFF2-40B4-BE49-F238E27FC236}">
                <a16:creationId xmlns:a16="http://schemas.microsoft.com/office/drawing/2014/main" id="{4E9CD2A8-E96D-45CF-B252-F6F8267FF344}"/>
              </a:ext>
            </a:extLst>
          </p:cNvPr>
          <p:cNvSpPr>
            <a:spLocks noGrp="1"/>
          </p:cNvSpPr>
          <p:nvPr>
            <p:ph type="body" sz="quarter" idx="26" hasCustomPrompt="1"/>
          </p:nvPr>
        </p:nvSpPr>
        <p:spPr>
          <a:xfrm>
            <a:off x="6557415" y="4083115"/>
            <a:ext cx="1311814" cy="166199"/>
          </a:xfrm>
          <a:noFill/>
        </p:spPr>
        <p:txBody>
          <a:bodyPr wrap="square" lIns="0" tIns="0" rIns="0" bIns="0" rtlCol="0" anchor="ctr">
            <a:noAutofit/>
          </a:bodyPr>
          <a:lstStyle>
            <a:lvl1pPr marL="0" indent="0" algn="l">
              <a:spcBef>
                <a:spcPts val="0"/>
              </a:spcBef>
              <a:spcAft>
                <a:spcPts val="0"/>
              </a:spcAft>
              <a:buNone/>
              <a:defRPr sz="1200" b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46" name="Text Placeholder 7">
            <a:extLst>
              <a:ext uri="{FF2B5EF4-FFF2-40B4-BE49-F238E27FC236}">
                <a16:creationId xmlns:a16="http://schemas.microsoft.com/office/drawing/2014/main" id="{1AE8BBFE-01C4-4028-9B89-8D3A005A4B89}"/>
              </a:ext>
            </a:extLst>
          </p:cNvPr>
          <p:cNvSpPr>
            <a:spLocks noGrp="1"/>
          </p:cNvSpPr>
          <p:nvPr>
            <p:ph type="body" sz="quarter" idx="27" hasCustomPrompt="1"/>
          </p:nvPr>
        </p:nvSpPr>
        <p:spPr>
          <a:xfrm>
            <a:off x="5564282" y="5509983"/>
            <a:ext cx="1311814" cy="166199"/>
          </a:xfrm>
          <a:noFill/>
        </p:spPr>
        <p:txBody>
          <a:bodyPr wrap="square" lIns="0" tIns="0" rIns="0" bIns="0" rtlCol="0" anchor="ctr">
            <a:noAutofit/>
          </a:bodyPr>
          <a:lstStyle>
            <a:lvl1pPr marL="0" indent="0" algn="l">
              <a:spcBef>
                <a:spcPts val="0"/>
              </a:spcBef>
              <a:spcAft>
                <a:spcPts val="0"/>
              </a:spcAft>
              <a:buNone/>
              <a:defRPr sz="1200" b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47" name="Text Placeholder 7">
            <a:extLst>
              <a:ext uri="{FF2B5EF4-FFF2-40B4-BE49-F238E27FC236}">
                <a16:creationId xmlns:a16="http://schemas.microsoft.com/office/drawing/2014/main" id="{49C15349-435A-457E-9835-D4345AD3ED9F}"/>
              </a:ext>
            </a:extLst>
          </p:cNvPr>
          <p:cNvSpPr>
            <a:spLocks noGrp="1"/>
          </p:cNvSpPr>
          <p:nvPr>
            <p:ph type="body" sz="quarter" idx="28" hasCustomPrompt="1"/>
          </p:nvPr>
        </p:nvSpPr>
        <p:spPr>
          <a:xfrm>
            <a:off x="10727786" y="2643605"/>
            <a:ext cx="1311814" cy="166199"/>
          </a:xfrm>
          <a:noFill/>
        </p:spPr>
        <p:txBody>
          <a:bodyPr wrap="square" lIns="0" tIns="0" rIns="0" bIns="0" rtlCol="0" anchor="ctr">
            <a:noAutofit/>
          </a:bodyPr>
          <a:lstStyle>
            <a:lvl1pPr marL="0" indent="0" algn="l">
              <a:spcBef>
                <a:spcPts val="0"/>
              </a:spcBef>
              <a:spcAft>
                <a:spcPts val="0"/>
              </a:spcAft>
              <a:buNone/>
              <a:defRPr sz="1200" b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48" name="Text Placeholder 7">
            <a:extLst>
              <a:ext uri="{FF2B5EF4-FFF2-40B4-BE49-F238E27FC236}">
                <a16:creationId xmlns:a16="http://schemas.microsoft.com/office/drawing/2014/main" id="{06DC437D-C5F6-49FA-8BF0-932297827EA8}"/>
              </a:ext>
            </a:extLst>
          </p:cNvPr>
          <p:cNvSpPr>
            <a:spLocks noGrp="1"/>
          </p:cNvSpPr>
          <p:nvPr>
            <p:ph type="body" sz="quarter" idx="29" hasCustomPrompt="1"/>
          </p:nvPr>
        </p:nvSpPr>
        <p:spPr>
          <a:xfrm>
            <a:off x="9689351" y="4083115"/>
            <a:ext cx="1311814" cy="166199"/>
          </a:xfrm>
          <a:noFill/>
        </p:spPr>
        <p:txBody>
          <a:bodyPr wrap="square" lIns="0" tIns="0" rIns="0" bIns="0" rtlCol="0" anchor="ctr">
            <a:noAutofit/>
          </a:bodyPr>
          <a:lstStyle>
            <a:lvl1pPr marL="0" indent="0" algn="l">
              <a:spcBef>
                <a:spcPts val="0"/>
              </a:spcBef>
              <a:spcAft>
                <a:spcPts val="0"/>
              </a:spcAft>
              <a:buNone/>
              <a:defRPr sz="1200" b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49" name="Text Placeholder 7">
            <a:extLst>
              <a:ext uri="{FF2B5EF4-FFF2-40B4-BE49-F238E27FC236}">
                <a16:creationId xmlns:a16="http://schemas.microsoft.com/office/drawing/2014/main" id="{9DB16E7F-EE86-4AF9-871B-5614FE2D4428}"/>
              </a:ext>
            </a:extLst>
          </p:cNvPr>
          <p:cNvSpPr>
            <a:spLocks noGrp="1"/>
          </p:cNvSpPr>
          <p:nvPr>
            <p:ph type="body" sz="quarter" idx="30" hasCustomPrompt="1"/>
          </p:nvPr>
        </p:nvSpPr>
        <p:spPr>
          <a:xfrm>
            <a:off x="8696218" y="5509983"/>
            <a:ext cx="1311814" cy="166199"/>
          </a:xfrm>
          <a:noFill/>
        </p:spPr>
        <p:txBody>
          <a:bodyPr wrap="square" lIns="0" tIns="0" rIns="0" bIns="0" rtlCol="0" anchor="ctr">
            <a:noAutofit/>
          </a:bodyPr>
          <a:lstStyle>
            <a:lvl1pPr marL="0" indent="0" algn="l">
              <a:spcBef>
                <a:spcPts val="0"/>
              </a:spcBef>
              <a:spcAft>
                <a:spcPts val="0"/>
              </a:spcAft>
              <a:buNone/>
              <a:defRPr sz="1200" b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Name</a:t>
            </a:r>
          </a:p>
        </p:txBody>
      </p:sp>
    </p:spTree>
    <p:extLst>
      <p:ext uri="{BB962C8B-B14F-4D97-AF65-F5344CB8AC3E}">
        <p14:creationId xmlns:p14="http://schemas.microsoft.com/office/powerpoint/2010/main" val="3622213138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orient="horz" pos="720">
          <p15:clr>
            <a:srgbClr val="FBAE40"/>
          </p15:clr>
        </p15:guide>
      </p15:sldGuideLst>
    </p:ext>
  </p:extLst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ONLY_Org Char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0B42CCEE-B750-4EF9-BAE5-217844AE74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0"/>
            <a:ext cx="12192000" cy="112976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015F2E0-A9EE-4095-8DFC-C3BBA80FAE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8640" y="990600"/>
            <a:ext cx="10805160" cy="707886"/>
          </a:xfrm>
        </p:spPr>
        <p:txBody>
          <a:bodyPr lIns="91440" rtlCol="0" anchor="t">
            <a:normAutofit/>
          </a:bodyPr>
          <a:lstStyle>
            <a:lvl1pPr>
              <a:lnSpc>
                <a:spcPct val="100000"/>
              </a:lnSpc>
              <a:defRPr sz="4000" b="0">
                <a:latin typeface="+mj-lt"/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13" name="Slide Number Placeholder 5">
            <a:extLst>
              <a:ext uri="{FF2B5EF4-FFF2-40B4-BE49-F238E27FC236}">
                <a16:creationId xmlns:a16="http://schemas.microsoft.com/office/drawing/2014/main" id="{2DBF2FB3-2A18-4DFA-BE67-CBEB450840A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628788" y="6339840"/>
            <a:ext cx="302281" cy="365760"/>
          </a:xfrm>
          <a:prstGeom prst="rect">
            <a:avLst/>
          </a:prstGeom>
          <a:solidFill>
            <a:schemeClr val="bg1">
              <a:alpha val="82000"/>
            </a:schemeClr>
          </a:solidFill>
          <a:ln>
            <a:solidFill>
              <a:schemeClr val="accent2"/>
            </a:solidFill>
          </a:ln>
        </p:spPr>
        <p:txBody>
          <a:bodyPr vert="horz" lIns="0" tIns="45720" rIns="0" bIns="45720" rtlCol="0" anchor="ctr"/>
          <a:lstStyle>
            <a:lvl1pPr algn="ctr">
              <a:defRPr sz="100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pPr rtl="0"/>
            <a:fld id="{4FAB73BC-B049-4115-A692-8D63A059BFB8}" type="slidenum">
              <a:rPr lang="en-GB" noProof="0" smtClean="0"/>
              <a:pPr rtl="0"/>
              <a:t>‹#›</a:t>
            </a:fld>
            <a:endParaRPr lang="en-GB" noProof="0"/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0CE973A6-10E7-4E33-AA8B-7240F91970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0"/>
            <a:ext cx="8329286" cy="457200"/>
          </a:xfrm>
          <a:custGeom>
            <a:avLst/>
            <a:gdLst>
              <a:gd name="connsiteX0" fmla="*/ 0 w 8329286"/>
              <a:gd name="connsiteY0" fmla="*/ 0 h 457200"/>
              <a:gd name="connsiteX1" fmla="*/ 8329286 w 8329286"/>
              <a:gd name="connsiteY1" fmla="*/ 0 h 457200"/>
              <a:gd name="connsiteX2" fmla="*/ 7982281 w 8329286"/>
              <a:gd name="connsiteY2" fmla="*/ 457200 h 457200"/>
              <a:gd name="connsiteX3" fmla="*/ 0 w 8329286"/>
              <a:gd name="connsiteY3" fmla="*/ 457200 h 457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329286" h="457200">
                <a:moveTo>
                  <a:pt x="0" y="0"/>
                </a:moveTo>
                <a:lnTo>
                  <a:pt x="8329286" y="0"/>
                </a:lnTo>
                <a:lnTo>
                  <a:pt x="7982281" y="457200"/>
                </a:lnTo>
                <a:lnTo>
                  <a:pt x="0" y="457200"/>
                </a:lnTo>
                <a:close/>
              </a:path>
            </a:pathLst>
          </a:custGeom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8" name="Picture Placeholder 8">
            <a:extLst>
              <a:ext uri="{FF2B5EF4-FFF2-40B4-BE49-F238E27FC236}">
                <a16:creationId xmlns:a16="http://schemas.microsoft.com/office/drawing/2014/main" id="{48934421-B8F7-41B6-9EC4-5E3C497424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pic" sz="quarter" idx="17" hasCustomPrompt="1"/>
          </p:nvPr>
        </p:nvSpPr>
        <p:spPr>
          <a:xfrm>
            <a:off x="3960064" y="1981200"/>
            <a:ext cx="1523993" cy="1523994"/>
          </a:xfrm>
          <a:prstGeom prst="ellipse">
            <a:avLst/>
          </a:prstGeom>
          <a:solidFill>
            <a:schemeClr val="bg1"/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rtlCol="0" anchor="ctr"/>
          <a:lstStyle>
            <a:lvl1pPr marL="0" indent="0" algn="ctr">
              <a:buNone/>
              <a:defRPr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pPr rtl="0"/>
            <a:r>
              <a:rPr lang="en-GB" noProof="0"/>
              <a:t>Insert Image</a:t>
            </a:r>
          </a:p>
        </p:txBody>
      </p:sp>
      <p:sp>
        <p:nvSpPr>
          <p:cNvPr id="10" name="Text Placeholder 7">
            <a:extLst>
              <a:ext uri="{FF2B5EF4-FFF2-40B4-BE49-F238E27FC236}">
                <a16:creationId xmlns:a16="http://schemas.microsoft.com/office/drawing/2014/main" id="{4BACF049-4E3E-418D-9DB0-9D63BDDD25AE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5788864" y="2618469"/>
            <a:ext cx="3108959" cy="424732"/>
          </a:xfrm>
          <a:noFill/>
        </p:spPr>
        <p:txBody>
          <a:bodyPr wrap="square" lIns="91440" rIns="91440" rtlCol="0" anchor="ctr">
            <a:noAutofit/>
          </a:bodyPr>
          <a:lstStyle>
            <a:lvl1pPr marL="0" indent="0" algn="l">
              <a:spcBef>
                <a:spcPts val="0"/>
              </a:spcBef>
              <a:spcAft>
                <a:spcPts val="0"/>
              </a:spcAft>
              <a:buNone/>
              <a:defRPr sz="1600" b="1">
                <a:solidFill>
                  <a:schemeClr val="tx2"/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ADD TEXT </a:t>
            </a:r>
          </a:p>
        </p:txBody>
      </p:sp>
      <p:sp>
        <p:nvSpPr>
          <p:cNvPr id="12" name="Text Placeholder 7">
            <a:extLst>
              <a:ext uri="{FF2B5EF4-FFF2-40B4-BE49-F238E27FC236}">
                <a16:creationId xmlns:a16="http://schemas.microsoft.com/office/drawing/2014/main" id="{EFE2AF5B-D21D-4FE5-932F-F2989F6E0116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5788864" y="2999470"/>
            <a:ext cx="3108959" cy="323629"/>
          </a:xfrm>
          <a:noFill/>
        </p:spPr>
        <p:txBody>
          <a:bodyPr wrap="square" lIns="91440" rIns="91440" rtlCol="0" anchor="t">
            <a:noAutofit/>
          </a:bodyPr>
          <a:lstStyle>
            <a:lvl1pPr marL="0" indent="0" algn="l">
              <a:spcBef>
                <a:spcPts val="0"/>
              </a:spcBef>
              <a:spcAft>
                <a:spcPts val="0"/>
              </a:spcAft>
              <a:buNone/>
              <a:defRPr sz="1200" b="0">
                <a:solidFill>
                  <a:schemeClr val="tx2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Description</a:t>
            </a:r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266B4E82-4E92-438C-9DBD-FDAC98DBA8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 rot="16200000">
            <a:off x="6146423" y="665228"/>
            <a:ext cx="0" cy="7406640"/>
          </a:xfrm>
          <a:prstGeom prst="line">
            <a:avLst/>
          </a:prstGeom>
          <a:ln w="254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Picture Placeholder 8">
            <a:extLst>
              <a:ext uri="{FF2B5EF4-FFF2-40B4-BE49-F238E27FC236}">
                <a16:creationId xmlns:a16="http://schemas.microsoft.com/office/drawing/2014/main" id="{5C2A05E4-0266-470B-94B6-0EA500EFD5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pic" sz="quarter" idx="21" hasCustomPrompt="1"/>
          </p:nvPr>
        </p:nvSpPr>
        <p:spPr>
          <a:xfrm>
            <a:off x="1811223" y="3865629"/>
            <a:ext cx="1005836" cy="1005836"/>
          </a:xfrm>
          <a:prstGeom prst="ellipse">
            <a:avLst/>
          </a:prstGeom>
          <a:solidFill>
            <a:schemeClr val="bg1"/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lIns="0" rIns="0" rtlCol="0" anchor="ctr">
            <a:normAutofit/>
          </a:bodyPr>
          <a:lstStyle>
            <a:lvl1pPr marL="0" indent="0" algn="ctr">
              <a:buNone/>
              <a:defRPr sz="1200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pPr rtl="0"/>
            <a:r>
              <a:rPr lang="en-GB" noProof="0"/>
              <a:t>Insert Image</a:t>
            </a:r>
          </a:p>
        </p:txBody>
      </p:sp>
      <p:sp>
        <p:nvSpPr>
          <p:cNvPr id="17" name="Text Placeholder 7">
            <a:extLst>
              <a:ext uri="{FF2B5EF4-FFF2-40B4-BE49-F238E27FC236}">
                <a16:creationId xmlns:a16="http://schemas.microsoft.com/office/drawing/2014/main" id="{8B705CE2-63BB-44EF-9494-D7197888F260}"/>
              </a:ext>
            </a:extLst>
          </p:cNvPr>
          <p:cNvSpPr>
            <a:spLocks noGrp="1"/>
          </p:cNvSpPr>
          <p:nvPr>
            <p:ph type="body" sz="quarter" idx="25" hasCustomPrompt="1"/>
          </p:nvPr>
        </p:nvSpPr>
        <p:spPr>
          <a:xfrm>
            <a:off x="1520494" y="5114385"/>
            <a:ext cx="1587295" cy="166199"/>
          </a:xfrm>
          <a:noFill/>
        </p:spPr>
        <p:txBody>
          <a:bodyPr wrap="square" lIns="0" tIns="0" rIns="0" bIns="0" rtlCol="0" anchor="ctr">
            <a:noAutofit/>
          </a:bodyPr>
          <a:lstStyle>
            <a:lvl1pPr marL="0" indent="0" algn="ctr">
              <a:spcBef>
                <a:spcPts val="0"/>
              </a:spcBef>
              <a:spcAft>
                <a:spcPts val="0"/>
              </a:spcAft>
              <a:buNone/>
              <a:defRPr sz="1200" b="1">
                <a:solidFill>
                  <a:schemeClr val="accent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18" name="Text Placeholder 7">
            <a:extLst>
              <a:ext uri="{FF2B5EF4-FFF2-40B4-BE49-F238E27FC236}">
                <a16:creationId xmlns:a16="http://schemas.microsoft.com/office/drawing/2014/main" id="{91C9BD3E-CCA7-4ADF-83CB-175C316AEA84}"/>
              </a:ext>
            </a:extLst>
          </p:cNvPr>
          <p:cNvSpPr>
            <a:spLocks noGrp="1"/>
          </p:cNvSpPr>
          <p:nvPr>
            <p:ph type="body" sz="quarter" idx="26" hasCustomPrompt="1"/>
          </p:nvPr>
        </p:nvSpPr>
        <p:spPr>
          <a:xfrm>
            <a:off x="1520494" y="5346798"/>
            <a:ext cx="1587295" cy="166199"/>
          </a:xfrm>
          <a:noFill/>
        </p:spPr>
        <p:txBody>
          <a:bodyPr wrap="square" lIns="0" tIns="0" rIns="0" bIns="0" rtlCol="0" anchor="t">
            <a:noAutofit/>
          </a:bodyPr>
          <a:lstStyle>
            <a:lvl1pPr marL="0" indent="0" algn="ctr">
              <a:spcBef>
                <a:spcPts val="0"/>
              </a:spcBef>
              <a:spcAft>
                <a:spcPts val="0"/>
              </a:spcAft>
              <a:buNone/>
              <a:defRPr sz="1200" b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Description</a:t>
            </a:r>
          </a:p>
        </p:txBody>
      </p:sp>
      <p:sp>
        <p:nvSpPr>
          <p:cNvPr id="19" name="Picture Placeholder 8">
            <a:extLst>
              <a:ext uri="{FF2B5EF4-FFF2-40B4-BE49-F238E27FC236}">
                <a16:creationId xmlns:a16="http://schemas.microsoft.com/office/drawing/2014/main" id="{DC756ECA-27F0-4309-A411-2021931A3A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pic" sz="quarter" idx="27" hasCustomPrompt="1"/>
          </p:nvPr>
        </p:nvSpPr>
        <p:spPr>
          <a:xfrm>
            <a:off x="3640023" y="3865629"/>
            <a:ext cx="1005836" cy="1005836"/>
          </a:xfrm>
          <a:prstGeom prst="ellipse">
            <a:avLst/>
          </a:prstGeom>
          <a:solidFill>
            <a:schemeClr val="bg1"/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lIns="0" rIns="0" rtlCol="0" anchor="ctr">
            <a:normAutofit/>
          </a:bodyPr>
          <a:lstStyle>
            <a:lvl1pPr marL="0" indent="0" algn="ctr">
              <a:buNone/>
              <a:defRPr sz="1200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pPr rtl="0"/>
            <a:r>
              <a:rPr lang="en-GB" noProof="0"/>
              <a:t>Insert Image</a:t>
            </a:r>
          </a:p>
        </p:txBody>
      </p:sp>
      <p:sp>
        <p:nvSpPr>
          <p:cNvPr id="20" name="Text Placeholder 7">
            <a:extLst>
              <a:ext uri="{FF2B5EF4-FFF2-40B4-BE49-F238E27FC236}">
                <a16:creationId xmlns:a16="http://schemas.microsoft.com/office/drawing/2014/main" id="{BCC1B1EE-9270-494A-B26E-3E810517012E}"/>
              </a:ext>
            </a:extLst>
          </p:cNvPr>
          <p:cNvSpPr>
            <a:spLocks noGrp="1"/>
          </p:cNvSpPr>
          <p:nvPr>
            <p:ph type="body" sz="quarter" idx="28" hasCustomPrompt="1"/>
          </p:nvPr>
        </p:nvSpPr>
        <p:spPr>
          <a:xfrm>
            <a:off x="3349294" y="5114385"/>
            <a:ext cx="1587295" cy="166199"/>
          </a:xfrm>
          <a:noFill/>
        </p:spPr>
        <p:txBody>
          <a:bodyPr wrap="square" lIns="0" tIns="0" rIns="0" bIns="0" rtlCol="0" anchor="ctr">
            <a:noAutofit/>
          </a:bodyPr>
          <a:lstStyle>
            <a:lvl1pPr marL="0" indent="0" algn="ctr">
              <a:spcBef>
                <a:spcPts val="0"/>
              </a:spcBef>
              <a:spcAft>
                <a:spcPts val="0"/>
              </a:spcAft>
              <a:buNone/>
              <a:defRPr sz="1200" b="1">
                <a:solidFill>
                  <a:schemeClr val="accent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21" name="Text Placeholder 7">
            <a:extLst>
              <a:ext uri="{FF2B5EF4-FFF2-40B4-BE49-F238E27FC236}">
                <a16:creationId xmlns:a16="http://schemas.microsoft.com/office/drawing/2014/main" id="{621D9997-09EF-468A-A3A6-7C2705CF1757}"/>
              </a:ext>
            </a:extLst>
          </p:cNvPr>
          <p:cNvSpPr>
            <a:spLocks noGrp="1"/>
          </p:cNvSpPr>
          <p:nvPr>
            <p:ph type="body" sz="quarter" idx="29" hasCustomPrompt="1"/>
          </p:nvPr>
        </p:nvSpPr>
        <p:spPr>
          <a:xfrm>
            <a:off x="3349294" y="5346798"/>
            <a:ext cx="1587295" cy="166199"/>
          </a:xfrm>
          <a:noFill/>
        </p:spPr>
        <p:txBody>
          <a:bodyPr wrap="square" lIns="0" tIns="0" rIns="0" bIns="0" rtlCol="0" anchor="t">
            <a:noAutofit/>
          </a:bodyPr>
          <a:lstStyle>
            <a:lvl1pPr marL="0" indent="0" algn="ctr">
              <a:spcBef>
                <a:spcPts val="0"/>
              </a:spcBef>
              <a:spcAft>
                <a:spcPts val="0"/>
              </a:spcAft>
              <a:buNone/>
              <a:defRPr sz="1200" b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Description</a:t>
            </a:r>
          </a:p>
        </p:txBody>
      </p:sp>
      <p:sp>
        <p:nvSpPr>
          <p:cNvPr id="22" name="Picture Placeholder 8">
            <a:extLst>
              <a:ext uri="{FF2B5EF4-FFF2-40B4-BE49-F238E27FC236}">
                <a16:creationId xmlns:a16="http://schemas.microsoft.com/office/drawing/2014/main" id="{CC2A50A3-3A8F-469D-B16E-A06FD4C2A9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pic" sz="quarter" idx="30" hasCustomPrompt="1"/>
          </p:nvPr>
        </p:nvSpPr>
        <p:spPr>
          <a:xfrm>
            <a:off x="5449773" y="3865629"/>
            <a:ext cx="1005836" cy="1005836"/>
          </a:xfrm>
          <a:prstGeom prst="ellipse">
            <a:avLst/>
          </a:prstGeom>
          <a:solidFill>
            <a:schemeClr val="bg1"/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lIns="0" rIns="0" rtlCol="0" anchor="ctr">
            <a:normAutofit/>
          </a:bodyPr>
          <a:lstStyle>
            <a:lvl1pPr marL="0" indent="0" algn="ctr">
              <a:buNone/>
              <a:defRPr sz="1200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pPr rtl="0"/>
            <a:r>
              <a:rPr lang="en-GB" noProof="0"/>
              <a:t>Insert Image</a:t>
            </a:r>
          </a:p>
        </p:txBody>
      </p:sp>
      <p:sp>
        <p:nvSpPr>
          <p:cNvPr id="23" name="Text Placeholder 7">
            <a:extLst>
              <a:ext uri="{FF2B5EF4-FFF2-40B4-BE49-F238E27FC236}">
                <a16:creationId xmlns:a16="http://schemas.microsoft.com/office/drawing/2014/main" id="{065EDDEE-214F-4148-8B8C-0BA5AEF7658A}"/>
              </a:ext>
            </a:extLst>
          </p:cNvPr>
          <p:cNvSpPr>
            <a:spLocks noGrp="1"/>
          </p:cNvSpPr>
          <p:nvPr>
            <p:ph type="body" sz="quarter" idx="31" hasCustomPrompt="1"/>
          </p:nvPr>
        </p:nvSpPr>
        <p:spPr>
          <a:xfrm>
            <a:off x="5159044" y="5114385"/>
            <a:ext cx="1587295" cy="166199"/>
          </a:xfrm>
          <a:noFill/>
        </p:spPr>
        <p:txBody>
          <a:bodyPr wrap="square" lIns="0" tIns="0" rIns="0" bIns="0" rtlCol="0" anchor="ctr">
            <a:noAutofit/>
          </a:bodyPr>
          <a:lstStyle>
            <a:lvl1pPr marL="0" indent="0" algn="ctr">
              <a:spcBef>
                <a:spcPts val="0"/>
              </a:spcBef>
              <a:spcAft>
                <a:spcPts val="0"/>
              </a:spcAft>
              <a:buNone/>
              <a:defRPr sz="1200" b="1">
                <a:solidFill>
                  <a:schemeClr val="accent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24" name="Text Placeholder 7">
            <a:extLst>
              <a:ext uri="{FF2B5EF4-FFF2-40B4-BE49-F238E27FC236}">
                <a16:creationId xmlns:a16="http://schemas.microsoft.com/office/drawing/2014/main" id="{520C0E2F-F27A-44AC-BB9A-74F62BEC5752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5159044" y="5346798"/>
            <a:ext cx="1587295" cy="166199"/>
          </a:xfrm>
          <a:noFill/>
        </p:spPr>
        <p:txBody>
          <a:bodyPr wrap="square" lIns="0" tIns="0" rIns="0" bIns="0" rtlCol="0" anchor="t">
            <a:noAutofit/>
          </a:bodyPr>
          <a:lstStyle>
            <a:lvl1pPr marL="0" indent="0" algn="ctr">
              <a:spcBef>
                <a:spcPts val="0"/>
              </a:spcBef>
              <a:spcAft>
                <a:spcPts val="0"/>
              </a:spcAft>
              <a:buNone/>
              <a:defRPr sz="1200" b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Description</a:t>
            </a:r>
          </a:p>
        </p:txBody>
      </p:sp>
      <p:sp>
        <p:nvSpPr>
          <p:cNvPr id="25" name="Picture Placeholder 8">
            <a:extLst>
              <a:ext uri="{FF2B5EF4-FFF2-40B4-BE49-F238E27FC236}">
                <a16:creationId xmlns:a16="http://schemas.microsoft.com/office/drawing/2014/main" id="{ADC5446D-3469-43DA-ACE3-2AEC5B9038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pic" sz="quarter" idx="33" hasCustomPrompt="1"/>
          </p:nvPr>
        </p:nvSpPr>
        <p:spPr>
          <a:xfrm>
            <a:off x="7259523" y="3865629"/>
            <a:ext cx="1005836" cy="1005836"/>
          </a:xfrm>
          <a:prstGeom prst="ellipse">
            <a:avLst/>
          </a:prstGeom>
          <a:solidFill>
            <a:schemeClr val="bg1"/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lIns="0" rIns="0" rtlCol="0" anchor="ctr">
            <a:normAutofit/>
          </a:bodyPr>
          <a:lstStyle>
            <a:lvl1pPr marL="0" indent="0" algn="ctr">
              <a:buNone/>
              <a:defRPr sz="1200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pPr rtl="0"/>
            <a:r>
              <a:rPr lang="en-GB" noProof="0"/>
              <a:t>Insert Image</a:t>
            </a:r>
          </a:p>
        </p:txBody>
      </p:sp>
      <p:sp>
        <p:nvSpPr>
          <p:cNvPr id="26" name="Text Placeholder 7">
            <a:extLst>
              <a:ext uri="{FF2B5EF4-FFF2-40B4-BE49-F238E27FC236}">
                <a16:creationId xmlns:a16="http://schemas.microsoft.com/office/drawing/2014/main" id="{4BF91944-817D-4080-9FC7-1C01D3C52F74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6968794" y="5114385"/>
            <a:ext cx="1587295" cy="166199"/>
          </a:xfrm>
          <a:noFill/>
        </p:spPr>
        <p:txBody>
          <a:bodyPr wrap="square" lIns="0" tIns="0" rIns="0" bIns="0" rtlCol="0" anchor="ctr">
            <a:noAutofit/>
          </a:bodyPr>
          <a:lstStyle>
            <a:lvl1pPr marL="0" indent="0" algn="ctr">
              <a:spcBef>
                <a:spcPts val="0"/>
              </a:spcBef>
              <a:spcAft>
                <a:spcPts val="0"/>
              </a:spcAft>
              <a:buNone/>
              <a:defRPr sz="1200" b="1">
                <a:solidFill>
                  <a:schemeClr val="accent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27" name="Text Placeholder 7">
            <a:extLst>
              <a:ext uri="{FF2B5EF4-FFF2-40B4-BE49-F238E27FC236}">
                <a16:creationId xmlns:a16="http://schemas.microsoft.com/office/drawing/2014/main" id="{B6FC5678-B04A-4631-9DFF-776737E9C8AC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6968794" y="5346798"/>
            <a:ext cx="1587295" cy="166199"/>
          </a:xfrm>
          <a:noFill/>
        </p:spPr>
        <p:txBody>
          <a:bodyPr wrap="square" lIns="0" tIns="0" rIns="0" bIns="0" rtlCol="0" anchor="t">
            <a:noAutofit/>
          </a:bodyPr>
          <a:lstStyle>
            <a:lvl1pPr marL="0" indent="0" algn="ctr">
              <a:spcBef>
                <a:spcPts val="0"/>
              </a:spcBef>
              <a:spcAft>
                <a:spcPts val="0"/>
              </a:spcAft>
              <a:buNone/>
              <a:defRPr sz="1200" b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Description</a:t>
            </a:r>
          </a:p>
        </p:txBody>
      </p:sp>
      <p:sp>
        <p:nvSpPr>
          <p:cNvPr id="28" name="Picture Placeholder 8">
            <a:extLst>
              <a:ext uri="{FF2B5EF4-FFF2-40B4-BE49-F238E27FC236}">
                <a16:creationId xmlns:a16="http://schemas.microsoft.com/office/drawing/2014/main" id="{BF024C2A-A070-4BF1-BA78-8FDD47DED4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pic" sz="quarter" idx="36" hasCustomPrompt="1"/>
          </p:nvPr>
        </p:nvSpPr>
        <p:spPr>
          <a:xfrm>
            <a:off x="9066634" y="3865629"/>
            <a:ext cx="1005836" cy="1005836"/>
          </a:xfrm>
          <a:prstGeom prst="ellipse">
            <a:avLst/>
          </a:prstGeom>
          <a:solidFill>
            <a:schemeClr val="bg1"/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lIns="0" rIns="0" rtlCol="0" anchor="ctr">
            <a:normAutofit/>
          </a:bodyPr>
          <a:lstStyle>
            <a:lvl1pPr marL="0" indent="0" algn="ctr">
              <a:buNone/>
              <a:defRPr sz="1200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pPr rtl="0"/>
            <a:r>
              <a:rPr lang="en-GB" noProof="0"/>
              <a:t>Insert Image</a:t>
            </a:r>
          </a:p>
        </p:txBody>
      </p:sp>
      <p:sp>
        <p:nvSpPr>
          <p:cNvPr id="29" name="Text Placeholder 7">
            <a:extLst>
              <a:ext uri="{FF2B5EF4-FFF2-40B4-BE49-F238E27FC236}">
                <a16:creationId xmlns:a16="http://schemas.microsoft.com/office/drawing/2014/main" id="{72D75690-3F0F-4257-84B4-90CB4E6BB7EA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8775905" y="5114385"/>
            <a:ext cx="1587295" cy="166199"/>
          </a:xfrm>
          <a:noFill/>
        </p:spPr>
        <p:txBody>
          <a:bodyPr wrap="square" lIns="0" tIns="0" rIns="0" bIns="0" rtlCol="0" anchor="ctr">
            <a:noAutofit/>
          </a:bodyPr>
          <a:lstStyle>
            <a:lvl1pPr marL="0" indent="0" algn="ctr">
              <a:spcBef>
                <a:spcPts val="0"/>
              </a:spcBef>
              <a:spcAft>
                <a:spcPts val="0"/>
              </a:spcAft>
              <a:buNone/>
              <a:defRPr sz="1200" b="1">
                <a:solidFill>
                  <a:schemeClr val="accent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30" name="Text Placeholder 7">
            <a:extLst>
              <a:ext uri="{FF2B5EF4-FFF2-40B4-BE49-F238E27FC236}">
                <a16:creationId xmlns:a16="http://schemas.microsoft.com/office/drawing/2014/main" id="{FC3E89DF-7D8F-458A-910F-B06B607998AF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8775905" y="5346798"/>
            <a:ext cx="1587295" cy="166199"/>
          </a:xfrm>
          <a:noFill/>
        </p:spPr>
        <p:txBody>
          <a:bodyPr wrap="square" lIns="0" tIns="0" rIns="0" bIns="0" rtlCol="0" anchor="t">
            <a:noAutofit/>
          </a:bodyPr>
          <a:lstStyle>
            <a:lvl1pPr marL="0" indent="0" algn="ctr">
              <a:spcBef>
                <a:spcPts val="0"/>
              </a:spcBef>
              <a:spcAft>
                <a:spcPts val="0"/>
              </a:spcAft>
              <a:buNone/>
              <a:defRPr sz="1200" b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Description</a:t>
            </a:r>
          </a:p>
        </p:txBody>
      </p:sp>
    </p:spTree>
    <p:extLst>
      <p:ext uri="{BB962C8B-B14F-4D97-AF65-F5344CB8AC3E}">
        <p14:creationId xmlns:p14="http://schemas.microsoft.com/office/powerpoint/2010/main" val="37260953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orient="horz" pos="720">
          <p15:clr>
            <a:srgbClr val="FBAE40"/>
          </p15:clr>
        </p15:guide>
      </p15:sldGuideLst>
    </p:ext>
  </p:extLst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ONLY_Org Chart 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0B42CCEE-B750-4EF9-BAE5-217844AE74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0"/>
            <a:ext cx="12192000" cy="112976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015F2E0-A9EE-4095-8DFC-C3BBA80FAE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8640" y="990600"/>
            <a:ext cx="10805160" cy="707886"/>
          </a:xfrm>
        </p:spPr>
        <p:txBody>
          <a:bodyPr lIns="91440" rtlCol="0" anchor="t">
            <a:normAutofit/>
          </a:bodyPr>
          <a:lstStyle>
            <a:lvl1pPr>
              <a:lnSpc>
                <a:spcPct val="100000"/>
              </a:lnSpc>
              <a:defRPr sz="4000" b="0">
                <a:latin typeface="+mj-lt"/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13" name="Slide Number Placeholder 5">
            <a:extLst>
              <a:ext uri="{FF2B5EF4-FFF2-40B4-BE49-F238E27FC236}">
                <a16:creationId xmlns:a16="http://schemas.microsoft.com/office/drawing/2014/main" id="{2DBF2FB3-2A18-4DFA-BE67-CBEB450840A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628788" y="6339840"/>
            <a:ext cx="302281" cy="365760"/>
          </a:xfrm>
          <a:prstGeom prst="rect">
            <a:avLst/>
          </a:prstGeom>
          <a:solidFill>
            <a:schemeClr val="bg1">
              <a:alpha val="82000"/>
            </a:schemeClr>
          </a:solidFill>
          <a:ln>
            <a:solidFill>
              <a:schemeClr val="accent2"/>
            </a:solidFill>
          </a:ln>
        </p:spPr>
        <p:txBody>
          <a:bodyPr vert="horz" lIns="0" tIns="45720" rIns="0" bIns="45720" rtlCol="0" anchor="ctr"/>
          <a:lstStyle>
            <a:lvl1pPr algn="ctr">
              <a:defRPr sz="100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pPr rtl="0"/>
            <a:fld id="{4FAB73BC-B049-4115-A692-8D63A059BFB8}" type="slidenum">
              <a:rPr lang="en-GB" noProof="0" smtClean="0"/>
              <a:pPr rtl="0"/>
              <a:t>‹#›</a:t>
            </a:fld>
            <a:endParaRPr lang="en-GB" noProof="0"/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0CE973A6-10E7-4E33-AA8B-7240F91970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0"/>
            <a:ext cx="8329286" cy="457200"/>
          </a:xfrm>
          <a:custGeom>
            <a:avLst/>
            <a:gdLst>
              <a:gd name="connsiteX0" fmla="*/ 0 w 8329286"/>
              <a:gd name="connsiteY0" fmla="*/ 0 h 457200"/>
              <a:gd name="connsiteX1" fmla="*/ 8329286 w 8329286"/>
              <a:gd name="connsiteY1" fmla="*/ 0 h 457200"/>
              <a:gd name="connsiteX2" fmla="*/ 7982281 w 8329286"/>
              <a:gd name="connsiteY2" fmla="*/ 457200 h 457200"/>
              <a:gd name="connsiteX3" fmla="*/ 0 w 8329286"/>
              <a:gd name="connsiteY3" fmla="*/ 457200 h 457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329286" h="457200">
                <a:moveTo>
                  <a:pt x="0" y="0"/>
                </a:moveTo>
                <a:lnTo>
                  <a:pt x="8329286" y="0"/>
                </a:lnTo>
                <a:lnTo>
                  <a:pt x="7982281" y="457200"/>
                </a:lnTo>
                <a:lnTo>
                  <a:pt x="0" y="457200"/>
                </a:lnTo>
                <a:close/>
              </a:path>
            </a:pathLst>
          </a:custGeom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8" name="Picture Placeholder 8">
            <a:extLst>
              <a:ext uri="{FF2B5EF4-FFF2-40B4-BE49-F238E27FC236}">
                <a16:creationId xmlns:a16="http://schemas.microsoft.com/office/drawing/2014/main" id="{48934421-B8F7-41B6-9EC4-5E3C497424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pic" sz="quarter" idx="17" hasCustomPrompt="1"/>
          </p:nvPr>
        </p:nvSpPr>
        <p:spPr>
          <a:xfrm>
            <a:off x="3596641" y="1981200"/>
            <a:ext cx="1523993" cy="1523994"/>
          </a:xfrm>
          <a:prstGeom prst="ellipse">
            <a:avLst/>
          </a:prstGeom>
          <a:solidFill>
            <a:schemeClr val="bg1"/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rtlCol="0" anchor="ctr"/>
          <a:lstStyle>
            <a:lvl1pPr marL="0" indent="0" algn="ctr">
              <a:buNone/>
              <a:defRPr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pPr rtl="0"/>
            <a:r>
              <a:rPr lang="en-GB" noProof="0"/>
              <a:t>Insert Image</a:t>
            </a:r>
          </a:p>
        </p:txBody>
      </p:sp>
      <p:sp>
        <p:nvSpPr>
          <p:cNvPr id="10" name="Text Placeholder 7">
            <a:extLst>
              <a:ext uri="{FF2B5EF4-FFF2-40B4-BE49-F238E27FC236}">
                <a16:creationId xmlns:a16="http://schemas.microsoft.com/office/drawing/2014/main" id="{4BACF049-4E3E-418D-9DB0-9D63BDDD25AE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5425441" y="2618469"/>
            <a:ext cx="3108959" cy="424732"/>
          </a:xfrm>
          <a:noFill/>
        </p:spPr>
        <p:txBody>
          <a:bodyPr wrap="square" lIns="91440" rIns="91440" rtlCol="0" anchor="ctr">
            <a:noAutofit/>
          </a:bodyPr>
          <a:lstStyle>
            <a:lvl1pPr marL="0" indent="0" algn="l">
              <a:spcBef>
                <a:spcPts val="0"/>
              </a:spcBef>
              <a:spcAft>
                <a:spcPts val="0"/>
              </a:spcAft>
              <a:buNone/>
              <a:defRPr sz="1600" b="1">
                <a:solidFill>
                  <a:schemeClr val="tx2"/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ADD TEXT </a:t>
            </a:r>
          </a:p>
        </p:txBody>
      </p:sp>
      <p:sp>
        <p:nvSpPr>
          <p:cNvPr id="12" name="Text Placeholder 7">
            <a:extLst>
              <a:ext uri="{FF2B5EF4-FFF2-40B4-BE49-F238E27FC236}">
                <a16:creationId xmlns:a16="http://schemas.microsoft.com/office/drawing/2014/main" id="{EFE2AF5B-D21D-4FE5-932F-F2989F6E0116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5425441" y="2999470"/>
            <a:ext cx="3108959" cy="323629"/>
          </a:xfrm>
          <a:noFill/>
        </p:spPr>
        <p:txBody>
          <a:bodyPr wrap="square" lIns="91440" rIns="91440" rtlCol="0" anchor="t">
            <a:noAutofit/>
          </a:bodyPr>
          <a:lstStyle>
            <a:lvl1pPr marL="0" indent="0" algn="l">
              <a:spcBef>
                <a:spcPts val="0"/>
              </a:spcBef>
              <a:spcAft>
                <a:spcPts val="0"/>
              </a:spcAft>
              <a:buNone/>
              <a:defRPr sz="1200" b="0">
                <a:solidFill>
                  <a:schemeClr val="tx2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Description</a:t>
            </a:r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266B4E82-4E92-438C-9DBD-FDAC98DBA8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 rot="16200000">
            <a:off x="6165169" y="-112012"/>
            <a:ext cx="0" cy="8961120"/>
          </a:xfrm>
          <a:prstGeom prst="line">
            <a:avLst/>
          </a:prstGeom>
          <a:ln w="254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Picture Placeholder 8">
            <a:extLst>
              <a:ext uri="{FF2B5EF4-FFF2-40B4-BE49-F238E27FC236}">
                <a16:creationId xmlns:a16="http://schemas.microsoft.com/office/drawing/2014/main" id="{5C2A05E4-0266-470B-94B6-0EA500EFD5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pic" sz="quarter" idx="21" hasCustomPrompt="1"/>
          </p:nvPr>
        </p:nvSpPr>
        <p:spPr>
          <a:xfrm>
            <a:off x="1052729" y="3865629"/>
            <a:ext cx="1005836" cy="1005836"/>
          </a:xfrm>
          <a:prstGeom prst="ellipse">
            <a:avLst/>
          </a:prstGeom>
          <a:solidFill>
            <a:schemeClr val="bg1"/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lIns="0" rIns="0" rtlCol="0" anchor="ctr">
            <a:normAutofit/>
          </a:bodyPr>
          <a:lstStyle>
            <a:lvl1pPr marL="0" indent="0" algn="ctr">
              <a:buNone/>
              <a:defRPr sz="1200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pPr rtl="0"/>
            <a:r>
              <a:rPr lang="en-GB" noProof="0"/>
              <a:t>Insert Image</a:t>
            </a:r>
          </a:p>
        </p:txBody>
      </p:sp>
      <p:sp>
        <p:nvSpPr>
          <p:cNvPr id="17" name="Text Placeholder 7">
            <a:extLst>
              <a:ext uri="{FF2B5EF4-FFF2-40B4-BE49-F238E27FC236}">
                <a16:creationId xmlns:a16="http://schemas.microsoft.com/office/drawing/2014/main" id="{8B705CE2-63BB-44EF-9494-D7197888F260}"/>
              </a:ext>
            </a:extLst>
          </p:cNvPr>
          <p:cNvSpPr>
            <a:spLocks noGrp="1"/>
          </p:cNvSpPr>
          <p:nvPr>
            <p:ph type="body" sz="quarter" idx="25" hasCustomPrompt="1"/>
          </p:nvPr>
        </p:nvSpPr>
        <p:spPr>
          <a:xfrm>
            <a:off x="762000" y="5114385"/>
            <a:ext cx="1587295" cy="166199"/>
          </a:xfrm>
          <a:noFill/>
        </p:spPr>
        <p:txBody>
          <a:bodyPr wrap="square" lIns="0" tIns="0" rIns="0" bIns="0" rtlCol="0" anchor="ctr">
            <a:noAutofit/>
          </a:bodyPr>
          <a:lstStyle>
            <a:lvl1pPr marL="0" indent="0" algn="ctr">
              <a:spcBef>
                <a:spcPts val="0"/>
              </a:spcBef>
              <a:spcAft>
                <a:spcPts val="0"/>
              </a:spcAft>
              <a:buNone/>
              <a:defRPr sz="1200" b="1">
                <a:solidFill>
                  <a:schemeClr val="accent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18" name="Text Placeholder 7">
            <a:extLst>
              <a:ext uri="{FF2B5EF4-FFF2-40B4-BE49-F238E27FC236}">
                <a16:creationId xmlns:a16="http://schemas.microsoft.com/office/drawing/2014/main" id="{91C9BD3E-CCA7-4ADF-83CB-175C316AEA84}"/>
              </a:ext>
            </a:extLst>
          </p:cNvPr>
          <p:cNvSpPr>
            <a:spLocks noGrp="1"/>
          </p:cNvSpPr>
          <p:nvPr>
            <p:ph type="body" sz="quarter" idx="26" hasCustomPrompt="1"/>
          </p:nvPr>
        </p:nvSpPr>
        <p:spPr>
          <a:xfrm>
            <a:off x="762000" y="5346798"/>
            <a:ext cx="1587295" cy="166199"/>
          </a:xfrm>
          <a:noFill/>
        </p:spPr>
        <p:txBody>
          <a:bodyPr wrap="square" lIns="0" tIns="0" rIns="0" bIns="0" rtlCol="0" anchor="t">
            <a:noAutofit/>
          </a:bodyPr>
          <a:lstStyle>
            <a:lvl1pPr marL="0" indent="0" algn="ctr">
              <a:spcBef>
                <a:spcPts val="0"/>
              </a:spcBef>
              <a:spcAft>
                <a:spcPts val="0"/>
              </a:spcAft>
              <a:buNone/>
              <a:defRPr sz="1200" b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Description</a:t>
            </a:r>
          </a:p>
        </p:txBody>
      </p:sp>
      <p:sp>
        <p:nvSpPr>
          <p:cNvPr id="19" name="Picture Placeholder 8">
            <a:extLst>
              <a:ext uri="{FF2B5EF4-FFF2-40B4-BE49-F238E27FC236}">
                <a16:creationId xmlns:a16="http://schemas.microsoft.com/office/drawing/2014/main" id="{DC756ECA-27F0-4309-A411-2021931A3A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pic" sz="quarter" idx="27" hasCustomPrompt="1"/>
          </p:nvPr>
        </p:nvSpPr>
        <p:spPr>
          <a:xfrm>
            <a:off x="2881529" y="3865629"/>
            <a:ext cx="1005836" cy="1005836"/>
          </a:xfrm>
          <a:prstGeom prst="ellipse">
            <a:avLst/>
          </a:prstGeom>
          <a:solidFill>
            <a:schemeClr val="bg1"/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lIns="0" rIns="0" rtlCol="0" anchor="ctr">
            <a:normAutofit/>
          </a:bodyPr>
          <a:lstStyle>
            <a:lvl1pPr marL="0" indent="0" algn="ctr">
              <a:buNone/>
              <a:defRPr sz="1200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pPr rtl="0"/>
            <a:r>
              <a:rPr lang="en-GB" noProof="0"/>
              <a:t>Insert Image</a:t>
            </a:r>
          </a:p>
        </p:txBody>
      </p:sp>
      <p:sp>
        <p:nvSpPr>
          <p:cNvPr id="20" name="Text Placeholder 7">
            <a:extLst>
              <a:ext uri="{FF2B5EF4-FFF2-40B4-BE49-F238E27FC236}">
                <a16:creationId xmlns:a16="http://schemas.microsoft.com/office/drawing/2014/main" id="{BCC1B1EE-9270-494A-B26E-3E810517012E}"/>
              </a:ext>
            </a:extLst>
          </p:cNvPr>
          <p:cNvSpPr>
            <a:spLocks noGrp="1"/>
          </p:cNvSpPr>
          <p:nvPr>
            <p:ph type="body" sz="quarter" idx="28" hasCustomPrompt="1"/>
          </p:nvPr>
        </p:nvSpPr>
        <p:spPr>
          <a:xfrm>
            <a:off x="2590800" y="5114385"/>
            <a:ext cx="1587295" cy="166199"/>
          </a:xfrm>
          <a:noFill/>
        </p:spPr>
        <p:txBody>
          <a:bodyPr wrap="square" lIns="0" tIns="0" rIns="0" bIns="0" rtlCol="0" anchor="ctr">
            <a:noAutofit/>
          </a:bodyPr>
          <a:lstStyle>
            <a:lvl1pPr marL="0" indent="0" algn="ctr">
              <a:spcBef>
                <a:spcPts val="0"/>
              </a:spcBef>
              <a:spcAft>
                <a:spcPts val="0"/>
              </a:spcAft>
              <a:buNone/>
              <a:defRPr sz="1200" b="1">
                <a:solidFill>
                  <a:schemeClr val="accent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21" name="Text Placeholder 7">
            <a:extLst>
              <a:ext uri="{FF2B5EF4-FFF2-40B4-BE49-F238E27FC236}">
                <a16:creationId xmlns:a16="http://schemas.microsoft.com/office/drawing/2014/main" id="{621D9997-09EF-468A-A3A6-7C2705CF1757}"/>
              </a:ext>
            </a:extLst>
          </p:cNvPr>
          <p:cNvSpPr>
            <a:spLocks noGrp="1"/>
          </p:cNvSpPr>
          <p:nvPr>
            <p:ph type="body" sz="quarter" idx="29" hasCustomPrompt="1"/>
          </p:nvPr>
        </p:nvSpPr>
        <p:spPr>
          <a:xfrm>
            <a:off x="2590800" y="5346798"/>
            <a:ext cx="1587295" cy="166199"/>
          </a:xfrm>
          <a:noFill/>
        </p:spPr>
        <p:txBody>
          <a:bodyPr wrap="square" lIns="0" tIns="0" rIns="0" bIns="0" rtlCol="0" anchor="t">
            <a:noAutofit/>
          </a:bodyPr>
          <a:lstStyle>
            <a:lvl1pPr marL="0" indent="0" algn="ctr">
              <a:spcBef>
                <a:spcPts val="0"/>
              </a:spcBef>
              <a:spcAft>
                <a:spcPts val="0"/>
              </a:spcAft>
              <a:buNone/>
              <a:defRPr sz="1200" b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Description</a:t>
            </a:r>
          </a:p>
        </p:txBody>
      </p:sp>
      <p:sp>
        <p:nvSpPr>
          <p:cNvPr id="22" name="Picture Placeholder 8">
            <a:extLst>
              <a:ext uri="{FF2B5EF4-FFF2-40B4-BE49-F238E27FC236}">
                <a16:creationId xmlns:a16="http://schemas.microsoft.com/office/drawing/2014/main" id="{CC2A50A3-3A8F-469D-B16E-A06FD4C2A9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pic" sz="quarter" idx="30" hasCustomPrompt="1"/>
          </p:nvPr>
        </p:nvSpPr>
        <p:spPr>
          <a:xfrm>
            <a:off x="4691279" y="3865629"/>
            <a:ext cx="1005836" cy="1005836"/>
          </a:xfrm>
          <a:prstGeom prst="ellipse">
            <a:avLst/>
          </a:prstGeom>
          <a:solidFill>
            <a:schemeClr val="bg1"/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lIns="0" rIns="0" rtlCol="0" anchor="ctr">
            <a:normAutofit/>
          </a:bodyPr>
          <a:lstStyle>
            <a:lvl1pPr marL="0" indent="0" algn="ctr">
              <a:buNone/>
              <a:defRPr sz="1200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pPr rtl="0"/>
            <a:r>
              <a:rPr lang="en-GB" noProof="0"/>
              <a:t>Insert Image</a:t>
            </a:r>
          </a:p>
        </p:txBody>
      </p:sp>
      <p:sp>
        <p:nvSpPr>
          <p:cNvPr id="23" name="Text Placeholder 7">
            <a:extLst>
              <a:ext uri="{FF2B5EF4-FFF2-40B4-BE49-F238E27FC236}">
                <a16:creationId xmlns:a16="http://schemas.microsoft.com/office/drawing/2014/main" id="{065EDDEE-214F-4148-8B8C-0BA5AEF7658A}"/>
              </a:ext>
            </a:extLst>
          </p:cNvPr>
          <p:cNvSpPr>
            <a:spLocks noGrp="1"/>
          </p:cNvSpPr>
          <p:nvPr>
            <p:ph type="body" sz="quarter" idx="31" hasCustomPrompt="1"/>
          </p:nvPr>
        </p:nvSpPr>
        <p:spPr>
          <a:xfrm>
            <a:off x="4400550" y="5114385"/>
            <a:ext cx="1587295" cy="166199"/>
          </a:xfrm>
          <a:noFill/>
        </p:spPr>
        <p:txBody>
          <a:bodyPr wrap="square" lIns="0" tIns="0" rIns="0" bIns="0" rtlCol="0" anchor="ctr">
            <a:noAutofit/>
          </a:bodyPr>
          <a:lstStyle>
            <a:lvl1pPr marL="0" indent="0" algn="ctr">
              <a:spcBef>
                <a:spcPts val="0"/>
              </a:spcBef>
              <a:spcAft>
                <a:spcPts val="0"/>
              </a:spcAft>
              <a:buNone/>
              <a:defRPr sz="1200" b="1">
                <a:solidFill>
                  <a:schemeClr val="accent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24" name="Text Placeholder 7">
            <a:extLst>
              <a:ext uri="{FF2B5EF4-FFF2-40B4-BE49-F238E27FC236}">
                <a16:creationId xmlns:a16="http://schemas.microsoft.com/office/drawing/2014/main" id="{520C0E2F-F27A-44AC-BB9A-74F62BEC5752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4400550" y="5346798"/>
            <a:ext cx="1587295" cy="166199"/>
          </a:xfrm>
          <a:noFill/>
        </p:spPr>
        <p:txBody>
          <a:bodyPr wrap="square" lIns="0" tIns="0" rIns="0" bIns="0" rtlCol="0" anchor="t">
            <a:noAutofit/>
          </a:bodyPr>
          <a:lstStyle>
            <a:lvl1pPr marL="0" indent="0" algn="ctr">
              <a:spcBef>
                <a:spcPts val="0"/>
              </a:spcBef>
              <a:spcAft>
                <a:spcPts val="0"/>
              </a:spcAft>
              <a:buNone/>
              <a:defRPr sz="1200" b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Description</a:t>
            </a:r>
          </a:p>
        </p:txBody>
      </p:sp>
      <p:sp>
        <p:nvSpPr>
          <p:cNvPr id="25" name="Picture Placeholder 8">
            <a:extLst>
              <a:ext uri="{FF2B5EF4-FFF2-40B4-BE49-F238E27FC236}">
                <a16:creationId xmlns:a16="http://schemas.microsoft.com/office/drawing/2014/main" id="{ADC5446D-3469-43DA-ACE3-2AEC5B9038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pic" sz="quarter" idx="33" hasCustomPrompt="1"/>
          </p:nvPr>
        </p:nvSpPr>
        <p:spPr>
          <a:xfrm>
            <a:off x="6501029" y="3865629"/>
            <a:ext cx="1005836" cy="1005836"/>
          </a:xfrm>
          <a:prstGeom prst="ellipse">
            <a:avLst/>
          </a:prstGeom>
          <a:solidFill>
            <a:schemeClr val="bg1"/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lIns="0" rIns="0" rtlCol="0" anchor="ctr">
            <a:normAutofit/>
          </a:bodyPr>
          <a:lstStyle>
            <a:lvl1pPr marL="0" indent="0" algn="ctr">
              <a:buNone/>
              <a:defRPr sz="1200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pPr rtl="0"/>
            <a:r>
              <a:rPr lang="en-GB" noProof="0"/>
              <a:t>Insert Image</a:t>
            </a:r>
          </a:p>
        </p:txBody>
      </p:sp>
      <p:sp>
        <p:nvSpPr>
          <p:cNvPr id="26" name="Text Placeholder 7">
            <a:extLst>
              <a:ext uri="{FF2B5EF4-FFF2-40B4-BE49-F238E27FC236}">
                <a16:creationId xmlns:a16="http://schemas.microsoft.com/office/drawing/2014/main" id="{4BF91944-817D-4080-9FC7-1C01D3C52F74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6210300" y="5114385"/>
            <a:ext cx="1587295" cy="166199"/>
          </a:xfrm>
          <a:noFill/>
        </p:spPr>
        <p:txBody>
          <a:bodyPr wrap="square" lIns="0" tIns="0" rIns="0" bIns="0" rtlCol="0" anchor="ctr">
            <a:noAutofit/>
          </a:bodyPr>
          <a:lstStyle>
            <a:lvl1pPr marL="0" indent="0" algn="ctr">
              <a:spcBef>
                <a:spcPts val="0"/>
              </a:spcBef>
              <a:spcAft>
                <a:spcPts val="0"/>
              </a:spcAft>
              <a:buNone/>
              <a:defRPr sz="1200" b="1">
                <a:solidFill>
                  <a:schemeClr val="accent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27" name="Text Placeholder 7">
            <a:extLst>
              <a:ext uri="{FF2B5EF4-FFF2-40B4-BE49-F238E27FC236}">
                <a16:creationId xmlns:a16="http://schemas.microsoft.com/office/drawing/2014/main" id="{B6FC5678-B04A-4631-9DFF-776737E9C8AC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6210300" y="5346798"/>
            <a:ext cx="1587295" cy="166199"/>
          </a:xfrm>
          <a:noFill/>
        </p:spPr>
        <p:txBody>
          <a:bodyPr wrap="square" lIns="0" tIns="0" rIns="0" bIns="0" rtlCol="0" anchor="t">
            <a:noAutofit/>
          </a:bodyPr>
          <a:lstStyle>
            <a:lvl1pPr marL="0" indent="0" algn="ctr">
              <a:spcBef>
                <a:spcPts val="0"/>
              </a:spcBef>
              <a:spcAft>
                <a:spcPts val="0"/>
              </a:spcAft>
              <a:buNone/>
              <a:defRPr sz="1200" b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Description</a:t>
            </a:r>
          </a:p>
        </p:txBody>
      </p:sp>
      <p:sp>
        <p:nvSpPr>
          <p:cNvPr id="28" name="Picture Placeholder 8">
            <a:extLst>
              <a:ext uri="{FF2B5EF4-FFF2-40B4-BE49-F238E27FC236}">
                <a16:creationId xmlns:a16="http://schemas.microsoft.com/office/drawing/2014/main" id="{BF024C2A-A070-4BF1-BA78-8FDD47DED4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pic" sz="quarter" idx="36" hasCustomPrompt="1"/>
          </p:nvPr>
        </p:nvSpPr>
        <p:spPr>
          <a:xfrm>
            <a:off x="8308140" y="3865629"/>
            <a:ext cx="1005836" cy="1005836"/>
          </a:xfrm>
          <a:prstGeom prst="ellipse">
            <a:avLst/>
          </a:prstGeom>
          <a:solidFill>
            <a:schemeClr val="bg1"/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lIns="0" rIns="0" rtlCol="0" anchor="ctr">
            <a:normAutofit/>
          </a:bodyPr>
          <a:lstStyle>
            <a:lvl1pPr marL="0" indent="0" algn="ctr">
              <a:buNone/>
              <a:defRPr sz="1200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pPr rtl="0"/>
            <a:r>
              <a:rPr lang="en-GB" noProof="0"/>
              <a:t>Insert Image</a:t>
            </a:r>
          </a:p>
        </p:txBody>
      </p:sp>
      <p:sp>
        <p:nvSpPr>
          <p:cNvPr id="29" name="Text Placeholder 7">
            <a:extLst>
              <a:ext uri="{FF2B5EF4-FFF2-40B4-BE49-F238E27FC236}">
                <a16:creationId xmlns:a16="http://schemas.microsoft.com/office/drawing/2014/main" id="{72D75690-3F0F-4257-84B4-90CB4E6BB7EA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8017411" y="5114385"/>
            <a:ext cx="1587295" cy="166199"/>
          </a:xfrm>
          <a:noFill/>
        </p:spPr>
        <p:txBody>
          <a:bodyPr wrap="square" lIns="0" tIns="0" rIns="0" bIns="0" rtlCol="0" anchor="ctr">
            <a:noAutofit/>
          </a:bodyPr>
          <a:lstStyle>
            <a:lvl1pPr marL="0" indent="0" algn="ctr">
              <a:spcBef>
                <a:spcPts val="0"/>
              </a:spcBef>
              <a:spcAft>
                <a:spcPts val="0"/>
              </a:spcAft>
              <a:buNone/>
              <a:defRPr sz="1200" b="1">
                <a:solidFill>
                  <a:schemeClr val="accent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30" name="Text Placeholder 7">
            <a:extLst>
              <a:ext uri="{FF2B5EF4-FFF2-40B4-BE49-F238E27FC236}">
                <a16:creationId xmlns:a16="http://schemas.microsoft.com/office/drawing/2014/main" id="{FC3E89DF-7D8F-458A-910F-B06B607998AF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8017411" y="5346798"/>
            <a:ext cx="1587295" cy="166199"/>
          </a:xfrm>
          <a:noFill/>
        </p:spPr>
        <p:txBody>
          <a:bodyPr wrap="square" lIns="0" tIns="0" rIns="0" bIns="0" rtlCol="0" anchor="t">
            <a:noAutofit/>
          </a:bodyPr>
          <a:lstStyle>
            <a:lvl1pPr marL="0" indent="0" algn="ctr">
              <a:spcBef>
                <a:spcPts val="0"/>
              </a:spcBef>
              <a:spcAft>
                <a:spcPts val="0"/>
              </a:spcAft>
              <a:buNone/>
              <a:defRPr sz="1200" b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Description</a:t>
            </a:r>
          </a:p>
        </p:txBody>
      </p:sp>
      <p:sp>
        <p:nvSpPr>
          <p:cNvPr id="31" name="Picture Placeholder 8">
            <a:extLst>
              <a:ext uri="{FF2B5EF4-FFF2-40B4-BE49-F238E27FC236}">
                <a16:creationId xmlns:a16="http://schemas.microsoft.com/office/drawing/2014/main" id="{49030BC1-7B5E-4BBD-AB44-8615DCFD46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pic" sz="quarter" idx="39" hasCustomPrompt="1"/>
          </p:nvPr>
        </p:nvSpPr>
        <p:spPr>
          <a:xfrm>
            <a:off x="10115251" y="3865629"/>
            <a:ext cx="1005836" cy="1005836"/>
          </a:xfrm>
          <a:prstGeom prst="ellipse">
            <a:avLst/>
          </a:prstGeom>
          <a:solidFill>
            <a:schemeClr val="bg1"/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lIns="0" rIns="0" rtlCol="0" anchor="ctr">
            <a:normAutofit/>
          </a:bodyPr>
          <a:lstStyle>
            <a:lvl1pPr marL="0" indent="0" algn="ctr">
              <a:buNone/>
              <a:defRPr sz="1200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pPr rtl="0"/>
            <a:r>
              <a:rPr lang="en-GB" noProof="0"/>
              <a:t>Insert Image</a:t>
            </a:r>
          </a:p>
        </p:txBody>
      </p:sp>
      <p:sp>
        <p:nvSpPr>
          <p:cNvPr id="32" name="Text Placeholder 7">
            <a:extLst>
              <a:ext uri="{FF2B5EF4-FFF2-40B4-BE49-F238E27FC236}">
                <a16:creationId xmlns:a16="http://schemas.microsoft.com/office/drawing/2014/main" id="{10ED1CED-11B2-4927-93A4-CE47939F0AEC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9824522" y="5114385"/>
            <a:ext cx="1587295" cy="166199"/>
          </a:xfrm>
          <a:noFill/>
        </p:spPr>
        <p:txBody>
          <a:bodyPr wrap="square" lIns="0" tIns="0" rIns="0" bIns="0" rtlCol="0" anchor="ctr">
            <a:noAutofit/>
          </a:bodyPr>
          <a:lstStyle>
            <a:lvl1pPr marL="0" indent="0" algn="ctr">
              <a:spcBef>
                <a:spcPts val="0"/>
              </a:spcBef>
              <a:spcAft>
                <a:spcPts val="0"/>
              </a:spcAft>
              <a:buNone/>
              <a:defRPr sz="1200" b="1">
                <a:solidFill>
                  <a:schemeClr val="accent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33" name="Text Placeholder 7">
            <a:extLst>
              <a:ext uri="{FF2B5EF4-FFF2-40B4-BE49-F238E27FC236}">
                <a16:creationId xmlns:a16="http://schemas.microsoft.com/office/drawing/2014/main" id="{39E2E141-317E-41F9-853F-B96493C8FB9B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9824522" y="5346798"/>
            <a:ext cx="1587295" cy="166199"/>
          </a:xfrm>
          <a:noFill/>
        </p:spPr>
        <p:txBody>
          <a:bodyPr wrap="square" lIns="0" tIns="0" rIns="0" bIns="0" rtlCol="0" anchor="t">
            <a:noAutofit/>
          </a:bodyPr>
          <a:lstStyle>
            <a:lvl1pPr marL="0" indent="0" algn="ctr">
              <a:spcBef>
                <a:spcPts val="0"/>
              </a:spcBef>
              <a:spcAft>
                <a:spcPts val="0"/>
              </a:spcAft>
              <a:buNone/>
              <a:defRPr sz="1200" b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Description</a:t>
            </a:r>
          </a:p>
        </p:txBody>
      </p:sp>
    </p:spTree>
    <p:extLst>
      <p:ext uri="{BB962C8B-B14F-4D97-AF65-F5344CB8AC3E}">
        <p14:creationId xmlns:p14="http://schemas.microsoft.com/office/powerpoint/2010/main" val="3782655552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orient="horz" pos="720">
          <p15:clr>
            <a:srgbClr val="FBAE40"/>
          </p15:clr>
        </p15:guide>
      </p15:sldGuideLst>
    </p:ext>
  </p:extLst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ONLY_Org Chart 1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0B42CCEE-B750-4EF9-BAE5-217844AE74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0"/>
            <a:ext cx="12192000" cy="112976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015F2E0-A9EE-4095-8DFC-C3BBA80FAE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8640" y="990600"/>
            <a:ext cx="10805160" cy="707886"/>
          </a:xfrm>
        </p:spPr>
        <p:txBody>
          <a:bodyPr lIns="91440" rtlCol="0" anchor="t">
            <a:normAutofit/>
          </a:bodyPr>
          <a:lstStyle>
            <a:lvl1pPr>
              <a:lnSpc>
                <a:spcPct val="100000"/>
              </a:lnSpc>
              <a:defRPr sz="4000" b="0">
                <a:latin typeface="+mj-lt"/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13" name="Slide Number Placeholder 5">
            <a:extLst>
              <a:ext uri="{FF2B5EF4-FFF2-40B4-BE49-F238E27FC236}">
                <a16:creationId xmlns:a16="http://schemas.microsoft.com/office/drawing/2014/main" id="{2DBF2FB3-2A18-4DFA-BE67-CBEB450840A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628788" y="6339840"/>
            <a:ext cx="302281" cy="365760"/>
          </a:xfrm>
          <a:prstGeom prst="rect">
            <a:avLst/>
          </a:prstGeom>
          <a:solidFill>
            <a:schemeClr val="bg1">
              <a:alpha val="82000"/>
            </a:schemeClr>
          </a:solidFill>
          <a:ln>
            <a:solidFill>
              <a:schemeClr val="accent2"/>
            </a:solidFill>
          </a:ln>
        </p:spPr>
        <p:txBody>
          <a:bodyPr vert="horz" lIns="0" tIns="45720" rIns="0" bIns="45720" rtlCol="0" anchor="ctr"/>
          <a:lstStyle>
            <a:lvl1pPr algn="ctr">
              <a:defRPr sz="100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pPr rtl="0"/>
            <a:fld id="{4FAB73BC-B049-4115-A692-8D63A059BFB8}" type="slidenum">
              <a:rPr lang="en-GB" noProof="0" smtClean="0"/>
              <a:pPr rtl="0"/>
              <a:t>‹#›</a:t>
            </a:fld>
            <a:endParaRPr lang="en-GB" noProof="0"/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0CE973A6-10E7-4E33-AA8B-7240F91970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0"/>
            <a:ext cx="8329286" cy="457200"/>
          </a:xfrm>
          <a:custGeom>
            <a:avLst/>
            <a:gdLst>
              <a:gd name="connsiteX0" fmla="*/ 0 w 8329286"/>
              <a:gd name="connsiteY0" fmla="*/ 0 h 457200"/>
              <a:gd name="connsiteX1" fmla="*/ 8329286 w 8329286"/>
              <a:gd name="connsiteY1" fmla="*/ 0 h 457200"/>
              <a:gd name="connsiteX2" fmla="*/ 7982281 w 8329286"/>
              <a:gd name="connsiteY2" fmla="*/ 457200 h 457200"/>
              <a:gd name="connsiteX3" fmla="*/ 0 w 8329286"/>
              <a:gd name="connsiteY3" fmla="*/ 457200 h 457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329286" h="457200">
                <a:moveTo>
                  <a:pt x="0" y="0"/>
                </a:moveTo>
                <a:lnTo>
                  <a:pt x="8329286" y="0"/>
                </a:lnTo>
                <a:lnTo>
                  <a:pt x="7982281" y="457200"/>
                </a:lnTo>
                <a:lnTo>
                  <a:pt x="0" y="457200"/>
                </a:lnTo>
                <a:close/>
              </a:path>
            </a:pathLst>
          </a:custGeom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8" name="Picture Placeholder 8">
            <a:extLst>
              <a:ext uri="{FF2B5EF4-FFF2-40B4-BE49-F238E27FC236}">
                <a16:creationId xmlns:a16="http://schemas.microsoft.com/office/drawing/2014/main" id="{48934421-B8F7-41B6-9EC4-5E3C497424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pic" sz="quarter" idx="17" hasCustomPrompt="1"/>
          </p:nvPr>
        </p:nvSpPr>
        <p:spPr>
          <a:xfrm>
            <a:off x="4178095" y="1905000"/>
            <a:ext cx="1255400" cy="1255400"/>
          </a:xfrm>
          <a:prstGeom prst="ellipse">
            <a:avLst/>
          </a:prstGeom>
          <a:solidFill>
            <a:schemeClr val="bg1"/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rtlCol="0" anchor="ctr"/>
          <a:lstStyle>
            <a:lvl1pPr marL="0" indent="0" algn="ctr">
              <a:buNone/>
              <a:defRPr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pPr rtl="0"/>
            <a:r>
              <a:rPr lang="en-GB" noProof="0"/>
              <a:t>Insert Image</a:t>
            </a:r>
          </a:p>
        </p:txBody>
      </p:sp>
      <p:sp>
        <p:nvSpPr>
          <p:cNvPr id="10" name="Text Placeholder 7">
            <a:extLst>
              <a:ext uri="{FF2B5EF4-FFF2-40B4-BE49-F238E27FC236}">
                <a16:creationId xmlns:a16="http://schemas.microsoft.com/office/drawing/2014/main" id="{4BACF049-4E3E-418D-9DB0-9D63BDDD25AE}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>
            <a:off x="5601136" y="2288331"/>
            <a:ext cx="3108959" cy="290097"/>
          </a:xfrm>
          <a:noFill/>
        </p:spPr>
        <p:txBody>
          <a:bodyPr wrap="square" lIns="91440" rIns="91440" rtlCol="0" anchor="ctr">
            <a:noAutofit/>
          </a:bodyPr>
          <a:lstStyle>
            <a:lvl1pPr marL="0" indent="0" algn="l">
              <a:spcBef>
                <a:spcPts val="0"/>
              </a:spcBef>
              <a:spcAft>
                <a:spcPts val="0"/>
              </a:spcAft>
              <a:buNone/>
              <a:defRPr sz="1600" b="1">
                <a:solidFill>
                  <a:schemeClr val="tx2"/>
                </a:solidFill>
                <a:latin typeface="+mj-lt"/>
              </a:defRPr>
            </a:lvl1pPr>
          </a:lstStyle>
          <a:p>
            <a:pPr lvl="0" rtl="0"/>
            <a:r>
              <a:rPr lang="en-GB" noProof="0"/>
              <a:t>ADD TEXT </a:t>
            </a:r>
          </a:p>
        </p:txBody>
      </p:sp>
      <p:sp>
        <p:nvSpPr>
          <p:cNvPr id="12" name="Text Placeholder 7">
            <a:extLst>
              <a:ext uri="{FF2B5EF4-FFF2-40B4-BE49-F238E27FC236}">
                <a16:creationId xmlns:a16="http://schemas.microsoft.com/office/drawing/2014/main" id="{EFE2AF5B-D21D-4FE5-932F-F2989F6E0116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5601136" y="2566041"/>
            <a:ext cx="3108959" cy="221043"/>
          </a:xfrm>
          <a:noFill/>
        </p:spPr>
        <p:txBody>
          <a:bodyPr wrap="square" lIns="91440" rIns="91440" rtlCol="0" anchor="t">
            <a:noAutofit/>
          </a:bodyPr>
          <a:lstStyle>
            <a:lvl1pPr marL="0" indent="0" algn="l">
              <a:spcBef>
                <a:spcPts val="0"/>
              </a:spcBef>
              <a:spcAft>
                <a:spcPts val="0"/>
              </a:spcAft>
              <a:buNone/>
              <a:defRPr sz="1200" b="0">
                <a:solidFill>
                  <a:schemeClr val="tx2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Description</a:t>
            </a:r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266B4E82-4E92-438C-9DBD-FDAC98DBA8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 rot="16200000">
            <a:off x="6165169" y="-670561"/>
            <a:ext cx="0" cy="8961120"/>
          </a:xfrm>
          <a:prstGeom prst="line">
            <a:avLst/>
          </a:prstGeom>
          <a:ln w="254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Picture Placeholder 8">
            <a:extLst>
              <a:ext uri="{FF2B5EF4-FFF2-40B4-BE49-F238E27FC236}">
                <a16:creationId xmlns:a16="http://schemas.microsoft.com/office/drawing/2014/main" id="{5C2A05E4-0266-470B-94B6-0EA500EFD5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ChangeAspect="1"/>
          </p:cNvSpPr>
          <p:nvPr>
            <p:ph type="pic" sz="quarter" idx="21" hasCustomPrompt="1"/>
          </p:nvPr>
        </p:nvSpPr>
        <p:spPr>
          <a:xfrm>
            <a:off x="1098449" y="3352800"/>
            <a:ext cx="914396" cy="914396"/>
          </a:xfrm>
          <a:prstGeom prst="ellipse">
            <a:avLst/>
          </a:prstGeom>
          <a:solidFill>
            <a:schemeClr val="bg1"/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lIns="0" rIns="0" rtlCol="0" anchor="ctr">
            <a:normAutofit/>
          </a:bodyPr>
          <a:lstStyle>
            <a:lvl1pPr marL="0" indent="0" algn="ctr">
              <a:buNone/>
              <a:defRPr sz="1200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pPr rtl="0"/>
            <a:r>
              <a:rPr lang="en-GB" noProof="0"/>
              <a:t>Insert Image</a:t>
            </a:r>
          </a:p>
        </p:txBody>
      </p:sp>
      <p:sp>
        <p:nvSpPr>
          <p:cNvPr id="17" name="Text Placeholder 7">
            <a:extLst>
              <a:ext uri="{FF2B5EF4-FFF2-40B4-BE49-F238E27FC236}">
                <a16:creationId xmlns:a16="http://schemas.microsoft.com/office/drawing/2014/main" id="{8B705CE2-63BB-44EF-9494-D7197888F260}"/>
              </a:ext>
            </a:extLst>
          </p:cNvPr>
          <p:cNvSpPr>
            <a:spLocks noGrp="1"/>
          </p:cNvSpPr>
          <p:nvPr>
            <p:ph type="body" sz="quarter" idx="25" hasCustomPrompt="1"/>
          </p:nvPr>
        </p:nvSpPr>
        <p:spPr>
          <a:xfrm>
            <a:off x="762000" y="4327380"/>
            <a:ext cx="1587295" cy="166199"/>
          </a:xfrm>
          <a:noFill/>
        </p:spPr>
        <p:txBody>
          <a:bodyPr wrap="square" lIns="0" tIns="0" rIns="0" bIns="0" rtlCol="0" anchor="ctr">
            <a:noAutofit/>
          </a:bodyPr>
          <a:lstStyle>
            <a:lvl1pPr marL="0" indent="0" algn="ctr">
              <a:spcBef>
                <a:spcPts val="0"/>
              </a:spcBef>
              <a:spcAft>
                <a:spcPts val="0"/>
              </a:spcAft>
              <a:buNone/>
              <a:defRPr sz="1100" b="1">
                <a:solidFill>
                  <a:schemeClr val="accent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18" name="Text Placeholder 7">
            <a:extLst>
              <a:ext uri="{FF2B5EF4-FFF2-40B4-BE49-F238E27FC236}">
                <a16:creationId xmlns:a16="http://schemas.microsoft.com/office/drawing/2014/main" id="{91C9BD3E-CCA7-4ADF-83CB-175C316AEA84}"/>
              </a:ext>
            </a:extLst>
          </p:cNvPr>
          <p:cNvSpPr>
            <a:spLocks noGrp="1"/>
          </p:cNvSpPr>
          <p:nvPr>
            <p:ph type="body" sz="quarter" idx="26" hasCustomPrompt="1"/>
          </p:nvPr>
        </p:nvSpPr>
        <p:spPr>
          <a:xfrm>
            <a:off x="762000" y="4497392"/>
            <a:ext cx="1587295" cy="166199"/>
          </a:xfrm>
          <a:noFill/>
        </p:spPr>
        <p:txBody>
          <a:bodyPr wrap="square" lIns="0" tIns="0" rIns="0" bIns="0" rtlCol="0" anchor="t">
            <a:noAutofit/>
          </a:bodyPr>
          <a:lstStyle>
            <a:lvl1pPr marL="0" indent="0" algn="ctr">
              <a:spcBef>
                <a:spcPts val="0"/>
              </a:spcBef>
              <a:spcAft>
                <a:spcPts val="0"/>
              </a:spcAft>
              <a:buNone/>
              <a:defRPr sz="1100" b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Description</a:t>
            </a:r>
          </a:p>
        </p:txBody>
      </p:sp>
      <p:sp>
        <p:nvSpPr>
          <p:cNvPr id="19" name="Picture Placeholder 8">
            <a:extLst>
              <a:ext uri="{FF2B5EF4-FFF2-40B4-BE49-F238E27FC236}">
                <a16:creationId xmlns:a16="http://schemas.microsoft.com/office/drawing/2014/main" id="{DC756ECA-27F0-4309-A411-2021931A3A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ChangeAspect="1"/>
          </p:cNvSpPr>
          <p:nvPr>
            <p:ph type="pic" sz="quarter" idx="27" hasCustomPrompt="1"/>
          </p:nvPr>
        </p:nvSpPr>
        <p:spPr>
          <a:xfrm>
            <a:off x="2927249" y="3352800"/>
            <a:ext cx="914396" cy="914396"/>
          </a:xfrm>
          <a:prstGeom prst="ellipse">
            <a:avLst/>
          </a:prstGeom>
          <a:solidFill>
            <a:schemeClr val="bg1"/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lIns="0" rIns="0" rtlCol="0" anchor="ctr">
            <a:normAutofit/>
          </a:bodyPr>
          <a:lstStyle>
            <a:lvl1pPr marL="0" indent="0" algn="ctr">
              <a:buNone/>
              <a:defRPr sz="1200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pPr rtl="0"/>
            <a:r>
              <a:rPr lang="en-GB" noProof="0"/>
              <a:t>Insert Image</a:t>
            </a:r>
          </a:p>
        </p:txBody>
      </p:sp>
      <p:sp>
        <p:nvSpPr>
          <p:cNvPr id="20" name="Text Placeholder 7">
            <a:extLst>
              <a:ext uri="{FF2B5EF4-FFF2-40B4-BE49-F238E27FC236}">
                <a16:creationId xmlns:a16="http://schemas.microsoft.com/office/drawing/2014/main" id="{BCC1B1EE-9270-494A-B26E-3E810517012E}"/>
              </a:ext>
            </a:extLst>
          </p:cNvPr>
          <p:cNvSpPr>
            <a:spLocks noGrp="1"/>
          </p:cNvSpPr>
          <p:nvPr>
            <p:ph type="body" sz="quarter" idx="28" hasCustomPrompt="1"/>
          </p:nvPr>
        </p:nvSpPr>
        <p:spPr>
          <a:xfrm>
            <a:off x="2590800" y="4327380"/>
            <a:ext cx="1587295" cy="166199"/>
          </a:xfrm>
          <a:noFill/>
        </p:spPr>
        <p:txBody>
          <a:bodyPr wrap="square" lIns="0" tIns="0" rIns="0" bIns="0" rtlCol="0" anchor="ctr">
            <a:noAutofit/>
          </a:bodyPr>
          <a:lstStyle>
            <a:lvl1pPr marL="0" indent="0" algn="ctr">
              <a:spcBef>
                <a:spcPts val="0"/>
              </a:spcBef>
              <a:spcAft>
                <a:spcPts val="0"/>
              </a:spcAft>
              <a:buNone/>
              <a:defRPr sz="1100" b="1">
                <a:solidFill>
                  <a:schemeClr val="accent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21" name="Text Placeholder 7">
            <a:extLst>
              <a:ext uri="{FF2B5EF4-FFF2-40B4-BE49-F238E27FC236}">
                <a16:creationId xmlns:a16="http://schemas.microsoft.com/office/drawing/2014/main" id="{621D9997-09EF-468A-A3A6-7C2705CF1757}"/>
              </a:ext>
            </a:extLst>
          </p:cNvPr>
          <p:cNvSpPr>
            <a:spLocks noGrp="1"/>
          </p:cNvSpPr>
          <p:nvPr>
            <p:ph type="body" sz="quarter" idx="29" hasCustomPrompt="1"/>
          </p:nvPr>
        </p:nvSpPr>
        <p:spPr>
          <a:xfrm>
            <a:off x="2590800" y="4497392"/>
            <a:ext cx="1587295" cy="166199"/>
          </a:xfrm>
          <a:noFill/>
        </p:spPr>
        <p:txBody>
          <a:bodyPr wrap="square" lIns="0" tIns="0" rIns="0" bIns="0" rtlCol="0" anchor="t">
            <a:noAutofit/>
          </a:bodyPr>
          <a:lstStyle>
            <a:lvl1pPr marL="0" indent="0" algn="ctr">
              <a:spcBef>
                <a:spcPts val="0"/>
              </a:spcBef>
              <a:spcAft>
                <a:spcPts val="0"/>
              </a:spcAft>
              <a:buNone/>
              <a:defRPr sz="1100" b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Description</a:t>
            </a:r>
          </a:p>
        </p:txBody>
      </p:sp>
      <p:sp>
        <p:nvSpPr>
          <p:cNvPr id="22" name="Picture Placeholder 8">
            <a:extLst>
              <a:ext uri="{FF2B5EF4-FFF2-40B4-BE49-F238E27FC236}">
                <a16:creationId xmlns:a16="http://schemas.microsoft.com/office/drawing/2014/main" id="{CC2A50A3-3A8F-469D-B16E-A06FD4C2A9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ChangeAspect="1"/>
          </p:cNvSpPr>
          <p:nvPr>
            <p:ph type="pic" sz="quarter" idx="30" hasCustomPrompt="1"/>
          </p:nvPr>
        </p:nvSpPr>
        <p:spPr>
          <a:xfrm>
            <a:off x="4736999" y="3352800"/>
            <a:ext cx="914396" cy="914396"/>
          </a:xfrm>
          <a:prstGeom prst="ellipse">
            <a:avLst/>
          </a:prstGeom>
          <a:solidFill>
            <a:schemeClr val="bg1"/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lIns="0" rIns="0" rtlCol="0" anchor="ctr">
            <a:normAutofit/>
          </a:bodyPr>
          <a:lstStyle>
            <a:lvl1pPr marL="0" indent="0" algn="ctr">
              <a:buNone/>
              <a:defRPr sz="1200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pPr rtl="0"/>
            <a:r>
              <a:rPr lang="en-GB" noProof="0"/>
              <a:t>Insert Image</a:t>
            </a:r>
          </a:p>
        </p:txBody>
      </p:sp>
      <p:sp>
        <p:nvSpPr>
          <p:cNvPr id="23" name="Text Placeholder 7">
            <a:extLst>
              <a:ext uri="{FF2B5EF4-FFF2-40B4-BE49-F238E27FC236}">
                <a16:creationId xmlns:a16="http://schemas.microsoft.com/office/drawing/2014/main" id="{065EDDEE-214F-4148-8B8C-0BA5AEF7658A}"/>
              </a:ext>
            </a:extLst>
          </p:cNvPr>
          <p:cNvSpPr>
            <a:spLocks noGrp="1"/>
          </p:cNvSpPr>
          <p:nvPr>
            <p:ph type="body" sz="quarter" idx="31" hasCustomPrompt="1"/>
          </p:nvPr>
        </p:nvSpPr>
        <p:spPr>
          <a:xfrm>
            <a:off x="4400550" y="4327380"/>
            <a:ext cx="1587295" cy="166199"/>
          </a:xfrm>
          <a:noFill/>
        </p:spPr>
        <p:txBody>
          <a:bodyPr wrap="square" lIns="0" tIns="0" rIns="0" bIns="0" rtlCol="0" anchor="ctr">
            <a:noAutofit/>
          </a:bodyPr>
          <a:lstStyle>
            <a:lvl1pPr marL="0" indent="0" algn="ctr">
              <a:spcBef>
                <a:spcPts val="0"/>
              </a:spcBef>
              <a:spcAft>
                <a:spcPts val="0"/>
              </a:spcAft>
              <a:buNone/>
              <a:defRPr sz="1100" b="1">
                <a:solidFill>
                  <a:schemeClr val="accent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24" name="Text Placeholder 7">
            <a:extLst>
              <a:ext uri="{FF2B5EF4-FFF2-40B4-BE49-F238E27FC236}">
                <a16:creationId xmlns:a16="http://schemas.microsoft.com/office/drawing/2014/main" id="{520C0E2F-F27A-44AC-BB9A-74F62BEC5752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4400550" y="4497392"/>
            <a:ext cx="1587295" cy="166199"/>
          </a:xfrm>
          <a:noFill/>
        </p:spPr>
        <p:txBody>
          <a:bodyPr wrap="square" lIns="0" tIns="0" rIns="0" bIns="0" rtlCol="0" anchor="t">
            <a:noAutofit/>
          </a:bodyPr>
          <a:lstStyle>
            <a:lvl1pPr marL="0" indent="0" algn="ctr">
              <a:spcBef>
                <a:spcPts val="0"/>
              </a:spcBef>
              <a:spcAft>
                <a:spcPts val="0"/>
              </a:spcAft>
              <a:buNone/>
              <a:defRPr sz="1100" b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Description</a:t>
            </a:r>
          </a:p>
        </p:txBody>
      </p:sp>
      <p:sp>
        <p:nvSpPr>
          <p:cNvPr id="25" name="Picture Placeholder 8">
            <a:extLst>
              <a:ext uri="{FF2B5EF4-FFF2-40B4-BE49-F238E27FC236}">
                <a16:creationId xmlns:a16="http://schemas.microsoft.com/office/drawing/2014/main" id="{ADC5446D-3469-43DA-ACE3-2AEC5B9038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ChangeAspect="1"/>
          </p:cNvSpPr>
          <p:nvPr>
            <p:ph type="pic" sz="quarter" idx="33" hasCustomPrompt="1"/>
          </p:nvPr>
        </p:nvSpPr>
        <p:spPr>
          <a:xfrm>
            <a:off x="6546749" y="3352800"/>
            <a:ext cx="914396" cy="914396"/>
          </a:xfrm>
          <a:prstGeom prst="ellipse">
            <a:avLst/>
          </a:prstGeom>
          <a:solidFill>
            <a:schemeClr val="bg1"/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lIns="0" rIns="0" rtlCol="0" anchor="ctr">
            <a:normAutofit/>
          </a:bodyPr>
          <a:lstStyle>
            <a:lvl1pPr marL="0" indent="0" algn="ctr">
              <a:buNone/>
              <a:defRPr sz="1200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pPr rtl="0"/>
            <a:r>
              <a:rPr lang="en-GB" noProof="0"/>
              <a:t>Insert Image</a:t>
            </a:r>
          </a:p>
        </p:txBody>
      </p:sp>
      <p:sp>
        <p:nvSpPr>
          <p:cNvPr id="26" name="Text Placeholder 7">
            <a:extLst>
              <a:ext uri="{FF2B5EF4-FFF2-40B4-BE49-F238E27FC236}">
                <a16:creationId xmlns:a16="http://schemas.microsoft.com/office/drawing/2014/main" id="{4BF91944-817D-4080-9FC7-1C01D3C52F74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6210300" y="4327380"/>
            <a:ext cx="1587295" cy="166199"/>
          </a:xfrm>
          <a:noFill/>
        </p:spPr>
        <p:txBody>
          <a:bodyPr wrap="square" lIns="0" tIns="0" rIns="0" bIns="0" rtlCol="0" anchor="ctr">
            <a:noAutofit/>
          </a:bodyPr>
          <a:lstStyle>
            <a:lvl1pPr marL="0" indent="0" algn="ctr">
              <a:spcBef>
                <a:spcPts val="0"/>
              </a:spcBef>
              <a:spcAft>
                <a:spcPts val="0"/>
              </a:spcAft>
              <a:buNone/>
              <a:defRPr sz="1100" b="1">
                <a:solidFill>
                  <a:schemeClr val="accent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27" name="Text Placeholder 7">
            <a:extLst>
              <a:ext uri="{FF2B5EF4-FFF2-40B4-BE49-F238E27FC236}">
                <a16:creationId xmlns:a16="http://schemas.microsoft.com/office/drawing/2014/main" id="{B6FC5678-B04A-4631-9DFF-776737E9C8AC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6210300" y="4497392"/>
            <a:ext cx="1587295" cy="166199"/>
          </a:xfrm>
          <a:noFill/>
        </p:spPr>
        <p:txBody>
          <a:bodyPr wrap="square" lIns="0" tIns="0" rIns="0" bIns="0" rtlCol="0" anchor="t">
            <a:noAutofit/>
          </a:bodyPr>
          <a:lstStyle>
            <a:lvl1pPr marL="0" indent="0" algn="ctr">
              <a:spcBef>
                <a:spcPts val="0"/>
              </a:spcBef>
              <a:spcAft>
                <a:spcPts val="0"/>
              </a:spcAft>
              <a:buNone/>
              <a:defRPr sz="1100" b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Description</a:t>
            </a:r>
          </a:p>
        </p:txBody>
      </p:sp>
      <p:sp>
        <p:nvSpPr>
          <p:cNvPr id="28" name="Picture Placeholder 8">
            <a:extLst>
              <a:ext uri="{FF2B5EF4-FFF2-40B4-BE49-F238E27FC236}">
                <a16:creationId xmlns:a16="http://schemas.microsoft.com/office/drawing/2014/main" id="{BF024C2A-A070-4BF1-BA78-8FDD47DED4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ChangeAspect="1"/>
          </p:cNvSpPr>
          <p:nvPr>
            <p:ph type="pic" sz="quarter" idx="36" hasCustomPrompt="1"/>
          </p:nvPr>
        </p:nvSpPr>
        <p:spPr>
          <a:xfrm>
            <a:off x="8353860" y="3352800"/>
            <a:ext cx="914396" cy="914396"/>
          </a:xfrm>
          <a:prstGeom prst="ellipse">
            <a:avLst/>
          </a:prstGeom>
          <a:solidFill>
            <a:schemeClr val="bg1"/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lIns="0" rIns="0" rtlCol="0" anchor="ctr">
            <a:normAutofit/>
          </a:bodyPr>
          <a:lstStyle>
            <a:lvl1pPr marL="0" indent="0" algn="ctr">
              <a:buNone/>
              <a:defRPr sz="1200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pPr rtl="0"/>
            <a:r>
              <a:rPr lang="en-GB" noProof="0"/>
              <a:t>Insert Image</a:t>
            </a:r>
          </a:p>
        </p:txBody>
      </p:sp>
      <p:sp>
        <p:nvSpPr>
          <p:cNvPr id="29" name="Text Placeholder 7">
            <a:extLst>
              <a:ext uri="{FF2B5EF4-FFF2-40B4-BE49-F238E27FC236}">
                <a16:creationId xmlns:a16="http://schemas.microsoft.com/office/drawing/2014/main" id="{72D75690-3F0F-4257-84B4-90CB4E6BB7EA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8017411" y="4327380"/>
            <a:ext cx="1587295" cy="166199"/>
          </a:xfrm>
          <a:noFill/>
        </p:spPr>
        <p:txBody>
          <a:bodyPr wrap="square" lIns="0" tIns="0" rIns="0" bIns="0" rtlCol="0" anchor="ctr">
            <a:noAutofit/>
          </a:bodyPr>
          <a:lstStyle>
            <a:lvl1pPr marL="0" indent="0" algn="ctr">
              <a:spcBef>
                <a:spcPts val="0"/>
              </a:spcBef>
              <a:spcAft>
                <a:spcPts val="0"/>
              </a:spcAft>
              <a:buNone/>
              <a:defRPr sz="1100" b="1">
                <a:solidFill>
                  <a:schemeClr val="accent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30" name="Text Placeholder 7">
            <a:extLst>
              <a:ext uri="{FF2B5EF4-FFF2-40B4-BE49-F238E27FC236}">
                <a16:creationId xmlns:a16="http://schemas.microsoft.com/office/drawing/2014/main" id="{FC3E89DF-7D8F-458A-910F-B06B607998AF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8017411" y="4497392"/>
            <a:ext cx="1587295" cy="166199"/>
          </a:xfrm>
          <a:noFill/>
        </p:spPr>
        <p:txBody>
          <a:bodyPr wrap="square" lIns="0" tIns="0" rIns="0" bIns="0" rtlCol="0" anchor="t">
            <a:noAutofit/>
          </a:bodyPr>
          <a:lstStyle>
            <a:lvl1pPr marL="0" indent="0" algn="ctr">
              <a:spcBef>
                <a:spcPts val="0"/>
              </a:spcBef>
              <a:spcAft>
                <a:spcPts val="0"/>
              </a:spcAft>
              <a:buNone/>
              <a:defRPr sz="1100" b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Description</a:t>
            </a:r>
          </a:p>
        </p:txBody>
      </p:sp>
      <p:sp>
        <p:nvSpPr>
          <p:cNvPr id="31" name="Picture Placeholder 8">
            <a:extLst>
              <a:ext uri="{FF2B5EF4-FFF2-40B4-BE49-F238E27FC236}">
                <a16:creationId xmlns:a16="http://schemas.microsoft.com/office/drawing/2014/main" id="{49030BC1-7B5E-4BBD-AB44-8615DCFD46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ChangeAspect="1"/>
          </p:cNvSpPr>
          <p:nvPr>
            <p:ph type="pic" sz="quarter" idx="39" hasCustomPrompt="1"/>
          </p:nvPr>
        </p:nvSpPr>
        <p:spPr>
          <a:xfrm>
            <a:off x="10160971" y="3352800"/>
            <a:ext cx="914396" cy="914396"/>
          </a:xfrm>
          <a:prstGeom prst="ellipse">
            <a:avLst/>
          </a:prstGeom>
          <a:solidFill>
            <a:schemeClr val="bg1"/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lIns="0" rIns="0" rtlCol="0" anchor="ctr">
            <a:normAutofit/>
          </a:bodyPr>
          <a:lstStyle>
            <a:lvl1pPr marL="0" indent="0" algn="ctr">
              <a:buNone/>
              <a:defRPr sz="1200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pPr rtl="0"/>
            <a:r>
              <a:rPr lang="en-GB" noProof="0"/>
              <a:t>Insert Image</a:t>
            </a:r>
          </a:p>
        </p:txBody>
      </p:sp>
      <p:sp>
        <p:nvSpPr>
          <p:cNvPr id="32" name="Text Placeholder 7">
            <a:extLst>
              <a:ext uri="{FF2B5EF4-FFF2-40B4-BE49-F238E27FC236}">
                <a16:creationId xmlns:a16="http://schemas.microsoft.com/office/drawing/2014/main" id="{10ED1CED-11B2-4927-93A4-CE47939F0AEC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9824522" y="4327380"/>
            <a:ext cx="1587295" cy="166199"/>
          </a:xfrm>
          <a:noFill/>
        </p:spPr>
        <p:txBody>
          <a:bodyPr wrap="square" lIns="0" tIns="0" rIns="0" bIns="0" rtlCol="0" anchor="ctr">
            <a:noAutofit/>
          </a:bodyPr>
          <a:lstStyle>
            <a:lvl1pPr marL="0" indent="0" algn="ctr">
              <a:spcBef>
                <a:spcPts val="0"/>
              </a:spcBef>
              <a:spcAft>
                <a:spcPts val="0"/>
              </a:spcAft>
              <a:buNone/>
              <a:defRPr sz="1100" b="1">
                <a:solidFill>
                  <a:schemeClr val="accent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33" name="Text Placeholder 7">
            <a:extLst>
              <a:ext uri="{FF2B5EF4-FFF2-40B4-BE49-F238E27FC236}">
                <a16:creationId xmlns:a16="http://schemas.microsoft.com/office/drawing/2014/main" id="{39E2E141-317E-41F9-853F-B96493C8FB9B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9824522" y="4497392"/>
            <a:ext cx="1587295" cy="166199"/>
          </a:xfrm>
          <a:noFill/>
        </p:spPr>
        <p:txBody>
          <a:bodyPr wrap="square" lIns="0" tIns="0" rIns="0" bIns="0" rtlCol="0" anchor="t">
            <a:noAutofit/>
          </a:bodyPr>
          <a:lstStyle>
            <a:lvl1pPr marL="0" indent="0" algn="ctr">
              <a:spcBef>
                <a:spcPts val="0"/>
              </a:spcBef>
              <a:spcAft>
                <a:spcPts val="0"/>
              </a:spcAft>
              <a:buNone/>
              <a:defRPr sz="1100" b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Description</a:t>
            </a:r>
          </a:p>
        </p:txBody>
      </p:sp>
      <p:cxnSp>
        <p:nvCxnSpPr>
          <p:cNvPr id="34" name="Straight Connector 33">
            <a:extLst>
              <a:ext uri="{FF2B5EF4-FFF2-40B4-BE49-F238E27FC236}">
                <a16:creationId xmlns:a16="http://schemas.microsoft.com/office/drawing/2014/main" id="{A69BD202-1C38-47A5-8B06-0AADB78AAE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 rot="16200000">
            <a:off x="6165169" y="2642433"/>
            <a:ext cx="0" cy="5564151"/>
          </a:xfrm>
          <a:prstGeom prst="line">
            <a:avLst/>
          </a:prstGeom>
          <a:ln w="254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8" name="Picture Placeholder 8">
            <a:extLst>
              <a:ext uri="{FF2B5EF4-FFF2-40B4-BE49-F238E27FC236}">
                <a16:creationId xmlns:a16="http://schemas.microsoft.com/office/drawing/2014/main" id="{68CF0B9D-069C-46BA-9B77-7BDE114F3E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ChangeAspect="1"/>
          </p:cNvSpPr>
          <p:nvPr>
            <p:ph type="pic" sz="quarter" idx="45" hasCustomPrompt="1"/>
          </p:nvPr>
        </p:nvSpPr>
        <p:spPr>
          <a:xfrm>
            <a:off x="2927249" y="4967309"/>
            <a:ext cx="914396" cy="914396"/>
          </a:xfrm>
          <a:prstGeom prst="ellipse">
            <a:avLst/>
          </a:prstGeom>
          <a:solidFill>
            <a:schemeClr val="bg1"/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lIns="0" rIns="0" rtlCol="0" anchor="ctr">
            <a:normAutofit/>
          </a:bodyPr>
          <a:lstStyle>
            <a:lvl1pPr marL="0" indent="0" algn="ctr">
              <a:buNone/>
              <a:defRPr sz="1200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pPr rtl="0"/>
            <a:r>
              <a:rPr lang="en-GB" noProof="0"/>
              <a:t>Insert Image</a:t>
            </a:r>
          </a:p>
        </p:txBody>
      </p:sp>
      <p:sp>
        <p:nvSpPr>
          <p:cNvPr id="39" name="Text Placeholder 7">
            <a:extLst>
              <a:ext uri="{FF2B5EF4-FFF2-40B4-BE49-F238E27FC236}">
                <a16:creationId xmlns:a16="http://schemas.microsoft.com/office/drawing/2014/main" id="{6EB5CB55-9BF0-4309-AA93-9540CDA1CE22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2590800" y="5988389"/>
            <a:ext cx="1587295" cy="166199"/>
          </a:xfrm>
          <a:noFill/>
        </p:spPr>
        <p:txBody>
          <a:bodyPr wrap="square" lIns="0" tIns="0" rIns="0" bIns="0" rtlCol="0" anchor="ctr">
            <a:noAutofit/>
          </a:bodyPr>
          <a:lstStyle>
            <a:lvl1pPr marL="0" indent="0" algn="ctr">
              <a:spcBef>
                <a:spcPts val="0"/>
              </a:spcBef>
              <a:spcAft>
                <a:spcPts val="0"/>
              </a:spcAft>
              <a:buNone/>
              <a:defRPr sz="1100" b="1">
                <a:solidFill>
                  <a:schemeClr val="accent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40" name="Text Placeholder 7">
            <a:extLst>
              <a:ext uri="{FF2B5EF4-FFF2-40B4-BE49-F238E27FC236}">
                <a16:creationId xmlns:a16="http://schemas.microsoft.com/office/drawing/2014/main" id="{184A6FF6-89E5-41B3-83AD-E1F1AC1C7187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2590800" y="6158401"/>
            <a:ext cx="1587295" cy="166199"/>
          </a:xfrm>
          <a:noFill/>
        </p:spPr>
        <p:txBody>
          <a:bodyPr wrap="square" lIns="0" tIns="0" rIns="0" bIns="0" rtlCol="0" anchor="t">
            <a:noAutofit/>
          </a:bodyPr>
          <a:lstStyle>
            <a:lvl1pPr marL="0" indent="0" algn="ctr">
              <a:spcBef>
                <a:spcPts val="0"/>
              </a:spcBef>
              <a:spcAft>
                <a:spcPts val="0"/>
              </a:spcAft>
              <a:buNone/>
              <a:defRPr sz="1100" b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Description</a:t>
            </a:r>
          </a:p>
        </p:txBody>
      </p:sp>
      <p:sp>
        <p:nvSpPr>
          <p:cNvPr id="41" name="Picture Placeholder 8">
            <a:extLst>
              <a:ext uri="{FF2B5EF4-FFF2-40B4-BE49-F238E27FC236}">
                <a16:creationId xmlns:a16="http://schemas.microsoft.com/office/drawing/2014/main" id="{65909E03-0C86-44C4-9260-484E8CF631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ChangeAspect="1"/>
          </p:cNvSpPr>
          <p:nvPr>
            <p:ph type="pic" sz="quarter" idx="48" hasCustomPrompt="1"/>
          </p:nvPr>
        </p:nvSpPr>
        <p:spPr>
          <a:xfrm>
            <a:off x="4736999" y="4967309"/>
            <a:ext cx="914396" cy="914396"/>
          </a:xfrm>
          <a:prstGeom prst="ellipse">
            <a:avLst/>
          </a:prstGeom>
          <a:solidFill>
            <a:schemeClr val="bg1"/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lIns="0" rIns="0" rtlCol="0" anchor="ctr">
            <a:normAutofit/>
          </a:bodyPr>
          <a:lstStyle>
            <a:lvl1pPr marL="0" indent="0" algn="ctr">
              <a:buNone/>
              <a:defRPr sz="1200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pPr rtl="0"/>
            <a:r>
              <a:rPr lang="en-GB" noProof="0"/>
              <a:t>Insert Image</a:t>
            </a:r>
          </a:p>
        </p:txBody>
      </p:sp>
      <p:sp>
        <p:nvSpPr>
          <p:cNvPr id="42" name="Text Placeholder 7">
            <a:extLst>
              <a:ext uri="{FF2B5EF4-FFF2-40B4-BE49-F238E27FC236}">
                <a16:creationId xmlns:a16="http://schemas.microsoft.com/office/drawing/2014/main" id="{0D08C690-4C72-47C4-ADBC-6DBFC463FC37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4400550" y="5988389"/>
            <a:ext cx="1587295" cy="166199"/>
          </a:xfrm>
          <a:noFill/>
        </p:spPr>
        <p:txBody>
          <a:bodyPr wrap="square" lIns="0" tIns="0" rIns="0" bIns="0" rtlCol="0" anchor="ctr">
            <a:noAutofit/>
          </a:bodyPr>
          <a:lstStyle>
            <a:lvl1pPr marL="0" indent="0" algn="ctr">
              <a:spcBef>
                <a:spcPts val="0"/>
              </a:spcBef>
              <a:spcAft>
                <a:spcPts val="0"/>
              </a:spcAft>
              <a:buNone/>
              <a:defRPr sz="1100" b="1">
                <a:solidFill>
                  <a:schemeClr val="accent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43" name="Text Placeholder 7">
            <a:extLst>
              <a:ext uri="{FF2B5EF4-FFF2-40B4-BE49-F238E27FC236}">
                <a16:creationId xmlns:a16="http://schemas.microsoft.com/office/drawing/2014/main" id="{FEBB122E-6E5D-4B48-91C0-C6EB8BA3D2D9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4400550" y="6158401"/>
            <a:ext cx="1587295" cy="166199"/>
          </a:xfrm>
          <a:noFill/>
        </p:spPr>
        <p:txBody>
          <a:bodyPr wrap="square" lIns="0" tIns="0" rIns="0" bIns="0" rtlCol="0" anchor="t">
            <a:noAutofit/>
          </a:bodyPr>
          <a:lstStyle>
            <a:lvl1pPr marL="0" indent="0" algn="ctr">
              <a:spcBef>
                <a:spcPts val="0"/>
              </a:spcBef>
              <a:spcAft>
                <a:spcPts val="0"/>
              </a:spcAft>
              <a:buNone/>
              <a:defRPr sz="1100" b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Description</a:t>
            </a:r>
          </a:p>
        </p:txBody>
      </p:sp>
      <p:sp>
        <p:nvSpPr>
          <p:cNvPr id="44" name="Picture Placeholder 8">
            <a:extLst>
              <a:ext uri="{FF2B5EF4-FFF2-40B4-BE49-F238E27FC236}">
                <a16:creationId xmlns:a16="http://schemas.microsoft.com/office/drawing/2014/main" id="{A968314E-9F6B-4D90-BC2A-C5BB6AC70F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ChangeAspect="1"/>
          </p:cNvSpPr>
          <p:nvPr>
            <p:ph type="pic" sz="quarter" idx="51" hasCustomPrompt="1"/>
          </p:nvPr>
        </p:nvSpPr>
        <p:spPr>
          <a:xfrm>
            <a:off x="6546749" y="4967309"/>
            <a:ext cx="914396" cy="914396"/>
          </a:xfrm>
          <a:prstGeom prst="ellipse">
            <a:avLst/>
          </a:prstGeom>
          <a:solidFill>
            <a:schemeClr val="bg1"/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lIns="0" rIns="0" rtlCol="0" anchor="ctr">
            <a:normAutofit/>
          </a:bodyPr>
          <a:lstStyle>
            <a:lvl1pPr marL="0" indent="0" algn="ctr">
              <a:buNone/>
              <a:defRPr sz="1200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pPr rtl="0"/>
            <a:r>
              <a:rPr lang="en-GB" noProof="0"/>
              <a:t>Insert Image</a:t>
            </a:r>
          </a:p>
        </p:txBody>
      </p:sp>
      <p:sp>
        <p:nvSpPr>
          <p:cNvPr id="45" name="Text Placeholder 7">
            <a:extLst>
              <a:ext uri="{FF2B5EF4-FFF2-40B4-BE49-F238E27FC236}">
                <a16:creationId xmlns:a16="http://schemas.microsoft.com/office/drawing/2014/main" id="{98FF5C01-8CE1-475F-A59A-011328494FC8}"/>
              </a:ext>
            </a:extLst>
          </p:cNvPr>
          <p:cNvSpPr>
            <a:spLocks noGrp="1"/>
          </p:cNvSpPr>
          <p:nvPr>
            <p:ph type="body" sz="quarter" idx="52" hasCustomPrompt="1"/>
          </p:nvPr>
        </p:nvSpPr>
        <p:spPr>
          <a:xfrm>
            <a:off x="6210300" y="5988389"/>
            <a:ext cx="1587295" cy="166199"/>
          </a:xfrm>
          <a:noFill/>
        </p:spPr>
        <p:txBody>
          <a:bodyPr wrap="square" lIns="0" tIns="0" rIns="0" bIns="0" rtlCol="0" anchor="ctr">
            <a:noAutofit/>
          </a:bodyPr>
          <a:lstStyle>
            <a:lvl1pPr marL="0" indent="0" algn="ctr">
              <a:spcBef>
                <a:spcPts val="0"/>
              </a:spcBef>
              <a:spcAft>
                <a:spcPts val="0"/>
              </a:spcAft>
              <a:buNone/>
              <a:defRPr sz="1100" b="1">
                <a:solidFill>
                  <a:schemeClr val="accent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46" name="Text Placeholder 7">
            <a:extLst>
              <a:ext uri="{FF2B5EF4-FFF2-40B4-BE49-F238E27FC236}">
                <a16:creationId xmlns:a16="http://schemas.microsoft.com/office/drawing/2014/main" id="{DC690F93-088F-498C-9B26-2DCE00A1145F}"/>
              </a:ext>
            </a:extLst>
          </p:cNvPr>
          <p:cNvSpPr>
            <a:spLocks noGrp="1"/>
          </p:cNvSpPr>
          <p:nvPr>
            <p:ph type="body" sz="quarter" idx="53" hasCustomPrompt="1"/>
          </p:nvPr>
        </p:nvSpPr>
        <p:spPr>
          <a:xfrm>
            <a:off x="6210300" y="6158401"/>
            <a:ext cx="1587295" cy="166199"/>
          </a:xfrm>
          <a:noFill/>
        </p:spPr>
        <p:txBody>
          <a:bodyPr wrap="square" lIns="0" tIns="0" rIns="0" bIns="0" rtlCol="0" anchor="t">
            <a:noAutofit/>
          </a:bodyPr>
          <a:lstStyle>
            <a:lvl1pPr marL="0" indent="0" algn="ctr">
              <a:spcBef>
                <a:spcPts val="0"/>
              </a:spcBef>
              <a:spcAft>
                <a:spcPts val="0"/>
              </a:spcAft>
              <a:buNone/>
              <a:defRPr sz="1100" b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Description</a:t>
            </a:r>
          </a:p>
        </p:txBody>
      </p:sp>
      <p:sp>
        <p:nvSpPr>
          <p:cNvPr id="47" name="Picture Placeholder 8">
            <a:extLst>
              <a:ext uri="{FF2B5EF4-FFF2-40B4-BE49-F238E27FC236}">
                <a16:creationId xmlns:a16="http://schemas.microsoft.com/office/drawing/2014/main" id="{1D462CE1-BEE9-45C4-AB54-354D05E69D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ChangeAspect="1"/>
          </p:cNvSpPr>
          <p:nvPr>
            <p:ph type="pic" sz="quarter" idx="54" hasCustomPrompt="1"/>
          </p:nvPr>
        </p:nvSpPr>
        <p:spPr>
          <a:xfrm>
            <a:off x="8353860" y="4967309"/>
            <a:ext cx="914396" cy="914396"/>
          </a:xfrm>
          <a:prstGeom prst="ellipse">
            <a:avLst/>
          </a:prstGeom>
          <a:solidFill>
            <a:schemeClr val="bg1"/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lIns="0" rIns="0" rtlCol="0" anchor="ctr">
            <a:normAutofit/>
          </a:bodyPr>
          <a:lstStyle>
            <a:lvl1pPr marL="0" indent="0" algn="ctr">
              <a:buNone/>
              <a:defRPr sz="1200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pPr rtl="0"/>
            <a:r>
              <a:rPr lang="en-GB" noProof="0"/>
              <a:t>Insert Image</a:t>
            </a:r>
          </a:p>
        </p:txBody>
      </p:sp>
      <p:sp>
        <p:nvSpPr>
          <p:cNvPr id="48" name="Text Placeholder 7">
            <a:extLst>
              <a:ext uri="{FF2B5EF4-FFF2-40B4-BE49-F238E27FC236}">
                <a16:creationId xmlns:a16="http://schemas.microsoft.com/office/drawing/2014/main" id="{9FA2731A-D1B2-4144-8373-12B9313F9BFD}"/>
              </a:ext>
            </a:extLst>
          </p:cNvPr>
          <p:cNvSpPr>
            <a:spLocks noGrp="1"/>
          </p:cNvSpPr>
          <p:nvPr>
            <p:ph type="body" sz="quarter" idx="55" hasCustomPrompt="1"/>
          </p:nvPr>
        </p:nvSpPr>
        <p:spPr>
          <a:xfrm>
            <a:off x="8017411" y="5988389"/>
            <a:ext cx="1587295" cy="166199"/>
          </a:xfrm>
          <a:noFill/>
        </p:spPr>
        <p:txBody>
          <a:bodyPr wrap="square" lIns="0" tIns="0" rIns="0" bIns="0" rtlCol="0" anchor="ctr">
            <a:noAutofit/>
          </a:bodyPr>
          <a:lstStyle>
            <a:lvl1pPr marL="0" indent="0" algn="ctr">
              <a:spcBef>
                <a:spcPts val="0"/>
              </a:spcBef>
              <a:spcAft>
                <a:spcPts val="0"/>
              </a:spcAft>
              <a:buNone/>
              <a:defRPr sz="1100" b="1">
                <a:solidFill>
                  <a:schemeClr val="accent1"/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NAME</a:t>
            </a:r>
          </a:p>
        </p:txBody>
      </p:sp>
      <p:sp>
        <p:nvSpPr>
          <p:cNvPr id="49" name="Text Placeholder 7">
            <a:extLst>
              <a:ext uri="{FF2B5EF4-FFF2-40B4-BE49-F238E27FC236}">
                <a16:creationId xmlns:a16="http://schemas.microsoft.com/office/drawing/2014/main" id="{F61DF59D-6B27-4EC6-A151-0F9B99DC8051}"/>
              </a:ext>
            </a:extLst>
          </p:cNvPr>
          <p:cNvSpPr>
            <a:spLocks noGrp="1"/>
          </p:cNvSpPr>
          <p:nvPr>
            <p:ph type="body" sz="quarter" idx="56" hasCustomPrompt="1"/>
          </p:nvPr>
        </p:nvSpPr>
        <p:spPr>
          <a:xfrm>
            <a:off x="8017411" y="6158401"/>
            <a:ext cx="1587295" cy="166199"/>
          </a:xfrm>
          <a:noFill/>
        </p:spPr>
        <p:txBody>
          <a:bodyPr wrap="square" lIns="0" tIns="0" rIns="0" bIns="0" rtlCol="0" anchor="t">
            <a:noAutofit/>
          </a:bodyPr>
          <a:lstStyle>
            <a:lvl1pPr marL="0" indent="0" algn="ctr">
              <a:spcBef>
                <a:spcPts val="0"/>
              </a:spcBef>
              <a:spcAft>
                <a:spcPts val="0"/>
              </a:spcAft>
              <a:buNone/>
              <a:defRPr sz="1100" b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</a:defRPr>
            </a:lvl1pPr>
          </a:lstStyle>
          <a:p>
            <a:pPr lvl="0" rtl="0"/>
            <a:r>
              <a:rPr lang="en-GB" noProof="0"/>
              <a:t>Description</a:t>
            </a:r>
          </a:p>
        </p:txBody>
      </p:sp>
    </p:spTree>
    <p:extLst>
      <p:ext uri="{BB962C8B-B14F-4D97-AF65-F5344CB8AC3E}">
        <p14:creationId xmlns:p14="http://schemas.microsoft.com/office/powerpoint/2010/main" val="1020462147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orient="horz" pos="720">
          <p15:clr>
            <a:srgbClr val="FBAE40"/>
          </p15:clr>
        </p15:guide>
      </p15:sldGuideLst>
    </p:ext>
  </p:extLst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Title Side patch 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" name="Freeform: Shape 33">
            <a:extLst>
              <a:ext uri="{FF2B5EF4-FFF2-40B4-BE49-F238E27FC236}">
                <a16:creationId xmlns:a16="http://schemas.microsoft.com/office/drawing/2014/main" id="{724AA86D-A811-42CE-8C83-8053DFC667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-1" y="0"/>
            <a:ext cx="8329286" cy="6858000"/>
          </a:xfrm>
          <a:custGeom>
            <a:avLst/>
            <a:gdLst>
              <a:gd name="connsiteX0" fmla="*/ 0 w 8329286"/>
              <a:gd name="connsiteY0" fmla="*/ 0 h 6858000"/>
              <a:gd name="connsiteX1" fmla="*/ 8329286 w 8329286"/>
              <a:gd name="connsiteY1" fmla="*/ 0 h 6858000"/>
              <a:gd name="connsiteX2" fmla="*/ 8329286 w 8329286"/>
              <a:gd name="connsiteY2" fmla="*/ 68183 h 6858000"/>
              <a:gd name="connsiteX3" fmla="*/ 3175958 w 8329286"/>
              <a:gd name="connsiteY3" fmla="*/ 6858000 h 6858000"/>
              <a:gd name="connsiteX4" fmla="*/ 0 w 8329286"/>
              <a:gd name="connsiteY4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8329286" h="6858000">
                <a:moveTo>
                  <a:pt x="0" y="0"/>
                </a:moveTo>
                <a:lnTo>
                  <a:pt x="8329286" y="0"/>
                </a:lnTo>
                <a:lnTo>
                  <a:pt x="8329286" y="68183"/>
                </a:lnTo>
                <a:lnTo>
                  <a:pt x="3175958" y="6858000"/>
                </a:lnTo>
                <a:lnTo>
                  <a:pt x="0" y="6858000"/>
                </a:lnTo>
                <a:close/>
              </a:path>
            </a:pathLst>
          </a:custGeom>
          <a:solidFill>
            <a:srgbClr val="EEEEEE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0B42CCEE-B750-4EF9-BAE5-217844AE74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0"/>
            <a:ext cx="12192000" cy="112976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015F2E0-A9EE-4095-8DFC-C3BBA80FAE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8640" y="990600"/>
            <a:ext cx="10805160" cy="707886"/>
          </a:xfrm>
        </p:spPr>
        <p:txBody>
          <a:bodyPr lIns="91440" rtlCol="0" anchor="t">
            <a:normAutofit/>
          </a:bodyPr>
          <a:lstStyle>
            <a:lvl1pPr>
              <a:lnSpc>
                <a:spcPct val="100000"/>
              </a:lnSpc>
              <a:defRPr sz="4000" b="0">
                <a:latin typeface="+mj-lt"/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16" name="Slide Number Placeholder 5">
            <a:extLst>
              <a:ext uri="{FF2B5EF4-FFF2-40B4-BE49-F238E27FC236}">
                <a16:creationId xmlns:a16="http://schemas.microsoft.com/office/drawing/2014/main" id="{E0693782-2388-4647-A185-37537397019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628788" y="6339840"/>
            <a:ext cx="302281" cy="365760"/>
          </a:xfrm>
          <a:prstGeom prst="rect">
            <a:avLst/>
          </a:prstGeom>
          <a:solidFill>
            <a:schemeClr val="bg1">
              <a:alpha val="82000"/>
            </a:schemeClr>
          </a:solidFill>
          <a:ln>
            <a:solidFill>
              <a:schemeClr val="accent2"/>
            </a:solidFill>
          </a:ln>
        </p:spPr>
        <p:txBody>
          <a:bodyPr vert="horz" lIns="0" tIns="45720" rIns="0" bIns="45720" rtlCol="0" anchor="ctr"/>
          <a:lstStyle>
            <a:lvl1pPr algn="ctr">
              <a:defRPr sz="100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pPr rtl="0"/>
            <a:fld id="{4FAB73BC-B049-4115-A692-8D63A059BFB8}" type="slidenum">
              <a:rPr lang="en-GB" noProof="0" smtClean="0"/>
              <a:pPr rtl="0"/>
              <a:t>‹#›</a:t>
            </a:fld>
            <a:endParaRPr lang="en-GB" noProof="0"/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89314C5F-7D40-40CF-8951-9660A5ACE1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0" y="0"/>
            <a:ext cx="8329286" cy="457200"/>
          </a:xfrm>
          <a:custGeom>
            <a:avLst/>
            <a:gdLst>
              <a:gd name="connsiteX0" fmla="*/ 0 w 8329286"/>
              <a:gd name="connsiteY0" fmla="*/ 0 h 457200"/>
              <a:gd name="connsiteX1" fmla="*/ 8329286 w 8329286"/>
              <a:gd name="connsiteY1" fmla="*/ 0 h 457200"/>
              <a:gd name="connsiteX2" fmla="*/ 7982281 w 8329286"/>
              <a:gd name="connsiteY2" fmla="*/ 457200 h 457200"/>
              <a:gd name="connsiteX3" fmla="*/ 0 w 8329286"/>
              <a:gd name="connsiteY3" fmla="*/ 457200 h 457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329286" h="457200">
                <a:moveTo>
                  <a:pt x="0" y="0"/>
                </a:moveTo>
                <a:lnTo>
                  <a:pt x="8329286" y="0"/>
                </a:lnTo>
                <a:lnTo>
                  <a:pt x="7982281" y="457200"/>
                </a:lnTo>
                <a:lnTo>
                  <a:pt x="0" y="457200"/>
                </a:lnTo>
                <a:close/>
              </a:path>
            </a:pathLst>
          </a:custGeom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80005240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orient="horz" pos="720">
          <p15:clr>
            <a:srgbClr val="FBAE40"/>
          </p15:clr>
        </p15:guide>
      </p15:sldGuideLst>
    </p:ext>
  </p:extLst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Image Caption Content_Blue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A623EB06-2F79-4698-807D-96A58B4F1D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0" y="0"/>
            <a:ext cx="8329286" cy="6858000"/>
          </a:xfrm>
          <a:custGeom>
            <a:avLst/>
            <a:gdLst>
              <a:gd name="connsiteX0" fmla="*/ 0 w 8329286"/>
              <a:gd name="connsiteY0" fmla="*/ 0 h 6858000"/>
              <a:gd name="connsiteX1" fmla="*/ 8329286 w 8329286"/>
              <a:gd name="connsiteY1" fmla="*/ 0 h 6858000"/>
              <a:gd name="connsiteX2" fmla="*/ 3124200 w 8329286"/>
              <a:gd name="connsiteY2" fmla="*/ 6858000 h 6858000"/>
              <a:gd name="connsiteX3" fmla="*/ 0 w 8329286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329286" h="6858000">
                <a:moveTo>
                  <a:pt x="0" y="0"/>
                </a:moveTo>
                <a:lnTo>
                  <a:pt x="8329286" y="0"/>
                </a:lnTo>
                <a:lnTo>
                  <a:pt x="31242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1"/>
          </a:solidFill>
          <a:effectLst>
            <a:outerShdw blurRad="228600" dist="38100" algn="l" rotWithShape="0">
              <a:prstClr val="black">
                <a:alpha val="40000"/>
              </a:prstClr>
            </a:outerShdw>
          </a:effectLst>
        </p:spPr>
        <p:txBody>
          <a:bodyPr wrap="square" rtlCol="0" anchor="ctr">
            <a:noAutofit/>
          </a:bodyPr>
          <a:lstStyle>
            <a:lvl1pPr marL="0" indent="0" algn="ctr">
              <a:buNone/>
              <a:defRPr/>
            </a:lvl1pPr>
          </a:lstStyle>
          <a:p>
            <a:pPr rtl="0"/>
            <a:r>
              <a:rPr lang="en-GB" noProof="0"/>
              <a:t>Insert Image</a:t>
            </a:r>
          </a:p>
        </p:txBody>
      </p:sp>
      <p:sp>
        <p:nvSpPr>
          <p:cNvPr id="17" name="Text Placeholder 16">
            <a:extLst>
              <a:ext uri="{FF2B5EF4-FFF2-40B4-BE49-F238E27FC236}">
                <a16:creationId xmlns:a16="http://schemas.microsoft.com/office/drawing/2014/main" id="{FF9E63E5-568A-4FA2-9851-E5BFA12B85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990600" y="609600"/>
            <a:ext cx="4648200" cy="6248400"/>
          </a:xfrm>
          <a:solidFill>
            <a:schemeClr val="bg1"/>
          </a:solidFill>
          <a:effectLst>
            <a:outerShdw blurRad="355600" dist="38100" dir="2700000" algn="tl" rotWithShape="0">
              <a:prstClr val="black">
                <a:alpha val="40000"/>
              </a:prstClr>
            </a:outerShdw>
          </a:effectLst>
        </p:spPr>
        <p:txBody>
          <a:bodyPr rtlCol="0"/>
          <a:lstStyle>
            <a:lvl1pPr marL="0" indent="0">
              <a:buNone/>
              <a:defRPr>
                <a:solidFill>
                  <a:schemeClr val="tx1">
                    <a:alpha val="0"/>
                  </a:schemeClr>
                </a:solidFill>
              </a:defRPr>
            </a:lvl1pPr>
          </a:lstStyle>
          <a:p>
            <a:pPr lvl="0" rtl="0"/>
            <a:r>
              <a:rPr lang="en-GB" noProof="0"/>
              <a:t>I</a:t>
            </a: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257300" y="3962400"/>
            <a:ext cx="4114800" cy="1981200"/>
          </a:xfrm>
        </p:spPr>
        <p:txBody>
          <a:bodyPr rtlCol="0" anchor="ctr">
            <a:noAutofit/>
          </a:bodyPr>
          <a:lstStyle>
            <a:lvl1pPr algn="ctr">
              <a:lnSpc>
                <a:spcPct val="80000"/>
              </a:lnSpc>
              <a:defRPr sz="4000" b="0" spc="200" baseline="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057900" y="4114800"/>
            <a:ext cx="4876800" cy="1371602"/>
          </a:xfrm>
        </p:spPr>
        <p:txBody>
          <a:bodyPr lIns="91440" rIns="91440" rtlCol="0" anchor="ctr">
            <a:norm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600">
                <a:solidFill>
                  <a:schemeClr val="bg1"/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800"/>
            </a:lvl4pPr>
            <a:lvl5pPr marL="1828800" indent="0" algn="ctr">
              <a:buNone/>
              <a:defRPr sz="1800"/>
            </a:lvl5pPr>
            <a:lvl6pPr marL="2286000" indent="0" algn="ctr">
              <a:buNone/>
              <a:defRPr sz="1800"/>
            </a:lvl6pPr>
            <a:lvl7pPr marL="2743200" indent="0" algn="ctr">
              <a:buNone/>
              <a:defRPr sz="1800"/>
            </a:lvl7pPr>
            <a:lvl8pPr marL="3200400" indent="0" algn="ctr">
              <a:buNone/>
              <a:defRPr sz="1800"/>
            </a:lvl8pPr>
            <a:lvl9pPr marL="3657600" indent="0" algn="ctr">
              <a:buNone/>
              <a:defRPr sz="18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7" name="Text Placeholder 16">
            <a:extLst>
              <a:ext uri="{FF2B5EF4-FFF2-40B4-BE49-F238E27FC236}">
                <a16:creationId xmlns:a16="http://schemas.microsoft.com/office/drawing/2014/main" id="{D6D785D2-DAEB-48F3-AB8A-2954F03ACD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 rot="16200000">
            <a:off x="381000" y="4840091"/>
            <a:ext cx="1219200" cy="225818"/>
          </a:xfrm>
          <a:solidFill>
            <a:schemeClr val="accent2"/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rtlCol="0"/>
          <a:lstStyle>
            <a:lvl1pPr marL="0" indent="0">
              <a:buNone/>
              <a:defRPr>
                <a:solidFill>
                  <a:schemeClr val="tx1">
                    <a:alpha val="0"/>
                  </a:schemeClr>
                </a:solidFill>
              </a:defRPr>
            </a:lvl1pPr>
          </a:lstStyle>
          <a:p>
            <a:pPr lvl="0" rtl="0"/>
            <a:r>
              <a:rPr lang="en-GB" noProof="0"/>
              <a:t>I</a:t>
            </a:r>
          </a:p>
        </p:txBody>
      </p:sp>
      <p:sp>
        <p:nvSpPr>
          <p:cNvPr id="8" name="Text Placeholder 16">
            <a:extLst>
              <a:ext uri="{FF2B5EF4-FFF2-40B4-BE49-F238E27FC236}">
                <a16:creationId xmlns:a16="http://schemas.microsoft.com/office/drawing/2014/main" id="{BB42ECCE-195D-45F5-94EB-137CEFCFE9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 rot="16200000">
            <a:off x="5029200" y="4840092"/>
            <a:ext cx="1219200" cy="225818"/>
          </a:xfrm>
          <a:solidFill>
            <a:schemeClr val="accent2"/>
          </a:solidFill>
          <a:effectLst>
            <a:outerShdw blurRad="50800" dist="38100" dir="18900000" algn="bl" rotWithShape="0">
              <a:prstClr val="black">
                <a:alpha val="40000"/>
              </a:prstClr>
            </a:outerShdw>
          </a:effectLst>
        </p:spPr>
        <p:txBody>
          <a:bodyPr rtlCol="0"/>
          <a:lstStyle>
            <a:lvl1pPr marL="0" indent="0">
              <a:buNone/>
              <a:defRPr>
                <a:solidFill>
                  <a:schemeClr val="tx1">
                    <a:alpha val="0"/>
                  </a:schemeClr>
                </a:solidFill>
              </a:defRPr>
            </a:lvl1pPr>
          </a:lstStyle>
          <a:p>
            <a:pPr lvl="0" rtl="0"/>
            <a:r>
              <a:rPr lang="en-GB" noProof="0"/>
              <a:t>I</a:t>
            </a:r>
          </a:p>
        </p:txBody>
      </p:sp>
    </p:spTree>
    <p:extLst>
      <p:ext uri="{BB962C8B-B14F-4D97-AF65-F5344CB8AC3E}">
        <p14:creationId xmlns:p14="http://schemas.microsoft.com/office/powerpoint/2010/main" val="3192705734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Image Caption Content_Orange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A623EB06-2F79-4698-807D-96A58B4F1D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0" y="0"/>
            <a:ext cx="8329286" cy="6858000"/>
          </a:xfrm>
          <a:custGeom>
            <a:avLst/>
            <a:gdLst>
              <a:gd name="connsiteX0" fmla="*/ 0 w 8329286"/>
              <a:gd name="connsiteY0" fmla="*/ 0 h 6858000"/>
              <a:gd name="connsiteX1" fmla="*/ 8329286 w 8329286"/>
              <a:gd name="connsiteY1" fmla="*/ 0 h 6858000"/>
              <a:gd name="connsiteX2" fmla="*/ 3124200 w 8329286"/>
              <a:gd name="connsiteY2" fmla="*/ 6858000 h 6858000"/>
              <a:gd name="connsiteX3" fmla="*/ 0 w 8329286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329286" h="6858000">
                <a:moveTo>
                  <a:pt x="0" y="0"/>
                </a:moveTo>
                <a:lnTo>
                  <a:pt x="8329286" y="0"/>
                </a:lnTo>
                <a:lnTo>
                  <a:pt x="31242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1"/>
          </a:solidFill>
          <a:effectLst>
            <a:outerShdw blurRad="228600" dist="38100" algn="l" rotWithShape="0">
              <a:prstClr val="black">
                <a:alpha val="40000"/>
              </a:prstClr>
            </a:outerShdw>
          </a:effectLst>
        </p:spPr>
        <p:txBody>
          <a:bodyPr wrap="square" rtlCol="0" anchor="ctr">
            <a:noAutofit/>
          </a:bodyPr>
          <a:lstStyle>
            <a:lvl1pPr marL="0" indent="0" algn="ctr">
              <a:buNone/>
              <a:defRPr/>
            </a:lvl1pPr>
          </a:lstStyle>
          <a:p>
            <a:pPr rtl="0"/>
            <a:r>
              <a:rPr lang="en-GB" noProof="0"/>
              <a:t>Insert Image</a:t>
            </a:r>
          </a:p>
        </p:txBody>
      </p:sp>
      <p:sp>
        <p:nvSpPr>
          <p:cNvPr id="17" name="Text Placeholder 16">
            <a:extLst>
              <a:ext uri="{FF2B5EF4-FFF2-40B4-BE49-F238E27FC236}">
                <a16:creationId xmlns:a16="http://schemas.microsoft.com/office/drawing/2014/main" id="{FF9E63E5-568A-4FA2-9851-E5BFA12B85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990600" y="609600"/>
            <a:ext cx="4648200" cy="6248400"/>
          </a:xfrm>
          <a:solidFill>
            <a:schemeClr val="bg1"/>
          </a:solidFill>
          <a:effectLst>
            <a:outerShdw blurRad="355600" dist="38100" dir="2700000" algn="tl" rotWithShape="0">
              <a:prstClr val="black">
                <a:alpha val="40000"/>
              </a:prstClr>
            </a:outerShdw>
          </a:effectLst>
        </p:spPr>
        <p:txBody>
          <a:bodyPr rtlCol="0"/>
          <a:lstStyle>
            <a:lvl1pPr marL="0" indent="0">
              <a:buNone/>
              <a:defRPr>
                <a:solidFill>
                  <a:schemeClr val="tx1">
                    <a:alpha val="0"/>
                  </a:schemeClr>
                </a:solidFill>
              </a:defRPr>
            </a:lvl1pPr>
          </a:lstStyle>
          <a:p>
            <a:pPr lvl="0" rtl="0"/>
            <a:r>
              <a:rPr lang="en-GB" noProof="0"/>
              <a:t>I</a:t>
            </a: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257300" y="3962400"/>
            <a:ext cx="4114800" cy="1981200"/>
          </a:xfrm>
        </p:spPr>
        <p:txBody>
          <a:bodyPr rtlCol="0" anchor="ctr">
            <a:noAutofit/>
          </a:bodyPr>
          <a:lstStyle>
            <a:lvl1pPr algn="ctr">
              <a:lnSpc>
                <a:spcPct val="80000"/>
              </a:lnSpc>
              <a:defRPr sz="4000" b="0" spc="200" baseline="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057900" y="4114800"/>
            <a:ext cx="4876800" cy="1371602"/>
          </a:xfrm>
        </p:spPr>
        <p:txBody>
          <a:bodyPr lIns="91440" rIns="91440" rtlCol="0" anchor="ctr">
            <a:normAutofit/>
          </a:bodyPr>
          <a:lstStyle>
            <a:lvl1pPr marL="0" indent="0" algn="l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defRPr sz="1600">
                <a:solidFill>
                  <a:schemeClr val="bg1"/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800"/>
            </a:lvl4pPr>
            <a:lvl5pPr marL="1828800" indent="0" algn="ctr">
              <a:buNone/>
              <a:defRPr sz="1800"/>
            </a:lvl5pPr>
            <a:lvl6pPr marL="2286000" indent="0" algn="ctr">
              <a:buNone/>
              <a:defRPr sz="1800"/>
            </a:lvl6pPr>
            <a:lvl7pPr marL="2743200" indent="0" algn="ctr">
              <a:buNone/>
              <a:defRPr sz="1800"/>
            </a:lvl7pPr>
            <a:lvl8pPr marL="3200400" indent="0" algn="ctr">
              <a:buNone/>
              <a:defRPr sz="1800"/>
            </a:lvl8pPr>
            <a:lvl9pPr marL="3657600" indent="0" algn="ctr">
              <a:buNone/>
              <a:defRPr sz="18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7" name="Text Placeholder 16">
            <a:extLst>
              <a:ext uri="{FF2B5EF4-FFF2-40B4-BE49-F238E27FC236}">
                <a16:creationId xmlns:a16="http://schemas.microsoft.com/office/drawing/2014/main" id="{D6D785D2-DAEB-48F3-AB8A-2954F03ACD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 rot="16200000">
            <a:off x="381000" y="4840091"/>
            <a:ext cx="1219200" cy="225818"/>
          </a:xfrm>
          <a:solidFill>
            <a:schemeClr val="accent5"/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rtlCol="0"/>
          <a:lstStyle>
            <a:lvl1pPr marL="0" indent="0">
              <a:buNone/>
              <a:defRPr>
                <a:solidFill>
                  <a:schemeClr val="tx1">
                    <a:alpha val="0"/>
                  </a:schemeClr>
                </a:solidFill>
              </a:defRPr>
            </a:lvl1pPr>
          </a:lstStyle>
          <a:p>
            <a:pPr lvl="0" rtl="0"/>
            <a:r>
              <a:rPr lang="en-GB" noProof="0"/>
              <a:t>I</a:t>
            </a:r>
          </a:p>
        </p:txBody>
      </p:sp>
      <p:sp>
        <p:nvSpPr>
          <p:cNvPr id="8" name="Text Placeholder 16">
            <a:extLst>
              <a:ext uri="{FF2B5EF4-FFF2-40B4-BE49-F238E27FC236}">
                <a16:creationId xmlns:a16="http://schemas.microsoft.com/office/drawing/2014/main" id="{BB42ECCE-195D-45F5-94EB-137CEFCFE9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 rot="16200000">
            <a:off x="5029200" y="4840092"/>
            <a:ext cx="1219200" cy="225818"/>
          </a:xfrm>
          <a:solidFill>
            <a:schemeClr val="accent5"/>
          </a:solidFill>
          <a:effectLst>
            <a:outerShdw blurRad="50800" dist="38100" dir="18900000" algn="bl" rotWithShape="0">
              <a:prstClr val="black">
                <a:alpha val="40000"/>
              </a:prstClr>
            </a:outerShdw>
          </a:effectLst>
        </p:spPr>
        <p:txBody>
          <a:bodyPr rtlCol="0"/>
          <a:lstStyle>
            <a:lvl1pPr marL="0" indent="0">
              <a:buNone/>
              <a:defRPr>
                <a:solidFill>
                  <a:schemeClr val="tx1">
                    <a:alpha val="0"/>
                  </a:schemeClr>
                </a:solidFill>
              </a:defRPr>
            </a:lvl1pPr>
          </a:lstStyle>
          <a:p>
            <a:pPr lvl="0" rtl="0"/>
            <a:r>
              <a:rPr lang="en-GB" noProof="0"/>
              <a:t>I</a:t>
            </a:r>
          </a:p>
        </p:txBody>
      </p:sp>
    </p:spTree>
    <p:extLst>
      <p:ext uri="{BB962C8B-B14F-4D97-AF65-F5344CB8AC3E}">
        <p14:creationId xmlns:p14="http://schemas.microsoft.com/office/powerpoint/2010/main" val="185705860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gu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 Placeholder 16">
            <a:extLst>
              <a:ext uri="{FF2B5EF4-FFF2-40B4-BE49-F238E27FC236}">
                <a16:creationId xmlns:a16="http://schemas.microsoft.com/office/drawing/2014/main" id="{7B86D83E-A097-4B71-82C6-197A18DD32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 rot="10800000" flipH="1" flipV="1">
            <a:off x="10104322" y="3587303"/>
            <a:ext cx="2087678" cy="3270696"/>
          </a:xfrm>
          <a:prstGeom prst="triangle">
            <a:avLst>
              <a:gd name="adj" fmla="val 100000"/>
            </a:avLst>
          </a:prstGeom>
          <a:solidFill>
            <a:schemeClr val="accent2"/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rtlCol="0"/>
          <a:lstStyle>
            <a:lvl1pPr marL="0" indent="0">
              <a:buNone/>
              <a:defRPr>
                <a:solidFill>
                  <a:schemeClr val="tx1">
                    <a:alpha val="0"/>
                  </a:schemeClr>
                </a:solidFill>
              </a:defRPr>
            </a:lvl1pPr>
          </a:lstStyle>
          <a:p>
            <a:pPr lvl="0" rtl="0"/>
            <a:r>
              <a:rPr lang="en-GB" noProof="0"/>
              <a:t>I</a:t>
            </a:r>
          </a:p>
        </p:txBody>
      </p:sp>
      <p:sp>
        <p:nvSpPr>
          <p:cNvPr id="7" name="Text Placeholder 16">
            <a:extLst>
              <a:ext uri="{FF2B5EF4-FFF2-40B4-BE49-F238E27FC236}">
                <a16:creationId xmlns:a16="http://schemas.microsoft.com/office/drawing/2014/main" id="{A2552DEC-1A1C-4055-B5AF-D7C796522F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285750" y="0"/>
            <a:ext cx="11620500" cy="6591300"/>
          </a:xfrm>
          <a:solidFill>
            <a:schemeClr val="accent1"/>
          </a:solidFill>
          <a:effectLst>
            <a:outerShdw blurRad="355600" dist="38100" dir="2700000" algn="tl" rotWithShape="0">
              <a:prstClr val="black">
                <a:alpha val="40000"/>
              </a:prstClr>
            </a:outerShdw>
          </a:effectLst>
        </p:spPr>
        <p:txBody>
          <a:bodyPr rtlCol="0"/>
          <a:lstStyle>
            <a:lvl1pPr marL="0" indent="0">
              <a:buNone/>
              <a:defRPr>
                <a:solidFill>
                  <a:schemeClr val="tx1">
                    <a:alpha val="0"/>
                  </a:schemeClr>
                </a:solidFill>
              </a:defRPr>
            </a:lvl1pPr>
          </a:lstStyle>
          <a:p>
            <a:pPr lvl="0" rtl="0"/>
            <a:r>
              <a:rPr lang="en-GB" noProof="0"/>
              <a:t>I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F2E942B-4297-4570-B120-E2ACA52D12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85850" y="2679192"/>
            <a:ext cx="9963150" cy="1499616"/>
          </a:xfrm>
          <a:noFill/>
        </p:spPr>
        <p:txBody>
          <a:bodyPr rtlCol="0">
            <a:normAutofit/>
          </a:bodyPr>
          <a:lstStyle>
            <a:lvl1pPr>
              <a:defRPr sz="6000">
                <a:solidFill>
                  <a:schemeClr val="bg1"/>
                </a:solidFill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8" name="Text Placeholder 16">
            <a:extLst>
              <a:ext uri="{FF2B5EF4-FFF2-40B4-BE49-F238E27FC236}">
                <a16:creationId xmlns:a16="http://schemas.microsoft.com/office/drawing/2014/main" id="{565D4960-2277-429C-B87B-0801453539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0" y="2679192"/>
            <a:ext cx="533400" cy="1499616"/>
          </a:xfrm>
          <a:solidFill>
            <a:schemeClr val="accent2"/>
          </a:solidFill>
          <a:effectLst>
            <a:outerShdw blurRad="355600" dist="38100" dir="2700000" algn="tl" rotWithShape="0">
              <a:prstClr val="black">
                <a:alpha val="40000"/>
              </a:prstClr>
            </a:outerShdw>
          </a:effectLst>
        </p:spPr>
        <p:txBody>
          <a:bodyPr rtlCol="0"/>
          <a:lstStyle>
            <a:lvl1pPr marL="0" indent="0">
              <a:buNone/>
              <a:defRPr>
                <a:solidFill>
                  <a:schemeClr val="tx1">
                    <a:alpha val="0"/>
                  </a:schemeClr>
                </a:solidFill>
              </a:defRPr>
            </a:lvl1pPr>
          </a:lstStyle>
          <a:p>
            <a:pPr lvl="0" rtl="0"/>
            <a:r>
              <a:rPr lang="en-GB" noProof="0"/>
              <a:t>I</a:t>
            </a:r>
          </a:p>
        </p:txBody>
      </p:sp>
    </p:spTree>
    <p:extLst>
      <p:ext uri="{BB962C8B-B14F-4D97-AF65-F5344CB8AC3E}">
        <p14:creationId xmlns:p14="http://schemas.microsoft.com/office/powerpoint/2010/main" val="2157526665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Segu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 Placeholder 16">
            <a:extLst>
              <a:ext uri="{FF2B5EF4-FFF2-40B4-BE49-F238E27FC236}">
                <a16:creationId xmlns:a16="http://schemas.microsoft.com/office/drawing/2014/main" id="{7B86D83E-A097-4B71-82C6-197A18DD32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 rot="10800000" flipH="1" flipV="1">
            <a:off x="10104322" y="3587303"/>
            <a:ext cx="2087678" cy="3270696"/>
          </a:xfrm>
          <a:prstGeom prst="triangle">
            <a:avLst>
              <a:gd name="adj" fmla="val 100000"/>
            </a:avLst>
          </a:prstGeom>
          <a:solidFill>
            <a:schemeClr val="tx2"/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rtlCol="0"/>
          <a:lstStyle>
            <a:lvl1pPr marL="0" indent="0">
              <a:buNone/>
              <a:defRPr>
                <a:solidFill>
                  <a:schemeClr val="tx1">
                    <a:alpha val="0"/>
                  </a:schemeClr>
                </a:solidFill>
              </a:defRPr>
            </a:lvl1pPr>
          </a:lstStyle>
          <a:p>
            <a:pPr lvl="0" rtl="0"/>
            <a:r>
              <a:rPr lang="en-GB" noProof="0"/>
              <a:t>I</a:t>
            </a:r>
          </a:p>
        </p:txBody>
      </p:sp>
      <p:sp>
        <p:nvSpPr>
          <p:cNvPr id="7" name="Text Placeholder 16">
            <a:extLst>
              <a:ext uri="{FF2B5EF4-FFF2-40B4-BE49-F238E27FC236}">
                <a16:creationId xmlns:a16="http://schemas.microsoft.com/office/drawing/2014/main" id="{A2552DEC-1A1C-4055-B5AF-D7C796522F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285750" y="0"/>
            <a:ext cx="11620500" cy="6591300"/>
          </a:xfrm>
          <a:solidFill>
            <a:schemeClr val="accent2"/>
          </a:solidFill>
          <a:effectLst>
            <a:outerShdw blurRad="355600" dist="38100" dir="2700000" algn="tl" rotWithShape="0">
              <a:prstClr val="black">
                <a:alpha val="40000"/>
              </a:prstClr>
            </a:outerShdw>
          </a:effectLst>
        </p:spPr>
        <p:txBody>
          <a:bodyPr rtlCol="0"/>
          <a:lstStyle>
            <a:lvl1pPr marL="0" indent="0">
              <a:buNone/>
              <a:defRPr>
                <a:solidFill>
                  <a:schemeClr val="tx1">
                    <a:alpha val="0"/>
                  </a:schemeClr>
                </a:solidFill>
              </a:defRPr>
            </a:lvl1pPr>
          </a:lstStyle>
          <a:p>
            <a:pPr lvl="0" rtl="0"/>
            <a:r>
              <a:rPr lang="en-GB" noProof="0"/>
              <a:t>I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F2E942B-4297-4570-B120-E2ACA52D12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85850" y="2679192"/>
            <a:ext cx="9963150" cy="1499616"/>
          </a:xfrm>
          <a:noFill/>
        </p:spPr>
        <p:txBody>
          <a:bodyPr rtlCol="0">
            <a:normAutofit/>
          </a:bodyPr>
          <a:lstStyle>
            <a:lvl1pPr>
              <a:defRPr sz="6000">
                <a:solidFill>
                  <a:schemeClr val="bg1"/>
                </a:solidFill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8" name="Text Placeholder 16">
            <a:extLst>
              <a:ext uri="{FF2B5EF4-FFF2-40B4-BE49-F238E27FC236}">
                <a16:creationId xmlns:a16="http://schemas.microsoft.com/office/drawing/2014/main" id="{565D4960-2277-429C-B87B-0801453539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0" y="2679192"/>
            <a:ext cx="533400" cy="1499616"/>
          </a:xfrm>
          <a:solidFill>
            <a:schemeClr val="tx2"/>
          </a:solidFill>
          <a:effectLst>
            <a:outerShdw blurRad="355600" dist="38100" dir="2700000" algn="tl" rotWithShape="0">
              <a:prstClr val="black">
                <a:alpha val="40000"/>
              </a:prstClr>
            </a:outerShdw>
          </a:effectLst>
        </p:spPr>
        <p:txBody>
          <a:bodyPr rtlCol="0"/>
          <a:lstStyle>
            <a:lvl1pPr marL="0" indent="0">
              <a:buNone/>
              <a:defRPr>
                <a:solidFill>
                  <a:schemeClr val="tx1">
                    <a:alpha val="0"/>
                  </a:schemeClr>
                </a:solidFill>
              </a:defRPr>
            </a:lvl1pPr>
          </a:lstStyle>
          <a:p>
            <a:pPr lvl="0" rtl="0"/>
            <a:r>
              <a:rPr lang="en-GB" noProof="0"/>
              <a:t>I</a:t>
            </a:r>
          </a:p>
        </p:txBody>
      </p:sp>
    </p:spTree>
    <p:extLst>
      <p:ext uri="{BB962C8B-B14F-4D97-AF65-F5344CB8AC3E}">
        <p14:creationId xmlns:p14="http://schemas.microsoft.com/office/powerpoint/2010/main" val="4031722348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Segu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 Placeholder 16">
            <a:extLst>
              <a:ext uri="{FF2B5EF4-FFF2-40B4-BE49-F238E27FC236}">
                <a16:creationId xmlns:a16="http://schemas.microsoft.com/office/drawing/2014/main" id="{7B86D83E-A097-4B71-82C6-197A18DD32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 rot="10800000" flipH="1" flipV="1">
            <a:off x="10104322" y="3587303"/>
            <a:ext cx="2087678" cy="3270696"/>
          </a:xfrm>
          <a:prstGeom prst="triangle">
            <a:avLst>
              <a:gd name="adj" fmla="val 100000"/>
            </a:avLst>
          </a:prstGeom>
          <a:solidFill>
            <a:schemeClr val="accent2"/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rtlCol="0"/>
          <a:lstStyle>
            <a:lvl1pPr marL="0" indent="0">
              <a:buNone/>
              <a:defRPr>
                <a:solidFill>
                  <a:schemeClr val="tx1">
                    <a:alpha val="0"/>
                  </a:schemeClr>
                </a:solidFill>
              </a:defRPr>
            </a:lvl1pPr>
          </a:lstStyle>
          <a:p>
            <a:pPr lvl="0" rtl="0"/>
            <a:r>
              <a:rPr lang="en-GB" noProof="0"/>
              <a:t>I</a:t>
            </a:r>
          </a:p>
        </p:txBody>
      </p:sp>
      <p:sp>
        <p:nvSpPr>
          <p:cNvPr id="7" name="Text Placeholder 16">
            <a:extLst>
              <a:ext uri="{FF2B5EF4-FFF2-40B4-BE49-F238E27FC236}">
                <a16:creationId xmlns:a16="http://schemas.microsoft.com/office/drawing/2014/main" id="{A2552DEC-1A1C-4055-B5AF-D7C796522F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285750" y="0"/>
            <a:ext cx="11620500" cy="6591300"/>
          </a:xfrm>
          <a:solidFill>
            <a:schemeClr val="accent5"/>
          </a:solidFill>
          <a:effectLst>
            <a:outerShdw blurRad="355600" dist="38100" dir="2700000" algn="tl" rotWithShape="0">
              <a:prstClr val="black">
                <a:alpha val="40000"/>
              </a:prstClr>
            </a:outerShdw>
          </a:effectLst>
        </p:spPr>
        <p:txBody>
          <a:bodyPr rtlCol="0"/>
          <a:lstStyle>
            <a:lvl1pPr marL="0" indent="0">
              <a:buNone/>
              <a:defRPr>
                <a:solidFill>
                  <a:schemeClr val="tx1">
                    <a:alpha val="0"/>
                  </a:schemeClr>
                </a:solidFill>
              </a:defRPr>
            </a:lvl1pPr>
          </a:lstStyle>
          <a:p>
            <a:pPr lvl="0" rtl="0"/>
            <a:r>
              <a:rPr lang="en-GB" noProof="0"/>
              <a:t>I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F2E942B-4297-4570-B120-E2ACA52D12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85850" y="2679192"/>
            <a:ext cx="9963150" cy="1499616"/>
          </a:xfrm>
          <a:noFill/>
        </p:spPr>
        <p:txBody>
          <a:bodyPr rtlCol="0">
            <a:normAutofit/>
          </a:bodyPr>
          <a:lstStyle>
            <a:lvl1pPr>
              <a:defRPr sz="6000">
                <a:solidFill>
                  <a:schemeClr val="bg1"/>
                </a:solidFill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8" name="Text Placeholder 16">
            <a:extLst>
              <a:ext uri="{FF2B5EF4-FFF2-40B4-BE49-F238E27FC236}">
                <a16:creationId xmlns:a16="http://schemas.microsoft.com/office/drawing/2014/main" id="{565D4960-2277-429C-B87B-0801453539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0" y="2679192"/>
            <a:ext cx="533400" cy="1499616"/>
          </a:xfrm>
          <a:solidFill>
            <a:schemeClr val="accent2"/>
          </a:solidFill>
          <a:effectLst>
            <a:outerShdw blurRad="355600" dist="38100" dir="2700000" algn="tl" rotWithShape="0">
              <a:prstClr val="black">
                <a:alpha val="40000"/>
              </a:prstClr>
            </a:outerShdw>
          </a:effectLst>
        </p:spPr>
        <p:txBody>
          <a:bodyPr rtlCol="0"/>
          <a:lstStyle>
            <a:lvl1pPr marL="0" indent="0">
              <a:buNone/>
              <a:defRPr>
                <a:solidFill>
                  <a:schemeClr val="tx1">
                    <a:alpha val="0"/>
                  </a:schemeClr>
                </a:solidFill>
              </a:defRPr>
            </a:lvl1pPr>
          </a:lstStyle>
          <a:p>
            <a:pPr lvl="0" rtl="0"/>
            <a:r>
              <a:rPr lang="en-GB" noProof="0"/>
              <a:t>I</a:t>
            </a:r>
          </a:p>
        </p:txBody>
      </p:sp>
    </p:spTree>
    <p:extLst>
      <p:ext uri="{BB962C8B-B14F-4D97-AF65-F5344CB8AC3E}">
        <p14:creationId xmlns:p14="http://schemas.microsoft.com/office/powerpoint/2010/main" val="2986109278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Segu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Picture Placeholder 8">
            <a:extLst>
              <a:ext uri="{FF2B5EF4-FFF2-40B4-BE49-F238E27FC236}">
                <a16:creationId xmlns:a16="http://schemas.microsoft.com/office/drawing/2014/main" id="{489EE1C9-68AE-4BDD-B34C-9DE809C4DD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pic" sz="quarter" idx="17" hasCustomPrompt="1"/>
          </p:nvPr>
        </p:nvSpPr>
        <p:spPr>
          <a:xfrm>
            <a:off x="0" y="0"/>
            <a:ext cx="12191999" cy="6858000"/>
          </a:xfrm>
          <a:prstGeom prst="rect">
            <a:avLst/>
          </a:prstGeom>
        </p:spPr>
        <p:txBody>
          <a:bodyPr rtlCol="0" anchor="ctr"/>
          <a:lstStyle>
            <a:lvl1pPr marL="0" indent="0" algn="ctr">
              <a:buNone/>
              <a:defRPr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pPr rtl="0"/>
            <a:r>
              <a:rPr lang="en-GB" noProof="0"/>
              <a:t>Insert Image</a:t>
            </a:r>
          </a:p>
        </p:txBody>
      </p:sp>
      <p:sp>
        <p:nvSpPr>
          <p:cNvPr id="27" name="Text Placeholder 26">
            <a:extLst>
              <a:ext uri="{FF2B5EF4-FFF2-40B4-BE49-F238E27FC236}">
                <a16:creationId xmlns:a16="http://schemas.microsoft.com/office/drawing/2014/main" id="{A222F077-B5D5-442D-BB60-47BE1094D1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0" y="0"/>
            <a:ext cx="12192000" cy="5723182"/>
          </a:xfrm>
          <a:custGeom>
            <a:avLst/>
            <a:gdLst>
              <a:gd name="connsiteX0" fmla="*/ 0 w 12192000"/>
              <a:gd name="connsiteY0" fmla="*/ 0 h 5723182"/>
              <a:gd name="connsiteX1" fmla="*/ 12192000 w 12192000"/>
              <a:gd name="connsiteY1" fmla="*/ 0 h 5723182"/>
              <a:gd name="connsiteX2" fmla="*/ 12192000 w 12192000"/>
              <a:gd name="connsiteY2" fmla="*/ 5378958 h 5723182"/>
              <a:gd name="connsiteX3" fmla="*/ 8243540 w 12192000"/>
              <a:gd name="connsiteY3" fmla="*/ 5378958 h 5723182"/>
              <a:gd name="connsiteX4" fmla="*/ 7982281 w 12192000"/>
              <a:gd name="connsiteY4" fmla="*/ 5723182 h 5723182"/>
              <a:gd name="connsiteX5" fmla="*/ 0 w 12192000"/>
              <a:gd name="connsiteY5" fmla="*/ 5723182 h 5723182"/>
              <a:gd name="connsiteX6" fmla="*/ 0 w 12192000"/>
              <a:gd name="connsiteY6" fmla="*/ 5378958 h 5723182"/>
              <a:gd name="connsiteX7" fmla="*/ 0 w 12192000"/>
              <a:gd name="connsiteY7" fmla="*/ 5265982 h 572318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2192000" h="5723182">
                <a:moveTo>
                  <a:pt x="0" y="0"/>
                </a:moveTo>
                <a:lnTo>
                  <a:pt x="12192000" y="0"/>
                </a:lnTo>
                <a:lnTo>
                  <a:pt x="12192000" y="5378958"/>
                </a:lnTo>
                <a:lnTo>
                  <a:pt x="8243540" y="5378958"/>
                </a:lnTo>
                <a:lnTo>
                  <a:pt x="7982281" y="5723182"/>
                </a:lnTo>
                <a:lnTo>
                  <a:pt x="0" y="5723182"/>
                </a:lnTo>
                <a:lnTo>
                  <a:pt x="0" y="5378958"/>
                </a:lnTo>
                <a:lnTo>
                  <a:pt x="0" y="5265982"/>
                </a:lnTo>
                <a:close/>
              </a:path>
            </a:pathLst>
          </a:custGeom>
          <a:solidFill>
            <a:schemeClr val="accent2">
              <a:alpha val="84000"/>
            </a:schemeClr>
          </a:solidFill>
          <a:effectLst/>
        </p:spPr>
        <p:txBody>
          <a:bodyPr wrap="square" rtlCol="0">
            <a:noAutofit/>
          </a:bodyPr>
          <a:lstStyle>
            <a:lvl1pPr marL="0" indent="0">
              <a:buNone/>
              <a:defRPr>
                <a:solidFill>
                  <a:schemeClr val="tx1">
                    <a:alpha val="0"/>
                  </a:schemeClr>
                </a:solidFill>
              </a:defRPr>
            </a:lvl1pPr>
          </a:lstStyle>
          <a:p>
            <a:pPr lvl="0" rtl="0"/>
            <a:r>
              <a:rPr lang="en-GB" noProof="0"/>
              <a:t>I</a:t>
            </a:r>
          </a:p>
        </p:txBody>
      </p:sp>
      <p:sp>
        <p:nvSpPr>
          <p:cNvPr id="26" name="Text Placeholder 16">
            <a:extLst>
              <a:ext uri="{FF2B5EF4-FFF2-40B4-BE49-F238E27FC236}">
                <a16:creationId xmlns:a16="http://schemas.microsoft.com/office/drawing/2014/main" id="{9F89ADF8-2320-4EC3-98EA-5CB618A528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533400" y="0"/>
            <a:ext cx="6781800" cy="6324600"/>
          </a:xfrm>
          <a:solidFill>
            <a:schemeClr val="tx2"/>
          </a:solidFill>
          <a:effectLst>
            <a:outerShdw blurRad="355600" dist="38100" dir="2700000" algn="tl" rotWithShape="0">
              <a:prstClr val="black">
                <a:alpha val="40000"/>
              </a:prstClr>
            </a:outerShdw>
          </a:effectLst>
        </p:spPr>
        <p:txBody>
          <a:bodyPr rtlCol="0"/>
          <a:lstStyle>
            <a:lvl1pPr marL="0" indent="0">
              <a:buNone/>
              <a:defRPr>
                <a:solidFill>
                  <a:schemeClr val="tx1">
                    <a:alpha val="0"/>
                  </a:schemeClr>
                </a:solidFill>
              </a:defRPr>
            </a:lvl1pPr>
          </a:lstStyle>
          <a:p>
            <a:pPr lvl="0" rtl="0"/>
            <a:r>
              <a:rPr lang="en-GB" noProof="0"/>
              <a:t>I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F2E942B-4297-4570-B120-E2ACA52D12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66825" y="2265916"/>
            <a:ext cx="5314950" cy="3488998"/>
          </a:xfrm>
          <a:noFill/>
        </p:spPr>
        <p:txBody>
          <a:bodyPr rtlCol="0" anchor="b">
            <a:normAutofit/>
          </a:bodyPr>
          <a:lstStyle>
            <a:lvl1pPr algn="ctr">
              <a:defRPr sz="6000">
                <a:solidFill>
                  <a:schemeClr val="bg1"/>
                </a:solidFill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074D12B-58A6-47D1-9B2D-697AB265C81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628788" y="6339840"/>
            <a:ext cx="302281" cy="365760"/>
          </a:xfrm>
          <a:prstGeom prst="rect">
            <a:avLst/>
          </a:prstGeom>
          <a:solidFill>
            <a:schemeClr val="bg1"/>
          </a:solidFill>
          <a:ln>
            <a:solidFill>
              <a:schemeClr val="accent2"/>
            </a:solidFill>
          </a:ln>
        </p:spPr>
        <p:txBody>
          <a:bodyPr vert="horz" lIns="0" tIns="45720" rIns="0" bIns="45720" rtlCol="0" anchor="ctr"/>
          <a:lstStyle>
            <a:lvl1pPr algn="ctr">
              <a:defRPr sz="100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pPr rtl="0"/>
            <a:fld id="{4FAB73BC-B049-4115-A692-8D63A059BFB8}" type="slidenum">
              <a:rPr lang="en-GB" noProof="0" smtClean="0"/>
              <a:pPr rtl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662537598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Segu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6E015B08-6C1F-4B1F-8038-D3C209BA0D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pic" sz="quarter" idx="17" hasCustomPrompt="1"/>
          </p:nvPr>
        </p:nvSpPr>
        <p:spPr>
          <a:xfrm>
            <a:off x="0" y="5378958"/>
            <a:ext cx="12191999" cy="1479041"/>
          </a:xfrm>
          <a:custGeom>
            <a:avLst/>
            <a:gdLst>
              <a:gd name="connsiteX0" fmla="*/ 8243540 w 12191999"/>
              <a:gd name="connsiteY0" fmla="*/ 0 h 1479041"/>
              <a:gd name="connsiteX1" fmla="*/ 12191999 w 12191999"/>
              <a:gd name="connsiteY1" fmla="*/ 0 h 1479041"/>
              <a:gd name="connsiteX2" fmla="*/ 12191999 w 12191999"/>
              <a:gd name="connsiteY2" fmla="*/ 1479041 h 1479041"/>
              <a:gd name="connsiteX3" fmla="*/ 0 w 12191999"/>
              <a:gd name="connsiteY3" fmla="*/ 1479041 h 1479041"/>
              <a:gd name="connsiteX4" fmla="*/ 0 w 12191999"/>
              <a:gd name="connsiteY4" fmla="*/ 344224 h 1479041"/>
              <a:gd name="connsiteX5" fmla="*/ 7982281 w 12191999"/>
              <a:gd name="connsiteY5" fmla="*/ 344224 h 14790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2191999" h="1479041">
                <a:moveTo>
                  <a:pt x="8243540" y="0"/>
                </a:moveTo>
                <a:lnTo>
                  <a:pt x="12191999" y="0"/>
                </a:lnTo>
                <a:lnTo>
                  <a:pt x="12191999" y="1479041"/>
                </a:lnTo>
                <a:lnTo>
                  <a:pt x="0" y="1479041"/>
                </a:lnTo>
                <a:lnTo>
                  <a:pt x="0" y="344224"/>
                </a:lnTo>
                <a:lnTo>
                  <a:pt x="7982281" y="344224"/>
                </a:lnTo>
                <a:close/>
              </a:path>
            </a:pathLst>
          </a:custGeom>
        </p:spPr>
        <p:txBody>
          <a:bodyPr wrap="square" rtlCol="0" anchor="ctr">
            <a:noAutofit/>
          </a:bodyPr>
          <a:lstStyle>
            <a:lvl1pPr marL="0" indent="0" algn="ctr">
              <a:buNone/>
              <a:defRPr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pPr rtl="0"/>
            <a:r>
              <a:rPr lang="en-GB" noProof="0"/>
              <a:t>Insert Image</a:t>
            </a:r>
          </a:p>
        </p:txBody>
      </p:sp>
      <p:sp>
        <p:nvSpPr>
          <p:cNvPr id="27" name="Text Placeholder 26">
            <a:extLst>
              <a:ext uri="{FF2B5EF4-FFF2-40B4-BE49-F238E27FC236}">
                <a16:creationId xmlns:a16="http://schemas.microsoft.com/office/drawing/2014/main" id="{A222F077-B5D5-442D-BB60-47BE1094D1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0" y="0"/>
            <a:ext cx="12192000" cy="5723182"/>
          </a:xfrm>
          <a:custGeom>
            <a:avLst/>
            <a:gdLst>
              <a:gd name="connsiteX0" fmla="*/ 0 w 12192000"/>
              <a:gd name="connsiteY0" fmla="*/ 0 h 5723182"/>
              <a:gd name="connsiteX1" fmla="*/ 12192000 w 12192000"/>
              <a:gd name="connsiteY1" fmla="*/ 0 h 5723182"/>
              <a:gd name="connsiteX2" fmla="*/ 12192000 w 12192000"/>
              <a:gd name="connsiteY2" fmla="*/ 5378958 h 5723182"/>
              <a:gd name="connsiteX3" fmla="*/ 8243540 w 12192000"/>
              <a:gd name="connsiteY3" fmla="*/ 5378958 h 5723182"/>
              <a:gd name="connsiteX4" fmla="*/ 7982281 w 12192000"/>
              <a:gd name="connsiteY4" fmla="*/ 5723182 h 5723182"/>
              <a:gd name="connsiteX5" fmla="*/ 0 w 12192000"/>
              <a:gd name="connsiteY5" fmla="*/ 5723182 h 5723182"/>
              <a:gd name="connsiteX6" fmla="*/ 0 w 12192000"/>
              <a:gd name="connsiteY6" fmla="*/ 5378958 h 5723182"/>
              <a:gd name="connsiteX7" fmla="*/ 0 w 12192000"/>
              <a:gd name="connsiteY7" fmla="*/ 5265982 h 572318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2192000" h="5723182">
                <a:moveTo>
                  <a:pt x="0" y="0"/>
                </a:moveTo>
                <a:lnTo>
                  <a:pt x="12192000" y="0"/>
                </a:lnTo>
                <a:lnTo>
                  <a:pt x="12192000" y="5378958"/>
                </a:lnTo>
                <a:lnTo>
                  <a:pt x="8243540" y="5378958"/>
                </a:lnTo>
                <a:lnTo>
                  <a:pt x="7982281" y="5723182"/>
                </a:lnTo>
                <a:lnTo>
                  <a:pt x="0" y="5723182"/>
                </a:lnTo>
                <a:lnTo>
                  <a:pt x="0" y="5378958"/>
                </a:lnTo>
                <a:lnTo>
                  <a:pt x="0" y="5265982"/>
                </a:lnTo>
                <a:close/>
              </a:path>
            </a:pathLst>
          </a:custGeom>
          <a:solidFill>
            <a:schemeClr val="accent2"/>
          </a:solidFill>
          <a:effectLst>
            <a:outerShdw blurRad="152400" dist="38100" dir="2700000" algn="tl" rotWithShape="0">
              <a:prstClr val="black">
                <a:alpha val="66000"/>
              </a:prstClr>
            </a:outerShdw>
          </a:effectLst>
        </p:spPr>
        <p:txBody>
          <a:bodyPr wrap="square" rtlCol="0">
            <a:noAutofit/>
          </a:bodyPr>
          <a:lstStyle>
            <a:lvl1pPr marL="0" indent="0">
              <a:buNone/>
              <a:defRPr>
                <a:solidFill>
                  <a:schemeClr val="tx1">
                    <a:alpha val="0"/>
                  </a:schemeClr>
                </a:solidFill>
              </a:defRPr>
            </a:lvl1pPr>
          </a:lstStyle>
          <a:p>
            <a:pPr lvl="0" rtl="0"/>
            <a:r>
              <a:rPr lang="en-GB" noProof="0"/>
              <a:t>I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F2E942B-4297-4570-B120-E2ACA52D12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1049" y="990600"/>
            <a:ext cx="9144000" cy="2590800"/>
          </a:xfrm>
          <a:noFill/>
        </p:spPr>
        <p:txBody>
          <a:bodyPr rtlCol="0" anchor="t">
            <a:normAutofit/>
          </a:bodyPr>
          <a:lstStyle>
            <a:lvl1pPr algn="l">
              <a:defRPr sz="6000">
                <a:solidFill>
                  <a:schemeClr val="bg1"/>
                </a:solidFill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9" name="Text Placeholder 16">
            <a:extLst>
              <a:ext uri="{FF2B5EF4-FFF2-40B4-BE49-F238E27FC236}">
                <a16:creationId xmlns:a16="http://schemas.microsoft.com/office/drawing/2014/main" id="{4E78EDD8-13BF-4551-BD7B-C04131A68B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0" y="633984"/>
            <a:ext cx="304800" cy="1499616"/>
          </a:xfrm>
          <a:solidFill>
            <a:schemeClr val="bg1"/>
          </a:solidFill>
          <a:effectLst/>
        </p:spPr>
        <p:txBody>
          <a:bodyPr rtlCol="0"/>
          <a:lstStyle>
            <a:lvl1pPr marL="0" indent="0">
              <a:buNone/>
              <a:defRPr>
                <a:solidFill>
                  <a:schemeClr val="tx1">
                    <a:alpha val="0"/>
                  </a:schemeClr>
                </a:solidFill>
              </a:defRPr>
            </a:lvl1pPr>
          </a:lstStyle>
          <a:p>
            <a:pPr lvl="0" rtl="0"/>
            <a:r>
              <a:rPr lang="en-GB" noProof="0"/>
              <a:t>I</a:t>
            </a:r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973FC1AA-8591-43A1-9962-1599E1A8AB3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628788" y="6339840"/>
            <a:ext cx="302281" cy="365760"/>
          </a:xfrm>
          <a:prstGeom prst="rect">
            <a:avLst/>
          </a:prstGeom>
          <a:solidFill>
            <a:schemeClr val="bg1"/>
          </a:solidFill>
          <a:ln>
            <a:solidFill>
              <a:schemeClr val="accent2"/>
            </a:solidFill>
          </a:ln>
        </p:spPr>
        <p:txBody>
          <a:bodyPr vert="horz" lIns="0" tIns="45720" rIns="0" bIns="45720" rtlCol="0" anchor="ctr"/>
          <a:lstStyle>
            <a:lvl1pPr algn="ctr">
              <a:defRPr sz="100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pPr rtl="0"/>
            <a:fld id="{4FAB73BC-B049-4115-A692-8D63A059BFB8}" type="slidenum">
              <a:rPr lang="en-GB" noProof="0" smtClean="0"/>
              <a:pPr rtl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273548223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_Segu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6E015B08-6C1F-4B1F-8038-D3C209BA0D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pic" sz="quarter" idx="17" hasCustomPrompt="1"/>
          </p:nvPr>
        </p:nvSpPr>
        <p:spPr>
          <a:xfrm>
            <a:off x="0" y="5378958"/>
            <a:ext cx="12191999" cy="1479041"/>
          </a:xfrm>
          <a:custGeom>
            <a:avLst/>
            <a:gdLst>
              <a:gd name="connsiteX0" fmla="*/ 8243540 w 12191999"/>
              <a:gd name="connsiteY0" fmla="*/ 0 h 1479041"/>
              <a:gd name="connsiteX1" fmla="*/ 12191999 w 12191999"/>
              <a:gd name="connsiteY1" fmla="*/ 0 h 1479041"/>
              <a:gd name="connsiteX2" fmla="*/ 12191999 w 12191999"/>
              <a:gd name="connsiteY2" fmla="*/ 1479041 h 1479041"/>
              <a:gd name="connsiteX3" fmla="*/ 0 w 12191999"/>
              <a:gd name="connsiteY3" fmla="*/ 1479041 h 1479041"/>
              <a:gd name="connsiteX4" fmla="*/ 0 w 12191999"/>
              <a:gd name="connsiteY4" fmla="*/ 344224 h 1479041"/>
              <a:gd name="connsiteX5" fmla="*/ 7982281 w 12191999"/>
              <a:gd name="connsiteY5" fmla="*/ 344224 h 14790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2191999" h="1479041">
                <a:moveTo>
                  <a:pt x="8243540" y="0"/>
                </a:moveTo>
                <a:lnTo>
                  <a:pt x="12191999" y="0"/>
                </a:lnTo>
                <a:lnTo>
                  <a:pt x="12191999" y="1479041"/>
                </a:lnTo>
                <a:lnTo>
                  <a:pt x="0" y="1479041"/>
                </a:lnTo>
                <a:lnTo>
                  <a:pt x="0" y="344224"/>
                </a:lnTo>
                <a:lnTo>
                  <a:pt x="7982281" y="344224"/>
                </a:lnTo>
                <a:close/>
              </a:path>
            </a:pathLst>
          </a:custGeom>
        </p:spPr>
        <p:txBody>
          <a:bodyPr wrap="square" rtlCol="0" anchor="ctr">
            <a:noAutofit/>
          </a:bodyPr>
          <a:lstStyle>
            <a:lvl1pPr marL="0" indent="0" algn="ctr">
              <a:buNone/>
              <a:defRPr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pPr rtl="0"/>
            <a:r>
              <a:rPr lang="en-GB" noProof="0"/>
              <a:t>Insert Image</a:t>
            </a:r>
          </a:p>
        </p:txBody>
      </p:sp>
      <p:sp>
        <p:nvSpPr>
          <p:cNvPr id="27" name="Text Placeholder 26">
            <a:extLst>
              <a:ext uri="{FF2B5EF4-FFF2-40B4-BE49-F238E27FC236}">
                <a16:creationId xmlns:a16="http://schemas.microsoft.com/office/drawing/2014/main" id="{A222F077-B5D5-442D-BB60-47BE1094D1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0" y="0"/>
            <a:ext cx="12192000" cy="5723182"/>
          </a:xfrm>
          <a:custGeom>
            <a:avLst/>
            <a:gdLst>
              <a:gd name="connsiteX0" fmla="*/ 0 w 12192000"/>
              <a:gd name="connsiteY0" fmla="*/ 0 h 5723182"/>
              <a:gd name="connsiteX1" fmla="*/ 12192000 w 12192000"/>
              <a:gd name="connsiteY1" fmla="*/ 0 h 5723182"/>
              <a:gd name="connsiteX2" fmla="*/ 12192000 w 12192000"/>
              <a:gd name="connsiteY2" fmla="*/ 5378958 h 5723182"/>
              <a:gd name="connsiteX3" fmla="*/ 8243540 w 12192000"/>
              <a:gd name="connsiteY3" fmla="*/ 5378958 h 5723182"/>
              <a:gd name="connsiteX4" fmla="*/ 7982281 w 12192000"/>
              <a:gd name="connsiteY4" fmla="*/ 5723182 h 5723182"/>
              <a:gd name="connsiteX5" fmla="*/ 0 w 12192000"/>
              <a:gd name="connsiteY5" fmla="*/ 5723182 h 5723182"/>
              <a:gd name="connsiteX6" fmla="*/ 0 w 12192000"/>
              <a:gd name="connsiteY6" fmla="*/ 5378958 h 5723182"/>
              <a:gd name="connsiteX7" fmla="*/ 0 w 12192000"/>
              <a:gd name="connsiteY7" fmla="*/ 5265982 h 572318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2192000" h="5723182">
                <a:moveTo>
                  <a:pt x="0" y="0"/>
                </a:moveTo>
                <a:lnTo>
                  <a:pt x="12192000" y="0"/>
                </a:lnTo>
                <a:lnTo>
                  <a:pt x="12192000" y="5378958"/>
                </a:lnTo>
                <a:lnTo>
                  <a:pt x="8243540" y="5378958"/>
                </a:lnTo>
                <a:lnTo>
                  <a:pt x="7982281" y="5723182"/>
                </a:lnTo>
                <a:lnTo>
                  <a:pt x="0" y="5723182"/>
                </a:lnTo>
                <a:lnTo>
                  <a:pt x="0" y="5378958"/>
                </a:lnTo>
                <a:lnTo>
                  <a:pt x="0" y="5265982"/>
                </a:lnTo>
                <a:close/>
              </a:path>
            </a:pathLst>
          </a:custGeom>
          <a:solidFill>
            <a:schemeClr val="accent1"/>
          </a:solidFill>
          <a:effectLst>
            <a:outerShdw blurRad="152400" dist="38100" dir="2700000" algn="tl" rotWithShape="0">
              <a:prstClr val="black">
                <a:alpha val="66000"/>
              </a:prstClr>
            </a:outerShdw>
          </a:effectLst>
        </p:spPr>
        <p:txBody>
          <a:bodyPr wrap="square" rtlCol="0">
            <a:noAutofit/>
          </a:bodyPr>
          <a:lstStyle>
            <a:lvl1pPr marL="0" indent="0">
              <a:buNone/>
              <a:defRPr>
                <a:solidFill>
                  <a:schemeClr val="tx1">
                    <a:alpha val="0"/>
                  </a:schemeClr>
                </a:solidFill>
              </a:defRPr>
            </a:lvl1pPr>
          </a:lstStyle>
          <a:p>
            <a:pPr lvl="0" rtl="0"/>
            <a:r>
              <a:rPr lang="en-GB" noProof="0"/>
              <a:t>I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F2E942B-4297-4570-B120-E2ACA52D12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1049" y="990600"/>
            <a:ext cx="9144000" cy="2590800"/>
          </a:xfrm>
          <a:noFill/>
        </p:spPr>
        <p:txBody>
          <a:bodyPr rtlCol="0" anchor="t">
            <a:normAutofit/>
          </a:bodyPr>
          <a:lstStyle>
            <a:lvl1pPr algn="l">
              <a:defRPr sz="6000">
                <a:solidFill>
                  <a:schemeClr val="bg1"/>
                </a:solidFill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9" name="Text Placeholder 16">
            <a:extLst>
              <a:ext uri="{FF2B5EF4-FFF2-40B4-BE49-F238E27FC236}">
                <a16:creationId xmlns:a16="http://schemas.microsoft.com/office/drawing/2014/main" id="{4E78EDD8-13BF-4551-BD7B-C04131A68B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0" y="633984"/>
            <a:ext cx="304800" cy="1499616"/>
          </a:xfrm>
          <a:solidFill>
            <a:schemeClr val="bg1"/>
          </a:solidFill>
          <a:effectLst/>
        </p:spPr>
        <p:txBody>
          <a:bodyPr rtlCol="0"/>
          <a:lstStyle>
            <a:lvl1pPr marL="0" indent="0">
              <a:buNone/>
              <a:defRPr>
                <a:solidFill>
                  <a:schemeClr val="tx1">
                    <a:alpha val="0"/>
                  </a:schemeClr>
                </a:solidFill>
              </a:defRPr>
            </a:lvl1pPr>
          </a:lstStyle>
          <a:p>
            <a:pPr lvl="0" rtl="0"/>
            <a:r>
              <a:rPr lang="en-GB" noProof="0"/>
              <a:t>I</a:t>
            </a:r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7160B2D8-3756-4781-A8DD-692C3F89598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628788" y="6339840"/>
            <a:ext cx="302281" cy="365760"/>
          </a:xfrm>
          <a:prstGeom prst="rect">
            <a:avLst/>
          </a:prstGeom>
          <a:solidFill>
            <a:schemeClr val="bg1"/>
          </a:solidFill>
          <a:ln>
            <a:solidFill>
              <a:schemeClr val="accent2"/>
            </a:solidFill>
          </a:ln>
        </p:spPr>
        <p:txBody>
          <a:bodyPr vert="horz" lIns="0" tIns="45720" rIns="0" bIns="45720" rtlCol="0" anchor="ctr"/>
          <a:lstStyle>
            <a:lvl1pPr algn="ctr">
              <a:defRPr sz="100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pPr rtl="0"/>
            <a:fld id="{4FAB73BC-B049-4115-A692-8D63A059BFB8}" type="slidenum">
              <a:rPr lang="en-GB" noProof="0" smtClean="0"/>
              <a:pPr rtl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931107063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6_Segu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6E015B08-6C1F-4B1F-8038-D3C209BA0D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pic" sz="quarter" idx="17" hasCustomPrompt="1"/>
          </p:nvPr>
        </p:nvSpPr>
        <p:spPr>
          <a:xfrm>
            <a:off x="0" y="5378958"/>
            <a:ext cx="12191999" cy="1479041"/>
          </a:xfrm>
          <a:custGeom>
            <a:avLst/>
            <a:gdLst>
              <a:gd name="connsiteX0" fmla="*/ 8243540 w 12191999"/>
              <a:gd name="connsiteY0" fmla="*/ 0 h 1479041"/>
              <a:gd name="connsiteX1" fmla="*/ 12191999 w 12191999"/>
              <a:gd name="connsiteY1" fmla="*/ 0 h 1479041"/>
              <a:gd name="connsiteX2" fmla="*/ 12191999 w 12191999"/>
              <a:gd name="connsiteY2" fmla="*/ 1479041 h 1479041"/>
              <a:gd name="connsiteX3" fmla="*/ 0 w 12191999"/>
              <a:gd name="connsiteY3" fmla="*/ 1479041 h 1479041"/>
              <a:gd name="connsiteX4" fmla="*/ 0 w 12191999"/>
              <a:gd name="connsiteY4" fmla="*/ 344224 h 1479041"/>
              <a:gd name="connsiteX5" fmla="*/ 7982281 w 12191999"/>
              <a:gd name="connsiteY5" fmla="*/ 344224 h 14790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2191999" h="1479041">
                <a:moveTo>
                  <a:pt x="8243540" y="0"/>
                </a:moveTo>
                <a:lnTo>
                  <a:pt x="12191999" y="0"/>
                </a:lnTo>
                <a:lnTo>
                  <a:pt x="12191999" y="1479041"/>
                </a:lnTo>
                <a:lnTo>
                  <a:pt x="0" y="1479041"/>
                </a:lnTo>
                <a:lnTo>
                  <a:pt x="0" y="344224"/>
                </a:lnTo>
                <a:lnTo>
                  <a:pt x="7982281" y="344224"/>
                </a:lnTo>
                <a:close/>
              </a:path>
            </a:pathLst>
          </a:custGeom>
        </p:spPr>
        <p:txBody>
          <a:bodyPr wrap="square" rtlCol="0" anchor="ctr">
            <a:noAutofit/>
          </a:bodyPr>
          <a:lstStyle>
            <a:lvl1pPr marL="0" indent="0" algn="ctr">
              <a:buNone/>
              <a:defRPr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pPr rtl="0"/>
            <a:r>
              <a:rPr lang="en-GB" noProof="0"/>
              <a:t>Insert Image</a:t>
            </a:r>
          </a:p>
        </p:txBody>
      </p:sp>
      <p:sp>
        <p:nvSpPr>
          <p:cNvPr id="27" name="Text Placeholder 26">
            <a:extLst>
              <a:ext uri="{FF2B5EF4-FFF2-40B4-BE49-F238E27FC236}">
                <a16:creationId xmlns:a16="http://schemas.microsoft.com/office/drawing/2014/main" id="{A222F077-B5D5-442D-BB60-47BE1094D1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0" y="0"/>
            <a:ext cx="12192000" cy="5723182"/>
          </a:xfrm>
          <a:custGeom>
            <a:avLst/>
            <a:gdLst>
              <a:gd name="connsiteX0" fmla="*/ 0 w 12192000"/>
              <a:gd name="connsiteY0" fmla="*/ 0 h 5723182"/>
              <a:gd name="connsiteX1" fmla="*/ 12192000 w 12192000"/>
              <a:gd name="connsiteY1" fmla="*/ 0 h 5723182"/>
              <a:gd name="connsiteX2" fmla="*/ 12192000 w 12192000"/>
              <a:gd name="connsiteY2" fmla="*/ 5378958 h 5723182"/>
              <a:gd name="connsiteX3" fmla="*/ 8243540 w 12192000"/>
              <a:gd name="connsiteY3" fmla="*/ 5378958 h 5723182"/>
              <a:gd name="connsiteX4" fmla="*/ 7982281 w 12192000"/>
              <a:gd name="connsiteY4" fmla="*/ 5723182 h 5723182"/>
              <a:gd name="connsiteX5" fmla="*/ 0 w 12192000"/>
              <a:gd name="connsiteY5" fmla="*/ 5723182 h 5723182"/>
              <a:gd name="connsiteX6" fmla="*/ 0 w 12192000"/>
              <a:gd name="connsiteY6" fmla="*/ 5378958 h 5723182"/>
              <a:gd name="connsiteX7" fmla="*/ 0 w 12192000"/>
              <a:gd name="connsiteY7" fmla="*/ 5265982 h 572318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2192000" h="5723182">
                <a:moveTo>
                  <a:pt x="0" y="0"/>
                </a:moveTo>
                <a:lnTo>
                  <a:pt x="12192000" y="0"/>
                </a:lnTo>
                <a:lnTo>
                  <a:pt x="12192000" y="5378958"/>
                </a:lnTo>
                <a:lnTo>
                  <a:pt x="8243540" y="5378958"/>
                </a:lnTo>
                <a:lnTo>
                  <a:pt x="7982281" y="5723182"/>
                </a:lnTo>
                <a:lnTo>
                  <a:pt x="0" y="5723182"/>
                </a:lnTo>
                <a:lnTo>
                  <a:pt x="0" y="5378958"/>
                </a:lnTo>
                <a:lnTo>
                  <a:pt x="0" y="5265982"/>
                </a:lnTo>
                <a:close/>
              </a:path>
            </a:pathLst>
          </a:custGeom>
          <a:solidFill>
            <a:schemeClr val="accent5"/>
          </a:solidFill>
          <a:effectLst>
            <a:outerShdw blurRad="152400" dist="38100" dir="2700000" algn="tl" rotWithShape="0">
              <a:prstClr val="black">
                <a:alpha val="66000"/>
              </a:prstClr>
            </a:outerShdw>
          </a:effectLst>
        </p:spPr>
        <p:txBody>
          <a:bodyPr wrap="square" rtlCol="0">
            <a:noAutofit/>
          </a:bodyPr>
          <a:lstStyle>
            <a:lvl1pPr marL="0" indent="0">
              <a:buNone/>
              <a:defRPr>
                <a:solidFill>
                  <a:schemeClr val="tx1">
                    <a:alpha val="0"/>
                  </a:schemeClr>
                </a:solidFill>
              </a:defRPr>
            </a:lvl1pPr>
          </a:lstStyle>
          <a:p>
            <a:pPr lvl="0" rtl="0"/>
            <a:r>
              <a:rPr lang="en-GB" noProof="0"/>
              <a:t>I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F2E942B-4297-4570-B120-E2ACA52D12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1049" y="990600"/>
            <a:ext cx="9144000" cy="2590800"/>
          </a:xfrm>
          <a:noFill/>
        </p:spPr>
        <p:txBody>
          <a:bodyPr rtlCol="0" anchor="t">
            <a:normAutofit/>
          </a:bodyPr>
          <a:lstStyle>
            <a:lvl1pPr algn="l">
              <a:defRPr sz="6000">
                <a:solidFill>
                  <a:schemeClr val="bg1"/>
                </a:solidFill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9" name="Text Placeholder 16">
            <a:extLst>
              <a:ext uri="{FF2B5EF4-FFF2-40B4-BE49-F238E27FC236}">
                <a16:creationId xmlns:a16="http://schemas.microsoft.com/office/drawing/2014/main" id="{4E78EDD8-13BF-4551-BD7B-C04131A68B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0" y="633984"/>
            <a:ext cx="304800" cy="1499616"/>
          </a:xfrm>
          <a:solidFill>
            <a:schemeClr val="bg1"/>
          </a:solidFill>
          <a:effectLst/>
        </p:spPr>
        <p:txBody>
          <a:bodyPr rtlCol="0"/>
          <a:lstStyle>
            <a:lvl1pPr marL="0" indent="0">
              <a:buNone/>
              <a:defRPr>
                <a:solidFill>
                  <a:schemeClr val="tx1">
                    <a:alpha val="0"/>
                  </a:schemeClr>
                </a:solidFill>
              </a:defRPr>
            </a:lvl1pPr>
          </a:lstStyle>
          <a:p>
            <a:pPr lvl="0" rtl="0"/>
            <a:r>
              <a:rPr lang="en-GB" noProof="0"/>
              <a:t>I</a:t>
            </a:r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9EEDA9EB-20CE-4EA1-9720-40FBEB45614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628788" y="6339840"/>
            <a:ext cx="302281" cy="365760"/>
          </a:xfrm>
          <a:prstGeom prst="rect">
            <a:avLst/>
          </a:prstGeom>
          <a:solidFill>
            <a:schemeClr val="bg1"/>
          </a:solidFill>
          <a:ln>
            <a:solidFill>
              <a:schemeClr val="accent5"/>
            </a:solidFill>
          </a:ln>
        </p:spPr>
        <p:txBody>
          <a:bodyPr vert="horz" lIns="0" tIns="45720" rIns="0" bIns="45720" rtlCol="0" anchor="ctr"/>
          <a:lstStyle>
            <a:lvl1pPr algn="ctr">
              <a:defRPr sz="100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pPr rtl="0"/>
            <a:fld id="{4FAB73BC-B049-4115-A692-8D63A059BFB8}" type="slidenum">
              <a:rPr lang="en-GB" noProof="0" smtClean="0"/>
              <a:pPr rtl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006365092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7_Segu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6E015B08-6C1F-4B1F-8038-D3C209BA0D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pic" sz="quarter" idx="17" hasCustomPrompt="1"/>
          </p:nvPr>
        </p:nvSpPr>
        <p:spPr>
          <a:xfrm>
            <a:off x="0" y="5378958"/>
            <a:ext cx="12191999" cy="1479041"/>
          </a:xfrm>
          <a:custGeom>
            <a:avLst/>
            <a:gdLst>
              <a:gd name="connsiteX0" fmla="*/ 8243540 w 12191999"/>
              <a:gd name="connsiteY0" fmla="*/ 0 h 1479041"/>
              <a:gd name="connsiteX1" fmla="*/ 12191999 w 12191999"/>
              <a:gd name="connsiteY1" fmla="*/ 0 h 1479041"/>
              <a:gd name="connsiteX2" fmla="*/ 12191999 w 12191999"/>
              <a:gd name="connsiteY2" fmla="*/ 1479041 h 1479041"/>
              <a:gd name="connsiteX3" fmla="*/ 0 w 12191999"/>
              <a:gd name="connsiteY3" fmla="*/ 1479041 h 1479041"/>
              <a:gd name="connsiteX4" fmla="*/ 0 w 12191999"/>
              <a:gd name="connsiteY4" fmla="*/ 344224 h 1479041"/>
              <a:gd name="connsiteX5" fmla="*/ 7982281 w 12191999"/>
              <a:gd name="connsiteY5" fmla="*/ 344224 h 147904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2191999" h="1479041">
                <a:moveTo>
                  <a:pt x="8243540" y="0"/>
                </a:moveTo>
                <a:lnTo>
                  <a:pt x="12191999" y="0"/>
                </a:lnTo>
                <a:lnTo>
                  <a:pt x="12191999" y="1479041"/>
                </a:lnTo>
                <a:lnTo>
                  <a:pt x="0" y="1479041"/>
                </a:lnTo>
                <a:lnTo>
                  <a:pt x="0" y="344224"/>
                </a:lnTo>
                <a:lnTo>
                  <a:pt x="7982281" y="344224"/>
                </a:lnTo>
                <a:close/>
              </a:path>
            </a:pathLst>
          </a:custGeom>
        </p:spPr>
        <p:txBody>
          <a:bodyPr wrap="square" rtlCol="0" anchor="ctr">
            <a:noAutofit/>
          </a:bodyPr>
          <a:lstStyle>
            <a:lvl1pPr marL="0" indent="0" algn="ctr">
              <a:buNone/>
              <a:defRPr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pPr rtl="0"/>
            <a:r>
              <a:rPr lang="en-GB" noProof="0"/>
              <a:t>Insert Image</a:t>
            </a:r>
          </a:p>
        </p:txBody>
      </p:sp>
      <p:sp>
        <p:nvSpPr>
          <p:cNvPr id="27" name="Text Placeholder 26">
            <a:extLst>
              <a:ext uri="{FF2B5EF4-FFF2-40B4-BE49-F238E27FC236}">
                <a16:creationId xmlns:a16="http://schemas.microsoft.com/office/drawing/2014/main" id="{A222F077-B5D5-442D-BB60-47BE1094D1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0" y="0"/>
            <a:ext cx="12192000" cy="5723182"/>
          </a:xfrm>
          <a:custGeom>
            <a:avLst/>
            <a:gdLst>
              <a:gd name="connsiteX0" fmla="*/ 0 w 12192000"/>
              <a:gd name="connsiteY0" fmla="*/ 0 h 5723182"/>
              <a:gd name="connsiteX1" fmla="*/ 12192000 w 12192000"/>
              <a:gd name="connsiteY1" fmla="*/ 0 h 5723182"/>
              <a:gd name="connsiteX2" fmla="*/ 12192000 w 12192000"/>
              <a:gd name="connsiteY2" fmla="*/ 5378958 h 5723182"/>
              <a:gd name="connsiteX3" fmla="*/ 8243540 w 12192000"/>
              <a:gd name="connsiteY3" fmla="*/ 5378958 h 5723182"/>
              <a:gd name="connsiteX4" fmla="*/ 7982281 w 12192000"/>
              <a:gd name="connsiteY4" fmla="*/ 5723182 h 5723182"/>
              <a:gd name="connsiteX5" fmla="*/ 0 w 12192000"/>
              <a:gd name="connsiteY5" fmla="*/ 5723182 h 5723182"/>
              <a:gd name="connsiteX6" fmla="*/ 0 w 12192000"/>
              <a:gd name="connsiteY6" fmla="*/ 5378958 h 5723182"/>
              <a:gd name="connsiteX7" fmla="*/ 0 w 12192000"/>
              <a:gd name="connsiteY7" fmla="*/ 5265982 h 572318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2192000" h="5723182">
                <a:moveTo>
                  <a:pt x="0" y="0"/>
                </a:moveTo>
                <a:lnTo>
                  <a:pt x="12192000" y="0"/>
                </a:lnTo>
                <a:lnTo>
                  <a:pt x="12192000" y="5378958"/>
                </a:lnTo>
                <a:lnTo>
                  <a:pt x="8243540" y="5378958"/>
                </a:lnTo>
                <a:lnTo>
                  <a:pt x="7982281" y="5723182"/>
                </a:lnTo>
                <a:lnTo>
                  <a:pt x="0" y="5723182"/>
                </a:lnTo>
                <a:lnTo>
                  <a:pt x="0" y="5378958"/>
                </a:lnTo>
                <a:lnTo>
                  <a:pt x="0" y="5265982"/>
                </a:lnTo>
                <a:close/>
              </a:path>
            </a:pathLst>
          </a:custGeom>
          <a:solidFill>
            <a:schemeClr val="accent6"/>
          </a:solidFill>
          <a:effectLst>
            <a:outerShdw blurRad="152400" dist="38100" dir="2700000" algn="tl" rotWithShape="0">
              <a:prstClr val="black">
                <a:alpha val="66000"/>
              </a:prstClr>
            </a:outerShdw>
          </a:effectLst>
        </p:spPr>
        <p:txBody>
          <a:bodyPr wrap="square" rtlCol="0">
            <a:noAutofit/>
          </a:bodyPr>
          <a:lstStyle>
            <a:lvl1pPr marL="0" indent="0">
              <a:buNone/>
              <a:defRPr>
                <a:solidFill>
                  <a:schemeClr val="tx1">
                    <a:alpha val="0"/>
                  </a:schemeClr>
                </a:solidFill>
              </a:defRPr>
            </a:lvl1pPr>
          </a:lstStyle>
          <a:p>
            <a:pPr lvl="0" rtl="0"/>
            <a:r>
              <a:rPr lang="en-GB" noProof="0"/>
              <a:t>I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F2E942B-4297-4570-B120-E2ACA52D12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1049" y="990600"/>
            <a:ext cx="9144000" cy="2590800"/>
          </a:xfrm>
          <a:noFill/>
        </p:spPr>
        <p:txBody>
          <a:bodyPr rtlCol="0" anchor="t">
            <a:normAutofit/>
          </a:bodyPr>
          <a:lstStyle>
            <a:lvl1pPr algn="l">
              <a:defRPr sz="6000">
                <a:solidFill>
                  <a:schemeClr val="bg1"/>
                </a:solidFill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9" name="Text Placeholder 16">
            <a:extLst>
              <a:ext uri="{FF2B5EF4-FFF2-40B4-BE49-F238E27FC236}">
                <a16:creationId xmlns:a16="http://schemas.microsoft.com/office/drawing/2014/main" id="{4E78EDD8-13BF-4551-BD7B-C04131A68B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0" y="633984"/>
            <a:ext cx="304800" cy="1499616"/>
          </a:xfrm>
          <a:solidFill>
            <a:schemeClr val="bg1"/>
          </a:solidFill>
          <a:effectLst/>
        </p:spPr>
        <p:txBody>
          <a:bodyPr rtlCol="0"/>
          <a:lstStyle>
            <a:lvl1pPr marL="0" indent="0">
              <a:buNone/>
              <a:defRPr>
                <a:solidFill>
                  <a:schemeClr val="tx1">
                    <a:alpha val="0"/>
                  </a:schemeClr>
                </a:solidFill>
              </a:defRPr>
            </a:lvl1pPr>
          </a:lstStyle>
          <a:p>
            <a:pPr lvl="0" rtl="0"/>
            <a:r>
              <a:rPr lang="en-GB" noProof="0"/>
              <a:t>I</a:t>
            </a:r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80033509-FE6E-46FC-85C8-B777FBA2F1A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628788" y="6339840"/>
            <a:ext cx="302281" cy="365760"/>
          </a:xfrm>
          <a:prstGeom prst="rect">
            <a:avLst/>
          </a:prstGeom>
          <a:solidFill>
            <a:schemeClr val="bg1"/>
          </a:solidFill>
          <a:ln>
            <a:solidFill>
              <a:schemeClr val="accent6"/>
            </a:solidFill>
          </a:ln>
        </p:spPr>
        <p:txBody>
          <a:bodyPr vert="horz" lIns="0" tIns="45720" rIns="0" bIns="45720" rtlCol="0" anchor="ctr"/>
          <a:lstStyle>
            <a:lvl1pPr algn="ctr">
              <a:defRPr sz="1000">
                <a:solidFill>
                  <a:schemeClr val="tx1">
                    <a:lumMod val="95000"/>
                    <a:lumOff val="5000"/>
                  </a:schemeClr>
                </a:solidFill>
                <a:latin typeface="+mj-lt"/>
              </a:defRPr>
            </a:lvl1pPr>
          </a:lstStyle>
          <a:p>
            <a:pPr rtl="0"/>
            <a:fld id="{4FAB73BC-B049-4115-A692-8D63A059BFB8}" type="slidenum">
              <a:rPr lang="en-GB" noProof="0" smtClean="0"/>
              <a:pPr rtl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643891568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Closing-Thank you 1"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" name="Text Placeholder 52">
            <a:extLst>
              <a:ext uri="{FF2B5EF4-FFF2-40B4-BE49-F238E27FC236}">
                <a16:creationId xmlns:a16="http://schemas.microsoft.com/office/drawing/2014/main" id="{4016877F-9863-4CBC-B4AF-D4764DBA67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1181099" y="457200"/>
            <a:ext cx="8128343" cy="6248400"/>
          </a:xfrm>
          <a:custGeom>
            <a:avLst/>
            <a:gdLst>
              <a:gd name="connsiteX0" fmla="*/ 0 w 8128343"/>
              <a:gd name="connsiteY0" fmla="*/ 0 h 6248400"/>
              <a:gd name="connsiteX1" fmla="*/ 8128343 w 8128343"/>
              <a:gd name="connsiteY1" fmla="*/ 0 h 6248400"/>
              <a:gd name="connsiteX2" fmla="*/ 8128343 w 8128343"/>
              <a:gd name="connsiteY2" fmla="*/ 3258609 h 6248400"/>
              <a:gd name="connsiteX3" fmla="*/ 5858354 w 8128343"/>
              <a:gd name="connsiteY3" fmla="*/ 6248400 h 6248400"/>
              <a:gd name="connsiteX4" fmla="*/ 0 w 8128343"/>
              <a:gd name="connsiteY4" fmla="*/ 6248400 h 62484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8128343" h="6248400">
                <a:moveTo>
                  <a:pt x="0" y="0"/>
                </a:moveTo>
                <a:lnTo>
                  <a:pt x="8128343" y="0"/>
                </a:lnTo>
                <a:lnTo>
                  <a:pt x="8128343" y="3258609"/>
                </a:lnTo>
                <a:lnTo>
                  <a:pt x="5858354" y="6248400"/>
                </a:lnTo>
                <a:lnTo>
                  <a:pt x="0" y="6248400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 marL="0" indent="0">
              <a:buNone/>
              <a:defRPr lang="en-GB" sz="1800" dirty="0">
                <a:solidFill>
                  <a:schemeClr val="lt1">
                    <a:alpha val="0"/>
                  </a:schemeClr>
                </a:solidFill>
              </a:defRPr>
            </a:lvl1pPr>
          </a:lstStyle>
          <a:p>
            <a:pPr marL="0" lvl="0" algn="ctr" rtl="0"/>
            <a:r>
              <a:rPr lang="en-GB" noProof="0"/>
              <a:t>I</a:t>
            </a:r>
          </a:p>
        </p:txBody>
      </p:sp>
      <p:sp>
        <p:nvSpPr>
          <p:cNvPr id="48" name="Freeform: Shape 47">
            <a:extLst>
              <a:ext uri="{FF2B5EF4-FFF2-40B4-BE49-F238E27FC236}">
                <a16:creationId xmlns:a16="http://schemas.microsoft.com/office/drawing/2014/main" id="{9070D0C4-1F90-4B84-B84E-8285FA0A01B0}"/>
              </a:ext>
            </a:extLst>
          </p:cNvPr>
          <p:cNvSpPr/>
          <p:nvPr userDrawn="1"/>
        </p:nvSpPr>
        <p:spPr>
          <a:xfrm rot="2232448">
            <a:off x="9455741" y="-926244"/>
            <a:ext cx="131438" cy="8710488"/>
          </a:xfrm>
          <a:custGeom>
            <a:avLst/>
            <a:gdLst>
              <a:gd name="connsiteX0" fmla="*/ 0 w 131438"/>
              <a:gd name="connsiteY0" fmla="*/ 99793 h 8710488"/>
              <a:gd name="connsiteX1" fmla="*/ 131438 w 131438"/>
              <a:gd name="connsiteY1" fmla="*/ 0 h 8710488"/>
              <a:gd name="connsiteX2" fmla="*/ 131438 w 131438"/>
              <a:gd name="connsiteY2" fmla="*/ 8610694 h 8710488"/>
              <a:gd name="connsiteX3" fmla="*/ 0 w 131438"/>
              <a:gd name="connsiteY3" fmla="*/ 8710488 h 87104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31438" h="8710488">
                <a:moveTo>
                  <a:pt x="0" y="99793"/>
                </a:moveTo>
                <a:lnTo>
                  <a:pt x="131438" y="0"/>
                </a:lnTo>
                <a:lnTo>
                  <a:pt x="131438" y="8610694"/>
                </a:lnTo>
                <a:lnTo>
                  <a:pt x="0" y="8710488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49" name="Freeform: Shape 48">
            <a:extLst>
              <a:ext uri="{FF2B5EF4-FFF2-40B4-BE49-F238E27FC236}">
                <a16:creationId xmlns:a16="http://schemas.microsoft.com/office/drawing/2014/main" id="{B8546525-A0E6-4238-93BC-5D43C93A45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2232448">
            <a:off x="9332817" y="-941780"/>
            <a:ext cx="172357" cy="8741560"/>
          </a:xfrm>
          <a:custGeom>
            <a:avLst/>
            <a:gdLst>
              <a:gd name="connsiteX0" fmla="*/ 172357 w 172357"/>
              <a:gd name="connsiteY0" fmla="*/ 0 h 8741560"/>
              <a:gd name="connsiteX1" fmla="*/ 172357 w 172357"/>
              <a:gd name="connsiteY1" fmla="*/ 8610698 h 8741560"/>
              <a:gd name="connsiteX2" fmla="*/ 0 w 172357"/>
              <a:gd name="connsiteY2" fmla="*/ 8741560 h 8741560"/>
              <a:gd name="connsiteX3" fmla="*/ 0 w 172357"/>
              <a:gd name="connsiteY3" fmla="*/ 130862 h 874156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72357" h="8741560">
                <a:moveTo>
                  <a:pt x="172357" y="0"/>
                </a:moveTo>
                <a:lnTo>
                  <a:pt x="172357" y="8610698"/>
                </a:lnTo>
                <a:lnTo>
                  <a:pt x="0" y="8741560"/>
                </a:lnTo>
                <a:lnTo>
                  <a:pt x="0" y="130862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 defTabSz="914400" rtl="0"/>
            <a:endParaRPr lang="en-GB" noProof="0"/>
          </a:p>
        </p:txBody>
      </p:sp>
      <p:sp>
        <p:nvSpPr>
          <p:cNvPr id="17" name="Text Placeholder 16">
            <a:extLst>
              <a:ext uri="{FF2B5EF4-FFF2-40B4-BE49-F238E27FC236}">
                <a16:creationId xmlns:a16="http://schemas.microsoft.com/office/drawing/2014/main" id="{FF9E63E5-568A-4FA2-9851-E5BFA12B85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990599" y="304800"/>
            <a:ext cx="8128343" cy="6248400"/>
          </a:xfrm>
          <a:solidFill>
            <a:schemeClr val="bg1"/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rtlCol="0"/>
          <a:lstStyle>
            <a:lvl1pPr marL="0" indent="0">
              <a:buNone/>
              <a:defRPr>
                <a:solidFill>
                  <a:schemeClr val="tx1">
                    <a:alpha val="0"/>
                  </a:schemeClr>
                </a:solidFill>
              </a:defRPr>
            </a:lvl1pPr>
          </a:lstStyle>
          <a:p>
            <a:pPr lvl="0" rtl="0"/>
            <a:r>
              <a:rPr lang="en-GB" noProof="0"/>
              <a:t>I</a:t>
            </a:r>
          </a:p>
        </p:txBody>
      </p:sp>
      <p:sp>
        <p:nvSpPr>
          <p:cNvPr id="2" name="Title 1"/>
          <p:cNvSpPr>
            <a:spLocks noGrp="1"/>
          </p:cNvSpPr>
          <p:nvPr>
            <p:ph type="ctrTitle" hasCustomPrompt="1"/>
          </p:nvPr>
        </p:nvSpPr>
        <p:spPr>
          <a:xfrm>
            <a:off x="1378135" y="1219200"/>
            <a:ext cx="7232465" cy="903638"/>
          </a:xfrm>
        </p:spPr>
        <p:txBody>
          <a:bodyPr rtlCol="0" anchor="t">
            <a:normAutofit/>
          </a:bodyPr>
          <a:lstStyle>
            <a:lvl1pPr algn="l">
              <a:defRPr lang="en-US" sz="5000" kern="1200" cap="all" spc="100" baseline="0" dirty="0">
                <a:solidFill>
                  <a:srgbClr val="2C2E52"/>
                </a:solidFill>
                <a:latin typeface="+mj-lt"/>
                <a:ea typeface="+mj-ea"/>
                <a:cs typeface="+mj-cs"/>
              </a:defRPr>
            </a:lvl1pPr>
          </a:lstStyle>
          <a:p>
            <a:pPr rtl="0"/>
            <a:r>
              <a:rPr lang="en-GB" noProof="0"/>
              <a:t>THANK yOU</a:t>
            </a:r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E905A207-2310-4F94-86E5-13B4CCC359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 rot="5400000" flipV="1">
            <a:off x="1562101" y="-114299"/>
            <a:ext cx="304797" cy="5334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 defTabSz="914400" rtl="0"/>
            <a:endParaRPr lang="en-GB" noProof="0"/>
          </a:p>
        </p:txBody>
      </p:sp>
      <p:sp>
        <p:nvSpPr>
          <p:cNvPr id="19" name="Picture Placeholder 18">
            <a:extLst>
              <a:ext uri="{FF2B5EF4-FFF2-40B4-BE49-F238E27FC236}">
                <a16:creationId xmlns:a16="http://schemas.microsoft.com/office/drawing/2014/main" id="{018BFA80-A3BB-4316-BD6E-3E5F6B4D89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pic" sz="quarter" idx="11" hasCustomPrompt="1"/>
          </p:nvPr>
        </p:nvSpPr>
        <p:spPr>
          <a:xfrm>
            <a:off x="7013448" y="34960"/>
            <a:ext cx="5178552" cy="6823040"/>
          </a:xfrm>
          <a:custGeom>
            <a:avLst/>
            <a:gdLst>
              <a:gd name="connsiteX0" fmla="*/ 5178552 w 5178552"/>
              <a:gd name="connsiteY0" fmla="*/ 0 h 6823040"/>
              <a:gd name="connsiteX1" fmla="*/ 5178552 w 5178552"/>
              <a:gd name="connsiteY1" fmla="*/ 6823040 h 6823040"/>
              <a:gd name="connsiteX2" fmla="*/ 1752601 w 5178552"/>
              <a:gd name="connsiteY2" fmla="*/ 6823040 h 6823040"/>
              <a:gd name="connsiteX3" fmla="*/ 0 w 5178552"/>
              <a:gd name="connsiteY3" fmla="*/ 6823040 h 68230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178552" h="6823040">
                <a:moveTo>
                  <a:pt x="5178552" y="0"/>
                </a:moveTo>
                <a:lnTo>
                  <a:pt x="5178552" y="6823040"/>
                </a:lnTo>
                <a:lnTo>
                  <a:pt x="1752601" y="6823040"/>
                </a:lnTo>
                <a:lnTo>
                  <a:pt x="0" y="6823040"/>
                </a:lnTo>
                <a:close/>
              </a:path>
            </a:pathLst>
          </a:custGeom>
          <a:solidFill>
            <a:schemeClr val="bg1"/>
          </a:solidFill>
        </p:spPr>
        <p:txBody>
          <a:bodyPr wrap="square" rtlCol="0" anchor="ctr">
            <a:noAutofit/>
          </a:bodyPr>
          <a:lstStyle>
            <a:lvl1pPr marL="0" indent="0" algn="ctr">
              <a:buNone/>
              <a:defRPr/>
            </a:lvl1pPr>
          </a:lstStyle>
          <a:p>
            <a:pPr rtl="0"/>
            <a:r>
              <a:rPr lang="en-GB" noProof="0"/>
              <a:t>Insert Image</a:t>
            </a:r>
          </a:p>
        </p:txBody>
      </p:sp>
    </p:spTree>
    <p:extLst>
      <p:ext uri="{BB962C8B-B14F-4D97-AF65-F5344CB8AC3E}">
        <p14:creationId xmlns:p14="http://schemas.microsoft.com/office/powerpoint/2010/main" val="393251935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Closing-Thank you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Picture Placeholder 25">
            <a:extLst>
              <a:ext uri="{FF2B5EF4-FFF2-40B4-BE49-F238E27FC236}">
                <a16:creationId xmlns:a16="http://schemas.microsoft.com/office/drawing/2014/main" id="{32EC3EF4-A2D5-4058-977A-74A37AC365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pic" sz="quarter" idx="11" hasCustomPrompt="1"/>
          </p:nvPr>
        </p:nvSpPr>
        <p:spPr>
          <a:xfrm>
            <a:off x="0" y="0"/>
            <a:ext cx="12192000" cy="6858000"/>
          </a:xfrm>
          <a:custGeom>
            <a:avLst/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02525 h 6858000"/>
              <a:gd name="connsiteX3" fmla="*/ 8273508 w 12192000"/>
              <a:gd name="connsiteY3" fmla="*/ 6858000 h 6858000"/>
              <a:gd name="connsiteX4" fmla="*/ 0 w 12192000"/>
              <a:gd name="connsiteY4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02525"/>
                </a:lnTo>
                <a:lnTo>
                  <a:pt x="8273508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1"/>
          </a:solidFill>
          <a:effectLst>
            <a:outerShdw blurRad="1651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 anchor="ctr">
            <a:noAutofit/>
          </a:bodyPr>
          <a:lstStyle>
            <a:lvl1pPr marL="0" indent="0" algn="ctr">
              <a:buNone/>
              <a:defRPr/>
            </a:lvl1pPr>
          </a:lstStyle>
          <a:p>
            <a:pPr rtl="0"/>
            <a:r>
              <a:rPr lang="en-GB" noProof="0"/>
              <a:t>Insert Image</a:t>
            </a:r>
          </a:p>
        </p:txBody>
      </p:sp>
      <p:sp>
        <p:nvSpPr>
          <p:cNvPr id="27" name="Text Placeholder 16">
            <a:extLst>
              <a:ext uri="{FF2B5EF4-FFF2-40B4-BE49-F238E27FC236}">
                <a16:creationId xmlns:a16="http://schemas.microsoft.com/office/drawing/2014/main" id="{4E7C74DD-4244-46B7-8336-30F7151DB2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 rot="10800000" flipH="1" flipV="1">
            <a:off x="8074536" y="3124200"/>
            <a:ext cx="2087678" cy="3270696"/>
          </a:xfrm>
          <a:prstGeom prst="triangle">
            <a:avLst>
              <a:gd name="adj" fmla="val 100000"/>
            </a:avLst>
          </a:prstGeom>
          <a:solidFill>
            <a:schemeClr val="accent2"/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rtlCol="0"/>
          <a:lstStyle>
            <a:lvl1pPr marL="0" indent="0">
              <a:buNone/>
              <a:defRPr>
                <a:solidFill>
                  <a:schemeClr val="tx1">
                    <a:alpha val="0"/>
                  </a:schemeClr>
                </a:solidFill>
              </a:defRPr>
            </a:lvl1pPr>
          </a:lstStyle>
          <a:p>
            <a:pPr lvl="0" rtl="0"/>
            <a:r>
              <a:rPr lang="en-GB" noProof="0"/>
              <a:t>I</a:t>
            </a:r>
          </a:p>
        </p:txBody>
      </p:sp>
      <p:sp>
        <p:nvSpPr>
          <p:cNvPr id="24" name="Text Placeholder 23">
            <a:extLst>
              <a:ext uri="{FF2B5EF4-FFF2-40B4-BE49-F238E27FC236}">
                <a16:creationId xmlns:a16="http://schemas.microsoft.com/office/drawing/2014/main" id="{9DC663CF-0C67-4619-B40E-7832C4DA15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2190750" y="609600"/>
            <a:ext cx="7810500" cy="5638800"/>
          </a:xfrm>
          <a:custGeom>
            <a:avLst/>
            <a:gdLst>
              <a:gd name="connsiteX0" fmla="*/ 0 w 7810500"/>
              <a:gd name="connsiteY0" fmla="*/ 0 h 5638800"/>
              <a:gd name="connsiteX1" fmla="*/ 7810500 w 7810500"/>
              <a:gd name="connsiteY1" fmla="*/ 0 h 5638800"/>
              <a:gd name="connsiteX2" fmla="*/ 7810500 w 7810500"/>
              <a:gd name="connsiteY2" fmla="*/ 3151512 h 5638800"/>
              <a:gd name="connsiteX3" fmla="*/ 6252438 w 7810500"/>
              <a:gd name="connsiteY3" fmla="*/ 5638800 h 5638800"/>
              <a:gd name="connsiteX4" fmla="*/ 0 w 7810500"/>
              <a:gd name="connsiteY4" fmla="*/ 5638800 h 56388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7810500" h="5638800">
                <a:moveTo>
                  <a:pt x="0" y="0"/>
                </a:moveTo>
                <a:lnTo>
                  <a:pt x="7810500" y="0"/>
                </a:lnTo>
                <a:lnTo>
                  <a:pt x="7810500" y="3151512"/>
                </a:lnTo>
                <a:lnTo>
                  <a:pt x="6252438" y="5638800"/>
                </a:lnTo>
                <a:lnTo>
                  <a:pt x="0" y="5638800"/>
                </a:lnTo>
                <a:close/>
              </a:path>
            </a:pathLst>
          </a:custGeom>
          <a:solidFill>
            <a:schemeClr val="accent1"/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wrap="square" rtlCol="0">
            <a:noAutofit/>
          </a:bodyPr>
          <a:lstStyle>
            <a:lvl1pPr marL="0" indent="0" algn="ctr">
              <a:buNone/>
              <a:defRPr>
                <a:solidFill>
                  <a:schemeClr val="tx1">
                    <a:alpha val="0"/>
                  </a:schemeClr>
                </a:solidFill>
              </a:defRPr>
            </a:lvl1pPr>
          </a:lstStyle>
          <a:p>
            <a:pPr lvl="0" rtl="0"/>
            <a:r>
              <a:rPr lang="en-GB" noProof="0"/>
              <a:t>I</a:t>
            </a:r>
          </a:p>
        </p:txBody>
      </p:sp>
      <p:sp>
        <p:nvSpPr>
          <p:cNvPr id="2" name="Title 1"/>
          <p:cNvSpPr>
            <a:spLocks noGrp="1"/>
          </p:cNvSpPr>
          <p:nvPr>
            <p:ph type="ctrTitle" hasCustomPrompt="1"/>
          </p:nvPr>
        </p:nvSpPr>
        <p:spPr>
          <a:xfrm>
            <a:off x="3163809" y="1905000"/>
            <a:ext cx="5864382" cy="2275238"/>
          </a:xfrm>
        </p:spPr>
        <p:txBody>
          <a:bodyPr rtlCol="0" anchor="ctr">
            <a:normAutofit/>
          </a:bodyPr>
          <a:lstStyle>
            <a:lvl1pPr algn="ctr">
              <a:defRPr lang="en-US" sz="5000" kern="1200" cap="all" spc="100" baseline="0" dirty="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pPr rtl="0"/>
            <a:r>
              <a:rPr lang="en-GB" noProof="0"/>
              <a:t>THANK yOU</a:t>
            </a:r>
          </a:p>
        </p:txBody>
      </p:sp>
    </p:spTree>
    <p:extLst>
      <p:ext uri="{BB962C8B-B14F-4D97-AF65-F5344CB8AC3E}">
        <p14:creationId xmlns:p14="http://schemas.microsoft.com/office/powerpoint/2010/main" val="1612203223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Closing-Thank you 3"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Picture Placeholder 18">
            <a:extLst>
              <a:ext uri="{FF2B5EF4-FFF2-40B4-BE49-F238E27FC236}">
                <a16:creationId xmlns:a16="http://schemas.microsoft.com/office/drawing/2014/main" id="{018BFA80-A3BB-4316-BD6E-3E5F6B4D89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pic" sz="quarter" idx="11" hasCustomPrompt="1"/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</p:spPr>
        <p:txBody>
          <a:bodyPr wrap="square" rtlCol="0" anchor="ctr">
            <a:noAutofit/>
          </a:bodyPr>
          <a:lstStyle>
            <a:lvl1pPr marL="0" indent="0" algn="ctr">
              <a:buNone/>
              <a:defRPr/>
            </a:lvl1pPr>
          </a:lstStyle>
          <a:p>
            <a:pPr rtl="0"/>
            <a:r>
              <a:rPr lang="en-GB" noProof="0"/>
              <a:t>Insert Image</a:t>
            </a:r>
          </a:p>
        </p:txBody>
      </p:sp>
      <p:sp>
        <p:nvSpPr>
          <p:cNvPr id="7" name="Text Placeholder 16">
            <a:extLst>
              <a:ext uri="{FF2B5EF4-FFF2-40B4-BE49-F238E27FC236}">
                <a16:creationId xmlns:a16="http://schemas.microsoft.com/office/drawing/2014/main" id="{8F962CE0-5C0C-48F3-A07B-34E33D6704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body" sz="quarter" idx="16" hasCustomPrompt="1"/>
          </p:nvPr>
        </p:nvSpPr>
        <p:spPr>
          <a:xfrm rot="10800000">
            <a:off x="2057400" y="466725"/>
            <a:ext cx="703341" cy="1101901"/>
          </a:xfrm>
          <a:prstGeom prst="triangle">
            <a:avLst>
              <a:gd name="adj" fmla="val 100000"/>
            </a:avLst>
          </a:prstGeom>
          <a:solidFill>
            <a:schemeClr val="accent2"/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rtlCol="0"/>
          <a:lstStyle>
            <a:lvl1pPr marL="0" indent="0">
              <a:buNone/>
              <a:defRPr>
                <a:solidFill>
                  <a:schemeClr val="tx1">
                    <a:alpha val="0"/>
                  </a:schemeClr>
                </a:solidFill>
              </a:defRPr>
            </a:lvl1pPr>
          </a:lstStyle>
          <a:p>
            <a:pPr lvl="0" rtl="0"/>
            <a:r>
              <a:rPr lang="en-GB" noProof="0"/>
              <a:t>I</a:t>
            </a:r>
          </a:p>
        </p:txBody>
      </p:sp>
      <p:sp>
        <p:nvSpPr>
          <p:cNvPr id="22" name="Text Placeholder 16">
            <a:extLst>
              <a:ext uri="{FF2B5EF4-FFF2-40B4-BE49-F238E27FC236}">
                <a16:creationId xmlns:a16="http://schemas.microsoft.com/office/drawing/2014/main" id="{654457EF-8A97-4FCA-9870-5095D09BF8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 rot="10800000" flipH="1" flipV="1">
            <a:off x="9067800" y="4648200"/>
            <a:ext cx="1143000" cy="1790700"/>
          </a:xfrm>
          <a:prstGeom prst="triangle">
            <a:avLst>
              <a:gd name="adj" fmla="val 100000"/>
            </a:avLst>
          </a:prstGeom>
          <a:solidFill>
            <a:schemeClr val="accent2"/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rtlCol="0"/>
          <a:lstStyle>
            <a:lvl1pPr marL="0" indent="0">
              <a:buNone/>
              <a:defRPr>
                <a:solidFill>
                  <a:schemeClr val="tx1">
                    <a:alpha val="0"/>
                  </a:schemeClr>
                </a:solidFill>
              </a:defRPr>
            </a:lvl1pPr>
          </a:lstStyle>
          <a:p>
            <a:pPr lvl="0" rtl="0"/>
            <a:r>
              <a:rPr lang="en-GB" noProof="0"/>
              <a:t>I</a:t>
            </a:r>
          </a:p>
        </p:txBody>
      </p:sp>
      <p:sp>
        <p:nvSpPr>
          <p:cNvPr id="10" name="Text Placeholder 16">
            <a:extLst>
              <a:ext uri="{FF2B5EF4-FFF2-40B4-BE49-F238E27FC236}">
                <a16:creationId xmlns:a16="http://schemas.microsoft.com/office/drawing/2014/main" id="{0CC06030-90E1-4B3F-AFDF-369354FBFE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body" sz="quarter" idx="15" hasCustomPrompt="1"/>
          </p:nvPr>
        </p:nvSpPr>
        <p:spPr>
          <a:xfrm>
            <a:off x="2190750" y="609600"/>
            <a:ext cx="7810500" cy="5638800"/>
          </a:xfrm>
          <a:solidFill>
            <a:schemeClr val="accent1">
              <a:lumMod val="75000"/>
              <a:alpha val="92000"/>
            </a:schemeClr>
          </a:solidFill>
          <a:effectLst/>
        </p:spPr>
        <p:txBody>
          <a:bodyPr rtlCol="0"/>
          <a:lstStyle>
            <a:lvl1pPr marL="0" indent="0" algn="ctr">
              <a:buNone/>
              <a:defRPr>
                <a:solidFill>
                  <a:schemeClr val="tx1">
                    <a:alpha val="0"/>
                  </a:schemeClr>
                </a:solidFill>
              </a:defRPr>
            </a:lvl1pPr>
          </a:lstStyle>
          <a:p>
            <a:pPr lvl="0" rtl="0"/>
            <a:r>
              <a:rPr lang="en-GB" noProof="0"/>
              <a:t>I</a:t>
            </a:r>
          </a:p>
        </p:txBody>
      </p:sp>
      <p:sp>
        <p:nvSpPr>
          <p:cNvPr id="2" name="Title 1"/>
          <p:cNvSpPr>
            <a:spLocks noGrp="1"/>
          </p:cNvSpPr>
          <p:nvPr>
            <p:ph type="ctrTitle" hasCustomPrompt="1"/>
          </p:nvPr>
        </p:nvSpPr>
        <p:spPr>
          <a:xfrm>
            <a:off x="3163809" y="1905000"/>
            <a:ext cx="5864382" cy="2275238"/>
          </a:xfrm>
        </p:spPr>
        <p:txBody>
          <a:bodyPr rtlCol="0" anchor="ctr">
            <a:normAutofit/>
          </a:bodyPr>
          <a:lstStyle>
            <a:lvl1pPr algn="ctr">
              <a:defRPr lang="en-US" sz="5000" kern="1200" cap="all" spc="100" baseline="0" dirty="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pPr rtl="0"/>
            <a:r>
              <a:rPr lang="en-GB" noProof="0"/>
              <a:t>THANK yOU</a:t>
            </a:r>
          </a:p>
        </p:txBody>
      </p:sp>
    </p:spTree>
    <p:extLst>
      <p:ext uri="{BB962C8B-B14F-4D97-AF65-F5344CB8AC3E}">
        <p14:creationId xmlns:p14="http://schemas.microsoft.com/office/powerpoint/2010/main" val="2653485754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Closing-Thank you 4"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ext Placeholder 21">
            <a:extLst>
              <a:ext uri="{FF2B5EF4-FFF2-40B4-BE49-F238E27FC236}">
                <a16:creationId xmlns:a16="http://schemas.microsoft.com/office/drawing/2014/main" id="{FC033E0E-968F-40A8-BE78-354499D7F9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 rot="19594102" flipH="1">
            <a:off x="584131" y="-142449"/>
            <a:ext cx="1218268" cy="6177109"/>
          </a:xfrm>
          <a:custGeom>
            <a:avLst/>
            <a:gdLst>
              <a:gd name="connsiteX0" fmla="*/ 1114975 w 1218268"/>
              <a:gd name="connsiteY0" fmla="*/ 1688918 h 6177109"/>
              <a:gd name="connsiteX1" fmla="*/ 1114975 w 1218268"/>
              <a:gd name="connsiteY1" fmla="*/ 5441035 h 6177109"/>
              <a:gd name="connsiteX2" fmla="*/ 1218268 w 1218268"/>
              <a:gd name="connsiteY2" fmla="*/ 5372844 h 6177109"/>
              <a:gd name="connsiteX3" fmla="*/ 1218268 w 1218268"/>
              <a:gd name="connsiteY3" fmla="*/ 1845382 h 6177109"/>
              <a:gd name="connsiteX4" fmla="*/ 675740 w 1218268"/>
              <a:gd name="connsiteY4" fmla="*/ 1023583 h 6177109"/>
              <a:gd name="connsiteX5" fmla="*/ 675740 w 1218268"/>
              <a:gd name="connsiteY5" fmla="*/ 5731005 h 6177109"/>
              <a:gd name="connsiteX6" fmla="*/ 951275 w 1218268"/>
              <a:gd name="connsiteY6" fmla="*/ 5549105 h 6177109"/>
              <a:gd name="connsiteX7" fmla="*/ 951275 w 1218268"/>
              <a:gd name="connsiteY7" fmla="*/ 1440952 h 6177109"/>
              <a:gd name="connsiteX8" fmla="*/ 0 w 1218268"/>
              <a:gd name="connsiteY8" fmla="*/ 0 h 6177109"/>
              <a:gd name="connsiteX9" fmla="*/ 0 w 1218268"/>
              <a:gd name="connsiteY9" fmla="*/ 6177109 h 6177109"/>
              <a:gd name="connsiteX10" fmla="*/ 485620 w 1218268"/>
              <a:gd name="connsiteY10" fmla="*/ 5856517 h 6177109"/>
              <a:gd name="connsiteX11" fmla="*/ 485620 w 1218268"/>
              <a:gd name="connsiteY11" fmla="*/ 735597 h 617710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1218268" h="6177109">
                <a:moveTo>
                  <a:pt x="1114975" y="1688918"/>
                </a:moveTo>
                <a:lnTo>
                  <a:pt x="1114975" y="5441035"/>
                </a:lnTo>
                <a:lnTo>
                  <a:pt x="1218268" y="5372844"/>
                </a:lnTo>
                <a:lnTo>
                  <a:pt x="1218268" y="1845382"/>
                </a:lnTo>
                <a:close/>
                <a:moveTo>
                  <a:pt x="675740" y="1023583"/>
                </a:moveTo>
                <a:lnTo>
                  <a:pt x="675740" y="5731005"/>
                </a:lnTo>
                <a:lnTo>
                  <a:pt x="951275" y="5549105"/>
                </a:lnTo>
                <a:lnTo>
                  <a:pt x="951275" y="1440952"/>
                </a:lnTo>
                <a:close/>
                <a:moveTo>
                  <a:pt x="0" y="0"/>
                </a:moveTo>
                <a:lnTo>
                  <a:pt x="0" y="6177109"/>
                </a:lnTo>
                <a:lnTo>
                  <a:pt x="485620" y="5856517"/>
                </a:lnTo>
                <a:lnTo>
                  <a:pt x="485620" y="735597"/>
                </a:lnTo>
                <a:close/>
              </a:path>
            </a:pathLst>
          </a:custGeom>
          <a:solidFill>
            <a:schemeClr val="bg1"/>
          </a:solidFill>
          <a:effectLst/>
        </p:spPr>
        <p:txBody>
          <a:bodyPr wrap="square" rtlCol="0">
            <a:noAutofit/>
          </a:bodyPr>
          <a:lstStyle>
            <a:lvl1pPr marL="0" indent="0">
              <a:buNone/>
              <a:defRPr>
                <a:solidFill>
                  <a:schemeClr val="tx1">
                    <a:alpha val="0"/>
                  </a:schemeClr>
                </a:solidFill>
              </a:defRPr>
            </a:lvl1pPr>
          </a:lstStyle>
          <a:p>
            <a:pPr lvl="0" rtl="0"/>
            <a:r>
              <a:rPr lang="en-GB" noProof="0"/>
              <a:t>I</a:t>
            </a:r>
          </a:p>
        </p:txBody>
      </p:sp>
      <p:sp>
        <p:nvSpPr>
          <p:cNvPr id="15" name="Picture Placeholder 14">
            <a:extLst>
              <a:ext uri="{FF2B5EF4-FFF2-40B4-BE49-F238E27FC236}">
                <a16:creationId xmlns:a16="http://schemas.microsoft.com/office/drawing/2014/main" id="{B9454D95-B362-4CB6-B706-EB2022A334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pic" sz="quarter" idx="11" hasCustomPrompt="1"/>
          </p:nvPr>
        </p:nvSpPr>
        <p:spPr>
          <a:xfrm>
            <a:off x="3124200" y="0"/>
            <a:ext cx="9067800" cy="6858000"/>
          </a:xfrm>
          <a:custGeom>
            <a:avLst/>
            <a:gdLst>
              <a:gd name="connsiteX0" fmla="*/ 5205086 w 9067800"/>
              <a:gd name="connsiteY0" fmla="*/ 0 h 6858000"/>
              <a:gd name="connsiteX1" fmla="*/ 6957685 w 9067800"/>
              <a:gd name="connsiteY1" fmla="*/ 0 h 6858000"/>
              <a:gd name="connsiteX2" fmla="*/ 9067800 w 9067800"/>
              <a:gd name="connsiteY2" fmla="*/ 0 h 6858000"/>
              <a:gd name="connsiteX3" fmla="*/ 9067800 w 9067800"/>
              <a:gd name="connsiteY3" fmla="*/ 6827058 h 6858000"/>
              <a:gd name="connsiteX4" fmla="*/ 9044315 w 9067800"/>
              <a:gd name="connsiteY4" fmla="*/ 6858000 h 6858000"/>
              <a:gd name="connsiteX5" fmla="*/ 7291715 w 9067800"/>
              <a:gd name="connsiteY5" fmla="*/ 6858000 h 6858000"/>
              <a:gd name="connsiteX6" fmla="*/ 1752601 w 9067800"/>
              <a:gd name="connsiteY6" fmla="*/ 6858000 h 6858000"/>
              <a:gd name="connsiteX7" fmla="*/ 0 w 9067800"/>
              <a:gd name="connsiteY7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9067800" h="6858000">
                <a:moveTo>
                  <a:pt x="5205086" y="0"/>
                </a:moveTo>
                <a:lnTo>
                  <a:pt x="6957685" y="0"/>
                </a:lnTo>
                <a:lnTo>
                  <a:pt x="9067800" y="0"/>
                </a:lnTo>
                <a:lnTo>
                  <a:pt x="9067800" y="6827058"/>
                </a:lnTo>
                <a:lnTo>
                  <a:pt x="9044315" y="6858000"/>
                </a:lnTo>
                <a:lnTo>
                  <a:pt x="7291715" y="6858000"/>
                </a:lnTo>
                <a:lnTo>
                  <a:pt x="1752601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1"/>
          </a:solidFill>
        </p:spPr>
        <p:txBody>
          <a:bodyPr wrap="square" rtlCol="0" anchor="ctr">
            <a:noAutofit/>
          </a:bodyPr>
          <a:lstStyle>
            <a:lvl1pPr marL="0" indent="0" algn="ctr">
              <a:buNone/>
              <a:defRPr/>
            </a:lvl1pPr>
          </a:lstStyle>
          <a:p>
            <a:pPr rtl="0"/>
            <a:r>
              <a:rPr lang="en-GB" noProof="0"/>
              <a:t>Insert Image</a:t>
            </a:r>
          </a:p>
        </p:txBody>
      </p:sp>
      <p:sp>
        <p:nvSpPr>
          <p:cNvPr id="17" name="Text Placeholder 16">
            <a:extLst>
              <a:ext uri="{FF2B5EF4-FFF2-40B4-BE49-F238E27FC236}">
                <a16:creationId xmlns:a16="http://schemas.microsoft.com/office/drawing/2014/main" id="{FF9E63E5-568A-4FA2-9851-E5BFA12B85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533400" y="266700"/>
            <a:ext cx="5105400" cy="6324600"/>
          </a:xfrm>
          <a:solidFill>
            <a:schemeClr val="bg1"/>
          </a:solidFill>
          <a:effectLst>
            <a:outerShdw blurRad="355600" dist="38100" dir="2700000" algn="tl" rotWithShape="0">
              <a:prstClr val="black">
                <a:alpha val="40000"/>
              </a:prstClr>
            </a:outerShdw>
          </a:effectLst>
        </p:spPr>
        <p:txBody>
          <a:bodyPr rtlCol="0"/>
          <a:lstStyle>
            <a:lvl1pPr marL="0" indent="0">
              <a:buNone/>
              <a:defRPr>
                <a:solidFill>
                  <a:schemeClr val="tx1">
                    <a:alpha val="0"/>
                  </a:schemeClr>
                </a:solidFill>
              </a:defRPr>
            </a:lvl1pPr>
          </a:lstStyle>
          <a:p>
            <a:pPr lvl="0" rtl="0"/>
            <a:r>
              <a:rPr lang="en-GB" noProof="0"/>
              <a:t>I</a:t>
            </a:r>
          </a:p>
        </p:txBody>
      </p:sp>
      <p:sp>
        <p:nvSpPr>
          <p:cNvPr id="2" name="Title 1"/>
          <p:cNvSpPr>
            <a:spLocks noGrp="1"/>
          </p:cNvSpPr>
          <p:nvPr>
            <p:ph type="ctrTitle" hasCustomPrompt="1"/>
          </p:nvPr>
        </p:nvSpPr>
        <p:spPr>
          <a:xfrm>
            <a:off x="933450" y="762000"/>
            <a:ext cx="4381500" cy="3429000"/>
          </a:xfrm>
        </p:spPr>
        <p:txBody>
          <a:bodyPr rtlCol="0" anchor="ctr">
            <a:normAutofit/>
          </a:bodyPr>
          <a:lstStyle>
            <a:lvl1pPr algn="ctr">
              <a:defRPr sz="5000" spc="200" baseline="0"/>
            </a:lvl1pPr>
          </a:lstStyle>
          <a:p>
            <a:pPr rtl="0"/>
            <a:r>
              <a:rPr lang="en-GB" noProof="0"/>
              <a:t>THANK yOU</a:t>
            </a:r>
          </a:p>
        </p:txBody>
      </p:sp>
      <p:sp>
        <p:nvSpPr>
          <p:cNvPr id="7" name="Text Placeholder 16">
            <a:extLst>
              <a:ext uri="{FF2B5EF4-FFF2-40B4-BE49-F238E27FC236}">
                <a16:creationId xmlns:a16="http://schemas.microsoft.com/office/drawing/2014/main" id="{D6D785D2-DAEB-48F3-AB8A-2954F03ACD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 rot="10800000" flipV="1">
            <a:off x="314325" y="4953000"/>
            <a:ext cx="1143000" cy="1790700"/>
          </a:xfrm>
          <a:prstGeom prst="triangle">
            <a:avLst>
              <a:gd name="adj" fmla="val 100000"/>
            </a:avLst>
          </a:prstGeom>
          <a:solidFill>
            <a:schemeClr val="accent2"/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rtlCol="0"/>
          <a:lstStyle>
            <a:lvl1pPr marL="0" indent="0">
              <a:buNone/>
              <a:defRPr>
                <a:solidFill>
                  <a:schemeClr val="tx1">
                    <a:alpha val="0"/>
                  </a:schemeClr>
                </a:solidFill>
              </a:defRPr>
            </a:lvl1pPr>
          </a:lstStyle>
          <a:p>
            <a:pPr lvl="0" rtl="0"/>
            <a:r>
              <a:rPr lang="en-GB" noProof="0"/>
              <a:t>I</a:t>
            </a:r>
          </a:p>
        </p:txBody>
      </p:sp>
    </p:spTree>
    <p:extLst>
      <p:ext uri="{BB962C8B-B14F-4D97-AF65-F5344CB8AC3E}">
        <p14:creationId xmlns:p14="http://schemas.microsoft.com/office/powerpoint/2010/main" val="3044803482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Closing-Thank you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A623EB06-2F79-4698-807D-96A58B4F1D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pic" sz="quarter" idx="15" hasCustomPrompt="1"/>
          </p:nvPr>
        </p:nvSpPr>
        <p:spPr>
          <a:xfrm>
            <a:off x="0" y="0"/>
            <a:ext cx="8329286" cy="6858000"/>
          </a:xfrm>
          <a:custGeom>
            <a:avLst/>
            <a:gdLst>
              <a:gd name="connsiteX0" fmla="*/ 0 w 8329286"/>
              <a:gd name="connsiteY0" fmla="*/ 0 h 6858000"/>
              <a:gd name="connsiteX1" fmla="*/ 8329286 w 8329286"/>
              <a:gd name="connsiteY1" fmla="*/ 0 h 6858000"/>
              <a:gd name="connsiteX2" fmla="*/ 3124200 w 8329286"/>
              <a:gd name="connsiteY2" fmla="*/ 6858000 h 6858000"/>
              <a:gd name="connsiteX3" fmla="*/ 0 w 8329286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329286" h="6858000">
                <a:moveTo>
                  <a:pt x="0" y="0"/>
                </a:moveTo>
                <a:lnTo>
                  <a:pt x="8329286" y="0"/>
                </a:lnTo>
                <a:lnTo>
                  <a:pt x="31242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bg1"/>
          </a:solidFill>
          <a:effectLst>
            <a:outerShdw blurRad="228600" dist="38100" algn="l" rotWithShape="0">
              <a:prstClr val="black">
                <a:alpha val="40000"/>
              </a:prstClr>
            </a:outerShdw>
          </a:effectLst>
        </p:spPr>
        <p:txBody>
          <a:bodyPr wrap="square" rtlCol="0" anchor="ctr">
            <a:noAutofit/>
          </a:bodyPr>
          <a:lstStyle>
            <a:lvl1pPr marL="0" indent="0" algn="ctr">
              <a:buNone/>
              <a:defRPr/>
            </a:lvl1pPr>
          </a:lstStyle>
          <a:p>
            <a:pPr rtl="0"/>
            <a:r>
              <a:rPr lang="en-GB" noProof="0"/>
              <a:t>Insert Image</a:t>
            </a:r>
          </a:p>
        </p:txBody>
      </p:sp>
      <p:sp>
        <p:nvSpPr>
          <p:cNvPr id="17" name="Text Placeholder 16">
            <a:extLst>
              <a:ext uri="{FF2B5EF4-FFF2-40B4-BE49-F238E27FC236}">
                <a16:creationId xmlns:a16="http://schemas.microsoft.com/office/drawing/2014/main" id="{FF9E63E5-568A-4FA2-9851-E5BFA12B85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990600" y="609600"/>
            <a:ext cx="4648200" cy="5638800"/>
          </a:xfrm>
          <a:solidFill>
            <a:schemeClr val="bg1"/>
          </a:solidFill>
          <a:effectLst>
            <a:outerShdw blurRad="355600" dist="38100" dir="2700000" algn="tl" rotWithShape="0">
              <a:prstClr val="black">
                <a:alpha val="40000"/>
              </a:prstClr>
            </a:outerShdw>
          </a:effectLst>
        </p:spPr>
        <p:txBody>
          <a:bodyPr rtlCol="0"/>
          <a:lstStyle>
            <a:lvl1pPr marL="0" indent="0">
              <a:buNone/>
              <a:defRPr>
                <a:solidFill>
                  <a:schemeClr val="tx1">
                    <a:alpha val="0"/>
                  </a:schemeClr>
                </a:solidFill>
              </a:defRPr>
            </a:lvl1pPr>
          </a:lstStyle>
          <a:p>
            <a:pPr lvl="0" rtl="0"/>
            <a:r>
              <a:rPr lang="en-GB" noProof="0"/>
              <a:t>I</a:t>
            </a:r>
          </a:p>
        </p:txBody>
      </p:sp>
      <p:sp>
        <p:nvSpPr>
          <p:cNvPr id="2" name="Title 1"/>
          <p:cNvSpPr>
            <a:spLocks noGrp="1"/>
          </p:cNvSpPr>
          <p:nvPr>
            <p:ph type="ctrTitle" hasCustomPrompt="1"/>
          </p:nvPr>
        </p:nvSpPr>
        <p:spPr>
          <a:xfrm>
            <a:off x="1257300" y="1447800"/>
            <a:ext cx="4114800" cy="3962400"/>
          </a:xfrm>
        </p:spPr>
        <p:txBody>
          <a:bodyPr rtlCol="0" anchor="ctr">
            <a:normAutofit/>
          </a:bodyPr>
          <a:lstStyle>
            <a:lvl1pPr algn="ctr">
              <a:defRPr sz="5000" spc="200" baseline="0"/>
            </a:lvl1pPr>
          </a:lstStyle>
          <a:p>
            <a:pPr rtl="0"/>
            <a:r>
              <a:rPr lang="en-GB" noProof="0"/>
              <a:t>THANK yOU</a:t>
            </a:r>
          </a:p>
        </p:txBody>
      </p:sp>
      <p:sp>
        <p:nvSpPr>
          <p:cNvPr id="7" name="Text Placeholder 16">
            <a:extLst>
              <a:ext uri="{FF2B5EF4-FFF2-40B4-BE49-F238E27FC236}">
                <a16:creationId xmlns:a16="http://schemas.microsoft.com/office/drawing/2014/main" id="{D6D785D2-DAEB-48F3-AB8A-2954F03ACD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2705100" y="409575"/>
            <a:ext cx="1219200" cy="400050"/>
          </a:xfrm>
          <a:solidFill>
            <a:schemeClr val="accent2"/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rtlCol="0"/>
          <a:lstStyle>
            <a:lvl1pPr marL="0" indent="0">
              <a:buNone/>
              <a:defRPr>
                <a:solidFill>
                  <a:schemeClr val="tx1">
                    <a:alpha val="0"/>
                  </a:schemeClr>
                </a:solidFill>
              </a:defRPr>
            </a:lvl1pPr>
          </a:lstStyle>
          <a:p>
            <a:pPr lvl="0" rtl="0"/>
            <a:r>
              <a:rPr lang="en-GB" noProof="0"/>
              <a:t>I</a:t>
            </a:r>
          </a:p>
        </p:txBody>
      </p:sp>
      <p:sp>
        <p:nvSpPr>
          <p:cNvPr id="8" name="Text Placeholder 16">
            <a:extLst>
              <a:ext uri="{FF2B5EF4-FFF2-40B4-BE49-F238E27FC236}">
                <a16:creationId xmlns:a16="http://schemas.microsoft.com/office/drawing/2014/main" id="{BB42ECCE-195D-45F5-94EB-137CEFCFE9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2705100" y="6076950"/>
            <a:ext cx="1219200" cy="400050"/>
          </a:xfrm>
          <a:solidFill>
            <a:schemeClr val="accent2"/>
          </a:solidFill>
          <a:effectLst>
            <a:outerShdw blurRad="50800" dist="38100" dir="18900000" algn="bl" rotWithShape="0">
              <a:prstClr val="black">
                <a:alpha val="40000"/>
              </a:prstClr>
            </a:outerShdw>
          </a:effectLst>
        </p:spPr>
        <p:txBody>
          <a:bodyPr rtlCol="0"/>
          <a:lstStyle>
            <a:lvl1pPr marL="0" indent="0">
              <a:buNone/>
              <a:defRPr>
                <a:solidFill>
                  <a:schemeClr val="tx1">
                    <a:alpha val="0"/>
                  </a:schemeClr>
                </a:solidFill>
              </a:defRPr>
            </a:lvl1pPr>
          </a:lstStyle>
          <a:p>
            <a:pPr lvl="0" rtl="0"/>
            <a:r>
              <a:rPr lang="en-GB" noProof="0"/>
              <a:t>I</a:t>
            </a:r>
          </a:p>
        </p:txBody>
      </p:sp>
    </p:spTree>
    <p:extLst>
      <p:ext uri="{BB962C8B-B14F-4D97-AF65-F5344CB8AC3E}">
        <p14:creationId xmlns:p14="http://schemas.microsoft.com/office/powerpoint/2010/main" val="132553905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26" Type="http://schemas.openxmlformats.org/officeDocument/2006/relationships/slideLayout" Target="../slideLayouts/slideLayout26.xml"/><Relationship Id="rId39" Type="http://schemas.openxmlformats.org/officeDocument/2006/relationships/slideLayout" Target="../slideLayouts/slideLayout39.xml"/><Relationship Id="rId21" Type="http://schemas.openxmlformats.org/officeDocument/2006/relationships/slideLayout" Target="../slideLayouts/slideLayout21.xml"/><Relationship Id="rId34" Type="http://schemas.openxmlformats.org/officeDocument/2006/relationships/slideLayout" Target="../slideLayouts/slideLayout34.xml"/><Relationship Id="rId42" Type="http://schemas.openxmlformats.org/officeDocument/2006/relationships/slideLayout" Target="../slideLayouts/slideLayout42.xml"/><Relationship Id="rId47" Type="http://schemas.openxmlformats.org/officeDocument/2006/relationships/slideLayout" Target="../slideLayouts/slideLayout47.xml"/><Relationship Id="rId50" Type="http://schemas.openxmlformats.org/officeDocument/2006/relationships/slideLayout" Target="../slideLayouts/slideLayout50.xml"/><Relationship Id="rId55" Type="http://schemas.openxmlformats.org/officeDocument/2006/relationships/slideLayout" Target="../slideLayouts/slideLayout55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9" Type="http://schemas.openxmlformats.org/officeDocument/2006/relationships/slideLayout" Target="../slideLayouts/slideLayout29.xml"/><Relationship Id="rId11" Type="http://schemas.openxmlformats.org/officeDocument/2006/relationships/slideLayout" Target="../slideLayouts/slideLayout11.xml"/><Relationship Id="rId24" Type="http://schemas.openxmlformats.org/officeDocument/2006/relationships/slideLayout" Target="../slideLayouts/slideLayout24.xml"/><Relationship Id="rId32" Type="http://schemas.openxmlformats.org/officeDocument/2006/relationships/slideLayout" Target="../slideLayouts/slideLayout32.xml"/><Relationship Id="rId37" Type="http://schemas.openxmlformats.org/officeDocument/2006/relationships/slideLayout" Target="../slideLayouts/slideLayout37.xml"/><Relationship Id="rId40" Type="http://schemas.openxmlformats.org/officeDocument/2006/relationships/slideLayout" Target="../slideLayouts/slideLayout40.xml"/><Relationship Id="rId45" Type="http://schemas.openxmlformats.org/officeDocument/2006/relationships/slideLayout" Target="../slideLayouts/slideLayout45.xml"/><Relationship Id="rId53" Type="http://schemas.openxmlformats.org/officeDocument/2006/relationships/slideLayout" Target="../slideLayouts/slideLayout53.xml"/><Relationship Id="rId5" Type="http://schemas.openxmlformats.org/officeDocument/2006/relationships/slideLayout" Target="../slideLayouts/slideLayout5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Relationship Id="rId27" Type="http://schemas.openxmlformats.org/officeDocument/2006/relationships/slideLayout" Target="../slideLayouts/slideLayout27.xml"/><Relationship Id="rId30" Type="http://schemas.openxmlformats.org/officeDocument/2006/relationships/slideLayout" Target="../slideLayouts/slideLayout30.xml"/><Relationship Id="rId35" Type="http://schemas.openxmlformats.org/officeDocument/2006/relationships/slideLayout" Target="../slideLayouts/slideLayout35.xml"/><Relationship Id="rId43" Type="http://schemas.openxmlformats.org/officeDocument/2006/relationships/slideLayout" Target="../slideLayouts/slideLayout43.xml"/><Relationship Id="rId48" Type="http://schemas.openxmlformats.org/officeDocument/2006/relationships/slideLayout" Target="../slideLayouts/slideLayout48.xml"/><Relationship Id="rId56" Type="http://schemas.openxmlformats.org/officeDocument/2006/relationships/slideLayout" Target="../slideLayouts/slideLayout56.xml"/><Relationship Id="rId8" Type="http://schemas.openxmlformats.org/officeDocument/2006/relationships/slideLayout" Target="../slideLayouts/slideLayout8.xml"/><Relationship Id="rId51" Type="http://schemas.openxmlformats.org/officeDocument/2006/relationships/slideLayout" Target="../slideLayouts/slideLayout51.xml"/><Relationship Id="rId3" Type="http://schemas.openxmlformats.org/officeDocument/2006/relationships/slideLayout" Target="../slideLayouts/slideLayout3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5" Type="http://schemas.openxmlformats.org/officeDocument/2006/relationships/slideLayout" Target="../slideLayouts/slideLayout25.xml"/><Relationship Id="rId33" Type="http://schemas.openxmlformats.org/officeDocument/2006/relationships/slideLayout" Target="../slideLayouts/slideLayout33.xml"/><Relationship Id="rId38" Type="http://schemas.openxmlformats.org/officeDocument/2006/relationships/slideLayout" Target="../slideLayouts/slideLayout38.xml"/><Relationship Id="rId46" Type="http://schemas.openxmlformats.org/officeDocument/2006/relationships/slideLayout" Target="../slideLayouts/slideLayout46.xml"/><Relationship Id="rId20" Type="http://schemas.openxmlformats.org/officeDocument/2006/relationships/slideLayout" Target="../slideLayouts/slideLayout20.xml"/><Relationship Id="rId41" Type="http://schemas.openxmlformats.org/officeDocument/2006/relationships/slideLayout" Target="../slideLayouts/slideLayout41.xml"/><Relationship Id="rId54" Type="http://schemas.openxmlformats.org/officeDocument/2006/relationships/slideLayout" Target="../slideLayouts/slideLayout54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5" Type="http://schemas.openxmlformats.org/officeDocument/2006/relationships/slideLayout" Target="../slideLayouts/slideLayout15.xml"/><Relationship Id="rId23" Type="http://schemas.openxmlformats.org/officeDocument/2006/relationships/slideLayout" Target="../slideLayouts/slideLayout23.xml"/><Relationship Id="rId28" Type="http://schemas.openxmlformats.org/officeDocument/2006/relationships/slideLayout" Target="../slideLayouts/slideLayout28.xml"/><Relationship Id="rId36" Type="http://schemas.openxmlformats.org/officeDocument/2006/relationships/slideLayout" Target="../slideLayouts/slideLayout36.xml"/><Relationship Id="rId49" Type="http://schemas.openxmlformats.org/officeDocument/2006/relationships/slideLayout" Target="../slideLayouts/slideLayout49.xml"/><Relationship Id="rId57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31" Type="http://schemas.openxmlformats.org/officeDocument/2006/relationships/slideLayout" Target="../slideLayouts/slideLayout31.xml"/><Relationship Id="rId44" Type="http://schemas.openxmlformats.org/officeDocument/2006/relationships/slideLayout" Target="../slideLayouts/slideLayout44.xml"/><Relationship Id="rId52" Type="http://schemas.openxmlformats.org/officeDocument/2006/relationships/slideLayout" Target="../slideLayouts/slideLayout5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548640" y="548640"/>
            <a:ext cx="11106150" cy="149961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48640" y="2103120"/>
            <a:ext cx="11106150" cy="4221480"/>
          </a:xfrm>
          <a:prstGeom prst="rect">
            <a:avLst/>
          </a:prstGeom>
        </p:spPr>
        <p:txBody>
          <a:bodyPr vert="horz" lIns="45720" tIns="45720" rIns="45720" bIns="45720" rtlCol="0">
            <a:normAutofit/>
          </a:bodyPr>
          <a:lstStyle/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42493867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955" r:id="rId1"/>
    <p:sldLayoutId id="2147483959" r:id="rId2"/>
    <p:sldLayoutId id="2147483961" r:id="rId3"/>
    <p:sldLayoutId id="2147483962" r:id="rId4"/>
    <p:sldLayoutId id="2147483964" r:id="rId5"/>
    <p:sldLayoutId id="2147483958" r:id="rId6"/>
    <p:sldLayoutId id="2147483963" r:id="rId7"/>
    <p:sldLayoutId id="2147483957" r:id="rId8"/>
    <p:sldLayoutId id="2147483965" r:id="rId9"/>
    <p:sldLayoutId id="2147483966" r:id="rId10"/>
    <p:sldLayoutId id="2147483996" r:id="rId11"/>
    <p:sldLayoutId id="2147483997" r:id="rId12"/>
    <p:sldLayoutId id="2147483998" r:id="rId13"/>
    <p:sldLayoutId id="2147483999" r:id="rId14"/>
    <p:sldLayoutId id="2147484000" r:id="rId15"/>
    <p:sldLayoutId id="2147484001" r:id="rId16"/>
    <p:sldLayoutId id="2147484007" r:id="rId17"/>
    <p:sldLayoutId id="2147483967" r:id="rId18"/>
    <p:sldLayoutId id="2147483968" r:id="rId19"/>
    <p:sldLayoutId id="2147483987" r:id="rId20"/>
    <p:sldLayoutId id="2147483969" r:id="rId21"/>
    <p:sldLayoutId id="2147483970" r:id="rId22"/>
    <p:sldLayoutId id="2147483971" r:id="rId23"/>
    <p:sldLayoutId id="2147483972" r:id="rId24"/>
    <p:sldLayoutId id="2147483973" r:id="rId25"/>
    <p:sldLayoutId id="2147483978" r:id="rId26"/>
    <p:sldLayoutId id="2147483974" r:id="rId27"/>
    <p:sldLayoutId id="2147483975" r:id="rId28"/>
    <p:sldLayoutId id="2147483976" r:id="rId29"/>
    <p:sldLayoutId id="2147483977" r:id="rId30"/>
    <p:sldLayoutId id="2147483988" r:id="rId31"/>
    <p:sldLayoutId id="2147483989" r:id="rId32"/>
    <p:sldLayoutId id="2147483990" r:id="rId33"/>
    <p:sldLayoutId id="2147483991" r:id="rId34"/>
    <p:sldLayoutId id="2147483992" r:id="rId35"/>
    <p:sldLayoutId id="2147483993" r:id="rId36"/>
    <p:sldLayoutId id="2147483995" r:id="rId37"/>
    <p:sldLayoutId id="2147484002" r:id="rId38"/>
    <p:sldLayoutId id="2147484003" r:id="rId39"/>
    <p:sldLayoutId id="2147484004" r:id="rId40"/>
    <p:sldLayoutId id="2147483994" r:id="rId41"/>
    <p:sldLayoutId id="2147484005" r:id="rId42"/>
    <p:sldLayoutId id="2147484006" r:id="rId43"/>
    <p:sldLayoutId id="2147483979" r:id="rId44"/>
    <p:sldLayoutId id="2147483980" r:id="rId45"/>
    <p:sldLayoutId id="2147483981" r:id="rId46"/>
    <p:sldLayoutId id="2147483982" r:id="rId47"/>
    <p:sldLayoutId id="2147483983" r:id="rId48"/>
    <p:sldLayoutId id="2147483984" r:id="rId49"/>
    <p:sldLayoutId id="2147483985" r:id="rId50"/>
    <p:sldLayoutId id="2147483986" r:id="rId51"/>
    <p:sldLayoutId id="2147484008" r:id="rId52"/>
    <p:sldLayoutId id="2147484009" r:id="rId53"/>
    <p:sldLayoutId id="2147484010" r:id="rId54"/>
    <p:sldLayoutId id="2147484011" r:id="rId55"/>
    <p:sldLayoutId id="2147484012" r:id="rId56"/>
  </p:sldLayoutIdLst>
  <p:hf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200" kern="1200" cap="all" spc="100" baseline="0">
          <a:solidFill>
            <a:schemeClr val="tx1">
              <a:lumMod val="95000"/>
              <a:lumOff val="5000"/>
            </a:schemeClr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914400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060704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1216152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1362456" indent="-13716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Wingdings 3" pitchFamily="18" charset="2"/>
        <a:buChar char="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1">
          <p15:clr>
            <a:srgbClr val="F26B43"/>
          </p15:clr>
        </p15:guide>
        <p15:guide id="2" pos="3840" userDrawn="1">
          <p15:clr>
            <a:srgbClr val="F26B43"/>
          </p15:clr>
        </p15:guide>
        <p15:guide id="3" pos="336" userDrawn="1">
          <p15:clr>
            <a:srgbClr val="F26B43"/>
          </p15:clr>
        </p15:guide>
        <p15:guide id="4" orient="horz" pos="336" userDrawn="1">
          <p15:clr>
            <a:srgbClr val="F26B43"/>
          </p15:clr>
        </p15:guide>
        <p15:guide id="5" pos="7344" userDrawn="1">
          <p15:clr>
            <a:srgbClr val="F26B43"/>
          </p15:clr>
        </p15:guide>
        <p15:guide id="6" orient="horz" pos="3984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9.xml"/><Relationship Id="rId4" Type="http://schemas.openxmlformats.org/officeDocument/2006/relationships/image" Target="../media/image4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5.xml"/><Relationship Id="rId5" Type="http://schemas.openxmlformats.org/officeDocument/2006/relationships/image" Target="../media/image7.svg"/><Relationship Id="rId4" Type="http://schemas.openxmlformats.org/officeDocument/2006/relationships/image" Target="../media/image6.pn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0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Placeholder 4">
            <a:extLst>
              <a:ext uri="{FF2B5EF4-FFF2-40B4-BE49-F238E27FC236}">
                <a16:creationId xmlns:a16="http://schemas.microsoft.com/office/drawing/2014/main" id="{09890287-4DB6-4C87-AEAF-17E9594F40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ChangeAspect="1"/>
          </p:cNvPicPr>
          <p:nvPr>
            <p:ph type="pic" sz="quarter" idx="11"/>
          </p:nvPr>
        </p:nvPicPr>
        <p:blipFill>
          <a:blip r:embed="rId3"/>
          <a:srcRect t="7813" b="7813"/>
          <a:stretch>
            <a:fillRect/>
          </a:stretch>
        </p:blipFill>
        <p:spPr/>
      </p:pic>
      <p:sp>
        <p:nvSpPr>
          <p:cNvPr id="285" name="Text Placeholder 284">
            <a:extLst>
              <a:ext uri="{FF2B5EF4-FFF2-40B4-BE49-F238E27FC236}">
                <a16:creationId xmlns:a16="http://schemas.microsoft.com/office/drawing/2014/main" id="{C0BF9B80-F084-4423-8C1C-E79BE82987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 rtlCol="0"/>
          <a:lstStyle/>
          <a:p>
            <a:pPr rtl="0"/>
            <a:endParaRPr lang="en-GB"/>
          </a:p>
        </p:txBody>
      </p:sp>
      <p:sp>
        <p:nvSpPr>
          <p:cNvPr id="286" name="Text Placeholder 285">
            <a:extLst>
              <a:ext uri="{FF2B5EF4-FFF2-40B4-BE49-F238E27FC236}">
                <a16:creationId xmlns:a16="http://schemas.microsoft.com/office/drawing/2014/main" id="{9626180B-FF05-48CF-BFB3-C95C9B5DAB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/>
        <p:txBody>
          <a:bodyPr rtlCol="0"/>
          <a:lstStyle/>
          <a:p>
            <a:pPr rtl="0"/>
            <a:endParaRPr lang="en-GB"/>
          </a:p>
        </p:txBody>
      </p:sp>
      <p:sp>
        <p:nvSpPr>
          <p:cNvPr id="6" name="Title 5">
            <a:extLst>
              <a:ext uri="{FF2B5EF4-FFF2-40B4-BE49-F238E27FC236}">
                <a16:creationId xmlns:a16="http://schemas.microsoft.com/office/drawing/2014/main" id="{3933031D-018B-489E-B613-2113C1CD236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163809" y="908719"/>
            <a:ext cx="5864382" cy="1651601"/>
          </a:xfrm>
        </p:spPr>
        <p:txBody>
          <a:bodyPr rtlCol="0">
            <a:normAutofit fontScale="90000"/>
          </a:bodyPr>
          <a:lstStyle/>
          <a:p>
            <a:pPr rtl="0"/>
            <a:r>
              <a:rPr lang="en-GB"/>
              <a:t>Effective teamworking &amp; communications </a:t>
            </a:r>
            <a:br>
              <a:rPr lang="en-GB"/>
            </a:br>
            <a:br>
              <a:rPr lang="en-GB"/>
            </a:br>
            <a:br>
              <a:rPr lang="en-GB"/>
            </a:br>
            <a:endParaRPr lang="en-GB"/>
          </a:p>
        </p:txBody>
      </p:sp>
      <p:sp>
        <p:nvSpPr>
          <p:cNvPr id="7" name="Subtitle 6">
            <a:extLst>
              <a:ext uri="{FF2B5EF4-FFF2-40B4-BE49-F238E27FC236}">
                <a16:creationId xmlns:a16="http://schemas.microsoft.com/office/drawing/2014/main" id="{606F8B2E-A7F5-4413-BEED-BFF7C3D9FF7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608787" y="2560320"/>
            <a:ext cx="7128792" cy="2901280"/>
          </a:xfrm>
        </p:spPr>
        <p:txBody>
          <a:bodyPr rtlCol="0"/>
          <a:lstStyle/>
          <a:p>
            <a:r>
              <a:rPr lang="en-GB"/>
              <a:t>1. Yanislav Radulov Student ID 2434445 </a:t>
            </a:r>
            <a:br>
              <a:rPr lang="en-GB"/>
            </a:br>
            <a:r>
              <a:rPr lang="en-GB"/>
              <a:t>2. Muhammad Aftab Student ID 2438988</a:t>
            </a:r>
            <a:br>
              <a:rPr lang="en-GB"/>
            </a:br>
            <a:r>
              <a:rPr lang="en-GB"/>
              <a:t>3. Tomas Balog  Student ID 2433608</a:t>
            </a:r>
            <a:br>
              <a:rPr lang="en-GB"/>
            </a:br>
            <a:r>
              <a:rPr lang="en-GB"/>
              <a:t>4. Razia Begum Student ID 2322783         </a:t>
            </a:r>
          </a:p>
        </p:txBody>
      </p:sp>
    </p:spTree>
    <p:extLst>
      <p:ext uri="{BB962C8B-B14F-4D97-AF65-F5344CB8AC3E}">
        <p14:creationId xmlns:p14="http://schemas.microsoft.com/office/powerpoint/2010/main" val="313522896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1">
            <a:extLst>
              <a:ext uri="{FF2B5EF4-FFF2-40B4-BE49-F238E27FC236}">
                <a16:creationId xmlns:a16="http://schemas.microsoft.com/office/drawing/2014/main" id="{94C582A2-A406-4C9B-A3DA-BA4EECAB37A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>
            <a:normAutofit/>
          </a:bodyPr>
          <a:lstStyle/>
          <a:p>
            <a:pPr rtl="0"/>
            <a:r>
              <a:rPr lang="en-GB" sz="2500"/>
              <a:t>                                    </a:t>
            </a:r>
            <a:r>
              <a:rPr lang="en-GB" sz="3500"/>
              <a:t>Effective </a:t>
            </a:r>
            <a:r>
              <a:rPr lang="en-GB" sz="3500" err="1"/>
              <a:t>Teamworking&amp;communications</a:t>
            </a:r>
            <a:endParaRPr lang="en-GB" sz="3500"/>
          </a:p>
        </p:txBody>
      </p:sp>
      <p:sp>
        <p:nvSpPr>
          <p:cNvPr id="13" name="Content Placeholder 12">
            <a:extLst>
              <a:ext uri="{FF2B5EF4-FFF2-40B4-BE49-F238E27FC236}">
                <a16:creationId xmlns:a16="http://schemas.microsoft.com/office/drawing/2014/main" id="{556610ED-3E2D-4E6A-ABD0-150F203E6B46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28789" y="2282018"/>
            <a:ext cx="9139619" cy="4171318"/>
          </a:xfrm>
        </p:spPr>
        <p:txBody>
          <a:bodyPr rtlCol="0"/>
          <a:lstStyle/>
          <a:p>
            <a:r>
              <a:rPr lang="en-GB" sz="1600"/>
              <a:t>Flight Foods Ltd is a medium-sized company that makes and sells ready meals to airlines. </a:t>
            </a:r>
            <a:br>
              <a:rPr lang="en-GB" sz="1600"/>
            </a:br>
            <a:endParaRPr lang="en-GB" sz="1600"/>
          </a:p>
          <a:p>
            <a:r>
              <a:rPr lang="en-GB" sz="1600"/>
              <a:t> The company has been losing customers because of poor food quality and hygiene problems. </a:t>
            </a:r>
            <a:br>
              <a:rPr lang="en-GB" sz="1600"/>
            </a:br>
            <a:endParaRPr lang="en-GB" sz="1600"/>
          </a:p>
          <a:p>
            <a:r>
              <a:rPr lang="en-GB" sz="1600"/>
              <a:t> A report found that most issues come from poor communication on the factory floor. </a:t>
            </a:r>
            <a:br>
              <a:rPr lang="en-GB" sz="1600"/>
            </a:br>
            <a:endParaRPr lang="en-GB" sz="1600"/>
          </a:p>
          <a:p>
            <a:r>
              <a:rPr lang="en-GB" sz="1600"/>
              <a:t>There are 40 workers from different countries and cultures, and many do not speak English well.  </a:t>
            </a:r>
            <a:br>
              <a:rPr lang="en-GB" sz="1600"/>
            </a:br>
            <a:endParaRPr lang="en-GB" sz="1600"/>
          </a:p>
          <a:p>
            <a:r>
              <a:rPr lang="en-GB" sz="1600"/>
              <a:t>The floor manager, Gary, tries to train them, but misunderstandings happen every day</a:t>
            </a:r>
            <a:r>
              <a:rPr lang="en-GB"/>
              <a:t>.</a:t>
            </a:r>
          </a:p>
        </p:txBody>
      </p:sp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E4C965B6-7E38-4D37-8DC4-198F7E2181D5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33720" y="1137687"/>
            <a:ext cx="2135561" cy="424732"/>
          </a:xfrm>
        </p:spPr>
        <p:txBody>
          <a:bodyPr rtlCol="0"/>
          <a:lstStyle/>
          <a:p>
            <a:pPr rtl="0"/>
            <a:endParaRPr lang="en-GB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5F44A039-11AB-474F-8746-9A34D1C39C3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 rtlCol="0"/>
          <a:lstStyle/>
          <a:p>
            <a:pPr rtl="0"/>
            <a:fld id="{4FAB73BC-B049-4115-A692-8D63A059BFB8}" type="slidenum">
              <a:rPr lang="en-GB" smtClean="0"/>
              <a:pPr rtl="0"/>
              <a:t>2</a:t>
            </a:fld>
            <a:endParaRPr lang="en-GB"/>
          </a:p>
        </p:txBody>
      </p:sp>
      <p:sp>
        <p:nvSpPr>
          <p:cNvPr id="18" name="Text Placeholder 119">
            <a:extLst>
              <a:ext uri="{FF2B5EF4-FFF2-40B4-BE49-F238E27FC236}">
                <a16:creationId xmlns:a16="http://schemas.microsoft.com/office/drawing/2014/main" id="{6E5B80C5-6B42-4867-88CC-660291DD3F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 txBox="1">
            <a:spLocks/>
          </p:cNvSpPr>
          <p:nvPr/>
        </p:nvSpPr>
        <p:spPr>
          <a:xfrm>
            <a:off x="693060" y="6641305"/>
            <a:ext cx="173736" cy="152400"/>
          </a:xfrm>
          <a:prstGeom prst="rect">
            <a:avLst/>
          </a:prstGeom>
          <a:solidFill>
            <a:schemeClr val="accent2"/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vert="horz" lIns="45720" tIns="45720" rIns="45720" bIns="45720" rtlCol="0">
            <a:normAutofit fontScale="25000" lnSpcReduction="20000"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200"/>
              </a:spcBef>
              <a:spcAft>
                <a:spcPts val="20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None/>
              <a:defRPr sz="2000" kern="1200">
                <a:solidFill>
                  <a:schemeClr val="tx1">
                    <a:alpha val="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4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143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914400" indent="-13716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 3" pitchFamily="18" charset="2"/>
              <a:buChar char="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060704" indent="-13716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 3" pitchFamily="18" charset="2"/>
              <a:buChar char="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216152" indent="-13716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 3" pitchFamily="18" charset="2"/>
              <a:buChar char="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1362456" indent="-13716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 3" pitchFamily="18" charset="2"/>
              <a:buChar char="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rtl="0"/>
            <a:endParaRPr lang="en-GB"/>
          </a:p>
        </p:txBody>
      </p:sp>
      <p:pic>
        <p:nvPicPr>
          <p:cNvPr id="10" name="Picture Placeholder 5">
            <a:extLst>
              <a:ext uri="{FF2B5EF4-FFF2-40B4-BE49-F238E27FC236}">
                <a16:creationId xmlns:a16="http://schemas.microsoft.com/office/drawing/2014/main" id="{D2A5B748-37FD-448D-997E-B1D3326587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ChangeAspect="1"/>
          </p:cNvPicPr>
          <p:nvPr>
            <p:ph type="pic" sz="quarter" idx="15"/>
          </p:nvPr>
        </p:nvPicPr>
        <p:blipFill rotWithShape="1"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t="88" b="88"/>
          <a:stretch/>
        </p:blipFill>
        <p:spPr>
          <a:xfrm>
            <a:off x="0" y="0"/>
            <a:ext cx="8329613" cy="457200"/>
          </a:xfrm>
        </p:spPr>
      </p:pic>
      <p:pic>
        <p:nvPicPr>
          <p:cNvPr id="5" name="Picture 4" descr="A large factory with blue equipment&#10;&#10;AI-generated content may be incorrect.">
            <a:extLst>
              <a:ext uri="{FF2B5EF4-FFF2-40B4-BE49-F238E27FC236}">
                <a16:creationId xmlns:a16="http://schemas.microsoft.com/office/drawing/2014/main" id="{3AD33A00-9349-9060-E484-33110C3EB08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112224" y="4435210"/>
            <a:ext cx="3960440" cy="23886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7472547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Placeholder 5">
            <a:extLst>
              <a:ext uri="{FF2B5EF4-FFF2-40B4-BE49-F238E27FC236}">
                <a16:creationId xmlns:a16="http://schemas.microsoft.com/office/drawing/2014/main" id="{AF890B92-D44D-461B-A5E6-D4F348791F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ChangeAspect="1"/>
          </p:cNvPicPr>
          <p:nvPr>
            <p:ph type="pic" sz="quarter" idx="17"/>
          </p:nvPr>
        </p:nvPicPr>
        <p:blipFill rotWithShape="1">
          <a:blip r:embed="rId3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7705" y="524868"/>
            <a:ext cx="12191999" cy="3050562"/>
          </a:xfrm>
        </p:spPr>
      </p:pic>
      <p:sp>
        <p:nvSpPr>
          <p:cNvPr id="12" name="Title 11">
            <a:extLst>
              <a:ext uri="{FF2B5EF4-FFF2-40B4-BE49-F238E27FC236}">
                <a16:creationId xmlns:a16="http://schemas.microsoft.com/office/drawing/2014/main" id="{94C582A2-A406-4C9B-A3DA-BA4EECAB37A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19082" y="471031"/>
            <a:ext cx="3161094" cy="941746"/>
          </a:xfrm>
        </p:spPr>
        <p:txBody>
          <a:bodyPr rtlCol="0">
            <a:normAutofit fontScale="90000"/>
          </a:bodyPr>
          <a:lstStyle/>
          <a:p>
            <a:r>
              <a:rPr lang="en-GB" sz="6000">
                <a:solidFill>
                  <a:srgbClr val="FF0000"/>
                </a:solidFill>
              </a:rPr>
              <a:t>Main Issues</a:t>
            </a:r>
          </a:p>
        </p:txBody>
      </p:sp>
      <p:pic>
        <p:nvPicPr>
          <p:cNvPr id="39" name="Picture Placeholder 38">
            <a:extLst>
              <a:ext uri="{FF2B5EF4-FFF2-40B4-BE49-F238E27FC236}">
                <a16:creationId xmlns:a16="http://schemas.microsoft.com/office/drawing/2014/main" id="{D15B262E-3234-4E0C-A890-B69314333F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ChangeAspect="1"/>
          </p:cNvPicPr>
          <p:nvPr>
            <p:ph type="pic" sz="quarter" idx="21"/>
          </p:nvPr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rcRect l="853" r="853"/>
          <a:stretch>
            <a:fillRect/>
          </a:stretch>
        </p:blipFill>
        <p:spPr/>
      </p:pic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7A6C6147-EB04-429F-9D41-52F18DE2322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 rtlCol="0"/>
          <a:lstStyle/>
          <a:p>
            <a:pPr rtl="0"/>
            <a:fld id="{4FAB73BC-B049-4115-A692-8D63A059BFB8}" type="slidenum">
              <a:rPr lang="en-GB" smtClean="0"/>
              <a:pPr rtl="0"/>
              <a:t>3</a:t>
            </a:fld>
            <a:endParaRPr lang="en-GB"/>
          </a:p>
        </p:txBody>
      </p:sp>
      <p:sp>
        <p:nvSpPr>
          <p:cNvPr id="32" name="Text Placeholder 119">
            <a:extLst>
              <a:ext uri="{FF2B5EF4-FFF2-40B4-BE49-F238E27FC236}">
                <a16:creationId xmlns:a16="http://schemas.microsoft.com/office/drawing/2014/main" id="{D9043C6D-0761-489D-8401-7F976D80BA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 txBox="1">
            <a:spLocks/>
          </p:cNvSpPr>
          <p:nvPr/>
        </p:nvSpPr>
        <p:spPr>
          <a:xfrm>
            <a:off x="693060" y="6641305"/>
            <a:ext cx="173736" cy="152400"/>
          </a:xfrm>
          <a:prstGeom prst="rect">
            <a:avLst/>
          </a:prstGeom>
          <a:solidFill>
            <a:schemeClr val="accent2"/>
          </a:solidFill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vert="horz" lIns="45720" tIns="45720" rIns="45720" bIns="45720" rtlCol="0">
            <a:normAutofit fontScale="25000" lnSpcReduction="20000"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200"/>
              </a:spcBef>
              <a:spcAft>
                <a:spcPts val="20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None/>
              <a:defRPr sz="2000" kern="1200">
                <a:solidFill>
                  <a:schemeClr val="tx1">
                    <a:alpha val="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6858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9144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143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Arial" panose="020B0604020202020204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914400" indent="-13716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 3" pitchFamily="18" charset="2"/>
              <a:buChar char="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060704" indent="-13716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 3" pitchFamily="18" charset="2"/>
              <a:buChar char="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1216152" indent="-13716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 3" pitchFamily="18" charset="2"/>
              <a:buChar char="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1362456" indent="-13716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Font typeface="Wingdings 3" pitchFamily="18" charset="2"/>
              <a:buChar char="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rtl="0"/>
            <a:endParaRPr lang="en-GB"/>
          </a:p>
        </p:txBody>
      </p:sp>
      <p:sp>
        <p:nvSpPr>
          <p:cNvPr id="40" name="Freeform: Shape 39">
            <a:extLst>
              <a:ext uri="{FF2B5EF4-FFF2-40B4-BE49-F238E27FC236}">
                <a16:creationId xmlns:a16="http://schemas.microsoft.com/office/drawing/2014/main" id="{CD5E95B5-674E-4A3A-A7C5-83CFC41142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0"/>
            <a:ext cx="8329286" cy="457200"/>
          </a:xfrm>
          <a:custGeom>
            <a:avLst/>
            <a:gdLst>
              <a:gd name="connsiteX0" fmla="*/ 0 w 8329286"/>
              <a:gd name="connsiteY0" fmla="*/ 0 h 457200"/>
              <a:gd name="connsiteX1" fmla="*/ 8329286 w 8329286"/>
              <a:gd name="connsiteY1" fmla="*/ 0 h 457200"/>
              <a:gd name="connsiteX2" fmla="*/ 7982281 w 8329286"/>
              <a:gd name="connsiteY2" fmla="*/ 457200 h 457200"/>
              <a:gd name="connsiteX3" fmla="*/ 0 w 8329286"/>
              <a:gd name="connsiteY3" fmla="*/ 457200 h 457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329286" h="457200">
                <a:moveTo>
                  <a:pt x="0" y="0"/>
                </a:moveTo>
                <a:lnTo>
                  <a:pt x="8329286" y="0"/>
                </a:lnTo>
                <a:lnTo>
                  <a:pt x="7982281" y="457200"/>
                </a:lnTo>
                <a:lnTo>
                  <a:pt x="0" y="457200"/>
                </a:lnTo>
                <a:close/>
              </a:path>
            </a:pathLst>
          </a:custGeom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/>
          </a:p>
        </p:txBody>
      </p:sp>
      <p:sp>
        <p:nvSpPr>
          <p:cNvPr id="3" name="Rectangle 1">
            <a:extLst>
              <a:ext uri="{FF2B5EF4-FFF2-40B4-BE49-F238E27FC236}">
                <a16:creationId xmlns:a16="http://schemas.microsoft.com/office/drawing/2014/main" id="{7A4D8566-EB88-1B13-AC14-9616B77302AB}"/>
              </a:ext>
            </a:extLst>
          </p:cNvPr>
          <p:cNvSpPr>
            <a:spLocks noGrp="1" noChangeArrowheads="1"/>
          </p:cNvSpPr>
          <p:nvPr>
            <p:ph type="body" sz="quarter" idx="20"/>
          </p:nvPr>
        </p:nvSpPr>
        <p:spPr bwMode="auto">
          <a:xfrm>
            <a:off x="1463344" y="3660848"/>
            <a:ext cx="9368978" cy="313932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100" b="0" i="0" u="none" strike="noStrike" cap="none" normalizeH="0" baseline="0">
                <a:ln>
                  <a:noFill/>
                </a:ln>
                <a:solidFill>
                  <a:srgbClr val="00B050"/>
                </a:solidFill>
                <a:effectLst/>
                <a:latin typeface="Arial" panose="020B0604020202020204" pitchFamily="34" charset="0"/>
              </a:rPr>
              <a:t>Poor hygiene and packaging</a:t>
            </a:r>
            <a:br>
              <a:rPr kumimoji="0" lang="en-US" altLang="en-US" sz="2100" b="0" i="0" u="none" strike="noStrike" cap="none" normalizeH="0" baseline="0">
                <a:ln>
                  <a:noFill/>
                </a:ln>
                <a:solidFill>
                  <a:srgbClr val="00B050"/>
                </a:solidFill>
                <a:effectLst/>
                <a:latin typeface="Arial" panose="020B0604020202020204" pitchFamily="34" charset="0"/>
              </a:rPr>
            </a:br>
            <a:r>
              <a:rPr kumimoji="0" lang="en-GB" altLang="en-US" sz="1700" b="0" i="0" u="none" strike="noStrike" cap="none" normalizeH="0" baseline="0">
                <a:ln>
                  <a:noFill/>
                </a:ln>
                <a:solidFill>
                  <a:srgbClr val="FF0000"/>
                </a:solidFill>
                <a:effectLst/>
                <a:latin typeface="Arial" panose="020B0604020202020204" pitchFamily="34" charset="0"/>
              </a:rPr>
              <a:t>Food is undercooked, badly packaged, and does not meet airline expectations</a:t>
            </a:r>
            <a:r>
              <a:rPr kumimoji="0" lang="en-GB" altLang="en-US" sz="2100" b="0" i="0" u="none" strike="noStrike" cap="none" normalizeH="0" baseline="0">
                <a:ln>
                  <a:noFill/>
                </a:ln>
                <a:solidFill>
                  <a:srgbClr val="00B050"/>
                </a:solidFill>
                <a:effectLst/>
                <a:latin typeface="Arial" panose="020B0604020202020204" pitchFamily="34" charset="0"/>
              </a:rPr>
              <a:t>.</a:t>
            </a:r>
            <a:endParaRPr kumimoji="0" lang="en-US" altLang="en-US" sz="2100" b="0" i="0" u="none" strike="noStrike" cap="none" normalizeH="0" baseline="0">
              <a:ln>
                <a:noFill/>
              </a:ln>
              <a:solidFill>
                <a:srgbClr val="00B050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1800" b="0" i="0" u="none" strike="noStrike" cap="none" normalizeH="0" baseline="0">
              <a:ln>
                <a:noFill/>
              </a:ln>
              <a:solidFill>
                <a:srgbClr val="00B050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100" b="0" i="0" u="none" strike="noStrike" cap="none" normalizeH="0" baseline="0">
                <a:ln>
                  <a:noFill/>
                </a:ln>
                <a:solidFill>
                  <a:srgbClr val="00B050"/>
                </a:solidFill>
                <a:effectLst/>
                <a:latin typeface="Arial" panose="020B0604020202020204" pitchFamily="34" charset="0"/>
              </a:rPr>
              <a:t>Undercooked food</a:t>
            </a:r>
          </a:p>
          <a:p>
            <a:pPr lv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</a:pPr>
            <a:r>
              <a:rPr lang="en-GB" altLang="en-US" sz="1700">
                <a:solidFill>
                  <a:srgbClr val="FF0000"/>
                </a:solidFill>
                <a:latin typeface="Arial" panose="020B0604020202020204" pitchFamily="34" charset="0"/>
              </a:rPr>
              <a:t>Fresh meat is left out overnight, causing spoilage and health risks.</a:t>
            </a:r>
            <a:r>
              <a:rPr lang="en-GB" sz="1700">
                <a:solidFill>
                  <a:srgbClr val="FF0000"/>
                </a:solidFill>
              </a:rPr>
              <a:t> </a:t>
            </a:r>
            <a:r>
              <a:rPr lang="en-GB" sz="1700"/>
              <a:t>out overnight, causing spoilage and health risks Fresh meat is left out overnight</a:t>
            </a:r>
            <a:br>
              <a:rPr kumimoji="0" lang="en-GB" altLang="en-US" sz="2100" b="0" i="0" u="none" strike="noStrike" cap="none" normalizeH="0" baseline="0">
                <a:ln>
                  <a:noFill/>
                </a:ln>
                <a:solidFill>
                  <a:srgbClr val="00B050"/>
                </a:solidFill>
                <a:effectLst/>
                <a:latin typeface="Arial" panose="020B0604020202020204" pitchFamily="34" charset="0"/>
              </a:rPr>
            </a:br>
            <a:endParaRPr kumimoji="0" lang="en-US" altLang="en-US" sz="2100" b="0" i="0" u="none" strike="noStrike" cap="none" normalizeH="0" baseline="0">
              <a:ln>
                <a:noFill/>
              </a:ln>
              <a:solidFill>
                <a:srgbClr val="00B050"/>
              </a:solidFill>
              <a:effectLst/>
              <a:latin typeface="Arial" panose="020B0604020202020204" pitchFamily="34" charset="0"/>
            </a:endParaRPr>
          </a:p>
          <a:p>
            <a:pPr lv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</a:pPr>
            <a:r>
              <a:rPr kumimoji="0" lang="en-US" altLang="en-US" sz="2100" b="0" i="0" u="none" strike="noStrike" cap="none" normalizeH="0" baseline="0">
                <a:ln>
                  <a:noFill/>
                </a:ln>
                <a:solidFill>
                  <a:srgbClr val="00B050"/>
                </a:solidFill>
                <a:effectLst/>
                <a:latin typeface="Arial" panose="020B0604020202020204" pitchFamily="34" charset="0"/>
              </a:rPr>
              <a:t>Meat in vegetarian meals</a:t>
            </a:r>
            <a:br>
              <a:rPr kumimoji="0" lang="en-US" altLang="en-US" sz="2100" b="0" i="0" u="none" strike="noStrike" cap="none" normalizeH="0" baseline="0">
                <a:ln>
                  <a:noFill/>
                </a:ln>
                <a:solidFill>
                  <a:srgbClr val="00B050"/>
                </a:solidFill>
                <a:effectLst/>
                <a:latin typeface="Arial" panose="020B0604020202020204" pitchFamily="34" charset="0"/>
              </a:rPr>
            </a:br>
            <a:r>
              <a:rPr lang="en-GB" altLang="en-US" sz="1700">
                <a:solidFill>
                  <a:srgbClr val="FF0000"/>
                </a:solidFill>
                <a:latin typeface="Arial" panose="020B0604020202020204" pitchFamily="34" charset="0"/>
              </a:rPr>
              <a:t>Vegetarian meals contain meat, which is a serious issue for customers</a:t>
            </a:r>
            <a:r>
              <a:rPr lang="en-GB" altLang="en-US" sz="1700">
                <a:solidFill>
                  <a:srgbClr val="00B050"/>
                </a:solidFill>
                <a:latin typeface="Arial" panose="020B0604020202020204" pitchFamily="34" charset="0"/>
              </a:rPr>
              <a:t>.</a:t>
            </a:r>
            <a:br>
              <a:rPr kumimoji="0" lang="en-GB" altLang="en-US" sz="2400" b="0" i="0" u="none" strike="noStrike" cap="none" normalizeH="0" baseline="0">
                <a:ln>
                  <a:noFill/>
                </a:ln>
                <a:solidFill>
                  <a:srgbClr val="00B050"/>
                </a:solidFill>
                <a:effectLst/>
                <a:latin typeface="Arial" panose="020B0604020202020204" pitchFamily="34" charset="0"/>
              </a:rPr>
            </a:br>
            <a:r>
              <a:rPr lang="en-GB" sz="2000"/>
              <a:t>, causing spoilage and health risks </a:t>
            </a:r>
            <a:r>
              <a:rPr lang="en-GB" sz="2400"/>
              <a:t>t overnight, causing spoilage and health risks</a:t>
            </a:r>
            <a:endParaRPr kumimoji="0" lang="en-US" altLang="en-US" sz="2100" b="0" i="0" u="none" strike="noStrike" cap="none" normalizeH="0" baseline="0">
              <a:ln>
                <a:noFill/>
              </a:ln>
              <a:solidFill>
                <a:srgbClr val="00B050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5620492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 Placeholder 13">
            <a:extLst>
              <a:ext uri="{FF2B5EF4-FFF2-40B4-BE49-F238E27FC236}">
                <a16:creationId xmlns:a16="http://schemas.microsoft.com/office/drawing/2014/main" id="{E02B9606-F9BC-40CD-9467-6348ACE410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/>
        <p:txBody>
          <a:bodyPr rtlCol="0"/>
          <a:lstStyle/>
          <a:p>
            <a:pPr rtl="0"/>
            <a:endParaRPr lang="en-GB"/>
          </a:p>
        </p:txBody>
      </p:sp>
      <p:sp>
        <p:nvSpPr>
          <p:cNvPr id="15" name="Text Placeholder 14">
            <a:extLst>
              <a:ext uri="{FF2B5EF4-FFF2-40B4-BE49-F238E27FC236}">
                <a16:creationId xmlns:a16="http://schemas.microsoft.com/office/drawing/2014/main" id="{A682397A-D234-4487-8E63-23B79C76963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body" sz="quarter" idx="22"/>
          </p:nvPr>
        </p:nvSpPr>
        <p:spPr/>
        <p:txBody>
          <a:bodyPr rtlCol="0"/>
          <a:lstStyle/>
          <a:p>
            <a:pPr rtl="0"/>
            <a:endParaRPr lang="en-GB"/>
          </a:p>
        </p:txBody>
      </p:sp>
      <p:sp>
        <p:nvSpPr>
          <p:cNvPr id="13" name="Title 12">
            <a:extLst>
              <a:ext uri="{FF2B5EF4-FFF2-40B4-BE49-F238E27FC236}">
                <a16:creationId xmlns:a16="http://schemas.microsoft.com/office/drawing/2014/main" id="{D7199992-58FE-4335-A811-6AFA96B5595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>
            <a:normAutofit/>
          </a:bodyPr>
          <a:lstStyle/>
          <a:p>
            <a:r>
              <a:rPr lang="en-GB"/>
              <a:t>3 models of communication</a:t>
            </a:r>
          </a:p>
        </p:txBody>
      </p:sp>
      <p:sp>
        <p:nvSpPr>
          <p:cNvPr id="16" name="Text Placeholder 15">
            <a:extLst>
              <a:ext uri="{FF2B5EF4-FFF2-40B4-BE49-F238E27FC236}">
                <a16:creationId xmlns:a16="http://schemas.microsoft.com/office/drawing/2014/main" id="{CF8FCB52-DD55-48F6-9F4A-D2A0F6586E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/>
          </p:cNvSpPr>
          <p:nvPr>
            <p:ph type="body" sz="quarter" idx="23"/>
          </p:nvPr>
        </p:nvSpPr>
        <p:spPr/>
        <p:txBody>
          <a:bodyPr rtlCol="0"/>
          <a:lstStyle/>
          <a:p>
            <a:pPr rtl="0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6905225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Placeholder 6" descr="Airplanes at an airport&#10;&#10;AI-generated content may be incorrect.">
            <a:extLst>
              <a:ext uri="{FF2B5EF4-FFF2-40B4-BE49-F238E27FC236}">
                <a16:creationId xmlns:a16="http://schemas.microsoft.com/office/drawing/2014/main" id="{D444EA42-405C-DE40-62F3-098AEF854522}"/>
              </a:ext>
            </a:extLst>
          </p:cNvPr>
          <p:cNvPicPr>
            <a:picLocks noGrp="1" noChangeAspect="1"/>
          </p:cNvPicPr>
          <p:nvPr>
            <p:ph type="pic" sz="quarter" idx="17"/>
          </p:nvPr>
        </p:nvPicPr>
        <p:blipFill>
          <a:blip r:embed="rId2"/>
          <a:srcRect l="14808" r="18085" b="-1"/>
          <a:stretch>
            <a:fillRect/>
          </a:stretch>
        </p:blipFill>
        <p:spPr>
          <a:xfrm>
            <a:off x="5334001" y="112976"/>
            <a:ext cx="6858000" cy="6745024"/>
          </a:xfrm>
          <a:custGeom>
            <a:avLst/>
            <a:gdLst>
              <a:gd name="connsiteX0" fmla="*/ 0 w 8329286"/>
              <a:gd name="connsiteY0" fmla="*/ 0 h 457200"/>
              <a:gd name="connsiteX1" fmla="*/ 8329286 w 8329286"/>
              <a:gd name="connsiteY1" fmla="*/ 0 h 457200"/>
              <a:gd name="connsiteX2" fmla="*/ 7982281 w 8329286"/>
              <a:gd name="connsiteY2" fmla="*/ 457200 h 457200"/>
              <a:gd name="connsiteX3" fmla="*/ 0 w 8329286"/>
              <a:gd name="connsiteY3" fmla="*/ 457200 h 457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329286" h="457200">
                <a:moveTo>
                  <a:pt x="0" y="0"/>
                </a:moveTo>
                <a:lnTo>
                  <a:pt x="8329286" y="0"/>
                </a:lnTo>
                <a:lnTo>
                  <a:pt x="7982281" y="457200"/>
                </a:lnTo>
                <a:lnTo>
                  <a:pt x="0" y="457200"/>
                </a:lnTo>
                <a:close/>
              </a:path>
            </a:pathLst>
          </a:custGeom>
          <a:noFill/>
          <a:effectLst>
            <a:outerShdw blurRad="50800" dist="38100" dir="5400000" algn="t" rotWithShape="0">
              <a:prstClr val="black">
                <a:alpha val="40000"/>
              </a:prstClr>
            </a:outerShdw>
          </a:effectLst>
        </p:spPr>
      </p:pic>
      <p:sp>
        <p:nvSpPr>
          <p:cNvPr id="23" name="Text Placeholder 2">
            <a:extLst>
              <a:ext uri="{FF2B5EF4-FFF2-40B4-BE49-F238E27FC236}">
                <a16:creationId xmlns:a16="http://schemas.microsoft.com/office/drawing/2014/main" id="{E26F276A-8687-4297-2AA9-49EA3EF28273}"/>
              </a:ext>
            </a:extLst>
          </p:cNvPr>
          <p:cNvSpPr>
            <a:spLocks noGrp="1"/>
          </p:cNvSpPr>
          <p:nvPr>
            <p:ph type="body" sz="quarter" idx="19"/>
          </p:nvPr>
        </p:nvSpPr>
        <p:spPr>
          <a:xfrm rot="5400000">
            <a:off x="5238089" y="208890"/>
            <a:ext cx="6745024" cy="6553200"/>
          </a:xfrm>
        </p:spPr>
        <p:txBody>
          <a:bodyPr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920AF57-3CC0-16CF-7A37-25167E324A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40223" y="260350"/>
            <a:ext cx="10805160" cy="707886"/>
          </a:xfrm>
        </p:spPr>
        <p:txBody>
          <a:bodyPr anchor="t">
            <a:normAutofit/>
          </a:bodyPr>
          <a:lstStyle/>
          <a:p>
            <a:r>
              <a:rPr lang="en-US"/>
              <a:t>                                  </a:t>
            </a:r>
            <a:r>
              <a:rPr lang="en-US">
                <a:solidFill>
                  <a:srgbClr val="FF0000"/>
                </a:solidFill>
              </a:rPr>
              <a:t>Explanation of Key Barriers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BAFC4CE-243B-5128-1F2A-A2004AD68A11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-1692" y="264583"/>
            <a:ext cx="5215044" cy="5957230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pPr marL="0" indent="0">
              <a:buNone/>
            </a:pPr>
            <a:br>
              <a:rPr lang="en-US"/>
            </a:br>
            <a:r>
              <a:rPr lang="en-US"/>
              <a:t>Shannon and Weaver </a:t>
            </a:r>
            <a:r>
              <a:rPr lang="en-US">
                <a:latin typeface="Tw Cen MT"/>
              </a:rPr>
              <a:t>(</a:t>
            </a:r>
            <a:r>
              <a:rPr lang="en-US">
                <a:latin typeface="TW Cen MT"/>
              </a:rPr>
              <a:t>Human focus (2025)</a:t>
            </a:r>
            <a:br>
              <a:rPr lang="en-US">
                <a:solidFill>
                  <a:srgbClr val="333333"/>
                </a:solidFill>
                <a:latin typeface="TW Cen MT"/>
              </a:rPr>
            </a:br>
            <a:br>
              <a:rPr lang="en-US">
                <a:latin typeface="TW Cen MT"/>
              </a:rPr>
            </a:br>
            <a:r>
              <a:rPr lang="en-US">
                <a:ea typeface="+mn-lt"/>
                <a:cs typeface="+mn-lt"/>
              </a:rPr>
              <a:t>- </a:t>
            </a:r>
            <a:r>
              <a:rPr lang="en-US" sz="2500">
                <a:solidFill>
                  <a:srgbClr val="00B050"/>
                </a:solidFill>
                <a:ea typeface="+mn-lt"/>
                <a:cs typeface="+mn-lt"/>
              </a:rPr>
              <a:t>The communication process is broken because the      message is not understood properly due to </a:t>
            </a:r>
            <a:r>
              <a:rPr lang="en-US" sz="2500" b="1">
                <a:solidFill>
                  <a:srgbClr val="00B050"/>
                </a:solidFill>
                <a:ea typeface="+mn-lt"/>
                <a:cs typeface="+mn-lt"/>
              </a:rPr>
              <a:t>language</a:t>
            </a:r>
            <a:r>
              <a:rPr lang="en-US" sz="2500">
                <a:solidFill>
                  <a:srgbClr val="00B050"/>
                </a:solidFill>
                <a:ea typeface="+mn-lt"/>
                <a:cs typeface="+mn-lt"/>
              </a:rPr>
              <a:t> and </a:t>
            </a:r>
            <a:r>
              <a:rPr lang="en-US" sz="2500" b="1">
                <a:solidFill>
                  <a:srgbClr val="00B050"/>
                </a:solidFill>
                <a:ea typeface="+mn-lt"/>
                <a:cs typeface="+mn-lt"/>
              </a:rPr>
              <a:t>cultural</a:t>
            </a:r>
            <a:r>
              <a:rPr lang="en-US" sz="2500">
                <a:solidFill>
                  <a:srgbClr val="00B050"/>
                </a:solidFill>
                <a:ea typeface="+mn-lt"/>
                <a:cs typeface="+mn-lt"/>
              </a:rPr>
              <a:t> barriers.</a:t>
            </a:r>
            <a:br>
              <a:rPr lang="en-US">
                <a:latin typeface="TW Cen MT"/>
              </a:rPr>
            </a:br>
            <a:r>
              <a:rPr lang="en-US"/>
              <a:t> </a:t>
            </a:r>
            <a:br>
              <a:rPr lang="en-US"/>
            </a:br>
            <a:r>
              <a:rPr lang="en-US"/>
              <a:t>Berlo</a:t>
            </a:r>
            <a:br>
              <a:rPr lang="en-US"/>
            </a:br>
            <a:r>
              <a:rPr lang="en-US"/>
              <a:t>- </a:t>
            </a:r>
            <a:br>
              <a:rPr lang="en-US"/>
            </a:br>
            <a:br>
              <a:rPr lang="en-US"/>
            </a:br>
            <a:br>
              <a:rPr lang="en-US"/>
            </a:br>
            <a:r>
              <a:rPr lang="en-US"/>
              <a:t>Schramm</a:t>
            </a:r>
            <a:br>
              <a:rPr lang="en-US"/>
            </a:br>
            <a:br>
              <a:rPr lang="en-US"/>
            </a:br>
            <a:br>
              <a:rPr lang="en-US"/>
            </a:br>
            <a:br>
              <a:rPr lang="en-US"/>
            </a:br>
            <a:br>
              <a:rPr lang="en-US"/>
            </a:br>
            <a:br>
              <a:rPr lang="en-US"/>
            </a:br>
            <a:r>
              <a:rPr lang="en-US" sz="1600" b="1">
                <a:solidFill>
                  <a:srgbClr val="00B050"/>
                </a:solidFill>
                <a:latin typeface="Arial"/>
                <a:ea typeface="+mn-lt"/>
                <a:cs typeface="+mn-lt"/>
              </a:rPr>
              <a:t>Berlo’s SMCR Model:</a:t>
            </a:r>
            <a:br>
              <a:rPr lang="en-US" sz="1600" b="1">
                <a:solidFill>
                  <a:srgbClr val="00B050"/>
                </a:solidFill>
                <a:latin typeface="Arial"/>
                <a:ea typeface="+mn-lt"/>
                <a:cs typeface="+mn-lt"/>
              </a:rPr>
            </a:br>
            <a:r>
              <a:rPr lang="en-US" sz="1600" b="1">
                <a:solidFill>
                  <a:srgbClr val="00B050"/>
                </a:solidFill>
                <a:latin typeface="Arial"/>
                <a:ea typeface="+mn-lt"/>
                <a:cs typeface="+mn-lt"/>
              </a:rPr>
              <a:t>The message (hygiene rules) is distorted</a:t>
            </a:r>
            <a:r>
              <a:rPr lang="en-US" sz="1600">
                <a:solidFill>
                  <a:srgbClr val="00B050"/>
                </a:solidFill>
                <a:latin typeface="Arial"/>
                <a:ea typeface="+mn-lt"/>
                <a:cs typeface="+mn-lt"/>
              </a:rPr>
              <a:t> because there is no </a:t>
            </a:r>
            <a:r>
              <a:rPr lang="en-US" sz="1600" b="1">
                <a:solidFill>
                  <a:srgbClr val="00B050"/>
                </a:solidFill>
                <a:latin typeface="Arial"/>
                <a:ea typeface="+mn-lt"/>
                <a:cs typeface="+mn-lt"/>
              </a:rPr>
              <a:t>common language</a:t>
            </a:r>
            <a:r>
              <a:rPr lang="en-US" sz="1600">
                <a:solidFill>
                  <a:srgbClr val="00B050"/>
                </a:solidFill>
                <a:latin typeface="Arial"/>
                <a:ea typeface="+mn-lt"/>
                <a:cs typeface="+mn-lt"/>
              </a:rPr>
              <a:t> and </a:t>
            </a:r>
            <a:r>
              <a:rPr lang="en-US" sz="1600" b="1">
                <a:solidFill>
                  <a:srgbClr val="00B050"/>
                </a:solidFill>
                <a:latin typeface="Arial"/>
                <a:ea typeface="+mn-lt"/>
                <a:cs typeface="+mn-lt"/>
              </a:rPr>
              <a:t>understanding</a:t>
            </a:r>
            <a:r>
              <a:rPr lang="en-US" sz="1600">
                <a:solidFill>
                  <a:srgbClr val="00B050"/>
                </a:solidFill>
                <a:latin typeface="Arial"/>
                <a:ea typeface="+mn-lt"/>
                <a:cs typeface="+mn-lt"/>
              </a:rPr>
              <a:t> between the speaker and the receiver (the workers).</a:t>
            </a:r>
            <a:endParaRPr lang="en-US" sz="1600">
              <a:solidFill>
                <a:srgbClr val="00B050"/>
              </a:solidFill>
              <a:latin typeface="Arial"/>
              <a:cs typeface="Arial"/>
            </a:endParaRPr>
          </a:p>
          <a:p>
            <a:pPr marL="0" indent="0">
              <a:buNone/>
            </a:pPr>
            <a:endParaRPr lang="en-US"/>
          </a:p>
        </p:txBody>
      </p:sp>
      <p:sp>
        <p:nvSpPr>
          <p:cNvPr id="24" name="Text Placeholder 5">
            <a:extLst>
              <a:ext uri="{FF2B5EF4-FFF2-40B4-BE49-F238E27FC236}">
                <a16:creationId xmlns:a16="http://schemas.microsoft.com/office/drawing/2014/main" id="{2D4387A2-26FF-D59D-09F0-0A6029E6FE3D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9967806" y="4121150"/>
            <a:ext cx="1915584" cy="715581"/>
          </a:xfrm>
          <a:solidFill>
            <a:srgbClr val="FFFF00"/>
          </a:solidFill>
        </p:spPr>
        <p:txBody>
          <a:bodyPr vert="horz" wrap="square" lIns="91440" tIns="45720" rIns="91440" bIns="45720" rtlCol="0" anchor="t">
            <a:spAutoFit/>
          </a:bodyPr>
          <a:lstStyle/>
          <a:p>
            <a:endParaRPr lang="en-US" sz="4500">
              <a:solidFill>
                <a:srgbClr val="FF0000"/>
              </a:solidFill>
            </a:endParaRP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207434B-DB52-F27A-30FD-F32D1FB7396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628788" y="6339840"/>
            <a:ext cx="302281" cy="365760"/>
          </a:xfrm>
        </p:spPr>
        <p:txBody>
          <a:bodyPr anchor="ctr">
            <a:normAutofit/>
          </a:bodyPr>
          <a:lstStyle/>
          <a:p>
            <a:pPr rtl="0">
              <a:spcAft>
                <a:spcPts val="600"/>
              </a:spcAft>
            </a:pPr>
            <a:fld id="{4FAB73BC-B049-4115-A692-8D63A059BFB8}" type="slidenum">
              <a:rPr lang="en-GB" noProof="0" smtClean="0"/>
              <a:pPr rtl="0">
                <a:spcAft>
                  <a:spcPts val="600"/>
                </a:spcAft>
              </a:pPr>
              <a:t>5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39897216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98DE7C-1A0E-1CD9-0A91-FB11CEA86C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8640" y="990600"/>
            <a:ext cx="10805160" cy="967154"/>
          </a:xfrm>
        </p:spPr>
        <p:txBody>
          <a:bodyPr/>
          <a:lstStyle/>
          <a:p>
            <a:r>
              <a:rPr lang="en-US"/>
              <a:t>Solutions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A8F1C0F-35BD-0232-029A-58D816E784BF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48640" y="2291862"/>
            <a:ext cx="10288693" cy="3660648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Help workers who don’t speak English well by using pictures or translation tool</a:t>
            </a:r>
          </a:p>
          <a:p>
            <a:r>
              <a:rPr lang="en-US"/>
              <a:t>Giving training on food safety, hygiene and how to meet airline rules </a:t>
            </a:r>
          </a:p>
          <a:p>
            <a:r>
              <a:rPr lang="en-US"/>
              <a:t>Teach staff about different culture so everyone can work better together</a:t>
            </a:r>
          </a:p>
          <a:p>
            <a:r>
              <a:rPr lang="en-US"/>
              <a:t>Use signs, pictures and color labels to make things easier to understand </a:t>
            </a:r>
          </a:p>
          <a:p>
            <a:r>
              <a:rPr lang="en-US"/>
              <a:t>Have team leaders who can speak more than one language to help others </a:t>
            </a:r>
          </a:p>
          <a:p>
            <a:r>
              <a:rPr lang="en-US"/>
              <a:t>Keep vegetarian and meat meals separate using different </a:t>
            </a:r>
            <a:r>
              <a:rPr lang="en-US" err="1"/>
              <a:t>colours</a:t>
            </a:r>
            <a:r>
              <a:rPr lang="en-US"/>
              <a:t> and boxes</a:t>
            </a:r>
          </a:p>
          <a:p>
            <a:r>
              <a:rPr lang="en-US"/>
              <a:t>Do regular checks to make sure everything is clean and safe </a:t>
            </a:r>
          </a:p>
        </p:txBody>
      </p:sp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EB15A11B-545B-AE03-D7DC-DCA7B83A4FD4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/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1EE3BE0-9632-27ED-F286-EA0BFC21810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pPr rtl="0"/>
            <a:fld id="{4FAB73BC-B049-4115-A692-8D63A059BFB8}" type="slidenum">
              <a:rPr lang="en-GB" noProof="0" smtClean="0"/>
              <a:pPr rtl="0"/>
              <a:t>6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92451352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37AAC8-3F94-6C8F-99F8-F2D7760C7BC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8640" y="990600"/>
            <a:ext cx="10805160" cy="720970"/>
          </a:xfrm>
        </p:spPr>
        <p:txBody>
          <a:bodyPr/>
          <a:lstStyle/>
          <a:p>
            <a:r>
              <a:rPr lang="en-US"/>
              <a:t>Summary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087B6B8-AD1F-C511-54DA-AB98F7463F82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48640" y="2244969"/>
            <a:ext cx="10288693" cy="3660648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The company has problems because workers don’t always understand each other</a:t>
            </a:r>
          </a:p>
          <a:p>
            <a:r>
              <a:rPr lang="en-US"/>
              <a:t>This causes mistakes with food safety packaging and quality </a:t>
            </a:r>
          </a:p>
          <a:p>
            <a:r>
              <a:rPr lang="en-US"/>
              <a:t>If everyone communicates better and works as a team the food will be safer and customers will be happier </a:t>
            </a:r>
          </a:p>
          <a:p>
            <a:r>
              <a:rPr lang="en-US"/>
              <a:t>Good teamwork and clear communication help the company stay successful and trusted </a:t>
            </a:r>
          </a:p>
          <a:p>
            <a:endParaRPr lang="en-US"/>
          </a:p>
          <a:p>
            <a:endParaRPr lang="en-US"/>
          </a:p>
        </p:txBody>
      </p:sp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CB1E232B-00CA-ED1F-F1CF-E93A14976081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/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C8EAFCB-FFE6-8014-8AF0-97FEA2EDD70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pPr rtl="0"/>
            <a:fld id="{4FAB73BC-B049-4115-A692-8D63A059BFB8}" type="slidenum">
              <a:rPr lang="en-GB" noProof="0" smtClean="0"/>
              <a:pPr rtl="0"/>
              <a:t>7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404733581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B2E20E-B0E5-B374-2BFA-D0356E44232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8640" y="990600"/>
            <a:ext cx="10805160" cy="720970"/>
          </a:xfrm>
        </p:spPr>
        <p:txBody>
          <a:bodyPr/>
          <a:lstStyle/>
          <a:p>
            <a:r>
              <a:rPr lang="en-US"/>
              <a:t>References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5F59E9D-8A97-F7E2-BA7A-3D1A30B7662C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48640" y="1963615"/>
            <a:ext cx="10288693" cy="3660648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>
                <a:solidFill>
                  <a:srgbClr val="333333"/>
                </a:solidFill>
                <a:ea typeface="+mn-lt"/>
                <a:cs typeface="+mn-lt"/>
              </a:rPr>
              <a:t>Human focus (2025) The Shannon Weaver Model of Communication at Work  Available at: https://humanfocus.co.uk/blog/the-shannon-and-weaver-model-of-communication-at-work/(Accessed: 06.11.25)</a:t>
            </a:r>
          </a:p>
          <a:p>
            <a:pPr marL="0" indent="0">
              <a:buNone/>
            </a:pPr>
            <a:endParaRPr lang="en-US">
              <a:solidFill>
                <a:srgbClr val="333333"/>
              </a:solidFill>
            </a:endParaRPr>
          </a:p>
        </p:txBody>
      </p:sp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691FCE1F-44EB-A4DC-8422-D68FF948BC3B}"/>
              </a:ext>
            </a:extLst>
          </p:cNvPr>
          <p:cNvSpPr>
            <a:spLocks noGrp="1"/>
          </p:cNvSpPr>
          <p:nvPr>
            <p:ph type="pic" sz="quarter" idx="15"/>
          </p:nvPr>
        </p:nvSpPr>
        <p:spPr/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3ACE55A-88EE-E3D2-EFF8-1B1973E6065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pPr rtl="0"/>
            <a:fld id="{4FAB73BC-B049-4115-A692-8D63A059BFB8}" type="slidenum">
              <a:rPr lang="en-GB" noProof="0" smtClean="0"/>
              <a:pPr rtl="0"/>
              <a:t>8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957755481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dernClassicBlock-3">
  <a:themeElements>
    <a:clrScheme name="MSFT_ELT_ModernClassicBlock_03">
      <a:dk1>
        <a:sysClr val="windowText" lastClr="000000"/>
      </a:dk1>
      <a:lt1>
        <a:sysClr val="window" lastClr="FFFFFF"/>
      </a:lt1>
      <a:dk2>
        <a:srgbClr val="43467B"/>
      </a:dk2>
      <a:lt2>
        <a:srgbClr val="DFE3E5"/>
      </a:lt2>
      <a:accent1>
        <a:srgbClr val="43467B"/>
      </a:accent1>
      <a:accent2>
        <a:srgbClr val="E58C09"/>
      </a:accent2>
      <a:accent3>
        <a:srgbClr val="2683C6"/>
      </a:accent3>
      <a:accent4>
        <a:srgbClr val="EEC621"/>
      </a:accent4>
      <a:accent5>
        <a:srgbClr val="1D9BA1"/>
      </a:accent5>
      <a:accent6>
        <a:srgbClr val="87175F"/>
      </a:accent6>
      <a:hlink>
        <a:srgbClr val="0070C0"/>
      </a:hlink>
      <a:folHlink>
        <a:srgbClr val="C00000"/>
      </a:folHlink>
    </a:clrScheme>
    <a:fontScheme name="MSFT_ELT_ModernClassicBlock_03">
      <a:majorFont>
        <a:latin typeface="Tw Cen MT Condensed"/>
        <a:ea typeface=""/>
        <a:cs typeface=""/>
      </a:majorFont>
      <a:minorFont>
        <a:latin typeface="Tw Cen MT"/>
        <a:ea typeface=""/>
        <a:cs typeface=""/>
      </a:minorFont>
    </a:fontScheme>
    <a:fmtScheme name="Integral">
      <a:fillStyleLst>
        <a:solidFill>
          <a:schemeClr val="phClr"/>
        </a:solidFill>
        <a:gradFill rotWithShape="1">
          <a:gsLst>
            <a:gs pos="0">
              <a:schemeClr val="phClr">
                <a:tint val="83000"/>
                <a:satMod val="100000"/>
                <a:lumMod val="100000"/>
              </a:schemeClr>
            </a:gs>
            <a:gs pos="100000">
              <a:schemeClr val="phClr">
                <a:tint val="61000"/>
                <a:satMod val="150000"/>
                <a:lumMod val="10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tint val="100000"/>
                <a:shade val="85000"/>
                <a:satMod val="100000"/>
                <a:lumMod val="100000"/>
              </a:schemeClr>
            </a:gs>
            <a:gs pos="100000">
              <a:schemeClr val="phClr">
                <a:tint val="90000"/>
                <a:shade val="100000"/>
                <a:satMod val="150000"/>
                <a:lumMod val="10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12700" dir="5400000" algn="ctr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76200" dist="25400" dir="5400000" algn="ct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flat" dir="t">
              <a:rot lat="0" lon="0" rev="3600000"/>
            </a:lightRig>
          </a:scene3d>
          <a:sp3d contourW="12700" prstMaterial="flat">
            <a:bevelT w="38100" h="44450" prst="angle"/>
            <a:contourClr>
              <a:schemeClr val="phClr">
                <a:shade val="35000"/>
                <a:satMod val="160000"/>
              </a:schemeClr>
            </a:contourClr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hade val="85000"/>
            <a:satMod val="125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tint val="95000"/>
                <a:shade val="74000"/>
                <a:satMod val="230000"/>
              </a:schemeClr>
              <a:schemeClr val="phClr">
                <a:tint val="92000"/>
                <a:shade val="69000"/>
                <a:satMod val="250000"/>
              </a:schemeClr>
            </a:duotone>
          </a:blip>
          <a:tile tx="0" ty="0" sx="40000" sy="4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_42570769_TF89082059" id="{43DCBA36-BD3D-4061-B63D-F724A33C5DA6}" vid="{D5432D10-CDFD-4E54-8381-FB36807B4F4B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3E9939A45E3D64DBCDF6D4E44947630" ma:contentTypeVersion="5" ma:contentTypeDescription="Create a new document." ma:contentTypeScope="" ma:versionID="0f91411e1e38170030900a49a7a732a1">
  <xsd:schema xmlns:xsd="http://www.w3.org/2001/XMLSchema" xmlns:xs="http://www.w3.org/2001/XMLSchema" xmlns:p="http://schemas.microsoft.com/office/2006/metadata/properties" xmlns:ns3="a5a3d419-01ea-4841-b8ef-480492e3d4da" targetNamespace="http://schemas.microsoft.com/office/2006/metadata/properties" ma:root="true" ma:fieldsID="52725b071f41e508750aada625c24598" ns3:_="">
    <xsd:import namespace="a5a3d419-01ea-4841-b8ef-480492e3d4da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_activity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a5a3d419-01ea-4841-b8ef-480492e3d4da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_activity" ma:index="12" nillable="true" ma:displayName="_activity" ma:hidden="true" ma:internalName="_activity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a5a3d419-01ea-4841-b8ef-480492e3d4da" xsi:nil="true"/>
  </documentManagement>
</p:properties>
</file>

<file path=customXml/itemProps1.xml><?xml version="1.0" encoding="utf-8"?>
<ds:datastoreItem xmlns:ds="http://schemas.openxmlformats.org/officeDocument/2006/customXml" ds:itemID="{8106BD98-E608-40A1-98A8-93D5976215CA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92C394F2-073B-4687-983D-75C7F9EF1A81}">
  <ds:schemaRefs>
    <ds:schemaRef ds:uri="a5a3d419-01ea-4841-b8ef-480492e3d4da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customXml/itemProps3.xml><?xml version="1.0" encoding="utf-8"?>
<ds:datastoreItem xmlns:ds="http://schemas.openxmlformats.org/officeDocument/2006/customXml" ds:itemID="{6A86D9CC-0D9D-4BFE-B3F3-26F480BF8C8A}">
  <ds:schemaRefs>
    <ds:schemaRef ds:uri="a5a3d419-01ea-4841-b8ef-480492e3d4da"/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Modern classic block presentation</Template>
  <Application>Microsoft Office PowerPoint</Application>
  <PresentationFormat>Widescreen</PresentationFormat>
  <Slides>8</Slides>
  <Notes>4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9" baseType="lpstr">
      <vt:lpstr>ModernClassicBlock-3</vt:lpstr>
      <vt:lpstr>Effective teamworking &amp; communications    </vt:lpstr>
      <vt:lpstr>                                    Effective Teamworking&amp;communications</vt:lpstr>
      <vt:lpstr>Main Issues</vt:lpstr>
      <vt:lpstr>3 models of communication</vt:lpstr>
      <vt:lpstr>                                  Explanation of Key Barriers</vt:lpstr>
      <vt:lpstr>Solutions </vt:lpstr>
      <vt:lpstr>Summary</vt:lpstr>
      <vt:lpstr>References 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Muhammad Naveed Aftab (2438988)</dc:creator>
  <cp:revision>2</cp:revision>
  <dcterms:created xsi:type="dcterms:W3CDTF">2025-10-30T21:44:27Z</dcterms:created>
  <dcterms:modified xsi:type="dcterms:W3CDTF">2025-11-13T14:50:03Z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0x010100E3E9939A45E3D64DBCDF6D4E44947630</vt:lpwstr>
  </property>
</Properties>
</file>