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embeddedFontLst>
    <p:embeddedFont>
      <p:font typeface="Century Gothic" panose="020B0502020202020204" pitchFamily="34"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96"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Shape 4"/>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94845283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Shape 141"/>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42" name="Shape 142"/>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92520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Shape 147"/>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48" name="Shape 14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14168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Shape 152"/>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53" name="Shape 15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14297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Shape 157"/>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58" name="Shape 15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05972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Shape 162"/>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63" name="Shape 16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52655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Shape 167"/>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68" name="Shape 16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293988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Shape 172"/>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73" name="Shape 17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220895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Shape 177"/>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78" name="Shape 17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891721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Shape 182"/>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83" name="Shape 18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00850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Shape 187"/>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88" name="Shape 18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193278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Shape 192"/>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93" name="Shape 19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89050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Shape 198"/>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99" name="Shape 19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110175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
        <p:cNvGrpSpPr/>
        <p:nvPr/>
      </p:nvGrpSpPr>
      <p:grpSpPr>
        <a:xfrm>
          <a:off x="0" y="0"/>
          <a:ext cx="0" cy="0"/>
          <a:chOff x="0" y="0"/>
          <a:chExt cx="0" cy="0"/>
        </a:xfrm>
      </p:grpSpPr>
      <p:pic>
        <p:nvPicPr>
          <p:cNvPr id="13" name="Shape 13"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4" name="Shape 14"/>
          <p:cNvSpPr txBox="1">
            <a:spLocks noGrp="1"/>
          </p:cNvSpPr>
          <p:nvPr>
            <p:ph type="ctrTitle"/>
          </p:nvPr>
        </p:nvSpPr>
        <p:spPr>
          <a:xfrm>
            <a:off x="1371600" y="1803405"/>
            <a:ext cx="9448800" cy="1825096"/>
          </a:xfrm>
          <a:prstGeom prst="rect">
            <a:avLst/>
          </a:prstGeom>
          <a:noFill/>
          <a:ln>
            <a:noFill/>
          </a:ln>
        </p:spPr>
        <p:txBody>
          <a:bodyPr spcFirstLastPara="1" wrap="square" lIns="91425" tIns="91425" rIns="91425" bIns="91425" anchor="b" anchorCtr="0"/>
          <a:lstStyle>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5" name="Shape 15"/>
          <p:cNvSpPr txBox="1">
            <a:spLocks noGrp="1"/>
          </p:cNvSpPr>
          <p:nvPr>
            <p:ph type="subTitle" idx="1"/>
          </p:nvPr>
        </p:nvSpPr>
        <p:spPr>
          <a:xfrm>
            <a:off x="1371600" y="3632201"/>
            <a:ext cx="9448800" cy="685800"/>
          </a:xfrm>
          <a:prstGeom prst="rect">
            <a:avLst/>
          </a:prstGeom>
          <a:noFill/>
          <a:ln>
            <a:noFill/>
          </a:ln>
        </p:spPr>
        <p:txBody>
          <a:bodyPr spcFirstLastPara="1" wrap="square" lIns="91425" tIns="91425" rIns="91425" bIns="91425" anchor="t" anchorCtr="0"/>
          <a:lstStyle>
            <a:lvl1pPr marR="0" lvl="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R="0" lvl="1"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R="0" lvl="2"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R="0" lvl="3"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R="0" lvl="4"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R="0" lvl="5"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R="0" lvl="6"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R="0" lvl="7"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R="0" lvl="8"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6" name="Shape 16"/>
          <p:cNvSpPr txBox="1">
            <a:spLocks noGrp="1"/>
          </p:cNvSpPr>
          <p:nvPr>
            <p:ph type="dt" idx="10"/>
          </p:nvPr>
        </p:nvSpPr>
        <p:spPr>
          <a:xfrm>
            <a:off x="7909561" y="4314328"/>
            <a:ext cx="2910840" cy="374642"/>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7" name="Shape 17"/>
          <p:cNvSpPr txBox="1">
            <a:spLocks noGrp="1"/>
          </p:cNvSpPr>
          <p:nvPr>
            <p:ph type="ftr" idx="11"/>
          </p:nvPr>
        </p:nvSpPr>
        <p:spPr>
          <a:xfrm>
            <a:off x="1371600" y="4323845"/>
            <a:ext cx="6400800"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8" name="Shape 18"/>
          <p:cNvSpPr txBox="1">
            <a:spLocks noGrp="1"/>
          </p:cNvSpPr>
          <p:nvPr>
            <p:ph type="sldNum" idx="12"/>
          </p:nvPr>
        </p:nvSpPr>
        <p:spPr>
          <a:xfrm>
            <a:off x="8077200" y="1430866"/>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chemeClr val="lt1"/>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chemeClr val="lt1"/>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chemeClr val="lt1"/>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chemeClr val="lt1"/>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chemeClr val="lt1"/>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chemeClr val="lt1"/>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chemeClr val="lt1"/>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9"/>
        <p:cNvGrpSpPr/>
        <p:nvPr/>
      </p:nvGrpSpPr>
      <p:grpSpPr>
        <a:xfrm>
          <a:off x="0" y="0"/>
          <a:ext cx="0" cy="0"/>
          <a:chOff x="0" y="0"/>
          <a:chExt cx="0" cy="0"/>
        </a:xfrm>
      </p:grpSpPr>
      <p:sp>
        <p:nvSpPr>
          <p:cNvPr id="20" name="Shape 20"/>
          <p:cNvSpPr txBox="1">
            <a:spLocks noGrp="1"/>
          </p:cNvSpPr>
          <p:nvPr>
            <p:ph type="dt" idx="10"/>
          </p:nvPr>
        </p:nvSpPr>
        <p:spPr>
          <a:xfrm>
            <a:off x="8595360" y="6356350"/>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1" name="Shape 21"/>
          <p:cNvSpPr txBox="1">
            <a:spLocks noGrp="1"/>
          </p:cNvSpPr>
          <p:nvPr>
            <p:ph type="ftr" idx="11"/>
          </p:nvPr>
        </p:nvSpPr>
        <p:spPr>
          <a:xfrm>
            <a:off x="685800" y="6355845"/>
            <a:ext cx="7772400"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2" name="Shape 2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chemeClr val="lt1"/>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chemeClr val="lt1"/>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chemeClr val="lt1"/>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chemeClr val="lt1"/>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chemeClr val="lt1"/>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chemeClr val="lt1"/>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chemeClr val="lt1"/>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3"/>
        <p:cNvGrpSpPr/>
        <p:nvPr/>
      </p:nvGrpSpPr>
      <p:grpSpPr>
        <a:xfrm>
          <a:off x="0" y="0"/>
          <a:ext cx="0" cy="0"/>
          <a:chOff x="0" y="0"/>
          <a:chExt cx="0" cy="0"/>
        </a:xfrm>
      </p:grpSpPr>
      <p:sp>
        <p:nvSpPr>
          <p:cNvPr id="24" name="Shape 24"/>
          <p:cNvSpPr txBox="1">
            <a:spLocks noGrp="1"/>
          </p:cNvSpPr>
          <p:nvPr>
            <p:ph type="title"/>
          </p:nvPr>
        </p:nvSpPr>
        <p:spPr>
          <a:xfrm>
            <a:off x="2895600" y="764373"/>
            <a:ext cx="8610600" cy="1293028"/>
          </a:xfrm>
          <a:prstGeom prst="rect">
            <a:avLst/>
          </a:prstGeom>
          <a:noFill/>
          <a:ln>
            <a:noFill/>
          </a:ln>
        </p:spPr>
        <p:txBody>
          <a:bodyPr spcFirstLastPara="1" wrap="square" lIns="91425" tIns="91425" rIns="91425" bIns="91425" anchor="ctr" anchorCtr="0"/>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5" name="Shape 25"/>
          <p:cNvSpPr txBox="1">
            <a:spLocks noGrp="1"/>
          </p:cNvSpPr>
          <p:nvPr>
            <p:ph type="body" idx="1"/>
          </p:nvPr>
        </p:nvSpPr>
        <p:spPr>
          <a:xfrm>
            <a:off x="685800" y="2194560"/>
            <a:ext cx="10820400" cy="4024125"/>
          </a:xfrm>
          <a:prstGeom prst="rect">
            <a:avLst/>
          </a:prstGeom>
          <a:noFill/>
          <a:ln>
            <a:noFill/>
          </a:ln>
        </p:spPr>
        <p:txBody>
          <a:bodyPr spcFirstLastPara="1" wrap="square" lIns="91425" tIns="91425" rIns="91425" bIns="91425" anchor="t" anchorCtr="0"/>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26" name="Shape 26"/>
          <p:cNvSpPr txBox="1">
            <a:spLocks noGrp="1"/>
          </p:cNvSpPr>
          <p:nvPr>
            <p:ph type="dt" idx="10"/>
          </p:nvPr>
        </p:nvSpPr>
        <p:spPr>
          <a:xfrm>
            <a:off x="8595360" y="6356350"/>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7" name="Shape 27"/>
          <p:cNvSpPr txBox="1">
            <a:spLocks noGrp="1"/>
          </p:cNvSpPr>
          <p:nvPr>
            <p:ph type="ftr" idx="11"/>
          </p:nvPr>
        </p:nvSpPr>
        <p:spPr>
          <a:xfrm>
            <a:off x="685800" y="6355845"/>
            <a:ext cx="7772400"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8" name="Shape 28"/>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a:solidFill>
                  <a:schemeClr val="lt1"/>
                </a:solidFill>
                <a:latin typeface="Century Gothic"/>
                <a:ea typeface="Century Gothic"/>
                <a:cs typeface="Century Gothic"/>
                <a:sym typeface="Century Gothic"/>
              </a:defRPr>
            </a:lvl1pPr>
            <a:lvl2pPr marL="0" marR="0" lvl="1" indent="0" algn="r" rtl="0">
              <a:spcBef>
                <a:spcPts val="0"/>
              </a:spcBef>
              <a:buNone/>
              <a:defRPr sz="1050">
                <a:solidFill>
                  <a:schemeClr val="lt1"/>
                </a:solidFill>
                <a:latin typeface="Century Gothic"/>
                <a:ea typeface="Century Gothic"/>
                <a:cs typeface="Century Gothic"/>
                <a:sym typeface="Century Gothic"/>
              </a:defRPr>
            </a:lvl2pPr>
            <a:lvl3pPr marL="0" marR="0" lvl="2" indent="0" algn="r" rtl="0">
              <a:spcBef>
                <a:spcPts val="0"/>
              </a:spcBef>
              <a:buNone/>
              <a:defRPr sz="1050">
                <a:solidFill>
                  <a:schemeClr val="lt1"/>
                </a:solidFill>
                <a:latin typeface="Century Gothic"/>
                <a:ea typeface="Century Gothic"/>
                <a:cs typeface="Century Gothic"/>
                <a:sym typeface="Century Gothic"/>
              </a:defRPr>
            </a:lvl3pPr>
            <a:lvl4pPr marL="0" marR="0" lvl="3" indent="0" algn="r" rtl="0">
              <a:spcBef>
                <a:spcPts val="0"/>
              </a:spcBef>
              <a:buNone/>
              <a:defRPr sz="1050">
                <a:solidFill>
                  <a:schemeClr val="lt1"/>
                </a:solidFill>
                <a:latin typeface="Century Gothic"/>
                <a:ea typeface="Century Gothic"/>
                <a:cs typeface="Century Gothic"/>
                <a:sym typeface="Century Gothic"/>
              </a:defRPr>
            </a:lvl4pPr>
            <a:lvl5pPr marL="0" marR="0" lvl="4" indent="0" algn="r" rtl="0">
              <a:spcBef>
                <a:spcPts val="0"/>
              </a:spcBef>
              <a:buNone/>
              <a:defRPr sz="1050">
                <a:solidFill>
                  <a:schemeClr val="lt1"/>
                </a:solidFill>
                <a:latin typeface="Century Gothic"/>
                <a:ea typeface="Century Gothic"/>
                <a:cs typeface="Century Gothic"/>
                <a:sym typeface="Century Gothic"/>
              </a:defRPr>
            </a:lvl5pPr>
            <a:lvl6pPr marL="0" marR="0" lvl="5" indent="0" algn="r" rtl="0">
              <a:spcBef>
                <a:spcPts val="0"/>
              </a:spcBef>
              <a:buNone/>
              <a:defRPr sz="1050">
                <a:solidFill>
                  <a:schemeClr val="lt1"/>
                </a:solidFill>
                <a:latin typeface="Century Gothic"/>
                <a:ea typeface="Century Gothic"/>
                <a:cs typeface="Century Gothic"/>
                <a:sym typeface="Century Gothic"/>
              </a:defRPr>
            </a:lvl6pPr>
            <a:lvl7pPr marL="0" marR="0" lvl="6" indent="0" algn="r" rtl="0">
              <a:spcBef>
                <a:spcPts val="0"/>
              </a:spcBef>
              <a:buNone/>
              <a:defRPr sz="1050">
                <a:solidFill>
                  <a:schemeClr val="lt1"/>
                </a:solidFill>
                <a:latin typeface="Century Gothic"/>
                <a:ea typeface="Century Gothic"/>
                <a:cs typeface="Century Gothic"/>
                <a:sym typeface="Century Gothic"/>
              </a:defRPr>
            </a:lvl7pPr>
            <a:lvl8pPr marL="0" marR="0" lvl="7" indent="0" algn="r" rtl="0">
              <a:spcBef>
                <a:spcPts val="0"/>
              </a:spcBef>
              <a:buNone/>
              <a:defRPr sz="1050">
                <a:solidFill>
                  <a:schemeClr val="lt1"/>
                </a:solidFill>
                <a:latin typeface="Century Gothic"/>
                <a:ea typeface="Century Gothic"/>
                <a:cs typeface="Century Gothic"/>
                <a:sym typeface="Century Gothic"/>
              </a:defRPr>
            </a:lvl8pPr>
            <a:lvl9pPr marL="0" marR="0" lvl="8" indent="0" algn="r" rtl="0">
              <a:spcBef>
                <a:spcPts val="0"/>
              </a:spcBef>
              <a:buNone/>
              <a:defRPr sz="1050">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29"/>
        <p:cNvGrpSpPr/>
        <p:nvPr/>
      </p:nvGrpSpPr>
      <p:grpSpPr>
        <a:xfrm>
          <a:off x="0" y="0"/>
          <a:ext cx="0" cy="0"/>
          <a:chOff x="0" y="0"/>
          <a:chExt cx="0" cy="0"/>
        </a:xfrm>
      </p:grpSpPr>
      <p:pic>
        <p:nvPicPr>
          <p:cNvPr id="30" name="Shape 30"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31" name="Shape 31"/>
          <p:cNvSpPr txBox="1">
            <a:spLocks noGrp="1"/>
          </p:cNvSpPr>
          <p:nvPr>
            <p:ph type="title"/>
          </p:nvPr>
        </p:nvSpPr>
        <p:spPr>
          <a:xfrm>
            <a:off x="685800" y="753533"/>
            <a:ext cx="10820399" cy="2801935"/>
          </a:xfrm>
          <a:prstGeom prst="rect">
            <a:avLst/>
          </a:prstGeom>
          <a:noFill/>
          <a:ln>
            <a:noFill/>
          </a:ln>
        </p:spPr>
        <p:txBody>
          <a:bodyPr spcFirstLastPara="1" wrap="square" lIns="91425" tIns="91425" rIns="91425" bIns="91425" anchor="b" anchorCtr="0"/>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32" name="Shape 32"/>
          <p:cNvSpPr txBox="1">
            <a:spLocks noGrp="1"/>
          </p:cNvSpPr>
          <p:nvPr>
            <p:ph type="body" idx="1"/>
          </p:nvPr>
        </p:nvSpPr>
        <p:spPr>
          <a:xfrm>
            <a:off x="1024467" y="3641725"/>
            <a:ext cx="10490200" cy="955675"/>
          </a:xfrm>
          <a:prstGeom prst="rect">
            <a:avLst/>
          </a:prstGeom>
          <a:noFill/>
          <a:ln>
            <a:noFill/>
          </a:ln>
        </p:spPr>
        <p:txBody>
          <a:bodyPr spcFirstLastPara="1" wrap="square" lIns="91425" tIns="91425" rIns="91425" bIns="91425" anchor="t" anchorCtr="0"/>
          <a:lstStyle>
            <a:lvl1pPr marL="457200" marR="0" lvl="0" indent="-228600" algn="r" rtl="0">
              <a:lnSpc>
                <a:spcPct val="90000"/>
              </a:lnSpc>
              <a:spcBef>
                <a:spcPts val="1000"/>
              </a:spcBef>
              <a:spcAft>
                <a:spcPts val="0"/>
              </a:spcAft>
              <a:buClr>
                <a:schemeClr val="lt1"/>
              </a:buClr>
              <a:buSzPts val="2200"/>
              <a:buFont typeface="Arial"/>
              <a:buNone/>
              <a:defRPr sz="22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33" name="Shape 33"/>
          <p:cNvSpPr txBox="1">
            <a:spLocks noGrp="1"/>
          </p:cNvSpPr>
          <p:nvPr>
            <p:ph type="dt" idx="10"/>
          </p:nvPr>
        </p:nvSpPr>
        <p:spPr>
          <a:xfrm>
            <a:off x="7814452" y="381000"/>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34" name="Shape 34"/>
          <p:cNvSpPr txBox="1">
            <a:spLocks noGrp="1"/>
          </p:cNvSpPr>
          <p:nvPr>
            <p:ph type="ftr" idx="11"/>
          </p:nvPr>
        </p:nvSpPr>
        <p:spPr>
          <a:xfrm>
            <a:off x="685800" y="381001"/>
            <a:ext cx="6991492" cy="36406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35" name="Shape 35"/>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a:solidFill>
                  <a:schemeClr val="lt1"/>
                </a:solidFill>
                <a:latin typeface="Century Gothic"/>
                <a:ea typeface="Century Gothic"/>
                <a:cs typeface="Century Gothic"/>
                <a:sym typeface="Century Gothic"/>
              </a:defRPr>
            </a:lvl1pPr>
            <a:lvl2pPr marL="0" marR="0" lvl="1" indent="0" algn="r" rtl="0">
              <a:spcBef>
                <a:spcPts val="0"/>
              </a:spcBef>
              <a:buNone/>
              <a:defRPr sz="1050">
                <a:solidFill>
                  <a:schemeClr val="lt1"/>
                </a:solidFill>
                <a:latin typeface="Century Gothic"/>
                <a:ea typeface="Century Gothic"/>
                <a:cs typeface="Century Gothic"/>
                <a:sym typeface="Century Gothic"/>
              </a:defRPr>
            </a:lvl2pPr>
            <a:lvl3pPr marL="0" marR="0" lvl="2" indent="0" algn="r" rtl="0">
              <a:spcBef>
                <a:spcPts val="0"/>
              </a:spcBef>
              <a:buNone/>
              <a:defRPr sz="1050">
                <a:solidFill>
                  <a:schemeClr val="lt1"/>
                </a:solidFill>
                <a:latin typeface="Century Gothic"/>
                <a:ea typeface="Century Gothic"/>
                <a:cs typeface="Century Gothic"/>
                <a:sym typeface="Century Gothic"/>
              </a:defRPr>
            </a:lvl3pPr>
            <a:lvl4pPr marL="0" marR="0" lvl="3" indent="0" algn="r" rtl="0">
              <a:spcBef>
                <a:spcPts val="0"/>
              </a:spcBef>
              <a:buNone/>
              <a:defRPr sz="1050">
                <a:solidFill>
                  <a:schemeClr val="lt1"/>
                </a:solidFill>
                <a:latin typeface="Century Gothic"/>
                <a:ea typeface="Century Gothic"/>
                <a:cs typeface="Century Gothic"/>
                <a:sym typeface="Century Gothic"/>
              </a:defRPr>
            </a:lvl4pPr>
            <a:lvl5pPr marL="0" marR="0" lvl="4" indent="0" algn="r" rtl="0">
              <a:spcBef>
                <a:spcPts val="0"/>
              </a:spcBef>
              <a:buNone/>
              <a:defRPr sz="1050">
                <a:solidFill>
                  <a:schemeClr val="lt1"/>
                </a:solidFill>
                <a:latin typeface="Century Gothic"/>
                <a:ea typeface="Century Gothic"/>
                <a:cs typeface="Century Gothic"/>
                <a:sym typeface="Century Gothic"/>
              </a:defRPr>
            </a:lvl5pPr>
            <a:lvl6pPr marL="0" marR="0" lvl="5" indent="0" algn="r" rtl="0">
              <a:spcBef>
                <a:spcPts val="0"/>
              </a:spcBef>
              <a:buNone/>
              <a:defRPr sz="1050">
                <a:solidFill>
                  <a:schemeClr val="lt1"/>
                </a:solidFill>
                <a:latin typeface="Century Gothic"/>
                <a:ea typeface="Century Gothic"/>
                <a:cs typeface="Century Gothic"/>
                <a:sym typeface="Century Gothic"/>
              </a:defRPr>
            </a:lvl6pPr>
            <a:lvl7pPr marL="0" marR="0" lvl="6" indent="0" algn="r" rtl="0">
              <a:spcBef>
                <a:spcPts val="0"/>
              </a:spcBef>
              <a:buNone/>
              <a:defRPr sz="1050">
                <a:solidFill>
                  <a:schemeClr val="lt1"/>
                </a:solidFill>
                <a:latin typeface="Century Gothic"/>
                <a:ea typeface="Century Gothic"/>
                <a:cs typeface="Century Gothic"/>
                <a:sym typeface="Century Gothic"/>
              </a:defRPr>
            </a:lvl7pPr>
            <a:lvl8pPr marL="0" marR="0" lvl="7" indent="0" algn="r" rtl="0">
              <a:spcBef>
                <a:spcPts val="0"/>
              </a:spcBef>
              <a:buNone/>
              <a:defRPr sz="1050">
                <a:solidFill>
                  <a:schemeClr val="lt1"/>
                </a:solidFill>
                <a:latin typeface="Century Gothic"/>
                <a:ea typeface="Century Gothic"/>
                <a:cs typeface="Century Gothic"/>
                <a:sym typeface="Century Gothic"/>
              </a:defRPr>
            </a:lvl8pPr>
            <a:lvl9pPr marL="0" marR="0" lvl="8" indent="0" algn="r" rtl="0">
              <a:spcBef>
                <a:spcPts val="0"/>
              </a:spcBef>
              <a:buNone/>
              <a:defRPr sz="1050">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6"/>
        <p:cNvGrpSpPr/>
        <p:nvPr/>
      </p:nvGrpSpPr>
      <p:grpSpPr>
        <a:xfrm>
          <a:off x="0" y="0"/>
          <a:ext cx="0" cy="0"/>
          <a:chOff x="0" y="0"/>
          <a:chExt cx="0" cy="0"/>
        </a:xfrm>
      </p:grpSpPr>
      <p:sp>
        <p:nvSpPr>
          <p:cNvPr id="37" name="Shape 37"/>
          <p:cNvSpPr txBox="1">
            <a:spLocks noGrp="1"/>
          </p:cNvSpPr>
          <p:nvPr>
            <p:ph type="title"/>
          </p:nvPr>
        </p:nvSpPr>
        <p:spPr>
          <a:xfrm>
            <a:off x="2895600" y="764373"/>
            <a:ext cx="8610600" cy="1293028"/>
          </a:xfrm>
          <a:prstGeom prst="rect">
            <a:avLst/>
          </a:prstGeom>
          <a:noFill/>
          <a:ln>
            <a:noFill/>
          </a:ln>
        </p:spPr>
        <p:txBody>
          <a:bodyPr spcFirstLastPara="1" wrap="square" lIns="91425" tIns="91425" rIns="91425" bIns="91425" anchor="ctr" anchorCtr="0"/>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38" name="Shape 38"/>
          <p:cNvSpPr txBox="1">
            <a:spLocks noGrp="1"/>
          </p:cNvSpPr>
          <p:nvPr>
            <p:ph type="body" idx="1"/>
          </p:nvPr>
        </p:nvSpPr>
        <p:spPr>
          <a:xfrm>
            <a:off x="685800" y="2194559"/>
            <a:ext cx="5334000" cy="4024125"/>
          </a:xfrm>
          <a:prstGeom prst="rect">
            <a:avLst/>
          </a:prstGeom>
          <a:noFill/>
          <a:ln>
            <a:noFill/>
          </a:ln>
        </p:spPr>
        <p:txBody>
          <a:bodyPr spcFirstLastPara="1" wrap="square" lIns="91425" tIns="91425" rIns="91425" bIns="91425" anchor="t" anchorCtr="0"/>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39" name="Shape 39"/>
          <p:cNvSpPr txBox="1">
            <a:spLocks noGrp="1"/>
          </p:cNvSpPr>
          <p:nvPr>
            <p:ph type="body" idx="2"/>
          </p:nvPr>
        </p:nvSpPr>
        <p:spPr>
          <a:xfrm>
            <a:off x="6172200" y="2194559"/>
            <a:ext cx="5334000" cy="4024125"/>
          </a:xfrm>
          <a:prstGeom prst="rect">
            <a:avLst/>
          </a:prstGeom>
          <a:noFill/>
          <a:ln>
            <a:noFill/>
          </a:ln>
        </p:spPr>
        <p:txBody>
          <a:bodyPr spcFirstLastPara="1" wrap="square" lIns="91425" tIns="91425" rIns="91425" bIns="91425" anchor="t" anchorCtr="0"/>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40" name="Shape 40"/>
          <p:cNvSpPr txBox="1">
            <a:spLocks noGrp="1"/>
          </p:cNvSpPr>
          <p:nvPr>
            <p:ph type="dt" idx="10"/>
          </p:nvPr>
        </p:nvSpPr>
        <p:spPr>
          <a:xfrm>
            <a:off x="8595360" y="6356350"/>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41" name="Shape 41"/>
          <p:cNvSpPr txBox="1">
            <a:spLocks noGrp="1"/>
          </p:cNvSpPr>
          <p:nvPr>
            <p:ph type="ftr" idx="11"/>
          </p:nvPr>
        </p:nvSpPr>
        <p:spPr>
          <a:xfrm>
            <a:off x="685800" y="6355845"/>
            <a:ext cx="7772400"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42" name="Shape 4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a:solidFill>
                  <a:schemeClr val="lt1"/>
                </a:solidFill>
                <a:latin typeface="Century Gothic"/>
                <a:ea typeface="Century Gothic"/>
                <a:cs typeface="Century Gothic"/>
                <a:sym typeface="Century Gothic"/>
              </a:defRPr>
            </a:lvl1pPr>
            <a:lvl2pPr marL="0" marR="0" lvl="1" indent="0" algn="r" rtl="0">
              <a:spcBef>
                <a:spcPts val="0"/>
              </a:spcBef>
              <a:buNone/>
              <a:defRPr sz="1050">
                <a:solidFill>
                  <a:schemeClr val="lt1"/>
                </a:solidFill>
                <a:latin typeface="Century Gothic"/>
                <a:ea typeface="Century Gothic"/>
                <a:cs typeface="Century Gothic"/>
                <a:sym typeface="Century Gothic"/>
              </a:defRPr>
            </a:lvl2pPr>
            <a:lvl3pPr marL="0" marR="0" lvl="2" indent="0" algn="r" rtl="0">
              <a:spcBef>
                <a:spcPts val="0"/>
              </a:spcBef>
              <a:buNone/>
              <a:defRPr sz="1050">
                <a:solidFill>
                  <a:schemeClr val="lt1"/>
                </a:solidFill>
                <a:latin typeface="Century Gothic"/>
                <a:ea typeface="Century Gothic"/>
                <a:cs typeface="Century Gothic"/>
                <a:sym typeface="Century Gothic"/>
              </a:defRPr>
            </a:lvl3pPr>
            <a:lvl4pPr marL="0" marR="0" lvl="3" indent="0" algn="r" rtl="0">
              <a:spcBef>
                <a:spcPts val="0"/>
              </a:spcBef>
              <a:buNone/>
              <a:defRPr sz="1050">
                <a:solidFill>
                  <a:schemeClr val="lt1"/>
                </a:solidFill>
                <a:latin typeface="Century Gothic"/>
                <a:ea typeface="Century Gothic"/>
                <a:cs typeface="Century Gothic"/>
                <a:sym typeface="Century Gothic"/>
              </a:defRPr>
            </a:lvl4pPr>
            <a:lvl5pPr marL="0" marR="0" lvl="4" indent="0" algn="r" rtl="0">
              <a:spcBef>
                <a:spcPts val="0"/>
              </a:spcBef>
              <a:buNone/>
              <a:defRPr sz="1050">
                <a:solidFill>
                  <a:schemeClr val="lt1"/>
                </a:solidFill>
                <a:latin typeface="Century Gothic"/>
                <a:ea typeface="Century Gothic"/>
                <a:cs typeface="Century Gothic"/>
                <a:sym typeface="Century Gothic"/>
              </a:defRPr>
            </a:lvl5pPr>
            <a:lvl6pPr marL="0" marR="0" lvl="5" indent="0" algn="r" rtl="0">
              <a:spcBef>
                <a:spcPts val="0"/>
              </a:spcBef>
              <a:buNone/>
              <a:defRPr sz="1050">
                <a:solidFill>
                  <a:schemeClr val="lt1"/>
                </a:solidFill>
                <a:latin typeface="Century Gothic"/>
                <a:ea typeface="Century Gothic"/>
                <a:cs typeface="Century Gothic"/>
                <a:sym typeface="Century Gothic"/>
              </a:defRPr>
            </a:lvl6pPr>
            <a:lvl7pPr marL="0" marR="0" lvl="6" indent="0" algn="r" rtl="0">
              <a:spcBef>
                <a:spcPts val="0"/>
              </a:spcBef>
              <a:buNone/>
              <a:defRPr sz="1050">
                <a:solidFill>
                  <a:schemeClr val="lt1"/>
                </a:solidFill>
                <a:latin typeface="Century Gothic"/>
                <a:ea typeface="Century Gothic"/>
                <a:cs typeface="Century Gothic"/>
                <a:sym typeface="Century Gothic"/>
              </a:defRPr>
            </a:lvl7pPr>
            <a:lvl8pPr marL="0" marR="0" lvl="7" indent="0" algn="r" rtl="0">
              <a:spcBef>
                <a:spcPts val="0"/>
              </a:spcBef>
              <a:buNone/>
              <a:defRPr sz="1050">
                <a:solidFill>
                  <a:schemeClr val="lt1"/>
                </a:solidFill>
                <a:latin typeface="Century Gothic"/>
                <a:ea typeface="Century Gothic"/>
                <a:cs typeface="Century Gothic"/>
                <a:sym typeface="Century Gothic"/>
              </a:defRPr>
            </a:lvl8pPr>
            <a:lvl9pPr marL="0" marR="0" lvl="8" indent="0" algn="r" rtl="0">
              <a:spcBef>
                <a:spcPts val="0"/>
              </a:spcBef>
              <a:buNone/>
              <a:defRPr sz="1050">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3"/>
        <p:cNvGrpSpPr/>
        <p:nvPr/>
      </p:nvGrpSpPr>
      <p:grpSpPr>
        <a:xfrm>
          <a:off x="0" y="0"/>
          <a:ext cx="0" cy="0"/>
          <a:chOff x="0" y="0"/>
          <a:chExt cx="0" cy="0"/>
        </a:xfrm>
      </p:grpSpPr>
      <p:sp>
        <p:nvSpPr>
          <p:cNvPr id="44" name="Shape 44"/>
          <p:cNvSpPr txBox="1">
            <a:spLocks noGrp="1"/>
          </p:cNvSpPr>
          <p:nvPr>
            <p:ph type="title"/>
          </p:nvPr>
        </p:nvSpPr>
        <p:spPr>
          <a:xfrm>
            <a:off x="2895600" y="762000"/>
            <a:ext cx="8610600" cy="1295400"/>
          </a:xfrm>
          <a:prstGeom prst="rect">
            <a:avLst/>
          </a:prstGeom>
          <a:noFill/>
          <a:ln>
            <a:noFill/>
          </a:ln>
        </p:spPr>
        <p:txBody>
          <a:bodyPr spcFirstLastPara="1" wrap="square" lIns="91425" tIns="91425" rIns="91425" bIns="91425" anchor="ctr" anchorCtr="0"/>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45" name="Shape 45"/>
          <p:cNvSpPr txBox="1">
            <a:spLocks noGrp="1"/>
          </p:cNvSpPr>
          <p:nvPr>
            <p:ph type="body" idx="1"/>
          </p:nvPr>
        </p:nvSpPr>
        <p:spPr>
          <a:xfrm>
            <a:off x="914409" y="2183802"/>
            <a:ext cx="5079991" cy="823912"/>
          </a:xfrm>
          <a:prstGeom prst="rect">
            <a:avLst/>
          </a:prstGeom>
          <a:noFill/>
          <a:ln>
            <a:noFill/>
          </a:ln>
        </p:spPr>
        <p:txBody>
          <a:bodyPr spcFirstLastPara="1" wrap="square" lIns="91425" tIns="91425" rIns="91425" bIns="91425" anchor="b" anchorCtr="0"/>
          <a:lstStyle>
            <a:lvl1pPr marL="457200" marR="0" lvl="0" indent="-228600" algn="l" rtl="0">
              <a:lnSpc>
                <a:spcPct val="90000"/>
              </a:lnSpc>
              <a:spcBef>
                <a:spcPts val="1000"/>
              </a:spcBef>
              <a:spcAft>
                <a:spcPts val="0"/>
              </a:spcAft>
              <a:buClr>
                <a:schemeClr val="lt1"/>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2000"/>
              <a:buFont typeface="Arial"/>
              <a:buNone/>
              <a:defRPr sz="2000" b="1"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800"/>
              <a:buFont typeface="Arial"/>
              <a:buNone/>
              <a:defRPr sz="1800" b="1"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46" name="Shape 46"/>
          <p:cNvSpPr txBox="1">
            <a:spLocks noGrp="1"/>
          </p:cNvSpPr>
          <p:nvPr>
            <p:ph type="body" idx="2"/>
          </p:nvPr>
        </p:nvSpPr>
        <p:spPr>
          <a:xfrm>
            <a:off x="685800" y="3132666"/>
            <a:ext cx="5311775" cy="3086019"/>
          </a:xfrm>
          <a:prstGeom prst="rect">
            <a:avLst/>
          </a:prstGeom>
          <a:noFill/>
          <a:ln>
            <a:noFill/>
          </a:ln>
        </p:spPr>
        <p:txBody>
          <a:bodyPr spcFirstLastPara="1" wrap="square" lIns="91425" tIns="91425" rIns="91425" bIns="91425" anchor="t" anchorCtr="0"/>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47" name="Shape 47"/>
          <p:cNvSpPr txBox="1">
            <a:spLocks noGrp="1"/>
          </p:cNvSpPr>
          <p:nvPr>
            <p:ph type="body" idx="3"/>
          </p:nvPr>
        </p:nvSpPr>
        <p:spPr>
          <a:xfrm>
            <a:off x="6400800" y="2183802"/>
            <a:ext cx="5105400" cy="823912"/>
          </a:xfrm>
          <a:prstGeom prst="rect">
            <a:avLst/>
          </a:prstGeom>
          <a:noFill/>
          <a:ln>
            <a:noFill/>
          </a:ln>
        </p:spPr>
        <p:txBody>
          <a:bodyPr spcFirstLastPara="1" wrap="square" lIns="91425" tIns="91425" rIns="91425" bIns="91425" anchor="b" anchorCtr="0"/>
          <a:lstStyle>
            <a:lvl1pPr marL="457200" marR="0" lvl="0" indent="-228600" algn="l" rtl="0">
              <a:lnSpc>
                <a:spcPct val="90000"/>
              </a:lnSpc>
              <a:spcBef>
                <a:spcPts val="1000"/>
              </a:spcBef>
              <a:spcAft>
                <a:spcPts val="0"/>
              </a:spcAft>
              <a:buClr>
                <a:schemeClr val="lt1"/>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2000"/>
              <a:buFont typeface="Arial"/>
              <a:buNone/>
              <a:defRPr sz="2000" b="1"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800"/>
              <a:buFont typeface="Arial"/>
              <a:buNone/>
              <a:defRPr sz="1800" b="1"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48" name="Shape 48"/>
          <p:cNvSpPr txBox="1">
            <a:spLocks noGrp="1"/>
          </p:cNvSpPr>
          <p:nvPr>
            <p:ph type="body" idx="4"/>
          </p:nvPr>
        </p:nvSpPr>
        <p:spPr>
          <a:xfrm>
            <a:off x="6172200" y="3132666"/>
            <a:ext cx="5334000" cy="3086019"/>
          </a:xfrm>
          <a:prstGeom prst="rect">
            <a:avLst/>
          </a:prstGeom>
          <a:noFill/>
          <a:ln>
            <a:noFill/>
          </a:ln>
        </p:spPr>
        <p:txBody>
          <a:bodyPr spcFirstLastPara="1" wrap="square" lIns="91425" tIns="91425" rIns="91425" bIns="91425" anchor="t" anchorCtr="0"/>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49" name="Shape 49"/>
          <p:cNvSpPr txBox="1">
            <a:spLocks noGrp="1"/>
          </p:cNvSpPr>
          <p:nvPr>
            <p:ph type="dt" idx="10"/>
          </p:nvPr>
        </p:nvSpPr>
        <p:spPr>
          <a:xfrm>
            <a:off x="8595360" y="6356350"/>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0" name="Shape 50"/>
          <p:cNvSpPr txBox="1">
            <a:spLocks noGrp="1"/>
          </p:cNvSpPr>
          <p:nvPr>
            <p:ph type="ftr" idx="11"/>
          </p:nvPr>
        </p:nvSpPr>
        <p:spPr>
          <a:xfrm>
            <a:off x="685800" y="6355845"/>
            <a:ext cx="7772400"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1" name="Shape 5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a:solidFill>
                  <a:schemeClr val="lt1"/>
                </a:solidFill>
                <a:latin typeface="Century Gothic"/>
                <a:ea typeface="Century Gothic"/>
                <a:cs typeface="Century Gothic"/>
                <a:sym typeface="Century Gothic"/>
              </a:defRPr>
            </a:lvl1pPr>
            <a:lvl2pPr marL="0" marR="0" lvl="1" indent="0" algn="r" rtl="0">
              <a:spcBef>
                <a:spcPts val="0"/>
              </a:spcBef>
              <a:buNone/>
              <a:defRPr sz="1050">
                <a:solidFill>
                  <a:schemeClr val="lt1"/>
                </a:solidFill>
                <a:latin typeface="Century Gothic"/>
                <a:ea typeface="Century Gothic"/>
                <a:cs typeface="Century Gothic"/>
                <a:sym typeface="Century Gothic"/>
              </a:defRPr>
            </a:lvl2pPr>
            <a:lvl3pPr marL="0" marR="0" lvl="2" indent="0" algn="r" rtl="0">
              <a:spcBef>
                <a:spcPts val="0"/>
              </a:spcBef>
              <a:buNone/>
              <a:defRPr sz="1050">
                <a:solidFill>
                  <a:schemeClr val="lt1"/>
                </a:solidFill>
                <a:latin typeface="Century Gothic"/>
                <a:ea typeface="Century Gothic"/>
                <a:cs typeface="Century Gothic"/>
                <a:sym typeface="Century Gothic"/>
              </a:defRPr>
            </a:lvl3pPr>
            <a:lvl4pPr marL="0" marR="0" lvl="3" indent="0" algn="r" rtl="0">
              <a:spcBef>
                <a:spcPts val="0"/>
              </a:spcBef>
              <a:buNone/>
              <a:defRPr sz="1050">
                <a:solidFill>
                  <a:schemeClr val="lt1"/>
                </a:solidFill>
                <a:latin typeface="Century Gothic"/>
                <a:ea typeface="Century Gothic"/>
                <a:cs typeface="Century Gothic"/>
                <a:sym typeface="Century Gothic"/>
              </a:defRPr>
            </a:lvl4pPr>
            <a:lvl5pPr marL="0" marR="0" lvl="4" indent="0" algn="r" rtl="0">
              <a:spcBef>
                <a:spcPts val="0"/>
              </a:spcBef>
              <a:buNone/>
              <a:defRPr sz="1050">
                <a:solidFill>
                  <a:schemeClr val="lt1"/>
                </a:solidFill>
                <a:latin typeface="Century Gothic"/>
                <a:ea typeface="Century Gothic"/>
                <a:cs typeface="Century Gothic"/>
                <a:sym typeface="Century Gothic"/>
              </a:defRPr>
            </a:lvl5pPr>
            <a:lvl6pPr marL="0" marR="0" lvl="5" indent="0" algn="r" rtl="0">
              <a:spcBef>
                <a:spcPts val="0"/>
              </a:spcBef>
              <a:buNone/>
              <a:defRPr sz="1050">
                <a:solidFill>
                  <a:schemeClr val="lt1"/>
                </a:solidFill>
                <a:latin typeface="Century Gothic"/>
                <a:ea typeface="Century Gothic"/>
                <a:cs typeface="Century Gothic"/>
                <a:sym typeface="Century Gothic"/>
              </a:defRPr>
            </a:lvl6pPr>
            <a:lvl7pPr marL="0" marR="0" lvl="6" indent="0" algn="r" rtl="0">
              <a:spcBef>
                <a:spcPts val="0"/>
              </a:spcBef>
              <a:buNone/>
              <a:defRPr sz="1050">
                <a:solidFill>
                  <a:schemeClr val="lt1"/>
                </a:solidFill>
                <a:latin typeface="Century Gothic"/>
                <a:ea typeface="Century Gothic"/>
                <a:cs typeface="Century Gothic"/>
                <a:sym typeface="Century Gothic"/>
              </a:defRPr>
            </a:lvl7pPr>
            <a:lvl8pPr marL="0" marR="0" lvl="7" indent="0" algn="r" rtl="0">
              <a:spcBef>
                <a:spcPts val="0"/>
              </a:spcBef>
              <a:buNone/>
              <a:defRPr sz="1050">
                <a:solidFill>
                  <a:schemeClr val="lt1"/>
                </a:solidFill>
                <a:latin typeface="Century Gothic"/>
                <a:ea typeface="Century Gothic"/>
                <a:cs typeface="Century Gothic"/>
                <a:sym typeface="Century Gothic"/>
              </a:defRPr>
            </a:lvl8pPr>
            <a:lvl9pPr marL="0" marR="0" lvl="8" indent="0" algn="r" rtl="0">
              <a:spcBef>
                <a:spcPts val="0"/>
              </a:spcBef>
              <a:buNone/>
              <a:defRPr sz="1050">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2"/>
        <p:cNvGrpSpPr/>
        <p:nvPr/>
      </p:nvGrpSpPr>
      <p:grpSpPr>
        <a:xfrm>
          <a:off x="0" y="0"/>
          <a:ext cx="0" cy="0"/>
          <a:chOff x="0" y="0"/>
          <a:chExt cx="0" cy="0"/>
        </a:xfrm>
      </p:grpSpPr>
      <p:sp>
        <p:nvSpPr>
          <p:cNvPr id="53" name="Shape 53"/>
          <p:cNvSpPr txBox="1">
            <a:spLocks noGrp="1"/>
          </p:cNvSpPr>
          <p:nvPr>
            <p:ph type="title"/>
          </p:nvPr>
        </p:nvSpPr>
        <p:spPr>
          <a:xfrm>
            <a:off x="2895600" y="764373"/>
            <a:ext cx="8610600" cy="1293028"/>
          </a:xfrm>
          <a:prstGeom prst="rect">
            <a:avLst/>
          </a:prstGeom>
          <a:noFill/>
          <a:ln>
            <a:noFill/>
          </a:ln>
        </p:spPr>
        <p:txBody>
          <a:bodyPr spcFirstLastPara="1" wrap="square" lIns="91425" tIns="91425" rIns="91425" bIns="91425" anchor="ctr" anchorCtr="0"/>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54" name="Shape 54"/>
          <p:cNvSpPr txBox="1">
            <a:spLocks noGrp="1"/>
          </p:cNvSpPr>
          <p:nvPr>
            <p:ph type="dt" idx="10"/>
          </p:nvPr>
        </p:nvSpPr>
        <p:spPr>
          <a:xfrm>
            <a:off x="8595360" y="6356350"/>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5" name="Shape 55"/>
          <p:cNvSpPr txBox="1">
            <a:spLocks noGrp="1"/>
          </p:cNvSpPr>
          <p:nvPr>
            <p:ph type="ftr" idx="11"/>
          </p:nvPr>
        </p:nvSpPr>
        <p:spPr>
          <a:xfrm>
            <a:off x="685800" y="6355845"/>
            <a:ext cx="7772400"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6" name="Shape 56"/>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a:solidFill>
                  <a:schemeClr val="lt1"/>
                </a:solidFill>
                <a:latin typeface="Century Gothic"/>
                <a:ea typeface="Century Gothic"/>
                <a:cs typeface="Century Gothic"/>
                <a:sym typeface="Century Gothic"/>
              </a:defRPr>
            </a:lvl1pPr>
            <a:lvl2pPr marL="0" marR="0" lvl="1" indent="0" algn="r" rtl="0">
              <a:spcBef>
                <a:spcPts val="0"/>
              </a:spcBef>
              <a:buNone/>
              <a:defRPr sz="1050">
                <a:solidFill>
                  <a:schemeClr val="lt1"/>
                </a:solidFill>
                <a:latin typeface="Century Gothic"/>
                <a:ea typeface="Century Gothic"/>
                <a:cs typeface="Century Gothic"/>
                <a:sym typeface="Century Gothic"/>
              </a:defRPr>
            </a:lvl2pPr>
            <a:lvl3pPr marL="0" marR="0" lvl="2" indent="0" algn="r" rtl="0">
              <a:spcBef>
                <a:spcPts val="0"/>
              </a:spcBef>
              <a:buNone/>
              <a:defRPr sz="1050">
                <a:solidFill>
                  <a:schemeClr val="lt1"/>
                </a:solidFill>
                <a:latin typeface="Century Gothic"/>
                <a:ea typeface="Century Gothic"/>
                <a:cs typeface="Century Gothic"/>
                <a:sym typeface="Century Gothic"/>
              </a:defRPr>
            </a:lvl3pPr>
            <a:lvl4pPr marL="0" marR="0" lvl="3" indent="0" algn="r" rtl="0">
              <a:spcBef>
                <a:spcPts val="0"/>
              </a:spcBef>
              <a:buNone/>
              <a:defRPr sz="1050">
                <a:solidFill>
                  <a:schemeClr val="lt1"/>
                </a:solidFill>
                <a:latin typeface="Century Gothic"/>
                <a:ea typeface="Century Gothic"/>
                <a:cs typeface="Century Gothic"/>
                <a:sym typeface="Century Gothic"/>
              </a:defRPr>
            </a:lvl4pPr>
            <a:lvl5pPr marL="0" marR="0" lvl="4" indent="0" algn="r" rtl="0">
              <a:spcBef>
                <a:spcPts val="0"/>
              </a:spcBef>
              <a:buNone/>
              <a:defRPr sz="1050">
                <a:solidFill>
                  <a:schemeClr val="lt1"/>
                </a:solidFill>
                <a:latin typeface="Century Gothic"/>
                <a:ea typeface="Century Gothic"/>
                <a:cs typeface="Century Gothic"/>
                <a:sym typeface="Century Gothic"/>
              </a:defRPr>
            </a:lvl5pPr>
            <a:lvl6pPr marL="0" marR="0" lvl="5" indent="0" algn="r" rtl="0">
              <a:spcBef>
                <a:spcPts val="0"/>
              </a:spcBef>
              <a:buNone/>
              <a:defRPr sz="1050">
                <a:solidFill>
                  <a:schemeClr val="lt1"/>
                </a:solidFill>
                <a:latin typeface="Century Gothic"/>
                <a:ea typeface="Century Gothic"/>
                <a:cs typeface="Century Gothic"/>
                <a:sym typeface="Century Gothic"/>
              </a:defRPr>
            </a:lvl6pPr>
            <a:lvl7pPr marL="0" marR="0" lvl="6" indent="0" algn="r" rtl="0">
              <a:spcBef>
                <a:spcPts val="0"/>
              </a:spcBef>
              <a:buNone/>
              <a:defRPr sz="1050">
                <a:solidFill>
                  <a:schemeClr val="lt1"/>
                </a:solidFill>
                <a:latin typeface="Century Gothic"/>
                <a:ea typeface="Century Gothic"/>
                <a:cs typeface="Century Gothic"/>
                <a:sym typeface="Century Gothic"/>
              </a:defRPr>
            </a:lvl7pPr>
            <a:lvl8pPr marL="0" marR="0" lvl="7" indent="0" algn="r" rtl="0">
              <a:spcBef>
                <a:spcPts val="0"/>
              </a:spcBef>
              <a:buNone/>
              <a:defRPr sz="1050">
                <a:solidFill>
                  <a:schemeClr val="lt1"/>
                </a:solidFill>
                <a:latin typeface="Century Gothic"/>
                <a:ea typeface="Century Gothic"/>
                <a:cs typeface="Century Gothic"/>
                <a:sym typeface="Century Gothic"/>
              </a:defRPr>
            </a:lvl8pPr>
            <a:lvl9pPr marL="0" marR="0" lvl="8" indent="0" algn="r" rtl="0">
              <a:spcBef>
                <a:spcPts val="0"/>
              </a:spcBef>
              <a:buNone/>
              <a:defRPr sz="1050">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7"/>
        <p:cNvGrpSpPr/>
        <p:nvPr/>
      </p:nvGrpSpPr>
      <p:grpSpPr>
        <a:xfrm>
          <a:off x="0" y="0"/>
          <a:ext cx="0" cy="0"/>
          <a:chOff x="0" y="0"/>
          <a:chExt cx="0" cy="0"/>
        </a:xfrm>
      </p:grpSpPr>
      <p:sp>
        <p:nvSpPr>
          <p:cNvPr id="58" name="Shape 58"/>
          <p:cNvSpPr txBox="1">
            <a:spLocks noGrp="1"/>
          </p:cNvSpPr>
          <p:nvPr>
            <p:ph type="title"/>
          </p:nvPr>
        </p:nvSpPr>
        <p:spPr>
          <a:xfrm>
            <a:off x="685800" y="1524000"/>
            <a:ext cx="4114800" cy="1600200"/>
          </a:xfrm>
          <a:prstGeom prst="rect">
            <a:avLst/>
          </a:prstGeom>
          <a:noFill/>
          <a:ln>
            <a:noFill/>
          </a:ln>
        </p:spPr>
        <p:txBody>
          <a:bodyPr spcFirstLastPara="1" wrap="square" lIns="91425" tIns="91425" rIns="91425" bIns="91425" anchor="b" anchorCtr="0"/>
          <a:lstStyle>
            <a:lvl1pPr marR="0" lvl="0" algn="l" rtl="0">
              <a:lnSpc>
                <a:spcPct val="90000"/>
              </a:lnSpc>
              <a:spcBef>
                <a:spcPts val="0"/>
              </a:spcBef>
              <a:spcAft>
                <a:spcPts val="0"/>
              </a:spcAft>
              <a:buClr>
                <a:schemeClr val="lt1"/>
              </a:buClr>
              <a:buSzPts val="3200"/>
              <a:buFont typeface="Century Gothic"/>
              <a:buNone/>
              <a:defRPr sz="32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59" name="Shape 59"/>
          <p:cNvSpPr txBox="1">
            <a:spLocks noGrp="1"/>
          </p:cNvSpPr>
          <p:nvPr>
            <p:ph type="body" idx="1"/>
          </p:nvPr>
        </p:nvSpPr>
        <p:spPr>
          <a:xfrm>
            <a:off x="4995582" y="746759"/>
            <a:ext cx="6510618" cy="5471925"/>
          </a:xfrm>
          <a:prstGeom prst="rect">
            <a:avLst/>
          </a:prstGeom>
          <a:noFill/>
          <a:ln>
            <a:noFill/>
          </a:ln>
        </p:spPr>
        <p:txBody>
          <a:bodyPr spcFirstLastPara="1" wrap="square" lIns="91425" tIns="91425" rIns="91425" bIns="91425" anchor="ctr" anchorCtr="0"/>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60" name="Shape 60"/>
          <p:cNvSpPr txBox="1">
            <a:spLocks noGrp="1"/>
          </p:cNvSpPr>
          <p:nvPr>
            <p:ph type="body" idx="2"/>
          </p:nvPr>
        </p:nvSpPr>
        <p:spPr>
          <a:xfrm>
            <a:off x="685800" y="3124199"/>
            <a:ext cx="4114800" cy="3094485"/>
          </a:xfrm>
          <a:prstGeom prst="rect">
            <a:avLst/>
          </a:prstGeom>
          <a:noFill/>
          <a:ln>
            <a:noFill/>
          </a:ln>
        </p:spPr>
        <p:txBody>
          <a:bodyPr spcFirstLastPara="1" wrap="square" lIns="91425" tIns="91425" rIns="91425" bIns="91425" anchor="t" anchorCtr="0"/>
          <a:lstStyle>
            <a:lvl1pPr marL="457200" marR="0" lvl="0" indent="-228600" algn="l" rtl="0">
              <a:lnSpc>
                <a:spcPct val="90000"/>
              </a:lnSpc>
              <a:spcBef>
                <a:spcPts val="10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61" name="Shape 61"/>
          <p:cNvSpPr txBox="1">
            <a:spLocks noGrp="1"/>
          </p:cNvSpPr>
          <p:nvPr>
            <p:ph type="dt" idx="10"/>
          </p:nvPr>
        </p:nvSpPr>
        <p:spPr>
          <a:xfrm>
            <a:off x="8595360" y="6356350"/>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62" name="Shape 62"/>
          <p:cNvSpPr txBox="1">
            <a:spLocks noGrp="1"/>
          </p:cNvSpPr>
          <p:nvPr>
            <p:ph type="ftr" idx="11"/>
          </p:nvPr>
        </p:nvSpPr>
        <p:spPr>
          <a:xfrm>
            <a:off x="685800" y="6355845"/>
            <a:ext cx="7772400"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63" name="Shape 6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a:solidFill>
                  <a:schemeClr val="lt1"/>
                </a:solidFill>
                <a:latin typeface="Century Gothic"/>
                <a:ea typeface="Century Gothic"/>
                <a:cs typeface="Century Gothic"/>
                <a:sym typeface="Century Gothic"/>
              </a:defRPr>
            </a:lvl1pPr>
            <a:lvl2pPr marL="0" marR="0" lvl="1" indent="0" algn="r" rtl="0">
              <a:spcBef>
                <a:spcPts val="0"/>
              </a:spcBef>
              <a:buNone/>
              <a:defRPr sz="1050">
                <a:solidFill>
                  <a:schemeClr val="lt1"/>
                </a:solidFill>
                <a:latin typeface="Century Gothic"/>
                <a:ea typeface="Century Gothic"/>
                <a:cs typeface="Century Gothic"/>
                <a:sym typeface="Century Gothic"/>
              </a:defRPr>
            </a:lvl2pPr>
            <a:lvl3pPr marL="0" marR="0" lvl="2" indent="0" algn="r" rtl="0">
              <a:spcBef>
                <a:spcPts val="0"/>
              </a:spcBef>
              <a:buNone/>
              <a:defRPr sz="1050">
                <a:solidFill>
                  <a:schemeClr val="lt1"/>
                </a:solidFill>
                <a:latin typeface="Century Gothic"/>
                <a:ea typeface="Century Gothic"/>
                <a:cs typeface="Century Gothic"/>
                <a:sym typeface="Century Gothic"/>
              </a:defRPr>
            </a:lvl3pPr>
            <a:lvl4pPr marL="0" marR="0" lvl="3" indent="0" algn="r" rtl="0">
              <a:spcBef>
                <a:spcPts val="0"/>
              </a:spcBef>
              <a:buNone/>
              <a:defRPr sz="1050">
                <a:solidFill>
                  <a:schemeClr val="lt1"/>
                </a:solidFill>
                <a:latin typeface="Century Gothic"/>
                <a:ea typeface="Century Gothic"/>
                <a:cs typeface="Century Gothic"/>
                <a:sym typeface="Century Gothic"/>
              </a:defRPr>
            </a:lvl4pPr>
            <a:lvl5pPr marL="0" marR="0" lvl="4" indent="0" algn="r" rtl="0">
              <a:spcBef>
                <a:spcPts val="0"/>
              </a:spcBef>
              <a:buNone/>
              <a:defRPr sz="1050">
                <a:solidFill>
                  <a:schemeClr val="lt1"/>
                </a:solidFill>
                <a:latin typeface="Century Gothic"/>
                <a:ea typeface="Century Gothic"/>
                <a:cs typeface="Century Gothic"/>
                <a:sym typeface="Century Gothic"/>
              </a:defRPr>
            </a:lvl5pPr>
            <a:lvl6pPr marL="0" marR="0" lvl="5" indent="0" algn="r" rtl="0">
              <a:spcBef>
                <a:spcPts val="0"/>
              </a:spcBef>
              <a:buNone/>
              <a:defRPr sz="1050">
                <a:solidFill>
                  <a:schemeClr val="lt1"/>
                </a:solidFill>
                <a:latin typeface="Century Gothic"/>
                <a:ea typeface="Century Gothic"/>
                <a:cs typeface="Century Gothic"/>
                <a:sym typeface="Century Gothic"/>
              </a:defRPr>
            </a:lvl6pPr>
            <a:lvl7pPr marL="0" marR="0" lvl="6" indent="0" algn="r" rtl="0">
              <a:spcBef>
                <a:spcPts val="0"/>
              </a:spcBef>
              <a:buNone/>
              <a:defRPr sz="1050">
                <a:solidFill>
                  <a:schemeClr val="lt1"/>
                </a:solidFill>
                <a:latin typeface="Century Gothic"/>
                <a:ea typeface="Century Gothic"/>
                <a:cs typeface="Century Gothic"/>
                <a:sym typeface="Century Gothic"/>
              </a:defRPr>
            </a:lvl7pPr>
            <a:lvl8pPr marL="0" marR="0" lvl="7" indent="0" algn="r" rtl="0">
              <a:spcBef>
                <a:spcPts val="0"/>
              </a:spcBef>
              <a:buNone/>
              <a:defRPr sz="1050">
                <a:solidFill>
                  <a:schemeClr val="lt1"/>
                </a:solidFill>
                <a:latin typeface="Century Gothic"/>
                <a:ea typeface="Century Gothic"/>
                <a:cs typeface="Century Gothic"/>
                <a:sym typeface="Century Gothic"/>
              </a:defRPr>
            </a:lvl8pPr>
            <a:lvl9pPr marL="0" marR="0" lvl="8" indent="0" algn="r" rtl="0">
              <a:spcBef>
                <a:spcPts val="0"/>
              </a:spcBef>
              <a:buNone/>
              <a:defRPr sz="1050">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4"/>
        <p:cNvGrpSpPr/>
        <p:nvPr/>
      </p:nvGrpSpPr>
      <p:grpSpPr>
        <a:xfrm>
          <a:off x="0" y="0"/>
          <a:ext cx="0" cy="0"/>
          <a:chOff x="0" y="0"/>
          <a:chExt cx="0" cy="0"/>
        </a:xfrm>
      </p:grpSpPr>
      <p:sp>
        <p:nvSpPr>
          <p:cNvPr id="65" name="Shape 65"/>
          <p:cNvSpPr txBox="1">
            <a:spLocks noGrp="1"/>
          </p:cNvSpPr>
          <p:nvPr>
            <p:ph type="title"/>
          </p:nvPr>
        </p:nvSpPr>
        <p:spPr>
          <a:xfrm>
            <a:off x="685800" y="1524000"/>
            <a:ext cx="6873240" cy="1600200"/>
          </a:xfrm>
          <a:prstGeom prst="rect">
            <a:avLst/>
          </a:prstGeom>
          <a:noFill/>
          <a:ln>
            <a:noFill/>
          </a:ln>
        </p:spPr>
        <p:txBody>
          <a:bodyPr spcFirstLastPara="1" wrap="square" lIns="91425" tIns="91425" rIns="91425" bIns="91425" anchor="b" anchorCtr="0"/>
          <a:lstStyle>
            <a:lvl1pPr marR="0" lvl="0" algn="l" rtl="0">
              <a:lnSpc>
                <a:spcPct val="90000"/>
              </a:lnSpc>
              <a:spcBef>
                <a:spcPts val="0"/>
              </a:spcBef>
              <a:spcAft>
                <a:spcPts val="0"/>
              </a:spcAft>
              <a:buClr>
                <a:schemeClr val="lt1"/>
              </a:buClr>
              <a:buSzPts val="3200"/>
              <a:buFont typeface="Century Gothic"/>
              <a:buNone/>
              <a:defRPr sz="32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66" name="Shape 66"/>
          <p:cNvSpPr>
            <a:spLocks noGrp="1"/>
          </p:cNvSpPr>
          <p:nvPr>
            <p:ph type="pic" idx="2"/>
          </p:nvPr>
        </p:nvSpPr>
        <p:spPr>
          <a:xfrm>
            <a:off x="7861238" y="751241"/>
            <a:ext cx="3644962" cy="5467443"/>
          </a:xfrm>
          <a:prstGeom prst="rect">
            <a:avLst/>
          </a:prstGeom>
          <a:noFill/>
          <a:ln>
            <a:noFill/>
          </a:ln>
        </p:spPr>
        <p:txBody>
          <a:bodyPr spcFirstLastPara="1" wrap="square" lIns="91425" tIns="91425" rIns="91425" bIns="91425" anchor="t" anchorCtr="0"/>
          <a:lstStyle>
            <a:lvl1pPr marR="0" lvl="0" algn="l" rtl="0">
              <a:lnSpc>
                <a:spcPct val="90000"/>
              </a:lnSpc>
              <a:spcBef>
                <a:spcPts val="1000"/>
              </a:spcBef>
              <a:spcAft>
                <a:spcPts val="0"/>
              </a:spcAft>
              <a:buClr>
                <a:schemeClr val="lt1"/>
              </a:buClr>
              <a:buSzPts val="3200"/>
              <a:buFont typeface="Arial"/>
              <a:buNone/>
              <a:defRPr sz="3200" b="0" i="0" u="none" strike="noStrike" cap="none">
                <a:solidFill>
                  <a:schemeClr val="lt1"/>
                </a:solidFill>
                <a:latin typeface="Century Gothic"/>
                <a:ea typeface="Century Gothic"/>
                <a:cs typeface="Century Gothic"/>
                <a:sym typeface="Century Gothic"/>
              </a:defRPr>
            </a:lvl1pPr>
            <a:lvl2pPr marR="0" lvl="1" algn="l" rtl="0">
              <a:lnSpc>
                <a:spcPct val="90000"/>
              </a:lnSpc>
              <a:spcBef>
                <a:spcPts val="500"/>
              </a:spcBef>
              <a:spcAft>
                <a:spcPts val="0"/>
              </a:spcAft>
              <a:buClr>
                <a:schemeClr val="lt1"/>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R="0" lvl="2" algn="l" rtl="0">
              <a:lnSpc>
                <a:spcPct val="90000"/>
              </a:lnSpc>
              <a:spcBef>
                <a:spcPts val="500"/>
              </a:spcBef>
              <a:spcAft>
                <a:spcPts val="0"/>
              </a:spcAft>
              <a:buClr>
                <a:schemeClr val="lt1"/>
              </a:buClr>
              <a:buSzPts val="2400"/>
              <a:buFont typeface="Arial"/>
              <a:buNone/>
              <a:defRPr sz="2400" b="0" i="0" u="none" strike="noStrike" cap="none">
                <a:solidFill>
                  <a:schemeClr val="lt1"/>
                </a:solidFill>
                <a:latin typeface="Century Gothic"/>
                <a:ea typeface="Century Gothic"/>
                <a:cs typeface="Century Gothic"/>
                <a:sym typeface="Century Gothic"/>
              </a:defRPr>
            </a:lvl3pPr>
            <a:lvl4pPr marR="0" lvl="3"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4pPr>
            <a:lvl5pPr marR="0" lvl="4"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5pPr>
            <a:lvl6pPr marR="0" lvl="5"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6pPr>
            <a:lvl7pPr marR="0" lvl="6"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7pPr>
            <a:lvl8pPr marR="0" lvl="7"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8pPr>
            <a:lvl9pPr marR="0" lvl="8"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9pPr>
          </a:lstStyle>
          <a:p>
            <a:endParaRPr/>
          </a:p>
        </p:txBody>
      </p:sp>
      <p:sp>
        <p:nvSpPr>
          <p:cNvPr id="67" name="Shape 67"/>
          <p:cNvSpPr txBox="1">
            <a:spLocks noGrp="1"/>
          </p:cNvSpPr>
          <p:nvPr>
            <p:ph type="body" idx="1"/>
          </p:nvPr>
        </p:nvSpPr>
        <p:spPr>
          <a:xfrm>
            <a:off x="685800" y="3124199"/>
            <a:ext cx="6873240" cy="3094485"/>
          </a:xfrm>
          <a:prstGeom prst="rect">
            <a:avLst/>
          </a:prstGeom>
          <a:noFill/>
          <a:ln>
            <a:noFill/>
          </a:ln>
        </p:spPr>
        <p:txBody>
          <a:bodyPr spcFirstLastPara="1" wrap="square" lIns="91425" tIns="91425" rIns="91425" bIns="91425" anchor="t" anchorCtr="0"/>
          <a:lstStyle>
            <a:lvl1pPr marL="457200" marR="0" lvl="0" indent="-228600" algn="l" rtl="0">
              <a:lnSpc>
                <a:spcPct val="90000"/>
              </a:lnSpc>
              <a:spcBef>
                <a:spcPts val="10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68" name="Shape 68"/>
          <p:cNvSpPr txBox="1">
            <a:spLocks noGrp="1"/>
          </p:cNvSpPr>
          <p:nvPr>
            <p:ph type="dt" idx="10"/>
          </p:nvPr>
        </p:nvSpPr>
        <p:spPr>
          <a:xfrm>
            <a:off x="8595360" y="6356350"/>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69" name="Shape 69"/>
          <p:cNvSpPr txBox="1">
            <a:spLocks noGrp="1"/>
          </p:cNvSpPr>
          <p:nvPr>
            <p:ph type="ftr" idx="11"/>
          </p:nvPr>
        </p:nvSpPr>
        <p:spPr>
          <a:xfrm>
            <a:off x="685800" y="6355845"/>
            <a:ext cx="7772400"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70" name="Shape 70"/>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a:solidFill>
                  <a:schemeClr val="lt1"/>
                </a:solidFill>
                <a:latin typeface="Century Gothic"/>
                <a:ea typeface="Century Gothic"/>
                <a:cs typeface="Century Gothic"/>
                <a:sym typeface="Century Gothic"/>
              </a:defRPr>
            </a:lvl1pPr>
            <a:lvl2pPr marL="0" marR="0" lvl="1" indent="0" algn="r" rtl="0">
              <a:spcBef>
                <a:spcPts val="0"/>
              </a:spcBef>
              <a:buNone/>
              <a:defRPr sz="1050">
                <a:solidFill>
                  <a:schemeClr val="lt1"/>
                </a:solidFill>
                <a:latin typeface="Century Gothic"/>
                <a:ea typeface="Century Gothic"/>
                <a:cs typeface="Century Gothic"/>
                <a:sym typeface="Century Gothic"/>
              </a:defRPr>
            </a:lvl2pPr>
            <a:lvl3pPr marL="0" marR="0" lvl="2" indent="0" algn="r" rtl="0">
              <a:spcBef>
                <a:spcPts val="0"/>
              </a:spcBef>
              <a:buNone/>
              <a:defRPr sz="1050">
                <a:solidFill>
                  <a:schemeClr val="lt1"/>
                </a:solidFill>
                <a:latin typeface="Century Gothic"/>
                <a:ea typeface="Century Gothic"/>
                <a:cs typeface="Century Gothic"/>
                <a:sym typeface="Century Gothic"/>
              </a:defRPr>
            </a:lvl3pPr>
            <a:lvl4pPr marL="0" marR="0" lvl="3" indent="0" algn="r" rtl="0">
              <a:spcBef>
                <a:spcPts val="0"/>
              </a:spcBef>
              <a:buNone/>
              <a:defRPr sz="1050">
                <a:solidFill>
                  <a:schemeClr val="lt1"/>
                </a:solidFill>
                <a:latin typeface="Century Gothic"/>
                <a:ea typeface="Century Gothic"/>
                <a:cs typeface="Century Gothic"/>
                <a:sym typeface="Century Gothic"/>
              </a:defRPr>
            </a:lvl4pPr>
            <a:lvl5pPr marL="0" marR="0" lvl="4" indent="0" algn="r" rtl="0">
              <a:spcBef>
                <a:spcPts val="0"/>
              </a:spcBef>
              <a:buNone/>
              <a:defRPr sz="1050">
                <a:solidFill>
                  <a:schemeClr val="lt1"/>
                </a:solidFill>
                <a:latin typeface="Century Gothic"/>
                <a:ea typeface="Century Gothic"/>
                <a:cs typeface="Century Gothic"/>
                <a:sym typeface="Century Gothic"/>
              </a:defRPr>
            </a:lvl5pPr>
            <a:lvl6pPr marL="0" marR="0" lvl="5" indent="0" algn="r" rtl="0">
              <a:spcBef>
                <a:spcPts val="0"/>
              </a:spcBef>
              <a:buNone/>
              <a:defRPr sz="1050">
                <a:solidFill>
                  <a:schemeClr val="lt1"/>
                </a:solidFill>
                <a:latin typeface="Century Gothic"/>
                <a:ea typeface="Century Gothic"/>
                <a:cs typeface="Century Gothic"/>
                <a:sym typeface="Century Gothic"/>
              </a:defRPr>
            </a:lvl6pPr>
            <a:lvl7pPr marL="0" marR="0" lvl="6" indent="0" algn="r" rtl="0">
              <a:spcBef>
                <a:spcPts val="0"/>
              </a:spcBef>
              <a:buNone/>
              <a:defRPr sz="1050">
                <a:solidFill>
                  <a:schemeClr val="lt1"/>
                </a:solidFill>
                <a:latin typeface="Century Gothic"/>
                <a:ea typeface="Century Gothic"/>
                <a:cs typeface="Century Gothic"/>
                <a:sym typeface="Century Gothic"/>
              </a:defRPr>
            </a:lvl7pPr>
            <a:lvl8pPr marL="0" marR="0" lvl="7" indent="0" algn="r" rtl="0">
              <a:spcBef>
                <a:spcPts val="0"/>
              </a:spcBef>
              <a:buNone/>
              <a:defRPr sz="1050">
                <a:solidFill>
                  <a:schemeClr val="lt1"/>
                </a:solidFill>
                <a:latin typeface="Century Gothic"/>
                <a:ea typeface="Century Gothic"/>
                <a:cs typeface="Century Gothic"/>
                <a:sym typeface="Century Gothic"/>
              </a:defRPr>
            </a:lvl8pPr>
            <a:lvl9pPr marL="0" marR="0" lvl="8" indent="0" algn="r" rtl="0">
              <a:spcBef>
                <a:spcPts val="0"/>
              </a:spcBef>
              <a:buNone/>
              <a:defRPr sz="1050">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71"/>
        <p:cNvGrpSpPr/>
        <p:nvPr/>
      </p:nvGrpSpPr>
      <p:grpSpPr>
        <a:xfrm>
          <a:off x="0" y="0"/>
          <a:ext cx="0" cy="0"/>
          <a:chOff x="0" y="0"/>
          <a:chExt cx="0" cy="0"/>
        </a:xfrm>
      </p:grpSpPr>
      <p:sp>
        <p:nvSpPr>
          <p:cNvPr id="72" name="Shape 72"/>
          <p:cNvSpPr txBox="1">
            <a:spLocks noGrp="1"/>
          </p:cNvSpPr>
          <p:nvPr>
            <p:ph type="title"/>
          </p:nvPr>
        </p:nvSpPr>
        <p:spPr>
          <a:xfrm>
            <a:off x="685777" y="4697360"/>
            <a:ext cx="10822034" cy="819355"/>
          </a:xfrm>
          <a:prstGeom prst="rect">
            <a:avLst/>
          </a:prstGeom>
          <a:noFill/>
          <a:ln>
            <a:noFill/>
          </a:ln>
        </p:spPr>
        <p:txBody>
          <a:bodyPr spcFirstLastPara="1" wrap="square" lIns="91425" tIns="91425" rIns="91425" bIns="91425" anchor="b" anchorCtr="0"/>
          <a:lstStyle>
            <a:lvl1pPr marR="0" lvl="0" algn="l" rtl="0">
              <a:lnSpc>
                <a:spcPct val="90000"/>
              </a:lnSpc>
              <a:spcBef>
                <a:spcPts val="0"/>
              </a:spcBef>
              <a:spcAft>
                <a:spcPts val="0"/>
              </a:spcAft>
              <a:buClr>
                <a:schemeClr val="lt1"/>
              </a:buClr>
              <a:buSzPts val="3200"/>
              <a:buFont typeface="Century Gothic"/>
              <a:buNone/>
              <a:defRPr sz="32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3" name="Shape 73"/>
          <p:cNvSpPr>
            <a:spLocks noGrp="1"/>
          </p:cNvSpPr>
          <p:nvPr>
            <p:ph type="pic" idx="2"/>
          </p:nvPr>
        </p:nvSpPr>
        <p:spPr>
          <a:xfrm>
            <a:off x="681727" y="941439"/>
            <a:ext cx="10821840" cy="3478161"/>
          </a:xfrm>
          <a:prstGeom prst="rect">
            <a:avLst/>
          </a:prstGeom>
          <a:noFill/>
          <a:ln>
            <a:noFill/>
          </a:ln>
        </p:spPr>
        <p:txBody>
          <a:bodyPr spcFirstLastPara="1" wrap="square" lIns="91425" tIns="91425" rIns="91425" bIns="91425" anchor="t" anchorCtr="0"/>
          <a:lstStyle>
            <a:lvl1pPr marR="0" lvl="0" algn="l" rtl="0">
              <a:lnSpc>
                <a:spcPct val="90000"/>
              </a:lnSpc>
              <a:spcBef>
                <a:spcPts val="1000"/>
              </a:spcBef>
              <a:spcAft>
                <a:spcPts val="0"/>
              </a:spcAft>
              <a:buClr>
                <a:schemeClr val="lt1"/>
              </a:buClr>
              <a:buSzPts val="3200"/>
              <a:buFont typeface="Arial"/>
              <a:buNone/>
              <a:defRPr sz="3200" b="0" i="0" u="none" strike="noStrike" cap="none">
                <a:solidFill>
                  <a:schemeClr val="lt1"/>
                </a:solidFill>
                <a:latin typeface="Century Gothic"/>
                <a:ea typeface="Century Gothic"/>
                <a:cs typeface="Century Gothic"/>
                <a:sym typeface="Century Gothic"/>
              </a:defRPr>
            </a:lvl1pPr>
            <a:lvl2pPr marR="0" lvl="1" algn="l" rtl="0">
              <a:lnSpc>
                <a:spcPct val="90000"/>
              </a:lnSpc>
              <a:spcBef>
                <a:spcPts val="500"/>
              </a:spcBef>
              <a:spcAft>
                <a:spcPts val="0"/>
              </a:spcAft>
              <a:buClr>
                <a:schemeClr val="lt1"/>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R="0" lvl="2" algn="l" rtl="0">
              <a:lnSpc>
                <a:spcPct val="90000"/>
              </a:lnSpc>
              <a:spcBef>
                <a:spcPts val="500"/>
              </a:spcBef>
              <a:spcAft>
                <a:spcPts val="0"/>
              </a:spcAft>
              <a:buClr>
                <a:schemeClr val="lt1"/>
              </a:buClr>
              <a:buSzPts val="2400"/>
              <a:buFont typeface="Arial"/>
              <a:buNone/>
              <a:defRPr sz="2400" b="0" i="0" u="none" strike="noStrike" cap="none">
                <a:solidFill>
                  <a:schemeClr val="lt1"/>
                </a:solidFill>
                <a:latin typeface="Century Gothic"/>
                <a:ea typeface="Century Gothic"/>
                <a:cs typeface="Century Gothic"/>
                <a:sym typeface="Century Gothic"/>
              </a:defRPr>
            </a:lvl3pPr>
            <a:lvl4pPr marR="0" lvl="3"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4pPr>
            <a:lvl5pPr marR="0" lvl="4"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5pPr>
            <a:lvl6pPr marR="0" lvl="5"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6pPr>
            <a:lvl7pPr marR="0" lvl="6"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7pPr>
            <a:lvl8pPr marR="0" lvl="7"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8pPr>
            <a:lvl9pPr marR="0" lvl="8"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9pPr>
          </a:lstStyle>
          <a:p>
            <a:endParaRPr/>
          </a:p>
        </p:txBody>
      </p:sp>
      <p:sp>
        <p:nvSpPr>
          <p:cNvPr id="74" name="Shape 74"/>
          <p:cNvSpPr txBox="1">
            <a:spLocks noGrp="1"/>
          </p:cNvSpPr>
          <p:nvPr>
            <p:ph type="body" idx="1"/>
          </p:nvPr>
        </p:nvSpPr>
        <p:spPr>
          <a:xfrm>
            <a:off x="685800" y="5516715"/>
            <a:ext cx="10820400" cy="701969"/>
          </a:xfrm>
          <a:prstGeom prst="rect">
            <a:avLst/>
          </a:prstGeom>
          <a:noFill/>
          <a:ln>
            <a:noFill/>
          </a:ln>
        </p:spPr>
        <p:txBody>
          <a:bodyPr spcFirstLastPara="1" wrap="square" lIns="91425" tIns="91425" rIns="91425" bIns="91425" anchor="t" anchorCtr="0"/>
          <a:lstStyle>
            <a:lvl1pPr marL="457200" marR="0" lvl="0" indent="-228600" algn="l" rtl="0">
              <a:lnSpc>
                <a:spcPct val="90000"/>
              </a:lnSpc>
              <a:spcBef>
                <a:spcPts val="10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75" name="Shape 75"/>
          <p:cNvSpPr txBox="1">
            <a:spLocks noGrp="1"/>
          </p:cNvSpPr>
          <p:nvPr>
            <p:ph type="dt" idx="10"/>
          </p:nvPr>
        </p:nvSpPr>
        <p:spPr>
          <a:xfrm>
            <a:off x="8595360" y="6356350"/>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76" name="Shape 76"/>
          <p:cNvSpPr txBox="1">
            <a:spLocks noGrp="1"/>
          </p:cNvSpPr>
          <p:nvPr>
            <p:ph type="ftr" idx="11"/>
          </p:nvPr>
        </p:nvSpPr>
        <p:spPr>
          <a:xfrm>
            <a:off x="685800" y="6355845"/>
            <a:ext cx="7772400"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77" name="Shape 77"/>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a:solidFill>
                  <a:schemeClr val="lt1"/>
                </a:solidFill>
                <a:latin typeface="Century Gothic"/>
                <a:ea typeface="Century Gothic"/>
                <a:cs typeface="Century Gothic"/>
                <a:sym typeface="Century Gothic"/>
              </a:defRPr>
            </a:lvl1pPr>
            <a:lvl2pPr marL="0" marR="0" lvl="1" indent="0" algn="r" rtl="0">
              <a:spcBef>
                <a:spcPts val="0"/>
              </a:spcBef>
              <a:buNone/>
              <a:defRPr sz="1050">
                <a:solidFill>
                  <a:schemeClr val="lt1"/>
                </a:solidFill>
                <a:latin typeface="Century Gothic"/>
                <a:ea typeface="Century Gothic"/>
                <a:cs typeface="Century Gothic"/>
                <a:sym typeface="Century Gothic"/>
              </a:defRPr>
            </a:lvl2pPr>
            <a:lvl3pPr marL="0" marR="0" lvl="2" indent="0" algn="r" rtl="0">
              <a:spcBef>
                <a:spcPts val="0"/>
              </a:spcBef>
              <a:buNone/>
              <a:defRPr sz="1050">
                <a:solidFill>
                  <a:schemeClr val="lt1"/>
                </a:solidFill>
                <a:latin typeface="Century Gothic"/>
                <a:ea typeface="Century Gothic"/>
                <a:cs typeface="Century Gothic"/>
                <a:sym typeface="Century Gothic"/>
              </a:defRPr>
            </a:lvl3pPr>
            <a:lvl4pPr marL="0" marR="0" lvl="3" indent="0" algn="r" rtl="0">
              <a:spcBef>
                <a:spcPts val="0"/>
              </a:spcBef>
              <a:buNone/>
              <a:defRPr sz="1050">
                <a:solidFill>
                  <a:schemeClr val="lt1"/>
                </a:solidFill>
                <a:latin typeface="Century Gothic"/>
                <a:ea typeface="Century Gothic"/>
                <a:cs typeface="Century Gothic"/>
                <a:sym typeface="Century Gothic"/>
              </a:defRPr>
            </a:lvl4pPr>
            <a:lvl5pPr marL="0" marR="0" lvl="4" indent="0" algn="r" rtl="0">
              <a:spcBef>
                <a:spcPts val="0"/>
              </a:spcBef>
              <a:buNone/>
              <a:defRPr sz="1050">
                <a:solidFill>
                  <a:schemeClr val="lt1"/>
                </a:solidFill>
                <a:latin typeface="Century Gothic"/>
                <a:ea typeface="Century Gothic"/>
                <a:cs typeface="Century Gothic"/>
                <a:sym typeface="Century Gothic"/>
              </a:defRPr>
            </a:lvl5pPr>
            <a:lvl6pPr marL="0" marR="0" lvl="5" indent="0" algn="r" rtl="0">
              <a:spcBef>
                <a:spcPts val="0"/>
              </a:spcBef>
              <a:buNone/>
              <a:defRPr sz="1050">
                <a:solidFill>
                  <a:schemeClr val="lt1"/>
                </a:solidFill>
                <a:latin typeface="Century Gothic"/>
                <a:ea typeface="Century Gothic"/>
                <a:cs typeface="Century Gothic"/>
                <a:sym typeface="Century Gothic"/>
              </a:defRPr>
            </a:lvl6pPr>
            <a:lvl7pPr marL="0" marR="0" lvl="6" indent="0" algn="r" rtl="0">
              <a:spcBef>
                <a:spcPts val="0"/>
              </a:spcBef>
              <a:buNone/>
              <a:defRPr sz="1050">
                <a:solidFill>
                  <a:schemeClr val="lt1"/>
                </a:solidFill>
                <a:latin typeface="Century Gothic"/>
                <a:ea typeface="Century Gothic"/>
                <a:cs typeface="Century Gothic"/>
                <a:sym typeface="Century Gothic"/>
              </a:defRPr>
            </a:lvl7pPr>
            <a:lvl8pPr marL="0" marR="0" lvl="7" indent="0" algn="r" rtl="0">
              <a:spcBef>
                <a:spcPts val="0"/>
              </a:spcBef>
              <a:buNone/>
              <a:defRPr sz="1050">
                <a:solidFill>
                  <a:schemeClr val="lt1"/>
                </a:solidFill>
                <a:latin typeface="Century Gothic"/>
                <a:ea typeface="Century Gothic"/>
                <a:cs typeface="Century Gothic"/>
                <a:sym typeface="Century Gothic"/>
              </a:defRPr>
            </a:lvl8pPr>
            <a:lvl9pPr marL="0" marR="0" lvl="8" indent="0" algn="r" rtl="0">
              <a:spcBef>
                <a:spcPts val="0"/>
              </a:spcBef>
              <a:buNone/>
              <a:defRPr sz="1050">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Title and Caption">
  <p:cSld name="Title and Caption">
    <p:spTree>
      <p:nvGrpSpPr>
        <p:cNvPr id="1" name="Shape 78"/>
        <p:cNvGrpSpPr/>
        <p:nvPr/>
      </p:nvGrpSpPr>
      <p:grpSpPr>
        <a:xfrm>
          <a:off x="0" y="0"/>
          <a:ext cx="0" cy="0"/>
          <a:chOff x="0" y="0"/>
          <a:chExt cx="0" cy="0"/>
        </a:xfrm>
      </p:grpSpPr>
      <p:pic>
        <p:nvPicPr>
          <p:cNvPr id="79" name="Shape 79"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80" name="Shape 80"/>
          <p:cNvSpPr txBox="1">
            <a:spLocks noGrp="1"/>
          </p:cNvSpPr>
          <p:nvPr>
            <p:ph type="title"/>
          </p:nvPr>
        </p:nvSpPr>
        <p:spPr>
          <a:xfrm>
            <a:off x="685800" y="753532"/>
            <a:ext cx="10820400" cy="2802467"/>
          </a:xfrm>
          <a:prstGeom prst="rect">
            <a:avLst/>
          </a:prstGeom>
          <a:noFill/>
          <a:ln>
            <a:noFill/>
          </a:ln>
        </p:spPr>
        <p:txBody>
          <a:bodyPr spcFirstLastPara="1" wrap="square" lIns="91425" tIns="91425" rIns="91425" bIns="91425" anchor="ctr" anchorCtr="0"/>
          <a:lstStyle>
            <a:lvl1pPr marR="0" lvl="0" algn="l" rtl="0">
              <a:lnSpc>
                <a:spcPct val="90000"/>
              </a:lnSpc>
              <a:spcBef>
                <a:spcPts val="0"/>
              </a:spcBef>
              <a:spcAft>
                <a:spcPts val="0"/>
              </a:spcAft>
              <a:buClr>
                <a:schemeClr val="lt1"/>
              </a:buClr>
              <a:buSzPts val="3200"/>
              <a:buFont typeface="Century Gothic"/>
              <a:buNone/>
              <a:defRPr sz="32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1" name="Shape 81"/>
          <p:cNvSpPr txBox="1">
            <a:spLocks noGrp="1"/>
          </p:cNvSpPr>
          <p:nvPr>
            <p:ph type="body" idx="1"/>
          </p:nvPr>
        </p:nvSpPr>
        <p:spPr>
          <a:xfrm>
            <a:off x="1024467" y="3649133"/>
            <a:ext cx="10130516" cy="999067"/>
          </a:xfrm>
          <a:prstGeom prst="rect">
            <a:avLst/>
          </a:prstGeom>
          <a:noFill/>
          <a:ln>
            <a:noFill/>
          </a:ln>
        </p:spPr>
        <p:txBody>
          <a:bodyPr spcFirstLastPara="1" wrap="square" lIns="91425" tIns="91425" rIns="91425" bIns="91425" anchor="ctr" anchorCtr="0"/>
          <a:lstStyle>
            <a:lvl1pPr marL="457200" marR="0" lvl="0" indent="-228600" algn="l" rtl="0">
              <a:lnSpc>
                <a:spcPct val="90000"/>
              </a:lnSpc>
              <a:spcBef>
                <a:spcPts val="10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82" name="Shape 82"/>
          <p:cNvSpPr txBox="1">
            <a:spLocks noGrp="1"/>
          </p:cNvSpPr>
          <p:nvPr>
            <p:ph type="dt" idx="10"/>
          </p:nvPr>
        </p:nvSpPr>
        <p:spPr>
          <a:xfrm>
            <a:off x="7814452" y="381000"/>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83" name="Shape 83"/>
          <p:cNvSpPr txBox="1">
            <a:spLocks noGrp="1"/>
          </p:cNvSpPr>
          <p:nvPr>
            <p:ph type="ftr" idx="11"/>
          </p:nvPr>
        </p:nvSpPr>
        <p:spPr>
          <a:xfrm>
            <a:off x="685800" y="379941"/>
            <a:ext cx="6991492"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84" name="Shape 84"/>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a:solidFill>
                  <a:schemeClr val="lt1"/>
                </a:solidFill>
                <a:latin typeface="Century Gothic"/>
                <a:ea typeface="Century Gothic"/>
                <a:cs typeface="Century Gothic"/>
                <a:sym typeface="Century Gothic"/>
              </a:defRPr>
            </a:lvl1pPr>
            <a:lvl2pPr marL="0" marR="0" lvl="1" indent="0" algn="r" rtl="0">
              <a:spcBef>
                <a:spcPts val="0"/>
              </a:spcBef>
              <a:buNone/>
              <a:defRPr sz="1050">
                <a:solidFill>
                  <a:schemeClr val="lt1"/>
                </a:solidFill>
                <a:latin typeface="Century Gothic"/>
                <a:ea typeface="Century Gothic"/>
                <a:cs typeface="Century Gothic"/>
                <a:sym typeface="Century Gothic"/>
              </a:defRPr>
            </a:lvl2pPr>
            <a:lvl3pPr marL="0" marR="0" lvl="2" indent="0" algn="r" rtl="0">
              <a:spcBef>
                <a:spcPts val="0"/>
              </a:spcBef>
              <a:buNone/>
              <a:defRPr sz="1050">
                <a:solidFill>
                  <a:schemeClr val="lt1"/>
                </a:solidFill>
                <a:latin typeface="Century Gothic"/>
                <a:ea typeface="Century Gothic"/>
                <a:cs typeface="Century Gothic"/>
                <a:sym typeface="Century Gothic"/>
              </a:defRPr>
            </a:lvl3pPr>
            <a:lvl4pPr marL="0" marR="0" lvl="3" indent="0" algn="r" rtl="0">
              <a:spcBef>
                <a:spcPts val="0"/>
              </a:spcBef>
              <a:buNone/>
              <a:defRPr sz="1050">
                <a:solidFill>
                  <a:schemeClr val="lt1"/>
                </a:solidFill>
                <a:latin typeface="Century Gothic"/>
                <a:ea typeface="Century Gothic"/>
                <a:cs typeface="Century Gothic"/>
                <a:sym typeface="Century Gothic"/>
              </a:defRPr>
            </a:lvl4pPr>
            <a:lvl5pPr marL="0" marR="0" lvl="4" indent="0" algn="r" rtl="0">
              <a:spcBef>
                <a:spcPts val="0"/>
              </a:spcBef>
              <a:buNone/>
              <a:defRPr sz="1050">
                <a:solidFill>
                  <a:schemeClr val="lt1"/>
                </a:solidFill>
                <a:latin typeface="Century Gothic"/>
                <a:ea typeface="Century Gothic"/>
                <a:cs typeface="Century Gothic"/>
                <a:sym typeface="Century Gothic"/>
              </a:defRPr>
            </a:lvl5pPr>
            <a:lvl6pPr marL="0" marR="0" lvl="5" indent="0" algn="r" rtl="0">
              <a:spcBef>
                <a:spcPts val="0"/>
              </a:spcBef>
              <a:buNone/>
              <a:defRPr sz="1050">
                <a:solidFill>
                  <a:schemeClr val="lt1"/>
                </a:solidFill>
                <a:latin typeface="Century Gothic"/>
                <a:ea typeface="Century Gothic"/>
                <a:cs typeface="Century Gothic"/>
                <a:sym typeface="Century Gothic"/>
              </a:defRPr>
            </a:lvl6pPr>
            <a:lvl7pPr marL="0" marR="0" lvl="6" indent="0" algn="r" rtl="0">
              <a:spcBef>
                <a:spcPts val="0"/>
              </a:spcBef>
              <a:buNone/>
              <a:defRPr sz="1050">
                <a:solidFill>
                  <a:schemeClr val="lt1"/>
                </a:solidFill>
                <a:latin typeface="Century Gothic"/>
                <a:ea typeface="Century Gothic"/>
                <a:cs typeface="Century Gothic"/>
                <a:sym typeface="Century Gothic"/>
              </a:defRPr>
            </a:lvl7pPr>
            <a:lvl8pPr marL="0" marR="0" lvl="7" indent="0" algn="r" rtl="0">
              <a:spcBef>
                <a:spcPts val="0"/>
              </a:spcBef>
              <a:buNone/>
              <a:defRPr sz="1050">
                <a:solidFill>
                  <a:schemeClr val="lt1"/>
                </a:solidFill>
                <a:latin typeface="Century Gothic"/>
                <a:ea typeface="Century Gothic"/>
                <a:cs typeface="Century Gothic"/>
                <a:sym typeface="Century Gothic"/>
              </a:defRPr>
            </a:lvl8pPr>
            <a:lvl9pPr marL="0" marR="0" lvl="8" indent="0" algn="r" rtl="0">
              <a:spcBef>
                <a:spcPts val="0"/>
              </a:spcBef>
              <a:buNone/>
              <a:defRPr sz="1050">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Quote with Caption">
  <p:cSld name="Quote with Caption">
    <p:spTree>
      <p:nvGrpSpPr>
        <p:cNvPr id="1" name="Shape 85"/>
        <p:cNvGrpSpPr/>
        <p:nvPr/>
      </p:nvGrpSpPr>
      <p:grpSpPr>
        <a:xfrm>
          <a:off x="0" y="0"/>
          <a:ext cx="0" cy="0"/>
          <a:chOff x="0" y="0"/>
          <a:chExt cx="0" cy="0"/>
        </a:xfrm>
      </p:grpSpPr>
      <p:pic>
        <p:nvPicPr>
          <p:cNvPr id="86" name="Shape 86"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87" name="Shape 87"/>
          <p:cNvSpPr txBox="1">
            <a:spLocks noGrp="1"/>
          </p:cNvSpPr>
          <p:nvPr>
            <p:ph type="title"/>
          </p:nvPr>
        </p:nvSpPr>
        <p:spPr>
          <a:xfrm>
            <a:off x="1024467" y="753533"/>
            <a:ext cx="10151533" cy="2604495"/>
          </a:xfrm>
          <a:prstGeom prst="rect">
            <a:avLst/>
          </a:prstGeom>
          <a:noFill/>
          <a:ln>
            <a:noFill/>
          </a:ln>
        </p:spPr>
        <p:txBody>
          <a:bodyPr spcFirstLastPara="1" wrap="square" lIns="91425" tIns="91425" rIns="91425" bIns="91425" anchor="ctr" anchorCtr="0"/>
          <a:lstStyle>
            <a:lvl1pPr marR="0" lvl="0" algn="l" rtl="0">
              <a:lnSpc>
                <a:spcPct val="90000"/>
              </a:lnSpc>
              <a:spcBef>
                <a:spcPts val="0"/>
              </a:spcBef>
              <a:spcAft>
                <a:spcPts val="0"/>
              </a:spcAft>
              <a:buClr>
                <a:schemeClr val="lt1"/>
              </a:buClr>
              <a:buSzPts val="3200"/>
              <a:buFont typeface="Century Gothic"/>
              <a:buNone/>
              <a:defRPr sz="32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8" name="Shape 88"/>
          <p:cNvSpPr txBox="1">
            <a:spLocks noGrp="1"/>
          </p:cNvSpPr>
          <p:nvPr>
            <p:ph type="body" idx="1"/>
          </p:nvPr>
        </p:nvSpPr>
        <p:spPr>
          <a:xfrm>
            <a:off x="1303865" y="3365556"/>
            <a:ext cx="9592736" cy="444443"/>
          </a:xfrm>
          <a:prstGeom prst="rect">
            <a:avLst/>
          </a:prstGeom>
          <a:noFill/>
          <a:ln>
            <a:noFill/>
          </a:ln>
        </p:spPr>
        <p:txBody>
          <a:bodyPr spcFirstLastPara="1" wrap="square" lIns="91425" tIns="91425" rIns="91425" bIns="91425" anchor="t" anchorCtr="0"/>
          <a:lstStyle>
            <a:lvl1pPr marL="457200" marR="0" lvl="0" indent="-228600" algn="l" rtl="0">
              <a:lnSpc>
                <a:spcPct val="90000"/>
              </a:lnSpc>
              <a:spcBef>
                <a:spcPts val="1000"/>
              </a:spcBef>
              <a:spcAft>
                <a:spcPts val="0"/>
              </a:spcAft>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89" name="Shape 89"/>
          <p:cNvSpPr txBox="1">
            <a:spLocks noGrp="1"/>
          </p:cNvSpPr>
          <p:nvPr>
            <p:ph type="body" idx="2"/>
          </p:nvPr>
        </p:nvSpPr>
        <p:spPr>
          <a:xfrm>
            <a:off x="1024467" y="3959862"/>
            <a:ext cx="10151533" cy="679871"/>
          </a:xfrm>
          <a:prstGeom prst="rect">
            <a:avLst/>
          </a:prstGeom>
          <a:noFill/>
          <a:ln>
            <a:noFill/>
          </a:ln>
        </p:spPr>
        <p:txBody>
          <a:bodyPr spcFirstLastPara="1" wrap="square" lIns="91425" tIns="91425" rIns="91425" bIns="91425" anchor="ctr" anchorCtr="0"/>
          <a:lstStyle>
            <a:lvl1pPr marL="457200" marR="0" lvl="0" indent="-228600" algn="l" rtl="0">
              <a:lnSpc>
                <a:spcPct val="90000"/>
              </a:lnSpc>
              <a:spcBef>
                <a:spcPts val="10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90" name="Shape 90"/>
          <p:cNvSpPr txBox="1">
            <a:spLocks noGrp="1"/>
          </p:cNvSpPr>
          <p:nvPr>
            <p:ph type="dt" idx="10"/>
          </p:nvPr>
        </p:nvSpPr>
        <p:spPr>
          <a:xfrm>
            <a:off x="7814452" y="381000"/>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91" name="Shape 91"/>
          <p:cNvSpPr txBox="1">
            <a:spLocks noGrp="1"/>
          </p:cNvSpPr>
          <p:nvPr>
            <p:ph type="ftr" idx="11"/>
          </p:nvPr>
        </p:nvSpPr>
        <p:spPr>
          <a:xfrm>
            <a:off x="685800" y="379941"/>
            <a:ext cx="6991492"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92" name="Shape 92"/>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a:solidFill>
                  <a:schemeClr val="lt1"/>
                </a:solidFill>
                <a:latin typeface="Century Gothic"/>
                <a:ea typeface="Century Gothic"/>
                <a:cs typeface="Century Gothic"/>
                <a:sym typeface="Century Gothic"/>
              </a:defRPr>
            </a:lvl1pPr>
            <a:lvl2pPr marL="0" marR="0" lvl="1" indent="0" algn="r" rtl="0">
              <a:spcBef>
                <a:spcPts val="0"/>
              </a:spcBef>
              <a:buNone/>
              <a:defRPr sz="1050">
                <a:solidFill>
                  <a:schemeClr val="lt1"/>
                </a:solidFill>
                <a:latin typeface="Century Gothic"/>
                <a:ea typeface="Century Gothic"/>
                <a:cs typeface="Century Gothic"/>
                <a:sym typeface="Century Gothic"/>
              </a:defRPr>
            </a:lvl2pPr>
            <a:lvl3pPr marL="0" marR="0" lvl="2" indent="0" algn="r" rtl="0">
              <a:spcBef>
                <a:spcPts val="0"/>
              </a:spcBef>
              <a:buNone/>
              <a:defRPr sz="1050">
                <a:solidFill>
                  <a:schemeClr val="lt1"/>
                </a:solidFill>
                <a:latin typeface="Century Gothic"/>
                <a:ea typeface="Century Gothic"/>
                <a:cs typeface="Century Gothic"/>
                <a:sym typeface="Century Gothic"/>
              </a:defRPr>
            </a:lvl3pPr>
            <a:lvl4pPr marL="0" marR="0" lvl="3" indent="0" algn="r" rtl="0">
              <a:spcBef>
                <a:spcPts val="0"/>
              </a:spcBef>
              <a:buNone/>
              <a:defRPr sz="1050">
                <a:solidFill>
                  <a:schemeClr val="lt1"/>
                </a:solidFill>
                <a:latin typeface="Century Gothic"/>
                <a:ea typeface="Century Gothic"/>
                <a:cs typeface="Century Gothic"/>
                <a:sym typeface="Century Gothic"/>
              </a:defRPr>
            </a:lvl4pPr>
            <a:lvl5pPr marL="0" marR="0" lvl="4" indent="0" algn="r" rtl="0">
              <a:spcBef>
                <a:spcPts val="0"/>
              </a:spcBef>
              <a:buNone/>
              <a:defRPr sz="1050">
                <a:solidFill>
                  <a:schemeClr val="lt1"/>
                </a:solidFill>
                <a:latin typeface="Century Gothic"/>
                <a:ea typeface="Century Gothic"/>
                <a:cs typeface="Century Gothic"/>
                <a:sym typeface="Century Gothic"/>
              </a:defRPr>
            </a:lvl5pPr>
            <a:lvl6pPr marL="0" marR="0" lvl="5" indent="0" algn="r" rtl="0">
              <a:spcBef>
                <a:spcPts val="0"/>
              </a:spcBef>
              <a:buNone/>
              <a:defRPr sz="1050">
                <a:solidFill>
                  <a:schemeClr val="lt1"/>
                </a:solidFill>
                <a:latin typeface="Century Gothic"/>
                <a:ea typeface="Century Gothic"/>
                <a:cs typeface="Century Gothic"/>
                <a:sym typeface="Century Gothic"/>
              </a:defRPr>
            </a:lvl6pPr>
            <a:lvl7pPr marL="0" marR="0" lvl="6" indent="0" algn="r" rtl="0">
              <a:spcBef>
                <a:spcPts val="0"/>
              </a:spcBef>
              <a:buNone/>
              <a:defRPr sz="1050">
                <a:solidFill>
                  <a:schemeClr val="lt1"/>
                </a:solidFill>
                <a:latin typeface="Century Gothic"/>
                <a:ea typeface="Century Gothic"/>
                <a:cs typeface="Century Gothic"/>
                <a:sym typeface="Century Gothic"/>
              </a:defRPr>
            </a:lvl7pPr>
            <a:lvl8pPr marL="0" marR="0" lvl="7" indent="0" algn="r" rtl="0">
              <a:spcBef>
                <a:spcPts val="0"/>
              </a:spcBef>
              <a:buNone/>
              <a:defRPr sz="1050">
                <a:solidFill>
                  <a:schemeClr val="lt1"/>
                </a:solidFill>
                <a:latin typeface="Century Gothic"/>
                <a:ea typeface="Century Gothic"/>
                <a:cs typeface="Century Gothic"/>
                <a:sym typeface="Century Gothic"/>
              </a:defRPr>
            </a:lvl8pPr>
            <a:lvl9pPr marL="0" marR="0" lvl="8" indent="0" algn="r" rtl="0">
              <a:spcBef>
                <a:spcPts val="0"/>
              </a:spcBef>
              <a:buNone/>
              <a:defRPr sz="1050">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
        <p:nvSpPr>
          <p:cNvPr id="93" name="Shape 93"/>
          <p:cNvSpPr txBox="1"/>
          <p:nvPr/>
        </p:nvSpPr>
        <p:spPr>
          <a:xfrm>
            <a:off x="476250" y="933450"/>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lt1"/>
              </a:buClr>
              <a:buSzPts val="8000"/>
              <a:buFont typeface="Century Gothic"/>
              <a:buNone/>
            </a:pPr>
            <a:r>
              <a:rPr lang="en-GB" sz="8000" b="0" cap="none">
                <a:solidFill>
                  <a:schemeClr val="lt1"/>
                </a:solidFill>
                <a:latin typeface="Century Gothic"/>
                <a:ea typeface="Century Gothic"/>
                <a:cs typeface="Century Gothic"/>
                <a:sym typeface="Century Gothic"/>
              </a:rPr>
              <a:t>“</a:t>
            </a:r>
            <a:endParaRPr/>
          </a:p>
        </p:txBody>
      </p:sp>
      <p:sp>
        <p:nvSpPr>
          <p:cNvPr id="94" name="Shape 94"/>
          <p:cNvSpPr txBox="1"/>
          <p:nvPr/>
        </p:nvSpPr>
        <p:spPr>
          <a:xfrm>
            <a:off x="10984230" y="2701290"/>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lt1"/>
              </a:buClr>
              <a:buSzPts val="8000"/>
              <a:buFont typeface="Century Gothic"/>
              <a:buNone/>
            </a:pPr>
            <a:r>
              <a:rPr lang="en-GB" sz="8000" b="0" cap="none">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Name Card">
  <p:cSld name="Name Card">
    <p:spTree>
      <p:nvGrpSpPr>
        <p:cNvPr id="1" name="Shape 95"/>
        <p:cNvGrpSpPr/>
        <p:nvPr/>
      </p:nvGrpSpPr>
      <p:grpSpPr>
        <a:xfrm>
          <a:off x="0" y="0"/>
          <a:ext cx="0" cy="0"/>
          <a:chOff x="0" y="0"/>
          <a:chExt cx="0" cy="0"/>
        </a:xfrm>
      </p:grpSpPr>
      <p:pic>
        <p:nvPicPr>
          <p:cNvPr id="96" name="Shape 96"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97" name="Shape 97"/>
          <p:cNvSpPr txBox="1">
            <a:spLocks noGrp="1"/>
          </p:cNvSpPr>
          <p:nvPr>
            <p:ph type="title"/>
          </p:nvPr>
        </p:nvSpPr>
        <p:spPr>
          <a:xfrm>
            <a:off x="1024495" y="1124701"/>
            <a:ext cx="10146186" cy="2511835"/>
          </a:xfrm>
          <a:prstGeom prst="rect">
            <a:avLst/>
          </a:prstGeom>
          <a:noFill/>
          <a:ln>
            <a:noFill/>
          </a:ln>
        </p:spPr>
        <p:txBody>
          <a:bodyPr spcFirstLastPara="1" wrap="square" lIns="91425" tIns="91425" rIns="91425" bIns="91425" anchor="b" anchorCtr="0"/>
          <a:lstStyle>
            <a:lvl1pPr marR="0" lvl="0" algn="l" rtl="0">
              <a:lnSpc>
                <a:spcPct val="90000"/>
              </a:lnSpc>
              <a:spcBef>
                <a:spcPts val="0"/>
              </a:spcBef>
              <a:spcAft>
                <a:spcPts val="0"/>
              </a:spcAft>
              <a:buClr>
                <a:schemeClr val="lt1"/>
              </a:buClr>
              <a:buSzPts val="3200"/>
              <a:buFont typeface="Century Gothic"/>
              <a:buNone/>
              <a:defRPr sz="32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98" name="Shape 98"/>
          <p:cNvSpPr txBox="1">
            <a:spLocks noGrp="1"/>
          </p:cNvSpPr>
          <p:nvPr>
            <p:ph type="body" idx="1"/>
          </p:nvPr>
        </p:nvSpPr>
        <p:spPr>
          <a:xfrm>
            <a:off x="1024467" y="3648315"/>
            <a:ext cx="10144654" cy="999885"/>
          </a:xfrm>
          <a:prstGeom prst="rect">
            <a:avLst/>
          </a:prstGeom>
          <a:noFill/>
          <a:ln>
            <a:noFill/>
          </a:ln>
        </p:spPr>
        <p:txBody>
          <a:bodyPr spcFirstLastPara="1" wrap="square" lIns="91425" tIns="91425" rIns="91425" bIns="91425" anchor="t" anchorCtr="0"/>
          <a:lstStyle>
            <a:lvl1pPr marL="457200" marR="0" lvl="0" indent="-228600" algn="l" rtl="0">
              <a:lnSpc>
                <a:spcPct val="90000"/>
              </a:lnSpc>
              <a:spcBef>
                <a:spcPts val="10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99" name="Shape 99"/>
          <p:cNvSpPr txBox="1">
            <a:spLocks noGrp="1"/>
          </p:cNvSpPr>
          <p:nvPr>
            <p:ph type="dt" idx="10"/>
          </p:nvPr>
        </p:nvSpPr>
        <p:spPr>
          <a:xfrm>
            <a:off x="7814452" y="378883"/>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00" name="Shape 100"/>
          <p:cNvSpPr txBox="1">
            <a:spLocks noGrp="1"/>
          </p:cNvSpPr>
          <p:nvPr>
            <p:ph type="ftr" idx="11"/>
          </p:nvPr>
        </p:nvSpPr>
        <p:spPr>
          <a:xfrm>
            <a:off x="685800" y="378883"/>
            <a:ext cx="6991492"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01" name="Shape 101"/>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a:solidFill>
                  <a:schemeClr val="lt1"/>
                </a:solidFill>
                <a:latin typeface="Century Gothic"/>
                <a:ea typeface="Century Gothic"/>
                <a:cs typeface="Century Gothic"/>
                <a:sym typeface="Century Gothic"/>
              </a:defRPr>
            </a:lvl1pPr>
            <a:lvl2pPr marL="0" marR="0" lvl="1" indent="0" algn="r" rtl="0">
              <a:spcBef>
                <a:spcPts val="0"/>
              </a:spcBef>
              <a:buNone/>
              <a:defRPr sz="1050">
                <a:solidFill>
                  <a:schemeClr val="lt1"/>
                </a:solidFill>
                <a:latin typeface="Century Gothic"/>
                <a:ea typeface="Century Gothic"/>
                <a:cs typeface="Century Gothic"/>
                <a:sym typeface="Century Gothic"/>
              </a:defRPr>
            </a:lvl2pPr>
            <a:lvl3pPr marL="0" marR="0" lvl="2" indent="0" algn="r" rtl="0">
              <a:spcBef>
                <a:spcPts val="0"/>
              </a:spcBef>
              <a:buNone/>
              <a:defRPr sz="1050">
                <a:solidFill>
                  <a:schemeClr val="lt1"/>
                </a:solidFill>
                <a:latin typeface="Century Gothic"/>
                <a:ea typeface="Century Gothic"/>
                <a:cs typeface="Century Gothic"/>
                <a:sym typeface="Century Gothic"/>
              </a:defRPr>
            </a:lvl3pPr>
            <a:lvl4pPr marL="0" marR="0" lvl="3" indent="0" algn="r" rtl="0">
              <a:spcBef>
                <a:spcPts val="0"/>
              </a:spcBef>
              <a:buNone/>
              <a:defRPr sz="1050">
                <a:solidFill>
                  <a:schemeClr val="lt1"/>
                </a:solidFill>
                <a:latin typeface="Century Gothic"/>
                <a:ea typeface="Century Gothic"/>
                <a:cs typeface="Century Gothic"/>
                <a:sym typeface="Century Gothic"/>
              </a:defRPr>
            </a:lvl4pPr>
            <a:lvl5pPr marL="0" marR="0" lvl="4" indent="0" algn="r" rtl="0">
              <a:spcBef>
                <a:spcPts val="0"/>
              </a:spcBef>
              <a:buNone/>
              <a:defRPr sz="1050">
                <a:solidFill>
                  <a:schemeClr val="lt1"/>
                </a:solidFill>
                <a:latin typeface="Century Gothic"/>
                <a:ea typeface="Century Gothic"/>
                <a:cs typeface="Century Gothic"/>
                <a:sym typeface="Century Gothic"/>
              </a:defRPr>
            </a:lvl5pPr>
            <a:lvl6pPr marL="0" marR="0" lvl="5" indent="0" algn="r" rtl="0">
              <a:spcBef>
                <a:spcPts val="0"/>
              </a:spcBef>
              <a:buNone/>
              <a:defRPr sz="1050">
                <a:solidFill>
                  <a:schemeClr val="lt1"/>
                </a:solidFill>
                <a:latin typeface="Century Gothic"/>
                <a:ea typeface="Century Gothic"/>
                <a:cs typeface="Century Gothic"/>
                <a:sym typeface="Century Gothic"/>
              </a:defRPr>
            </a:lvl6pPr>
            <a:lvl7pPr marL="0" marR="0" lvl="6" indent="0" algn="r" rtl="0">
              <a:spcBef>
                <a:spcPts val="0"/>
              </a:spcBef>
              <a:buNone/>
              <a:defRPr sz="1050">
                <a:solidFill>
                  <a:schemeClr val="lt1"/>
                </a:solidFill>
                <a:latin typeface="Century Gothic"/>
                <a:ea typeface="Century Gothic"/>
                <a:cs typeface="Century Gothic"/>
                <a:sym typeface="Century Gothic"/>
              </a:defRPr>
            </a:lvl7pPr>
            <a:lvl8pPr marL="0" marR="0" lvl="7" indent="0" algn="r" rtl="0">
              <a:spcBef>
                <a:spcPts val="0"/>
              </a:spcBef>
              <a:buNone/>
              <a:defRPr sz="1050">
                <a:solidFill>
                  <a:schemeClr val="lt1"/>
                </a:solidFill>
                <a:latin typeface="Century Gothic"/>
                <a:ea typeface="Century Gothic"/>
                <a:cs typeface="Century Gothic"/>
                <a:sym typeface="Century Gothic"/>
              </a:defRPr>
            </a:lvl8pPr>
            <a:lvl9pPr marL="0" marR="0" lvl="8" indent="0" algn="r" rtl="0">
              <a:spcBef>
                <a:spcPts val="0"/>
              </a:spcBef>
              <a:buNone/>
              <a:defRPr sz="1050">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02"/>
        <p:cNvGrpSpPr/>
        <p:nvPr/>
      </p:nvGrpSpPr>
      <p:grpSpPr>
        <a:xfrm>
          <a:off x="0" y="0"/>
          <a:ext cx="0" cy="0"/>
          <a:chOff x="0" y="0"/>
          <a:chExt cx="0" cy="0"/>
        </a:xfrm>
      </p:grpSpPr>
      <p:sp>
        <p:nvSpPr>
          <p:cNvPr id="103" name="Shape 103"/>
          <p:cNvSpPr txBox="1">
            <a:spLocks noGrp="1"/>
          </p:cNvSpPr>
          <p:nvPr>
            <p:ph type="title"/>
          </p:nvPr>
        </p:nvSpPr>
        <p:spPr>
          <a:xfrm>
            <a:off x="2895600" y="761999"/>
            <a:ext cx="8610599" cy="1303867"/>
          </a:xfrm>
          <a:prstGeom prst="rect">
            <a:avLst/>
          </a:prstGeom>
          <a:noFill/>
          <a:ln>
            <a:noFill/>
          </a:ln>
        </p:spPr>
        <p:txBody>
          <a:bodyPr spcFirstLastPara="1" wrap="square" lIns="91425" tIns="91425" rIns="91425" bIns="91425" anchor="ctr" anchorCtr="0"/>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04" name="Shape 104"/>
          <p:cNvSpPr txBox="1">
            <a:spLocks noGrp="1"/>
          </p:cNvSpPr>
          <p:nvPr>
            <p:ph type="body" idx="1"/>
          </p:nvPr>
        </p:nvSpPr>
        <p:spPr>
          <a:xfrm>
            <a:off x="685800" y="2202080"/>
            <a:ext cx="3456432" cy="617320"/>
          </a:xfrm>
          <a:prstGeom prst="rect">
            <a:avLst/>
          </a:prstGeom>
          <a:noFill/>
          <a:ln>
            <a:noFill/>
          </a:ln>
        </p:spPr>
        <p:txBody>
          <a:bodyPr spcFirstLastPara="1" wrap="square" lIns="91425" tIns="91425" rIns="91425" bIns="91425" anchor="b" anchorCtr="0"/>
          <a:lstStyle>
            <a:lvl1pPr marL="457200" marR="0" lvl="0" indent="-228600" algn="l" rtl="0">
              <a:lnSpc>
                <a:spcPct val="90000"/>
              </a:lnSpc>
              <a:spcBef>
                <a:spcPts val="1000"/>
              </a:spcBef>
              <a:spcAft>
                <a:spcPts val="0"/>
              </a:spcAft>
              <a:buClr>
                <a:schemeClr val="lt1"/>
              </a:buClr>
              <a:buSzPts val="2400"/>
              <a:buFont typeface="Arial"/>
              <a:buNone/>
              <a:defRPr sz="24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2000"/>
              <a:buFont typeface="Arial"/>
              <a:buNone/>
              <a:defRPr sz="2000" b="1"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800"/>
              <a:buFont typeface="Arial"/>
              <a:buNone/>
              <a:defRPr sz="1800" b="1"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05" name="Shape 105"/>
          <p:cNvSpPr txBox="1">
            <a:spLocks noGrp="1"/>
          </p:cNvSpPr>
          <p:nvPr>
            <p:ph type="body" idx="2"/>
          </p:nvPr>
        </p:nvSpPr>
        <p:spPr>
          <a:xfrm>
            <a:off x="685799" y="2904565"/>
            <a:ext cx="3456432" cy="3314132"/>
          </a:xfrm>
          <a:prstGeom prst="rect">
            <a:avLst/>
          </a:prstGeom>
          <a:noFill/>
          <a:ln>
            <a:noFill/>
          </a:ln>
        </p:spPr>
        <p:txBody>
          <a:bodyPr spcFirstLastPara="1" wrap="square" lIns="91425" tIns="91425" rIns="91425" bIns="91425" anchor="t" anchorCtr="0"/>
          <a:lstStyle>
            <a:lvl1pPr marL="457200" marR="0" lvl="0" indent="-228600" algn="l" rtl="0">
              <a:lnSpc>
                <a:spcPct val="90000"/>
              </a:lnSpc>
              <a:spcBef>
                <a:spcPts val="1000"/>
              </a:spcBef>
              <a:spcAft>
                <a:spcPts val="0"/>
              </a:spcAft>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06" name="Shape 106"/>
          <p:cNvSpPr txBox="1">
            <a:spLocks noGrp="1"/>
          </p:cNvSpPr>
          <p:nvPr>
            <p:ph type="body" idx="3"/>
          </p:nvPr>
        </p:nvSpPr>
        <p:spPr>
          <a:xfrm>
            <a:off x="4368800" y="2201333"/>
            <a:ext cx="3456432" cy="626534"/>
          </a:xfrm>
          <a:prstGeom prst="rect">
            <a:avLst/>
          </a:prstGeom>
          <a:noFill/>
          <a:ln>
            <a:noFill/>
          </a:ln>
        </p:spPr>
        <p:txBody>
          <a:bodyPr spcFirstLastPara="1" wrap="square" lIns="91425" tIns="91425" rIns="91425" bIns="91425" anchor="b" anchorCtr="0"/>
          <a:lstStyle>
            <a:lvl1pPr marL="457200" marR="0" lvl="0" indent="-228600" algn="l" rtl="0">
              <a:lnSpc>
                <a:spcPct val="90000"/>
              </a:lnSpc>
              <a:spcBef>
                <a:spcPts val="1000"/>
              </a:spcBef>
              <a:spcAft>
                <a:spcPts val="0"/>
              </a:spcAft>
              <a:buClr>
                <a:schemeClr val="lt1"/>
              </a:buClr>
              <a:buSzPts val="2400"/>
              <a:buFont typeface="Arial"/>
              <a:buNone/>
              <a:defRPr sz="24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2000"/>
              <a:buFont typeface="Arial"/>
              <a:buNone/>
              <a:defRPr sz="2000" b="1"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800"/>
              <a:buFont typeface="Arial"/>
              <a:buNone/>
              <a:defRPr sz="1800" b="1"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07" name="Shape 107"/>
          <p:cNvSpPr txBox="1">
            <a:spLocks noGrp="1"/>
          </p:cNvSpPr>
          <p:nvPr>
            <p:ph type="body" idx="4"/>
          </p:nvPr>
        </p:nvSpPr>
        <p:spPr>
          <a:xfrm>
            <a:off x="4366858" y="2904067"/>
            <a:ext cx="3456432" cy="3314618"/>
          </a:xfrm>
          <a:prstGeom prst="rect">
            <a:avLst/>
          </a:prstGeom>
          <a:noFill/>
          <a:ln>
            <a:noFill/>
          </a:ln>
        </p:spPr>
        <p:txBody>
          <a:bodyPr spcFirstLastPara="1" wrap="square" lIns="91425" tIns="91425" rIns="91425" bIns="91425" anchor="t" anchorCtr="0"/>
          <a:lstStyle>
            <a:lvl1pPr marL="457200" marR="0" lvl="0" indent="-228600" algn="l" rtl="0">
              <a:lnSpc>
                <a:spcPct val="90000"/>
              </a:lnSpc>
              <a:spcBef>
                <a:spcPts val="1000"/>
              </a:spcBef>
              <a:spcAft>
                <a:spcPts val="0"/>
              </a:spcAft>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08" name="Shape 108"/>
          <p:cNvSpPr txBox="1">
            <a:spLocks noGrp="1"/>
          </p:cNvSpPr>
          <p:nvPr>
            <p:ph type="body" idx="5"/>
          </p:nvPr>
        </p:nvSpPr>
        <p:spPr>
          <a:xfrm>
            <a:off x="8051800" y="2192866"/>
            <a:ext cx="3456432" cy="626534"/>
          </a:xfrm>
          <a:prstGeom prst="rect">
            <a:avLst/>
          </a:prstGeom>
          <a:noFill/>
          <a:ln>
            <a:noFill/>
          </a:ln>
        </p:spPr>
        <p:txBody>
          <a:bodyPr spcFirstLastPara="1" wrap="square" lIns="91425" tIns="91425" rIns="91425" bIns="91425" anchor="b" anchorCtr="0"/>
          <a:lstStyle>
            <a:lvl1pPr marL="457200" marR="0" lvl="0" indent="-228600" algn="l" rtl="0">
              <a:lnSpc>
                <a:spcPct val="90000"/>
              </a:lnSpc>
              <a:spcBef>
                <a:spcPts val="1000"/>
              </a:spcBef>
              <a:spcAft>
                <a:spcPts val="0"/>
              </a:spcAft>
              <a:buClr>
                <a:schemeClr val="lt1"/>
              </a:buClr>
              <a:buSzPts val="2400"/>
              <a:buFont typeface="Arial"/>
              <a:buNone/>
              <a:defRPr sz="24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2000"/>
              <a:buFont typeface="Arial"/>
              <a:buNone/>
              <a:defRPr sz="2000" b="1"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800"/>
              <a:buFont typeface="Arial"/>
              <a:buNone/>
              <a:defRPr sz="1800" b="1"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09" name="Shape 109"/>
          <p:cNvSpPr txBox="1">
            <a:spLocks noGrp="1"/>
          </p:cNvSpPr>
          <p:nvPr>
            <p:ph type="body" idx="6"/>
          </p:nvPr>
        </p:nvSpPr>
        <p:spPr>
          <a:xfrm>
            <a:off x="8051801" y="2904565"/>
            <a:ext cx="3456432" cy="3314132"/>
          </a:xfrm>
          <a:prstGeom prst="rect">
            <a:avLst/>
          </a:prstGeom>
          <a:noFill/>
          <a:ln>
            <a:noFill/>
          </a:ln>
        </p:spPr>
        <p:txBody>
          <a:bodyPr spcFirstLastPara="1" wrap="square" lIns="91425" tIns="91425" rIns="91425" bIns="91425" anchor="t" anchorCtr="0"/>
          <a:lstStyle>
            <a:lvl1pPr marL="457200" marR="0" lvl="0" indent="-228600" algn="l" rtl="0">
              <a:lnSpc>
                <a:spcPct val="90000"/>
              </a:lnSpc>
              <a:spcBef>
                <a:spcPts val="1000"/>
              </a:spcBef>
              <a:spcAft>
                <a:spcPts val="0"/>
              </a:spcAft>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10" name="Shape 110"/>
          <p:cNvSpPr txBox="1">
            <a:spLocks noGrp="1"/>
          </p:cNvSpPr>
          <p:nvPr>
            <p:ph type="dt" idx="10"/>
          </p:nvPr>
        </p:nvSpPr>
        <p:spPr>
          <a:xfrm>
            <a:off x="8595360" y="6356350"/>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11" name="Shape 111"/>
          <p:cNvSpPr txBox="1">
            <a:spLocks noGrp="1"/>
          </p:cNvSpPr>
          <p:nvPr>
            <p:ph type="ftr" idx="11"/>
          </p:nvPr>
        </p:nvSpPr>
        <p:spPr>
          <a:xfrm>
            <a:off x="685800" y="6355845"/>
            <a:ext cx="7772400"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12" name="Shape 11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a:solidFill>
                  <a:schemeClr val="lt1"/>
                </a:solidFill>
                <a:latin typeface="Century Gothic"/>
                <a:ea typeface="Century Gothic"/>
                <a:cs typeface="Century Gothic"/>
                <a:sym typeface="Century Gothic"/>
              </a:defRPr>
            </a:lvl1pPr>
            <a:lvl2pPr marL="0" marR="0" lvl="1" indent="0" algn="r" rtl="0">
              <a:spcBef>
                <a:spcPts val="0"/>
              </a:spcBef>
              <a:buNone/>
              <a:defRPr sz="1050">
                <a:solidFill>
                  <a:schemeClr val="lt1"/>
                </a:solidFill>
                <a:latin typeface="Century Gothic"/>
                <a:ea typeface="Century Gothic"/>
                <a:cs typeface="Century Gothic"/>
                <a:sym typeface="Century Gothic"/>
              </a:defRPr>
            </a:lvl2pPr>
            <a:lvl3pPr marL="0" marR="0" lvl="2" indent="0" algn="r" rtl="0">
              <a:spcBef>
                <a:spcPts val="0"/>
              </a:spcBef>
              <a:buNone/>
              <a:defRPr sz="1050">
                <a:solidFill>
                  <a:schemeClr val="lt1"/>
                </a:solidFill>
                <a:latin typeface="Century Gothic"/>
                <a:ea typeface="Century Gothic"/>
                <a:cs typeface="Century Gothic"/>
                <a:sym typeface="Century Gothic"/>
              </a:defRPr>
            </a:lvl3pPr>
            <a:lvl4pPr marL="0" marR="0" lvl="3" indent="0" algn="r" rtl="0">
              <a:spcBef>
                <a:spcPts val="0"/>
              </a:spcBef>
              <a:buNone/>
              <a:defRPr sz="1050">
                <a:solidFill>
                  <a:schemeClr val="lt1"/>
                </a:solidFill>
                <a:latin typeface="Century Gothic"/>
                <a:ea typeface="Century Gothic"/>
                <a:cs typeface="Century Gothic"/>
                <a:sym typeface="Century Gothic"/>
              </a:defRPr>
            </a:lvl4pPr>
            <a:lvl5pPr marL="0" marR="0" lvl="4" indent="0" algn="r" rtl="0">
              <a:spcBef>
                <a:spcPts val="0"/>
              </a:spcBef>
              <a:buNone/>
              <a:defRPr sz="1050">
                <a:solidFill>
                  <a:schemeClr val="lt1"/>
                </a:solidFill>
                <a:latin typeface="Century Gothic"/>
                <a:ea typeface="Century Gothic"/>
                <a:cs typeface="Century Gothic"/>
                <a:sym typeface="Century Gothic"/>
              </a:defRPr>
            </a:lvl5pPr>
            <a:lvl6pPr marL="0" marR="0" lvl="5" indent="0" algn="r" rtl="0">
              <a:spcBef>
                <a:spcPts val="0"/>
              </a:spcBef>
              <a:buNone/>
              <a:defRPr sz="1050">
                <a:solidFill>
                  <a:schemeClr val="lt1"/>
                </a:solidFill>
                <a:latin typeface="Century Gothic"/>
                <a:ea typeface="Century Gothic"/>
                <a:cs typeface="Century Gothic"/>
                <a:sym typeface="Century Gothic"/>
              </a:defRPr>
            </a:lvl6pPr>
            <a:lvl7pPr marL="0" marR="0" lvl="6" indent="0" algn="r" rtl="0">
              <a:spcBef>
                <a:spcPts val="0"/>
              </a:spcBef>
              <a:buNone/>
              <a:defRPr sz="1050">
                <a:solidFill>
                  <a:schemeClr val="lt1"/>
                </a:solidFill>
                <a:latin typeface="Century Gothic"/>
                <a:ea typeface="Century Gothic"/>
                <a:cs typeface="Century Gothic"/>
                <a:sym typeface="Century Gothic"/>
              </a:defRPr>
            </a:lvl7pPr>
            <a:lvl8pPr marL="0" marR="0" lvl="7" indent="0" algn="r" rtl="0">
              <a:spcBef>
                <a:spcPts val="0"/>
              </a:spcBef>
              <a:buNone/>
              <a:defRPr sz="1050">
                <a:solidFill>
                  <a:schemeClr val="lt1"/>
                </a:solidFill>
                <a:latin typeface="Century Gothic"/>
                <a:ea typeface="Century Gothic"/>
                <a:cs typeface="Century Gothic"/>
                <a:sym typeface="Century Gothic"/>
              </a:defRPr>
            </a:lvl8pPr>
            <a:lvl9pPr marL="0" marR="0" lvl="8" indent="0" algn="r" rtl="0">
              <a:spcBef>
                <a:spcPts val="0"/>
              </a:spcBef>
              <a:buNone/>
              <a:defRPr sz="1050">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13"/>
        <p:cNvGrpSpPr/>
        <p:nvPr/>
      </p:nvGrpSpPr>
      <p:grpSpPr>
        <a:xfrm>
          <a:off x="0" y="0"/>
          <a:ext cx="0" cy="0"/>
          <a:chOff x="0" y="0"/>
          <a:chExt cx="0" cy="0"/>
        </a:xfrm>
      </p:grpSpPr>
      <p:sp>
        <p:nvSpPr>
          <p:cNvPr id="114" name="Shape 114"/>
          <p:cNvSpPr txBox="1">
            <a:spLocks noGrp="1"/>
          </p:cNvSpPr>
          <p:nvPr>
            <p:ph type="title"/>
          </p:nvPr>
        </p:nvSpPr>
        <p:spPr>
          <a:xfrm>
            <a:off x="2895600" y="762000"/>
            <a:ext cx="8610599" cy="1295400"/>
          </a:xfrm>
          <a:prstGeom prst="rect">
            <a:avLst/>
          </a:prstGeom>
          <a:noFill/>
          <a:ln>
            <a:noFill/>
          </a:ln>
        </p:spPr>
        <p:txBody>
          <a:bodyPr spcFirstLastPara="1" wrap="square" lIns="91425" tIns="91425" rIns="91425" bIns="91425" anchor="ctr" anchorCtr="0"/>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5" name="Shape 115"/>
          <p:cNvSpPr txBox="1">
            <a:spLocks noGrp="1"/>
          </p:cNvSpPr>
          <p:nvPr>
            <p:ph type="body" idx="1"/>
          </p:nvPr>
        </p:nvSpPr>
        <p:spPr>
          <a:xfrm>
            <a:off x="688618" y="4191000"/>
            <a:ext cx="3451582" cy="682765"/>
          </a:xfrm>
          <a:prstGeom prst="rect">
            <a:avLst/>
          </a:prstGeom>
          <a:noFill/>
          <a:ln>
            <a:noFill/>
          </a:ln>
        </p:spPr>
        <p:txBody>
          <a:bodyPr spcFirstLastPara="1" wrap="square" lIns="91425" tIns="91425" rIns="91425" bIns="91425" anchor="b" anchorCtr="0"/>
          <a:lstStyle>
            <a:lvl1pPr marL="457200" marR="0" lvl="0" indent="-228600" algn="l" rtl="0">
              <a:lnSpc>
                <a:spcPct val="90000"/>
              </a:lnSpc>
              <a:spcBef>
                <a:spcPts val="1000"/>
              </a:spcBef>
              <a:spcAft>
                <a:spcPts val="0"/>
              </a:spcAft>
              <a:buClr>
                <a:schemeClr val="lt1"/>
              </a:buClr>
              <a:buSzPts val="2400"/>
              <a:buFont typeface="Arial"/>
              <a:buNone/>
              <a:defRPr sz="24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2000"/>
              <a:buFont typeface="Arial"/>
              <a:buNone/>
              <a:defRPr sz="2000" b="1"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800"/>
              <a:buFont typeface="Arial"/>
              <a:buNone/>
              <a:defRPr sz="1800" b="1"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16" name="Shape 116"/>
          <p:cNvSpPr>
            <a:spLocks noGrp="1"/>
          </p:cNvSpPr>
          <p:nvPr>
            <p:ph type="pic" idx="2"/>
          </p:nvPr>
        </p:nvSpPr>
        <p:spPr>
          <a:xfrm>
            <a:off x="688618" y="2362200"/>
            <a:ext cx="3451582" cy="1524000"/>
          </a:xfrm>
          <a:prstGeom prst="roundRect">
            <a:avLst>
              <a:gd name="adj" fmla="val 0"/>
            </a:avLst>
          </a:prstGeom>
          <a:noFill/>
          <a:ln>
            <a:noFill/>
          </a:ln>
          <a:effectLst>
            <a:outerShdw blurRad="50800" dist="50800" dir="5400000" algn="tl" rotWithShape="0">
              <a:srgbClr val="000000">
                <a:alpha val="42745"/>
              </a:srgbClr>
            </a:outerShdw>
          </a:effectLst>
        </p:spPr>
        <p:txBody>
          <a:bodyPr spcFirstLastPara="1" wrap="square" lIns="91425" tIns="91425" rIns="91425" bIns="91425" anchor="t" anchorCtr="0"/>
          <a:lstStyle>
            <a:lvl1pPr marR="0" lvl="0" algn="ctr" rtl="0">
              <a:lnSpc>
                <a:spcPct val="90000"/>
              </a:lnSpc>
              <a:spcBef>
                <a:spcPts val="10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R="0" lvl="1"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2pPr>
            <a:lvl3pPr marR="0" lvl="2"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3pPr>
            <a:lvl4pPr marR="0" lvl="3"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R="0" lvl="4"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R="0" lvl="5"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R="0" lvl="6"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R="0" lvl="7"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R="0" lvl="8"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17" name="Shape 117"/>
          <p:cNvSpPr txBox="1">
            <a:spLocks noGrp="1"/>
          </p:cNvSpPr>
          <p:nvPr>
            <p:ph type="body" idx="3"/>
          </p:nvPr>
        </p:nvSpPr>
        <p:spPr>
          <a:xfrm>
            <a:off x="688618" y="4873764"/>
            <a:ext cx="3451582" cy="1344921"/>
          </a:xfrm>
          <a:prstGeom prst="rect">
            <a:avLst/>
          </a:prstGeom>
          <a:noFill/>
          <a:ln>
            <a:noFill/>
          </a:ln>
        </p:spPr>
        <p:txBody>
          <a:bodyPr spcFirstLastPara="1" wrap="square" lIns="91425" tIns="91425" rIns="91425" bIns="91425" anchor="t" anchorCtr="0"/>
          <a:lstStyle>
            <a:lvl1pPr marL="457200" marR="0" lvl="0" indent="-228600" algn="l" rtl="0">
              <a:lnSpc>
                <a:spcPct val="90000"/>
              </a:lnSpc>
              <a:spcBef>
                <a:spcPts val="1000"/>
              </a:spcBef>
              <a:spcAft>
                <a:spcPts val="0"/>
              </a:spcAft>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18" name="Shape 118"/>
          <p:cNvSpPr txBox="1">
            <a:spLocks noGrp="1"/>
          </p:cNvSpPr>
          <p:nvPr>
            <p:ph type="body" idx="4"/>
          </p:nvPr>
        </p:nvSpPr>
        <p:spPr>
          <a:xfrm>
            <a:off x="4374263" y="4191000"/>
            <a:ext cx="3448935" cy="682765"/>
          </a:xfrm>
          <a:prstGeom prst="rect">
            <a:avLst/>
          </a:prstGeom>
          <a:noFill/>
          <a:ln>
            <a:noFill/>
          </a:ln>
        </p:spPr>
        <p:txBody>
          <a:bodyPr spcFirstLastPara="1" wrap="square" lIns="91425" tIns="91425" rIns="91425" bIns="91425" anchor="b" anchorCtr="0"/>
          <a:lstStyle>
            <a:lvl1pPr marL="457200" marR="0" lvl="0" indent="-228600" algn="l" rtl="0">
              <a:lnSpc>
                <a:spcPct val="90000"/>
              </a:lnSpc>
              <a:spcBef>
                <a:spcPts val="1000"/>
              </a:spcBef>
              <a:spcAft>
                <a:spcPts val="0"/>
              </a:spcAft>
              <a:buClr>
                <a:schemeClr val="lt1"/>
              </a:buClr>
              <a:buSzPts val="2400"/>
              <a:buFont typeface="Arial"/>
              <a:buNone/>
              <a:defRPr sz="24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2000"/>
              <a:buFont typeface="Arial"/>
              <a:buNone/>
              <a:defRPr sz="2000" b="1"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800"/>
              <a:buFont typeface="Arial"/>
              <a:buNone/>
              <a:defRPr sz="1800" b="1"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19" name="Shape 119"/>
          <p:cNvSpPr>
            <a:spLocks noGrp="1"/>
          </p:cNvSpPr>
          <p:nvPr>
            <p:ph type="pic" idx="5"/>
          </p:nvPr>
        </p:nvSpPr>
        <p:spPr>
          <a:xfrm>
            <a:off x="4374263" y="2362200"/>
            <a:ext cx="3448936" cy="1524000"/>
          </a:xfrm>
          <a:prstGeom prst="roundRect">
            <a:avLst>
              <a:gd name="adj" fmla="val 0"/>
            </a:avLst>
          </a:prstGeom>
          <a:noFill/>
          <a:ln>
            <a:noFill/>
          </a:ln>
          <a:effectLst>
            <a:outerShdw blurRad="50800" dist="50800" dir="5400000" algn="tl" rotWithShape="0">
              <a:srgbClr val="000000">
                <a:alpha val="42745"/>
              </a:srgbClr>
            </a:outerShdw>
          </a:effectLst>
        </p:spPr>
        <p:txBody>
          <a:bodyPr spcFirstLastPara="1" wrap="square" lIns="91425" tIns="91425" rIns="91425" bIns="91425" anchor="t" anchorCtr="0"/>
          <a:lstStyle>
            <a:lvl1pPr marR="0" lvl="0" algn="ctr" rtl="0">
              <a:lnSpc>
                <a:spcPct val="90000"/>
              </a:lnSpc>
              <a:spcBef>
                <a:spcPts val="10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R="0" lvl="1"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2pPr>
            <a:lvl3pPr marR="0" lvl="2"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3pPr>
            <a:lvl4pPr marR="0" lvl="3"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R="0" lvl="4"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R="0" lvl="5"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R="0" lvl="6"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R="0" lvl="7"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R="0" lvl="8"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20" name="Shape 120"/>
          <p:cNvSpPr txBox="1">
            <a:spLocks noGrp="1"/>
          </p:cNvSpPr>
          <p:nvPr>
            <p:ph type="body" idx="6"/>
          </p:nvPr>
        </p:nvSpPr>
        <p:spPr>
          <a:xfrm>
            <a:off x="4374264" y="4873763"/>
            <a:ext cx="3448935" cy="1344921"/>
          </a:xfrm>
          <a:prstGeom prst="rect">
            <a:avLst/>
          </a:prstGeom>
          <a:noFill/>
          <a:ln>
            <a:noFill/>
          </a:ln>
        </p:spPr>
        <p:txBody>
          <a:bodyPr spcFirstLastPara="1" wrap="square" lIns="91425" tIns="91425" rIns="91425" bIns="91425" anchor="t" anchorCtr="0"/>
          <a:lstStyle>
            <a:lvl1pPr marL="457200" marR="0" lvl="0" indent="-228600" algn="l" rtl="0">
              <a:lnSpc>
                <a:spcPct val="90000"/>
              </a:lnSpc>
              <a:spcBef>
                <a:spcPts val="1000"/>
              </a:spcBef>
              <a:spcAft>
                <a:spcPts val="0"/>
              </a:spcAft>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21" name="Shape 121"/>
          <p:cNvSpPr txBox="1">
            <a:spLocks noGrp="1"/>
          </p:cNvSpPr>
          <p:nvPr>
            <p:ph type="body" idx="7"/>
          </p:nvPr>
        </p:nvSpPr>
        <p:spPr>
          <a:xfrm>
            <a:off x="8049731" y="4191000"/>
            <a:ext cx="3456469" cy="682765"/>
          </a:xfrm>
          <a:prstGeom prst="rect">
            <a:avLst/>
          </a:prstGeom>
          <a:noFill/>
          <a:ln>
            <a:noFill/>
          </a:ln>
        </p:spPr>
        <p:txBody>
          <a:bodyPr spcFirstLastPara="1" wrap="square" lIns="91425" tIns="91425" rIns="91425" bIns="91425" anchor="b" anchorCtr="0"/>
          <a:lstStyle>
            <a:lvl1pPr marL="457200" marR="0" lvl="0" indent="-228600" algn="l" rtl="0">
              <a:lnSpc>
                <a:spcPct val="90000"/>
              </a:lnSpc>
              <a:spcBef>
                <a:spcPts val="1000"/>
              </a:spcBef>
              <a:spcAft>
                <a:spcPts val="0"/>
              </a:spcAft>
              <a:buClr>
                <a:schemeClr val="lt1"/>
              </a:buClr>
              <a:buSzPts val="2400"/>
              <a:buFont typeface="Arial"/>
              <a:buNone/>
              <a:defRPr sz="24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2000"/>
              <a:buFont typeface="Arial"/>
              <a:buNone/>
              <a:defRPr sz="2000" b="1"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800"/>
              <a:buFont typeface="Arial"/>
              <a:buNone/>
              <a:defRPr sz="1800" b="1"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22" name="Shape 122"/>
          <p:cNvSpPr>
            <a:spLocks noGrp="1"/>
          </p:cNvSpPr>
          <p:nvPr>
            <p:ph type="pic" idx="8"/>
          </p:nvPr>
        </p:nvSpPr>
        <p:spPr>
          <a:xfrm>
            <a:off x="8049855" y="2362200"/>
            <a:ext cx="3447878" cy="1524000"/>
          </a:xfrm>
          <a:prstGeom prst="roundRect">
            <a:avLst>
              <a:gd name="adj" fmla="val 0"/>
            </a:avLst>
          </a:prstGeom>
          <a:noFill/>
          <a:ln>
            <a:noFill/>
          </a:ln>
          <a:effectLst>
            <a:outerShdw blurRad="50800" dist="50800" dir="5400000" algn="tl" rotWithShape="0">
              <a:srgbClr val="000000">
                <a:alpha val="42745"/>
              </a:srgbClr>
            </a:outerShdw>
          </a:effectLst>
        </p:spPr>
        <p:txBody>
          <a:bodyPr spcFirstLastPara="1" wrap="square" lIns="91425" tIns="91425" rIns="91425" bIns="91425" anchor="t" anchorCtr="0"/>
          <a:lstStyle>
            <a:lvl1pPr marR="0" lvl="0" algn="ctr" rtl="0">
              <a:lnSpc>
                <a:spcPct val="90000"/>
              </a:lnSpc>
              <a:spcBef>
                <a:spcPts val="10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R="0" lvl="1"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2pPr>
            <a:lvl3pPr marR="0" lvl="2"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3pPr>
            <a:lvl4pPr marR="0" lvl="3"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R="0" lvl="4"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R="0" lvl="5"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R="0" lvl="6"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R="0" lvl="7"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R="0" lvl="8"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23" name="Shape 123"/>
          <p:cNvSpPr txBox="1">
            <a:spLocks noGrp="1"/>
          </p:cNvSpPr>
          <p:nvPr>
            <p:ph type="body" idx="9"/>
          </p:nvPr>
        </p:nvSpPr>
        <p:spPr>
          <a:xfrm>
            <a:off x="8049731" y="4873761"/>
            <a:ext cx="3452445" cy="1344921"/>
          </a:xfrm>
          <a:prstGeom prst="rect">
            <a:avLst/>
          </a:prstGeom>
          <a:noFill/>
          <a:ln>
            <a:noFill/>
          </a:ln>
        </p:spPr>
        <p:txBody>
          <a:bodyPr spcFirstLastPara="1" wrap="square" lIns="91425" tIns="91425" rIns="91425" bIns="91425" anchor="t" anchorCtr="0"/>
          <a:lstStyle>
            <a:lvl1pPr marL="457200" marR="0" lvl="0" indent="-228600" algn="l" rtl="0">
              <a:lnSpc>
                <a:spcPct val="90000"/>
              </a:lnSpc>
              <a:spcBef>
                <a:spcPts val="1000"/>
              </a:spcBef>
              <a:spcAft>
                <a:spcPts val="0"/>
              </a:spcAft>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24" name="Shape 124"/>
          <p:cNvSpPr txBox="1">
            <a:spLocks noGrp="1"/>
          </p:cNvSpPr>
          <p:nvPr>
            <p:ph type="dt" idx="10"/>
          </p:nvPr>
        </p:nvSpPr>
        <p:spPr>
          <a:xfrm>
            <a:off x="8595360" y="6356350"/>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25" name="Shape 125"/>
          <p:cNvSpPr txBox="1">
            <a:spLocks noGrp="1"/>
          </p:cNvSpPr>
          <p:nvPr>
            <p:ph type="ftr" idx="11"/>
          </p:nvPr>
        </p:nvSpPr>
        <p:spPr>
          <a:xfrm>
            <a:off x="685800" y="6355845"/>
            <a:ext cx="7772400"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26" name="Shape 126"/>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a:solidFill>
                  <a:schemeClr val="lt1"/>
                </a:solidFill>
                <a:latin typeface="Century Gothic"/>
                <a:ea typeface="Century Gothic"/>
                <a:cs typeface="Century Gothic"/>
                <a:sym typeface="Century Gothic"/>
              </a:defRPr>
            </a:lvl1pPr>
            <a:lvl2pPr marL="0" marR="0" lvl="1" indent="0" algn="r" rtl="0">
              <a:spcBef>
                <a:spcPts val="0"/>
              </a:spcBef>
              <a:buNone/>
              <a:defRPr sz="1050">
                <a:solidFill>
                  <a:schemeClr val="lt1"/>
                </a:solidFill>
                <a:latin typeface="Century Gothic"/>
                <a:ea typeface="Century Gothic"/>
                <a:cs typeface="Century Gothic"/>
                <a:sym typeface="Century Gothic"/>
              </a:defRPr>
            </a:lvl2pPr>
            <a:lvl3pPr marL="0" marR="0" lvl="2" indent="0" algn="r" rtl="0">
              <a:spcBef>
                <a:spcPts val="0"/>
              </a:spcBef>
              <a:buNone/>
              <a:defRPr sz="1050">
                <a:solidFill>
                  <a:schemeClr val="lt1"/>
                </a:solidFill>
                <a:latin typeface="Century Gothic"/>
                <a:ea typeface="Century Gothic"/>
                <a:cs typeface="Century Gothic"/>
                <a:sym typeface="Century Gothic"/>
              </a:defRPr>
            </a:lvl3pPr>
            <a:lvl4pPr marL="0" marR="0" lvl="3" indent="0" algn="r" rtl="0">
              <a:spcBef>
                <a:spcPts val="0"/>
              </a:spcBef>
              <a:buNone/>
              <a:defRPr sz="1050">
                <a:solidFill>
                  <a:schemeClr val="lt1"/>
                </a:solidFill>
                <a:latin typeface="Century Gothic"/>
                <a:ea typeface="Century Gothic"/>
                <a:cs typeface="Century Gothic"/>
                <a:sym typeface="Century Gothic"/>
              </a:defRPr>
            </a:lvl4pPr>
            <a:lvl5pPr marL="0" marR="0" lvl="4" indent="0" algn="r" rtl="0">
              <a:spcBef>
                <a:spcPts val="0"/>
              </a:spcBef>
              <a:buNone/>
              <a:defRPr sz="1050">
                <a:solidFill>
                  <a:schemeClr val="lt1"/>
                </a:solidFill>
                <a:latin typeface="Century Gothic"/>
                <a:ea typeface="Century Gothic"/>
                <a:cs typeface="Century Gothic"/>
                <a:sym typeface="Century Gothic"/>
              </a:defRPr>
            </a:lvl5pPr>
            <a:lvl6pPr marL="0" marR="0" lvl="5" indent="0" algn="r" rtl="0">
              <a:spcBef>
                <a:spcPts val="0"/>
              </a:spcBef>
              <a:buNone/>
              <a:defRPr sz="1050">
                <a:solidFill>
                  <a:schemeClr val="lt1"/>
                </a:solidFill>
                <a:latin typeface="Century Gothic"/>
                <a:ea typeface="Century Gothic"/>
                <a:cs typeface="Century Gothic"/>
                <a:sym typeface="Century Gothic"/>
              </a:defRPr>
            </a:lvl6pPr>
            <a:lvl7pPr marL="0" marR="0" lvl="6" indent="0" algn="r" rtl="0">
              <a:spcBef>
                <a:spcPts val="0"/>
              </a:spcBef>
              <a:buNone/>
              <a:defRPr sz="1050">
                <a:solidFill>
                  <a:schemeClr val="lt1"/>
                </a:solidFill>
                <a:latin typeface="Century Gothic"/>
                <a:ea typeface="Century Gothic"/>
                <a:cs typeface="Century Gothic"/>
                <a:sym typeface="Century Gothic"/>
              </a:defRPr>
            </a:lvl7pPr>
            <a:lvl8pPr marL="0" marR="0" lvl="7" indent="0" algn="r" rtl="0">
              <a:spcBef>
                <a:spcPts val="0"/>
              </a:spcBef>
              <a:buNone/>
              <a:defRPr sz="1050">
                <a:solidFill>
                  <a:schemeClr val="lt1"/>
                </a:solidFill>
                <a:latin typeface="Century Gothic"/>
                <a:ea typeface="Century Gothic"/>
                <a:cs typeface="Century Gothic"/>
                <a:sym typeface="Century Gothic"/>
              </a:defRPr>
            </a:lvl8pPr>
            <a:lvl9pPr marL="0" marR="0" lvl="8" indent="0" algn="r" rtl="0">
              <a:spcBef>
                <a:spcPts val="0"/>
              </a:spcBef>
              <a:buNone/>
              <a:defRPr sz="1050">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7"/>
        <p:cNvGrpSpPr/>
        <p:nvPr/>
      </p:nvGrpSpPr>
      <p:grpSpPr>
        <a:xfrm>
          <a:off x="0" y="0"/>
          <a:ext cx="0" cy="0"/>
          <a:chOff x="0" y="0"/>
          <a:chExt cx="0" cy="0"/>
        </a:xfrm>
      </p:grpSpPr>
      <p:sp>
        <p:nvSpPr>
          <p:cNvPr id="128" name="Shape 128"/>
          <p:cNvSpPr txBox="1">
            <a:spLocks noGrp="1"/>
          </p:cNvSpPr>
          <p:nvPr>
            <p:ph type="title"/>
          </p:nvPr>
        </p:nvSpPr>
        <p:spPr>
          <a:xfrm>
            <a:off x="2895600" y="764373"/>
            <a:ext cx="8610600" cy="1293028"/>
          </a:xfrm>
          <a:prstGeom prst="rect">
            <a:avLst/>
          </a:prstGeom>
          <a:noFill/>
          <a:ln>
            <a:noFill/>
          </a:ln>
        </p:spPr>
        <p:txBody>
          <a:bodyPr spcFirstLastPara="1" wrap="square" lIns="91425" tIns="91425" rIns="91425" bIns="91425" anchor="ctr" anchorCtr="0"/>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9" name="Shape 129"/>
          <p:cNvSpPr txBox="1">
            <a:spLocks noGrp="1"/>
          </p:cNvSpPr>
          <p:nvPr>
            <p:ph type="body" idx="1"/>
          </p:nvPr>
        </p:nvSpPr>
        <p:spPr>
          <a:xfrm rot="5400000">
            <a:off x="4083937" y="-1203579"/>
            <a:ext cx="4024125" cy="10820400"/>
          </a:xfrm>
          <a:prstGeom prst="rect">
            <a:avLst/>
          </a:prstGeom>
          <a:noFill/>
          <a:ln>
            <a:noFill/>
          </a:ln>
        </p:spPr>
        <p:txBody>
          <a:bodyPr spcFirstLastPara="1" wrap="square" lIns="91425" tIns="91425" rIns="91425" bIns="91425" anchor="t" anchorCtr="0"/>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30" name="Shape 130"/>
          <p:cNvSpPr txBox="1">
            <a:spLocks noGrp="1"/>
          </p:cNvSpPr>
          <p:nvPr>
            <p:ph type="dt" idx="10"/>
          </p:nvPr>
        </p:nvSpPr>
        <p:spPr>
          <a:xfrm>
            <a:off x="8595360" y="6356350"/>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1" name="Shape 131"/>
          <p:cNvSpPr txBox="1">
            <a:spLocks noGrp="1"/>
          </p:cNvSpPr>
          <p:nvPr>
            <p:ph type="ftr" idx="11"/>
          </p:nvPr>
        </p:nvSpPr>
        <p:spPr>
          <a:xfrm>
            <a:off x="685800" y="6355845"/>
            <a:ext cx="7772400"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2" name="Shape 13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a:solidFill>
                  <a:schemeClr val="lt1"/>
                </a:solidFill>
                <a:latin typeface="Century Gothic"/>
                <a:ea typeface="Century Gothic"/>
                <a:cs typeface="Century Gothic"/>
                <a:sym typeface="Century Gothic"/>
              </a:defRPr>
            </a:lvl1pPr>
            <a:lvl2pPr marL="0" marR="0" lvl="1" indent="0" algn="r" rtl="0">
              <a:spcBef>
                <a:spcPts val="0"/>
              </a:spcBef>
              <a:buNone/>
              <a:defRPr sz="1050">
                <a:solidFill>
                  <a:schemeClr val="lt1"/>
                </a:solidFill>
                <a:latin typeface="Century Gothic"/>
                <a:ea typeface="Century Gothic"/>
                <a:cs typeface="Century Gothic"/>
                <a:sym typeface="Century Gothic"/>
              </a:defRPr>
            </a:lvl2pPr>
            <a:lvl3pPr marL="0" marR="0" lvl="2" indent="0" algn="r" rtl="0">
              <a:spcBef>
                <a:spcPts val="0"/>
              </a:spcBef>
              <a:buNone/>
              <a:defRPr sz="1050">
                <a:solidFill>
                  <a:schemeClr val="lt1"/>
                </a:solidFill>
                <a:latin typeface="Century Gothic"/>
                <a:ea typeface="Century Gothic"/>
                <a:cs typeface="Century Gothic"/>
                <a:sym typeface="Century Gothic"/>
              </a:defRPr>
            </a:lvl3pPr>
            <a:lvl4pPr marL="0" marR="0" lvl="3" indent="0" algn="r" rtl="0">
              <a:spcBef>
                <a:spcPts val="0"/>
              </a:spcBef>
              <a:buNone/>
              <a:defRPr sz="1050">
                <a:solidFill>
                  <a:schemeClr val="lt1"/>
                </a:solidFill>
                <a:latin typeface="Century Gothic"/>
                <a:ea typeface="Century Gothic"/>
                <a:cs typeface="Century Gothic"/>
                <a:sym typeface="Century Gothic"/>
              </a:defRPr>
            </a:lvl4pPr>
            <a:lvl5pPr marL="0" marR="0" lvl="4" indent="0" algn="r" rtl="0">
              <a:spcBef>
                <a:spcPts val="0"/>
              </a:spcBef>
              <a:buNone/>
              <a:defRPr sz="1050">
                <a:solidFill>
                  <a:schemeClr val="lt1"/>
                </a:solidFill>
                <a:latin typeface="Century Gothic"/>
                <a:ea typeface="Century Gothic"/>
                <a:cs typeface="Century Gothic"/>
                <a:sym typeface="Century Gothic"/>
              </a:defRPr>
            </a:lvl5pPr>
            <a:lvl6pPr marL="0" marR="0" lvl="5" indent="0" algn="r" rtl="0">
              <a:spcBef>
                <a:spcPts val="0"/>
              </a:spcBef>
              <a:buNone/>
              <a:defRPr sz="1050">
                <a:solidFill>
                  <a:schemeClr val="lt1"/>
                </a:solidFill>
                <a:latin typeface="Century Gothic"/>
                <a:ea typeface="Century Gothic"/>
                <a:cs typeface="Century Gothic"/>
                <a:sym typeface="Century Gothic"/>
              </a:defRPr>
            </a:lvl6pPr>
            <a:lvl7pPr marL="0" marR="0" lvl="6" indent="0" algn="r" rtl="0">
              <a:spcBef>
                <a:spcPts val="0"/>
              </a:spcBef>
              <a:buNone/>
              <a:defRPr sz="1050">
                <a:solidFill>
                  <a:schemeClr val="lt1"/>
                </a:solidFill>
                <a:latin typeface="Century Gothic"/>
                <a:ea typeface="Century Gothic"/>
                <a:cs typeface="Century Gothic"/>
                <a:sym typeface="Century Gothic"/>
              </a:defRPr>
            </a:lvl7pPr>
            <a:lvl8pPr marL="0" marR="0" lvl="7" indent="0" algn="r" rtl="0">
              <a:spcBef>
                <a:spcPts val="0"/>
              </a:spcBef>
              <a:buNone/>
              <a:defRPr sz="1050">
                <a:solidFill>
                  <a:schemeClr val="lt1"/>
                </a:solidFill>
                <a:latin typeface="Century Gothic"/>
                <a:ea typeface="Century Gothic"/>
                <a:cs typeface="Century Gothic"/>
                <a:sym typeface="Century Gothic"/>
              </a:defRPr>
            </a:lvl8pPr>
            <a:lvl9pPr marL="0" marR="0" lvl="8" indent="0" algn="r" rtl="0">
              <a:spcBef>
                <a:spcPts val="0"/>
              </a:spcBef>
              <a:buNone/>
              <a:defRPr sz="1050">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133"/>
        <p:cNvGrpSpPr/>
        <p:nvPr/>
      </p:nvGrpSpPr>
      <p:grpSpPr>
        <a:xfrm>
          <a:off x="0" y="0"/>
          <a:ext cx="0" cy="0"/>
          <a:chOff x="0" y="0"/>
          <a:chExt cx="0" cy="0"/>
        </a:xfrm>
      </p:grpSpPr>
      <p:pic>
        <p:nvPicPr>
          <p:cNvPr id="134" name="Shape 134"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35" name="Shape 135"/>
          <p:cNvSpPr txBox="1">
            <a:spLocks noGrp="1"/>
          </p:cNvSpPr>
          <p:nvPr>
            <p:ph type="title"/>
          </p:nvPr>
        </p:nvSpPr>
        <p:spPr>
          <a:xfrm rot="5400000">
            <a:off x="8525933" y="1667933"/>
            <a:ext cx="3903133" cy="2057400"/>
          </a:xfrm>
          <a:prstGeom prst="rect">
            <a:avLst/>
          </a:prstGeom>
          <a:noFill/>
          <a:ln>
            <a:noFill/>
          </a:ln>
        </p:spPr>
        <p:txBody>
          <a:bodyPr spcFirstLastPara="1" wrap="square" lIns="91425" tIns="91425" rIns="91425" bIns="91425" anchor="ctr" anchorCtr="0"/>
          <a:lstStyle>
            <a:lvl1pPr marR="0" lvl="0" algn="l"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6" name="Shape 136"/>
          <p:cNvSpPr txBox="1">
            <a:spLocks noGrp="1"/>
          </p:cNvSpPr>
          <p:nvPr>
            <p:ph type="body" idx="1"/>
          </p:nvPr>
        </p:nvSpPr>
        <p:spPr>
          <a:xfrm rot="5400000">
            <a:off x="3175000" y="-1405467"/>
            <a:ext cx="3903133" cy="8204201"/>
          </a:xfrm>
          <a:prstGeom prst="rect">
            <a:avLst/>
          </a:prstGeom>
          <a:noFill/>
          <a:ln>
            <a:noFill/>
          </a:ln>
        </p:spPr>
        <p:txBody>
          <a:bodyPr spcFirstLastPara="1" wrap="square" lIns="91425" tIns="91425" rIns="91425" bIns="91425" anchor="t" anchorCtr="0"/>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37" name="Shape 137"/>
          <p:cNvSpPr txBox="1">
            <a:spLocks noGrp="1"/>
          </p:cNvSpPr>
          <p:nvPr>
            <p:ph type="dt" idx="10"/>
          </p:nvPr>
        </p:nvSpPr>
        <p:spPr>
          <a:xfrm>
            <a:off x="7814452" y="379941"/>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8" name="Shape 138"/>
          <p:cNvSpPr txBox="1">
            <a:spLocks noGrp="1"/>
          </p:cNvSpPr>
          <p:nvPr>
            <p:ph type="ftr" idx="11"/>
          </p:nvPr>
        </p:nvSpPr>
        <p:spPr>
          <a:xfrm>
            <a:off x="685800" y="381000"/>
            <a:ext cx="6991492"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9" name="Shape 139"/>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a:solidFill>
                  <a:schemeClr val="lt1"/>
                </a:solidFill>
                <a:latin typeface="Century Gothic"/>
                <a:ea typeface="Century Gothic"/>
                <a:cs typeface="Century Gothic"/>
                <a:sym typeface="Century Gothic"/>
              </a:defRPr>
            </a:lvl1pPr>
            <a:lvl2pPr marL="0" marR="0" lvl="1" indent="0" algn="r" rtl="0">
              <a:spcBef>
                <a:spcPts val="0"/>
              </a:spcBef>
              <a:buNone/>
              <a:defRPr sz="1050">
                <a:solidFill>
                  <a:schemeClr val="lt1"/>
                </a:solidFill>
                <a:latin typeface="Century Gothic"/>
                <a:ea typeface="Century Gothic"/>
                <a:cs typeface="Century Gothic"/>
                <a:sym typeface="Century Gothic"/>
              </a:defRPr>
            </a:lvl2pPr>
            <a:lvl3pPr marL="0" marR="0" lvl="2" indent="0" algn="r" rtl="0">
              <a:spcBef>
                <a:spcPts val="0"/>
              </a:spcBef>
              <a:buNone/>
              <a:defRPr sz="1050">
                <a:solidFill>
                  <a:schemeClr val="lt1"/>
                </a:solidFill>
                <a:latin typeface="Century Gothic"/>
                <a:ea typeface="Century Gothic"/>
                <a:cs typeface="Century Gothic"/>
                <a:sym typeface="Century Gothic"/>
              </a:defRPr>
            </a:lvl3pPr>
            <a:lvl4pPr marL="0" marR="0" lvl="3" indent="0" algn="r" rtl="0">
              <a:spcBef>
                <a:spcPts val="0"/>
              </a:spcBef>
              <a:buNone/>
              <a:defRPr sz="1050">
                <a:solidFill>
                  <a:schemeClr val="lt1"/>
                </a:solidFill>
                <a:latin typeface="Century Gothic"/>
                <a:ea typeface="Century Gothic"/>
                <a:cs typeface="Century Gothic"/>
                <a:sym typeface="Century Gothic"/>
              </a:defRPr>
            </a:lvl4pPr>
            <a:lvl5pPr marL="0" marR="0" lvl="4" indent="0" algn="r" rtl="0">
              <a:spcBef>
                <a:spcPts val="0"/>
              </a:spcBef>
              <a:buNone/>
              <a:defRPr sz="1050">
                <a:solidFill>
                  <a:schemeClr val="lt1"/>
                </a:solidFill>
                <a:latin typeface="Century Gothic"/>
                <a:ea typeface="Century Gothic"/>
                <a:cs typeface="Century Gothic"/>
                <a:sym typeface="Century Gothic"/>
              </a:defRPr>
            </a:lvl5pPr>
            <a:lvl6pPr marL="0" marR="0" lvl="5" indent="0" algn="r" rtl="0">
              <a:spcBef>
                <a:spcPts val="0"/>
              </a:spcBef>
              <a:buNone/>
              <a:defRPr sz="1050">
                <a:solidFill>
                  <a:schemeClr val="lt1"/>
                </a:solidFill>
                <a:latin typeface="Century Gothic"/>
                <a:ea typeface="Century Gothic"/>
                <a:cs typeface="Century Gothic"/>
                <a:sym typeface="Century Gothic"/>
              </a:defRPr>
            </a:lvl6pPr>
            <a:lvl7pPr marL="0" marR="0" lvl="6" indent="0" algn="r" rtl="0">
              <a:spcBef>
                <a:spcPts val="0"/>
              </a:spcBef>
              <a:buNone/>
              <a:defRPr sz="1050">
                <a:solidFill>
                  <a:schemeClr val="lt1"/>
                </a:solidFill>
                <a:latin typeface="Century Gothic"/>
                <a:ea typeface="Century Gothic"/>
                <a:cs typeface="Century Gothic"/>
                <a:sym typeface="Century Gothic"/>
              </a:defRPr>
            </a:lvl7pPr>
            <a:lvl8pPr marL="0" marR="0" lvl="7" indent="0" algn="r" rtl="0">
              <a:spcBef>
                <a:spcPts val="0"/>
              </a:spcBef>
              <a:buNone/>
              <a:defRPr sz="1050">
                <a:solidFill>
                  <a:schemeClr val="lt1"/>
                </a:solidFill>
                <a:latin typeface="Century Gothic"/>
                <a:ea typeface="Century Gothic"/>
                <a:cs typeface="Century Gothic"/>
                <a:sym typeface="Century Gothic"/>
              </a:defRPr>
            </a:lvl8pPr>
            <a:lvl9pPr marL="0" marR="0" lvl="8" indent="0" algn="r" rtl="0">
              <a:spcBef>
                <a:spcPts val="0"/>
              </a:spcBef>
              <a:buNone/>
              <a:defRPr sz="1050">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pic>
        <p:nvPicPr>
          <p:cNvPr id="6" name="Shape 6" descr="C0-HD-TOP.png"/>
          <p:cNvPicPr preferRelativeResize="0"/>
          <p:nvPr/>
        </p:nvPicPr>
        <p:blipFill rotWithShape="1">
          <a:blip r:embed="rId19">
            <a:alphaModFix/>
          </a:blip>
          <a:srcRect/>
          <a:stretch/>
        </p:blipFill>
        <p:spPr>
          <a:xfrm>
            <a:off x="0" y="0"/>
            <a:ext cx="12192000" cy="1441450"/>
          </a:xfrm>
          <a:prstGeom prst="rect">
            <a:avLst/>
          </a:prstGeom>
          <a:noFill/>
          <a:ln>
            <a:noFill/>
          </a:ln>
        </p:spPr>
      </p:pic>
      <p:sp>
        <p:nvSpPr>
          <p:cNvPr id="7" name="Shape 7"/>
          <p:cNvSpPr txBox="1">
            <a:spLocks noGrp="1"/>
          </p:cNvSpPr>
          <p:nvPr>
            <p:ph type="title"/>
          </p:nvPr>
        </p:nvSpPr>
        <p:spPr>
          <a:xfrm>
            <a:off x="2895600" y="764373"/>
            <a:ext cx="8610600" cy="1293028"/>
          </a:xfrm>
          <a:prstGeom prst="rect">
            <a:avLst/>
          </a:prstGeom>
          <a:noFill/>
          <a:ln>
            <a:noFill/>
          </a:ln>
        </p:spPr>
        <p:txBody>
          <a:bodyPr spcFirstLastPara="1" wrap="square" lIns="91425" tIns="91425" rIns="91425" bIns="91425" anchor="ctr" anchorCtr="0"/>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 name="Shape 8"/>
          <p:cNvSpPr txBox="1">
            <a:spLocks noGrp="1"/>
          </p:cNvSpPr>
          <p:nvPr>
            <p:ph type="body" idx="1"/>
          </p:nvPr>
        </p:nvSpPr>
        <p:spPr>
          <a:xfrm>
            <a:off x="685800" y="2194560"/>
            <a:ext cx="10820400" cy="4024125"/>
          </a:xfrm>
          <a:prstGeom prst="rect">
            <a:avLst/>
          </a:prstGeom>
          <a:noFill/>
          <a:ln>
            <a:noFill/>
          </a:ln>
        </p:spPr>
        <p:txBody>
          <a:bodyPr spcFirstLastPara="1" wrap="square" lIns="91425" tIns="91425" rIns="91425" bIns="91425" anchor="t" anchorCtr="0"/>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9" name="Shape 9"/>
          <p:cNvSpPr txBox="1">
            <a:spLocks noGrp="1"/>
          </p:cNvSpPr>
          <p:nvPr>
            <p:ph type="dt" idx="10"/>
          </p:nvPr>
        </p:nvSpPr>
        <p:spPr>
          <a:xfrm>
            <a:off x="8595360" y="6356350"/>
            <a:ext cx="2910840" cy="365125"/>
          </a:xfrm>
          <a:prstGeom prst="rect">
            <a:avLst/>
          </a:prstGeom>
          <a:noFill/>
          <a:ln>
            <a:noFill/>
          </a:ln>
        </p:spPr>
        <p:txBody>
          <a:bodyPr spcFirstLastPara="1" wrap="square" lIns="91425" tIns="91425" rIns="91425" bIns="91425" anchor="ctr" anchorCtr="0"/>
          <a:lstStyle>
            <a:lvl1pPr marR="0" lvl="0" algn="r"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0" name="Shape 10"/>
          <p:cNvSpPr txBox="1">
            <a:spLocks noGrp="1"/>
          </p:cNvSpPr>
          <p:nvPr>
            <p:ph type="ftr" idx="11"/>
          </p:nvPr>
        </p:nvSpPr>
        <p:spPr>
          <a:xfrm>
            <a:off x="685800" y="6355845"/>
            <a:ext cx="7772400" cy="365125"/>
          </a:xfrm>
          <a:prstGeom prst="rect">
            <a:avLst/>
          </a:prstGeom>
          <a:noFill/>
          <a:ln>
            <a:noFill/>
          </a:ln>
        </p:spPr>
        <p:txBody>
          <a:bodyPr spcFirstLastPara="1" wrap="square" lIns="91425" tIns="91425" rIns="91425" bIns="91425" anchor="ctr" anchorCtr="0"/>
          <a:lstStyle>
            <a:lvl1pPr marR="0" lvl="0" algn="l"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1" name="Shape 1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chemeClr val="lt1"/>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chemeClr val="lt1"/>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chemeClr val="lt1"/>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chemeClr val="lt1"/>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chemeClr val="lt1"/>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chemeClr val="lt1"/>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chemeClr val="lt1"/>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chemeClr val="lt1"/>
                </a:solidFill>
                <a:latin typeface="Century Gothic"/>
                <a:ea typeface="Century Gothic"/>
                <a:cs typeface="Century Gothic"/>
                <a:sym typeface="Century Gothic"/>
              </a:defRPr>
            </a:lvl9pPr>
          </a:lstStyle>
          <a:p>
            <a:pPr marL="0" lvl="0" indent="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Shape 144"/>
          <p:cNvSpPr txBox="1">
            <a:spLocks noGrp="1"/>
          </p:cNvSpPr>
          <p:nvPr>
            <p:ph type="ctrTitle"/>
          </p:nvPr>
        </p:nvSpPr>
        <p:spPr>
          <a:xfrm>
            <a:off x="1751012" y="76200"/>
            <a:ext cx="8676222" cy="3200400"/>
          </a:xfrm>
          <a:prstGeom prst="rect">
            <a:avLst/>
          </a:prstGeom>
          <a:noFill/>
          <a:ln>
            <a:noFill/>
          </a:ln>
        </p:spPr>
        <p:txBody>
          <a:bodyPr spcFirstLastPara="1" wrap="square" lIns="91425" tIns="45700" rIns="91425" bIns="45700" anchor="b" anchorCtr="0">
            <a:noAutofit/>
          </a:bodyPr>
          <a:lstStyle/>
          <a:p>
            <a:pPr marL="0" marR="0" lvl="0" indent="0" algn="ctr" rtl="0">
              <a:lnSpc>
                <a:spcPct val="90000"/>
              </a:lnSpc>
              <a:spcBef>
                <a:spcPts val="0"/>
              </a:spcBef>
              <a:spcAft>
                <a:spcPts val="0"/>
              </a:spcAft>
              <a:buClr>
                <a:schemeClr val="lt1"/>
              </a:buClr>
              <a:buSzPts val="6000"/>
              <a:buFont typeface="Century Gothic"/>
              <a:buNone/>
            </a:pPr>
            <a:r>
              <a:rPr lang="en-GB" sz="6000" b="1" i="0" u="none" strike="noStrike" cap="none">
                <a:solidFill>
                  <a:schemeClr val="lt1"/>
                </a:solidFill>
                <a:latin typeface="Century Gothic"/>
                <a:ea typeface="Century Gothic"/>
                <a:cs typeface="Century Gothic"/>
                <a:sym typeface="Century Gothic"/>
              </a:rPr>
              <a:t>BA DANCE HEALTH AND WELLBEING</a:t>
            </a:r>
            <a:endParaRPr sz="6000" b="1" i="0" u="none" strike="noStrike" cap="none">
              <a:solidFill>
                <a:schemeClr val="lt1"/>
              </a:solidFill>
              <a:latin typeface="Century Gothic"/>
              <a:ea typeface="Century Gothic"/>
              <a:cs typeface="Century Gothic"/>
              <a:sym typeface="Century Gothic"/>
            </a:endParaRPr>
          </a:p>
        </p:txBody>
      </p:sp>
      <p:sp>
        <p:nvSpPr>
          <p:cNvPr id="145" name="Shape 145"/>
          <p:cNvSpPr txBox="1">
            <a:spLocks noGrp="1"/>
          </p:cNvSpPr>
          <p:nvPr>
            <p:ph type="subTitle" idx="1"/>
          </p:nvPr>
        </p:nvSpPr>
        <p:spPr>
          <a:xfrm>
            <a:off x="1295400" y="3886200"/>
            <a:ext cx="9448800" cy="685800"/>
          </a:xfrm>
          <a:prstGeom prst="rect">
            <a:avLst/>
          </a:prstGeom>
          <a:noFill/>
          <a:ln>
            <a:noFill/>
          </a:ln>
        </p:spPr>
        <p:txBody>
          <a:bodyPr spcFirstLastPara="1" wrap="square" lIns="91425" tIns="45700" rIns="91425" bIns="45700" anchor="t" anchorCtr="0">
            <a:noAutofit/>
          </a:bodyPr>
          <a:lstStyle/>
          <a:p>
            <a:pPr marL="0" marR="0" lvl="0" indent="0" algn="ctr" rtl="0">
              <a:lnSpc>
                <a:spcPct val="90000"/>
              </a:lnSpc>
              <a:spcBef>
                <a:spcPts val="0"/>
              </a:spcBef>
              <a:spcAft>
                <a:spcPts val="0"/>
              </a:spcAft>
              <a:buClr>
                <a:schemeClr val="lt1"/>
              </a:buClr>
              <a:buSzPts val="3600"/>
              <a:buFont typeface="Arial"/>
              <a:buNone/>
            </a:pPr>
            <a:r>
              <a:rPr lang="en-GB" sz="3600" b="1" i="0" u="none" strike="noStrike" cap="none">
                <a:solidFill>
                  <a:schemeClr val="lt1"/>
                </a:solidFill>
                <a:latin typeface="Century Gothic"/>
                <a:ea typeface="Century Gothic"/>
                <a:cs typeface="Century Gothic"/>
                <a:sym typeface="Century Gothic"/>
              </a:rPr>
              <a:t>Performance Psychology </a:t>
            </a:r>
            <a:endParaRPr sz="3600" b="1"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Shape 150"/>
          <p:cNvSpPr txBox="1"/>
          <p:nvPr/>
        </p:nvSpPr>
        <p:spPr>
          <a:xfrm>
            <a:off x="579882" y="1447800"/>
            <a:ext cx="11235197" cy="4154984"/>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b="1" i="0" u="none" strike="noStrike" cap="none">
                <a:solidFill>
                  <a:schemeClr val="lt1"/>
                </a:solidFill>
                <a:latin typeface="Century Gothic"/>
                <a:ea typeface="Century Gothic"/>
                <a:cs typeface="Century Gothic"/>
                <a:sym typeface="Century Gothic"/>
              </a:rPr>
              <a:t>What is performance psychology? </a:t>
            </a:r>
            <a:endParaRPr/>
          </a:p>
          <a:p>
            <a:pPr marL="0" marR="0" lvl="0" indent="0" algn="ctr" rtl="0">
              <a:spcBef>
                <a:spcPts val="0"/>
              </a:spcBef>
              <a:spcAft>
                <a:spcPts val="0"/>
              </a:spcAft>
              <a:buNone/>
            </a:pPr>
            <a:endParaRPr sz="2400" b="0" i="0" u="none" strike="noStrike" cap="none">
              <a:solidFill>
                <a:schemeClr val="lt1"/>
              </a:solidFill>
              <a:latin typeface="Century Gothic"/>
              <a:ea typeface="Century Gothic"/>
              <a:cs typeface="Century Gothic"/>
              <a:sym typeface="Century Gothic"/>
            </a:endParaRPr>
          </a:p>
          <a:p>
            <a:pPr marL="285750" marR="0" lvl="0" indent="-285750" algn="ctr" rtl="0">
              <a:spcBef>
                <a:spcPts val="0"/>
              </a:spcBef>
              <a:spcAft>
                <a:spcPts val="0"/>
              </a:spcAft>
              <a:buClr>
                <a:schemeClr val="lt1"/>
              </a:buClr>
              <a:buSzPts val="2400"/>
              <a:buFont typeface="Arial"/>
              <a:buChar char="•"/>
            </a:pPr>
            <a:r>
              <a:rPr lang="en-GB" sz="2400" b="0" i="0" u="none" strike="noStrike" cap="none">
                <a:solidFill>
                  <a:schemeClr val="lt1"/>
                </a:solidFill>
                <a:latin typeface="Century Gothic"/>
                <a:ea typeface="Century Gothic"/>
                <a:cs typeface="Century Gothic"/>
                <a:sym typeface="Century Gothic"/>
              </a:rPr>
              <a:t>Sport and exercise psychology is the scientific study of people and their behaviours in sport and exercise environments and the practical application of that knowledge leading to two objectives:</a:t>
            </a:r>
            <a:endParaRPr/>
          </a:p>
          <a:p>
            <a:pPr marL="285750" marR="0" lvl="0" indent="-133350" algn="ctr" rtl="0">
              <a:spcBef>
                <a:spcPts val="0"/>
              </a:spcBef>
              <a:spcAft>
                <a:spcPts val="0"/>
              </a:spcAft>
              <a:buClr>
                <a:schemeClr val="lt1"/>
              </a:buClr>
              <a:buSzPts val="2400"/>
              <a:buFont typeface="Arial"/>
              <a:buNone/>
            </a:pPr>
            <a:endParaRPr sz="2400" b="0" i="0" u="none" strike="noStrike" cap="none">
              <a:solidFill>
                <a:schemeClr val="lt1"/>
              </a:solidFill>
              <a:latin typeface="Century Gothic"/>
              <a:ea typeface="Century Gothic"/>
              <a:cs typeface="Century Gothic"/>
              <a:sym typeface="Century Gothic"/>
            </a:endParaRPr>
          </a:p>
          <a:p>
            <a:pPr marL="285750" marR="0" lvl="0" indent="-285750" algn="ctr" rtl="0">
              <a:spcBef>
                <a:spcPts val="0"/>
              </a:spcBef>
              <a:spcAft>
                <a:spcPts val="0"/>
              </a:spcAft>
              <a:buClr>
                <a:schemeClr val="lt1"/>
              </a:buClr>
              <a:buSzPts val="2400"/>
              <a:buFont typeface="Arial"/>
              <a:buChar char="•"/>
            </a:pPr>
            <a:r>
              <a:rPr lang="en-GB" sz="2400" b="0" i="0" u="none" strike="noStrike" cap="none">
                <a:solidFill>
                  <a:schemeClr val="lt1"/>
                </a:solidFill>
                <a:latin typeface="Century Gothic"/>
                <a:ea typeface="Century Gothic"/>
                <a:cs typeface="Century Gothic"/>
                <a:sym typeface="Century Gothic"/>
              </a:rPr>
              <a:t>To gain understanding of how psychological factors affect an individual's performance. </a:t>
            </a:r>
            <a:endParaRPr/>
          </a:p>
          <a:p>
            <a:pPr marL="285750" marR="0" lvl="0" indent="-133350" algn="ctr" rtl="0">
              <a:spcBef>
                <a:spcPts val="0"/>
              </a:spcBef>
              <a:spcAft>
                <a:spcPts val="0"/>
              </a:spcAft>
              <a:buClr>
                <a:schemeClr val="lt1"/>
              </a:buClr>
              <a:buSzPts val="2400"/>
              <a:buFont typeface="Arial"/>
              <a:buNone/>
            </a:pPr>
            <a:endParaRPr sz="2400" b="0" i="0" u="none" strike="noStrike" cap="none">
              <a:solidFill>
                <a:schemeClr val="lt1"/>
              </a:solidFill>
              <a:latin typeface="Century Gothic"/>
              <a:ea typeface="Century Gothic"/>
              <a:cs typeface="Century Gothic"/>
              <a:sym typeface="Century Gothic"/>
            </a:endParaRPr>
          </a:p>
          <a:p>
            <a:pPr marL="285750" marR="0" lvl="0" indent="-285750" algn="ctr" rtl="0">
              <a:spcBef>
                <a:spcPts val="0"/>
              </a:spcBef>
              <a:spcAft>
                <a:spcPts val="0"/>
              </a:spcAft>
              <a:buClr>
                <a:schemeClr val="lt1"/>
              </a:buClr>
              <a:buSzPts val="2400"/>
              <a:buFont typeface="Arial"/>
              <a:buChar char="•"/>
            </a:pPr>
            <a:r>
              <a:rPr lang="en-GB" sz="2400" b="0" i="0" u="none" strike="noStrike" cap="none">
                <a:solidFill>
                  <a:schemeClr val="lt1"/>
                </a:solidFill>
                <a:latin typeface="Century Gothic"/>
                <a:ea typeface="Century Gothic"/>
                <a:cs typeface="Century Gothic"/>
                <a:sym typeface="Century Gothic"/>
              </a:rPr>
              <a:t>To gain understanding of how physical participation affects a person's health, development and well-being.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Shape 155"/>
          <p:cNvSpPr txBox="1"/>
          <p:nvPr/>
        </p:nvSpPr>
        <p:spPr>
          <a:xfrm>
            <a:off x="500150" y="1663426"/>
            <a:ext cx="11191800" cy="433980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b="1" i="0" u="none" strike="noStrike" cap="none">
                <a:solidFill>
                  <a:schemeClr val="lt1"/>
                </a:solidFill>
                <a:latin typeface="Century Gothic"/>
                <a:ea typeface="Century Gothic"/>
                <a:cs typeface="Century Gothic"/>
                <a:sym typeface="Century Gothic"/>
              </a:rPr>
              <a:t>Why is it so important within the dance industry? </a:t>
            </a:r>
            <a:endParaRPr/>
          </a:p>
          <a:p>
            <a:pPr marL="0" marR="0" lvl="0" indent="0" algn="ctr" rtl="0">
              <a:spcBef>
                <a:spcPts val="0"/>
              </a:spcBef>
              <a:spcAft>
                <a:spcPts val="0"/>
              </a:spcAft>
              <a:buNone/>
            </a:pPr>
            <a:endParaRPr sz="2400" b="0" i="0" u="none" strike="noStrike" cap="none">
              <a:solidFill>
                <a:schemeClr val="lt1"/>
              </a:solidFill>
              <a:latin typeface="Century Gothic"/>
              <a:ea typeface="Century Gothic"/>
              <a:cs typeface="Century Gothic"/>
              <a:sym typeface="Century Gothic"/>
            </a:endParaRPr>
          </a:p>
          <a:p>
            <a:pPr marL="285750" marR="0" lvl="0" indent="-285750" algn="ctr" rtl="0">
              <a:spcBef>
                <a:spcPts val="0"/>
              </a:spcBef>
              <a:spcAft>
                <a:spcPts val="0"/>
              </a:spcAft>
              <a:buClr>
                <a:schemeClr val="lt1"/>
              </a:buClr>
              <a:buSzPts val="2400"/>
              <a:buFont typeface="Arial"/>
              <a:buChar char="•"/>
            </a:pPr>
            <a:r>
              <a:rPr lang="en-GB" sz="2400" b="0" i="0" u="none" strike="noStrike" cap="none">
                <a:solidFill>
                  <a:schemeClr val="lt1"/>
                </a:solidFill>
                <a:latin typeface="Century Gothic"/>
                <a:ea typeface="Century Gothic"/>
                <a:cs typeface="Century Gothic"/>
                <a:sym typeface="Century Gothic"/>
              </a:rPr>
              <a:t>A key area of interest for all if the development of peak performance for individual performers and athletes. Application of research findings in performance psychology continues to push physical boundaries even further. </a:t>
            </a:r>
            <a:endParaRPr/>
          </a:p>
          <a:p>
            <a:pPr marL="285750" marR="0" lvl="0" indent="-133350" algn="ctr" rtl="0">
              <a:spcBef>
                <a:spcPts val="0"/>
              </a:spcBef>
              <a:spcAft>
                <a:spcPts val="0"/>
              </a:spcAft>
              <a:buClr>
                <a:schemeClr val="lt1"/>
              </a:buClr>
              <a:buSzPts val="2400"/>
              <a:buFont typeface="Arial"/>
              <a:buNone/>
            </a:pPr>
            <a:endParaRPr sz="2400" b="0" i="0" u="none" strike="noStrike" cap="none">
              <a:solidFill>
                <a:schemeClr val="lt1"/>
              </a:solidFill>
              <a:latin typeface="Century Gothic"/>
              <a:ea typeface="Century Gothic"/>
              <a:cs typeface="Century Gothic"/>
              <a:sym typeface="Century Gothic"/>
            </a:endParaRPr>
          </a:p>
          <a:p>
            <a:pPr marL="285750" marR="0" lvl="0" indent="-285750" algn="ctr" rtl="0">
              <a:spcBef>
                <a:spcPts val="0"/>
              </a:spcBef>
              <a:spcAft>
                <a:spcPts val="0"/>
              </a:spcAft>
              <a:buClr>
                <a:schemeClr val="lt1"/>
              </a:buClr>
              <a:buSzPts val="2400"/>
              <a:buFont typeface="Arial"/>
              <a:buChar char="•"/>
            </a:pPr>
            <a:r>
              <a:rPr lang="en-GB" sz="2400" b="0" i="0" u="none" strike="noStrike" cap="none">
                <a:solidFill>
                  <a:schemeClr val="lt1"/>
                </a:solidFill>
                <a:latin typeface="Century Gothic"/>
                <a:ea typeface="Century Gothic"/>
                <a:cs typeface="Century Gothic"/>
                <a:sym typeface="Century Gothic"/>
              </a:rPr>
              <a:t>There is a growing interest in using knowledge from the sports and psychology field to help enhance the wellbeing of individuals and team companies. </a:t>
            </a:r>
            <a:endParaRPr/>
          </a:p>
          <a:p>
            <a:pPr marL="285750" marR="0" lvl="0" indent="-171450" algn="l" rtl="0">
              <a:spcBef>
                <a:spcPts val="0"/>
              </a:spcBef>
              <a:spcAft>
                <a:spcPts val="0"/>
              </a:spcAft>
              <a:buClr>
                <a:schemeClr val="lt1"/>
              </a:buClr>
              <a:buSzPts val="1800"/>
              <a:buFont typeface="Arial"/>
              <a:buNone/>
            </a:pPr>
            <a:endParaRPr sz="1800" b="0" i="0" u="none" strike="noStrike" cap="none">
              <a:solidFill>
                <a:schemeClr val="lt1"/>
              </a:solidFill>
              <a:latin typeface="Century Gothic"/>
              <a:ea typeface="Century Gothic"/>
              <a:cs typeface="Century Gothic"/>
              <a:sym typeface="Century Gothic"/>
            </a:endParaRPr>
          </a:p>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Shape 160"/>
          <p:cNvSpPr txBox="1"/>
          <p:nvPr/>
        </p:nvSpPr>
        <p:spPr>
          <a:xfrm>
            <a:off x="471158" y="1331483"/>
            <a:ext cx="11249700" cy="563220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b="1">
                <a:solidFill>
                  <a:schemeClr val="lt1"/>
                </a:solidFill>
                <a:latin typeface="Century Gothic"/>
                <a:ea typeface="Century Gothic"/>
                <a:cs typeface="Century Gothic"/>
                <a:sym typeface="Century Gothic"/>
              </a:rPr>
              <a:t>Personalities and Dance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The subject of personality and dance gives rise to two questions: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Does a person's personality change as a consequence of participation in dance, if so, how?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Is the possession of particular personality characteristics necessary, or at least a predisposing factor, for the practice of a particular genre of dance at a particular levels?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Discuss in pairs and feedback</a:t>
            </a:r>
            <a:endParaRPr/>
          </a:p>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Shape 165"/>
          <p:cNvSpPr txBox="1"/>
          <p:nvPr/>
        </p:nvSpPr>
        <p:spPr>
          <a:xfrm>
            <a:off x="710355" y="1373511"/>
            <a:ext cx="11148300" cy="470910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b="1">
                <a:solidFill>
                  <a:schemeClr val="lt1"/>
                </a:solidFill>
                <a:latin typeface="Century Gothic"/>
                <a:ea typeface="Century Gothic"/>
                <a:cs typeface="Century Gothic"/>
                <a:sym typeface="Century Gothic"/>
              </a:rPr>
              <a:t>Personality</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Personality refers to characteristics that make a person unique. Personality is divided into the separated but related levels.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Constant psychological core – attitudes, values, interests and motives.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Typical responses – how you respond to your environment.</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Roles related behaviour – how you act based on what you perceive your situation to be. </a:t>
            </a:r>
            <a:endParaRPr/>
          </a:p>
          <a:p>
            <a:pPr marL="0" marR="0" lvl="0" indent="0" algn="ctr" rtl="0">
              <a:spcBef>
                <a:spcPts val="0"/>
              </a:spcBef>
              <a:spcAft>
                <a:spcPts val="0"/>
              </a:spcAft>
              <a:buNone/>
            </a:pPr>
            <a:endParaRPr sz="18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Shape 170"/>
          <p:cNvSpPr txBox="1"/>
          <p:nvPr/>
        </p:nvSpPr>
        <p:spPr>
          <a:xfrm>
            <a:off x="642966" y="1498949"/>
            <a:ext cx="10988700" cy="443190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b="1">
                <a:solidFill>
                  <a:schemeClr val="lt1"/>
                </a:solidFill>
                <a:latin typeface="Century Gothic"/>
                <a:ea typeface="Century Gothic"/>
                <a:cs typeface="Century Gothic"/>
                <a:sym typeface="Century Gothic"/>
              </a:rPr>
              <a:t>Trait Personality v State Personality v Interactional Approach</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Traits can be defined as habitual patterns of behaviour, thought and emotion. Traits are relatively stable over time but differ from one individual to another.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States are temporary behaviours of feelings that depend on a person's situation and motives at a particular time.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Interactional approach analyses both trait and state to determine behaviour. </a:t>
            </a:r>
            <a:endParaRPr sz="2400">
              <a:solidFill>
                <a:schemeClr val="lt1"/>
              </a:solidFill>
              <a:latin typeface="Century Gothic"/>
              <a:ea typeface="Century Gothic"/>
              <a:cs typeface="Century Gothic"/>
              <a:sym typeface="Century Gothic"/>
            </a:endParaRPr>
          </a:p>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Shape 175"/>
          <p:cNvSpPr txBox="1"/>
          <p:nvPr/>
        </p:nvSpPr>
        <p:spPr>
          <a:xfrm>
            <a:off x="653110" y="1299379"/>
            <a:ext cx="11090100" cy="710970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Many personality psychologists believe that there are five basic dimensions of personality, often referred to as the 'Big 5'.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The five traits are described by the theory as:</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Extraversion</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Agreeableness</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Openness</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Conscientiousness</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Neuroticism</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Shape 180"/>
          <p:cNvSpPr txBox="1"/>
          <p:nvPr/>
        </p:nvSpPr>
        <p:spPr>
          <a:xfrm>
            <a:off x="761766" y="1587271"/>
            <a:ext cx="10988700" cy="452430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Take the Big Five Personality test to determine your personality.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Analyse your results and compare to the to the scores of others who have taken the test online.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Does your score fall above or below the mean?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Does the result reflect your view of your personality?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Does the result reflect your peers view of your personality?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Discuss and write up your findings.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Shape 185"/>
          <p:cNvSpPr txBox="1"/>
          <p:nvPr/>
        </p:nvSpPr>
        <p:spPr>
          <a:xfrm>
            <a:off x="637869" y="1833063"/>
            <a:ext cx="11061300" cy="341640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b="1">
                <a:solidFill>
                  <a:schemeClr val="lt1"/>
                </a:solidFill>
                <a:latin typeface="Century Gothic"/>
                <a:ea typeface="Century Gothic"/>
                <a:cs typeface="Century Gothic"/>
                <a:sym typeface="Century Gothic"/>
              </a:rPr>
              <a:t>What is performance profiling?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Performance profiling is a technique that can be used to help a performer reach his or her full potential.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If applied correctly, these interventions can help focus the individual on the key aspects  of their performance and help direct their training to the areas of perceived need.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Shape 190"/>
          <p:cNvSpPr txBox="1"/>
          <p:nvPr/>
        </p:nvSpPr>
        <p:spPr>
          <a:xfrm>
            <a:off x="574810" y="702466"/>
            <a:ext cx="11206200" cy="615540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The first stage of the performance profiling involves the dancer selecting a number of personal performance factors on which to base the profile around. These are broken down into:</a:t>
            </a:r>
            <a:endParaRPr sz="2400"/>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Physical</a:t>
            </a:r>
            <a:endParaRPr sz="2400"/>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Attitudinal </a:t>
            </a:r>
            <a:endParaRPr sz="2400"/>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Psychological</a:t>
            </a:r>
            <a:endParaRPr sz="2400"/>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Technical </a:t>
            </a: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Create a list of approximately 12 performance factors under each heading. Choose five that you feel are the most important to you as a dancer in training and performance. </a:t>
            </a:r>
            <a:endParaRPr sz="2400">
              <a:solidFill>
                <a:schemeClr val="lt1"/>
              </a:solidFill>
              <a:latin typeface="Century Gothic"/>
              <a:ea typeface="Century Gothic"/>
              <a:cs typeface="Century Gothic"/>
              <a:sym typeface="Century Gothic"/>
            </a:endParaRPr>
          </a:p>
          <a:p>
            <a:pPr marL="0" marR="0" lvl="0" indent="0" algn="l" rtl="0">
              <a:spcBef>
                <a:spcPts val="0"/>
              </a:spcBef>
              <a:spcAft>
                <a:spcPts val="0"/>
              </a:spcAft>
              <a:buNone/>
            </a:pPr>
            <a:endParaRPr sz="2400">
              <a:solidFill>
                <a:schemeClr val="lt1"/>
              </a:solidFill>
              <a:latin typeface="Century Gothic"/>
              <a:ea typeface="Century Gothic"/>
              <a:cs typeface="Century Gothic"/>
              <a:sym typeface="Century Gothic"/>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pic>
        <p:nvPicPr>
          <p:cNvPr id="195" name="Shape 195"/>
          <p:cNvPicPr preferRelativeResize="0"/>
          <p:nvPr/>
        </p:nvPicPr>
        <p:blipFill rotWithShape="1">
          <a:blip r:embed="rId3">
            <a:alphaModFix/>
          </a:blip>
          <a:srcRect/>
          <a:stretch/>
        </p:blipFill>
        <p:spPr>
          <a:xfrm>
            <a:off x="5826159" y="531724"/>
            <a:ext cx="5816600" cy="5549900"/>
          </a:xfrm>
          <a:prstGeom prst="rect">
            <a:avLst/>
          </a:prstGeom>
          <a:noFill/>
          <a:ln>
            <a:noFill/>
          </a:ln>
        </p:spPr>
      </p:pic>
      <p:sp>
        <p:nvSpPr>
          <p:cNvPr id="196" name="Shape 196"/>
          <p:cNvSpPr txBox="1"/>
          <p:nvPr/>
        </p:nvSpPr>
        <p:spPr>
          <a:xfrm>
            <a:off x="507396" y="2532314"/>
            <a:ext cx="4914492" cy="184665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Complete performance profiling template and analyse your results.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Shape 201"/>
          <p:cNvSpPr txBox="1"/>
          <p:nvPr/>
        </p:nvSpPr>
        <p:spPr>
          <a:xfrm>
            <a:off x="536390" y="318935"/>
            <a:ext cx="10945255" cy="6001643"/>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In response to your results set 10 SMARTER targets that will help support you in achieving your full potential.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S – Specific </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M – Measurable</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A – Agreed</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R - Realistic</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T – Time Phased</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E – Exciting</a:t>
            </a:r>
            <a:endParaRPr/>
          </a:p>
          <a:p>
            <a:pPr marL="0" marR="0" lvl="0" indent="0" algn="ctr" rtl="0">
              <a:spcBef>
                <a:spcPts val="0"/>
              </a:spcBef>
              <a:spcAft>
                <a:spcPts val="0"/>
              </a:spcAft>
              <a:buNone/>
            </a:pPr>
            <a:endParaRPr sz="2400">
              <a:solidFill>
                <a:schemeClr val="lt1"/>
              </a:solidFill>
              <a:latin typeface="Century Gothic"/>
              <a:ea typeface="Century Gothic"/>
              <a:cs typeface="Century Gothic"/>
              <a:sym typeface="Century Gothic"/>
            </a:endParaRPr>
          </a:p>
          <a:p>
            <a:pPr marL="0" marR="0" lvl="0" indent="0" algn="ctr" rtl="0">
              <a:spcBef>
                <a:spcPts val="0"/>
              </a:spcBef>
              <a:spcAft>
                <a:spcPts val="0"/>
              </a:spcAft>
              <a:buNone/>
            </a:pPr>
            <a:r>
              <a:rPr lang="en-GB" sz="2400">
                <a:solidFill>
                  <a:schemeClr val="lt1"/>
                </a:solidFill>
                <a:latin typeface="Century Gothic"/>
                <a:ea typeface="Century Gothic"/>
                <a:cs typeface="Century Gothic"/>
                <a:sym typeface="Century Gothic"/>
              </a:rPr>
              <a:t>R – Recorded. </a:t>
            </a:r>
            <a:endParaRPr sz="2400">
              <a:solidFill>
                <a:schemeClr val="lt1"/>
              </a:solidFill>
              <a:latin typeface="Century Gothic"/>
              <a:ea typeface="Century Gothic"/>
              <a:cs typeface="Century Gothic"/>
              <a:sym typeface="Century Gothic"/>
            </a:endParaRPr>
          </a:p>
        </p:txBody>
      </p:sp>
    </p:spTree>
  </p:cSld>
  <p:clrMapOvr>
    <a:masterClrMapping/>
  </p:clrMapOvr>
</p:sld>
</file>

<file path=ppt/theme/theme1.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610</Words>
  <Application>Microsoft Office PowerPoint</Application>
  <PresentationFormat>Widescreen</PresentationFormat>
  <Paragraphs>101</Paragraphs>
  <Slides>12</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Century Gothic</vt:lpstr>
      <vt:lpstr>Vapor Trail</vt:lpstr>
      <vt:lpstr>BA DANCE HEALTH AND WELLBEING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DANCE HEALTH AND WELLBEING</dc:title>
  <dc:creator>Christy Anson-Harries</dc:creator>
  <cp:lastModifiedBy>Christy Anson-Harries</cp:lastModifiedBy>
  <cp:revision>1</cp:revision>
  <dcterms:modified xsi:type="dcterms:W3CDTF">2018-02-27T09:49:53Z</dcterms:modified>
</cp:coreProperties>
</file>