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7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182A04-11C5-4A64-A96E-AB4A8251D91D}" type="datetimeFigureOut">
              <a:rPr lang="en-GB" smtClean="0"/>
              <a:t>23/10/2014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47B6B6-A585-4712-911E-CBD6058FEA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8210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23/10/2014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E64A4-35FB-42B6-9183-2C0CE0E36649}" type="datetime1">
              <a:rPr lang="en-US" smtClean="0"/>
              <a:pPr/>
              <a:t>10/23/2014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pic>
        <p:nvPicPr>
          <p:cNvPr id="8" name="Picture 8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6179029"/>
            <a:ext cx="16494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6139615"/>
            <a:ext cx="2324100" cy="63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23/10/2014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23/10/2014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23/10/2014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23/10/2014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23/10/2014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23/10/2014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23/10/2014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23/10/2014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23/10/2014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E03CD7C2-4809-4F82-958A-565407B32EED}" type="datetimeFigureOut">
              <a:rPr lang="en-GB" smtClean="0"/>
              <a:t>23/10/2014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GIS</a:t>
            </a:r>
            <a:br>
              <a:rPr lang="en-GB" dirty="0" smtClean="0"/>
            </a:br>
            <a:r>
              <a:rPr lang="en-GB" dirty="0" smtClean="0"/>
              <a:t>B Holland 2014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altLang="en-US" sz="2800" dirty="0"/>
              <a:t>Using the 2001 Census – Measuring Deprivation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9905890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Casweb</a:t>
            </a:r>
          </a:p>
        </p:txBody>
      </p:sp>
      <p:sp>
        <p:nvSpPr>
          <p:cNvPr id="3075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 Maps can be produced by sourcing statistical data from ‘CASWEB’ which is a web site providing downloadable data from the UK statistics office and namely the census data for the UK.</a:t>
            </a:r>
          </a:p>
        </p:txBody>
      </p:sp>
    </p:spTree>
    <p:extLst>
      <p:ext uri="{BB962C8B-B14F-4D97-AF65-F5344CB8AC3E}">
        <p14:creationId xmlns:p14="http://schemas.microsoft.com/office/powerpoint/2010/main" val="31819376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main aim off the study </a:t>
            </a:r>
          </a:p>
        </p:txBody>
      </p:sp>
      <p:sp>
        <p:nvSpPr>
          <p:cNvPr id="1945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en-US" sz="2800" dirty="0"/>
              <a:t>Focus on an area </a:t>
            </a:r>
            <a:r>
              <a:rPr lang="en-GB" altLang="en-US" sz="2800" dirty="0" err="1"/>
              <a:t>e.g</a:t>
            </a:r>
            <a:r>
              <a:rPr lang="en-GB" altLang="en-US" sz="2800" dirty="0"/>
              <a:t> South Wales</a:t>
            </a:r>
          </a:p>
          <a:p>
            <a:r>
              <a:rPr lang="en-GB" altLang="en-US" sz="2800" dirty="0"/>
              <a:t> Gather the available statistics for that area according to census boundaries. </a:t>
            </a:r>
          </a:p>
          <a:p>
            <a:r>
              <a:rPr lang="en-GB" altLang="en-US" sz="2800" dirty="0"/>
              <a:t>The study example analyses the data available for the City and County of Swansea. </a:t>
            </a:r>
          </a:p>
          <a:p>
            <a:r>
              <a:rPr lang="en-GB" altLang="en-US" sz="2800" dirty="0"/>
              <a:t>Collect the data usually in .</a:t>
            </a:r>
            <a:r>
              <a:rPr lang="en-GB" altLang="en-US" sz="2800" dirty="0" err="1"/>
              <a:t>CSv</a:t>
            </a:r>
            <a:r>
              <a:rPr lang="en-GB" altLang="en-US" sz="2800" dirty="0"/>
              <a:t> or </a:t>
            </a:r>
            <a:r>
              <a:rPr lang="en-GB" altLang="en-US" sz="2800" dirty="0" err="1"/>
              <a:t>excell</a:t>
            </a:r>
            <a:r>
              <a:rPr lang="en-GB" altLang="en-US" sz="2800" dirty="0"/>
              <a:t> format</a:t>
            </a:r>
          </a:p>
          <a:p>
            <a:r>
              <a:rPr lang="en-GB" altLang="en-US" sz="2800" dirty="0"/>
              <a:t>Data was used to calculate the Townsend deprivation index for Swansea.</a:t>
            </a:r>
            <a:r>
              <a:rPr lang="en-US" altLang="en-US" sz="2800" dirty="0"/>
              <a:t> </a:t>
            </a: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28381182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Peter Townsend, has stated that:</a:t>
            </a:r>
            <a:endParaRPr lang="en-GB" altLang="en-US"/>
          </a:p>
        </p:txBody>
      </p:sp>
      <p:sp>
        <p:nvSpPr>
          <p:cNvPr id="20483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971600" y="2204864"/>
            <a:ext cx="7408333" cy="3450696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endParaRPr lang="en-US" altLang="en-US" sz="2800"/>
          </a:p>
          <a:p>
            <a:pPr>
              <a:lnSpc>
                <a:spcPct val="90000"/>
              </a:lnSpc>
            </a:pPr>
            <a:r>
              <a:rPr lang="en-US" altLang="en-US" sz="2800"/>
              <a:t>“Deprivation may be defined as a state of observable and demonstrable disadvantage, relative to the local community or the wider society or nation to which an individual, family or groups belong.”</a:t>
            </a:r>
            <a:r>
              <a:rPr lang="en-US" altLang="en-US" sz="2800">
                <a:hlinkClick r:id="" action="ppaction://noaction"/>
              </a:rPr>
              <a:t>[1]</a:t>
            </a:r>
            <a:endParaRPr lang="en-GB" altLang="en-US" sz="2800"/>
          </a:p>
          <a:p>
            <a:pPr>
              <a:lnSpc>
                <a:spcPct val="90000"/>
              </a:lnSpc>
            </a:pPr>
            <a:r>
              <a:rPr lang="en-GB" altLang="en-US" sz="2800"/>
              <a:t/>
            </a:r>
            <a:br>
              <a:rPr lang="en-GB" altLang="en-US" sz="2800"/>
            </a:br>
            <a:r>
              <a:rPr lang="en-GB" altLang="en-US" sz="2800">
                <a:hlinkClick r:id="" action="ppaction://noaction"/>
              </a:rPr>
              <a:t>[1]</a:t>
            </a:r>
            <a:r>
              <a:rPr lang="en-GB" altLang="en-US" sz="2800"/>
              <a:t> </a:t>
            </a:r>
            <a:r>
              <a:rPr lang="en-US" altLang="en-US" sz="2800"/>
              <a:t>Indices of Deprivation Briefing Paper – Spring 2004Published by: Local Government Data Unit – Wales</a:t>
            </a:r>
            <a:endParaRPr lang="en-GB" altLang="en-US" sz="2800"/>
          </a:p>
        </p:txBody>
      </p:sp>
    </p:spTree>
    <p:extLst>
      <p:ext uri="{BB962C8B-B14F-4D97-AF65-F5344CB8AC3E}">
        <p14:creationId xmlns:p14="http://schemas.microsoft.com/office/powerpoint/2010/main" val="42146709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3600"/>
              <a:t>Thematic map showing Swansea and percentage overcrowding per census ward  </a:t>
            </a:r>
          </a:p>
        </p:txBody>
      </p:sp>
      <p:pic>
        <p:nvPicPr>
          <p:cNvPr id="21508" name="Picture 4"/>
          <p:cNvPicPr>
            <a:picLocks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5616" y="1772816"/>
            <a:ext cx="7560642" cy="436225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1509" name="Oval 5"/>
          <p:cNvSpPr>
            <a:spLocks noChangeArrowheads="1"/>
          </p:cNvSpPr>
          <p:nvPr/>
        </p:nvSpPr>
        <p:spPr bwMode="auto">
          <a:xfrm>
            <a:off x="5508625" y="2133600"/>
            <a:ext cx="1257300" cy="1485900"/>
          </a:xfrm>
          <a:prstGeom prst="ellips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10" name="Oval 6"/>
          <p:cNvSpPr>
            <a:spLocks noChangeArrowheads="1"/>
          </p:cNvSpPr>
          <p:nvPr/>
        </p:nvSpPr>
        <p:spPr bwMode="auto">
          <a:xfrm>
            <a:off x="3563938" y="4724400"/>
            <a:ext cx="914400" cy="1311275"/>
          </a:xfrm>
          <a:prstGeom prst="ellips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2671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/>
              <a:t>The above map indicates the percentage overcrowding per census ward</a:t>
            </a:r>
          </a:p>
        </p:txBody>
      </p:sp>
      <p:sp>
        <p:nvSpPr>
          <p:cNvPr id="22531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 As can be seen central Swansea has a higher Townsend index score and most areas report increased overcrowding.</a:t>
            </a:r>
          </a:p>
          <a:p>
            <a:pPr>
              <a:lnSpc>
                <a:spcPct val="8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In the inner city areas of Swansea we do see a number of  high rise council flats and towards the </a:t>
            </a:r>
            <a:r>
              <a:rPr lang="en-GB" altLang="en-US" sz="2400" dirty="0" err="1">
                <a:latin typeface="Calibri" panose="020F0502020204030204" pitchFamily="34" charset="0"/>
              </a:rPr>
              <a:t>Townhill</a:t>
            </a:r>
            <a:r>
              <a:rPr lang="en-GB" altLang="en-US" sz="2400" dirty="0">
                <a:latin typeface="Calibri" panose="020F0502020204030204" pitchFamily="34" charset="0"/>
              </a:rPr>
              <a:t> area large council estates where individuals are not home owners and houses have a higher than average occupancy. </a:t>
            </a:r>
          </a:p>
          <a:p>
            <a:pPr>
              <a:lnSpc>
                <a:spcPct val="8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But this figure could be falsely elevated because traditionally </a:t>
            </a:r>
            <a:r>
              <a:rPr lang="en-GB" altLang="en-US" sz="2400" dirty="0" err="1">
                <a:latin typeface="Calibri" panose="020F0502020204030204" pitchFamily="34" charset="0"/>
              </a:rPr>
              <a:t>Moutpleasant</a:t>
            </a:r>
            <a:r>
              <a:rPr lang="en-GB" altLang="en-US" sz="2400" dirty="0">
                <a:latin typeface="Calibri" panose="020F0502020204030204" pitchFamily="34" charset="0"/>
              </a:rPr>
              <a:t> and central Swansea house much of the student population in shared rental accommodation. </a:t>
            </a:r>
          </a:p>
          <a:p>
            <a:pPr>
              <a:lnSpc>
                <a:spcPct val="8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Again this could be one of the factors elevating the Townsend index in Swansea west, also a popular student accommodation hot spot.</a:t>
            </a:r>
          </a:p>
        </p:txBody>
      </p:sp>
    </p:spTree>
    <p:extLst>
      <p:ext uri="{BB962C8B-B14F-4D97-AF65-F5344CB8AC3E}">
        <p14:creationId xmlns:p14="http://schemas.microsoft.com/office/powerpoint/2010/main" val="31686472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/>
              <a:t>examine the percentage unemployment against the areas of depravation. </a:t>
            </a:r>
          </a:p>
        </p:txBody>
      </p:sp>
      <p:pic>
        <p:nvPicPr>
          <p:cNvPr id="23556" name="Picture 4"/>
          <p:cNvPicPr>
            <a:picLocks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60450" y="1838325"/>
            <a:ext cx="7021513" cy="402113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8261293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129</TotalTime>
  <Words>288</Words>
  <Application>Microsoft Office PowerPoint</Application>
  <PresentationFormat>On-screen Show (4:3)</PresentationFormat>
  <Paragraphs>21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Waveform</vt:lpstr>
      <vt:lpstr>GIS B Holland 2014</vt:lpstr>
      <vt:lpstr>Casweb</vt:lpstr>
      <vt:lpstr>main aim off the study </vt:lpstr>
      <vt:lpstr>Peter Townsend, has stated that:</vt:lpstr>
      <vt:lpstr>Thematic map showing Swansea and percentage overcrowding per census ward  </vt:lpstr>
      <vt:lpstr>The above map indicates the percentage overcrowding per census ward</vt:lpstr>
      <vt:lpstr>examine the percentage unemployment against the areas of depravation.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CAEM B Holland 2014</dc:title>
  <dc:creator>Holland, Beverley</dc:creator>
  <cp:lastModifiedBy>Holland, Beverley</cp:lastModifiedBy>
  <cp:revision>9</cp:revision>
  <dcterms:created xsi:type="dcterms:W3CDTF">2014-10-22T10:07:26Z</dcterms:created>
  <dcterms:modified xsi:type="dcterms:W3CDTF">2014-10-23T15:52:19Z</dcterms:modified>
</cp:coreProperties>
</file>