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B22828BE-0723-5A03-686D-B5CD9868255A}"/>
              </a:ext>
            </a:extLst>
          </p:cNvPr>
          <p:cNvSpPr/>
          <p:nvPr/>
        </p:nvSpPr>
        <p:spPr>
          <a:xfrm>
            <a:off x="1007531" y="0"/>
            <a:ext cx="7934349"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7">
            <a:extLst>
              <a:ext uri="{FF2B5EF4-FFF2-40B4-BE49-F238E27FC236}">
                <a16:creationId xmlns:a16="http://schemas.microsoft.com/office/drawing/2014/main" id="{5DEC5E29-558E-FB4F-595F-F6FE5BD03F95}"/>
              </a:ext>
            </a:extLst>
          </p:cNvPr>
          <p:cNvSpPr/>
          <p:nvPr/>
        </p:nvSpPr>
        <p:spPr>
          <a:xfrm>
            <a:off x="8941881" y="0"/>
            <a:ext cx="27432" cy="6858000"/>
          </a:xfrm>
          <a:prstGeom prst="rect">
            <a:avLst/>
          </a:prstGeom>
          <a:solidFill>
            <a:srgbClr val="8EC0C1"/>
          </a:solidFill>
          <a:ln cap="flat">
            <a:noFill/>
            <a:prstDash val="solid"/>
          </a:ln>
        </p:spPr>
        <p:txBody>
          <a:bodyPr lIns="0" tIns="0" rIns="0" bIns="0"/>
          <a:lstStyle/>
          <a:p>
            <a:endParaRPr lang="en-GB"/>
          </a:p>
        </p:txBody>
      </p:sp>
      <p:sp>
        <p:nvSpPr>
          <p:cNvPr id="4" name="Title 1">
            <a:extLst>
              <a:ext uri="{FF2B5EF4-FFF2-40B4-BE49-F238E27FC236}">
                <a16:creationId xmlns:a16="http://schemas.microsoft.com/office/drawing/2014/main" id="{75B8E7DB-0DC2-8A51-A63B-DD20701FFA05}"/>
              </a:ext>
            </a:extLst>
          </p:cNvPr>
          <p:cNvSpPr txBox="1">
            <a:spLocks noGrp="1"/>
          </p:cNvSpPr>
          <p:nvPr>
            <p:ph type="ctrTitle"/>
          </p:nvPr>
        </p:nvSpPr>
        <p:spPr>
          <a:xfrm>
            <a:off x="2611809" y="3429000"/>
            <a:ext cx="5518065" cy="2268562"/>
          </a:xfrm>
        </p:spPr>
        <p:txBody>
          <a:bodyPr/>
          <a:lstStyle>
            <a:lvl1pPr>
              <a:defRPr sz="6000"/>
            </a:lvl1pPr>
          </a:lstStyle>
          <a:p>
            <a:pPr lvl="0"/>
            <a:r>
              <a:rPr lang="en-US"/>
              <a:t>Click to edit Master title style</a:t>
            </a:r>
          </a:p>
        </p:txBody>
      </p:sp>
      <p:sp>
        <p:nvSpPr>
          <p:cNvPr id="5" name="Subtitle 2">
            <a:extLst>
              <a:ext uri="{FF2B5EF4-FFF2-40B4-BE49-F238E27FC236}">
                <a16:creationId xmlns:a16="http://schemas.microsoft.com/office/drawing/2014/main" id="{3A70D778-053F-02B8-ED09-243D4253A1F3}"/>
              </a:ext>
            </a:extLst>
          </p:cNvPr>
          <p:cNvSpPr txBox="1">
            <a:spLocks noGrp="1"/>
          </p:cNvSpPr>
          <p:nvPr>
            <p:ph type="subTitle" idx="1"/>
          </p:nvPr>
        </p:nvSpPr>
        <p:spPr>
          <a:xfrm>
            <a:off x="2772277" y="2268781"/>
            <a:ext cx="5357597" cy="1160209"/>
          </a:xfrm>
        </p:spPr>
        <p:txBody>
          <a:bodyPr tIns="0" anchor="b"/>
          <a:lstStyle>
            <a:lvl1pPr marL="0" indent="0" algn="r">
              <a:buNone/>
              <a:defRPr sz="1800"/>
            </a:lvl1pPr>
          </a:lstStyle>
          <a:p>
            <a:pPr lvl="0"/>
            <a:r>
              <a:rPr lang="en-US"/>
              <a:t>Click to edit master subtitle style</a:t>
            </a:r>
          </a:p>
        </p:txBody>
      </p:sp>
      <p:sp>
        <p:nvSpPr>
          <p:cNvPr id="6" name="Date Placeholder 3">
            <a:extLst>
              <a:ext uri="{FF2B5EF4-FFF2-40B4-BE49-F238E27FC236}">
                <a16:creationId xmlns:a16="http://schemas.microsoft.com/office/drawing/2014/main" id="{FB88B3FB-7A82-D913-5F33-E4BC1BD9E9BC}"/>
              </a:ext>
            </a:extLst>
          </p:cNvPr>
          <p:cNvSpPr txBox="1">
            <a:spLocks noGrp="1"/>
          </p:cNvSpPr>
          <p:nvPr>
            <p:ph type="dt" sz="half" idx="7"/>
          </p:nvPr>
        </p:nvSpPr>
        <p:spPr/>
        <p:txBody>
          <a:bodyPr/>
          <a:lstStyle>
            <a:lvl1pPr>
              <a:defRPr/>
            </a:lvl1pPr>
          </a:lstStyle>
          <a:p>
            <a:pPr lvl="0"/>
            <a:fld id="{6D6DC09D-1DB7-4019-835C-CF35F1BA0691}" type="datetime1">
              <a:rPr lang="en-US"/>
              <a:pPr lvl="0"/>
              <a:t>7/28/2022</a:t>
            </a:fld>
            <a:endParaRPr lang="en-US"/>
          </a:p>
        </p:txBody>
      </p:sp>
      <p:sp>
        <p:nvSpPr>
          <p:cNvPr id="7" name="Footer Placeholder 4">
            <a:extLst>
              <a:ext uri="{FF2B5EF4-FFF2-40B4-BE49-F238E27FC236}">
                <a16:creationId xmlns:a16="http://schemas.microsoft.com/office/drawing/2014/main" id="{68FF3344-7BAF-029F-98BC-AD509F95068A}"/>
              </a:ext>
            </a:extLst>
          </p:cNvPr>
          <p:cNvSpPr txBox="1">
            <a:spLocks noGrp="1"/>
          </p:cNvSpPr>
          <p:nvPr>
            <p:ph type="ftr" sz="quarter" idx="9"/>
          </p:nvPr>
        </p:nvSpPr>
        <p:spPr/>
        <p:txBody>
          <a:bodyPr/>
          <a:lstStyle>
            <a:lvl1pPr>
              <a:defRPr/>
            </a:lvl1pPr>
          </a:lstStyle>
          <a:p>
            <a:pPr lvl="0"/>
            <a:r>
              <a:rPr lang="en-US"/>
              <a:t>             </a:t>
            </a:r>
          </a:p>
        </p:txBody>
      </p:sp>
      <p:sp>
        <p:nvSpPr>
          <p:cNvPr id="8" name="Slide Number Placeholder 5">
            <a:extLst>
              <a:ext uri="{FF2B5EF4-FFF2-40B4-BE49-F238E27FC236}">
                <a16:creationId xmlns:a16="http://schemas.microsoft.com/office/drawing/2014/main" id="{2DFFF962-9334-32E4-EC84-0B939E0CB52A}"/>
              </a:ext>
            </a:extLst>
          </p:cNvPr>
          <p:cNvSpPr txBox="1">
            <a:spLocks noGrp="1"/>
          </p:cNvSpPr>
          <p:nvPr>
            <p:ph type="sldNum" sz="quarter" idx="8"/>
          </p:nvPr>
        </p:nvSpPr>
        <p:spPr/>
        <p:txBody>
          <a:bodyPr/>
          <a:lstStyle>
            <a:lvl1pPr>
              <a:defRPr/>
            </a:lvl1pPr>
          </a:lstStyle>
          <a:p>
            <a:pPr lvl="0"/>
            <a:fld id="{6493A82C-B09A-42CB-9A06-3FDC433BB3D3}" type="slidenum">
              <a:t>‹#›</a:t>
            </a:fld>
            <a:endParaRPr lang="en-US"/>
          </a:p>
        </p:txBody>
      </p:sp>
      <p:sp>
        <p:nvSpPr>
          <p:cNvPr id="9" name="TextBox 12">
            <a:extLst>
              <a:ext uri="{FF2B5EF4-FFF2-40B4-BE49-F238E27FC236}">
                <a16:creationId xmlns:a16="http://schemas.microsoft.com/office/drawing/2014/main" id="{38E6349B-A31A-8F65-CCB5-465C7F9478C0}"/>
              </a:ext>
            </a:extLst>
          </p:cNvPr>
          <p:cNvSpPr txBox="1"/>
          <p:nvPr/>
        </p:nvSpPr>
        <p:spPr>
          <a:xfrm>
            <a:off x="2191286" y="3262853"/>
            <a:ext cx="415640" cy="461662"/>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8EC0C1"/>
                </a:solidFill>
                <a:uFillTx/>
                <a:latin typeface="Wingdings 3" pitchFamily="18"/>
              </a:rPr>
              <a:t>z</a:t>
            </a:r>
            <a:endParaRPr lang="en-US" sz="24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390336669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8">
            <a:extLst>
              <a:ext uri="{FF2B5EF4-FFF2-40B4-BE49-F238E27FC236}">
                <a16:creationId xmlns:a16="http://schemas.microsoft.com/office/drawing/2014/main" id="{0849F26C-D8C3-2171-C5E3-CA94EAB3EC3E}"/>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8">
            <a:extLst>
              <a:ext uri="{FF2B5EF4-FFF2-40B4-BE49-F238E27FC236}">
                <a16:creationId xmlns:a16="http://schemas.microsoft.com/office/drawing/2014/main" id="{56304284-98CC-1264-A04E-A6564DE24C83}"/>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itle 1">
            <a:extLst>
              <a:ext uri="{FF2B5EF4-FFF2-40B4-BE49-F238E27FC236}">
                <a16:creationId xmlns:a16="http://schemas.microsoft.com/office/drawing/2014/main" id="{EA17ABD5-BF7A-D22E-1EC5-52CBE7C1829D}"/>
              </a:ext>
            </a:extLst>
          </p:cNvPr>
          <p:cNvSpPr txBox="1">
            <a:spLocks noGrp="1"/>
          </p:cNvSpPr>
          <p:nvPr>
            <p:ph type="title"/>
          </p:nvPr>
        </p:nvSpPr>
        <p:spPr/>
        <p:txBody>
          <a:bodyPr/>
          <a:lstStyle>
            <a:lvl1pPr>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E474D6EB-4711-FF31-95CD-EA1AC107FB11}"/>
              </a:ext>
            </a:extLst>
          </p:cNvPr>
          <p:cNvSpPr txBox="1">
            <a:spLocks noGrp="1"/>
          </p:cNvSpPr>
          <p:nvPr>
            <p:ph idx="1"/>
          </p:nvPr>
        </p:nvSpPr>
        <p:spPr/>
        <p:txBody>
          <a:bodyPr anchor="ct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ACE3DA4C-FF98-76C5-4387-73946DB3CD04}"/>
              </a:ext>
            </a:extLst>
          </p:cNvPr>
          <p:cNvSpPr txBox="1">
            <a:spLocks noGrp="1"/>
          </p:cNvSpPr>
          <p:nvPr>
            <p:ph type="dt" sz="half" idx="7"/>
          </p:nvPr>
        </p:nvSpPr>
        <p:spPr/>
        <p:txBody>
          <a:bodyPr/>
          <a:lstStyle>
            <a:lvl1pPr>
              <a:defRPr/>
            </a:lvl1pPr>
          </a:lstStyle>
          <a:p>
            <a:pPr lvl="0"/>
            <a:fld id="{EA906B99-A19A-4728-AF85-5AED81E0BE12}" type="datetime1">
              <a:rPr lang="en-US"/>
              <a:pPr lvl="0"/>
              <a:t>7/28/2022</a:t>
            </a:fld>
            <a:endParaRPr lang="en-US"/>
          </a:p>
        </p:txBody>
      </p:sp>
      <p:sp>
        <p:nvSpPr>
          <p:cNvPr id="7" name="Footer Placeholder 4">
            <a:extLst>
              <a:ext uri="{FF2B5EF4-FFF2-40B4-BE49-F238E27FC236}">
                <a16:creationId xmlns:a16="http://schemas.microsoft.com/office/drawing/2014/main" id="{99D220B7-3702-47BE-1461-AAB5B4995A63}"/>
              </a:ext>
            </a:extLst>
          </p:cNvPr>
          <p:cNvSpPr txBox="1">
            <a:spLocks noGrp="1"/>
          </p:cNvSpPr>
          <p:nvPr>
            <p:ph type="ftr" sz="quarter" idx="9"/>
          </p:nvPr>
        </p:nvSpPr>
        <p:spPr/>
        <p:txBody>
          <a:bodyPr/>
          <a:lstStyle>
            <a:lvl1pPr>
              <a:defRPr/>
            </a:lvl1pPr>
          </a:lstStyle>
          <a:p>
            <a:pPr lvl="0"/>
            <a:r>
              <a:rPr lang="en-US"/>
              <a:t>             </a:t>
            </a:r>
          </a:p>
        </p:txBody>
      </p:sp>
      <p:sp>
        <p:nvSpPr>
          <p:cNvPr id="8" name="Slide Number Placeholder 5">
            <a:extLst>
              <a:ext uri="{FF2B5EF4-FFF2-40B4-BE49-F238E27FC236}">
                <a16:creationId xmlns:a16="http://schemas.microsoft.com/office/drawing/2014/main" id="{705505FA-5A0E-63E6-7471-F55796D308DB}"/>
              </a:ext>
            </a:extLst>
          </p:cNvPr>
          <p:cNvSpPr txBox="1">
            <a:spLocks noGrp="1"/>
          </p:cNvSpPr>
          <p:nvPr>
            <p:ph type="sldNum" sz="quarter" idx="8"/>
          </p:nvPr>
        </p:nvSpPr>
        <p:spPr/>
        <p:txBody>
          <a:bodyPr/>
          <a:lstStyle>
            <a:lvl1pPr>
              <a:defRPr/>
            </a:lvl1pPr>
          </a:lstStyle>
          <a:p>
            <a:pPr lvl="0"/>
            <a:fld id="{4C840D01-D674-4E8A-9141-58457CA19611}" type="slidenum">
              <a:t>‹#›</a:t>
            </a:fld>
            <a:endParaRPr lang="en-US"/>
          </a:p>
        </p:txBody>
      </p:sp>
      <p:sp>
        <p:nvSpPr>
          <p:cNvPr id="9" name="TextBox 6">
            <a:extLst>
              <a:ext uri="{FF2B5EF4-FFF2-40B4-BE49-F238E27FC236}">
                <a16:creationId xmlns:a16="http://schemas.microsoft.com/office/drawing/2014/main" id="{1AE0DC09-3109-59C2-1ADC-3A6AF2CCDCFD}"/>
              </a:ext>
            </a:extLst>
          </p:cNvPr>
          <p:cNvSpPr txBox="1"/>
          <p:nvPr/>
        </p:nvSpPr>
        <p:spPr>
          <a:xfrm>
            <a:off x="2194944"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123242129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3">
            <a:extLst>
              <a:ext uri="{FF2B5EF4-FFF2-40B4-BE49-F238E27FC236}">
                <a16:creationId xmlns:a16="http://schemas.microsoft.com/office/drawing/2014/main" id="{9181FD81-A16E-7E2F-F5C9-61A1DDDECC04}"/>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24">
            <a:extLst>
              <a:ext uri="{FF2B5EF4-FFF2-40B4-BE49-F238E27FC236}">
                <a16:creationId xmlns:a16="http://schemas.microsoft.com/office/drawing/2014/main" id="{B247367A-17FF-2C05-A9B1-E5A0ED637687}"/>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extBox 10">
            <a:extLst>
              <a:ext uri="{FF2B5EF4-FFF2-40B4-BE49-F238E27FC236}">
                <a16:creationId xmlns:a16="http://schemas.microsoft.com/office/drawing/2014/main" id="{0B4FF6EE-B1A8-0894-794E-9D0E8B0378ED}"/>
              </a:ext>
            </a:extLst>
          </p:cNvPr>
          <p:cNvSpPr txBox="1"/>
          <p:nvPr/>
        </p:nvSpPr>
        <p:spPr>
          <a:xfrm>
            <a:off x="2191844" y="296258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E8DAA707-AA2D-2F44-838E-0F91CB0FF38B}"/>
              </a:ext>
            </a:extLst>
          </p:cNvPr>
          <p:cNvSpPr txBox="1">
            <a:spLocks noGrp="1"/>
          </p:cNvSpPr>
          <p:nvPr>
            <p:ph type="title"/>
          </p:nvPr>
        </p:nvSpPr>
        <p:spPr>
          <a:xfrm>
            <a:off x="2609871" y="3147255"/>
            <a:ext cx="7956560" cy="1424744"/>
          </a:xfrm>
        </p:spPr>
        <p:txBody>
          <a:bodyPr/>
          <a:lstStyle>
            <a:lvl1pPr>
              <a:defRPr sz="3200"/>
            </a:lvl1pPr>
          </a:lstStyle>
          <a:p>
            <a:pPr lvl="0"/>
            <a:r>
              <a:rPr lang="en-US"/>
              <a:t>Click to edit Master title style</a:t>
            </a:r>
          </a:p>
        </p:txBody>
      </p:sp>
      <p:sp>
        <p:nvSpPr>
          <p:cNvPr id="6" name="Text Placeholder 2">
            <a:extLst>
              <a:ext uri="{FF2B5EF4-FFF2-40B4-BE49-F238E27FC236}">
                <a16:creationId xmlns:a16="http://schemas.microsoft.com/office/drawing/2014/main" id="{0E0225EC-7047-7997-208E-A87BAAF01342}"/>
              </a:ext>
            </a:extLst>
          </p:cNvPr>
          <p:cNvSpPr txBox="1">
            <a:spLocks noGrp="1"/>
          </p:cNvSpPr>
          <p:nvPr>
            <p:ph type="body" idx="1"/>
          </p:nvPr>
        </p:nvSpPr>
        <p:spPr>
          <a:xfrm>
            <a:off x="2773969" y="2268781"/>
            <a:ext cx="7791931" cy="878464"/>
          </a:xfrm>
        </p:spPr>
        <p:txBody>
          <a:bodyPr tIns="0" anchor="b"/>
          <a:lstStyle>
            <a:lvl1pPr marL="0" indent="0" algn="r">
              <a:buNone/>
              <a:defRPr sz="1800"/>
            </a:lvl1pPr>
          </a:lstStyle>
          <a:p>
            <a:pPr lvl="0"/>
            <a:r>
              <a:rPr lang="en-US"/>
              <a:t>Edit Master text styles</a:t>
            </a:r>
          </a:p>
        </p:txBody>
      </p:sp>
      <p:sp>
        <p:nvSpPr>
          <p:cNvPr id="7" name="Date Placeholder 3">
            <a:extLst>
              <a:ext uri="{FF2B5EF4-FFF2-40B4-BE49-F238E27FC236}">
                <a16:creationId xmlns:a16="http://schemas.microsoft.com/office/drawing/2014/main" id="{0F9F62C0-55E2-EDCD-8D46-D2D99A4EA78D}"/>
              </a:ext>
            </a:extLst>
          </p:cNvPr>
          <p:cNvSpPr txBox="1">
            <a:spLocks noGrp="1"/>
          </p:cNvSpPr>
          <p:nvPr>
            <p:ph type="dt" sz="half" idx="7"/>
          </p:nvPr>
        </p:nvSpPr>
        <p:spPr/>
        <p:txBody>
          <a:bodyPr/>
          <a:lstStyle>
            <a:lvl1pPr>
              <a:defRPr/>
            </a:lvl1pPr>
          </a:lstStyle>
          <a:p>
            <a:pPr lvl="0"/>
            <a:fld id="{4EDA37DC-F40B-446B-BE80-AE88E168A3A0}" type="datetime1">
              <a:rPr lang="en-US"/>
              <a:pPr lvl="0"/>
              <a:t>7/28/2022</a:t>
            </a:fld>
            <a:endParaRPr lang="en-US"/>
          </a:p>
        </p:txBody>
      </p:sp>
      <p:sp>
        <p:nvSpPr>
          <p:cNvPr id="8" name="Footer Placeholder 4">
            <a:extLst>
              <a:ext uri="{FF2B5EF4-FFF2-40B4-BE49-F238E27FC236}">
                <a16:creationId xmlns:a16="http://schemas.microsoft.com/office/drawing/2014/main" id="{172B168A-E1F9-D370-C2A1-A39F17E9C6C6}"/>
              </a:ext>
            </a:extLst>
          </p:cNvPr>
          <p:cNvSpPr txBox="1">
            <a:spLocks noGrp="1"/>
          </p:cNvSpPr>
          <p:nvPr>
            <p:ph type="ftr" sz="quarter" idx="9"/>
          </p:nvPr>
        </p:nvSpPr>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D08AB62F-503B-C090-AD38-B94F6FE664D4}"/>
              </a:ext>
            </a:extLst>
          </p:cNvPr>
          <p:cNvSpPr txBox="1">
            <a:spLocks noGrp="1"/>
          </p:cNvSpPr>
          <p:nvPr>
            <p:ph type="sldNum" sz="quarter" idx="8"/>
          </p:nvPr>
        </p:nvSpPr>
        <p:spPr/>
        <p:txBody>
          <a:bodyPr/>
          <a:lstStyle>
            <a:lvl1pPr>
              <a:defRPr/>
            </a:lvl1pPr>
          </a:lstStyle>
          <a:p>
            <a:pPr lvl="0"/>
            <a:fld id="{87B3D33A-4540-4E85-8EDA-68757ACE6B72}" type="slidenum">
              <a:t>‹#›</a:t>
            </a:fld>
            <a:endParaRPr lang="en-US"/>
          </a:p>
        </p:txBody>
      </p:sp>
    </p:spTree>
    <p:extLst>
      <p:ext uri="{BB962C8B-B14F-4D97-AF65-F5344CB8AC3E}">
        <p14:creationId xmlns:p14="http://schemas.microsoft.com/office/powerpoint/2010/main" val="4130030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B0ACBDD6-BD02-59EC-A699-736412FB5CE8}"/>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26">
            <a:extLst>
              <a:ext uri="{FF2B5EF4-FFF2-40B4-BE49-F238E27FC236}">
                <a16:creationId xmlns:a16="http://schemas.microsoft.com/office/drawing/2014/main" id="{F0506A82-EA38-3935-E448-2896F9CA92AF}"/>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itle 1">
            <a:extLst>
              <a:ext uri="{FF2B5EF4-FFF2-40B4-BE49-F238E27FC236}">
                <a16:creationId xmlns:a16="http://schemas.microsoft.com/office/drawing/2014/main" id="{7B00B34B-24F6-0552-4639-228A80E39D62}"/>
              </a:ext>
            </a:extLst>
          </p:cNvPr>
          <p:cNvSpPr txBox="1">
            <a:spLocks noGrp="1"/>
          </p:cNvSpPr>
          <p:nvPr>
            <p:ph type="title"/>
          </p:nvPr>
        </p:nvSpPr>
        <p:spPr>
          <a:xfrm>
            <a:off x="2609871" y="805815"/>
            <a:ext cx="7950982" cy="1081707"/>
          </a:xfrm>
        </p:spPr>
        <p:txBody>
          <a:bodyPr/>
          <a:lstStyle>
            <a:lvl1pPr>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8FE55F09-51BA-FE56-5F09-D8C228B9E3F4}"/>
              </a:ext>
            </a:extLst>
          </p:cNvPr>
          <p:cNvSpPr txBox="1">
            <a:spLocks noGrp="1"/>
          </p:cNvSpPr>
          <p:nvPr>
            <p:ph idx="1"/>
          </p:nvPr>
        </p:nvSpPr>
        <p:spPr>
          <a:xfrm>
            <a:off x="2605372" y="2052114"/>
            <a:ext cx="3891960" cy="3997829"/>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3">
            <a:extLst>
              <a:ext uri="{FF2B5EF4-FFF2-40B4-BE49-F238E27FC236}">
                <a16:creationId xmlns:a16="http://schemas.microsoft.com/office/drawing/2014/main" id="{0DCF3D18-D3FB-B5D0-D752-3A765A536B57}"/>
              </a:ext>
            </a:extLst>
          </p:cNvPr>
          <p:cNvSpPr txBox="1">
            <a:spLocks noGrp="1"/>
          </p:cNvSpPr>
          <p:nvPr>
            <p:ph idx="2"/>
          </p:nvPr>
        </p:nvSpPr>
        <p:spPr>
          <a:xfrm>
            <a:off x="6666634" y="2052114"/>
            <a:ext cx="3894219" cy="3997829"/>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a:extLst>
              <a:ext uri="{FF2B5EF4-FFF2-40B4-BE49-F238E27FC236}">
                <a16:creationId xmlns:a16="http://schemas.microsoft.com/office/drawing/2014/main" id="{72427812-C77E-13E5-7B52-C18AB47EC3D8}"/>
              </a:ext>
            </a:extLst>
          </p:cNvPr>
          <p:cNvSpPr txBox="1">
            <a:spLocks noGrp="1"/>
          </p:cNvSpPr>
          <p:nvPr>
            <p:ph type="dt" sz="half" idx="7"/>
          </p:nvPr>
        </p:nvSpPr>
        <p:spPr/>
        <p:txBody>
          <a:bodyPr/>
          <a:lstStyle>
            <a:lvl1pPr>
              <a:defRPr/>
            </a:lvl1pPr>
          </a:lstStyle>
          <a:p>
            <a:pPr lvl="0"/>
            <a:fld id="{C1EDE341-8D3B-4475-90BE-84F5E3149DC5}" type="datetime1">
              <a:rPr lang="en-US"/>
              <a:pPr lvl="0"/>
              <a:t>7/28/2022</a:t>
            </a:fld>
            <a:endParaRPr lang="en-US"/>
          </a:p>
        </p:txBody>
      </p:sp>
      <p:sp>
        <p:nvSpPr>
          <p:cNvPr id="8" name="Footer Placeholder 5">
            <a:extLst>
              <a:ext uri="{FF2B5EF4-FFF2-40B4-BE49-F238E27FC236}">
                <a16:creationId xmlns:a16="http://schemas.microsoft.com/office/drawing/2014/main" id="{5600AAA1-5748-D2F7-26E5-82295367089E}"/>
              </a:ext>
            </a:extLst>
          </p:cNvPr>
          <p:cNvSpPr txBox="1">
            <a:spLocks noGrp="1"/>
          </p:cNvSpPr>
          <p:nvPr>
            <p:ph type="ftr" sz="quarter" idx="9"/>
          </p:nvPr>
        </p:nvSpPr>
        <p:spPr/>
        <p:txBody>
          <a:bodyPr/>
          <a:lstStyle>
            <a:lvl1pPr>
              <a:defRPr/>
            </a:lvl1pPr>
          </a:lstStyle>
          <a:p>
            <a:pPr lvl="0"/>
            <a:r>
              <a:rPr lang="en-US"/>
              <a:t>             </a:t>
            </a:r>
          </a:p>
        </p:txBody>
      </p:sp>
      <p:sp>
        <p:nvSpPr>
          <p:cNvPr id="9" name="Slide Number Placeholder 6">
            <a:extLst>
              <a:ext uri="{FF2B5EF4-FFF2-40B4-BE49-F238E27FC236}">
                <a16:creationId xmlns:a16="http://schemas.microsoft.com/office/drawing/2014/main" id="{B7555FFE-13A1-A835-8B10-2B588C143B09}"/>
              </a:ext>
            </a:extLst>
          </p:cNvPr>
          <p:cNvSpPr txBox="1">
            <a:spLocks noGrp="1"/>
          </p:cNvSpPr>
          <p:nvPr>
            <p:ph type="sldNum" sz="quarter" idx="8"/>
          </p:nvPr>
        </p:nvSpPr>
        <p:spPr/>
        <p:txBody>
          <a:bodyPr/>
          <a:lstStyle>
            <a:lvl1pPr>
              <a:defRPr/>
            </a:lvl1pPr>
          </a:lstStyle>
          <a:p>
            <a:pPr lvl="0"/>
            <a:fld id="{19C8CD81-63D0-49D4-BAD2-066FCA9578AE}" type="slidenum">
              <a:t>‹#›</a:t>
            </a:fld>
            <a:endParaRPr lang="en-US"/>
          </a:p>
        </p:txBody>
      </p:sp>
      <p:sp>
        <p:nvSpPr>
          <p:cNvPr id="10" name="TextBox 9">
            <a:extLst>
              <a:ext uri="{FF2B5EF4-FFF2-40B4-BE49-F238E27FC236}">
                <a16:creationId xmlns:a16="http://schemas.microsoft.com/office/drawing/2014/main" id="{50711FC1-1314-46AA-1643-852A3B87C549}"/>
              </a:ext>
            </a:extLst>
          </p:cNvPr>
          <p:cNvSpPr txBox="1"/>
          <p:nvPr/>
        </p:nvSpPr>
        <p:spPr>
          <a:xfrm>
            <a:off x="219616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2719277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9">
            <a:extLst>
              <a:ext uri="{FF2B5EF4-FFF2-40B4-BE49-F238E27FC236}">
                <a16:creationId xmlns:a16="http://schemas.microsoft.com/office/drawing/2014/main" id="{0BDA35A7-0A6F-84DD-909E-279512FED0D4}"/>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20">
            <a:extLst>
              <a:ext uri="{FF2B5EF4-FFF2-40B4-BE49-F238E27FC236}">
                <a16:creationId xmlns:a16="http://schemas.microsoft.com/office/drawing/2014/main" id="{14572E59-C8A8-C5EB-2361-E29B88C75FB1}"/>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extBox 11">
            <a:extLst>
              <a:ext uri="{FF2B5EF4-FFF2-40B4-BE49-F238E27FC236}">
                <a16:creationId xmlns:a16="http://schemas.microsoft.com/office/drawing/2014/main" id="{3E622B9B-8E54-9D64-94B3-D6D6245393CB}"/>
              </a:ext>
            </a:extLst>
          </p:cNvPr>
          <p:cNvSpPr txBox="1"/>
          <p:nvPr/>
        </p:nvSpPr>
        <p:spPr>
          <a:xfrm>
            <a:off x="2193645" y="63642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129E3B27-14D3-F7A4-1881-9168B6EDC8F1}"/>
              </a:ext>
            </a:extLst>
          </p:cNvPr>
          <p:cNvSpPr txBox="1">
            <a:spLocks noGrp="1"/>
          </p:cNvSpPr>
          <p:nvPr>
            <p:ph type="title"/>
          </p:nvPr>
        </p:nvSpPr>
        <p:spPr>
          <a:xfrm>
            <a:off x="2609871" y="805815"/>
            <a:ext cx="7956560" cy="1078351"/>
          </a:xfrm>
        </p:spPr>
        <p:txBody>
          <a:bodyPr/>
          <a:lstStyle>
            <a:lvl1pPr>
              <a:defRPr/>
            </a:lvl1pPr>
          </a:lstStyle>
          <a:p>
            <a:pPr lvl="0"/>
            <a:r>
              <a:rPr lang="en-US"/>
              <a:t>Click to edit Master title style</a:t>
            </a:r>
          </a:p>
        </p:txBody>
      </p:sp>
      <p:sp>
        <p:nvSpPr>
          <p:cNvPr id="6" name="Text Placeholder 2">
            <a:extLst>
              <a:ext uri="{FF2B5EF4-FFF2-40B4-BE49-F238E27FC236}">
                <a16:creationId xmlns:a16="http://schemas.microsoft.com/office/drawing/2014/main" id="{BC099BB1-43C7-1D3D-CE09-16B4F6918F69}"/>
              </a:ext>
            </a:extLst>
          </p:cNvPr>
          <p:cNvSpPr txBox="1">
            <a:spLocks noGrp="1"/>
          </p:cNvSpPr>
          <p:nvPr>
            <p:ph type="body" idx="1"/>
          </p:nvPr>
        </p:nvSpPr>
        <p:spPr>
          <a:xfrm>
            <a:off x="2609286" y="2052114"/>
            <a:ext cx="3896468" cy="713817"/>
          </a:xfrm>
        </p:spPr>
        <p:txBody>
          <a:bodyPr anchor="b">
            <a:noAutofit/>
          </a:bodyPr>
          <a:lstStyle>
            <a:lvl1pPr marL="0" indent="0">
              <a:lnSpc>
                <a:spcPct val="100000"/>
              </a:lnSpc>
              <a:buNone/>
              <a:defRPr sz="2200">
                <a:solidFill>
                  <a:srgbClr val="8EC0C1"/>
                </a:solidFill>
              </a:defRPr>
            </a:lvl1pPr>
          </a:lstStyle>
          <a:p>
            <a:pPr lvl="0"/>
            <a:r>
              <a:rPr lang="en-US"/>
              <a:t>Click to edit master text styles</a:t>
            </a:r>
          </a:p>
        </p:txBody>
      </p:sp>
      <p:sp>
        <p:nvSpPr>
          <p:cNvPr id="7" name="Content Placeholder 3">
            <a:extLst>
              <a:ext uri="{FF2B5EF4-FFF2-40B4-BE49-F238E27FC236}">
                <a16:creationId xmlns:a16="http://schemas.microsoft.com/office/drawing/2014/main" id="{683BC981-15C8-D462-4266-70CD34A04A76}"/>
              </a:ext>
            </a:extLst>
          </p:cNvPr>
          <p:cNvSpPr txBox="1">
            <a:spLocks noGrp="1"/>
          </p:cNvSpPr>
          <p:nvPr>
            <p:ph idx="2"/>
          </p:nvPr>
        </p:nvSpPr>
        <p:spPr>
          <a:xfrm>
            <a:off x="2609286" y="2851327"/>
            <a:ext cx="3893624" cy="307143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4">
            <a:extLst>
              <a:ext uri="{FF2B5EF4-FFF2-40B4-BE49-F238E27FC236}">
                <a16:creationId xmlns:a16="http://schemas.microsoft.com/office/drawing/2014/main" id="{F3D54704-54D9-C9E4-6DB7-4DBA42482BCA}"/>
              </a:ext>
            </a:extLst>
          </p:cNvPr>
          <p:cNvSpPr txBox="1">
            <a:spLocks noGrp="1"/>
          </p:cNvSpPr>
          <p:nvPr>
            <p:ph type="body" idx="3"/>
          </p:nvPr>
        </p:nvSpPr>
        <p:spPr>
          <a:xfrm>
            <a:off x="6666634" y="2052114"/>
            <a:ext cx="3899797" cy="713817"/>
          </a:xfrm>
        </p:spPr>
        <p:txBody>
          <a:bodyPr anchor="b">
            <a:noAutofit/>
          </a:bodyPr>
          <a:lstStyle>
            <a:lvl1pPr marL="0" indent="0">
              <a:lnSpc>
                <a:spcPct val="100000"/>
              </a:lnSpc>
              <a:buNone/>
              <a:defRPr sz="2200">
                <a:solidFill>
                  <a:srgbClr val="8EC0C1"/>
                </a:solidFill>
              </a:defRPr>
            </a:lvl1pPr>
          </a:lstStyle>
          <a:p>
            <a:pPr lvl="0"/>
            <a:r>
              <a:rPr lang="en-US"/>
              <a:t>Click to edit master text styles</a:t>
            </a:r>
          </a:p>
        </p:txBody>
      </p:sp>
      <p:sp>
        <p:nvSpPr>
          <p:cNvPr id="9" name="Content Placeholder 5">
            <a:extLst>
              <a:ext uri="{FF2B5EF4-FFF2-40B4-BE49-F238E27FC236}">
                <a16:creationId xmlns:a16="http://schemas.microsoft.com/office/drawing/2014/main" id="{4BD86D96-C1F6-ADCB-B3C7-9FDF24CD02EE}"/>
              </a:ext>
            </a:extLst>
          </p:cNvPr>
          <p:cNvSpPr txBox="1">
            <a:spLocks noGrp="1"/>
          </p:cNvSpPr>
          <p:nvPr>
            <p:ph idx="4"/>
          </p:nvPr>
        </p:nvSpPr>
        <p:spPr>
          <a:xfrm>
            <a:off x="6666634" y="2851327"/>
            <a:ext cx="3899797" cy="307143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6">
            <a:extLst>
              <a:ext uri="{FF2B5EF4-FFF2-40B4-BE49-F238E27FC236}">
                <a16:creationId xmlns:a16="http://schemas.microsoft.com/office/drawing/2014/main" id="{0CEF4E25-DD78-E473-E860-C62CDEB7B28A}"/>
              </a:ext>
            </a:extLst>
          </p:cNvPr>
          <p:cNvSpPr txBox="1">
            <a:spLocks noGrp="1"/>
          </p:cNvSpPr>
          <p:nvPr>
            <p:ph type="dt" sz="half" idx="7"/>
          </p:nvPr>
        </p:nvSpPr>
        <p:spPr/>
        <p:txBody>
          <a:bodyPr/>
          <a:lstStyle>
            <a:lvl1pPr>
              <a:defRPr/>
            </a:lvl1pPr>
          </a:lstStyle>
          <a:p>
            <a:pPr lvl="0"/>
            <a:fld id="{A4176627-D9AE-4FC7-8567-63F18FB36BC5}" type="datetime1">
              <a:rPr lang="en-US"/>
              <a:pPr lvl="0"/>
              <a:t>7/28/2022</a:t>
            </a:fld>
            <a:endParaRPr lang="en-US"/>
          </a:p>
        </p:txBody>
      </p:sp>
      <p:sp>
        <p:nvSpPr>
          <p:cNvPr id="11" name="Footer Placeholder 7">
            <a:extLst>
              <a:ext uri="{FF2B5EF4-FFF2-40B4-BE49-F238E27FC236}">
                <a16:creationId xmlns:a16="http://schemas.microsoft.com/office/drawing/2014/main" id="{6398B416-0FDA-BE51-8F11-ED0A72F253B0}"/>
              </a:ext>
            </a:extLst>
          </p:cNvPr>
          <p:cNvSpPr txBox="1">
            <a:spLocks noGrp="1"/>
          </p:cNvSpPr>
          <p:nvPr>
            <p:ph type="ftr" sz="quarter" idx="9"/>
          </p:nvPr>
        </p:nvSpPr>
        <p:spPr/>
        <p:txBody>
          <a:bodyPr/>
          <a:lstStyle>
            <a:lvl1pPr>
              <a:defRPr/>
            </a:lvl1pPr>
          </a:lstStyle>
          <a:p>
            <a:pPr lvl="0"/>
            <a:r>
              <a:rPr lang="en-US"/>
              <a:t>             </a:t>
            </a:r>
          </a:p>
        </p:txBody>
      </p:sp>
      <p:sp>
        <p:nvSpPr>
          <p:cNvPr id="12" name="Slide Number Placeholder 8">
            <a:extLst>
              <a:ext uri="{FF2B5EF4-FFF2-40B4-BE49-F238E27FC236}">
                <a16:creationId xmlns:a16="http://schemas.microsoft.com/office/drawing/2014/main" id="{65D72ADE-9FEE-52DA-D206-072BB1445CC8}"/>
              </a:ext>
            </a:extLst>
          </p:cNvPr>
          <p:cNvSpPr txBox="1">
            <a:spLocks noGrp="1"/>
          </p:cNvSpPr>
          <p:nvPr>
            <p:ph type="sldNum" sz="quarter" idx="8"/>
          </p:nvPr>
        </p:nvSpPr>
        <p:spPr/>
        <p:txBody>
          <a:bodyPr/>
          <a:lstStyle>
            <a:lvl1pPr>
              <a:defRPr/>
            </a:lvl1pPr>
          </a:lstStyle>
          <a:p>
            <a:pPr lvl="0"/>
            <a:fld id="{2FF3943E-BC3A-4806-8C33-E384D5BB0AB3}" type="slidenum">
              <a:t>‹#›</a:t>
            </a:fld>
            <a:endParaRPr lang="en-US"/>
          </a:p>
        </p:txBody>
      </p:sp>
    </p:spTree>
    <p:extLst>
      <p:ext uri="{BB962C8B-B14F-4D97-AF65-F5344CB8AC3E}">
        <p14:creationId xmlns:p14="http://schemas.microsoft.com/office/powerpoint/2010/main" val="3125608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12">
            <a:extLst>
              <a:ext uri="{FF2B5EF4-FFF2-40B4-BE49-F238E27FC236}">
                <a16:creationId xmlns:a16="http://schemas.microsoft.com/office/drawing/2014/main" id="{96F108F8-3FDF-3A12-9610-2C5042DC0DF3}"/>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13">
            <a:extLst>
              <a:ext uri="{FF2B5EF4-FFF2-40B4-BE49-F238E27FC236}">
                <a16:creationId xmlns:a16="http://schemas.microsoft.com/office/drawing/2014/main" id="{18EBFAA7-534E-1657-9033-23CB18E40095}"/>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itle 1">
            <a:extLst>
              <a:ext uri="{FF2B5EF4-FFF2-40B4-BE49-F238E27FC236}">
                <a16:creationId xmlns:a16="http://schemas.microsoft.com/office/drawing/2014/main" id="{C43DD836-83E2-3B08-5806-558C64C16198}"/>
              </a:ext>
            </a:extLst>
          </p:cNvPr>
          <p:cNvSpPr txBox="1">
            <a:spLocks noGrp="1"/>
          </p:cNvSpPr>
          <p:nvPr>
            <p:ph type="title"/>
          </p:nvPr>
        </p:nvSpPr>
        <p:spPr/>
        <p:txBody>
          <a:bodyPr/>
          <a:lstStyle>
            <a:lvl1pPr>
              <a:defRPr/>
            </a:lvl1pPr>
          </a:lstStyle>
          <a:p>
            <a:pPr lvl="0"/>
            <a:r>
              <a:rPr lang="en-US"/>
              <a:t>Click to edit Master title style</a:t>
            </a:r>
          </a:p>
        </p:txBody>
      </p:sp>
      <p:sp>
        <p:nvSpPr>
          <p:cNvPr id="5" name="Date Placeholder 2">
            <a:extLst>
              <a:ext uri="{FF2B5EF4-FFF2-40B4-BE49-F238E27FC236}">
                <a16:creationId xmlns:a16="http://schemas.microsoft.com/office/drawing/2014/main" id="{031F4C36-A149-9DD8-89EB-023C7630407D}"/>
              </a:ext>
            </a:extLst>
          </p:cNvPr>
          <p:cNvSpPr txBox="1">
            <a:spLocks noGrp="1"/>
          </p:cNvSpPr>
          <p:nvPr>
            <p:ph type="dt" sz="half" idx="7"/>
          </p:nvPr>
        </p:nvSpPr>
        <p:spPr/>
        <p:txBody>
          <a:bodyPr/>
          <a:lstStyle>
            <a:lvl1pPr>
              <a:defRPr/>
            </a:lvl1pPr>
          </a:lstStyle>
          <a:p>
            <a:pPr lvl="0"/>
            <a:fld id="{C50A4DAE-E6A4-4D34-AD1B-F0C0AD044079}" type="datetime1">
              <a:rPr lang="en-US"/>
              <a:pPr lvl="0"/>
              <a:t>7/28/2022</a:t>
            </a:fld>
            <a:endParaRPr lang="en-US"/>
          </a:p>
        </p:txBody>
      </p:sp>
      <p:sp>
        <p:nvSpPr>
          <p:cNvPr id="6" name="Footer Placeholder 3">
            <a:extLst>
              <a:ext uri="{FF2B5EF4-FFF2-40B4-BE49-F238E27FC236}">
                <a16:creationId xmlns:a16="http://schemas.microsoft.com/office/drawing/2014/main" id="{3BDC8464-B156-837E-BB76-A7D6507DB095}"/>
              </a:ext>
            </a:extLst>
          </p:cNvPr>
          <p:cNvSpPr txBox="1">
            <a:spLocks noGrp="1"/>
          </p:cNvSpPr>
          <p:nvPr>
            <p:ph type="ftr" sz="quarter" idx="9"/>
          </p:nvPr>
        </p:nvSpPr>
        <p:spPr/>
        <p:txBody>
          <a:bodyPr/>
          <a:lstStyle>
            <a:lvl1pPr>
              <a:defRPr/>
            </a:lvl1pPr>
          </a:lstStyle>
          <a:p>
            <a:pPr lvl="0"/>
            <a:r>
              <a:rPr lang="en-US"/>
              <a:t>             </a:t>
            </a:r>
          </a:p>
        </p:txBody>
      </p:sp>
      <p:sp>
        <p:nvSpPr>
          <p:cNvPr id="7" name="Slide Number Placeholder 4">
            <a:extLst>
              <a:ext uri="{FF2B5EF4-FFF2-40B4-BE49-F238E27FC236}">
                <a16:creationId xmlns:a16="http://schemas.microsoft.com/office/drawing/2014/main" id="{47C0F607-968E-E60D-CDE4-80AE60B06EAD}"/>
              </a:ext>
            </a:extLst>
          </p:cNvPr>
          <p:cNvSpPr txBox="1">
            <a:spLocks noGrp="1"/>
          </p:cNvSpPr>
          <p:nvPr>
            <p:ph type="sldNum" sz="quarter" idx="8"/>
          </p:nvPr>
        </p:nvSpPr>
        <p:spPr/>
        <p:txBody>
          <a:bodyPr/>
          <a:lstStyle>
            <a:lvl1pPr>
              <a:defRPr/>
            </a:lvl1pPr>
          </a:lstStyle>
          <a:p>
            <a:pPr lvl="0"/>
            <a:fld id="{A7CF8941-9ED2-45F0-A6AF-D6DB57353BBD}" type="slidenum">
              <a:t>‹#›</a:t>
            </a:fld>
            <a:endParaRPr lang="en-US"/>
          </a:p>
        </p:txBody>
      </p:sp>
      <p:sp>
        <p:nvSpPr>
          <p:cNvPr id="8" name="TextBox 7">
            <a:extLst>
              <a:ext uri="{FF2B5EF4-FFF2-40B4-BE49-F238E27FC236}">
                <a16:creationId xmlns:a16="http://schemas.microsoft.com/office/drawing/2014/main" id="{ACA85874-42E5-C5CA-B259-7A73926AF8EB}"/>
              </a:ext>
            </a:extLst>
          </p:cNvPr>
          <p:cNvSpPr txBox="1"/>
          <p:nvPr/>
        </p:nvSpPr>
        <p:spPr>
          <a:xfrm>
            <a:off x="219616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3113736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E59A8318-3483-D0B0-A361-D968634B4DE0}"/>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12">
            <a:extLst>
              <a:ext uri="{FF2B5EF4-FFF2-40B4-BE49-F238E27FC236}">
                <a16:creationId xmlns:a16="http://schemas.microsoft.com/office/drawing/2014/main" id="{466C2100-976F-93AF-2086-67C7770CCEFA}"/>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Date Placeholder 1">
            <a:extLst>
              <a:ext uri="{FF2B5EF4-FFF2-40B4-BE49-F238E27FC236}">
                <a16:creationId xmlns:a16="http://schemas.microsoft.com/office/drawing/2014/main" id="{241CFE45-282C-9473-8F9C-61D17AD91C7E}"/>
              </a:ext>
            </a:extLst>
          </p:cNvPr>
          <p:cNvSpPr txBox="1">
            <a:spLocks noGrp="1"/>
          </p:cNvSpPr>
          <p:nvPr>
            <p:ph type="dt" sz="half" idx="7"/>
          </p:nvPr>
        </p:nvSpPr>
        <p:spPr/>
        <p:txBody>
          <a:bodyPr/>
          <a:lstStyle>
            <a:lvl1pPr>
              <a:defRPr/>
            </a:lvl1pPr>
          </a:lstStyle>
          <a:p>
            <a:pPr lvl="0"/>
            <a:fld id="{FB3D4F10-00AF-48AA-B836-99EE6027A373}" type="datetime1">
              <a:rPr lang="en-US"/>
              <a:pPr lvl="0"/>
              <a:t>7/28/2022</a:t>
            </a:fld>
            <a:endParaRPr lang="en-US"/>
          </a:p>
        </p:txBody>
      </p:sp>
      <p:sp>
        <p:nvSpPr>
          <p:cNvPr id="5" name="Footer Placeholder 2">
            <a:extLst>
              <a:ext uri="{FF2B5EF4-FFF2-40B4-BE49-F238E27FC236}">
                <a16:creationId xmlns:a16="http://schemas.microsoft.com/office/drawing/2014/main" id="{EE85698D-88F2-3052-4A89-B838EBD126F0}"/>
              </a:ext>
            </a:extLst>
          </p:cNvPr>
          <p:cNvSpPr txBox="1">
            <a:spLocks noGrp="1"/>
          </p:cNvSpPr>
          <p:nvPr>
            <p:ph type="ftr" sz="quarter" idx="9"/>
          </p:nvPr>
        </p:nvSpPr>
        <p:spPr/>
        <p:txBody>
          <a:bodyPr/>
          <a:lstStyle>
            <a:lvl1pPr>
              <a:defRPr/>
            </a:lvl1pPr>
          </a:lstStyle>
          <a:p>
            <a:pPr lvl="0"/>
            <a:r>
              <a:rPr lang="en-US"/>
              <a:t>             </a:t>
            </a:r>
          </a:p>
        </p:txBody>
      </p:sp>
      <p:sp>
        <p:nvSpPr>
          <p:cNvPr id="6" name="Slide Number Placeholder 3">
            <a:extLst>
              <a:ext uri="{FF2B5EF4-FFF2-40B4-BE49-F238E27FC236}">
                <a16:creationId xmlns:a16="http://schemas.microsoft.com/office/drawing/2014/main" id="{48BB9EE5-3BF3-B3B1-7F72-A89CAAF3BF58}"/>
              </a:ext>
            </a:extLst>
          </p:cNvPr>
          <p:cNvSpPr txBox="1">
            <a:spLocks noGrp="1"/>
          </p:cNvSpPr>
          <p:nvPr>
            <p:ph type="sldNum" sz="quarter" idx="8"/>
          </p:nvPr>
        </p:nvSpPr>
        <p:spPr/>
        <p:txBody>
          <a:bodyPr/>
          <a:lstStyle>
            <a:lvl1pPr>
              <a:defRPr/>
            </a:lvl1pPr>
          </a:lstStyle>
          <a:p>
            <a:pPr lvl="0"/>
            <a:fld id="{BF4D1D49-9CD7-4890-A879-FE351972FB94}" type="slidenum">
              <a:t>‹#›</a:t>
            </a:fld>
            <a:endParaRPr lang="en-US"/>
          </a:p>
        </p:txBody>
      </p:sp>
    </p:spTree>
    <p:extLst>
      <p:ext uri="{BB962C8B-B14F-4D97-AF65-F5344CB8AC3E}">
        <p14:creationId xmlns:p14="http://schemas.microsoft.com/office/powerpoint/2010/main" val="54230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24">
            <a:extLst>
              <a:ext uri="{FF2B5EF4-FFF2-40B4-BE49-F238E27FC236}">
                <a16:creationId xmlns:a16="http://schemas.microsoft.com/office/drawing/2014/main" id="{54C4862B-E566-BEDC-DCDB-7C8FA2BF3E64}"/>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25">
            <a:extLst>
              <a:ext uri="{FF2B5EF4-FFF2-40B4-BE49-F238E27FC236}">
                <a16:creationId xmlns:a16="http://schemas.microsoft.com/office/drawing/2014/main" id="{7B23B005-EF77-76E5-0ED9-2797E0365C04}"/>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extBox 9">
            <a:extLst>
              <a:ext uri="{FF2B5EF4-FFF2-40B4-BE49-F238E27FC236}">
                <a16:creationId xmlns:a16="http://schemas.microsoft.com/office/drawing/2014/main" id="{26CD002E-891C-D6ED-3CFF-0A16E879456A}"/>
              </a:ext>
            </a:extLst>
          </p:cNvPr>
          <p:cNvSpPr txBox="1"/>
          <p:nvPr/>
        </p:nvSpPr>
        <p:spPr>
          <a:xfrm>
            <a:off x="1554150" y="1127546"/>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29C7ECE3-6B98-E73E-C642-BB3FC77E3885}"/>
              </a:ext>
            </a:extLst>
          </p:cNvPr>
          <p:cNvSpPr txBox="1">
            <a:spLocks noGrp="1"/>
          </p:cNvSpPr>
          <p:nvPr>
            <p:ph type="title"/>
          </p:nvPr>
        </p:nvSpPr>
        <p:spPr>
          <a:xfrm>
            <a:off x="1970321" y="1282455"/>
            <a:ext cx="2664360" cy="1903241"/>
          </a:xfrm>
        </p:spPr>
        <p:txBody>
          <a:bodyPr anchor="b"/>
          <a:lstStyle>
            <a:lvl1pPr algn="l">
              <a:defRPr sz="2400"/>
            </a:lvl1pPr>
          </a:lstStyle>
          <a:p>
            <a:pPr lvl="0"/>
            <a:r>
              <a:rPr lang="en-US"/>
              <a:t>Click to edit Master title style</a:t>
            </a:r>
          </a:p>
        </p:txBody>
      </p:sp>
      <p:sp>
        <p:nvSpPr>
          <p:cNvPr id="6" name="Content Placeholder 2">
            <a:extLst>
              <a:ext uri="{FF2B5EF4-FFF2-40B4-BE49-F238E27FC236}">
                <a16:creationId xmlns:a16="http://schemas.microsoft.com/office/drawing/2014/main" id="{79F23C72-5F7C-1440-21A6-7168F28D2625}"/>
              </a:ext>
            </a:extLst>
          </p:cNvPr>
          <p:cNvSpPr txBox="1">
            <a:spLocks noGrp="1"/>
          </p:cNvSpPr>
          <p:nvPr>
            <p:ph idx="1"/>
          </p:nvPr>
        </p:nvSpPr>
        <p:spPr>
          <a:xfrm>
            <a:off x="5120155" y="805815"/>
            <a:ext cx="5446276" cy="5244129"/>
          </a:xfrm>
        </p:spPr>
        <p:txBody>
          <a:bodyPr anchor="ct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3">
            <a:extLst>
              <a:ext uri="{FF2B5EF4-FFF2-40B4-BE49-F238E27FC236}">
                <a16:creationId xmlns:a16="http://schemas.microsoft.com/office/drawing/2014/main" id="{01841567-3776-4392-70C4-2CE0E077CD9F}"/>
              </a:ext>
            </a:extLst>
          </p:cNvPr>
          <p:cNvSpPr txBox="1">
            <a:spLocks noGrp="1"/>
          </p:cNvSpPr>
          <p:nvPr>
            <p:ph type="body" idx="2"/>
          </p:nvPr>
        </p:nvSpPr>
        <p:spPr>
          <a:xfrm>
            <a:off x="1970321" y="3186153"/>
            <a:ext cx="2664360" cy="2386401"/>
          </a:xfrm>
        </p:spPr>
        <p:txBody>
          <a:bodyPr/>
          <a:lstStyle>
            <a:lvl1pPr marL="0" indent="0">
              <a:buNone/>
              <a:defRPr sz="1600"/>
            </a:lvl1pPr>
          </a:lstStyle>
          <a:p>
            <a:pPr lvl="0"/>
            <a:r>
              <a:rPr lang="en-US"/>
              <a:t>Edit Master text styles</a:t>
            </a:r>
          </a:p>
        </p:txBody>
      </p:sp>
      <p:sp>
        <p:nvSpPr>
          <p:cNvPr id="8" name="Date Placeholder 4">
            <a:extLst>
              <a:ext uri="{FF2B5EF4-FFF2-40B4-BE49-F238E27FC236}">
                <a16:creationId xmlns:a16="http://schemas.microsoft.com/office/drawing/2014/main" id="{E9C9E2CC-2B2F-126C-1D1B-A65B584B3CF5}"/>
              </a:ext>
            </a:extLst>
          </p:cNvPr>
          <p:cNvSpPr txBox="1">
            <a:spLocks noGrp="1"/>
          </p:cNvSpPr>
          <p:nvPr>
            <p:ph type="dt" sz="half" idx="7"/>
          </p:nvPr>
        </p:nvSpPr>
        <p:spPr/>
        <p:txBody>
          <a:bodyPr/>
          <a:lstStyle>
            <a:lvl1pPr>
              <a:defRPr/>
            </a:lvl1pPr>
          </a:lstStyle>
          <a:p>
            <a:pPr lvl="0"/>
            <a:fld id="{98521B4B-7F89-4765-84CD-BC7F56AB3B6F}" type="datetime1">
              <a:rPr lang="en-US"/>
              <a:pPr lvl="0"/>
              <a:t>7/28/2022</a:t>
            </a:fld>
            <a:endParaRPr lang="en-US"/>
          </a:p>
        </p:txBody>
      </p:sp>
      <p:sp>
        <p:nvSpPr>
          <p:cNvPr id="9" name="Footer Placeholder 5">
            <a:extLst>
              <a:ext uri="{FF2B5EF4-FFF2-40B4-BE49-F238E27FC236}">
                <a16:creationId xmlns:a16="http://schemas.microsoft.com/office/drawing/2014/main" id="{A28BB708-B56C-4494-37EE-F63D1CB87916}"/>
              </a:ext>
            </a:extLst>
          </p:cNvPr>
          <p:cNvSpPr txBox="1">
            <a:spLocks noGrp="1"/>
          </p:cNvSpPr>
          <p:nvPr>
            <p:ph type="ftr" sz="quarter" idx="9"/>
          </p:nvPr>
        </p:nvSpPr>
        <p:spPr/>
        <p:txBody>
          <a:bodyPr/>
          <a:lstStyle>
            <a:lvl1pPr>
              <a:defRPr/>
            </a:lvl1pPr>
          </a:lstStyle>
          <a:p>
            <a:pPr lvl="0"/>
            <a:r>
              <a:rPr lang="en-US"/>
              <a:t>             </a:t>
            </a:r>
          </a:p>
        </p:txBody>
      </p:sp>
      <p:sp>
        <p:nvSpPr>
          <p:cNvPr id="10" name="Slide Number Placeholder 6">
            <a:extLst>
              <a:ext uri="{FF2B5EF4-FFF2-40B4-BE49-F238E27FC236}">
                <a16:creationId xmlns:a16="http://schemas.microsoft.com/office/drawing/2014/main" id="{85E19B1C-8D83-9D99-6A7E-8F12820E5457}"/>
              </a:ext>
            </a:extLst>
          </p:cNvPr>
          <p:cNvSpPr txBox="1">
            <a:spLocks noGrp="1"/>
          </p:cNvSpPr>
          <p:nvPr>
            <p:ph type="sldNum" sz="quarter" idx="8"/>
          </p:nvPr>
        </p:nvSpPr>
        <p:spPr/>
        <p:txBody>
          <a:bodyPr/>
          <a:lstStyle>
            <a:lvl1pPr>
              <a:defRPr/>
            </a:lvl1pPr>
          </a:lstStyle>
          <a:p>
            <a:pPr lvl="0"/>
            <a:fld id="{BE083816-E370-49E6-AC6D-3A93349B4CD6}" type="slidenum">
              <a:t>‹#›</a:t>
            </a:fld>
            <a:endParaRPr lang="en-US"/>
          </a:p>
        </p:txBody>
      </p:sp>
    </p:spTree>
    <p:extLst>
      <p:ext uri="{BB962C8B-B14F-4D97-AF65-F5344CB8AC3E}">
        <p14:creationId xmlns:p14="http://schemas.microsoft.com/office/powerpoint/2010/main" val="911865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Rectangle 18">
            <a:extLst>
              <a:ext uri="{FF2B5EF4-FFF2-40B4-BE49-F238E27FC236}">
                <a16:creationId xmlns:a16="http://schemas.microsoft.com/office/drawing/2014/main" id="{CA306DFF-41E7-BCDE-4EC2-FF09E80C87E0}"/>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19">
            <a:extLst>
              <a:ext uri="{FF2B5EF4-FFF2-40B4-BE49-F238E27FC236}">
                <a16:creationId xmlns:a16="http://schemas.microsoft.com/office/drawing/2014/main" id="{792132FC-2461-0937-3B02-294E4C348FA3}"/>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Picture Placeholder 2">
            <a:extLst>
              <a:ext uri="{FF2B5EF4-FFF2-40B4-BE49-F238E27FC236}">
                <a16:creationId xmlns:a16="http://schemas.microsoft.com/office/drawing/2014/main" id="{A08899B5-DC6B-956D-C5FA-638FDC75F269}"/>
              </a:ext>
            </a:extLst>
          </p:cNvPr>
          <p:cNvSpPr txBox="1">
            <a:spLocks noGrp="1"/>
          </p:cNvSpPr>
          <p:nvPr>
            <p:ph type="pic" idx="1"/>
          </p:nvPr>
        </p:nvSpPr>
        <p:spPr>
          <a:xfrm>
            <a:off x="6747064" y="3227"/>
            <a:ext cx="4629735" cy="6858000"/>
          </a:xfrm>
          <a:solidFill>
            <a:srgbClr val="FFFFFF">
              <a:alpha val="10000"/>
            </a:srgbClr>
          </a:solidFill>
        </p:spPr>
        <p:txBody>
          <a:bodyPr anchorCtr="1"/>
          <a:lstStyle>
            <a:lvl1pPr marL="0" indent="0" algn="ctr">
              <a:buNone/>
              <a:defRPr sz="2800"/>
            </a:lvl1pPr>
          </a:lstStyle>
          <a:p>
            <a:pPr lvl="0"/>
            <a:endParaRPr lang="en-US"/>
          </a:p>
        </p:txBody>
      </p:sp>
      <p:sp>
        <p:nvSpPr>
          <p:cNvPr id="5" name="TextBox 9">
            <a:extLst>
              <a:ext uri="{FF2B5EF4-FFF2-40B4-BE49-F238E27FC236}">
                <a16:creationId xmlns:a16="http://schemas.microsoft.com/office/drawing/2014/main" id="{8E2DF1C4-E68D-9290-50E0-05D1C8FE8E71}"/>
              </a:ext>
            </a:extLst>
          </p:cNvPr>
          <p:cNvSpPr txBox="1"/>
          <p:nvPr/>
        </p:nvSpPr>
        <p:spPr>
          <a:xfrm>
            <a:off x="1554690" y="1127546"/>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6" name="Title 1">
            <a:extLst>
              <a:ext uri="{FF2B5EF4-FFF2-40B4-BE49-F238E27FC236}">
                <a16:creationId xmlns:a16="http://schemas.microsoft.com/office/drawing/2014/main" id="{5737CF67-8E27-0628-9A62-03A80ECAE840}"/>
              </a:ext>
            </a:extLst>
          </p:cNvPr>
          <p:cNvSpPr txBox="1">
            <a:spLocks noGrp="1"/>
          </p:cNvSpPr>
          <p:nvPr>
            <p:ph type="title"/>
          </p:nvPr>
        </p:nvSpPr>
        <p:spPr>
          <a:xfrm>
            <a:off x="1971245" y="1282455"/>
            <a:ext cx="3970983" cy="1900470"/>
          </a:xfrm>
        </p:spPr>
        <p:txBody>
          <a:bodyPr anchor="b"/>
          <a:lstStyle>
            <a:lvl1pPr algn="l">
              <a:defRPr sz="3200"/>
            </a:lvl1pPr>
          </a:lstStyle>
          <a:p>
            <a:pPr lvl="0"/>
            <a:r>
              <a:rPr lang="en-US"/>
              <a:t>Click to edit Master title style</a:t>
            </a:r>
          </a:p>
        </p:txBody>
      </p:sp>
      <p:sp>
        <p:nvSpPr>
          <p:cNvPr id="7" name="Text Placeholder 3">
            <a:extLst>
              <a:ext uri="{FF2B5EF4-FFF2-40B4-BE49-F238E27FC236}">
                <a16:creationId xmlns:a16="http://schemas.microsoft.com/office/drawing/2014/main" id="{668E0502-6E85-7998-7AEE-6845AD18D40C}"/>
              </a:ext>
            </a:extLst>
          </p:cNvPr>
          <p:cNvSpPr txBox="1">
            <a:spLocks noGrp="1"/>
          </p:cNvSpPr>
          <p:nvPr>
            <p:ph type="body" idx="2"/>
          </p:nvPr>
        </p:nvSpPr>
        <p:spPr>
          <a:xfrm>
            <a:off x="1970321" y="3182925"/>
            <a:ext cx="3971870" cy="2386391"/>
          </a:xfrm>
        </p:spPr>
        <p:txBody>
          <a:bodyPr/>
          <a:lstStyle>
            <a:lvl1pPr marL="0" indent="0">
              <a:buNone/>
              <a:defRPr/>
            </a:lvl1pPr>
          </a:lstStyle>
          <a:p>
            <a:pPr lvl="0"/>
            <a:r>
              <a:rPr lang="en-US"/>
              <a:t>Edit Master text styles</a:t>
            </a:r>
          </a:p>
        </p:txBody>
      </p:sp>
      <p:sp>
        <p:nvSpPr>
          <p:cNvPr id="8" name="Date Placeholder 4">
            <a:extLst>
              <a:ext uri="{FF2B5EF4-FFF2-40B4-BE49-F238E27FC236}">
                <a16:creationId xmlns:a16="http://schemas.microsoft.com/office/drawing/2014/main" id="{D3DFC8B1-F46A-29C5-B7AF-149ACF7FC658}"/>
              </a:ext>
            </a:extLst>
          </p:cNvPr>
          <p:cNvSpPr txBox="1">
            <a:spLocks noGrp="1"/>
          </p:cNvSpPr>
          <p:nvPr>
            <p:ph type="dt" sz="half" idx="7"/>
          </p:nvPr>
        </p:nvSpPr>
        <p:spPr/>
        <p:txBody>
          <a:bodyPr/>
          <a:lstStyle>
            <a:lvl1pPr>
              <a:defRPr/>
            </a:lvl1pPr>
          </a:lstStyle>
          <a:p>
            <a:pPr lvl="0"/>
            <a:fld id="{189100D5-237C-4FCB-B3D8-82F0C0DA7AF3}" type="datetime1">
              <a:rPr lang="en-US"/>
              <a:pPr lvl="0"/>
              <a:t>7/28/2022</a:t>
            </a:fld>
            <a:endParaRPr lang="en-US"/>
          </a:p>
        </p:txBody>
      </p:sp>
      <p:sp>
        <p:nvSpPr>
          <p:cNvPr id="9" name="Footer Placeholder 5">
            <a:extLst>
              <a:ext uri="{FF2B5EF4-FFF2-40B4-BE49-F238E27FC236}">
                <a16:creationId xmlns:a16="http://schemas.microsoft.com/office/drawing/2014/main" id="{EE9D57EF-4A36-67E0-F539-55C4E4AE89C0}"/>
              </a:ext>
            </a:extLst>
          </p:cNvPr>
          <p:cNvSpPr txBox="1">
            <a:spLocks noGrp="1"/>
          </p:cNvSpPr>
          <p:nvPr>
            <p:ph type="ftr" sz="quarter" idx="9"/>
          </p:nvPr>
        </p:nvSpPr>
        <p:spPr/>
        <p:txBody>
          <a:bodyPr/>
          <a:lstStyle>
            <a:lvl1pPr>
              <a:defRPr/>
            </a:lvl1pPr>
          </a:lstStyle>
          <a:p>
            <a:pPr lvl="0"/>
            <a:r>
              <a:rPr lang="en-US"/>
              <a:t>             </a:t>
            </a:r>
          </a:p>
        </p:txBody>
      </p:sp>
      <p:sp>
        <p:nvSpPr>
          <p:cNvPr id="10" name="Slide Number Placeholder 6">
            <a:extLst>
              <a:ext uri="{FF2B5EF4-FFF2-40B4-BE49-F238E27FC236}">
                <a16:creationId xmlns:a16="http://schemas.microsoft.com/office/drawing/2014/main" id="{D8003D4A-B815-6452-105F-BC955681D40D}"/>
              </a:ext>
            </a:extLst>
          </p:cNvPr>
          <p:cNvSpPr txBox="1">
            <a:spLocks noGrp="1"/>
          </p:cNvSpPr>
          <p:nvPr>
            <p:ph type="sldNum" sz="quarter" idx="8"/>
          </p:nvPr>
        </p:nvSpPr>
        <p:spPr/>
        <p:txBody>
          <a:bodyPr/>
          <a:lstStyle>
            <a:lvl1pPr>
              <a:defRPr/>
            </a:lvl1pPr>
          </a:lstStyle>
          <a:p>
            <a:pPr lvl="0"/>
            <a:fld id="{E741F537-5BA8-4874-A038-A1FC89111FAF}" type="slidenum">
              <a:t>‹#›</a:t>
            </a:fld>
            <a:endParaRPr lang="en-US"/>
          </a:p>
        </p:txBody>
      </p:sp>
    </p:spTree>
    <p:extLst>
      <p:ext uri="{BB962C8B-B14F-4D97-AF65-F5344CB8AC3E}">
        <p14:creationId xmlns:p14="http://schemas.microsoft.com/office/powerpoint/2010/main" val="1193219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321933F5-3834-E71E-32B0-42AF97F256AF}"/>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14">
            <a:extLst>
              <a:ext uri="{FF2B5EF4-FFF2-40B4-BE49-F238E27FC236}">
                <a16:creationId xmlns:a16="http://schemas.microsoft.com/office/drawing/2014/main" id="{DD61FD68-9096-87C8-0559-AC4FE483F3BE}"/>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extBox 8">
            <a:extLst>
              <a:ext uri="{FF2B5EF4-FFF2-40B4-BE49-F238E27FC236}">
                <a16:creationId xmlns:a16="http://schemas.microsoft.com/office/drawing/2014/main" id="{D8F06231-1731-23AA-FFEB-3B0CA8EDCA7B}"/>
              </a:ext>
            </a:extLst>
          </p:cNvPr>
          <p:cNvSpPr txBox="1"/>
          <p:nvPr/>
        </p:nvSpPr>
        <p:spPr>
          <a:xfrm>
            <a:off x="219423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18758F1B-2655-63B6-546C-420A05CF38A4}"/>
              </a:ext>
            </a:extLst>
          </p:cNvPr>
          <p:cNvSpPr txBox="1">
            <a:spLocks noGrp="1"/>
          </p:cNvSpPr>
          <p:nvPr>
            <p:ph type="title"/>
          </p:nvPr>
        </p:nvSpPr>
        <p:spPr>
          <a:xfrm>
            <a:off x="2611809" y="808055"/>
            <a:ext cx="7954091" cy="1077227"/>
          </a:xfrm>
        </p:spPr>
        <p:txBody>
          <a:bodyPr/>
          <a:lstStyle>
            <a:lvl1pPr>
              <a:defRPr/>
            </a:lvl1pPr>
          </a:lstStyle>
          <a:p>
            <a:pPr lvl="0"/>
            <a:r>
              <a:rPr lang="en-US"/>
              <a:t>Click to edit Master title style</a:t>
            </a:r>
          </a:p>
        </p:txBody>
      </p:sp>
      <p:sp>
        <p:nvSpPr>
          <p:cNvPr id="6" name="Vertical Text Placeholder 2">
            <a:extLst>
              <a:ext uri="{FF2B5EF4-FFF2-40B4-BE49-F238E27FC236}">
                <a16:creationId xmlns:a16="http://schemas.microsoft.com/office/drawing/2014/main" id="{C96DE928-BABB-7108-972A-83BC493177D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3460F74-B905-D990-74FB-E3ACC64A5482}"/>
              </a:ext>
            </a:extLst>
          </p:cNvPr>
          <p:cNvSpPr txBox="1">
            <a:spLocks noGrp="1"/>
          </p:cNvSpPr>
          <p:nvPr>
            <p:ph type="dt" sz="half" idx="7"/>
          </p:nvPr>
        </p:nvSpPr>
        <p:spPr/>
        <p:txBody>
          <a:bodyPr/>
          <a:lstStyle>
            <a:lvl1pPr>
              <a:defRPr/>
            </a:lvl1pPr>
          </a:lstStyle>
          <a:p>
            <a:pPr lvl="0"/>
            <a:fld id="{BA4E4794-77A9-4F7B-A95D-AF90A6A7F3D4}" type="datetime1">
              <a:rPr lang="en-US"/>
              <a:pPr lvl="0"/>
              <a:t>7/28/2022</a:t>
            </a:fld>
            <a:endParaRPr lang="en-US"/>
          </a:p>
        </p:txBody>
      </p:sp>
      <p:sp>
        <p:nvSpPr>
          <p:cNvPr id="8" name="Footer Placeholder 4">
            <a:extLst>
              <a:ext uri="{FF2B5EF4-FFF2-40B4-BE49-F238E27FC236}">
                <a16:creationId xmlns:a16="http://schemas.microsoft.com/office/drawing/2014/main" id="{816B66FE-52E2-71BA-7614-15AF4EFFE9C2}"/>
              </a:ext>
            </a:extLst>
          </p:cNvPr>
          <p:cNvSpPr txBox="1">
            <a:spLocks noGrp="1"/>
          </p:cNvSpPr>
          <p:nvPr>
            <p:ph type="ftr" sz="quarter" idx="9"/>
          </p:nvPr>
        </p:nvSpPr>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23B5319E-C35C-BB91-254F-6E3A7511D668}"/>
              </a:ext>
            </a:extLst>
          </p:cNvPr>
          <p:cNvSpPr txBox="1">
            <a:spLocks noGrp="1"/>
          </p:cNvSpPr>
          <p:nvPr>
            <p:ph type="sldNum" sz="quarter" idx="8"/>
          </p:nvPr>
        </p:nvSpPr>
        <p:spPr/>
        <p:txBody>
          <a:bodyPr/>
          <a:lstStyle>
            <a:lvl1pPr>
              <a:defRPr/>
            </a:lvl1pPr>
          </a:lstStyle>
          <a:p>
            <a:pPr lvl="0"/>
            <a:fld id="{2BA7BC66-4FEC-4BA2-BB6B-23D0B16785D0}" type="slidenum">
              <a:t>‹#›</a:t>
            </a:fld>
            <a:endParaRPr lang="en-US"/>
          </a:p>
        </p:txBody>
      </p:sp>
    </p:spTree>
    <p:extLst>
      <p:ext uri="{BB962C8B-B14F-4D97-AF65-F5344CB8AC3E}">
        <p14:creationId xmlns:p14="http://schemas.microsoft.com/office/powerpoint/2010/main" val="60760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Rectangle 14">
            <a:extLst>
              <a:ext uri="{FF2B5EF4-FFF2-40B4-BE49-F238E27FC236}">
                <a16:creationId xmlns:a16="http://schemas.microsoft.com/office/drawing/2014/main" id="{1C1E6F83-8836-FFBE-4BCD-270AC4E8E99E}"/>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GB"/>
          </a:p>
        </p:txBody>
      </p:sp>
      <p:sp>
        <p:nvSpPr>
          <p:cNvPr id="3" name="Rectangle 15">
            <a:extLst>
              <a:ext uri="{FF2B5EF4-FFF2-40B4-BE49-F238E27FC236}">
                <a16:creationId xmlns:a16="http://schemas.microsoft.com/office/drawing/2014/main" id="{82AB7409-0838-9EE9-F30A-44C8B3D91383}"/>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GB"/>
          </a:p>
        </p:txBody>
      </p:sp>
      <p:sp>
        <p:nvSpPr>
          <p:cNvPr id="4" name="TextBox 8">
            <a:extLst>
              <a:ext uri="{FF2B5EF4-FFF2-40B4-BE49-F238E27FC236}">
                <a16:creationId xmlns:a16="http://schemas.microsoft.com/office/drawing/2014/main" id="{6498F5D2-750D-FB6C-3A0B-2044285F9F3C}"/>
              </a:ext>
            </a:extLst>
          </p:cNvPr>
          <p:cNvSpPr txBox="1"/>
          <p:nvPr/>
        </p:nvSpPr>
        <p:spPr>
          <a:xfrm rot="5400013">
            <a:off x="10337137" y="41606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Vertical Title 1">
            <a:extLst>
              <a:ext uri="{FF2B5EF4-FFF2-40B4-BE49-F238E27FC236}">
                <a16:creationId xmlns:a16="http://schemas.microsoft.com/office/drawing/2014/main" id="{E3684266-36C8-7606-ED41-09DD46ADD0A2}"/>
              </a:ext>
            </a:extLst>
          </p:cNvPr>
          <p:cNvSpPr txBox="1">
            <a:spLocks noGrp="1"/>
          </p:cNvSpPr>
          <p:nvPr>
            <p:ph type="title" orient="vert"/>
          </p:nvPr>
        </p:nvSpPr>
        <p:spPr>
          <a:xfrm>
            <a:off x="9239381" y="805815"/>
            <a:ext cx="1326520" cy="5244129"/>
          </a:xfrm>
        </p:spPr>
        <p:txBody>
          <a:bodyPr vert="eaVert"/>
          <a:lstStyle>
            <a:lvl1pPr algn="l">
              <a:defRPr/>
            </a:lvl1pPr>
          </a:lstStyle>
          <a:p>
            <a:pPr lvl="0"/>
            <a:r>
              <a:rPr lang="en-US"/>
              <a:t>Click to edit Master title style</a:t>
            </a:r>
          </a:p>
        </p:txBody>
      </p:sp>
      <p:sp>
        <p:nvSpPr>
          <p:cNvPr id="6" name="Vertical Text Placeholder 2">
            <a:extLst>
              <a:ext uri="{FF2B5EF4-FFF2-40B4-BE49-F238E27FC236}">
                <a16:creationId xmlns:a16="http://schemas.microsoft.com/office/drawing/2014/main" id="{B8A9A306-F47D-CEFC-5D56-C5AFC5F4CBE7}"/>
              </a:ext>
            </a:extLst>
          </p:cNvPr>
          <p:cNvSpPr txBox="1">
            <a:spLocks noGrp="1"/>
          </p:cNvSpPr>
          <p:nvPr>
            <p:ph type="body" orient="vert" idx="1"/>
          </p:nvPr>
        </p:nvSpPr>
        <p:spPr>
          <a:xfrm>
            <a:off x="2608746" y="970407"/>
            <a:ext cx="6466901" cy="5079537"/>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7ECA3AF-2784-54D9-EA52-AEC6BDB21C74}"/>
              </a:ext>
            </a:extLst>
          </p:cNvPr>
          <p:cNvSpPr txBox="1">
            <a:spLocks noGrp="1"/>
          </p:cNvSpPr>
          <p:nvPr>
            <p:ph type="dt" sz="half" idx="7"/>
          </p:nvPr>
        </p:nvSpPr>
        <p:spPr/>
        <p:txBody>
          <a:bodyPr/>
          <a:lstStyle>
            <a:lvl1pPr>
              <a:defRPr/>
            </a:lvl1pPr>
          </a:lstStyle>
          <a:p>
            <a:pPr lvl="0"/>
            <a:fld id="{0E1EE0E0-3BBF-4FB1-AD65-164A682025FE}" type="datetime1">
              <a:rPr lang="en-US"/>
              <a:pPr lvl="0"/>
              <a:t>7/28/2022</a:t>
            </a:fld>
            <a:endParaRPr lang="en-US"/>
          </a:p>
        </p:txBody>
      </p:sp>
      <p:sp>
        <p:nvSpPr>
          <p:cNvPr id="8" name="Footer Placeholder 4">
            <a:extLst>
              <a:ext uri="{FF2B5EF4-FFF2-40B4-BE49-F238E27FC236}">
                <a16:creationId xmlns:a16="http://schemas.microsoft.com/office/drawing/2014/main" id="{A6864D26-F7E2-BBB0-F1E9-EEE5FBB79007}"/>
              </a:ext>
            </a:extLst>
          </p:cNvPr>
          <p:cNvSpPr txBox="1">
            <a:spLocks noGrp="1"/>
          </p:cNvSpPr>
          <p:nvPr>
            <p:ph type="ftr" sz="quarter" idx="9"/>
          </p:nvPr>
        </p:nvSpPr>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CED6091D-5B6A-CB86-0E0A-AC52B9B800F9}"/>
              </a:ext>
            </a:extLst>
          </p:cNvPr>
          <p:cNvSpPr txBox="1">
            <a:spLocks noGrp="1"/>
          </p:cNvSpPr>
          <p:nvPr>
            <p:ph type="sldNum" sz="quarter" idx="8"/>
          </p:nvPr>
        </p:nvSpPr>
        <p:spPr/>
        <p:txBody>
          <a:bodyPr/>
          <a:lstStyle>
            <a:lvl1pPr>
              <a:defRPr/>
            </a:lvl1pPr>
          </a:lstStyle>
          <a:p>
            <a:pPr lvl="0"/>
            <a:fld id="{37C5A5C2-B66A-4858-8689-6E4612F5C8D3}" type="slidenum">
              <a:t>‹#›</a:t>
            </a:fld>
            <a:endParaRPr lang="en-US"/>
          </a:p>
        </p:txBody>
      </p:sp>
    </p:spTree>
    <p:extLst>
      <p:ext uri="{BB962C8B-B14F-4D97-AF65-F5344CB8AC3E}">
        <p14:creationId xmlns:p14="http://schemas.microsoft.com/office/powerpoint/2010/main" val="2948286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pic>
        <p:nvPicPr>
          <p:cNvPr id="2" name="Picture 17">
            <a:extLst>
              <a:ext uri="{FF2B5EF4-FFF2-40B4-BE49-F238E27FC236}">
                <a16:creationId xmlns:a16="http://schemas.microsoft.com/office/drawing/2014/main" id="{770FE346-599C-12FA-BAB7-17214049210D}"/>
              </a:ext>
            </a:extLst>
          </p:cNvPr>
          <p:cNvPicPr>
            <a:picLocks noChangeAspect="1"/>
          </p:cNvPicPr>
          <p:nvPr/>
        </p:nvPicPr>
        <p:blipFill>
          <a:blip r:embed="rId14"/>
          <a:stretch>
            <a:fillRect/>
          </a:stretch>
        </p:blipFill>
        <p:spPr>
          <a:xfrm>
            <a:off x="2831796" y="2105204"/>
            <a:ext cx="9360200" cy="4752795"/>
          </a:xfrm>
          <a:prstGeom prst="rect">
            <a:avLst/>
          </a:prstGeom>
          <a:noFill/>
          <a:ln cap="flat">
            <a:noFill/>
          </a:ln>
        </p:spPr>
      </p:pic>
      <p:pic>
        <p:nvPicPr>
          <p:cNvPr id="3" name="Picture 14">
            <a:extLst>
              <a:ext uri="{FF2B5EF4-FFF2-40B4-BE49-F238E27FC236}">
                <a16:creationId xmlns:a16="http://schemas.microsoft.com/office/drawing/2014/main" id="{1A9B9476-66C7-6ADA-90CD-F945E3C6D4C4}"/>
              </a:ext>
            </a:extLst>
          </p:cNvPr>
          <p:cNvPicPr>
            <a:picLocks noChangeAspect="1"/>
          </p:cNvPicPr>
          <p:nvPr/>
        </p:nvPicPr>
        <p:blipFill>
          <a:blip r:embed="rId15"/>
          <a:stretch>
            <a:fillRect/>
          </a:stretch>
        </p:blipFill>
        <p:spPr>
          <a:xfrm>
            <a:off x="0" y="0"/>
            <a:ext cx="12189866" cy="6858000"/>
          </a:xfrm>
          <a:prstGeom prst="rect">
            <a:avLst/>
          </a:prstGeom>
          <a:noFill/>
          <a:ln cap="flat">
            <a:noFill/>
          </a:ln>
        </p:spPr>
      </p:pic>
      <p:sp>
        <p:nvSpPr>
          <p:cNvPr id="4" name="Rectangle 7">
            <a:extLst>
              <a:ext uri="{FF2B5EF4-FFF2-40B4-BE49-F238E27FC236}">
                <a16:creationId xmlns:a16="http://schemas.microsoft.com/office/drawing/2014/main" id="{FFA85723-70AD-854C-1EBD-88346508D8E4}"/>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GB"/>
          </a:p>
        </p:txBody>
      </p:sp>
      <p:sp>
        <p:nvSpPr>
          <p:cNvPr id="5" name="Title Placeholder 1">
            <a:extLst>
              <a:ext uri="{FF2B5EF4-FFF2-40B4-BE49-F238E27FC236}">
                <a16:creationId xmlns:a16="http://schemas.microsoft.com/office/drawing/2014/main" id="{83800128-2FAD-93E9-4960-8B5FD7F9D8A1}"/>
              </a:ext>
            </a:extLst>
          </p:cNvPr>
          <p:cNvSpPr txBox="1">
            <a:spLocks noGrp="1"/>
          </p:cNvSpPr>
          <p:nvPr>
            <p:ph type="title"/>
          </p:nvPr>
        </p:nvSpPr>
        <p:spPr>
          <a:xfrm>
            <a:off x="2611809" y="808055"/>
            <a:ext cx="7958334" cy="1077227"/>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6" name="Text Placeholder 2">
            <a:extLst>
              <a:ext uri="{FF2B5EF4-FFF2-40B4-BE49-F238E27FC236}">
                <a16:creationId xmlns:a16="http://schemas.microsoft.com/office/drawing/2014/main" id="{B9BAEFC6-AFA2-255D-0912-C3F01915C933}"/>
              </a:ext>
            </a:extLst>
          </p:cNvPr>
          <p:cNvSpPr txBox="1">
            <a:spLocks noGrp="1"/>
          </p:cNvSpPr>
          <p:nvPr>
            <p:ph type="body" idx="1"/>
          </p:nvPr>
        </p:nvSpPr>
        <p:spPr>
          <a:xfrm>
            <a:off x="2773594" y="2052114"/>
            <a:ext cx="7796540" cy="3997829"/>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7" name="Date Placeholder 3">
            <a:extLst>
              <a:ext uri="{FF2B5EF4-FFF2-40B4-BE49-F238E27FC236}">
                <a16:creationId xmlns:a16="http://schemas.microsoft.com/office/drawing/2014/main" id="{AF998CC1-CDB0-1EA1-AF7A-3681D3003828}"/>
              </a:ext>
            </a:extLst>
          </p:cNvPr>
          <p:cNvSpPr txBox="1">
            <a:spLocks noGrp="1"/>
          </p:cNvSpPr>
          <p:nvPr>
            <p:ph type="dt" sz="half" idx="2"/>
          </p:nvPr>
        </p:nvSpPr>
        <p:spPr>
          <a:xfrm rot="5400013">
            <a:off x="-810067" y="5270601"/>
            <a:ext cx="2662732" cy="182880"/>
          </a:xfrm>
          <a:prstGeom prst="rect">
            <a:avLst/>
          </a:prstGeom>
          <a:noFill/>
          <a:ln>
            <a:noFill/>
          </a:ln>
        </p:spPr>
        <p:txBody>
          <a:bodyPr vert="horz" wrap="square" lIns="91440" tIns="18288"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FFFFFF"/>
                </a:solidFill>
                <a:uFillTx/>
                <a:latin typeface="Arial"/>
              </a:defRPr>
            </a:lvl1pPr>
          </a:lstStyle>
          <a:p>
            <a:pPr lvl="0"/>
            <a:fld id="{08CEA620-412E-4E40-9422-F4606A542CA8}" type="datetime1">
              <a:rPr lang="en-US"/>
              <a:pPr lvl="0"/>
              <a:t>7/28/2022</a:t>
            </a:fld>
            <a:endParaRPr lang="en-US"/>
          </a:p>
        </p:txBody>
      </p:sp>
      <p:sp>
        <p:nvSpPr>
          <p:cNvPr id="8" name="Footer Placeholder 4">
            <a:extLst>
              <a:ext uri="{FF2B5EF4-FFF2-40B4-BE49-F238E27FC236}">
                <a16:creationId xmlns:a16="http://schemas.microsoft.com/office/drawing/2014/main" id="{1AAD19A9-4C42-5492-5E8F-3886F69288C8}"/>
              </a:ext>
            </a:extLst>
          </p:cNvPr>
          <p:cNvSpPr txBox="1">
            <a:spLocks noGrp="1"/>
          </p:cNvSpPr>
          <p:nvPr>
            <p:ph type="ftr" sz="quarter" idx="3"/>
          </p:nvPr>
        </p:nvSpPr>
        <p:spPr>
          <a:xfrm rot="5400013">
            <a:off x="-2237140" y="3661143"/>
            <a:ext cx="5885352" cy="179176"/>
          </a:xfrm>
          <a:prstGeom prst="rect">
            <a:avLst/>
          </a:prstGeom>
          <a:noFill/>
          <a:ln>
            <a:noFill/>
          </a:ln>
        </p:spPr>
        <p:txBody>
          <a:bodyPr vert="horz" wrap="square" lIns="91440" tIns="45720" rIns="91440" bIns="18288" anchor="b"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FFFFFF"/>
                </a:solidFill>
                <a:uFillTx/>
                <a:latin typeface="Arial"/>
              </a:defRPr>
            </a:lvl1pPr>
          </a:lstStyle>
          <a:p>
            <a:pPr lvl="0"/>
            <a:r>
              <a:rPr lang="en-US"/>
              <a:t>             </a:t>
            </a:r>
          </a:p>
        </p:txBody>
      </p:sp>
      <p:sp>
        <p:nvSpPr>
          <p:cNvPr id="9" name="Slide Number Placeholder 5">
            <a:extLst>
              <a:ext uri="{FF2B5EF4-FFF2-40B4-BE49-F238E27FC236}">
                <a16:creationId xmlns:a16="http://schemas.microsoft.com/office/drawing/2014/main" id="{FAA7A7D7-4070-8282-02A3-F993FEE4E725}"/>
              </a:ext>
            </a:extLst>
          </p:cNvPr>
          <p:cNvSpPr txBox="1">
            <a:spLocks noGrp="1"/>
          </p:cNvSpPr>
          <p:nvPr>
            <p:ph type="sldNum" sz="quarter" idx="4"/>
          </p:nvPr>
        </p:nvSpPr>
        <p:spPr>
          <a:xfrm>
            <a:off x="158410" y="164592"/>
            <a:ext cx="636724" cy="322847"/>
          </a:xfrm>
          <a:prstGeom prst="rect">
            <a:avLst/>
          </a:prstGeom>
          <a:noFill/>
          <a:ln>
            <a:noFill/>
          </a:ln>
        </p:spPr>
        <p:txBody>
          <a:bodyPr vert="horz" wrap="square" lIns="91440" tIns="45720" rIns="4572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800" b="0" i="0" u="none" strike="noStrike" kern="1200" cap="none" spc="0" baseline="0">
                <a:solidFill>
                  <a:srgbClr val="FFFFFF"/>
                </a:solidFill>
                <a:uFillTx/>
                <a:latin typeface="Arial"/>
              </a:defRPr>
            </a:lvl1pPr>
          </a:lstStyle>
          <a:p>
            <a:pPr lvl="0"/>
            <a:fld id="{9EC3FB84-AE02-43A8-BAFD-0F3093EF9D17}" type="slidenum">
              <a:t>‹#›</a:t>
            </a:fld>
            <a:endParaRPr lang="en-US"/>
          </a:p>
        </p:txBody>
      </p:sp>
      <p:sp>
        <p:nvSpPr>
          <p:cNvPr id="10" name="Rectangle 56">
            <a:extLst>
              <a:ext uri="{FF2B5EF4-FFF2-40B4-BE49-F238E27FC236}">
                <a16:creationId xmlns:a16="http://schemas.microsoft.com/office/drawing/2014/main" id="{0A13C3C6-6FBB-E39D-9F2C-DB0C9020CA1D}"/>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r" defTabSz="914400" rtl="0" fontAlgn="auto" hangingPunct="1">
        <a:lnSpc>
          <a:spcPct val="90000"/>
        </a:lnSpc>
        <a:spcBef>
          <a:spcPts val="0"/>
        </a:spcBef>
        <a:spcAft>
          <a:spcPts val="0"/>
        </a:spcAft>
        <a:buNone/>
        <a:tabLst/>
        <a:defRPr lang="en-US" sz="3400" b="0" i="0" u="none" strike="noStrike" kern="1200" cap="none" spc="0" baseline="0">
          <a:solidFill>
            <a:srgbClr val="FFFFFF"/>
          </a:solidFill>
          <a:uFillTx/>
          <a:latin typeface="Arial"/>
        </a:defRPr>
      </a:lvl1pPr>
    </p:titleStyle>
    <p:bodyStyle>
      <a:lvl1pPr marL="344491" marR="0" lvl="0" indent="-344491" algn="l" defTabSz="914400" rtl="0" fontAlgn="auto" hangingPunct="1">
        <a:lnSpc>
          <a:spcPct val="120000"/>
        </a:lnSpc>
        <a:spcBef>
          <a:spcPts val="1000"/>
        </a:spcBef>
        <a:spcAft>
          <a:spcPts val="600"/>
        </a:spcAft>
        <a:buClr>
          <a:srgbClr val="8EC0C1"/>
        </a:buClr>
        <a:buSzPct val="90000"/>
        <a:buFont typeface="Wingdings" pitchFamily="2"/>
        <a:buChar char="§"/>
        <a:tabLst/>
        <a:defRPr lang="en-US" sz="2000" b="0" i="0" u="none" strike="noStrike" kern="1200" cap="none" spc="0" baseline="0">
          <a:solidFill>
            <a:srgbClr val="FFFFFF"/>
          </a:solidFill>
          <a:uFillTx/>
          <a:latin typeface="Arial"/>
        </a:defRPr>
      </a:lvl1pPr>
      <a:lvl2pPr marL="795335" marR="0" lvl="1" indent="-338135" algn="l" defTabSz="914400" rtl="0" fontAlgn="auto" hangingPunct="1">
        <a:lnSpc>
          <a:spcPct val="120000"/>
        </a:lnSpc>
        <a:spcBef>
          <a:spcPts val="500"/>
        </a:spcBef>
        <a:spcAft>
          <a:spcPts val="600"/>
        </a:spcAft>
        <a:buClr>
          <a:srgbClr val="8EC0C1"/>
        </a:buClr>
        <a:buSzPct val="90000"/>
        <a:buFont typeface="Wingdings" pitchFamily="2"/>
        <a:buChar char="§"/>
        <a:tabLst/>
        <a:defRPr lang="en-US" sz="1800" b="0" i="0" u="none" strike="noStrike" kern="1200" cap="none" spc="0" baseline="0">
          <a:solidFill>
            <a:srgbClr val="FFFFFF"/>
          </a:solidFill>
          <a:uFillTx/>
          <a:latin typeface="Arial"/>
        </a:defRPr>
      </a:lvl2pPr>
      <a:lvl3pPr marL="1258891" marR="0" lvl="2" indent="-344491" algn="l" defTabSz="914400" rtl="0" fontAlgn="auto" hangingPunct="1">
        <a:lnSpc>
          <a:spcPct val="120000"/>
        </a:lnSpc>
        <a:spcBef>
          <a:spcPts val="500"/>
        </a:spcBef>
        <a:spcAft>
          <a:spcPts val="600"/>
        </a:spcAft>
        <a:buClr>
          <a:srgbClr val="8EC0C1"/>
        </a:buClr>
        <a:buSzPct val="90000"/>
        <a:buFont typeface="Wingdings" pitchFamily="2"/>
        <a:buChar char="§"/>
        <a:tabLst/>
        <a:defRPr lang="en-US" sz="1600" b="0" i="0" u="none" strike="noStrike" kern="1200" cap="none" spc="0" baseline="0">
          <a:solidFill>
            <a:srgbClr val="FFFFFF"/>
          </a:solidFill>
          <a:uFillTx/>
          <a:latin typeface="Arial"/>
        </a:defRPr>
      </a:lvl3pPr>
      <a:lvl4pPr marL="1709735" marR="0" lvl="3" indent="-338135" algn="l" defTabSz="914400" rtl="0" fontAlgn="auto" hangingPunct="1">
        <a:lnSpc>
          <a:spcPct val="120000"/>
        </a:lnSpc>
        <a:spcBef>
          <a:spcPts val="500"/>
        </a:spcBef>
        <a:spcAft>
          <a:spcPts val="600"/>
        </a:spcAft>
        <a:buClr>
          <a:srgbClr val="8EC0C1"/>
        </a:buClr>
        <a:buSzPct val="90000"/>
        <a:buFont typeface="Wingdings" pitchFamily="2"/>
        <a:buChar char="§"/>
        <a:tabLst/>
        <a:defRPr lang="en-US" sz="1400" b="0" i="0" u="none" strike="noStrike" kern="1200" cap="none" spc="0" baseline="0">
          <a:solidFill>
            <a:srgbClr val="FFFFFF"/>
          </a:solidFill>
          <a:uFillTx/>
          <a:latin typeface="Arial"/>
        </a:defRPr>
      </a:lvl4pPr>
      <a:lvl5pPr marL="2173291" marR="0" lvl="4" indent="-344491"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5pPr>
      <a:lvl6pPr marL="2642615" marR="0" lvl="5"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6pPr>
      <a:lvl7pPr marL="3108960" marR="0" lvl="6"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7pPr>
      <a:lvl8pPr marL="3575303" marR="0" lvl="7"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8pPr>
      <a:lvl9pPr marL="4041648" marR="0" lvl="8"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hasco.co.uk/blog/entry/3234/what-are-the-benefits-of-effective-communication-skills" TargetMode="External"/><Relationship Id="rId2" Type="http://schemas.openxmlformats.org/officeDocument/2006/relationships/hyperlink" Target="https://ecampusontario.pressbooks.pub/profcommsontario/chapter/communication-channel/" TargetMode="External"/><Relationship Id="rId1" Type="http://schemas.openxmlformats.org/officeDocument/2006/relationships/slideLayout" Target="../slideLayouts/slideLayout2.xml"/><Relationship Id="rId5" Type="http://schemas.openxmlformats.org/officeDocument/2006/relationships/hyperlink" Target="https://www.communicationtheory.org/shannon-and-weaver-model-of-communication/" TargetMode="External"/><Relationship Id="rId4" Type="http://schemas.openxmlformats.org/officeDocument/2006/relationships/hyperlink" Target="https://www.toppr.com/guides/business-correspondence-and-reporting/communication/barriers-in-communication/"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97E0A-2709-BE1F-F554-CB83B363D8BD}"/>
              </a:ext>
            </a:extLst>
          </p:cNvPr>
          <p:cNvSpPr txBox="1">
            <a:spLocks noGrp="1"/>
          </p:cNvSpPr>
          <p:nvPr>
            <p:ph type="ctrTitle"/>
          </p:nvPr>
        </p:nvSpPr>
        <p:spPr>
          <a:xfrm>
            <a:off x="1970314" y="2547258"/>
            <a:ext cx="5812972" cy="3603171"/>
          </a:xfrm>
        </p:spPr>
        <p:txBody>
          <a:bodyPr/>
          <a:lstStyle/>
          <a:p>
            <a:pPr lvl="0"/>
            <a:r>
              <a:rPr lang="en-GB" sz="2800" dirty="0">
                <a:latin typeface="Aldhabi" panose="01000000000000000000" pitchFamily="2" charset="-78"/>
                <a:cs typeface="Aldhabi" panose="01000000000000000000" pitchFamily="2" charset="-78"/>
              </a:rPr>
              <a:t>Prepared by:              </a:t>
            </a:r>
            <a:br>
              <a:rPr lang="en-GB" sz="2800" dirty="0">
                <a:latin typeface="Aldhabi" panose="01000000000000000000" pitchFamily="2" charset="-78"/>
                <a:cs typeface="Aldhabi" panose="01000000000000000000" pitchFamily="2" charset="-78"/>
              </a:rPr>
            </a:br>
            <a:r>
              <a:rPr lang="en-GB" sz="4400" dirty="0">
                <a:latin typeface="Aldhabi" panose="01000000000000000000" pitchFamily="2" charset="-78"/>
                <a:cs typeface="Aldhabi" panose="01000000000000000000" pitchFamily="2" charset="-78"/>
              </a:rPr>
              <a:t> </a:t>
            </a:r>
            <a:r>
              <a:rPr lang="en-GB" sz="4400" dirty="0" err="1">
                <a:latin typeface="Aldhabi" panose="01000000000000000000" pitchFamily="2" charset="-78"/>
                <a:cs typeface="Aldhabi" panose="01000000000000000000" pitchFamily="2" charset="-78"/>
              </a:rPr>
              <a:t>Beatris</a:t>
            </a:r>
            <a:r>
              <a:rPr lang="en-GB" sz="4400" dirty="0">
                <a:latin typeface="Aldhabi" panose="01000000000000000000" pitchFamily="2" charset="-78"/>
                <a:cs typeface="Aldhabi" panose="01000000000000000000" pitchFamily="2" charset="-78"/>
              </a:rPr>
              <a:t> </a:t>
            </a:r>
            <a:r>
              <a:rPr lang="en-GB" sz="4400" dirty="0" err="1">
                <a:latin typeface="Aldhabi" panose="01000000000000000000" pitchFamily="2" charset="-78"/>
                <a:cs typeface="Aldhabi" panose="01000000000000000000" pitchFamily="2" charset="-78"/>
              </a:rPr>
              <a:t>Gelkova</a:t>
            </a:r>
            <a:r>
              <a:rPr lang="en-GB" sz="4400" dirty="0">
                <a:latin typeface="Aldhabi" panose="01000000000000000000" pitchFamily="2" charset="-78"/>
                <a:cs typeface="Aldhabi" panose="01000000000000000000" pitchFamily="2" charset="-78"/>
              </a:rPr>
              <a:t> , Ashfaq Ahmed, </a:t>
            </a:r>
            <a:br>
              <a:rPr lang="en-GB" sz="4400" dirty="0">
                <a:latin typeface="Aldhabi" panose="01000000000000000000" pitchFamily="2" charset="-78"/>
                <a:cs typeface="Aldhabi" panose="01000000000000000000" pitchFamily="2" charset="-78"/>
              </a:rPr>
            </a:br>
            <a:r>
              <a:rPr lang="en-GB" sz="4400" dirty="0">
                <a:latin typeface="Aldhabi" panose="01000000000000000000" pitchFamily="2" charset="-78"/>
                <a:cs typeface="Aldhabi" panose="01000000000000000000" pitchFamily="2" charset="-78"/>
              </a:rPr>
              <a:t>Mohammed Samad and Monika Aujla</a:t>
            </a:r>
          </a:p>
        </p:txBody>
      </p:sp>
      <p:sp>
        <p:nvSpPr>
          <p:cNvPr id="3" name="Rectangle 2">
            <a:extLst>
              <a:ext uri="{FF2B5EF4-FFF2-40B4-BE49-F238E27FC236}">
                <a16:creationId xmlns:a16="http://schemas.microsoft.com/office/drawing/2014/main" id="{B35549BB-291F-17C6-1C32-62590B1EDC9B}"/>
              </a:ext>
            </a:extLst>
          </p:cNvPr>
          <p:cNvSpPr/>
          <p:nvPr/>
        </p:nvSpPr>
        <p:spPr>
          <a:xfrm>
            <a:off x="391885" y="250371"/>
            <a:ext cx="9198429" cy="1754326"/>
          </a:xfrm>
          <a:prstGeom prst="rect">
            <a:avLst/>
          </a:prstGeom>
          <a:noFill/>
        </p:spPr>
        <p:txBody>
          <a:bodyPr wrap="square" lIns="91440" tIns="45720" rIns="91440" bIns="45720">
            <a:spAutoFit/>
          </a:bodyPr>
          <a:lstStyle/>
          <a:p>
            <a:pPr algn="ctr"/>
            <a:r>
              <a:rPr lang="en-GB" sz="5400" b="1" i="1" cap="none" spc="0" dirty="0">
                <a:ln w="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University </a:t>
            </a:r>
            <a:r>
              <a:rPr lang="en-GB" sz="5400" b="1" i="1" cap="none" spc="0" dirty="0">
                <a:ln w="0"/>
                <a:solidFill>
                  <a:srgbClr val="92D05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of</a:t>
            </a:r>
            <a:r>
              <a:rPr lang="en-GB" sz="5400" b="1" i="1" cap="none" spc="0" dirty="0">
                <a:ln w="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r>
              <a:rPr lang="en-GB" sz="5400" b="1" i="1" cap="none" spc="0" dirty="0">
                <a:ln w="0"/>
                <a:solidFill>
                  <a:schemeClr val="accent2">
                    <a:lumMod val="75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Wales</a:t>
            </a:r>
            <a:r>
              <a:rPr lang="en-GB" sz="5400" b="1" i="1" cap="none" spc="0" dirty="0">
                <a:ln w="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r>
              <a:rPr lang="en-GB" sz="5400" b="1" i="1" cap="none" spc="0" dirty="0">
                <a:ln w="0"/>
                <a:solidFill>
                  <a:srgbClr val="FFFF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Trinity </a:t>
            </a:r>
            <a:r>
              <a:rPr lang="en-GB" sz="5400" b="1" i="1" cap="none" spc="0" dirty="0">
                <a:ln w="0"/>
                <a:solidFill>
                  <a:srgbClr val="00B05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Saint</a:t>
            </a:r>
            <a:r>
              <a:rPr lang="en-GB" sz="5400" b="1" i="1" cap="none" spc="0" dirty="0">
                <a:ln w="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David</a:t>
            </a:r>
            <a:r>
              <a:rPr lang="en-GB" sz="5400" b="0" cap="none" spc="0" dirty="0">
                <a:ln w="0"/>
                <a:solidFill>
                  <a:srgbClr val="FF0000"/>
                </a:solidFill>
                <a:effectLst>
                  <a:reflection blurRad="6350" stA="53000" endA="300" endPos="35500" dir="5400000" sy="-90000" algn="bl" rotWithShape="0"/>
                </a:effectLst>
                <a:latin typeface="Algerian" panose="04020705040A02060702" pitchFamily="82" charset="0"/>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057C-2979-1E0F-B9F8-C52223AAA3D0}"/>
              </a:ext>
            </a:extLst>
          </p:cNvPr>
          <p:cNvSpPr txBox="1">
            <a:spLocks noGrp="1"/>
          </p:cNvSpPr>
          <p:nvPr>
            <p:ph type="ctrTitle"/>
          </p:nvPr>
        </p:nvSpPr>
        <p:spPr>
          <a:xfrm>
            <a:off x="1619767" y="2135032"/>
            <a:ext cx="6805775" cy="3754139"/>
          </a:xfrm>
        </p:spPr>
        <p:txBody>
          <a:bodyPr>
            <a:noAutofit/>
          </a:bodyPr>
          <a:lstStyle/>
          <a:p>
            <a:pPr lvl="0" algn="l"/>
            <a:r>
              <a:rPr lang="en-GB" sz="4000" dirty="0">
                <a:latin typeface="Aldhabi" panose="01000000000000000000" pitchFamily="2" charset="-78"/>
                <a:cs typeface="Aldhabi" panose="01000000000000000000" pitchFamily="2" charset="-78"/>
              </a:rPr>
              <a:t>In this group project we are going to talk about different types of barriers that can prevent effective communication, communications benefits, we are going to use theories relating to models of communications and what are the channels of communications at UWTSD </a:t>
            </a:r>
          </a:p>
        </p:txBody>
      </p:sp>
      <p:sp>
        <p:nvSpPr>
          <p:cNvPr id="3" name="Subtitle 2">
            <a:extLst>
              <a:ext uri="{FF2B5EF4-FFF2-40B4-BE49-F238E27FC236}">
                <a16:creationId xmlns:a16="http://schemas.microsoft.com/office/drawing/2014/main" id="{946D0BD3-B79A-462E-5164-288D29065904}"/>
              </a:ext>
            </a:extLst>
          </p:cNvPr>
          <p:cNvSpPr txBox="1">
            <a:spLocks noGrp="1"/>
          </p:cNvSpPr>
          <p:nvPr>
            <p:ph type="subTitle" idx="1"/>
          </p:nvPr>
        </p:nvSpPr>
        <p:spPr>
          <a:xfrm>
            <a:off x="819627" y="413282"/>
            <a:ext cx="5357597" cy="1160209"/>
          </a:xfrm>
        </p:spPr>
        <p:txBody>
          <a:bodyPr/>
          <a:lstStyle/>
          <a:p>
            <a:pPr lvl="0"/>
            <a:r>
              <a:rPr lang="en-GB" sz="4800" b="1" i="1" dirty="0">
                <a:solidFill>
                  <a:srgbClr val="00B050"/>
                </a:solidFill>
                <a:effectLst>
                  <a:outerShdw blurRad="38100" dist="38100" dir="2700000" algn="tl">
                    <a:srgbClr val="000000">
                      <a:alpha val="43137"/>
                    </a:srgbClr>
                  </a:outerShdw>
                </a:effectLst>
                <a:latin typeface="Algerian" panose="04020705040A02060702" pitchFamily="82" charset="0"/>
                <a:cs typeface="Arial"/>
              </a:rPr>
              <a:t>Introduction</a:t>
            </a:r>
            <a:r>
              <a:rPr lang="en-GB" sz="4000" dirty="0">
                <a:cs typeface="Arial"/>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F21A9-48E4-6E4B-17FC-64CAB8E81075}"/>
              </a:ext>
            </a:extLst>
          </p:cNvPr>
          <p:cNvSpPr txBox="1">
            <a:spLocks noGrp="1"/>
          </p:cNvSpPr>
          <p:nvPr>
            <p:ph type="title"/>
          </p:nvPr>
        </p:nvSpPr>
        <p:spPr>
          <a:xfrm>
            <a:off x="-185820" y="666541"/>
            <a:ext cx="7958334" cy="1077227"/>
          </a:xfrm>
        </p:spPr>
        <p:txBody>
          <a:bodyPr>
            <a:normAutofit/>
          </a:bodyPr>
          <a:lstStyle/>
          <a:p>
            <a:pPr lvl="0"/>
            <a:r>
              <a:rPr lang="en-GB" sz="4000" b="1" i="1" dirty="0">
                <a:solidFill>
                  <a:srgbClr val="00B050"/>
                </a:solidFill>
                <a:effectLst>
                  <a:outerShdw blurRad="38100" dist="38100" dir="2700000" algn="tl">
                    <a:srgbClr val="000000">
                      <a:alpha val="43137"/>
                    </a:srgbClr>
                  </a:outerShdw>
                </a:effectLst>
                <a:latin typeface="Algerian" panose="04020705040A02060702" pitchFamily="82" charset="0"/>
                <a:cs typeface="Arial"/>
              </a:rPr>
              <a:t>Pictures </a:t>
            </a:r>
            <a:r>
              <a:rPr lang="en-GB" sz="4000" b="1" i="1" dirty="0">
                <a:solidFill>
                  <a:srgbClr val="FF0000"/>
                </a:solidFill>
                <a:effectLst>
                  <a:outerShdw blurRad="38100" dist="38100" dir="2700000" algn="tl">
                    <a:srgbClr val="000000">
                      <a:alpha val="43137"/>
                    </a:srgbClr>
                  </a:outerShdw>
                </a:effectLst>
                <a:latin typeface="Algerian" panose="04020705040A02060702" pitchFamily="82" charset="0"/>
                <a:cs typeface="Arial"/>
              </a:rPr>
              <a:t>of</a:t>
            </a:r>
            <a:r>
              <a:rPr lang="en-GB" sz="4000" b="1" i="1" dirty="0">
                <a:solidFill>
                  <a:srgbClr val="00B050"/>
                </a:solidFill>
                <a:effectLst>
                  <a:outerShdw blurRad="38100" dist="38100" dir="2700000" algn="tl">
                    <a:srgbClr val="000000">
                      <a:alpha val="43137"/>
                    </a:srgbClr>
                  </a:outerShdw>
                </a:effectLst>
                <a:latin typeface="Algerian" panose="04020705040A02060702" pitchFamily="82" charset="0"/>
                <a:cs typeface="Arial"/>
              </a:rPr>
              <a:t> </a:t>
            </a:r>
            <a:r>
              <a:rPr lang="en-GB" sz="4000" b="1" i="1" dirty="0">
                <a:solidFill>
                  <a:schemeClr val="accent5">
                    <a:lumMod val="75000"/>
                  </a:schemeClr>
                </a:solidFill>
                <a:effectLst>
                  <a:outerShdw blurRad="38100" dist="38100" dir="2700000" algn="tl">
                    <a:srgbClr val="000000">
                      <a:alpha val="43137"/>
                    </a:srgbClr>
                  </a:outerShdw>
                </a:effectLst>
                <a:latin typeface="Algerian" panose="04020705040A02060702" pitchFamily="82" charset="0"/>
                <a:cs typeface="Arial"/>
              </a:rPr>
              <a:t>UWTSD</a:t>
            </a:r>
            <a:r>
              <a:rPr lang="en-GB" sz="4000" b="1" i="1" dirty="0">
                <a:solidFill>
                  <a:srgbClr val="00B050"/>
                </a:solidFill>
                <a:effectLst>
                  <a:outerShdw blurRad="38100" dist="38100" dir="2700000" algn="tl">
                    <a:srgbClr val="000000">
                      <a:alpha val="43137"/>
                    </a:srgbClr>
                  </a:outerShdw>
                </a:effectLst>
                <a:latin typeface="Algerian" panose="04020705040A02060702" pitchFamily="82" charset="0"/>
                <a:cs typeface="Arial"/>
              </a:rPr>
              <a:t> </a:t>
            </a:r>
          </a:p>
        </p:txBody>
      </p:sp>
      <p:pic>
        <p:nvPicPr>
          <p:cNvPr id="3" name="Picture 4" descr="A picture containing logo&#10;&#10;Description automatically generated">
            <a:extLst>
              <a:ext uri="{FF2B5EF4-FFF2-40B4-BE49-F238E27FC236}">
                <a16:creationId xmlns:a16="http://schemas.microsoft.com/office/drawing/2014/main" id="{FB1FE6BB-9D4D-573C-0955-FA1FFFE17AA3}"/>
              </a:ext>
            </a:extLst>
          </p:cNvPr>
          <p:cNvPicPr>
            <a:picLocks noGrp="1" noChangeAspect="1"/>
          </p:cNvPicPr>
          <p:nvPr>
            <p:ph idx="1"/>
          </p:nvPr>
        </p:nvPicPr>
        <p:blipFill>
          <a:blip r:embed="rId2"/>
          <a:stretch>
            <a:fillRect/>
          </a:stretch>
        </p:blipFill>
        <p:spPr>
          <a:xfrm>
            <a:off x="7389394" y="2115564"/>
            <a:ext cx="3108201" cy="2059375"/>
          </a:xfrm>
        </p:spPr>
      </p:pic>
      <p:pic>
        <p:nvPicPr>
          <p:cNvPr id="4" name="Picture 5" descr="Graphical user interface, website&#10;&#10;Description automatically generated">
            <a:extLst>
              <a:ext uri="{FF2B5EF4-FFF2-40B4-BE49-F238E27FC236}">
                <a16:creationId xmlns:a16="http://schemas.microsoft.com/office/drawing/2014/main" id="{CE802995-AF05-3385-BBBF-4F72C2CFF500}"/>
              </a:ext>
            </a:extLst>
          </p:cNvPr>
          <p:cNvPicPr>
            <a:picLocks noChangeAspect="1"/>
          </p:cNvPicPr>
          <p:nvPr/>
        </p:nvPicPr>
        <p:blipFill>
          <a:blip r:embed="rId3"/>
          <a:stretch>
            <a:fillRect/>
          </a:stretch>
        </p:blipFill>
        <p:spPr>
          <a:xfrm>
            <a:off x="1503867" y="2259829"/>
            <a:ext cx="5086706" cy="4077995"/>
          </a:xfrm>
          <a:prstGeom prst="rect">
            <a:avLst/>
          </a:prstGeom>
          <a:noFill/>
          <a:ln cap="flat">
            <a:noFill/>
          </a:ln>
        </p:spPr>
      </p:pic>
      <p:pic>
        <p:nvPicPr>
          <p:cNvPr id="5" name="Picture 6" descr="A picture containing building, outdoor&#10;&#10;Description automatically generated">
            <a:extLst>
              <a:ext uri="{FF2B5EF4-FFF2-40B4-BE49-F238E27FC236}">
                <a16:creationId xmlns:a16="http://schemas.microsoft.com/office/drawing/2014/main" id="{B1D6AC8C-213D-293B-2CFC-8150B09B77AD}"/>
              </a:ext>
            </a:extLst>
          </p:cNvPr>
          <p:cNvPicPr>
            <a:picLocks noChangeAspect="1"/>
          </p:cNvPicPr>
          <p:nvPr/>
        </p:nvPicPr>
        <p:blipFill>
          <a:blip r:embed="rId4"/>
          <a:stretch>
            <a:fillRect/>
          </a:stretch>
        </p:blipFill>
        <p:spPr>
          <a:xfrm>
            <a:off x="7470474" y="4715460"/>
            <a:ext cx="2743200" cy="182655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EF89BB-61DA-6750-E0B6-EFD7CC3403A8}"/>
              </a:ext>
            </a:extLst>
          </p:cNvPr>
          <p:cNvSpPr txBox="1">
            <a:spLocks noGrp="1"/>
          </p:cNvSpPr>
          <p:nvPr>
            <p:ph idx="1"/>
          </p:nvPr>
        </p:nvSpPr>
        <p:spPr>
          <a:xfrm>
            <a:off x="1206468" y="1807704"/>
            <a:ext cx="5611179" cy="3997829"/>
          </a:xfrm>
        </p:spPr>
        <p:txBody>
          <a:bodyPr/>
          <a:lstStyle/>
          <a:p>
            <a:pPr marL="344171" lvl="0" indent="-344171"/>
            <a:r>
              <a:rPr lang="en-GB" dirty="0">
                <a:cs typeface="Arial"/>
              </a:rPr>
              <a:t>Increased access to job opportunity</a:t>
            </a:r>
            <a:endParaRPr lang="en-US" dirty="0"/>
          </a:p>
          <a:p>
            <a:pPr marL="344171" lvl="0" indent="-344171"/>
            <a:r>
              <a:rPr lang="en-GB" dirty="0">
                <a:cs typeface="Arial"/>
              </a:rPr>
              <a:t>Preparations for a specialized career</a:t>
            </a:r>
          </a:p>
          <a:p>
            <a:pPr marL="344171" lvl="0" indent="-344171"/>
            <a:r>
              <a:rPr lang="en-GB" dirty="0">
                <a:cs typeface="Arial"/>
              </a:rPr>
              <a:t>Increased marketability </a:t>
            </a:r>
          </a:p>
          <a:p>
            <a:pPr marL="344171" lvl="0" indent="-344171"/>
            <a:r>
              <a:rPr lang="en-GB" dirty="0">
                <a:cs typeface="Arial"/>
              </a:rPr>
              <a:t>Personal growth and improved self-esteem </a:t>
            </a:r>
          </a:p>
          <a:p>
            <a:pPr marL="344171" lvl="0" indent="-344171"/>
            <a:r>
              <a:rPr lang="en-GB" dirty="0">
                <a:cs typeface="Arial"/>
              </a:rPr>
              <a:t>Networking opportunities</a:t>
            </a:r>
          </a:p>
        </p:txBody>
      </p:sp>
      <p:grpSp>
        <p:nvGrpSpPr>
          <p:cNvPr id="4" name="Diagram 4">
            <a:extLst>
              <a:ext uri="{FF2B5EF4-FFF2-40B4-BE49-F238E27FC236}">
                <a16:creationId xmlns:a16="http://schemas.microsoft.com/office/drawing/2014/main" id="{D392702D-B21F-3F85-7DBD-8C7CCB9EF9CC}"/>
              </a:ext>
            </a:extLst>
          </p:cNvPr>
          <p:cNvGrpSpPr/>
          <p:nvPr/>
        </p:nvGrpSpPr>
        <p:grpSpPr>
          <a:xfrm>
            <a:off x="6556059" y="1977818"/>
            <a:ext cx="4206240" cy="3657600"/>
            <a:chOff x="6278883" y="2534725"/>
            <a:chExt cx="4206240" cy="3657600"/>
          </a:xfrm>
        </p:grpSpPr>
        <p:sp>
          <p:nvSpPr>
            <p:cNvPr id="5" name="Freeform: Shape 4">
              <a:extLst>
                <a:ext uri="{FF2B5EF4-FFF2-40B4-BE49-F238E27FC236}">
                  <a16:creationId xmlns:a16="http://schemas.microsoft.com/office/drawing/2014/main" id="{97D1D48C-2C29-65D6-874F-33BA39B2D1C4}"/>
                </a:ext>
              </a:extLst>
            </p:cNvPr>
            <p:cNvSpPr/>
            <p:nvPr/>
          </p:nvSpPr>
          <p:spPr>
            <a:xfrm>
              <a:off x="6278883" y="2534725"/>
              <a:ext cx="3657600" cy="3657600"/>
            </a:xfrm>
            <a:custGeom>
              <a:avLst>
                <a:gd name="f8" fmla="val 50000"/>
              </a:avLst>
              <a:gdLst>
                <a:gd name="f1" fmla="val 10800000"/>
                <a:gd name="f2" fmla="val 5400000"/>
                <a:gd name="f3" fmla="val 180"/>
                <a:gd name="f4" fmla="val w"/>
                <a:gd name="f5" fmla="val h"/>
                <a:gd name="f6" fmla="val ss"/>
                <a:gd name="f7" fmla="val 0"/>
                <a:gd name="f8" fmla="val 5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A1D68B"/>
            </a:solidFill>
            <a:ln w="15873" cap="flat">
              <a:solidFill>
                <a:srgbClr val="FFFFFF"/>
              </a:solidFill>
              <a:prstDash val="solid"/>
            </a:ln>
          </p:spPr>
          <p:txBody>
            <a:bodyPr lIns="0" tIns="0" rIns="0" bIns="0"/>
            <a:lstStyle/>
            <a:p>
              <a:endParaRPr lang="en-GB"/>
            </a:p>
          </p:txBody>
        </p:sp>
        <p:sp>
          <p:nvSpPr>
            <p:cNvPr id="6" name="Freeform: Shape 5">
              <a:extLst>
                <a:ext uri="{FF2B5EF4-FFF2-40B4-BE49-F238E27FC236}">
                  <a16:creationId xmlns:a16="http://schemas.microsoft.com/office/drawing/2014/main" id="{3FD67DA5-19BF-2292-24CC-3E51DAF3829B}"/>
                </a:ext>
              </a:extLst>
            </p:cNvPr>
            <p:cNvSpPr/>
            <p:nvPr/>
          </p:nvSpPr>
          <p:spPr>
            <a:xfrm>
              <a:off x="8107683" y="2900842"/>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Trust </a:t>
              </a:r>
            </a:p>
          </p:txBody>
        </p:sp>
        <p:sp>
          <p:nvSpPr>
            <p:cNvPr id="7" name="Freeform: Shape 6">
              <a:extLst>
                <a:ext uri="{FF2B5EF4-FFF2-40B4-BE49-F238E27FC236}">
                  <a16:creationId xmlns:a16="http://schemas.microsoft.com/office/drawing/2014/main" id="{9A599FDC-F99B-40B2-B511-5E2D79DC2206}"/>
                </a:ext>
              </a:extLst>
            </p:cNvPr>
            <p:cNvSpPr/>
            <p:nvPr/>
          </p:nvSpPr>
          <p:spPr>
            <a:xfrm>
              <a:off x="8107683" y="3632188"/>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Team building </a:t>
              </a:r>
            </a:p>
          </p:txBody>
        </p:sp>
        <p:sp>
          <p:nvSpPr>
            <p:cNvPr id="8" name="Freeform: Shape 7">
              <a:extLst>
                <a:ext uri="{FF2B5EF4-FFF2-40B4-BE49-F238E27FC236}">
                  <a16:creationId xmlns:a16="http://schemas.microsoft.com/office/drawing/2014/main" id="{609E9A1B-6276-563D-F05C-B207B2AE84C2}"/>
                </a:ext>
              </a:extLst>
            </p:cNvPr>
            <p:cNvSpPr/>
            <p:nvPr/>
          </p:nvSpPr>
          <p:spPr>
            <a:xfrm>
              <a:off x="8107683" y="4363525"/>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Better relationship </a:t>
              </a:r>
            </a:p>
          </p:txBody>
        </p:sp>
        <p:sp>
          <p:nvSpPr>
            <p:cNvPr id="9" name="Freeform: Shape 8">
              <a:extLst>
                <a:ext uri="{FF2B5EF4-FFF2-40B4-BE49-F238E27FC236}">
                  <a16:creationId xmlns:a16="http://schemas.microsoft.com/office/drawing/2014/main" id="{1D8D1827-5AF5-3645-840D-1E83D1E88299}"/>
                </a:ext>
              </a:extLst>
            </p:cNvPr>
            <p:cNvSpPr/>
            <p:nvPr/>
          </p:nvSpPr>
          <p:spPr>
            <a:xfrm>
              <a:off x="8107683" y="5094872"/>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Problem solving </a:t>
              </a:r>
            </a:p>
          </p:txBody>
        </p:sp>
      </p:grpSp>
      <p:sp>
        <p:nvSpPr>
          <p:cNvPr id="12" name="TextBox 11">
            <a:extLst>
              <a:ext uri="{FF2B5EF4-FFF2-40B4-BE49-F238E27FC236}">
                <a16:creationId xmlns:a16="http://schemas.microsoft.com/office/drawing/2014/main" id="{381AC668-2FEE-DAB4-7C6D-672A14573B80}"/>
              </a:ext>
            </a:extLst>
          </p:cNvPr>
          <p:cNvSpPr txBox="1"/>
          <p:nvPr/>
        </p:nvSpPr>
        <p:spPr>
          <a:xfrm>
            <a:off x="3048000" y="3244334"/>
            <a:ext cx="6096000" cy="369332"/>
          </a:xfrm>
          <a:prstGeom prst="rect">
            <a:avLst/>
          </a:prstGeom>
          <a:noFill/>
        </p:spPr>
        <p:txBody>
          <a:bodyPr wrap="square">
            <a:spAutoFit/>
          </a:bodyPr>
          <a:lstStyle/>
          <a:p>
            <a:r>
              <a:rPr lang="en-GB" dirty="0"/>
              <a:t> </a:t>
            </a:r>
          </a:p>
        </p:txBody>
      </p:sp>
      <p:sp>
        <p:nvSpPr>
          <p:cNvPr id="13" name="Rectangle 12">
            <a:extLst>
              <a:ext uri="{FF2B5EF4-FFF2-40B4-BE49-F238E27FC236}">
                <a16:creationId xmlns:a16="http://schemas.microsoft.com/office/drawing/2014/main" id="{64ACFEE3-3449-465A-3247-FFE13DAA0414}"/>
              </a:ext>
            </a:extLst>
          </p:cNvPr>
          <p:cNvSpPr/>
          <p:nvPr/>
        </p:nvSpPr>
        <p:spPr>
          <a:xfrm>
            <a:off x="256548" y="300368"/>
            <a:ext cx="10728984" cy="1754326"/>
          </a:xfrm>
          <a:prstGeom prst="rect">
            <a:avLst/>
          </a:prstGeom>
          <a:noFill/>
        </p:spPr>
        <p:txBody>
          <a:bodyPr wrap="square" lIns="91440" tIns="45720" rIns="91440" bIns="45720">
            <a:spAutoFit/>
          </a:bodyPr>
          <a:lstStyle/>
          <a:p>
            <a:pPr algn="ctr"/>
            <a:r>
              <a:rPr lang="en-GB" sz="5400" b="1" i="1" cap="none" spc="0" dirty="0">
                <a:ln w="0"/>
                <a:solidFill>
                  <a:schemeClr val="bg1">
                    <a:lumMod val="65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Benefits</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r>
              <a:rPr lang="en-GB" sz="5400" b="1" i="1" cap="none" spc="0" dirty="0">
                <a:ln w="0"/>
                <a:solidFill>
                  <a:srgbClr val="FFC0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of</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r>
              <a:rPr lang="en-GB" sz="5400" b="1" i="1" cap="none" spc="0" dirty="0">
                <a:ln w="0"/>
                <a:solidFill>
                  <a:schemeClr val="accent2">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effective</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r>
              <a:rPr lang="en-GB" sz="5400" b="1" i="1" cap="none" spc="0" dirty="0">
                <a:ln w="0"/>
                <a:solidFill>
                  <a:schemeClr val="accent6">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communication</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rPr>
              <a:t>  </a:t>
            </a:r>
            <a:endPar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FB4A42-8F85-CCA7-6150-6F9B19707684}"/>
              </a:ext>
            </a:extLst>
          </p:cNvPr>
          <p:cNvSpPr txBox="1">
            <a:spLocks noGrp="1"/>
          </p:cNvSpPr>
          <p:nvPr>
            <p:ph idx="1"/>
          </p:nvPr>
        </p:nvSpPr>
        <p:spPr>
          <a:xfrm>
            <a:off x="1318692" y="2269828"/>
            <a:ext cx="5352385" cy="3997829"/>
          </a:xfrm>
        </p:spPr>
        <p:txBody>
          <a:bodyPr>
            <a:normAutofit/>
          </a:bodyPr>
          <a:lstStyle/>
          <a:p>
            <a:pPr marL="344171" lvl="0" indent="-344171"/>
            <a:r>
              <a:rPr lang="en-GB" sz="3200" i="1" dirty="0">
                <a:latin typeface="Aldhabi" panose="01000000000000000000" pitchFamily="2" charset="-78"/>
                <a:cs typeface="Aldhabi" panose="01000000000000000000" pitchFamily="2" charset="-78"/>
              </a:rPr>
              <a:t>Communication channels can be categorized into three principal channels, each of these channels have different strengths and weaknesses </a:t>
            </a:r>
          </a:p>
        </p:txBody>
      </p:sp>
      <p:grpSp>
        <p:nvGrpSpPr>
          <p:cNvPr id="4" name="Diagram 4">
            <a:extLst>
              <a:ext uri="{FF2B5EF4-FFF2-40B4-BE49-F238E27FC236}">
                <a16:creationId xmlns:a16="http://schemas.microsoft.com/office/drawing/2014/main" id="{E554DBE9-84B4-F418-4A79-478082BDA084}"/>
              </a:ext>
            </a:extLst>
          </p:cNvPr>
          <p:cNvGrpSpPr/>
          <p:nvPr/>
        </p:nvGrpSpPr>
        <p:grpSpPr>
          <a:xfrm>
            <a:off x="5061194" y="4014965"/>
            <a:ext cx="5505794" cy="1947956"/>
            <a:chOff x="5061194" y="4014965"/>
            <a:chExt cx="5505794" cy="1947956"/>
          </a:xfrm>
        </p:grpSpPr>
        <p:sp>
          <p:nvSpPr>
            <p:cNvPr id="5" name="Freeform: Shape 4">
              <a:extLst>
                <a:ext uri="{FF2B5EF4-FFF2-40B4-BE49-F238E27FC236}">
                  <a16:creationId xmlns:a16="http://schemas.microsoft.com/office/drawing/2014/main" id="{D30FF340-71BD-61AF-9FD8-3B719416F164}"/>
                </a:ext>
              </a:extLst>
            </p:cNvPr>
            <p:cNvSpPr/>
            <p:nvPr/>
          </p:nvSpPr>
          <p:spPr>
            <a:xfrm>
              <a:off x="7814096" y="4819902"/>
              <a:ext cx="1947955" cy="338071"/>
            </a:xfrm>
            <a:custGeom>
              <a:avLst/>
              <a:gdLst>
                <a:gd name="f0" fmla="val w"/>
                <a:gd name="f1" fmla="val h"/>
                <a:gd name="f2" fmla="val 0"/>
                <a:gd name="f3" fmla="val 1947954"/>
                <a:gd name="f4" fmla="val 338074"/>
                <a:gd name="f5" fmla="val 169037"/>
                <a:gd name="f6" fmla="*/ f0 1 1947954"/>
                <a:gd name="f7" fmla="*/ f1 1 338074"/>
                <a:gd name="f8" fmla="val f2"/>
                <a:gd name="f9" fmla="val f3"/>
                <a:gd name="f10" fmla="val f4"/>
                <a:gd name="f11" fmla="+- f10 0 f8"/>
                <a:gd name="f12" fmla="+- f9 0 f8"/>
                <a:gd name="f13" fmla="*/ f12 1 1947954"/>
                <a:gd name="f14" fmla="*/ f11 1 338074"/>
                <a:gd name="f15" fmla="*/ 0 1 f13"/>
                <a:gd name="f16" fmla="*/ 1947954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947954" h="338074">
                  <a:moveTo>
                    <a:pt x="f2" y="f2"/>
                  </a:moveTo>
                  <a:lnTo>
                    <a:pt x="f2" y="f5"/>
                  </a:lnTo>
                  <a:lnTo>
                    <a:pt x="f3" y="f5"/>
                  </a:lnTo>
                  <a:lnTo>
                    <a:pt x="f3" y="f4"/>
                  </a:lnTo>
                </a:path>
              </a:pathLst>
            </a:custGeom>
            <a:noFill/>
            <a:ln w="15873" cap="flat">
              <a:solidFill>
                <a:srgbClr val="7FAA6E"/>
              </a:solidFill>
              <a:prstDash val="solid"/>
            </a:ln>
          </p:spPr>
          <p:txBody>
            <a:bodyPr lIns="0" tIns="0" rIns="0" bIns="0"/>
            <a:lstStyle/>
            <a:p>
              <a:endParaRPr lang="en-GB"/>
            </a:p>
          </p:txBody>
        </p:sp>
        <p:sp>
          <p:nvSpPr>
            <p:cNvPr id="6" name="Freeform: Shape 5">
              <a:extLst>
                <a:ext uri="{FF2B5EF4-FFF2-40B4-BE49-F238E27FC236}">
                  <a16:creationId xmlns:a16="http://schemas.microsoft.com/office/drawing/2014/main" id="{CE5BE3A9-A6D7-5F2F-FD86-7A5D84391461}"/>
                </a:ext>
              </a:extLst>
            </p:cNvPr>
            <p:cNvSpPr/>
            <p:nvPr/>
          </p:nvSpPr>
          <p:spPr>
            <a:xfrm>
              <a:off x="7768376" y="4819902"/>
              <a:ext cx="91440" cy="338071"/>
            </a:xfrm>
            <a:custGeom>
              <a:avLst/>
              <a:gdLst>
                <a:gd name="f0" fmla="val w"/>
                <a:gd name="f1" fmla="val h"/>
                <a:gd name="f2" fmla="val 0"/>
                <a:gd name="f3" fmla="val 91440"/>
                <a:gd name="f4" fmla="val 338074"/>
                <a:gd name="f5" fmla="val 45720"/>
                <a:gd name="f6" fmla="*/ f0 1 91440"/>
                <a:gd name="f7" fmla="*/ f1 1 338074"/>
                <a:gd name="f8" fmla="val f2"/>
                <a:gd name="f9" fmla="val f3"/>
                <a:gd name="f10" fmla="val f4"/>
                <a:gd name="f11" fmla="+- f10 0 f8"/>
                <a:gd name="f12" fmla="+- f9 0 f8"/>
                <a:gd name="f13" fmla="*/ f12 1 91440"/>
                <a:gd name="f14" fmla="*/ f11 1 338074"/>
                <a:gd name="f15" fmla="*/ 0 1 f13"/>
                <a:gd name="f16" fmla="*/ 91440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91440" h="338074">
                  <a:moveTo>
                    <a:pt x="f5" y="f2"/>
                  </a:moveTo>
                  <a:lnTo>
                    <a:pt x="f5" y="f4"/>
                  </a:lnTo>
                </a:path>
              </a:pathLst>
            </a:custGeom>
            <a:noFill/>
            <a:ln w="15873" cap="flat">
              <a:solidFill>
                <a:srgbClr val="7FAA6E"/>
              </a:solidFill>
              <a:prstDash val="solid"/>
            </a:ln>
          </p:spPr>
          <p:txBody>
            <a:bodyPr lIns="0" tIns="0" rIns="0" bIns="0"/>
            <a:lstStyle/>
            <a:p>
              <a:endParaRPr lang="en-GB"/>
            </a:p>
          </p:txBody>
        </p:sp>
        <p:sp>
          <p:nvSpPr>
            <p:cNvPr id="7" name="Freeform: Shape 6">
              <a:extLst>
                <a:ext uri="{FF2B5EF4-FFF2-40B4-BE49-F238E27FC236}">
                  <a16:creationId xmlns:a16="http://schemas.microsoft.com/office/drawing/2014/main" id="{23D8DFD6-D632-F2D5-AC3E-04597F3AC3B9}"/>
                </a:ext>
              </a:extLst>
            </p:cNvPr>
            <p:cNvSpPr/>
            <p:nvPr/>
          </p:nvSpPr>
          <p:spPr>
            <a:xfrm>
              <a:off x="5866141" y="4819902"/>
              <a:ext cx="1947955" cy="338071"/>
            </a:xfrm>
            <a:custGeom>
              <a:avLst/>
              <a:gdLst>
                <a:gd name="f0" fmla="val w"/>
                <a:gd name="f1" fmla="val h"/>
                <a:gd name="f2" fmla="val 0"/>
                <a:gd name="f3" fmla="val 1947954"/>
                <a:gd name="f4" fmla="val 338074"/>
                <a:gd name="f5" fmla="val 169037"/>
                <a:gd name="f6" fmla="*/ f0 1 1947954"/>
                <a:gd name="f7" fmla="*/ f1 1 338074"/>
                <a:gd name="f8" fmla="val f2"/>
                <a:gd name="f9" fmla="val f3"/>
                <a:gd name="f10" fmla="val f4"/>
                <a:gd name="f11" fmla="+- f10 0 f8"/>
                <a:gd name="f12" fmla="+- f9 0 f8"/>
                <a:gd name="f13" fmla="*/ f12 1 1947954"/>
                <a:gd name="f14" fmla="*/ f11 1 338074"/>
                <a:gd name="f15" fmla="*/ 0 1 f13"/>
                <a:gd name="f16" fmla="*/ 1947954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947954" h="338074">
                  <a:moveTo>
                    <a:pt x="f3" y="f2"/>
                  </a:moveTo>
                  <a:lnTo>
                    <a:pt x="f3" y="f5"/>
                  </a:lnTo>
                  <a:lnTo>
                    <a:pt x="f2" y="f5"/>
                  </a:lnTo>
                  <a:lnTo>
                    <a:pt x="f2" y="f4"/>
                  </a:lnTo>
                </a:path>
              </a:pathLst>
            </a:custGeom>
            <a:noFill/>
            <a:ln w="15873" cap="flat">
              <a:solidFill>
                <a:srgbClr val="7FAA6E"/>
              </a:solidFill>
              <a:prstDash val="solid"/>
            </a:ln>
          </p:spPr>
          <p:txBody>
            <a:bodyPr lIns="0" tIns="0" rIns="0" bIns="0"/>
            <a:lstStyle/>
            <a:p>
              <a:endParaRPr lang="en-GB"/>
            </a:p>
          </p:txBody>
        </p:sp>
        <p:sp>
          <p:nvSpPr>
            <p:cNvPr id="8" name="Freeform: Shape 7">
              <a:extLst>
                <a:ext uri="{FF2B5EF4-FFF2-40B4-BE49-F238E27FC236}">
                  <a16:creationId xmlns:a16="http://schemas.microsoft.com/office/drawing/2014/main" id="{5B38A856-80F1-205A-4A61-D1CA3F87650B}"/>
                </a:ext>
              </a:extLst>
            </p:cNvPr>
            <p:cNvSpPr/>
            <p:nvPr/>
          </p:nvSpPr>
          <p:spPr>
            <a:xfrm>
              <a:off x="7009150" y="4014965"/>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Channel </a:t>
              </a:r>
            </a:p>
          </p:txBody>
        </p:sp>
        <p:sp>
          <p:nvSpPr>
            <p:cNvPr id="9" name="Freeform: Shape 8">
              <a:extLst>
                <a:ext uri="{FF2B5EF4-FFF2-40B4-BE49-F238E27FC236}">
                  <a16:creationId xmlns:a16="http://schemas.microsoft.com/office/drawing/2014/main" id="{4D36ED73-3458-64A9-2FB4-F31DC34D352A}"/>
                </a:ext>
              </a:extLst>
            </p:cNvPr>
            <p:cNvSpPr/>
            <p:nvPr/>
          </p:nvSpPr>
          <p:spPr>
            <a:xfrm>
              <a:off x="5061194"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Verbal</a:t>
              </a:r>
            </a:p>
          </p:txBody>
        </p:sp>
        <p:sp>
          <p:nvSpPr>
            <p:cNvPr id="10" name="Freeform: Shape 9">
              <a:extLst>
                <a:ext uri="{FF2B5EF4-FFF2-40B4-BE49-F238E27FC236}">
                  <a16:creationId xmlns:a16="http://schemas.microsoft.com/office/drawing/2014/main" id="{FDEF460F-2D0B-60D2-F00A-9CD982C477C5}"/>
                </a:ext>
              </a:extLst>
            </p:cNvPr>
            <p:cNvSpPr/>
            <p:nvPr/>
          </p:nvSpPr>
          <p:spPr>
            <a:xfrm>
              <a:off x="7009150"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Written </a:t>
              </a:r>
            </a:p>
          </p:txBody>
        </p:sp>
        <p:sp>
          <p:nvSpPr>
            <p:cNvPr id="11" name="Freeform: Shape 10">
              <a:extLst>
                <a:ext uri="{FF2B5EF4-FFF2-40B4-BE49-F238E27FC236}">
                  <a16:creationId xmlns:a16="http://schemas.microsoft.com/office/drawing/2014/main" id="{878D3216-3DFE-7936-E769-50D4D3443D2E}"/>
                </a:ext>
              </a:extLst>
            </p:cNvPr>
            <p:cNvSpPr/>
            <p:nvPr/>
          </p:nvSpPr>
          <p:spPr>
            <a:xfrm>
              <a:off x="8957105"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Non-verbal</a:t>
              </a:r>
            </a:p>
          </p:txBody>
        </p:sp>
      </p:grpSp>
      <p:sp>
        <p:nvSpPr>
          <p:cNvPr id="12" name="Rectangle 11">
            <a:extLst>
              <a:ext uri="{FF2B5EF4-FFF2-40B4-BE49-F238E27FC236}">
                <a16:creationId xmlns:a16="http://schemas.microsoft.com/office/drawing/2014/main" id="{8C039302-A91B-7F22-C984-900820698928}"/>
              </a:ext>
            </a:extLst>
          </p:cNvPr>
          <p:cNvSpPr/>
          <p:nvPr/>
        </p:nvSpPr>
        <p:spPr>
          <a:xfrm>
            <a:off x="1624341" y="407365"/>
            <a:ext cx="9794773" cy="2585323"/>
          </a:xfrm>
          <a:prstGeom prst="rect">
            <a:avLst/>
          </a:prstGeom>
          <a:noFill/>
        </p:spPr>
        <p:txBody>
          <a:bodyPr wrap="square" lIns="91440" tIns="45720" rIns="91440" bIns="45720">
            <a:spAutoFit/>
          </a:bodyPr>
          <a:lstStyle/>
          <a:p>
            <a:pPr algn="ctr"/>
            <a:r>
              <a:rPr lang="en-GB" sz="5400" b="1" i="1" cap="none" spc="0" dirty="0">
                <a:ln w="0"/>
                <a:solidFill>
                  <a:srgbClr val="FFFF00"/>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Channels</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 that </a:t>
            </a:r>
            <a:r>
              <a:rPr lang="en-GB" sz="5400" b="1" i="1" cap="none" spc="0" dirty="0">
                <a:ln w="0"/>
                <a:solidFill>
                  <a:schemeClr val="accent4"/>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can</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 be </a:t>
            </a:r>
            <a:r>
              <a:rPr lang="en-GB" sz="5400" b="1" i="1" cap="none" spc="0" dirty="0">
                <a:ln w="0"/>
                <a:solidFill>
                  <a:schemeClr val="accent6"/>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used</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 to </a:t>
            </a:r>
            <a:r>
              <a:rPr lang="en-GB" sz="5400" b="1" i="1" cap="none" spc="0" dirty="0">
                <a:ln w="0"/>
                <a:solidFill>
                  <a:schemeClr val="accent2">
                    <a:lumMod val="40000"/>
                    <a:lumOff val="60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improve</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 </a:t>
            </a:r>
            <a:r>
              <a:rPr lang="en-GB" sz="5400" b="1" i="1" cap="none" spc="0" dirty="0">
                <a:ln w="0"/>
                <a:solidFill>
                  <a:schemeClr val="tx2">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communications</a:t>
            </a:r>
            <a:r>
              <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cs typeface="Arial"/>
              </a:rPr>
              <a:t> </a:t>
            </a:r>
            <a:endParaRPr lang="en-GB"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latin typeface="Algerian" panose="04020705040A02060702" pitchFamily="8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3096BA-78C6-2726-D382-464DF654D29D}"/>
              </a:ext>
            </a:extLst>
          </p:cNvPr>
          <p:cNvSpPr txBox="1">
            <a:spLocks noGrp="1"/>
          </p:cNvSpPr>
          <p:nvPr>
            <p:ph idx="1"/>
          </p:nvPr>
        </p:nvSpPr>
        <p:spPr>
          <a:xfrm>
            <a:off x="1611700" y="2061674"/>
            <a:ext cx="4897958" cy="3839675"/>
          </a:xfrm>
        </p:spPr>
        <p:txBody>
          <a:bodyPr>
            <a:normAutofit/>
          </a:bodyPr>
          <a:lstStyle/>
          <a:p>
            <a:pPr marL="344171" lvl="0" indent="-344171"/>
            <a:r>
              <a:rPr lang="en-GB" sz="3200" dirty="0">
                <a:latin typeface="Aldhabi" panose="01000000000000000000" pitchFamily="2" charset="-78"/>
                <a:cs typeface="Aldhabi" panose="01000000000000000000" pitchFamily="2" charset="-78"/>
              </a:rPr>
              <a:t>Common barriers to effective communication are verbal, non-verbal, written, listening or visual.</a:t>
            </a:r>
          </a:p>
          <a:p>
            <a:pPr marL="344171" lvl="0" indent="-344171"/>
            <a:r>
              <a:rPr lang="en-GB" sz="3200" dirty="0">
                <a:latin typeface="Aldhabi" panose="01000000000000000000" pitchFamily="2" charset="-78"/>
                <a:cs typeface="Aldhabi" panose="01000000000000000000" pitchFamily="2" charset="-78"/>
              </a:rPr>
              <a:t> If we do not communicate effectively we put ourself and others at risk </a:t>
            </a:r>
          </a:p>
        </p:txBody>
      </p:sp>
      <p:grpSp>
        <p:nvGrpSpPr>
          <p:cNvPr id="4" name="Diagram 4">
            <a:extLst>
              <a:ext uri="{FF2B5EF4-FFF2-40B4-BE49-F238E27FC236}">
                <a16:creationId xmlns:a16="http://schemas.microsoft.com/office/drawing/2014/main" id="{005CDD74-3CAB-DAC7-5EE0-8766212862C2}"/>
              </a:ext>
            </a:extLst>
          </p:cNvPr>
          <p:cNvGrpSpPr/>
          <p:nvPr/>
        </p:nvGrpSpPr>
        <p:grpSpPr>
          <a:xfrm>
            <a:off x="7068330" y="1889616"/>
            <a:ext cx="2210397" cy="4703409"/>
            <a:chOff x="7068330" y="1889616"/>
            <a:chExt cx="2210397" cy="4703409"/>
          </a:xfrm>
        </p:grpSpPr>
        <p:sp>
          <p:nvSpPr>
            <p:cNvPr id="5" name="Freeform: Shape 4">
              <a:extLst>
                <a:ext uri="{FF2B5EF4-FFF2-40B4-BE49-F238E27FC236}">
                  <a16:creationId xmlns:a16="http://schemas.microsoft.com/office/drawing/2014/main" id="{8AE42EC9-3255-6EB1-F42F-C854FDEF728B}"/>
                </a:ext>
              </a:extLst>
            </p:cNvPr>
            <p:cNvSpPr/>
            <p:nvPr/>
          </p:nvSpPr>
          <p:spPr>
            <a:xfrm>
              <a:off x="7068330" y="1889616"/>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Language barriers</a:t>
              </a:r>
            </a:p>
          </p:txBody>
        </p:sp>
        <p:sp>
          <p:nvSpPr>
            <p:cNvPr id="6" name="Freeform: Shape 5">
              <a:extLst>
                <a:ext uri="{FF2B5EF4-FFF2-40B4-BE49-F238E27FC236}">
                  <a16:creationId xmlns:a16="http://schemas.microsoft.com/office/drawing/2014/main" id="{66F144E4-3409-3A53-1932-AFD4CA3812DA}"/>
                </a:ext>
              </a:extLst>
            </p:cNvPr>
            <p:cNvSpPr/>
            <p:nvPr/>
          </p:nvSpPr>
          <p:spPr>
            <a:xfrm>
              <a:off x="8049024" y="2477539"/>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7" name="Freeform: Shape 6">
              <a:extLst>
                <a:ext uri="{FF2B5EF4-FFF2-40B4-BE49-F238E27FC236}">
                  <a16:creationId xmlns:a16="http://schemas.microsoft.com/office/drawing/2014/main" id="{B9BACC74-826F-3ECF-B973-E6C06F539F40}"/>
                </a:ext>
              </a:extLst>
            </p:cNvPr>
            <p:cNvSpPr/>
            <p:nvPr/>
          </p:nvSpPr>
          <p:spPr>
            <a:xfrm>
              <a:off x="7068330" y="2719626"/>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Cultural barriers</a:t>
              </a:r>
            </a:p>
          </p:txBody>
        </p:sp>
        <p:sp>
          <p:nvSpPr>
            <p:cNvPr id="8" name="Freeform: Shape 7">
              <a:extLst>
                <a:ext uri="{FF2B5EF4-FFF2-40B4-BE49-F238E27FC236}">
                  <a16:creationId xmlns:a16="http://schemas.microsoft.com/office/drawing/2014/main" id="{46F330EF-81E5-DA15-3A88-C45746583B63}"/>
                </a:ext>
              </a:extLst>
            </p:cNvPr>
            <p:cNvSpPr/>
            <p:nvPr/>
          </p:nvSpPr>
          <p:spPr>
            <a:xfrm>
              <a:off x="8049024" y="330755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9" name="Freeform: Shape 8">
              <a:extLst>
                <a:ext uri="{FF2B5EF4-FFF2-40B4-BE49-F238E27FC236}">
                  <a16:creationId xmlns:a16="http://schemas.microsoft.com/office/drawing/2014/main" id="{8B8F65F8-ED3F-0D62-5E0A-A24BC1066FC5}"/>
                </a:ext>
              </a:extLst>
            </p:cNvPr>
            <p:cNvSpPr/>
            <p:nvPr/>
          </p:nvSpPr>
          <p:spPr>
            <a:xfrm>
              <a:off x="7068330" y="354964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Physical barriers</a:t>
              </a:r>
            </a:p>
          </p:txBody>
        </p:sp>
        <p:sp>
          <p:nvSpPr>
            <p:cNvPr id="10" name="Freeform: Shape 9">
              <a:extLst>
                <a:ext uri="{FF2B5EF4-FFF2-40B4-BE49-F238E27FC236}">
                  <a16:creationId xmlns:a16="http://schemas.microsoft.com/office/drawing/2014/main" id="{8F0EF6D8-D740-FD5B-3B90-98B195692F2A}"/>
                </a:ext>
              </a:extLst>
            </p:cNvPr>
            <p:cNvSpPr/>
            <p:nvPr/>
          </p:nvSpPr>
          <p:spPr>
            <a:xfrm>
              <a:off x="8049024" y="413756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1" name="Freeform: Shape 10">
              <a:extLst>
                <a:ext uri="{FF2B5EF4-FFF2-40B4-BE49-F238E27FC236}">
                  <a16:creationId xmlns:a16="http://schemas.microsoft.com/office/drawing/2014/main" id="{B72643A9-06ED-38C1-29BB-D83C016BBCCE}"/>
                </a:ext>
              </a:extLst>
            </p:cNvPr>
            <p:cNvSpPr/>
            <p:nvPr/>
          </p:nvSpPr>
          <p:spPr>
            <a:xfrm>
              <a:off x="7068330" y="437965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Psychological barriers </a:t>
              </a:r>
            </a:p>
          </p:txBody>
        </p:sp>
        <p:sp>
          <p:nvSpPr>
            <p:cNvPr id="12" name="Freeform: Shape 11">
              <a:extLst>
                <a:ext uri="{FF2B5EF4-FFF2-40B4-BE49-F238E27FC236}">
                  <a16:creationId xmlns:a16="http://schemas.microsoft.com/office/drawing/2014/main" id="{96F238D5-0EAA-E30D-570F-F0C5464AD1F8}"/>
                </a:ext>
              </a:extLst>
            </p:cNvPr>
            <p:cNvSpPr/>
            <p:nvPr/>
          </p:nvSpPr>
          <p:spPr>
            <a:xfrm>
              <a:off x="8049024" y="496757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3" name="Freeform: Shape 12">
              <a:extLst>
                <a:ext uri="{FF2B5EF4-FFF2-40B4-BE49-F238E27FC236}">
                  <a16:creationId xmlns:a16="http://schemas.microsoft.com/office/drawing/2014/main" id="{537FF660-D41D-BD46-F754-43EAFBC67D14}"/>
                </a:ext>
              </a:extLst>
            </p:cNvPr>
            <p:cNvSpPr/>
            <p:nvPr/>
          </p:nvSpPr>
          <p:spPr>
            <a:xfrm>
              <a:off x="7068330" y="520966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Technological barriers</a:t>
              </a:r>
            </a:p>
          </p:txBody>
        </p:sp>
        <p:sp>
          <p:nvSpPr>
            <p:cNvPr id="14" name="Freeform: Shape 13">
              <a:extLst>
                <a:ext uri="{FF2B5EF4-FFF2-40B4-BE49-F238E27FC236}">
                  <a16:creationId xmlns:a16="http://schemas.microsoft.com/office/drawing/2014/main" id="{96FC2FB1-2F30-5E4D-BABB-58E4385B4915}"/>
                </a:ext>
              </a:extLst>
            </p:cNvPr>
            <p:cNvSpPr/>
            <p:nvPr/>
          </p:nvSpPr>
          <p:spPr>
            <a:xfrm>
              <a:off x="8049024" y="5797597"/>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5" name="Freeform: Shape 14">
              <a:extLst>
                <a:ext uri="{FF2B5EF4-FFF2-40B4-BE49-F238E27FC236}">
                  <a16:creationId xmlns:a16="http://schemas.microsoft.com/office/drawing/2014/main" id="{5AD01F43-EF4B-6F26-1895-B022DB0C17BD}"/>
                </a:ext>
              </a:extLst>
            </p:cNvPr>
            <p:cNvSpPr/>
            <p:nvPr/>
          </p:nvSpPr>
          <p:spPr>
            <a:xfrm>
              <a:off x="7068330" y="603968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Organizational barriers</a:t>
              </a:r>
            </a:p>
          </p:txBody>
        </p:sp>
      </p:grpSp>
      <p:sp>
        <p:nvSpPr>
          <p:cNvPr id="16" name="Rectangle 15">
            <a:extLst>
              <a:ext uri="{FF2B5EF4-FFF2-40B4-BE49-F238E27FC236}">
                <a16:creationId xmlns:a16="http://schemas.microsoft.com/office/drawing/2014/main" id="{C06BDA92-DBA3-A56F-0F41-A0185A331656}"/>
              </a:ext>
            </a:extLst>
          </p:cNvPr>
          <p:cNvSpPr/>
          <p:nvPr/>
        </p:nvSpPr>
        <p:spPr>
          <a:xfrm>
            <a:off x="761563" y="550947"/>
            <a:ext cx="11076992" cy="1200329"/>
          </a:xfrm>
          <a:prstGeom prst="rect">
            <a:avLst/>
          </a:prstGeom>
          <a:noFill/>
        </p:spPr>
        <p:txBody>
          <a:bodyPr wrap="square" lIns="91440" tIns="45720" rIns="91440" bIns="45720">
            <a:spAutoFit/>
          </a:bodyPr>
          <a:lstStyle/>
          <a:p>
            <a:pPr algn="ctr"/>
            <a:r>
              <a:rPr lang="en-GB" sz="3600" b="1" i="1" cap="none" spc="0" dirty="0">
                <a:ln w="0"/>
                <a:solidFill>
                  <a:srgbClr val="C00000"/>
                </a:solidFill>
                <a:effectLst>
                  <a:reflection blurRad="6350" stA="53000" endA="300" endPos="35500" dir="5400000" sy="-90000" algn="bl" rotWithShape="0"/>
                </a:effectLst>
                <a:latin typeface="Algerian" panose="04020705040A02060702" pitchFamily="82" charset="0"/>
                <a:cs typeface="Arial"/>
              </a:rPr>
              <a:t>The</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types </a:t>
            </a:r>
            <a:r>
              <a:rPr lang="en-GB" sz="3600" b="1" i="1" cap="none" spc="0" dirty="0">
                <a:ln w="0"/>
                <a:solidFill>
                  <a:schemeClr val="accent4"/>
                </a:solidFill>
                <a:effectLst>
                  <a:reflection blurRad="6350" stA="53000" endA="300" endPos="35500" dir="5400000" sy="-90000" algn="bl" rotWithShape="0"/>
                </a:effectLst>
                <a:latin typeface="Algerian" panose="04020705040A02060702" pitchFamily="82" charset="0"/>
                <a:cs typeface="Arial"/>
              </a:rPr>
              <a:t>of</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a:t>
            </a:r>
            <a:r>
              <a:rPr lang="en-GB" sz="3600" b="1" i="1" cap="none" spc="0" dirty="0">
                <a:ln w="0"/>
                <a:solidFill>
                  <a:srgbClr val="C00000"/>
                </a:solidFill>
                <a:effectLst>
                  <a:reflection blurRad="6350" stA="53000" endA="300" endPos="35500" dir="5400000" sy="-90000" algn="bl" rotWithShape="0"/>
                </a:effectLst>
                <a:latin typeface="Algerian" panose="04020705040A02060702" pitchFamily="82" charset="0"/>
                <a:cs typeface="Arial"/>
              </a:rPr>
              <a:t>barriers</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a:t>
            </a:r>
            <a:r>
              <a:rPr lang="en-GB" sz="3600" b="1" i="1" cap="none" spc="0" dirty="0">
                <a:ln w="0"/>
                <a:solidFill>
                  <a:schemeClr val="accent2">
                    <a:lumMod val="60000"/>
                    <a:lumOff val="40000"/>
                  </a:schemeClr>
                </a:solidFill>
                <a:effectLst>
                  <a:reflection blurRad="6350" stA="53000" endA="300" endPos="35500" dir="5400000" sy="-90000" algn="bl" rotWithShape="0"/>
                </a:effectLst>
                <a:latin typeface="Algerian" panose="04020705040A02060702" pitchFamily="82" charset="0"/>
                <a:cs typeface="Arial"/>
              </a:rPr>
              <a:t>for</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a:t>
            </a:r>
            <a:r>
              <a:rPr lang="en-GB" sz="3600" b="1" i="1" cap="none" spc="0" dirty="0">
                <a:ln w="0"/>
                <a:solidFill>
                  <a:schemeClr val="accent3">
                    <a:lumMod val="60000"/>
                    <a:lumOff val="40000"/>
                  </a:schemeClr>
                </a:solidFill>
                <a:effectLst>
                  <a:reflection blurRad="6350" stA="53000" endA="300" endPos="35500" dir="5400000" sy="-90000" algn="bl" rotWithShape="0"/>
                </a:effectLst>
                <a:latin typeface="Algerian" panose="04020705040A02060702" pitchFamily="82" charset="0"/>
                <a:cs typeface="Arial"/>
              </a:rPr>
              <a:t>effective</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a:t>
            </a:r>
            <a:r>
              <a:rPr lang="en-GB" sz="3600" b="1" i="1" cap="none" spc="0" dirty="0">
                <a:ln w="0"/>
                <a:solidFill>
                  <a:srgbClr val="00B050"/>
                </a:solidFill>
                <a:effectLst>
                  <a:reflection blurRad="6350" stA="53000" endA="300" endPos="35500" dir="5400000" sy="-90000" algn="bl" rotWithShape="0"/>
                </a:effectLst>
                <a:latin typeface="Algerian" panose="04020705040A02060702" pitchFamily="82" charset="0"/>
                <a:cs typeface="Arial"/>
              </a:rPr>
              <a:t>communications</a:t>
            </a:r>
            <a:r>
              <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cs typeface="Arial"/>
              </a:rPr>
              <a:t> </a:t>
            </a:r>
            <a:endParaRPr lang="en-GB" sz="36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lgerian" panose="04020705040A02060702" pitchFamily="8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3" name="Picture 4" descr="Diagram&#10;&#10;Description automatically generated">
            <a:extLst>
              <a:ext uri="{FF2B5EF4-FFF2-40B4-BE49-F238E27FC236}">
                <a16:creationId xmlns:a16="http://schemas.microsoft.com/office/drawing/2014/main" id="{40000F3D-EDB1-2FBC-2F2D-3F316F9124A1}"/>
              </a:ext>
            </a:extLst>
          </p:cNvPr>
          <p:cNvPicPr>
            <a:picLocks noGrp="1" noChangeAspect="1"/>
          </p:cNvPicPr>
          <p:nvPr>
            <p:ph idx="1"/>
          </p:nvPr>
        </p:nvPicPr>
        <p:blipFill>
          <a:blip r:embed="rId2"/>
          <a:stretch>
            <a:fillRect/>
          </a:stretch>
        </p:blipFill>
        <p:spPr>
          <a:xfrm>
            <a:off x="2080328" y="2291650"/>
            <a:ext cx="8237866" cy="4249948"/>
          </a:xfrm>
        </p:spPr>
      </p:pic>
      <p:sp>
        <p:nvSpPr>
          <p:cNvPr id="4" name="Rectangle 3">
            <a:extLst>
              <a:ext uri="{FF2B5EF4-FFF2-40B4-BE49-F238E27FC236}">
                <a16:creationId xmlns:a16="http://schemas.microsoft.com/office/drawing/2014/main" id="{9584E1A5-179F-34D0-17B7-B6F6DA4C6C3B}"/>
              </a:ext>
            </a:extLst>
          </p:cNvPr>
          <p:cNvSpPr/>
          <p:nvPr/>
        </p:nvSpPr>
        <p:spPr>
          <a:xfrm>
            <a:off x="2875693" y="507164"/>
            <a:ext cx="7202613" cy="769441"/>
          </a:xfrm>
          <a:prstGeom prst="rect">
            <a:avLst/>
          </a:prstGeom>
          <a:noFill/>
        </p:spPr>
        <p:txBody>
          <a:bodyPr wrap="none" lIns="91440" tIns="45720" rIns="91440" bIns="45720">
            <a:spAutoFit/>
          </a:bodyPr>
          <a:lstStyle/>
          <a:p>
            <a:pPr algn="ctr"/>
            <a:r>
              <a:rPr lang="en-GB" sz="4400" b="1" i="1" cap="none" spc="0" dirty="0">
                <a:ln w="0"/>
                <a:solidFill>
                  <a:schemeClr val="bg2">
                    <a:lumMod val="90000"/>
                  </a:schemeClr>
                </a:solidFill>
                <a:effectLst>
                  <a:reflection blurRad="6350" stA="53000" endA="300" endPos="35500" dir="5400000" sy="-90000" algn="bl" rotWithShape="0"/>
                </a:effectLst>
                <a:latin typeface="Algerian" panose="04020705040A02060702" pitchFamily="82" charset="0"/>
                <a:cs typeface="Arial"/>
              </a:rPr>
              <a:t>Model </a:t>
            </a:r>
            <a:r>
              <a:rPr lang="en-GB" sz="4400" b="1" i="1" cap="none" spc="0" dirty="0">
                <a:ln w="0"/>
                <a:solidFill>
                  <a:schemeClr val="accent1">
                    <a:lumMod val="40000"/>
                    <a:lumOff val="60000"/>
                  </a:schemeClr>
                </a:solidFill>
                <a:effectLst>
                  <a:reflection blurRad="6350" stA="53000" endA="300" endPos="35500" dir="5400000" sy="-90000" algn="bl" rotWithShape="0"/>
                </a:effectLst>
                <a:latin typeface="Algerian" panose="04020705040A02060702" pitchFamily="82" charset="0"/>
                <a:cs typeface="Arial"/>
              </a:rPr>
              <a:t>of</a:t>
            </a:r>
            <a:r>
              <a:rPr lang="en-GB" sz="4400" b="1" i="1" cap="none" spc="0" dirty="0">
                <a:ln w="0"/>
                <a:solidFill>
                  <a:schemeClr val="bg2">
                    <a:lumMod val="90000"/>
                  </a:schemeClr>
                </a:solidFill>
                <a:effectLst>
                  <a:reflection blurRad="6350" stA="53000" endA="300" endPos="35500" dir="5400000" sy="-90000" algn="bl" rotWithShape="0"/>
                </a:effectLst>
                <a:latin typeface="Algerian" panose="04020705040A02060702" pitchFamily="82" charset="0"/>
                <a:cs typeface="Arial"/>
              </a:rPr>
              <a:t> </a:t>
            </a:r>
            <a:r>
              <a:rPr lang="en-GB" sz="4400" b="1" i="1" cap="none" spc="0" dirty="0">
                <a:ln w="0"/>
                <a:solidFill>
                  <a:schemeClr val="accent2">
                    <a:lumMod val="40000"/>
                    <a:lumOff val="60000"/>
                  </a:schemeClr>
                </a:solidFill>
                <a:effectLst>
                  <a:reflection blurRad="6350" stA="53000" endA="300" endPos="35500" dir="5400000" sy="-90000" algn="bl" rotWithShape="0"/>
                </a:effectLst>
                <a:latin typeface="Algerian" panose="04020705040A02060702" pitchFamily="82" charset="0"/>
                <a:cs typeface="Arial"/>
              </a:rPr>
              <a:t>communication</a:t>
            </a:r>
            <a:endParaRPr lang="en-GB" sz="4400" b="1" i="1" cap="none" spc="0" dirty="0">
              <a:ln w="0"/>
              <a:solidFill>
                <a:schemeClr val="accent2">
                  <a:lumMod val="40000"/>
                  <a:lumOff val="60000"/>
                </a:schemeClr>
              </a:solidFill>
              <a:effectLst>
                <a:reflection blurRad="6350" stA="53000" endA="300" endPos="35500" dir="5400000" sy="-90000" algn="bl" rotWithShape="0"/>
              </a:effectLst>
              <a:latin typeface="Algerian" panose="04020705040A02060702" pitchFamily="8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78EE4B-5DD7-57C2-9605-6B0CF12AE93A}"/>
              </a:ext>
            </a:extLst>
          </p:cNvPr>
          <p:cNvSpPr txBox="1">
            <a:spLocks noGrp="1"/>
          </p:cNvSpPr>
          <p:nvPr>
            <p:ph idx="1"/>
          </p:nvPr>
        </p:nvSpPr>
        <p:spPr>
          <a:xfrm>
            <a:off x="1982839" y="2699098"/>
            <a:ext cx="7796540" cy="3997829"/>
          </a:xfrm>
        </p:spPr>
        <p:txBody>
          <a:bodyPr/>
          <a:lstStyle/>
          <a:p>
            <a:pPr marL="344171" lvl="0" indent="-344171"/>
            <a:r>
              <a:rPr lang="en-GB">
                <a:cs typeface="Arial"/>
              </a:rPr>
              <a:t>Good communications skills can play an important role in positive work experiences for your team.</a:t>
            </a:r>
            <a:endParaRPr lang="en-US">
              <a:cs typeface="Arial"/>
            </a:endParaRPr>
          </a:p>
          <a:p>
            <a:pPr marL="344171" lvl="0" indent="-344171"/>
            <a:r>
              <a:rPr lang="en-GB">
                <a:cs typeface="Arial"/>
              </a:rPr>
              <a:t>Effective communication involves how to trust your team, handle conflict, problem-solving or better relationships. </a:t>
            </a:r>
            <a:endParaRPr lang="en-US">
              <a:cs typeface="Arial"/>
            </a:endParaRPr>
          </a:p>
          <a:p>
            <a:pPr marL="344171" lvl="0" indent="-344171"/>
            <a:r>
              <a:rPr lang="en-GB">
                <a:cs typeface="Arial"/>
              </a:rPr>
              <a:t>Communication channels can be categorized into three principal channels verbal, non-verbal and written.</a:t>
            </a:r>
            <a:endParaRPr lang="en-US">
              <a:cs typeface="Arial"/>
            </a:endParaRPr>
          </a:p>
          <a:p>
            <a:pPr marL="344171" lvl="0" indent="-344171"/>
            <a:r>
              <a:rPr lang="en-GB">
                <a:cs typeface="Arial"/>
              </a:rPr>
              <a:t> Common barriers to effective communication are Language barriers, Cultural barriers or Organizational barriers</a:t>
            </a:r>
          </a:p>
          <a:p>
            <a:pPr marL="344171" lvl="0" indent="-344171"/>
            <a:endParaRPr lang="en-GB">
              <a:cs typeface="Arial"/>
            </a:endParaRPr>
          </a:p>
          <a:p>
            <a:pPr marL="344171" lvl="0" indent="-344171"/>
            <a:endParaRPr lang="en-GB">
              <a:cs typeface="Arial"/>
            </a:endParaRPr>
          </a:p>
          <a:p>
            <a:pPr marL="344171" lvl="0" indent="-344171"/>
            <a:endParaRPr lang="en-GB">
              <a:cs typeface="Arial"/>
            </a:endParaRPr>
          </a:p>
        </p:txBody>
      </p:sp>
      <p:sp>
        <p:nvSpPr>
          <p:cNvPr id="4" name="Rectangle 3">
            <a:extLst>
              <a:ext uri="{FF2B5EF4-FFF2-40B4-BE49-F238E27FC236}">
                <a16:creationId xmlns:a16="http://schemas.microsoft.com/office/drawing/2014/main" id="{E80610D0-643C-D316-E0C8-F83C7240BFE9}"/>
              </a:ext>
            </a:extLst>
          </p:cNvPr>
          <p:cNvSpPr/>
          <p:nvPr/>
        </p:nvSpPr>
        <p:spPr>
          <a:xfrm>
            <a:off x="3596471" y="637792"/>
            <a:ext cx="4237057" cy="923330"/>
          </a:xfrm>
          <a:prstGeom prst="rect">
            <a:avLst/>
          </a:prstGeom>
          <a:noFill/>
        </p:spPr>
        <p:txBody>
          <a:bodyPr wrap="none" lIns="91440" tIns="45720" rIns="91440" bIns="45720">
            <a:spAutoFit/>
          </a:bodyPr>
          <a:lstStyle/>
          <a:p>
            <a:pPr algn="ctr"/>
            <a:r>
              <a:rPr lang="en-GB" sz="5400" b="1" i="1" cap="none" spc="0" dirty="0">
                <a:ln w="0"/>
                <a:solidFill>
                  <a:schemeClr val="accent2">
                    <a:lumMod val="60000"/>
                    <a:lumOff val="40000"/>
                  </a:schemeClr>
                </a:solidFill>
                <a:effectLst>
                  <a:reflection blurRad="6350" stA="53000" endA="300" endPos="35500" dir="5400000" sy="-90000" algn="bl" rotWithShape="0"/>
                </a:effectLst>
                <a:latin typeface="Algerian" panose="04020705040A02060702" pitchFamily="82" charset="0"/>
                <a:cs typeface="Arial"/>
              </a:rPr>
              <a:t>Conclusion</a:t>
            </a: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Arial"/>
              </a:rPr>
              <a:t> </a:t>
            </a:r>
            <a:endPar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B454A4-70AD-1A0D-E22B-4CEA8F6E7D5D}"/>
              </a:ext>
            </a:extLst>
          </p:cNvPr>
          <p:cNvSpPr txBox="1">
            <a:spLocks noGrp="1"/>
          </p:cNvSpPr>
          <p:nvPr>
            <p:ph idx="1"/>
          </p:nvPr>
        </p:nvSpPr>
        <p:spPr>
          <a:xfrm>
            <a:off x="2198501" y="2857243"/>
            <a:ext cx="7796540" cy="3997829"/>
          </a:xfrm>
        </p:spPr>
        <p:txBody>
          <a:bodyPr/>
          <a:lstStyle/>
          <a:p>
            <a:pPr marL="344171" lvl="0" indent="-344171">
              <a:lnSpc>
                <a:spcPct val="100000"/>
              </a:lnSpc>
            </a:pPr>
            <a:r>
              <a:rPr lang="en-GB" sz="1600">
                <a:cs typeface="Arial"/>
              </a:rPr>
              <a:t>Dingwall,J.R.  labrie, C. ,McLennon,T. , Underwood,L. (2022) "</a:t>
            </a:r>
            <a:r>
              <a:rPr lang="en-GB" sz="1600" i="1">
                <a:cs typeface="Arial"/>
              </a:rPr>
              <a:t>Communication Channel" </a:t>
            </a:r>
            <a:r>
              <a:rPr lang="en-GB" sz="1600">
                <a:cs typeface="Arial"/>
              </a:rPr>
              <a:t>Available at: </a:t>
            </a:r>
            <a:r>
              <a:rPr lang="en-GB" sz="1600">
                <a:cs typeface="Arial"/>
                <a:hlinkClick r:id="rId2"/>
              </a:rPr>
              <a:t>https://ecampusontario.pressbooks.pub/profcommsontario/chapter/communication-channel/</a:t>
            </a:r>
            <a:endParaRPr lang="en-GB" sz="1600">
              <a:cs typeface="Arial"/>
            </a:endParaRPr>
          </a:p>
          <a:p>
            <a:pPr marL="344171" lvl="0" indent="-344171">
              <a:lnSpc>
                <a:spcPct val="100000"/>
              </a:lnSpc>
            </a:pPr>
            <a:r>
              <a:rPr lang="en-GB" sz="1600">
                <a:cs typeface="Arial"/>
              </a:rPr>
              <a:t>IHASCO(2022) "</a:t>
            </a:r>
            <a:r>
              <a:rPr lang="en-GB" sz="1600" i="1">
                <a:cs typeface="Arial"/>
              </a:rPr>
              <a:t>What are the benefits of effective communication skills?"</a:t>
            </a:r>
            <a:r>
              <a:rPr lang="en-GB" sz="1600">
                <a:cs typeface="Arial"/>
              </a:rPr>
              <a:t> Available at: </a:t>
            </a:r>
            <a:r>
              <a:rPr lang="en-GB" sz="1600">
                <a:cs typeface="Arial"/>
                <a:hlinkClick r:id="rId3"/>
              </a:rPr>
              <a:t>https://www.ihasco.co.uk/blog/entry/3234/what-are-the-benefits-of-effective-communication-skills</a:t>
            </a:r>
          </a:p>
          <a:p>
            <a:pPr marL="344171" lvl="0" indent="-344171">
              <a:lnSpc>
                <a:spcPct val="100000"/>
              </a:lnSpc>
            </a:pPr>
            <a:r>
              <a:rPr lang="en-GB" sz="1600">
                <a:cs typeface="Arial"/>
              </a:rPr>
              <a:t>Toppr(2022) "</a:t>
            </a:r>
            <a:r>
              <a:rPr lang="en-GB" sz="1600" i="1">
                <a:cs typeface="Arial"/>
              </a:rPr>
              <a:t>Barriers in Communication" </a:t>
            </a:r>
            <a:r>
              <a:rPr lang="en-GB" sz="1600">
                <a:cs typeface="Arial"/>
              </a:rPr>
              <a:t>Available at: </a:t>
            </a:r>
            <a:r>
              <a:rPr lang="en-GB" sz="1600">
                <a:cs typeface="Arial"/>
                <a:hlinkClick r:id="rId4"/>
              </a:rPr>
              <a:t>https://www.toppr.com/guides/business-correspondence-and-reporting/communication/barriers-in-communication/</a:t>
            </a:r>
            <a:endParaRPr lang="en-GB" sz="1600">
              <a:cs typeface="Arial"/>
            </a:endParaRPr>
          </a:p>
          <a:p>
            <a:pPr marL="344171" lvl="0" indent="-344171">
              <a:lnSpc>
                <a:spcPct val="100000"/>
              </a:lnSpc>
            </a:pPr>
            <a:r>
              <a:rPr lang="en-GB" sz="1600">
                <a:cs typeface="Arial"/>
              </a:rPr>
              <a:t>AMOS(2022) "</a:t>
            </a:r>
            <a:r>
              <a:rPr lang="en-GB" sz="1600" i="1">
                <a:cs typeface="Arial"/>
              </a:rPr>
              <a:t>Shannon and Weaver Model of Communication" Available at: </a:t>
            </a:r>
            <a:r>
              <a:rPr lang="en-GB" sz="1600" i="1">
                <a:cs typeface="Arial"/>
                <a:hlinkClick r:id="rId5"/>
              </a:rPr>
              <a:t>https://www.communicationtheory.org/shannon-and-weaver-model-of-communication/</a:t>
            </a:r>
            <a:endParaRPr lang="en-GB" sz="1600">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p:txBody>
      </p:sp>
      <p:sp>
        <p:nvSpPr>
          <p:cNvPr id="4" name="Rectangle 3">
            <a:extLst>
              <a:ext uri="{FF2B5EF4-FFF2-40B4-BE49-F238E27FC236}">
                <a16:creationId xmlns:a16="http://schemas.microsoft.com/office/drawing/2014/main" id="{07A8CE85-0E8D-976F-D86D-4748E0513407}"/>
              </a:ext>
            </a:extLst>
          </p:cNvPr>
          <p:cNvSpPr/>
          <p:nvPr/>
        </p:nvSpPr>
        <p:spPr>
          <a:xfrm>
            <a:off x="4023958" y="539821"/>
            <a:ext cx="4144083" cy="923330"/>
          </a:xfrm>
          <a:prstGeom prst="rect">
            <a:avLst/>
          </a:prstGeom>
          <a:noFill/>
        </p:spPr>
        <p:txBody>
          <a:bodyPr wrap="none" lIns="91440" tIns="45720" rIns="91440" bIns="45720">
            <a:spAutoFit/>
          </a:bodyPr>
          <a:lstStyle/>
          <a:p>
            <a:pPr algn="ctr"/>
            <a:r>
              <a:rPr lang="en-GB" sz="5400" b="1" i="1" cap="none" spc="0" dirty="0">
                <a:ln w="0"/>
                <a:solidFill>
                  <a:srgbClr val="C00000"/>
                </a:solidFill>
                <a:effectLst>
                  <a:reflection blurRad="6350" stA="53000" endA="300" endPos="35500" dir="5400000" sy="-90000" algn="bl" rotWithShape="0"/>
                </a:effectLst>
                <a:latin typeface="Algerian" panose="04020705040A02060702" pitchFamily="82" charset="0"/>
                <a:cs typeface="Arial"/>
              </a:rPr>
              <a:t>Reference</a:t>
            </a: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Arial"/>
              </a:rPr>
              <a:t> </a:t>
            </a:r>
            <a:endPar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9AF46-609F-3756-E58F-80516B8B3C2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141B19BF-8B3B-269C-B3C7-00ABE9C1AB6A}"/>
              </a:ext>
            </a:extLst>
          </p:cNvPr>
          <p:cNvPicPr>
            <a:picLocks noGrp="1" noChangeAspect="1"/>
          </p:cNvPicPr>
          <p:nvPr>
            <p:ph idx="1"/>
          </p:nvPr>
        </p:nvPicPr>
        <p:blipFill>
          <a:blip r:embed="rId2"/>
          <a:stretch>
            <a:fillRect/>
          </a:stretch>
        </p:blipFill>
        <p:spPr>
          <a:xfrm>
            <a:off x="848896" y="359230"/>
            <a:ext cx="10058590" cy="5821362"/>
          </a:xfrm>
        </p:spPr>
      </p:pic>
    </p:spTree>
    <p:extLst>
      <p:ext uri="{BB962C8B-B14F-4D97-AF65-F5344CB8AC3E}">
        <p14:creationId xmlns:p14="http://schemas.microsoft.com/office/powerpoint/2010/main" val="857334562"/>
      </p:ext>
    </p:extLst>
  </p:cSld>
  <p:clrMapOvr>
    <a:masterClrMapping/>
  </p:clrMapOvr>
</p:sld>
</file>

<file path=ppt/theme/theme1.xml><?xml version="1.0" encoding="utf-8"?>
<a:theme xmlns:a="http://schemas.openxmlformats.org/drawingml/2006/main" name="Madis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380</Words>
  <Application>Microsoft Office PowerPoint</Application>
  <PresentationFormat>Widescreen</PresentationFormat>
  <Paragraphs>45</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Aldhabi</vt:lpstr>
      <vt:lpstr>Algerian</vt:lpstr>
      <vt:lpstr>Arial</vt:lpstr>
      <vt:lpstr>Calibri</vt:lpstr>
      <vt:lpstr>MS Shell Dlg 2</vt:lpstr>
      <vt:lpstr>Wingdings</vt:lpstr>
      <vt:lpstr>Wingdings 3</vt:lpstr>
      <vt:lpstr>Madison</vt:lpstr>
      <vt:lpstr>Prepared by:                Beatris Gelkova , Ashfaq Ahmed,  Mohammed Samad and Monika Aujla</vt:lpstr>
      <vt:lpstr>In this group project we are going to talk about different types of barriers that can prevent effective communication, communications benefits, we are going to use theories relating to models of communications and what are the channels of communications at UWTSD </vt:lpstr>
      <vt:lpstr>Pictures of UWTSD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dc:title>
  <dc:creator>Monika Aujla</dc:creator>
  <cp:lastModifiedBy>Monika</cp:lastModifiedBy>
  <cp:revision>6</cp:revision>
  <dcterms:created xsi:type="dcterms:W3CDTF">2022-07-09T12:03:35Z</dcterms:created>
  <dcterms:modified xsi:type="dcterms:W3CDTF">2022-07-28T21:06:59Z</dcterms:modified>
</cp:coreProperties>
</file>