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305" r:id="rId3"/>
    <p:sldId id="271" r:id="rId4"/>
    <p:sldId id="278" r:id="rId5"/>
    <p:sldId id="258" r:id="rId6"/>
    <p:sldId id="261" r:id="rId7"/>
    <p:sldId id="259" r:id="rId8"/>
    <p:sldId id="265" r:id="rId9"/>
    <p:sldId id="264" r:id="rId10"/>
    <p:sldId id="263" r:id="rId11"/>
    <p:sldId id="262" r:id="rId12"/>
    <p:sldId id="270" r:id="rId13"/>
    <p:sldId id="269" r:id="rId14"/>
    <p:sldId id="268" r:id="rId15"/>
    <p:sldId id="301" r:id="rId16"/>
    <p:sldId id="302" r:id="rId17"/>
    <p:sldId id="282" r:id="rId18"/>
    <p:sldId id="283" r:id="rId19"/>
    <p:sldId id="284" r:id="rId20"/>
    <p:sldId id="288" r:id="rId21"/>
    <p:sldId id="287" r:id="rId22"/>
    <p:sldId id="297" r:id="rId23"/>
    <p:sldId id="307" r:id="rId24"/>
    <p:sldId id="308" r:id="rId25"/>
    <p:sldId id="298" r:id="rId26"/>
    <p:sldId id="299" r:id="rId27"/>
    <p:sldId id="300" r:id="rId28"/>
    <p:sldId id="306" r:id="rId29"/>
    <p:sldId id="303" r:id="rId30"/>
    <p:sldId id="296" r:id="rId31"/>
    <p:sldId id="293" r:id="rId32"/>
    <p:sldId id="292" r:id="rId33"/>
    <p:sldId id="294" r:id="rId34"/>
    <p:sldId id="295" r:id="rId35"/>
    <p:sldId id="30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12C8E0-8AAC-7860-AE44-0840B7EB5A57}" v="1" dt="2024-10-14T07:16:29.893"/>
    <p1510:client id="{3AECA779-BE0F-4345-6023-6B100042987E}" v="58" dt="2024-10-14T07:41:02.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5622B986-48D3-C741-41FF-C4C53A78D792}"/>
    <pc:docChg chg="addSld delSld modSld sldOrd">
      <pc:chgData name="Sadie France" userId="S::s.france@uwtsd.ac.uk::b7d6a976-0449-421d-8e4f-ccb524b7ca6e" providerId="AD" clId="Web-{5622B986-48D3-C741-41FF-C4C53A78D792}" dt="2024-10-09T14:01:56.240" v="967"/>
      <pc:docMkLst>
        <pc:docMk/>
      </pc:docMkLst>
      <pc:sldChg chg="addSp delSp modSp">
        <pc:chgData name="Sadie France" userId="S::s.france@uwtsd.ac.uk::b7d6a976-0449-421d-8e4f-ccb524b7ca6e" providerId="AD" clId="Web-{5622B986-48D3-C741-41FF-C4C53A78D792}" dt="2024-10-09T13:26:07.081" v="157"/>
        <pc:sldMkLst>
          <pc:docMk/>
          <pc:sldMk cId="3514991518" sldId="257"/>
        </pc:sldMkLst>
        <pc:spChg chg="mod">
          <ac:chgData name="Sadie France" userId="S::s.france@uwtsd.ac.uk::b7d6a976-0449-421d-8e4f-ccb524b7ca6e" providerId="AD" clId="Web-{5622B986-48D3-C741-41FF-C4C53A78D792}" dt="2024-10-09T13:26:07.081" v="157"/>
          <ac:spMkLst>
            <pc:docMk/>
            <pc:sldMk cId="3514991518" sldId="257"/>
            <ac:spMk id="2" creationId="{00000000-0000-0000-0000-000000000000}"/>
          </ac:spMkLst>
        </pc:spChg>
        <pc:spChg chg="mod">
          <ac:chgData name="Sadie France" userId="S::s.france@uwtsd.ac.uk::b7d6a976-0449-421d-8e4f-ccb524b7ca6e" providerId="AD" clId="Web-{5622B986-48D3-C741-41FF-C4C53A78D792}" dt="2024-10-09T13:26:07.081" v="157"/>
          <ac:spMkLst>
            <pc:docMk/>
            <pc:sldMk cId="3514991518" sldId="257"/>
            <ac:spMk id="3" creationId="{00000000-0000-0000-0000-000000000000}"/>
          </ac:spMkLst>
        </pc:spChg>
        <pc:spChg chg="add del">
          <ac:chgData name="Sadie France" userId="S::s.france@uwtsd.ac.uk::b7d6a976-0449-421d-8e4f-ccb524b7ca6e" providerId="AD" clId="Web-{5622B986-48D3-C741-41FF-C4C53A78D792}" dt="2024-10-09T13:26:07.081" v="157"/>
          <ac:spMkLst>
            <pc:docMk/>
            <pc:sldMk cId="3514991518" sldId="257"/>
            <ac:spMk id="15" creationId="{C7D023E4-8DE1-436E-9847-ED6A4B4B04FD}"/>
          </ac:spMkLst>
        </pc:spChg>
        <pc:spChg chg="add">
          <ac:chgData name="Sadie France" userId="S::s.france@uwtsd.ac.uk::b7d6a976-0449-421d-8e4f-ccb524b7ca6e" providerId="AD" clId="Web-{5622B986-48D3-C741-41FF-C4C53A78D792}" dt="2024-10-09T13:26:07.081" v="157"/>
          <ac:spMkLst>
            <pc:docMk/>
            <pc:sldMk cId="3514991518" sldId="257"/>
            <ac:spMk id="33" creationId="{D278ADA9-6383-4BDD-80D2-8899A402687B}"/>
          </ac:spMkLst>
        </pc:spChg>
        <pc:spChg chg="add del">
          <ac:chgData name="Sadie France" userId="S::s.france@uwtsd.ac.uk::b7d6a976-0449-421d-8e4f-ccb524b7ca6e" providerId="AD" clId="Web-{5622B986-48D3-C741-41FF-C4C53A78D792}" dt="2024-10-09T13:26:07.065" v="156"/>
          <ac:spMkLst>
            <pc:docMk/>
            <pc:sldMk cId="3514991518" sldId="257"/>
            <ac:spMk id="34" creationId="{C1DD1A8A-57D5-4A81-AD04-532B043C5611}"/>
          </ac:spMkLst>
        </pc:spChg>
        <pc:spChg chg="add">
          <ac:chgData name="Sadie France" userId="S::s.france@uwtsd.ac.uk::b7d6a976-0449-421d-8e4f-ccb524b7ca6e" providerId="AD" clId="Web-{5622B986-48D3-C741-41FF-C4C53A78D792}" dt="2024-10-09T13:26:07.081" v="157"/>
          <ac:spMkLst>
            <pc:docMk/>
            <pc:sldMk cId="3514991518" sldId="257"/>
            <ac:spMk id="35" creationId="{484B7147-B0F6-40ED-B5A2-FF72BC8198B6}"/>
          </ac:spMkLst>
        </pc:spChg>
        <pc:spChg chg="add del">
          <ac:chgData name="Sadie France" userId="S::s.france@uwtsd.ac.uk::b7d6a976-0449-421d-8e4f-ccb524b7ca6e" providerId="AD" clId="Web-{5622B986-48D3-C741-41FF-C4C53A78D792}" dt="2024-10-09T13:26:07.065" v="156"/>
          <ac:spMkLst>
            <pc:docMk/>
            <pc:sldMk cId="3514991518" sldId="257"/>
            <ac:spMk id="36" creationId="{007891EC-4501-44ED-A8C8-B11B6DB767AB}"/>
          </ac:spMkLst>
        </pc:spChg>
        <pc:spChg chg="add">
          <ac:chgData name="Sadie France" userId="S::s.france@uwtsd.ac.uk::b7d6a976-0449-421d-8e4f-ccb524b7ca6e" providerId="AD" clId="Web-{5622B986-48D3-C741-41FF-C4C53A78D792}" dt="2024-10-09T13:26:07.081" v="157"/>
          <ac:spMkLst>
            <pc:docMk/>
            <pc:sldMk cId="3514991518" sldId="257"/>
            <ac:spMk id="37" creationId="{B36D2DE0-0628-4A9A-A59D-7BA8B5EB3022}"/>
          </ac:spMkLst>
        </pc:spChg>
        <pc:spChg chg="add">
          <ac:chgData name="Sadie France" userId="S::s.france@uwtsd.ac.uk::b7d6a976-0449-421d-8e4f-ccb524b7ca6e" providerId="AD" clId="Web-{5622B986-48D3-C741-41FF-C4C53A78D792}" dt="2024-10-09T13:26:07.081" v="157"/>
          <ac:spMkLst>
            <pc:docMk/>
            <pc:sldMk cId="3514991518" sldId="257"/>
            <ac:spMk id="39" creationId="{48E405C9-94BE-41DA-928C-DEC9A8550E9F}"/>
          </ac:spMkLst>
        </pc:spChg>
        <pc:spChg chg="add">
          <ac:chgData name="Sadie France" userId="S::s.france@uwtsd.ac.uk::b7d6a976-0449-421d-8e4f-ccb524b7ca6e" providerId="AD" clId="Web-{5622B986-48D3-C741-41FF-C4C53A78D792}" dt="2024-10-09T13:26:07.081" v="157"/>
          <ac:spMkLst>
            <pc:docMk/>
            <pc:sldMk cId="3514991518" sldId="257"/>
            <ac:spMk id="41" creationId="{D2091A72-D5BB-42AC-8FD3-F7747D90861E}"/>
          </ac:spMkLst>
        </pc:spChg>
        <pc:spChg chg="add">
          <ac:chgData name="Sadie France" userId="S::s.france@uwtsd.ac.uk::b7d6a976-0449-421d-8e4f-ccb524b7ca6e" providerId="AD" clId="Web-{5622B986-48D3-C741-41FF-C4C53A78D792}" dt="2024-10-09T13:26:07.081" v="157"/>
          <ac:spMkLst>
            <pc:docMk/>
            <pc:sldMk cId="3514991518" sldId="257"/>
            <ac:spMk id="43" creationId="{6ED12BFC-A737-46AF-8411-481112D54B0C}"/>
          </ac:spMkLst>
        </pc:spChg>
        <pc:grpChg chg="add del">
          <ac:chgData name="Sadie France" userId="S::s.france@uwtsd.ac.uk::b7d6a976-0449-421d-8e4f-ccb524b7ca6e" providerId="AD" clId="Web-{5622B986-48D3-C741-41FF-C4C53A78D792}" dt="2024-10-09T13:26:07.081" v="157"/>
          <ac:grpSpMkLst>
            <pc:docMk/>
            <pc:sldMk cId="3514991518" sldId="257"/>
            <ac:grpSpMk id="17" creationId="{1FEC590B-3306-47E9-BD67-97F3F76169A4}"/>
          </ac:grpSpMkLst>
        </pc:grpChg>
        <pc:grpChg chg="add del">
          <ac:chgData name="Sadie France" userId="S::s.france@uwtsd.ac.uk::b7d6a976-0449-421d-8e4f-ccb524b7ca6e" providerId="AD" clId="Web-{5622B986-48D3-C741-41FF-C4C53A78D792}" dt="2024-10-09T13:26:07.081" v="157"/>
          <ac:grpSpMkLst>
            <pc:docMk/>
            <pc:sldMk cId="3514991518" sldId="257"/>
            <ac:grpSpMk id="21" creationId="{A47AAF5E-1692-48C9-98FB-6432BF0BC4F7}"/>
          </ac:grpSpMkLst>
        </pc:grpChg>
        <pc:picChg chg="add del">
          <ac:chgData name="Sadie France" userId="S::s.france@uwtsd.ac.uk::b7d6a976-0449-421d-8e4f-ccb524b7ca6e" providerId="AD" clId="Web-{5622B986-48D3-C741-41FF-C4C53A78D792}" dt="2024-10-09T13:26:07.065" v="156"/>
          <ac:picMkLst>
            <pc:docMk/>
            <pc:sldMk cId="3514991518" sldId="257"/>
            <ac:picMk id="30" creationId="{F9F71237-D96E-12B4-DB34-F4F4A9F3A4CE}"/>
          </ac:picMkLst>
        </pc:picChg>
      </pc:sldChg>
      <pc:sldChg chg="addSp delSp modSp">
        <pc:chgData name="Sadie France" userId="S::s.france@uwtsd.ac.uk::b7d6a976-0449-421d-8e4f-ccb524b7ca6e" providerId="AD" clId="Web-{5622B986-48D3-C741-41FF-C4C53A78D792}" dt="2024-10-09T13:26:47.269" v="162"/>
        <pc:sldMkLst>
          <pc:docMk/>
          <pc:sldMk cId="3375142067" sldId="264"/>
        </pc:sldMkLst>
        <pc:spChg chg="mod">
          <ac:chgData name="Sadie France" userId="S::s.france@uwtsd.ac.uk::b7d6a976-0449-421d-8e4f-ccb524b7ca6e" providerId="AD" clId="Web-{5622B986-48D3-C741-41FF-C4C53A78D792}" dt="2024-10-09T13:26:47.269" v="162"/>
          <ac:spMkLst>
            <pc:docMk/>
            <pc:sldMk cId="3375142067" sldId="264"/>
            <ac:spMk id="2" creationId="{E8851012-FC46-4912-A0AA-3CFA2BA539B9}"/>
          </ac:spMkLst>
        </pc:spChg>
        <pc:spChg chg="add del">
          <ac:chgData name="Sadie France" userId="S::s.france@uwtsd.ac.uk::b7d6a976-0449-421d-8e4f-ccb524b7ca6e" providerId="AD" clId="Web-{5622B986-48D3-C741-41FF-C4C53A78D792}" dt="2024-10-09T13:26:47.269" v="162"/>
          <ac:spMkLst>
            <pc:docMk/>
            <pc:sldMk cId="3375142067" sldId="264"/>
            <ac:spMk id="3" creationId="{C08BA866-821F-4F1F-8146-EE701E174594}"/>
          </ac:spMkLst>
        </pc:spChg>
        <pc:spChg chg="add del">
          <ac:chgData name="Sadie France" userId="S::s.france@uwtsd.ac.uk::b7d6a976-0449-421d-8e4f-ccb524b7ca6e" providerId="AD" clId="Web-{5622B986-48D3-C741-41FF-C4C53A78D792}" dt="2024-10-09T13:26:47.269" v="162"/>
          <ac:spMkLst>
            <pc:docMk/>
            <pc:sldMk cId="3375142067" sldId="264"/>
            <ac:spMk id="8" creationId="{815925C2-A704-4D47-B1C1-3FCA52512EC1}"/>
          </ac:spMkLst>
        </pc:spChg>
        <pc:spChg chg="add del">
          <ac:chgData name="Sadie France" userId="S::s.france@uwtsd.ac.uk::b7d6a976-0449-421d-8e4f-ccb524b7ca6e" providerId="AD" clId="Web-{5622B986-48D3-C741-41FF-C4C53A78D792}" dt="2024-10-09T13:26:47.269" v="162"/>
          <ac:spMkLst>
            <pc:docMk/>
            <pc:sldMk cId="3375142067" sldId="264"/>
            <ac:spMk id="10" creationId="{01D4315C-C23C-4FD3-98DF-08C29E2292A8}"/>
          </ac:spMkLst>
        </pc:spChg>
        <pc:spChg chg="add del">
          <ac:chgData name="Sadie France" userId="S::s.france@uwtsd.ac.uk::b7d6a976-0449-421d-8e4f-ccb524b7ca6e" providerId="AD" clId="Web-{5622B986-48D3-C741-41FF-C4C53A78D792}" dt="2024-10-09T13:26:47.222" v="161"/>
          <ac:spMkLst>
            <pc:docMk/>
            <pc:sldMk cId="3375142067" sldId="264"/>
            <ac:spMk id="29" creationId="{35DB3719-6FDC-4E5D-891D-FF40B7300F64}"/>
          </ac:spMkLst>
        </pc:spChg>
        <pc:spChg chg="add del">
          <ac:chgData name="Sadie France" userId="S::s.france@uwtsd.ac.uk::b7d6a976-0449-421d-8e4f-ccb524b7ca6e" providerId="AD" clId="Web-{5622B986-48D3-C741-41FF-C4C53A78D792}" dt="2024-10-09T13:26:47.222" v="161"/>
          <ac:spMkLst>
            <pc:docMk/>
            <pc:sldMk cId="3375142067" sldId="264"/>
            <ac:spMk id="31" creationId="{E0CBAC23-2E3F-4A90-BA59-F8299F6A5439}"/>
          </ac:spMkLst>
        </pc:spChg>
        <pc:spChg chg="add">
          <ac:chgData name="Sadie France" userId="S::s.france@uwtsd.ac.uk::b7d6a976-0449-421d-8e4f-ccb524b7ca6e" providerId="AD" clId="Web-{5622B986-48D3-C741-41FF-C4C53A78D792}" dt="2024-10-09T13:26:47.269" v="162"/>
          <ac:spMkLst>
            <pc:docMk/>
            <pc:sldMk cId="3375142067" sldId="264"/>
            <ac:spMk id="33" creationId="{3847E18C-932D-4C95-AABA-FEC7C9499AD7}"/>
          </ac:spMkLst>
        </pc:spChg>
        <pc:spChg chg="add">
          <ac:chgData name="Sadie France" userId="S::s.france@uwtsd.ac.uk::b7d6a976-0449-421d-8e4f-ccb524b7ca6e" providerId="AD" clId="Web-{5622B986-48D3-C741-41FF-C4C53A78D792}" dt="2024-10-09T13:26:47.269" v="162"/>
          <ac:spMkLst>
            <pc:docMk/>
            <pc:sldMk cId="3375142067" sldId="264"/>
            <ac:spMk id="34" creationId="{BACC6370-2D7E-4714-9D71-7542949D7D5D}"/>
          </ac:spMkLst>
        </pc:spChg>
        <pc:spChg chg="add">
          <ac:chgData name="Sadie France" userId="S::s.france@uwtsd.ac.uk::b7d6a976-0449-421d-8e4f-ccb524b7ca6e" providerId="AD" clId="Web-{5622B986-48D3-C741-41FF-C4C53A78D792}" dt="2024-10-09T13:26:47.269" v="162"/>
          <ac:spMkLst>
            <pc:docMk/>
            <pc:sldMk cId="3375142067" sldId="264"/>
            <ac:spMk id="35" creationId="{3150CB11-0C61-439E-910F-5787759E72A0}"/>
          </ac:spMkLst>
        </pc:spChg>
        <pc:spChg chg="add">
          <ac:chgData name="Sadie France" userId="S::s.france@uwtsd.ac.uk::b7d6a976-0449-421d-8e4f-ccb524b7ca6e" providerId="AD" clId="Web-{5622B986-48D3-C741-41FF-C4C53A78D792}" dt="2024-10-09T13:26:47.269" v="162"/>
          <ac:spMkLst>
            <pc:docMk/>
            <pc:sldMk cId="3375142067" sldId="264"/>
            <ac:spMk id="36" creationId="{256B2C21-A230-48C0-8DF1-C46611373C44}"/>
          </ac:spMkLst>
        </pc:spChg>
        <pc:spChg chg="add">
          <ac:chgData name="Sadie France" userId="S::s.france@uwtsd.ac.uk::b7d6a976-0449-421d-8e4f-ccb524b7ca6e" providerId="AD" clId="Web-{5622B986-48D3-C741-41FF-C4C53A78D792}" dt="2024-10-09T13:26:47.269" v="162"/>
          <ac:spMkLst>
            <pc:docMk/>
            <pc:sldMk cId="3375142067" sldId="264"/>
            <ac:spMk id="37" creationId="{43F8A58B-5155-44CE-A5FF-7647B47D0A7A}"/>
          </ac:spMkLst>
        </pc:spChg>
        <pc:spChg chg="add">
          <ac:chgData name="Sadie France" userId="S::s.france@uwtsd.ac.uk::b7d6a976-0449-421d-8e4f-ccb524b7ca6e" providerId="AD" clId="Web-{5622B986-48D3-C741-41FF-C4C53A78D792}" dt="2024-10-09T13:26:47.269" v="162"/>
          <ac:spMkLst>
            <pc:docMk/>
            <pc:sldMk cId="3375142067" sldId="264"/>
            <ac:spMk id="39" creationId="{443F2ACA-E6D6-4028-82DD-F03C262D5DE6}"/>
          </ac:spMkLst>
        </pc:spChg>
        <pc:grpChg chg="add del">
          <ac:chgData name="Sadie France" userId="S::s.france@uwtsd.ac.uk::b7d6a976-0449-421d-8e4f-ccb524b7ca6e" providerId="AD" clId="Web-{5622B986-48D3-C741-41FF-C4C53A78D792}" dt="2024-10-09T13:26:47.269" v="162"/>
          <ac:grpSpMkLst>
            <pc:docMk/>
            <pc:sldMk cId="3375142067" sldId="264"/>
            <ac:grpSpMk id="12" creationId="{5E6B47BC-43FD-4C91-8BFF-B41B99A8A39E}"/>
          </ac:grpSpMkLst>
        </pc:grpChg>
        <pc:grpChg chg="add del">
          <ac:chgData name="Sadie France" userId="S::s.france@uwtsd.ac.uk::b7d6a976-0449-421d-8e4f-ccb524b7ca6e" providerId="AD" clId="Web-{5622B986-48D3-C741-41FF-C4C53A78D792}" dt="2024-10-09T13:26:47.269" v="162"/>
          <ac:grpSpMkLst>
            <pc:docMk/>
            <pc:sldMk cId="3375142067" sldId="264"/>
            <ac:grpSpMk id="16" creationId="{43F5E015-E085-4624-B431-B42414448684}"/>
          </ac:grpSpMkLst>
        </pc:grpChg>
        <pc:graphicFrameChg chg="add del">
          <ac:chgData name="Sadie France" userId="S::s.france@uwtsd.ac.uk::b7d6a976-0449-421d-8e4f-ccb524b7ca6e" providerId="AD" clId="Web-{5622B986-48D3-C741-41FF-C4C53A78D792}" dt="2024-10-09T13:26:47.222" v="161"/>
          <ac:graphicFrameMkLst>
            <pc:docMk/>
            <pc:sldMk cId="3375142067" sldId="264"/>
            <ac:graphicFrameMk id="25" creationId="{32C0EB9F-42D1-D900-7FB1-C4647D291ED6}"/>
          </ac:graphicFrameMkLst>
        </pc:graphicFrameChg>
        <pc:graphicFrameChg chg="add">
          <ac:chgData name="Sadie France" userId="S::s.france@uwtsd.ac.uk::b7d6a976-0449-421d-8e4f-ccb524b7ca6e" providerId="AD" clId="Web-{5622B986-48D3-C741-41FF-C4C53A78D792}" dt="2024-10-09T13:26:47.269" v="162"/>
          <ac:graphicFrameMkLst>
            <pc:docMk/>
            <pc:sldMk cId="3375142067" sldId="264"/>
            <ac:graphicFrameMk id="38" creationId="{7886496E-19AD-4C5D-3494-3040EACC94AE}"/>
          </ac:graphicFrameMkLst>
        </pc:graphicFrameChg>
      </pc:sldChg>
      <pc:sldChg chg="modSp">
        <pc:chgData name="Sadie France" userId="S::s.france@uwtsd.ac.uk::b7d6a976-0449-421d-8e4f-ccb524b7ca6e" providerId="AD" clId="Web-{5622B986-48D3-C741-41FF-C4C53A78D792}" dt="2024-10-09T12:59:30.575" v="5" actId="20577"/>
        <pc:sldMkLst>
          <pc:docMk/>
          <pc:sldMk cId="754522781" sldId="269"/>
        </pc:sldMkLst>
        <pc:spChg chg="mod">
          <ac:chgData name="Sadie France" userId="S::s.france@uwtsd.ac.uk::b7d6a976-0449-421d-8e4f-ccb524b7ca6e" providerId="AD" clId="Web-{5622B986-48D3-C741-41FF-C4C53A78D792}" dt="2024-10-09T12:59:30.575" v="5" actId="20577"/>
          <ac:spMkLst>
            <pc:docMk/>
            <pc:sldMk cId="754522781" sldId="269"/>
            <ac:spMk id="2" creationId="{1A3CF518-5F6B-4752-9628-5F023450F4E6}"/>
          </ac:spMkLst>
        </pc:spChg>
      </pc:sldChg>
      <pc:sldChg chg="modSp">
        <pc:chgData name="Sadie France" userId="S::s.france@uwtsd.ac.uk::b7d6a976-0449-421d-8e4f-ccb524b7ca6e" providerId="AD" clId="Web-{5622B986-48D3-C741-41FF-C4C53A78D792}" dt="2024-10-09T12:59:09.512" v="1" actId="20577"/>
        <pc:sldMkLst>
          <pc:docMk/>
          <pc:sldMk cId="3755661105" sldId="270"/>
        </pc:sldMkLst>
        <pc:spChg chg="mod">
          <ac:chgData name="Sadie France" userId="S::s.france@uwtsd.ac.uk::b7d6a976-0449-421d-8e4f-ccb524b7ca6e" providerId="AD" clId="Web-{5622B986-48D3-C741-41FF-C4C53A78D792}" dt="2024-10-09T12:59:09.512" v="1" actId="20577"/>
          <ac:spMkLst>
            <pc:docMk/>
            <pc:sldMk cId="3755661105" sldId="270"/>
            <ac:spMk id="6" creationId="{62B257B7-92A1-4EAB-B098-1B577819F2D8}"/>
          </ac:spMkLst>
        </pc:spChg>
      </pc:sldChg>
      <pc:sldChg chg="addSp delSp modSp ord">
        <pc:chgData name="Sadie France" userId="S::s.france@uwtsd.ac.uk::b7d6a976-0449-421d-8e4f-ccb524b7ca6e" providerId="AD" clId="Web-{5622B986-48D3-C741-41FF-C4C53A78D792}" dt="2024-10-09T13:26:14.034" v="158"/>
        <pc:sldMkLst>
          <pc:docMk/>
          <pc:sldMk cId="2962358315" sldId="271"/>
        </pc:sldMkLst>
        <pc:spChg chg="mod">
          <ac:chgData name="Sadie France" userId="S::s.france@uwtsd.ac.uk::b7d6a976-0449-421d-8e4f-ccb524b7ca6e" providerId="AD" clId="Web-{5622B986-48D3-C741-41FF-C4C53A78D792}" dt="2024-10-09T13:26:14.034" v="158"/>
          <ac:spMkLst>
            <pc:docMk/>
            <pc:sldMk cId="2962358315" sldId="271"/>
            <ac:spMk id="2" creationId="{389BB434-6E41-CD0F-D6EB-9AB1FACFDA16}"/>
          </ac:spMkLst>
        </pc:spChg>
        <pc:spChg chg="mod">
          <ac:chgData name="Sadie France" userId="S::s.france@uwtsd.ac.uk::b7d6a976-0449-421d-8e4f-ccb524b7ca6e" providerId="AD" clId="Web-{5622B986-48D3-C741-41FF-C4C53A78D792}" dt="2024-10-09T13:26:14.034" v="158"/>
          <ac:spMkLst>
            <pc:docMk/>
            <pc:sldMk cId="2962358315" sldId="271"/>
            <ac:spMk id="3" creationId="{D6E8F6D8-D9A9-133B-8471-23CFD7C899C4}"/>
          </ac:spMkLst>
        </pc:spChg>
        <pc:spChg chg="del">
          <ac:chgData name="Sadie France" userId="S::s.france@uwtsd.ac.uk::b7d6a976-0449-421d-8e4f-ccb524b7ca6e" providerId="AD" clId="Web-{5622B986-48D3-C741-41FF-C4C53A78D792}" dt="2024-10-09T13:26:14.034" v="158"/>
          <ac:spMkLst>
            <pc:docMk/>
            <pc:sldMk cId="2962358315" sldId="271"/>
            <ac:spMk id="10" creationId="{03AF1C04-3FEF-41BD-BB84-2F263765BEBC}"/>
          </ac:spMkLst>
        </pc:spChg>
        <pc:spChg chg="add">
          <ac:chgData name="Sadie France" userId="S::s.france@uwtsd.ac.uk::b7d6a976-0449-421d-8e4f-ccb524b7ca6e" providerId="AD" clId="Web-{5622B986-48D3-C741-41FF-C4C53A78D792}" dt="2024-10-09T13:26:14.034" v="158"/>
          <ac:spMkLst>
            <pc:docMk/>
            <pc:sldMk cId="2962358315" sldId="271"/>
            <ac:spMk id="32" creationId="{F13C74B1-5B17-4795-BED0-7140497B445A}"/>
          </ac:spMkLst>
        </pc:spChg>
        <pc:spChg chg="add">
          <ac:chgData name="Sadie France" userId="S::s.france@uwtsd.ac.uk::b7d6a976-0449-421d-8e4f-ccb524b7ca6e" providerId="AD" clId="Web-{5622B986-48D3-C741-41FF-C4C53A78D792}" dt="2024-10-09T13:26:14.034" v="158"/>
          <ac:spMkLst>
            <pc:docMk/>
            <pc:sldMk cId="2962358315" sldId="271"/>
            <ac:spMk id="34" creationId="{D4974D33-8DC5-464E-8C6D-BE58F0669C17}"/>
          </ac:spMkLst>
        </pc:spChg>
        <pc:grpChg chg="del">
          <ac:chgData name="Sadie France" userId="S::s.france@uwtsd.ac.uk::b7d6a976-0449-421d-8e4f-ccb524b7ca6e" providerId="AD" clId="Web-{5622B986-48D3-C741-41FF-C4C53A78D792}" dt="2024-10-09T13:26:14.034" v="158"/>
          <ac:grpSpMkLst>
            <pc:docMk/>
            <pc:sldMk cId="2962358315" sldId="271"/>
            <ac:grpSpMk id="12" creationId="{2DD5E267-EB6F-47DF-ABEF-2C1BED44DAC6}"/>
          </ac:grpSpMkLst>
        </pc:grpChg>
        <pc:grpChg chg="del">
          <ac:chgData name="Sadie France" userId="S::s.france@uwtsd.ac.uk::b7d6a976-0449-421d-8e4f-ccb524b7ca6e" providerId="AD" clId="Web-{5622B986-48D3-C741-41FF-C4C53A78D792}" dt="2024-10-09T13:26:14.034" v="158"/>
          <ac:grpSpMkLst>
            <pc:docMk/>
            <pc:sldMk cId="2962358315" sldId="271"/>
            <ac:grpSpMk id="16" creationId="{66828D02-A05D-412B-9F20-B68E970B9FC2}"/>
          </ac:grpSpMkLst>
        </pc:grpChg>
        <pc:grpChg chg="del">
          <ac:chgData name="Sadie France" userId="S::s.france@uwtsd.ac.uk::b7d6a976-0449-421d-8e4f-ccb524b7ca6e" providerId="AD" clId="Web-{5622B986-48D3-C741-41FF-C4C53A78D792}" dt="2024-10-09T13:26:14.034" v="158"/>
          <ac:grpSpMkLst>
            <pc:docMk/>
            <pc:sldMk cId="2962358315" sldId="271"/>
            <ac:grpSpMk id="20" creationId="{E27AF472-EAE3-4572-AB69-B92BD10DBC6D}"/>
          </ac:grpSpMkLst>
        </pc:grpChg>
        <pc:picChg chg="mod ord">
          <ac:chgData name="Sadie France" userId="S::s.france@uwtsd.ac.uk::b7d6a976-0449-421d-8e4f-ccb524b7ca6e" providerId="AD" clId="Web-{5622B986-48D3-C741-41FF-C4C53A78D792}" dt="2024-10-09T13:26:14.034" v="158"/>
          <ac:picMkLst>
            <pc:docMk/>
            <pc:sldMk cId="2962358315" sldId="271"/>
            <ac:picMk id="5" creationId="{78CDBEF6-9495-50D8-DBBA-F32F10918E81}"/>
          </ac:picMkLst>
        </pc:picChg>
      </pc:sldChg>
      <pc:sldChg chg="addSp delSp modSp">
        <pc:chgData name="Sadie France" userId="S::s.france@uwtsd.ac.uk::b7d6a976-0449-421d-8e4f-ccb524b7ca6e" providerId="AD" clId="Web-{5622B986-48D3-C741-41FF-C4C53A78D792}" dt="2024-10-09T13:26:19.190" v="159"/>
        <pc:sldMkLst>
          <pc:docMk/>
          <pc:sldMk cId="1211074077" sldId="278"/>
        </pc:sldMkLst>
        <pc:spChg chg="mod">
          <ac:chgData name="Sadie France" userId="S::s.france@uwtsd.ac.uk::b7d6a976-0449-421d-8e4f-ccb524b7ca6e" providerId="AD" clId="Web-{5622B986-48D3-C741-41FF-C4C53A78D792}" dt="2024-10-09T13:26:19.190" v="159"/>
          <ac:spMkLst>
            <pc:docMk/>
            <pc:sldMk cId="1211074077" sldId="278"/>
            <ac:spMk id="2" creationId="{C6D85BC2-9E1F-6702-F67A-108D57E43F16}"/>
          </ac:spMkLst>
        </pc:spChg>
        <pc:spChg chg="mod">
          <ac:chgData name="Sadie France" userId="S::s.france@uwtsd.ac.uk::b7d6a976-0449-421d-8e4f-ccb524b7ca6e" providerId="AD" clId="Web-{5622B986-48D3-C741-41FF-C4C53A78D792}" dt="2024-10-09T13:26:19.190" v="159"/>
          <ac:spMkLst>
            <pc:docMk/>
            <pc:sldMk cId="1211074077" sldId="278"/>
            <ac:spMk id="3" creationId="{D4CB2EAB-B8D9-FFC9-57A0-479864BFC207}"/>
          </ac:spMkLst>
        </pc:spChg>
        <pc:spChg chg="del">
          <ac:chgData name="Sadie France" userId="S::s.france@uwtsd.ac.uk::b7d6a976-0449-421d-8e4f-ccb524b7ca6e" providerId="AD" clId="Web-{5622B986-48D3-C741-41FF-C4C53A78D792}" dt="2024-10-09T13:26:19.190" v="159"/>
          <ac:spMkLst>
            <pc:docMk/>
            <pc:sldMk cId="1211074077" sldId="278"/>
            <ac:spMk id="16" creationId="{03AF1C04-3FEF-41BD-BB84-2F263765BEBC}"/>
          </ac:spMkLst>
        </pc:spChg>
        <pc:spChg chg="add">
          <ac:chgData name="Sadie France" userId="S::s.france@uwtsd.ac.uk::b7d6a976-0449-421d-8e4f-ccb524b7ca6e" providerId="AD" clId="Web-{5622B986-48D3-C741-41FF-C4C53A78D792}" dt="2024-10-09T13:26:19.190" v="159"/>
          <ac:spMkLst>
            <pc:docMk/>
            <pc:sldMk cId="1211074077" sldId="278"/>
            <ac:spMk id="38" creationId="{45D37F4E-DDB4-456B-97E0-9937730A039F}"/>
          </ac:spMkLst>
        </pc:spChg>
        <pc:spChg chg="add">
          <ac:chgData name="Sadie France" userId="S::s.france@uwtsd.ac.uk::b7d6a976-0449-421d-8e4f-ccb524b7ca6e" providerId="AD" clId="Web-{5622B986-48D3-C741-41FF-C4C53A78D792}" dt="2024-10-09T13:26:19.190" v="159"/>
          <ac:spMkLst>
            <pc:docMk/>
            <pc:sldMk cId="1211074077" sldId="278"/>
            <ac:spMk id="40" creationId="{B2DD41CD-8F47-4F56-AD12-4E2FF7696987}"/>
          </ac:spMkLst>
        </pc:spChg>
        <pc:grpChg chg="del">
          <ac:chgData name="Sadie France" userId="S::s.france@uwtsd.ac.uk::b7d6a976-0449-421d-8e4f-ccb524b7ca6e" providerId="AD" clId="Web-{5622B986-48D3-C741-41FF-C4C53A78D792}" dt="2024-10-09T13:26:19.190" v="159"/>
          <ac:grpSpMkLst>
            <pc:docMk/>
            <pc:sldMk cId="1211074077" sldId="278"/>
            <ac:grpSpMk id="18" creationId="{2DD5E267-EB6F-47DF-ABEF-2C1BED44DAC6}"/>
          </ac:grpSpMkLst>
        </pc:grpChg>
        <pc:grpChg chg="del">
          <ac:chgData name="Sadie France" userId="S::s.france@uwtsd.ac.uk::b7d6a976-0449-421d-8e4f-ccb524b7ca6e" providerId="AD" clId="Web-{5622B986-48D3-C741-41FF-C4C53A78D792}" dt="2024-10-09T13:26:19.190" v="159"/>
          <ac:grpSpMkLst>
            <pc:docMk/>
            <pc:sldMk cId="1211074077" sldId="278"/>
            <ac:grpSpMk id="22" creationId="{66828D02-A05D-412B-9F20-B68E970B9FC2}"/>
          </ac:grpSpMkLst>
        </pc:grpChg>
        <pc:grpChg chg="del">
          <ac:chgData name="Sadie France" userId="S::s.france@uwtsd.ac.uk::b7d6a976-0449-421d-8e4f-ccb524b7ca6e" providerId="AD" clId="Web-{5622B986-48D3-C741-41FF-C4C53A78D792}" dt="2024-10-09T13:26:19.190" v="159"/>
          <ac:grpSpMkLst>
            <pc:docMk/>
            <pc:sldMk cId="1211074077" sldId="278"/>
            <ac:grpSpMk id="26" creationId="{E27AF472-EAE3-4572-AB69-B92BD10DBC6D}"/>
          </ac:grpSpMkLst>
        </pc:grpChg>
        <pc:picChg chg="mod ord">
          <ac:chgData name="Sadie France" userId="S::s.france@uwtsd.ac.uk::b7d6a976-0449-421d-8e4f-ccb524b7ca6e" providerId="AD" clId="Web-{5622B986-48D3-C741-41FF-C4C53A78D792}" dt="2024-10-09T13:26:19.190" v="159"/>
          <ac:picMkLst>
            <pc:docMk/>
            <pc:sldMk cId="1211074077" sldId="278"/>
            <ac:picMk id="4" creationId="{378215F6-EB83-02D6-1A4A-C842F9FA3979}"/>
          </ac:picMkLst>
        </pc:picChg>
      </pc:sldChg>
      <pc:sldChg chg="addSp delSp modSp addAnim">
        <pc:chgData name="Sadie France" userId="S::s.france@uwtsd.ac.uk::b7d6a976-0449-421d-8e4f-ccb524b7ca6e" providerId="AD" clId="Web-{5622B986-48D3-C741-41FF-C4C53A78D792}" dt="2024-10-09T13:27:16.270" v="165"/>
        <pc:sldMkLst>
          <pc:docMk/>
          <pc:sldMk cId="1936686548" sldId="282"/>
        </pc:sldMkLst>
        <pc:spChg chg="mod">
          <ac:chgData name="Sadie France" userId="S::s.france@uwtsd.ac.uk::b7d6a976-0449-421d-8e4f-ccb524b7ca6e" providerId="AD" clId="Web-{5622B986-48D3-C741-41FF-C4C53A78D792}" dt="2024-10-09T13:27:16.270" v="165"/>
          <ac:spMkLst>
            <pc:docMk/>
            <pc:sldMk cId="1936686548" sldId="282"/>
            <ac:spMk id="2" creationId="{EF719D9D-B745-5ED5-5F69-0FCA5CC14F94}"/>
          </ac:spMkLst>
        </pc:spChg>
        <pc:spChg chg="mod">
          <ac:chgData name="Sadie France" userId="S::s.france@uwtsd.ac.uk::b7d6a976-0449-421d-8e4f-ccb524b7ca6e" providerId="AD" clId="Web-{5622B986-48D3-C741-41FF-C4C53A78D792}" dt="2024-10-09T13:27:16.270" v="165"/>
          <ac:spMkLst>
            <pc:docMk/>
            <pc:sldMk cId="1936686548" sldId="282"/>
            <ac:spMk id="3" creationId="{83FD8638-B536-302D-346D-8DA9519B66CD}"/>
          </ac:spMkLst>
        </pc:spChg>
        <pc:spChg chg="del">
          <ac:chgData name="Sadie France" userId="S::s.france@uwtsd.ac.uk::b7d6a976-0449-421d-8e4f-ccb524b7ca6e" providerId="AD" clId="Web-{5622B986-48D3-C741-41FF-C4C53A78D792}" dt="2024-10-09T13:27:16.270" v="165"/>
          <ac:spMkLst>
            <pc:docMk/>
            <pc:sldMk cId="1936686548" sldId="282"/>
            <ac:spMk id="21" creationId="{03AF1C04-3FEF-41BD-BB84-2F263765BEBC}"/>
          </ac:spMkLst>
        </pc:spChg>
        <pc:spChg chg="add">
          <ac:chgData name="Sadie France" userId="S::s.france@uwtsd.ac.uk::b7d6a976-0449-421d-8e4f-ccb524b7ca6e" providerId="AD" clId="Web-{5622B986-48D3-C741-41FF-C4C53A78D792}" dt="2024-10-09T13:27:16.270" v="165"/>
          <ac:spMkLst>
            <pc:docMk/>
            <pc:sldMk cId="1936686548" sldId="282"/>
            <ac:spMk id="43" creationId="{F13C74B1-5B17-4795-BED0-7140497B445A}"/>
          </ac:spMkLst>
        </pc:spChg>
        <pc:spChg chg="add">
          <ac:chgData name="Sadie France" userId="S::s.france@uwtsd.ac.uk::b7d6a976-0449-421d-8e4f-ccb524b7ca6e" providerId="AD" clId="Web-{5622B986-48D3-C741-41FF-C4C53A78D792}" dt="2024-10-09T13:27:16.270" v="165"/>
          <ac:spMkLst>
            <pc:docMk/>
            <pc:sldMk cId="1936686548" sldId="282"/>
            <ac:spMk id="45" creationId="{D4974D33-8DC5-464E-8C6D-BE58F0669C17}"/>
          </ac:spMkLst>
        </pc:spChg>
        <pc:grpChg chg="del">
          <ac:chgData name="Sadie France" userId="S::s.france@uwtsd.ac.uk::b7d6a976-0449-421d-8e4f-ccb524b7ca6e" providerId="AD" clId="Web-{5622B986-48D3-C741-41FF-C4C53A78D792}" dt="2024-10-09T13:27:16.270" v="165"/>
          <ac:grpSpMkLst>
            <pc:docMk/>
            <pc:sldMk cId="1936686548" sldId="282"/>
            <ac:grpSpMk id="23" creationId="{E56E71F1-5A87-4A96-B42F-2DFA1B766B5E}"/>
          </ac:grpSpMkLst>
        </pc:grpChg>
        <pc:grpChg chg="del">
          <ac:chgData name="Sadie France" userId="S::s.france@uwtsd.ac.uk::b7d6a976-0449-421d-8e4f-ccb524b7ca6e" providerId="AD" clId="Web-{5622B986-48D3-C741-41FF-C4C53A78D792}" dt="2024-10-09T13:27:16.270" v="165"/>
          <ac:grpSpMkLst>
            <pc:docMk/>
            <pc:sldMk cId="1936686548" sldId="282"/>
            <ac:grpSpMk id="27" creationId="{C733FE3C-12C4-4FA2-A795-87D2F6776A53}"/>
          </ac:grpSpMkLst>
        </pc:grpChg>
        <pc:grpChg chg="del">
          <ac:chgData name="Sadie France" userId="S::s.france@uwtsd.ac.uk::b7d6a976-0449-421d-8e4f-ccb524b7ca6e" providerId="AD" clId="Web-{5622B986-48D3-C741-41FF-C4C53A78D792}" dt="2024-10-09T13:27:16.270" v="165"/>
          <ac:grpSpMkLst>
            <pc:docMk/>
            <pc:sldMk cId="1936686548" sldId="282"/>
            <ac:grpSpMk id="31" creationId="{0C2B5F12-8A82-4A59-9400-3164CBF47F63}"/>
          </ac:grpSpMkLst>
        </pc:grpChg>
        <pc:picChg chg="mod ord">
          <ac:chgData name="Sadie France" userId="S::s.france@uwtsd.ac.uk::b7d6a976-0449-421d-8e4f-ccb524b7ca6e" providerId="AD" clId="Web-{5622B986-48D3-C741-41FF-C4C53A78D792}" dt="2024-10-09T13:27:16.270" v="165"/>
          <ac:picMkLst>
            <pc:docMk/>
            <pc:sldMk cId="1936686548" sldId="282"/>
            <ac:picMk id="16" creationId="{5FFB2A7C-3C54-7040-2D89-3F5DA7DEFA21}"/>
          </ac:picMkLst>
        </pc:picChg>
      </pc:sldChg>
      <pc:sldChg chg="addSp delSp modSp">
        <pc:chgData name="Sadie France" userId="S::s.france@uwtsd.ac.uk::b7d6a976-0449-421d-8e4f-ccb524b7ca6e" providerId="AD" clId="Web-{5622B986-48D3-C741-41FF-C4C53A78D792}" dt="2024-10-09T13:27:25.457" v="166"/>
        <pc:sldMkLst>
          <pc:docMk/>
          <pc:sldMk cId="857989072" sldId="283"/>
        </pc:sldMkLst>
        <pc:spChg chg="mod">
          <ac:chgData name="Sadie France" userId="S::s.france@uwtsd.ac.uk::b7d6a976-0449-421d-8e4f-ccb524b7ca6e" providerId="AD" clId="Web-{5622B986-48D3-C741-41FF-C4C53A78D792}" dt="2024-10-09T13:27:25.457" v="166"/>
          <ac:spMkLst>
            <pc:docMk/>
            <pc:sldMk cId="857989072" sldId="283"/>
            <ac:spMk id="2" creationId="{E1CD9537-88B2-41E0-8971-51CF33AD1040}"/>
          </ac:spMkLst>
        </pc:spChg>
        <pc:spChg chg="mod">
          <ac:chgData name="Sadie France" userId="S::s.france@uwtsd.ac.uk::b7d6a976-0449-421d-8e4f-ccb524b7ca6e" providerId="AD" clId="Web-{5622B986-48D3-C741-41FF-C4C53A78D792}" dt="2024-10-09T13:27:25.457" v="166"/>
          <ac:spMkLst>
            <pc:docMk/>
            <pc:sldMk cId="857989072" sldId="283"/>
            <ac:spMk id="3" creationId="{880825A1-3C50-1FFB-D83A-98285C72E97B}"/>
          </ac:spMkLst>
        </pc:spChg>
        <pc:spChg chg="del">
          <ac:chgData name="Sadie France" userId="S::s.france@uwtsd.ac.uk::b7d6a976-0449-421d-8e4f-ccb524b7ca6e" providerId="AD" clId="Web-{5622B986-48D3-C741-41FF-C4C53A78D792}" dt="2024-10-09T13:27:25.457" v="166"/>
          <ac:spMkLst>
            <pc:docMk/>
            <pc:sldMk cId="857989072" sldId="283"/>
            <ac:spMk id="8" creationId="{815925C2-A704-4D47-B1C1-3FCA52512EC1}"/>
          </ac:spMkLst>
        </pc:spChg>
        <pc:spChg chg="del">
          <ac:chgData name="Sadie France" userId="S::s.france@uwtsd.ac.uk::b7d6a976-0449-421d-8e4f-ccb524b7ca6e" providerId="AD" clId="Web-{5622B986-48D3-C741-41FF-C4C53A78D792}" dt="2024-10-09T13:27:25.457" v="166"/>
          <ac:spMkLst>
            <pc:docMk/>
            <pc:sldMk cId="857989072" sldId="283"/>
            <ac:spMk id="10" creationId="{01D4315C-C23C-4FD3-98DF-08C29E2292A8}"/>
          </ac:spMkLst>
        </pc:spChg>
        <pc:spChg chg="add">
          <ac:chgData name="Sadie France" userId="S::s.france@uwtsd.ac.uk::b7d6a976-0449-421d-8e4f-ccb524b7ca6e" providerId="AD" clId="Web-{5622B986-48D3-C741-41FF-C4C53A78D792}" dt="2024-10-09T13:27:25.457" v="166"/>
          <ac:spMkLst>
            <pc:docMk/>
            <pc:sldMk cId="857989072" sldId="283"/>
            <ac:spMk id="28" creationId="{777A147A-9ED8-46B4-8660-1B3C2AA880B5}"/>
          </ac:spMkLst>
        </pc:spChg>
        <pc:spChg chg="add">
          <ac:chgData name="Sadie France" userId="S::s.france@uwtsd.ac.uk::b7d6a976-0449-421d-8e4f-ccb524b7ca6e" providerId="AD" clId="Web-{5622B986-48D3-C741-41FF-C4C53A78D792}" dt="2024-10-09T13:27:25.457" v="166"/>
          <ac:spMkLst>
            <pc:docMk/>
            <pc:sldMk cId="857989072" sldId="283"/>
            <ac:spMk id="30" creationId="{5D6C15A0-C087-4593-8414-2B4EC1CDC3DE}"/>
          </ac:spMkLst>
        </pc:spChg>
        <pc:grpChg chg="del">
          <ac:chgData name="Sadie France" userId="S::s.france@uwtsd.ac.uk::b7d6a976-0449-421d-8e4f-ccb524b7ca6e" providerId="AD" clId="Web-{5622B986-48D3-C741-41FF-C4C53A78D792}" dt="2024-10-09T13:27:25.457" v="166"/>
          <ac:grpSpMkLst>
            <pc:docMk/>
            <pc:sldMk cId="857989072" sldId="283"/>
            <ac:grpSpMk id="12" creationId="{5E6B47BC-43FD-4C91-8BFF-B41B99A8A39E}"/>
          </ac:grpSpMkLst>
        </pc:grpChg>
        <pc:grpChg chg="del">
          <ac:chgData name="Sadie France" userId="S::s.france@uwtsd.ac.uk::b7d6a976-0449-421d-8e4f-ccb524b7ca6e" providerId="AD" clId="Web-{5622B986-48D3-C741-41FF-C4C53A78D792}" dt="2024-10-09T13:27:25.457" v="166"/>
          <ac:grpSpMkLst>
            <pc:docMk/>
            <pc:sldMk cId="857989072" sldId="283"/>
            <ac:grpSpMk id="16" creationId="{43F5E015-E085-4624-B431-B42414448684}"/>
          </ac:grpSpMkLst>
        </pc:grpChg>
      </pc:sldChg>
      <pc:sldChg chg="addSp delSp modSp">
        <pc:chgData name="Sadie France" userId="S::s.france@uwtsd.ac.uk::b7d6a976-0449-421d-8e4f-ccb524b7ca6e" providerId="AD" clId="Web-{5622B986-48D3-C741-41FF-C4C53A78D792}" dt="2024-10-09T13:28:36.006" v="195" actId="20577"/>
        <pc:sldMkLst>
          <pc:docMk/>
          <pc:sldMk cId="1373065550" sldId="284"/>
        </pc:sldMkLst>
        <pc:spChg chg="mod">
          <ac:chgData name="Sadie France" userId="S::s.france@uwtsd.ac.uk::b7d6a976-0449-421d-8e4f-ccb524b7ca6e" providerId="AD" clId="Web-{5622B986-48D3-C741-41FF-C4C53A78D792}" dt="2024-10-09T13:27:31.489" v="167"/>
          <ac:spMkLst>
            <pc:docMk/>
            <pc:sldMk cId="1373065550" sldId="284"/>
            <ac:spMk id="2" creationId="{7B5DE300-E418-314C-E506-562499573B9F}"/>
          </ac:spMkLst>
        </pc:spChg>
        <pc:spChg chg="mod">
          <ac:chgData name="Sadie France" userId="S::s.france@uwtsd.ac.uk::b7d6a976-0449-421d-8e4f-ccb524b7ca6e" providerId="AD" clId="Web-{5622B986-48D3-C741-41FF-C4C53A78D792}" dt="2024-10-09T13:28:36.006" v="195" actId="20577"/>
          <ac:spMkLst>
            <pc:docMk/>
            <pc:sldMk cId="1373065550" sldId="284"/>
            <ac:spMk id="3" creationId="{16456092-1D46-CE6F-6B6B-64042A32062E}"/>
          </ac:spMkLst>
        </pc:spChg>
        <pc:spChg chg="del">
          <ac:chgData name="Sadie France" userId="S::s.france@uwtsd.ac.uk::b7d6a976-0449-421d-8e4f-ccb524b7ca6e" providerId="AD" clId="Web-{5622B986-48D3-C741-41FF-C4C53A78D792}" dt="2024-10-09T13:27:31.489" v="167"/>
          <ac:spMkLst>
            <pc:docMk/>
            <pc:sldMk cId="1373065550" sldId="284"/>
            <ac:spMk id="8" creationId="{815925C2-A704-4D47-B1C1-3FCA52512EC1}"/>
          </ac:spMkLst>
        </pc:spChg>
        <pc:spChg chg="del">
          <ac:chgData name="Sadie France" userId="S::s.france@uwtsd.ac.uk::b7d6a976-0449-421d-8e4f-ccb524b7ca6e" providerId="AD" clId="Web-{5622B986-48D3-C741-41FF-C4C53A78D792}" dt="2024-10-09T13:27:31.489" v="167"/>
          <ac:spMkLst>
            <pc:docMk/>
            <pc:sldMk cId="1373065550" sldId="284"/>
            <ac:spMk id="10" creationId="{01D4315C-C23C-4FD3-98DF-08C29E2292A8}"/>
          </ac:spMkLst>
        </pc:spChg>
        <pc:spChg chg="add">
          <ac:chgData name="Sadie France" userId="S::s.france@uwtsd.ac.uk::b7d6a976-0449-421d-8e4f-ccb524b7ca6e" providerId="AD" clId="Web-{5622B986-48D3-C741-41FF-C4C53A78D792}" dt="2024-10-09T13:27:31.489" v="167"/>
          <ac:spMkLst>
            <pc:docMk/>
            <pc:sldMk cId="1373065550" sldId="284"/>
            <ac:spMk id="28" creationId="{777A147A-9ED8-46B4-8660-1B3C2AA880B5}"/>
          </ac:spMkLst>
        </pc:spChg>
        <pc:spChg chg="add">
          <ac:chgData name="Sadie France" userId="S::s.france@uwtsd.ac.uk::b7d6a976-0449-421d-8e4f-ccb524b7ca6e" providerId="AD" clId="Web-{5622B986-48D3-C741-41FF-C4C53A78D792}" dt="2024-10-09T13:27:31.489" v="167"/>
          <ac:spMkLst>
            <pc:docMk/>
            <pc:sldMk cId="1373065550" sldId="284"/>
            <ac:spMk id="30" creationId="{5D6C15A0-C087-4593-8414-2B4EC1CDC3DE}"/>
          </ac:spMkLst>
        </pc:spChg>
        <pc:grpChg chg="del">
          <ac:chgData name="Sadie France" userId="S::s.france@uwtsd.ac.uk::b7d6a976-0449-421d-8e4f-ccb524b7ca6e" providerId="AD" clId="Web-{5622B986-48D3-C741-41FF-C4C53A78D792}" dt="2024-10-09T13:27:31.489" v="167"/>
          <ac:grpSpMkLst>
            <pc:docMk/>
            <pc:sldMk cId="1373065550" sldId="284"/>
            <ac:grpSpMk id="12" creationId="{5E6B47BC-43FD-4C91-8BFF-B41B99A8A39E}"/>
          </ac:grpSpMkLst>
        </pc:grpChg>
        <pc:grpChg chg="del">
          <ac:chgData name="Sadie France" userId="S::s.france@uwtsd.ac.uk::b7d6a976-0449-421d-8e4f-ccb524b7ca6e" providerId="AD" clId="Web-{5622B986-48D3-C741-41FF-C4C53A78D792}" dt="2024-10-09T13:27:31.489" v="167"/>
          <ac:grpSpMkLst>
            <pc:docMk/>
            <pc:sldMk cId="1373065550" sldId="284"/>
            <ac:grpSpMk id="16" creationId="{43F5E015-E085-4624-B431-B42414448684}"/>
          </ac:grpSpMkLst>
        </pc:grpChg>
      </pc:sldChg>
      <pc:sldChg chg="addSp delSp modSp">
        <pc:chgData name="Sadie France" userId="S::s.france@uwtsd.ac.uk::b7d6a976-0449-421d-8e4f-ccb524b7ca6e" providerId="AD" clId="Web-{5622B986-48D3-C741-41FF-C4C53A78D792}" dt="2024-10-09T13:28:45.678" v="197"/>
        <pc:sldMkLst>
          <pc:docMk/>
          <pc:sldMk cId="438173146" sldId="287"/>
        </pc:sldMkLst>
        <pc:spChg chg="mod">
          <ac:chgData name="Sadie France" userId="S::s.france@uwtsd.ac.uk::b7d6a976-0449-421d-8e4f-ccb524b7ca6e" providerId="AD" clId="Web-{5622B986-48D3-C741-41FF-C4C53A78D792}" dt="2024-10-09T13:28:45.678" v="197"/>
          <ac:spMkLst>
            <pc:docMk/>
            <pc:sldMk cId="438173146" sldId="287"/>
            <ac:spMk id="2" creationId="{2F53C182-3909-7CF5-4F61-ACF8C051AFF6}"/>
          </ac:spMkLst>
        </pc:spChg>
        <pc:spChg chg="mod">
          <ac:chgData name="Sadie France" userId="S::s.france@uwtsd.ac.uk::b7d6a976-0449-421d-8e4f-ccb524b7ca6e" providerId="AD" clId="Web-{5622B986-48D3-C741-41FF-C4C53A78D792}" dt="2024-10-09T13:28:45.678" v="197"/>
          <ac:spMkLst>
            <pc:docMk/>
            <pc:sldMk cId="438173146" sldId="287"/>
            <ac:spMk id="3" creationId="{F23DBE6B-0BCD-5844-AD90-74B43569F6D0}"/>
          </ac:spMkLst>
        </pc:spChg>
        <pc:spChg chg="del">
          <ac:chgData name="Sadie France" userId="S::s.france@uwtsd.ac.uk::b7d6a976-0449-421d-8e4f-ccb524b7ca6e" providerId="AD" clId="Web-{5622B986-48D3-C741-41FF-C4C53A78D792}" dt="2024-10-09T13:28:45.678" v="197"/>
          <ac:spMkLst>
            <pc:docMk/>
            <pc:sldMk cId="438173146" sldId="287"/>
            <ac:spMk id="10" creationId="{913AE63C-D5B4-45D1-ACFC-648CFFCF9805}"/>
          </ac:spMkLst>
        </pc:spChg>
        <pc:spChg chg="add">
          <ac:chgData name="Sadie France" userId="S::s.france@uwtsd.ac.uk::b7d6a976-0449-421d-8e4f-ccb524b7ca6e" providerId="AD" clId="Web-{5622B986-48D3-C741-41FF-C4C53A78D792}" dt="2024-10-09T13:28:45.678" v="197"/>
          <ac:spMkLst>
            <pc:docMk/>
            <pc:sldMk cId="438173146" sldId="287"/>
            <ac:spMk id="28" creationId="{F13C74B1-5B17-4795-BED0-7140497B445A}"/>
          </ac:spMkLst>
        </pc:spChg>
        <pc:spChg chg="add">
          <ac:chgData name="Sadie France" userId="S::s.france@uwtsd.ac.uk::b7d6a976-0449-421d-8e4f-ccb524b7ca6e" providerId="AD" clId="Web-{5622B986-48D3-C741-41FF-C4C53A78D792}" dt="2024-10-09T13:28:45.678" v="197"/>
          <ac:spMkLst>
            <pc:docMk/>
            <pc:sldMk cId="438173146" sldId="287"/>
            <ac:spMk id="30" creationId="{D4974D33-8DC5-464E-8C6D-BE58F0669C17}"/>
          </ac:spMkLst>
        </pc:spChg>
        <pc:grpChg chg="del">
          <ac:chgData name="Sadie France" userId="S::s.france@uwtsd.ac.uk::b7d6a976-0449-421d-8e4f-ccb524b7ca6e" providerId="AD" clId="Web-{5622B986-48D3-C741-41FF-C4C53A78D792}" dt="2024-10-09T13:28:45.678" v="197"/>
          <ac:grpSpMkLst>
            <pc:docMk/>
            <pc:sldMk cId="438173146" sldId="287"/>
            <ac:grpSpMk id="12" creationId="{6536E295-EF5B-4BE9-A4CB-D5C581AAA999}"/>
          </ac:grpSpMkLst>
        </pc:grpChg>
        <pc:grpChg chg="del">
          <ac:chgData name="Sadie France" userId="S::s.france@uwtsd.ac.uk::b7d6a976-0449-421d-8e4f-ccb524b7ca6e" providerId="AD" clId="Web-{5622B986-48D3-C741-41FF-C4C53A78D792}" dt="2024-10-09T13:28:45.678" v="197"/>
          <ac:grpSpMkLst>
            <pc:docMk/>
            <pc:sldMk cId="438173146" sldId="287"/>
            <ac:grpSpMk id="16" creationId="{E27AF472-EAE3-4572-AB69-B92BD10DBC6D}"/>
          </ac:grpSpMkLst>
        </pc:grpChg>
        <pc:picChg chg="mod ord">
          <ac:chgData name="Sadie France" userId="S::s.france@uwtsd.ac.uk::b7d6a976-0449-421d-8e4f-ccb524b7ca6e" providerId="AD" clId="Web-{5622B986-48D3-C741-41FF-C4C53A78D792}" dt="2024-10-09T13:28:45.678" v="197"/>
          <ac:picMkLst>
            <pc:docMk/>
            <pc:sldMk cId="438173146" sldId="287"/>
            <ac:picMk id="5" creationId="{4858660A-198B-8516-BD8B-BA31808BB58B}"/>
          </ac:picMkLst>
        </pc:picChg>
      </pc:sldChg>
      <pc:sldChg chg="addSp delSp modSp addAnim">
        <pc:chgData name="Sadie France" userId="S::s.france@uwtsd.ac.uk::b7d6a976-0449-421d-8e4f-ccb524b7ca6e" providerId="AD" clId="Web-{5622B986-48D3-C741-41FF-C4C53A78D792}" dt="2024-10-09T13:28:39.850" v="196"/>
        <pc:sldMkLst>
          <pc:docMk/>
          <pc:sldMk cId="4219580401" sldId="288"/>
        </pc:sldMkLst>
        <pc:spChg chg="mod">
          <ac:chgData name="Sadie France" userId="S::s.france@uwtsd.ac.uk::b7d6a976-0449-421d-8e4f-ccb524b7ca6e" providerId="AD" clId="Web-{5622B986-48D3-C741-41FF-C4C53A78D792}" dt="2024-10-09T13:28:39.850" v="196"/>
          <ac:spMkLst>
            <pc:docMk/>
            <pc:sldMk cId="4219580401" sldId="288"/>
            <ac:spMk id="2" creationId="{04DA376C-F3F2-705C-A14B-3868065ED535}"/>
          </ac:spMkLst>
        </pc:spChg>
        <pc:spChg chg="mod">
          <ac:chgData name="Sadie France" userId="S::s.france@uwtsd.ac.uk::b7d6a976-0449-421d-8e4f-ccb524b7ca6e" providerId="AD" clId="Web-{5622B986-48D3-C741-41FF-C4C53A78D792}" dt="2024-10-09T13:28:39.850" v="196"/>
          <ac:spMkLst>
            <pc:docMk/>
            <pc:sldMk cId="4219580401" sldId="288"/>
            <ac:spMk id="3" creationId="{A456DB66-DEE9-2DEE-F0B1-E5C599B45CCF}"/>
          </ac:spMkLst>
        </pc:spChg>
        <pc:spChg chg="del">
          <ac:chgData name="Sadie France" userId="S::s.france@uwtsd.ac.uk::b7d6a976-0449-421d-8e4f-ccb524b7ca6e" providerId="AD" clId="Web-{5622B986-48D3-C741-41FF-C4C53A78D792}" dt="2024-10-09T13:28:39.850" v="196"/>
          <ac:spMkLst>
            <pc:docMk/>
            <pc:sldMk cId="4219580401" sldId="288"/>
            <ac:spMk id="10" creationId="{913AE63C-D5B4-45D1-ACFC-648CFFCF9805}"/>
          </ac:spMkLst>
        </pc:spChg>
        <pc:spChg chg="add">
          <ac:chgData name="Sadie France" userId="S::s.france@uwtsd.ac.uk::b7d6a976-0449-421d-8e4f-ccb524b7ca6e" providerId="AD" clId="Web-{5622B986-48D3-C741-41FF-C4C53A78D792}" dt="2024-10-09T13:28:39.850" v="196"/>
          <ac:spMkLst>
            <pc:docMk/>
            <pc:sldMk cId="4219580401" sldId="288"/>
            <ac:spMk id="28" creationId="{F13C74B1-5B17-4795-BED0-7140497B445A}"/>
          </ac:spMkLst>
        </pc:spChg>
        <pc:spChg chg="add">
          <ac:chgData name="Sadie France" userId="S::s.france@uwtsd.ac.uk::b7d6a976-0449-421d-8e4f-ccb524b7ca6e" providerId="AD" clId="Web-{5622B986-48D3-C741-41FF-C4C53A78D792}" dt="2024-10-09T13:28:39.850" v="196"/>
          <ac:spMkLst>
            <pc:docMk/>
            <pc:sldMk cId="4219580401" sldId="288"/>
            <ac:spMk id="30" creationId="{D4974D33-8DC5-464E-8C6D-BE58F0669C17}"/>
          </ac:spMkLst>
        </pc:spChg>
        <pc:grpChg chg="del">
          <ac:chgData name="Sadie France" userId="S::s.france@uwtsd.ac.uk::b7d6a976-0449-421d-8e4f-ccb524b7ca6e" providerId="AD" clId="Web-{5622B986-48D3-C741-41FF-C4C53A78D792}" dt="2024-10-09T13:28:39.850" v="196"/>
          <ac:grpSpMkLst>
            <pc:docMk/>
            <pc:sldMk cId="4219580401" sldId="288"/>
            <ac:grpSpMk id="12" creationId="{6536E295-EF5B-4BE9-A4CB-D5C581AAA999}"/>
          </ac:grpSpMkLst>
        </pc:grpChg>
        <pc:grpChg chg="del">
          <ac:chgData name="Sadie France" userId="S::s.france@uwtsd.ac.uk::b7d6a976-0449-421d-8e4f-ccb524b7ca6e" providerId="AD" clId="Web-{5622B986-48D3-C741-41FF-C4C53A78D792}" dt="2024-10-09T13:28:39.850" v="196"/>
          <ac:grpSpMkLst>
            <pc:docMk/>
            <pc:sldMk cId="4219580401" sldId="288"/>
            <ac:grpSpMk id="16" creationId="{E27AF472-EAE3-4572-AB69-B92BD10DBC6D}"/>
          </ac:grpSpMkLst>
        </pc:grpChg>
        <pc:picChg chg="mod ord">
          <ac:chgData name="Sadie France" userId="S::s.france@uwtsd.ac.uk::b7d6a976-0449-421d-8e4f-ccb524b7ca6e" providerId="AD" clId="Web-{5622B986-48D3-C741-41FF-C4C53A78D792}" dt="2024-10-09T13:28:39.850" v="196"/>
          <ac:picMkLst>
            <pc:docMk/>
            <pc:sldMk cId="4219580401" sldId="288"/>
            <ac:picMk id="5" creationId="{A7A60CDC-9962-272D-7E52-7AC1350F2529}"/>
          </ac:picMkLst>
        </pc:picChg>
      </pc:sldChg>
      <pc:sldChg chg="modSp del">
        <pc:chgData name="Sadie France" userId="S::s.france@uwtsd.ac.uk::b7d6a976-0449-421d-8e4f-ccb524b7ca6e" providerId="AD" clId="Web-{5622B986-48D3-C741-41FF-C4C53A78D792}" dt="2024-10-09T13:43:39.949" v="493"/>
        <pc:sldMkLst>
          <pc:docMk/>
          <pc:sldMk cId="349688803" sldId="289"/>
        </pc:sldMkLst>
        <pc:spChg chg="mod">
          <ac:chgData name="Sadie France" userId="S::s.france@uwtsd.ac.uk::b7d6a976-0449-421d-8e4f-ccb524b7ca6e" providerId="AD" clId="Web-{5622B986-48D3-C741-41FF-C4C53A78D792}" dt="2024-10-09T13:22:41.420" v="69" actId="20577"/>
          <ac:spMkLst>
            <pc:docMk/>
            <pc:sldMk cId="349688803" sldId="289"/>
            <ac:spMk id="3" creationId="{143FCD00-C65A-06F5-2AAF-CB496E538262}"/>
          </ac:spMkLst>
        </pc:spChg>
      </pc:sldChg>
      <pc:sldChg chg="addSp delSp modSp">
        <pc:chgData name="Sadie France" userId="S::s.france@uwtsd.ac.uk::b7d6a976-0449-421d-8e4f-ccb524b7ca6e" providerId="AD" clId="Web-{5622B986-48D3-C741-41FF-C4C53A78D792}" dt="2024-10-09T13:41:45.180" v="428" actId="20577"/>
        <pc:sldMkLst>
          <pc:docMk/>
          <pc:sldMk cId="1459433957" sldId="297"/>
        </pc:sldMkLst>
        <pc:spChg chg="mod">
          <ac:chgData name="Sadie France" userId="S::s.france@uwtsd.ac.uk::b7d6a976-0449-421d-8e4f-ccb524b7ca6e" providerId="AD" clId="Web-{5622B986-48D3-C741-41FF-C4C53A78D792}" dt="2024-10-09T13:31:22.916" v="226" actId="20577"/>
          <ac:spMkLst>
            <pc:docMk/>
            <pc:sldMk cId="1459433957" sldId="297"/>
            <ac:spMk id="2" creationId="{7274BB3E-C3D8-D2BF-90B0-16C533BD7FD2}"/>
          </ac:spMkLst>
        </pc:spChg>
        <pc:spChg chg="del">
          <ac:chgData name="Sadie France" userId="S::s.france@uwtsd.ac.uk::b7d6a976-0449-421d-8e4f-ccb524b7ca6e" providerId="AD" clId="Web-{5622B986-48D3-C741-41FF-C4C53A78D792}" dt="2024-10-09T13:28:57.069" v="198"/>
          <ac:spMkLst>
            <pc:docMk/>
            <pc:sldMk cId="1459433957" sldId="297"/>
            <ac:spMk id="10" creationId="{1D63C574-BFD2-41A1-A567-B0C3CC7FDD4F}"/>
          </ac:spMkLst>
        </pc:spChg>
        <pc:spChg chg="del">
          <ac:chgData name="Sadie France" userId="S::s.france@uwtsd.ac.uk::b7d6a976-0449-421d-8e4f-ccb524b7ca6e" providerId="AD" clId="Web-{5622B986-48D3-C741-41FF-C4C53A78D792}" dt="2024-10-09T13:28:57.069" v="198"/>
          <ac:spMkLst>
            <pc:docMk/>
            <pc:sldMk cId="1459433957" sldId="297"/>
            <ac:spMk id="12" creationId="{E2A46BAB-8C31-42B2-90E8-B26DD3E81D37}"/>
          </ac:spMkLst>
        </pc:spChg>
        <pc:spChg chg="add">
          <ac:chgData name="Sadie France" userId="S::s.france@uwtsd.ac.uk::b7d6a976-0449-421d-8e4f-ccb524b7ca6e" providerId="AD" clId="Web-{5622B986-48D3-C741-41FF-C4C53A78D792}" dt="2024-10-09T13:28:57.069" v="198"/>
          <ac:spMkLst>
            <pc:docMk/>
            <pc:sldMk cId="1459433957" sldId="297"/>
            <ac:spMk id="30" creationId="{2E442304-DDBD-4F7B-8017-36BCC863FB40}"/>
          </ac:spMkLst>
        </pc:spChg>
        <pc:spChg chg="add">
          <ac:chgData name="Sadie France" userId="S::s.france@uwtsd.ac.uk::b7d6a976-0449-421d-8e4f-ccb524b7ca6e" providerId="AD" clId="Web-{5622B986-48D3-C741-41FF-C4C53A78D792}" dt="2024-10-09T13:28:57.069" v="198"/>
          <ac:spMkLst>
            <pc:docMk/>
            <pc:sldMk cId="1459433957" sldId="297"/>
            <ac:spMk id="32" creationId="{5E107275-3853-46FD-A241-DE4355A42675}"/>
          </ac:spMkLst>
        </pc:spChg>
        <pc:grpChg chg="del">
          <ac:chgData name="Sadie France" userId="S::s.france@uwtsd.ac.uk::b7d6a976-0449-421d-8e4f-ccb524b7ca6e" providerId="AD" clId="Web-{5622B986-48D3-C741-41FF-C4C53A78D792}" dt="2024-10-09T13:28:57.069" v="198"/>
          <ac:grpSpMkLst>
            <pc:docMk/>
            <pc:sldMk cId="1459433957" sldId="297"/>
            <ac:grpSpMk id="14" creationId="{B3F7A3C7-0737-4E57-B30E-8EEFE638B401}"/>
          </ac:grpSpMkLst>
        </pc:grpChg>
        <pc:grpChg chg="del">
          <ac:chgData name="Sadie France" userId="S::s.france@uwtsd.ac.uk::b7d6a976-0449-421d-8e4f-ccb524b7ca6e" providerId="AD" clId="Web-{5622B986-48D3-C741-41FF-C4C53A78D792}" dt="2024-10-09T13:28:57.069" v="198"/>
          <ac:grpSpMkLst>
            <pc:docMk/>
            <pc:sldMk cId="1459433957" sldId="297"/>
            <ac:grpSpMk id="18" creationId="{43F5E015-E085-4624-B431-B42414448684}"/>
          </ac:grpSpMkLst>
        </pc:grpChg>
        <pc:graphicFrameChg chg="mod modGraphic">
          <ac:chgData name="Sadie France" userId="S::s.france@uwtsd.ac.uk::b7d6a976-0449-421d-8e4f-ccb524b7ca6e" providerId="AD" clId="Web-{5622B986-48D3-C741-41FF-C4C53A78D792}" dt="2024-10-09T13:41:45.180" v="428" actId="20577"/>
          <ac:graphicFrameMkLst>
            <pc:docMk/>
            <pc:sldMk cId="1459433957" sldId="297"/>
            <ac:graphicFrameMk id="5" creationId="{00821288-657F-086F-A2F8-BA1622BBA9C0}"/>
          </ac:graphicFrameMkLst>
        </pc:graphicFrameChg>
      </pc:sldChg>
      <pc:sldChg chg="addSp delSp modSp add del">
        <pc:chgData name="Sadie France" userId="S::s.france@uwtsd.ac.uk::b7d6a976-0449-421d-8e4f-ccb524b7ca6e" providerId="AD" clId="Web-{5622B986-48D3-C741-41FF-C4C53A78D792}" dt="2024-10-09T13:29:59.148" v="217"/>
        <pc:sldMkLst>
          <pc:docMk/>
          <pc:sldMk cId="3871082587" sldId="299"/>
        </pc:sldMkLst>
        <pc:spChg chg="mod">
          <ac:chgData name="Sadie France" userId="S::s.france@uwtsd.ac.uk::b7d6a976-0449-421d-8e4f-ccb524b7ca6e" providerId="AD" clId="Web-{5622B986-48D3-C741-41FF-C4C53A78D792}" dt="2024-10-09T13:29:51.976" v="215"/>
          <ac:spMkLst>
            <pc:docMk/>
            <pc:sldMk cId="3871082587" sldId="299"/>
            <ac:spMk id="2" creationId="{A6EDB10D-1323-3804-AC49-9EE7FBFA69AF}"/>
          </ac:spMkLst>
        </pc:spChg>
        <pc:spChg chg="add del">
          <ac:chgData name="Sadie France" userId="S::s.france@uwtsd.ac.uk::b7d6a976-0449-421d-8e4f-ccb524b7ca6e" providerId="AD" clId="Web-{5622B986-48D3-C741-41FF-C4C53A78D792}" dt="2024-10-09T13:29:51.976" v="215"/>
          <ac:spMkLst>
            <pc:docMk/>
            <pc:sldMk cId="3871082587" sldId="299"/>
            <ac:spMk id="34" creationId="{C7D023E4-8DE1-436E-9847-ED6A4B4B04FD}"/>
          </ac:spMkLst>
        </pc:spChg>
        <pc:spChg chg="add">
          <ac:chgData name="Sadie France" userId="S::s.france@uwtsd.ac.uk::b7d6a976-0449-421d-8e4f-ccb524b7ca6e" providerId="AD" clId="Web-{5622B986-48D3-C741-41FF-C4C53A78D792}" dt="2024-10-09T13:29:51.976" v="215"/>
          <ac:spMkLst>
            <pc:docMk/>
            <pc:sldMk cId="3871082587" sldId="299"/>
            <ac:spMk id="56" creationId="{943CAA20-3569-4189-9E48-239A229A86CA}"/>
          </ac:spMkLst>
        </pc:spChg>
        <pc:spChg chg="add del">
          <ac:chgData name="Sadie France" userId="S::s.france@uwtsd.ac.uk::b7d6a976-0449-421d-8e4f-ccb524b7ca6e" providerId="AD" clId="Web-{5622B986-48D3-C741-41FF-C4C53A78D792}" dt="2024-10-09T13:29:51.976" v="214"/>
          <ac:spMkLst>
            <pc:docMk/>
            <pc:sldMk cId="3871082587" sldId="299"/>
            <ac:spMk id="57" creationId="{9B7AD9F6-8CE7-4299-8FC6-328F4DCD3FF9}"/>
          </ac:spMkLst>
        </pc:spChg>
        <pc:spChg chg="add">
          <ac:chgData name="Sadie France" userId="S::s.france@uwtsd.ac.uk::b7d6a976-0449-421d-8e4f-ccb524b7ca6e" providerId="AD" clId="Web-{5622B986-48D3-C741-41FF-C4C53A78D792}" dt="2024-10-09T13:29:51.976" v="215"/>
          <ac:spMkLst>
            <pc:docMk/>
            <pc:sldMk cId="3871082587" sldId="299"/>
            <ac:spMk id="58" creationId="{DA542B6D-E775-4832-91DC-2D20F857813A}"/>
          </ac:spMkLst>
        </pc:spChg>
        <pc:spChg chg="add del">
          <ac:chgData name="Sadie France" userId="S::s.france@uwtsd.ac.uk::b7d6a976-0449-421d-8e4f-ccb524b7ca6e" providerId="AD" clId="Web-{5622B986-48D3-C741-41FF-C4C53A78D792}" dt="2024-10-09T13:29:51.976" v="214"/>
          <ac:spMkLst>
            <pc:docMk/>
            <pc:sldMk cId="3871082587" sldId="299"/>
            <ac:spMk id="59" creationId="{F49775AF-8896-43EE-92C6-83497D6DC56F}"/>
          </ac:spMkLst>
        </pc:spChg>
        <pc:grpChg chg="add del">
          <ac:chgData name="Sadie France" userId="S::s.france@uwtsd.ac.uk::b7d6a976-0449-421d-8e4f-ccb524b7ca6e" providerId="AD" clId="Web-{5622B986-48D3-C741-41FF-C4C53A78D792}" dt="2024-10-09T13:29:51.976" v="215"/>
          <ac:grpSpMkLst>
            <pc:docMk/>
            <pc:sldMk cId="3871082587" sldId="299"/>
            <ac:grpSpMk id="36" creationId="{97264A61-6AE3-4DC0-A455-5EDC604E394D}"/>
          </ac:grpSpMkLst>
        </pc:grpChg>
        <pc:grpChg chg="add del">
          <ac:chgData name="Sadie France" userId="S::s.france@uwtsd.ac.uk::b7d6a976-0449-421d-8e4f-ccb524b7ca6e" providerId="AD" clId="Web-{5622B986-48D3-C741-41FF-C4C53A78D792}" dt="2024-10-09T13:29:51.976" v="215"/>
          <ac:grpSpMkLst>
            <pc:docMk/>
            <pc:sldMk cId="3871082587" sldId="299"/>
            <ac:grpSpMk id="40" creationId="{D691EE10-D5F3-48FA-BE55-F24A0BE59EF6}"/>
          </ac:grpSpMkLst>
        </pc:grpChg>
        <pc:grpChg chg="add del">
          <ac:chgData name="Sadie France" userId="S::s.france@uwtsd.ac.uk::b7d6a976-0449-421d-8e4f-ccb524b7ca6e" providerId="AD" clId="Web-{5622B986-48D3-C741-41FF-C4C53A78D792}" dt="2024-10-09T13:29:51.976" v="215"/>
          <ac:grpSpMkLst>
            <pc:docMk/>
            <pc:sldMk cId="3871082587" sldId="299"/>
            <ac:grpSpMk id="44" creationId="{43F5E015-E085-4624-B431-B42414448684}"/>
          </ac:grpSpMkLst>
        </pc:grpChg>
        <pc:picChg chg="add del">
          <ac:chgData name="Sadie France" userId="S::s.france@uwtsd.ac.uk::b7d6a976-0449-421d-8e4f-ccb524b7ca6e" providerId="AD" clId="Web-{5622B986-48D3-C741-41FF-C4C53A78D792}" dt="2024-10-09T13:29:51.976" v="214"/>
          <ac:picMkLst>
            <pc:docMk/>
            <pc:sldMk cId="3871082587" sldId="299"/>
            <ac:picMk id="53" creationId="{483046F4-B035-51DC-E047-C9F642C5333A}"/>
          </ac:picMkLst>
        </pc:picChg>
      </pc:sldChg>
      <pc:sldChg chg="addSp delSp modSp">
        <pc:chgData name="Sadie France" userId="S::s.france@uwtsd.ac.uk::b7d6a976-0449-421d-8e4f-ccb524b7ca6e" providerId="AD" clId="Web-{5622B986-48D3-C741-41FF-C4C53A78D792}" dt="2024-10-09T13:30:11.414" v="218"/>
        <pc:sldMkLst>
          <pc:docMk/>
          <pc:sldMk cId="3891789774" sldId="300"/>
        </pc:sldMkLst>
        <pc:spChg chg="mod">
          <ac:chgData name="Sadie France" userId="S::s.france@uwtsd.ac.uk::b7d6a976-0449-421d-8e4f-ccb524b7ca6e" providerId="AD" clId="Web-{5622B986-48D3-C741-41FF-C4C53A78D792}" dt="2024-10-09T13:30:11.414" v="218"/>
          <ac:spMkLst>
            <pc:docMk/>
            <pc:sldMk cId="3891789774" sldId="300"/>
            <ac:spMk id="2" creationId="{EF719D9D-B745-5ED5-5F69-0FCA5CC14F94}"/>
          </ac:spMkLst>
        </pc:spChg>
        <pc:spChg chg="mod">
          <ac:chgData name="Sadie France" userId="S::s.france@uwtsd.ac.uk::b7d6a976-0449-421d-8e4f-ccb524b7ca6e" providerId="AD" clId="Web-{5622B986-48D3-C741-41FF-C4C53A78D792}" dt="2024-10-09T13:30:11.414" v="218"/>
          <ac:spMkLst>
            <pc:docMk/>
            <pc:sldMk cId="3891789774" sldId="300"/>
            <ac:spMk id="3" creationId="{83FD8638-B536-302D-346D-8DA9519B66CD}"/>
          </ac:spMkLst>
        </pc:spChg>
        <pc:spChg chg="del">
          <ac:chgData name="Sadie France" userId="S::s.france@uwtsd.ac.uk::b7d6a976-0449-421d-8e4f-ccb524b7ca6e" providerId="AD" clId="Web-{5622B986-48D3-C741-41FF-C4C53A78D792}" dt="2024-10-09T13:30:11.414" v="218"/>
          <ac:spMkLst>
            <pc:docMk/>
            <pc:sldMk cId="3891789774" sldId="300"/>
            <ac:spMk id="28" creationId="{C3420C89-0B09-4632-A4AF-3971D08BF7A8}"/>
          </ac:spMkLst>
        </pc:spChg>
        <pc:spChg chg="del">
          <ac:chgData name="Sadie France" userId="S::s.france@uwtsd.ac.uk::b7d6a976-0449-421d-8e4f-ccb524b7ca6e" providerId="AD" clId="Web-{5622B986-48D3-C741-41FF-C4C53A78D792}" dt="2024-10-09T13:30:11.414" v="218"/>
          <ac:spMkLst>
            <pc:docMk/>
            <pc:sldMk cId="3891789774" sldId="300"/>
            <ac:spMk id="30" creationId="{4E5CBA61-BF74-40B4-A3A8-366BBA626CCF}"/>
          </ac:spMkLst>
        </pc:spChg>
        <pc:spChg chg="add">
          <ac:chgData name="Sadie France" userId="S::s.france@uwtsd.ac.uk::b7d6a976-0449-421d-8e4f-ccb524b7ca6e" providerId="AD" clId="Web-{5622B986-48D3-C741-41FF-C4C53A78D792}" dt="2024-10-09T13:30:11.414" v="218"/>
          <ac:spMkLst>
            <pc:docMk/>
            <pc:sldMk cId="3891789774" sldId="300"/>
            <ac:spMk id="48" creationId="{F13C74B1-5B17-4795-BED0-7140497B445A}"/>
          </ac:spMkLst>
        </pc:spChg>
        <pc:spChg chg="add">
          <ac:chgData name="Sadie France" userId="S::s.france@uwtsd.ac.uk::b7d6a976-0449-421d-8e4f-ccb524b7ca6e" providerId="AD" clId="Web-{5622B986-48D3-C741-41FF-C4C53A78D792}" dt="2024-10-09T13:30:11.414" v="218"/>
          <ac:spMkLst>
            <pc:docMk/>
            <pc:sldMk cId="3891789774" sldId="300"/>
            <ac:spMk id="50" creationId="{D4974D33-8DC5-464E-8C6D-BE58F0669C17}"/>
          </ac:spMkLst>
        </pc:spChg>
        <pc:grpChg chg="del">
          <ac:chgData name="Sadie France" userId="S::s.france@uwtsd.ac.uk::b7d6a976-0449-421d-8e4f-ccb524b7ca6e" providerId="AD" clId="Web-{5622B986-48D3-C741-41FF-C4C53A78D792}" dt="2024-10-09T13:30:11.414" v="218"/>
          <ac:grpSpMkLst>
            <pc:docMk/>
            <pc:sldMk cId="3891789774" sldId="300"/>
            <ac:grpSpMk id="32" creationId="{AC27E70C-5470-4262-B9CE-AE52C51CF4C1}"/>
          </ac:grpSpMkLst>
        </pc:grpChg>
        <pc:grpChg chg="del">
          <ac:chgData name="Sadie France" userId="S::s.france@uwtsd.ac.uk::b7d6a976-0449-421d-8e4f-ccb524b7ca6e" providerId="AD" clId="Web-{5622B986-48D3-C741-41FF-C4C53A78D792}" dt="2024-10-09T13:30:11.414" v="218"/>
          <ac:grpSpMkLst>
            <pc:docMk/>
            <pc:sldMk cId="3891789774" sldId="300"/>
            <ac:grpSpMk id="36" creationId="{E27AF472-EAE3-4572-AB69-B92BD10DBC6D}"/>
          </ac:grpSpMkLst>
        </pc:grpChg>
        <pc:picChg chg="mod ord">
          <ac:chgData name="Sadie France" userId="S::s.france@uwtsd.ac.uk::b7d6a976-0449-421d-8e4f-ccb524b7ca6e" providerId="AD" clId="Web-{5622B986-48D3-C741-41FF-C4C53A78D792}" dt="2024-10-09T13:30:11.414" v="218"/>
          <ac:picMkLst>
            <pc:docMk/>
            <pc:sldMk cId="3891789774" sldId="300"/>
            <ac:picMk id="16" creationId="{5FFB2A7C-3C54-7040-2D89-3F5DA7DEFA21}"/>
          </ac:picMkLst>
        </pc:picChg>
      </pc:sldChg>
      <pc:sldChg chg="addSp delSp modSp">
        <pc:chgData name="Sadie France" userId="S::s.france@uwtsd.ac.uk::b7d6a976-0449-421d-8e4f-ccb524b7ca6e" providerId="AD" clId="Web-{5622B986-48D3-C741-41FF-C4C53A78D792}" dt="2024-10-09T13:27:02.566" v="163"/>
        <pc:sldMkLst>
          <pc:docMk/>
          <pc:sldMk cId="2084709546" sldId="301"/>
        </pc:sldMkLst>
        <pc:spChg chg="mod">
          <ac:chgData name="Sadie France" userId="S::s.france@uwtsd.ac.uk::b7d6a976-0449-421d-8e4f-ccb524b7ca6e" providerId="AD" clId="Web-{5622B986-48D3-C741-41FF-C4C53A78D792}" dt="2024-10-09T13:27:02.566" v="163"/>
          <ac:spMkLst>
            <pc:docMk/>
            <pc:sldMk cId="2084709546" sldId="301"/>
            <ac:spMk id="2" creationId="{94A2427B-F413-82EC-EBAF-1F7359D52BDE}"/>
          </ac:spMkLst>
        </pc:spChg>
        <pc:spChg chg="del">
          <ac:chgData name="Sadie France" userId="S::s.france@uwtsd.ac.uk::b7d6a976-0449-421d-8e4f-ccb524b7ca6e" providerId="AD" clId="Web-{5622B986-48D3-C741-41FF-C4C53A78D792}" dt="2024-10-09T13:27:02.566" v="163"/>
          <ac:spMkLst>
            <pc:docMk/>
            <pc:sldMk cId="2084709546" sldId="301"/>
            <ac:spMk id="41" creationId="{CB49665F-0298-4449-8D2D-209989CB9EE3}"/>
          </ac:spMkLst>
        </pc:spChg>
        <pc:spChg chg="del">
          <ac:chgData name="Sadie France" userId="S::s.france@uwtsd.ac.uk::b7d6a976-0449-421d-8e4f-ccb524b7ca6e" providerId="AD" clId="Web-{5622B986-48D3-C741-41FF-C4C53A78D792}" dt="2024-10-09T13:27:02.566" v="163"/>
          <ac:spMkLst>
            <pc:docMk/>
            <pc:sldMk cId="2084709546" sldId="301"/>
            <ac:spMk id="42" creationId="{A71EEC14-174A-46FA-B046-474750457130}"/>
          </ac:spMkLst>
        </pc:spChg>
        <pc:spChg chg="add">
          <ac:chgData name="Sadie France" userId="S::s.france@uwtsd.ac.uk::b7d6a976-0449-421d-8e4f-ccb524b7ca6e" providerId="AD" clId="Web-{5622B986-48D3-C741-41FF-C4C53A78D792}" dt="2024-10-09T13:27:02.566" v="163"/>
          <ac:spMkLst>
            <pc:docMk/>
            <pc:sldMk cId="2084709546" sldId="301"/>
            <ac:spMk id="64" creationId="{DCC231C8-C761-4B31-9B1C-C6D19248C6B3}"/>
          </ac:spMkLst>
        </pc:spChg>
        <pc:grpChg chg="del">
          <ac:chgData name="Sadie France" userId="S::s.france@uwtsd.ac.uk::b7d6a976-0449-421d-8e4f-ccb524b7ca6e" providerId="AD" clId="Web-{5622B986-48D3-C741-41FF-C4C53A78D792}" dt="2024-10-09T13:27:02.566" v="163"/>
          <ac:grpSpMkLst>
            <pc:docMk/>
            <pc:sldMk cId="2084709546" sldId="301"/>
            <ac:grpSpMk id="43" creationId="{EEB6CB95-E653-4C6C-AE51-62FD848E8D5B}"/>
          </ac:grpSpMkLst>
        </pc:grpChg>
        <pc:grpChg chg="del">
          <ac:chgData name="Sadie France" userId="S::s.france@uwtsd.ac.uk::b7d6a976-0449-421d-8e4f-ccb524b7ca6e" providerId="AD" clId="Web-{5622B986-48D3-C741-41FF-C4C53A78D792}" dt="2024-10-09T13:27:02.566" v="163"/>
          <ac:grpSpMkLst>
            <pc:docMk/>
            <pc:sldMk cId="2084709546" sldId="301"/>
            <ac:grpSpMk id="45" creationId="{43F5E015-E085-4624-B431-B42414448684}"/>
          </ac:grpSpMkLst>
        </pc:grpChg>
        <pc:graphicFrameChg chg="mod modGraphic">
          <ac:chgData name="Sadie France" userId="S::s.france@uwtsd.ac.uk::b7d6a976-0449-421d-8e4f-ccb524b7ca6e" providerId="AD" clId="Web-{5622B986-48D3-C741-41FF-C4C53A78D792}" dt="2024-10-09T13:27:02.566" v="163"/>
          <ac:graphicFrameMkLst>
            <pc:docMk/>
            <pc:sldMk cId="2084709546" sldId="301"/>
            <ac:graphicFrameMk id="15" creationId="{B2477CDE-805F-350B-A294-4FA8BEE127A7}"/>
          </ac:graphicFrameMkLst>
        </pc:graphicFrameChg>
      </pc:sldChg>
      <pc:sldChg chg="addSp delSp modSp">
        <pc:chgData name="Sadie France" userId="S::s.france@uwtsd.ac.uk::b7d6a976-0449-421d-8e4f-ccb524b7ca6e" providerId="AD" clId="Web-{5622B986-48D3-C741-41FF-C4C53A78D792}" dt="2024-10-09T13:27:09.926" v="164"/>
        <pc:sldMkLst>
          <pc:docMk/>
          <pc:sldMk cId="1035851275" sldId="302"/>
        </pc:sldMkLst>
        <pc:spChg chg="mod">
          <ac:chgData name="Sadie France" userId="S::s.france@uwtsd.ac.uk::b7d6a976-0449-421d-8e4f-ccb524b7ca6e" providerId="AD" clId="Web-{5622B986-48D3-C741-41FF-C4C53A78D792}" dt="2024-10-09T13:27:09.926" v="164"/>
          <ac:spMkLst>
            <pc:docMk/>
            <pc:sldMk cId="1035851275" sldId="302"/>
            <ac:spMk id="2" creationId="{F9134778-25FD-EA31-B822-FD80DE05E37D}"/>
          </ac:spMkLst>
        </pc:spChg>
        <pc:spChg chg="del">
          <ac:chgData name="Sadie France" userId="S::s.france@uwtsd.ac.uk::b7d6a976-0449-421d-8e4f-ccb524b7ca6e" providerId="AD" clId="Web-{5622B986-48D3-C741-41FF-C4C53A78D792}" dt="2024-10-09T13:27:09.926" v="164"/>
          <ac:spMkLst>
            <pc:docMk/>
            <pc:sldMk cId="1035851275" sldId="302"/>
            <ac:spMk id="36" creationId="{8DF67618-B87B-4195-8E24-3B126F79FF55}"/>
          </ac:spMkLst>
        </pc:spChg>
        <pc:spChg chg="del">
          <ac:chgData name="Sadie France" userId="S::s.france@uwtsd.ac.uk::b7d6a976-0449-421d-8e4f-ccb524b7ca6e" providerId="AD" clId="Web-{5622B986-48D3-C741-41FF-C4C53A78D792}" dt="2024-10-09T13:27:09.926" v="164"/>
          <ac:spMkLst>
            <pc:docMk/>
            <pc:sldMk cId="1035851275" sldId="302"/>
            <ac:spMk id="38" creationId="{64960379-9FF9-400A-A8A8-F5AB633FD3BF}"/>
          </ac:spMkLst>
        </pc:spChg>
        <pc:spChg chg="add">
          <ac:chgData name="Sadie France" userId="S::s.france@uwtsd.ac.uk::b7d6a976-0449-421d-8e4f-ccb524b7ca6e" providerId="AD" clId="Web-{5622B986-48D3-C741-41FF-C4C53A78D792}" dt="2024-10-09T13:27:09.926" v="164"/>
          <ac:spMkLst>
            <pc:docMk/>
            <pc:sldMk cId="1035851275" sldId="302"/>
            <ac:spMk id="56" creationId="{DCC231C8-C761-4B31-9B1C-C6D19248C6B3}"/>
          </ac:spMkLst>
        </pc:spChg>
        <pc:grpChg chg="del">
          <ac:chgData name="Sadie France" userId="S::s.france@uwtsd.ac.uk::b7d6a976-0449-421d-8e4f-ccb524b7ca6e" providerId="AD" clId="Web-{5622B986-48D3-C741-41FF-C4C53A78D792}" dt="2024-10-09T13:27:09.926" v="164"/>
          <ac:grpSpMkLst>
            <pc:docMk/>
            <pc:sldMk cId="1035851275" sldId="302"/>
            <ac:grpSpMk id="40" creationId="{2C491629-AE25-486B-9B22-2CE4EE8F7E47}"/>
          </ac:grpSpMkLst>
        </pc:grpChg>
        <pc:grpChg chg="del">
          <ac:chgData name="Sadie France" userId="S::s.france@uwtsd.ac.uk::b7d6a976-0449-421d-8e4f-ccb524b7ca6e" providerId="AD" clId="Web-{5622B986-48D3-C741-41FF-C4C53A78D792}" dt="2024-10-09T13:27:09.926" v="164"/>
          <ac:grpSpMkLst>
            <pc:docMk/>
            <pc:sldMk cId="1035851275" sldId="302"/>
            <ac:grpSpMk id="44" creationId="{43F5E015-E085-4624-B431-B42414448684}"/>
          </ac:grpSpMkLst>
        </pc:grpChg>
        <pc:graphicFrameChg chg="mod modGraphic">
          <ac:chgData name="Sadie France" userId="S::s.france@uwtsd.ac.uk::b7d6a976-0449-421d-8e4f-ccb524b7ca6e" providerId="AD" clId="Web-{5622B986-48D3-C741-41FF-C4C53A78D792}" dt="2024-10-09T13:27:09.926" v="164"/>
          <ac:graphicFrameMkLst>
            <pc:docMk/>
            <pc:sldMk cId="1035851275" sldId="302"/>
            <ac:graphicFrameMk id="25" creationId="{64DF86D6-448B-15D8-DD17-F3FE1FE772FF}"/>
          </ac:graphicFrameMkLst>
        </pc:graphicFrameChg>
      </pc:sldChg>
      <pc:sldChg chg="addSp modSp new mod setBg">
        <pc:chgData name="Sadie France" userId="S::s.france@uwtsd.ac.uk::b7d6a976-0449-421d-8e4f-ccb524b7ca6e" providerId="AD" clId="Web-{5622B986-48D3-C741-41FF-C4C53A78D792}" dt="2024-10-09T13:24:15.484" v="118"/>
        <pc:sldMkLst>
          <pc:docMk/>
          <pc:sldMk cId="4156332059" sldId="303"/>
        </pc:sldMkLst>
        <pc:spChg chg="mod">
          <ac:chgData name="Sadie France" userId="S::s.france@uwtsd.ac.uk::b7d6a976-0449-421d-8e4f-ccb524b7ca6e" providerId="AD" clId="Web-{5622B986-48D3-C741-41FF-C4C53A78D792}" dt="2024-10-09T13:24:15.484" v="118"/>
          <ac:spMkLst>
            <pc:docMk/>
            <pc:sldMk cId="4156332059" sldId="303"/>
            <ac:spMk id="2" creationId="{0C3AB434-FD75-3628-FDF2-70493B74C3C9}"/>
          </ac:spMkLst>
        </pc:spChg>
        <pc:spChg chg="mod">
          <ac:chgData name="Sadie France" userId="S::s.france@uwtsd.ac.uk::b7d6a976-0449-421d-8e4f-ccb524b7ca6e" providerId="AD" clId="Web-{5622B986-48D3-C741-41FF-C4C53A78D792}" dt="2024-10-09T13:24:15.484" v="118"/>
          <ac:spMkLst>
            <pc:docMk/>
            <pc:sldMk cId="4156332059" sldId="303"/>
            <ac:spMk id="3" creationId="{3E87DD88-8EE9-7149-1934-090864E7F346}"/>
          </ac:spMkLst>
        </pc:spChg>
        <pc:spChg chg="add">
          <ac:chgData name="Sadie France" userId="S::s.france@uwtsd.ac.uk::b7d6a976-0449-421d-8e4f-ccb524b7ca6e" providerId="AD" clId="Web-{5622B986-48D3-C741-41FF-C4C53A78D792}" dt="2024-10-09T13:24:15.484" v="118"/>
          <ac:spMkLst>
            <pc:docMk/>
            <pc:sldMk cId="4156332059" sldId="303"/>
            <ac:spMk id="9" creationId="{C0763A76-9F1C-4FC5-82B7-DD475DA461B2}"/>
          </ac:spMkLst>
        </pc:spChg>
        <pc:spChg chg="add">
          <ac:chgData name="Sadie France" userId="S::s.france@uwtsd.ac.uk::b7d6a976-0449-421d-8e4f-ccb524b7ca6e" providerId="AD" clId="Web-{5622B986-48D3-C741-41FF-C4C53A78D792}" dt="2024-10-09T13:24:15.484" v="118"/>
          <ac:spMkLst>
            <pc:docMk/>
            <pc:sldMk cId="4156332059" sldId="303"/>
            <ac:spMk id="11" creationId="{E81BF4F6-F2CF-4984-9D14-D6966D92F99F}"/>
          </ac:spMkLst>
        </pc:spChg>
        <pc:picChg chg="add">
          <ac:chgData name="Sadie France" userId="S::s.france@uwtsd.ac.uk::b7d6a976-0449-421d-8e4f-ccb524b7ca6e" providerId="AD" clId="Web-{5622B986-48D3-C741-41FF-C4C53A78D792}" dt="2024-10-09T13:24:15.484" v="118"/>
          <ac:picMkLst>
            <pc:docMk/>
            <pc:sldMk cId="4156332059" sldId="303"/>
            <ac:picMk id="5" creationId="{8AE98DF3-8F29-4D3D-1F19-3590B400C8D7}"/>
          </ac:picMkLst>
        </pc:picChg>
      </pc:sldChg>
      <pc:sldChg chg="new del">
        <pc:chgData name="Sadie France" userId="S::s.france@uwtsd.ac.uk::b7d6a976-0449-421d-8e4f-ccb524b7ca6e" providerId="AD" clId="Web-{5622B986-48D3-C741-41FF-C4C53A78D792}" dt="2024-10-09T13:30:14.821" v="219"/>
        <pc:sldMkLst>
          <pc:docMk/>
          <pc:sldMk cId="1372731932" sldId="304"/>
        </pc:sldMkLst>
      </pc:sldChg>
      <pc:sldChg chg="addSp modSp new add del mod setBg">
        <pc:chgData name="Sadie France" userId="S::s.france@uwtsd.ac.uk::b7d6a976-0449-421d-8e4f-ccb524b7ca6e" providerId="AD" clId="Web-{5622B986-48D3-C741-41FF-C4C53A78D792}" dt="2024-10-09T13:25:43.768" v="154"/>
        <pc:sldMkLst>
          <pc:docMk/>
          <pc:sldMk cId="919875118" sldId="305"/>
        </pc:sldMkLst>
        <pc:spChg chg="mod">
          <ac:chgData name="Sadie France" userId="S::s.france@uwtsd.ac.uk::b7d6a976-0449-421d-8e4f-ccb524b7ca6e" providerId="AD" clId="Web-{5622B986-48D3-C741-41FF-C4C53A78D792}" dt="2024-10-09T13:25:43.768" v="154"/>
          <ac:spMkLst>
            <pc:docMk/>
            <pc:sldMk cId="919875118" sldId="305"/>
            <ac:spMk id="2" creationId="{447BA110-5AD5-1336-7120-8F15C6069EE2}"/>
          </ac:spMkLst>
        </pc:spChg>
        <pc:spChg chg="mod">
          <ac:chgData name="Sadie France" userId="S::s.france@uwtsd.ac.uk::b7d6a976-0449-421d-8e4f-ccb524b7ca6e" providerId="AD" clId="Web-{5622B986-48D3-C741-41FF-C4C53A78D792}" dt="2024-10-09T13:25:43.768" v="154"/>
          <ac:spMkLst>
            <pc:docMk/>
            <pc:sldMk cId="919875118" sldId="305"/>
            <ac:spMk id="3" creationId="{2AC564CC-ED2A-C2F2-AAEA-87A5369F3D6C}"/>
          </ac:spMkLst>
        </pc:spChg>
        <pc:spChg chg="add">
          <ac:chgData name="Sadie France" userId="S::s.france@uwtsd.ac.uk::b7d6a976-0449-421d-8e4f-ccb524b7ca6e" providerId="AD" clId="Web-{5622B986-48D3-C741-41FF-C4C53A78D792}" dt="2024-10-09T13:25:43.768" v="154"/>
          <ac:spMkLst>
            <pc:docMk/>
            <pc:sldMk cId="919875118" sldId="305"/>
            <ac:spMk id="9" creationId="{C0763A76-9F1C-4FC5-82B7-DD475DA461B2}"/>
          </ac:spMkLst>
        </pc:spChg>
        <pc:spChg chg="add">
          <ac:chgData name="Sadie France" userId="S::s.france@uwtsd.ac.uk::b7d6a976-0449-421d-8e4f-ccb524b7ca6e" providerId="AD" clId="Web-{5622B986-48D3-C741-41FF-C4C53A78D792}" dt="2024-10-09T13:25:43.768" v="154"/>
          <ac:spMkLst>
            <pc:docMk/>
            <pc:sldMk cId="919875118" sldId="305"/>
            <ac:spMk id="11" creationId="{E81BF4F6-F2CF-4984-9D14-D6966D92F99F}"/>
          </ac:spMkLst>
        </pc:spChg>
        <pc:picChg chg="add">
          <ac:chgData name="Sadie France" userId="S::s.france@uwtsd.ac.uk::b7d6a976-0449-421d-8e4f-ccb524b7ca6e" providerId="AD" clId="Web-{5622B986-48D3-C741-41FF-C4C53A78D792}" dt="2024-10-09T13:25:43.768" v="154"/>
          <ac:picMkLst>
            <pc:docMk/>
            <pc:sldMk cId="919875118" sldId="305"/>
            <ac:picMk id="5" creationId="{BE628627-8B64-D2E2-E51F-27AD1853B66E}"/>
          </ac:picMkLst>
        </pc:picChg>
      </pc:sldChg>
      <pc:sldChg chg="addSp modSp new mod setBg">
        <pc:chgData name="Sadie France" userId="S::s.france@uwtsd.ac.uk::b7d6a976-0449-421d-8e4f-ccb524b7ca6e" providerId="AD" clId="Web-{5622B986-48D3-C741-41FF-C4C53A78D792}" dt="2024-10-09T13:43:28.011" v="492"/>
        <pc:sldMkLst>
          <pc:docMk/>
          <pc:sldMk cId="2667961061" sldId="306"/>
        </pc:sldMkLst>
        <pc:spChg chg="mod">
          <ac:chgData name="Sadie France" userId="S::s.france@uwtsd.ac.uk::b7d6a976-0449-421d-8e4f-ccb524b7ca6e" providerId="AD" clId="Web-{5622B986-48D3-C741-41FF-C4C53A78D792}" dt="2024-10-09T13:43:28.011" v="492"/>
          <ac:spMkLst>
            <pc:docMk/>
            <pc:sldMk cId="2667961061" sldId="306"/>
            <ac:spMk id="2" creationId="{5F9D75DA-493B-DE07-C89A-D50FB61CC1A3}"/>
          </ac:spMkLst>
        </pc:spChg>
        <pc:spChg chg="mod">
          <ac:chgData name="Sadie France" userId="S::s.france@uwtsd.ac.uk::b7d6a976-0449-421d-8e4f-ccb524b7ca6e" providerId="AD" clId="Web-{5622B986-48D3-C741-41FF-C4C53A78D792}" dt="2024-10-09T13:43:28.011" v="492"/>
          <ac:spMkLst>
            <pc:docMk/>
            <pc:sldMk cId="2667961061" sldId="306"/>
            <ac:spMk id="3" creationId="{69D7177B-7F28-091A-E467-6EF6C5026CC5}"/>
          </ac:spMkLst>
        </pc:spChg>
        <pc:spChg chg="add">
          <ac:chgData name="Sadie France" userId="S::s.france@uwtsd.ac.uk::b7d6a976-0449-421d-8e4f-ccb524b7ca6e" providerId="AD" clId="Web-{5622B986-48D3-C741-41FF-C4C53A78D792}" dt="2024-10-09T13:43:28.011" v="492"/>
          <ac:spMkLst>
            <pc:docMk/>
            <pc:sldMk cId="2667961061" sldId="306"/>
            <ac:spMk id="9" creationId="{F13C74B1-5B17-4795-BED0-7140497B445A}"/>
          </ac:spMkLst>
        </pc:spChg>
        <pc:spChg chg="add">
          <ac:chgData name="Sadie France" userId="S::s.france@uwtsd.ac.uk::b7d6a976-0449-421d-8e4f-ccb524b7ca6e" providerId="AD" clId="Web-{5622B986-48D3-C741-41FF-C4C53A78D792}" dt="2024-10-09T13:43:28.011" v="492"/>
          <ac:spMkLst>
            <pc:docMk/>
            <pc:sldMk cId="2667961061" sldId="306"/>
            <ac:spMk id="11" creationId="{D4974D33-8DC5-464E-8C6D-BE58F0669C17}"/>
          </ac:spMkLst>
        </pc:spChg>
        <pc:picChg chg="add">
          <ac:chgData name="Sadie France" userId="S::s.france@uwtsd.ac.uk::b7d6a976-0449-421d-8e4f-ccb524b7ca6e" providerId="AD" clId="Web-{5622B986-48D3-C741-41FF-C4C53A78D792}" dt="2024-10-09T13:43:28.011" v="492"/>
          <ac:picMkLst>
            <pc:docMk/>
            <pc:sldMk cId="2667961061" sldId="306"/>
            <ac:picMk id="5" creationId="{E1782AE8-5F87-4FA4-D6E3-AF1FD71EB492}"/>
          </ac:picMkLst>
        </pc:picChg>
      </pc:sldChg>
      <pc:sldChg chg="addSp delSp modSp new mod setBg">
        <pc:chgData name="Sadie France" userId="S::s.france@uwtsd.ac.uk::b7d6a976-0449-421d-8e4f-ccb524b7ca6e" providerId="AD" clId="Web-{5622B986-48D3-C741-41FF-C4C53A78D792}" dt="2024-10-09T13:40:45.304" v="400"/>
        <pc:sldMkLst>
          <pc:docMk/>
          <pc:sldMk cId="3356118363" sldId="307"/>
        </pc:sldMkLst>
        <pc:spChg chg="mod">
          <ac:chgData name="Sadie France" userId="S::s.france@uwtsd.ac.uk::b7d6a976-0449-421d-8e4f-ccb524b7ca6e" providerId="AD" clId="Web-{5622B986-48D3-C741-41FF-C4C53A78D792}" dt="2024-10-09T13:40:45.304" v="400"/>
          <ac:spMkLst>
            <pc:docMk/>
            <pc:sldMk cId="3356118363" sldId="307"/>
            <ac:spMk id="2" creationId="{0BF2C0E2-9670-19F6-C0CD-5399C518638B}"/>
          </ac:spMkLst>
        </pc:spChg>
        <pc:spChg chg="del mod">
          <ac:chgData name="Sadie France" userId="S::s.france@uwtsd.ac.uk::b7d6a976-0449-421d-8e4f-ccb524b7ca6e" providerId="AD" clId="Web-{5622B986-48D3-C741-41FF-C4C53A78D792}" dt="2024-10-09T13:40:45.304" v="400"/>
          <ac:spMkLst>
            <pc:docMk/>
            <pc:sldMk cId="3356118363" sldId="307"/>
            <ac:spMk id="3" creationId="{3D82B06E-2B92-E538-7D18-FC932442B07E}"/>
          </ac:spMkLst>
        </pc:spChg>
        <pc:spChg chg="add">
          <ac:chgData name="Sadie France" userId="S::s.france@uwtsd.ac.uk::b7d6a976-0449-421d-8e4f-ccb524b7ca6e" providerId="AD" clId="Web-{5622B986-48D3-C741-41FF-C4C53A78D792}" dt="2024-10-09T13:40:45.304" v="400"/>
          <ac:spMkLst>
            <pc:docMk/>
            <pc:sldMk cId="3356118363" sldId="307"/>
            <ac:spMk id="9" creationId="{35DB3719-6FDC-4E5D-891D-FF40B7300F64}"/>
          </ac:spMkLst>
        </pc:spChg>
        <pc:spChg chg="add">
          <ac:chgData name="Sadie France" userId="S::s.france@uwtsd.ac.uk::b7d6a976-0449-421d-8e4f-ccb524b7ca6e" providerId="AD" clId="Web-{5622B986-48D3-C741-41FF-C4C53A78D792}" dt="2024-10-09T13:40:45.304" v="400"/>
          <ac:spMkLst>
            <pc:docMk/>
            <pc:sldMk cId="3356118363" sldId="307"/>
            <ac:spMk id="11" creationId="{E0CBAC23-2E3F-4A90-BA59-F8299F6A5439}"/>
          </ac:spMkLst>
        </pc:spChg>
        <pc:graphicFrameChg chg="add">
          <ac:chgData name="Sadie France" userId="S::s.france@uwtsd.ac.uk::b7d6a976-0449-421d-8e4f-ccb524b7ca6e" providerId="AD" clId="Web-{5622B986-48D3-C741-41FF-C4C53A78D792}" dt="2024-10-09T13:40:45.304" v="400"/>
          <ac:graphicFrameMkLst>
            <pc:docMk/>
            <pc:sldMk cId="3356118363" sldId="307"/>
            <ac:graphicFrameMk id="5" creationId="{A09FD09A-9390-124C-EEF8-5FA092F78EAC}"/>
          </ac:graphicFrameMkLst>
        </pc:graphicFrameChg>
      </pc:sldChg>
      <pc:sldChg chg="addSp modSp new mod setBg">
        <pc:chgData name="Sadie France" userId="S::s.france@uwtsd.ac.uk::b7d6a976-0449-421d-8e4f-ccb524b7ca6e" providerId="AD" clId="Web-{5622B986-48D3-C741-41FF-C4C53A78D792}" dt="2024-10-09T13:42:11.072" v="433"/>
        <pc:sldMkLst>
          <pc:docMk/>
          <pc:sldMk cId="395418672" sldId="308"/>
        </pc:sldMkLst>
        <pc:spChg chg="mod">
          <ac:chgData name="Sadie France" userId="S::s.france@uwtsd.ac.uk::b7d6a976-0449-421d-8e4f-ccb524b7ca6e" providerId="AD" clId="Web-{5622B986-48D3-C741-41FF-C4C53A78D792}" dt="2024-10-09T13:42:11.072" v="433"/>
          <ac:spMkLst>
            <pc:docMk/>
            <pc:sldMk cId="395418672" sldId="308"/>
            <ac:spMk id="2" creationId="{1F5EF654-35E4-FDDF-0AEA-D5C5E87CAE63}"/>
          </ac:spMkLst>
        </pc:spChg>
        <pc:spChg chg="mod">
          <ac:chgData name="Sadie France" userId="S::s.france@uwtsd.ac.uk::b7d6a976-0449-421d-8e4f-ccb524b7ca6e" providerId="AD" clId="Web-{5622B986-48D3-C741-41FF-C4C53A78D792}" dt="2024-10-09T13:42:11.072" v="433"/>
          <ac:spMkLst>
            <pc:docMk/>
            <pc:sldMk cId="395418672" sldId="308"/>
            <ac:spMk id="3" creationId="{ACC4692F-25B2-B4E4-8401-0159EF01C964}"/>
          </ac:spMkLst>
        </pc:spChg>
        <pc:spChg chg="add">
          <ac:chgData name="Sadie France" userId="S::s.france@uwtsd.ac.uk::b7d6a976-0449-421d-8e4f-ccb524b7ca6e" providerId="AD" clId="Web-{5622B986-48D3-C741-41FF-C4C53A78D792}" dt="2024-10-09T13:42:11.072" v="433"/>
          <ac:spMkLst>
            <pc:docMk/>
            <pc:sldMk cId="395418672" sldId="308"/>
            <ac:spMk id="9" creationId="{F13C74B1-5B17-4795-BED0-7140497B445A}"/>
          </ac:spMkLst>
        </pc:spChg>
        <pc:spChg chg="add">
          <ac:chgData name="Sadie France" userId="S::s.france@uwtsd.ac.uk::b7d6a976-0449-421d-8e4f-ccb524b7ca6e" providerId="AD" clId="Web-{5622B986-48D3-C741-41FF-C4C53A78D792}" dt="2024-10-09T13:42:11.072" v="433"/>
          <ac:spMkLst>
            <pc:docMk/>
            <pc:sldMk cId="395418672" sldId="308"/>
            <ac:spMk id="11" creationId="{D4974D33-8DC5-464E-8C6D-BE58F0669C17}"/>
          </ac:spMkLst>
        </pc:spChg>
        <pc:picChg chg="add">
          <ac:chgData name="Sadie France" userId="S::s.france@uwtsd.ac.uk::b7d6a976-0449-421d-8e4f-ccb524b7ca6e" providerId="AD" clId="Web-{5622B986-48D3-C741-41FF-C4C53A78D792}" dt="2024-10-09T13:42:11.072" v="433"/>
          <ac:picMkLst>
            <pc:docMk/>
            <pc:sldMk cId="395418672" sldId="308"/>
            <ac:picMk id="5" creationId="{374F5C63-9FAA-A00C-F7BF-C759FDEDA036}"/>
          </ac:picMkLst>
        </pc:picChg>
      </pc:sldChg>
      <pc:sldChg chg="addSp modSp new mod setBg addAnim">
        <pc:chgData name="Sadie France" userId="S::s.france@uwtsd.ac.uk::b7d6a976-0449-421d-8e4f-ccb524b7ca6e" providerId="AD" clId="Web-{5622B986-48D3-C741-41FF-C4C53A78D792}" dt="2024-10-09T14:01:56.240" v="967"/>
        <pc:sldMkLst>
          <pc:docMk/>
          <pc:sldMk cId="2655443218" sldId="309"/>
        </pc:sldMkLst>
        <pc:spChg chg="mod">
          <ac:chgData name="Sadie France" userId="S::s.france@uwtsd.ac.uk::b7d6a976-0449-421d-8e4f-ccb524b7ca6e" providerId="AD" clId="Web-{5622B986-48D3-C741-41FF-C4C53A78D792}" dt="2024-10-09T14:01:56.240" v="967"/>
          <ac:spMkLst>
            <pc:docMk/>
            <pc:sldMk cId="2655443218" sldId="309"/>
            <ac:spMk id="2" creationId="{59828AE2-E468-8BB2-B304-793D920A1E4B}"/>
          </ac:spMkLst>
        </pc:spChg>
        <pc:spChg chg="mod">
          <ac:chgData name="Sadie France" userId="S::s.france@uwtsd.ac.uk::b7d6a976-0449-421d-8e4f-ccb524b7ca6e" providerId="AD" clId="Web-{5622B986-48D3-C741-41FF-C4C53A78D792}" dt="2024-10-09T14:01:56.240" v="967"/>
          <ac:spMkLst>
            <pc:docMk/>
            <pc:sldMk cId="2655443218" sldId="309"/>
            <ac:spMk id="3" creationId="{A72FB485-3EF2-389B-3643-BAC15A4A2DB8}"/>
          </ac:spMkLst>
        </pc:spChg>
        <pc:spChg chg="add">
          <ac:chgData name="Sadie France" userId="S::s.france@uwtsd.ac.uk::b7d6a976-0449-421d-8e4f-ccb524b7ca6e" providerId="AD" clId="Web-{5622B986-48D3-C741-41FF-C4C53A78D792}" dt="2024-10-09T14:01:56.240" v="967"/>
          <ac:spMkLst>
            <pc:docMk/>
            <pc:sldMk cId="2655443218" sldId="309"/>
            <ac:spMk id="8" creationId="{777A147A-9ED8-46B4-8660-1B3C2AA880B5}"/>
          </ac:spMkLst>
        </pc:spChg>
        <pc:spChg chg="add">
          <ac:chgData name="Sadie France" userId="S::s.france@uwtsd.ac.uk::b7d6a976-0449-421d-8e4f-ccb524b7ca6e" providerId="AD" clId="Web-{5622B986-48D3-C741-41FF-C4C53A78D792}" dt="2024-10-09T14:01:56.240" v="967"/>
          <ac:spMkLst>
            <pc:docMk/>
            <pc:sldMk cId="2655443218" sldId="309"/>
            <ac:spMk id="10" creationId="{5D6C15A0-C087-4593-8414-2B4EC1CDC3DE}"/>
          </ac:spMkLst>
        </pc:spChg>
      </pc:sldChg>
    </pc:docChg>
  </pc:docChgLst>
  <pc:docChgLst>
    <pc:chgData name="Sadie France" userId="S::s.france@uwtsd.ac.uk::b7d6a976-0449-421d-8e4f-ccb524b7ca6e" providerId="AD" clId="Web-{EE4B8F1F-94C1-79F9-993C-361499CBABA6}"/>
    <pc:docChg chg="modSld">
      <pc:chgData name="Sadie France" userId="S::s.france@uwtsd.ac.uk::b7d6a976-0449-421d-8e4f-ccb524b7ca6e" providerId="AD" clId="Web-{EE4B8F1F-94C1-79F9-993C-361499CBABA6}" dt="2024-06-27T09:18:05.741" v="73" actId="20577"/>
      <pc:docMkLst>
        <pc:docMk/>
      </pc:docMkLst>
      <pc:sldChg chg="modSp">
        <pc:chgData name="Sadie France" userId="S::s.france@uwtsd.ac.uk::b7d6a976-0449-421d-8e4f-ccb524b7ca6e" providerId="AD" clId="Web-{EE4B8F1F-94C1-79F9-993C-361499CBABA6}" dt="2024-06-27T09:07:30.681" v="8" actId="20577"/>
        <pc:sldMkLst>
          <pc:docMk/>
          <pc:sldMk cId="3514991518" sldId="257"/>
        </pc:sldMkLst>
        <pc:spChg chg="mod">
          <ac:chgData name="Sadie France" userId="S::s.france@uwtsd.ac.uk::b7d6a976-0449-421d-8e4f-ccb524b7ca6e" providerId="AD" clId="Web-{EE4B8F1F-94C1-79F9-993C-361499CBABA6}" dt="2024-06-27T09:07:22.837" v="1" actId="20577"/>
          <ac:spMkLst>
            <pc:docMk/>
            <pc:sldMk cId="3514991518" sldId="257"/>
            <ac:spMk id="2" creationId="{00000000-0000-0000-0000-000000000000}"/>
          </ac:spMkLst>
        </pc:spChg>
        <pc:spChg chg="mod">
          <ac:chgData name="Sadie France" userId="S::s.france@uwtsd.ac.uk::b7d6a976-0449-421d-8e4f-ccb524b7ca6e" providerId="AD" clId="Web-{EE4B8F1F-94C1-79F9-993C-361499CBABA6}" dt="2024-06-27T09:07:30.681" v="8" actId="20577"/>
          <ac:spMkLst>
            <pc:docMk/>
            <pc:sldMk cId="3514991518" sldId="257"/>
            <ac:spMk id="3" creationId="{00000000-0000-0000-0000-000000000000}"/>
          </ac:spMkLst>
        </pc:spChg>
      </pc:sldChg>
      <pc:sldChg chg="modSp">
        <pc:chgData name="Sadie France" userId="S::s.france@uwtsd.ac.uk::b7d6a976-0449-421d-8e4f-ccb524b7ca6e" providerId="AD" clId="Web-{EE4B8F1F-94C1-79F9-993C-361499CBABA6}" dt="2024-06-27T09:15:38.160" v="15" actId="20577"/>
        <pc:sldMkLst>
          <pc:docMk/>
          <pc:sldMk cId="349688803" sldId="289"/>
        </pc:sldMkLst>
        <pc:spChg chg="mod">
          <ac:chgData name="Sadie France" userId="S::s.france@uwtsd.ac.uk::b7d6a976-0449-421d-8e4f-ccb524b7ca6e" providerId="AD" clId="Web-{EE4B8F1F-94C1-79F9-993C-361499CBABA6}" dt="2024-06-27T09:15:38.160" v="15" actId="20577"/>
          <ac:spMkLst>
            <pc:docMk/>
            <pc:sldMk cId="349688803" sldId="289"/>
            <ac:spMk id="3" creationId="{143FCD00-C65A-06F5-2AAF-CB496E538262}"/>
          </ac:spMkLst>
        </pc:spChg>
      </pc:sldChg>
      <pc:sldChg chg="modSp">
        <pc:chgData name="Sadie France" userId="S::s.france@uwtsd.ac.uk::b7d6a976-0449-421d-8e4f-ccb524b7ca6e" providerId="AD" clId="Web-{EE4B8F1F-94C1-79F9-993C-361499CBABA6}" dt="2024-06-27T09:18:05.741" v="73" actId="20577"/>
        <pc:sldMkLst>
          <pc:docMk/>
          <pc:sldMk cId="1459433957" sldId="297"/>
        </pc:sldMkLst>
        <pc:graphicFrameChg chg="modGraphic">
          <ac:chgData name="Sadie France" userId="S::s.france@uwtsd.ac.uk::b7d6a976-0449-421d-8e4f-ccb524b7ca6e" providerId="AD" clId="Web-{EE4B8F1F-94C1-79F9-993C-361499CBABA6}" dt="2024-06-27T09:18:05.741" v="73" actId="20577"/>
          <ac:graphicFrameMkLst>
            <pc:docMk/>
            <pc:sldMk cId="1459433957" sldId="297"/>
            <ac:graphicFrameMk id="5" creationId="{00821288-657F-086F-A2F8-BA1622BBA9C0}"/>
          </ac:graphicFrameMkLst>
        </pc:graphicFrameChg>
      </pc:sldChg>
    </pc:docChg>
  </pc:docChgLst>
  <pc:docChgLst>
    <pc:chgData name="Sadie France" userId="S::s.france@uwtsd.ac.uk::b7d6a976-0449-421d-8e4f-ccb524b7ca6e" providerId="AD" clId="Web-{0D12C8E0-8AAC-7860-AE44-0840B7EB5A57}"/>
    <pc:docChg chg="addSld">
      <pc:chgData name="Sadie France" userId="S::s.france@uwtsd.ac.uk::b7d6a976-0449-421d-8e4f-ccb524b7ca6e" providerId="AD" clId="Web-{0D12C8E0-8AAC-7860-AE44-0840B7EB5A57}" dt="2024-10-14T07:16:29.893" v="0"/>
      <pc:docMkLst>
        <pc:docMk/>
      </pc:docMkLst>
      <pc:sldChg chg="add">
        <pc:chgData name="Sadie France" userId="S::s.france@uwtsd.ac.uk::b7d6a976-0449-421d-8e4f-ccb524b7ca6e" providerId="AD" clId="Web-{0D12C8E0-8AAC-7860-AE44-0840B7EB5A57}" dt="2024-10-14T07:16:29.893" v="0"/>
        <pc:sldMkLst>
          <pc:docMk/>
          <pc:sldMk cId="1054530305" sldId="263"/>
        </pc:sldMkLst>
      </pc:sldChg>
    </pc:docChg>
  </pc:docChgLst>
  <pc:docChgLst>
    <pc:chgData name="Sadie France" userId="S::s.france@uwtsd.ac.uk::b7d6a976-0449-421d-8e4f-ccb524b7ca6e" providerId="AD" clId="Web-{3AECA779-BE0F-4345-6023-6B100042987E}"/>
    <pc:docChg chg="modSld">
      <pc:chgData name="Sadie France" userId="S::s.france@uwtsd.ac.uk::b7d6a976-0449-421d-8e4f-ccb524b7ca6e" providerId="AD" clId="Web-{3AECA779-BE0F-4345-6023-6B100042987E}" dt="2024-10-14T07:41:00.959" v="56" actId="20577"/>
      <pc:docMkLst>
        <pc:docMk/>
      </pc:docMkLst>
      <pc:sldChg chg="modSp">
        <pc:chgData name="Sadie France" userId="S::s.france@uwtsd.ac.uk::b7d6a976-0449-421d-8e4f-ccb524b7ca6e" providerId="AD" clId="Web-{3AECA779-BE0F-4345-6023-6B100042987E}" dt="2024-10-14T07:41:00.959" v="56" actId="20577"/>
        <pc:sldMkLst>
          <pc:docMk/>
          <pc:sldMk cId="395418672" sldId="308"/>
        </pc:sldMkLst>
        <pc:spChg chg="mod">
          <ac:chgData name="Sadie France" userId="S::s.france@uwtsd.ac.uk::b7d6a976-0449-421d-8e4f-ccb524b7ca6e" providerId="AD" clId="Web-{3AECA779-BE0F-4345-6023-6B100042987E}" dt="2024-10-14T07:41:00.959" v="56" actId="20577"/>
          <ac:spMkLst>
            <pc:docMk/>
            <pc:sldMk cId="395418672" sldId="308"/>
            <ac:spMk id="3" creationId="{ACC4692F-25B2-B4E4-8401-0159EF01C964}"/>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6853FE-513B-4266-BDF1-BD87052D395D}"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2BA79042-4C16-4EC2-81BA-5225929DB603}">
      <dgm:prSet/>
      <dgm:spPr/>
      <dgm:t>
        <a:bodyPr/>
        <a:lstStyle/>
        <a:p>
          <a:r>
            <a:rPr lang="en-US"/>
            <a:t>Introduction</a:t>
          </a:r>
        </a:p>
      </dgm:t>
    </dgm:pt>
    <dgm:pt modelId="{B55DAA59-E4D1-49C2-9616-86BFBEA2CD73}" type="parTrans" cxnId="{193B8FB4-D689-411E-9F84-61F7D98A1AC3}">
      <dgm:prSet/>
      <dgm:spPr/>
      <dgm:t>
        <a:bodyPr/>
        <a:lstStyle/>
        <a:p>
          <a:endParaRPr lang="en-US"/>
        </a:p>
      </dgm:t>
    </dgm:pt>
    <dgm:pt modelId="{1DCA017C-3767-42BE-AD47-2CD7D47254A6}" type="sibTrans" cxnId="{193B8FB4-D689-411E-9F84-61F7D98A1AC3}">
      <dgm:prSet/>
      <dgm:spPr/>
      <dgm:t>
        <a:bodyPr/>
        <a:lstStyle/>
        <a:p>
          <a:endParaRPr lang="en-US"/>
        </a:p>
      </dgm:t>
    </dgm:pt>
    <dgm:pt modelId="{D2044583-E846-41CC-A5E6-5743F61298B4}">
      <dgm:prSet/>
      <dgm:spPr/>
      <dgm:t>
        <a:bodyPr/>
        <a:lstStyle/>
        <a:p>
          <a:r>
            <a:rPr lang="en-US"/>
            <a:t>Proposal statement and summary – what you’ll do and what the key points are</a:t>
          </a:r>
        </a:p>
      </dgm:t>
    </dgm:pt>
    <dgm:pt modelId="{BF3BEFE1-149F-4823-AAD8-E32924085205}" type="parTrans" cxnId="{8C295120-07A8-4F5D-813C-33B54AAC8AA4}">
      <dgm:prSet/>
      <dgm:spPr/>
      <dgm:t>
        <a:bodyPr/>
        <a:lstStyle/>
        <a:p>
          <a:endParaRPr lang="en-US"/>
        </a:p>
      </dgm:t>
    </dgm:pt>
    <dgm:pt modelId="{3101CF75-71AC-45A5-90D0-D2771113CF8F}" type="sibTrans" cxnId="{8C295120-07A8-4F5D-813C-33B54AAC8AA4}">
      <dgm:prSet/>
      <dgm:spPr/>
      <dgm:t>
        <a:bodyPr/>
        <a:lstStyle/>
        <a:p>
          <a:endParaRPr lang="en-US"/>
        </a:p>
      </dgm:t>
    </dgm:pt>
    <dgm:pt modelId="{55139597-31E4-4768-8133-698981629DED}">
      <dgm:prSet/>
      <dgm:spPr/>
      <dgm:t>
        <a:bodyPr/>
        <a:lstStyle/>
        <a:p>
          <a:r>
            <a:rPr lang="en-US"/>
            <a:t>Main body</a:t>
          </a:r>
        </a:p>
      </dgm:t>
    </dgm:pt>
    <dgm:pt modelId="{CCEDB433-A816-4160-B2C6-D57D8120D567}" type="parTrans" cxnId="{A43950B2-760B-499C-847C-5AB19473BA7A}">
      <dgm:prSet/>
      <dgm:spPr/>
      <dgm:t>
        <a:bodyPr/>
        <a:lstStyle/>
        <a:p>
          <a:endParaRPr lang="en-US"/>
        </a:p>
      </dgm:t>
    </dgm:pt>
    <dgm:pt modelId="{7BC06711-DC23-4B7D-8F1B-A46A49F73795}" type="sibTrans" cxnId="{A43950B2-760B-499C-847C-5AB19473BA7A}">
      <dgm:prSet/>
      <dgm:spPr/>
      <dgm:t>
        <a:bodyPr/>
        <a:lstStyle/>
        <a:p>
          <a:endParaRPr lang="en-US"/>
        </a:p>
      </dgm:t>
    </dgm:pt>
    <dgm:pt modelId="{B508AF2E-2E8F-4E0A-80E3-779636D470C0}">
      <dgm:prSet/>
      <dgm:spPr/>
      <dgm:t>
        <a:bodyPr/>
        <a:lstStyle/>
        <a:p>
          <a:r>
            <a:rPr lang="en-US"/>
            <a:t>Paragraphs</a:t>
          </a:r>
        </a:p>
      </dgm:t>
    </dgm:pt>
    <dgm:pt modelId="{26AFAFD5-7D4B-4B65-891C-B993253B62F9}" type="parTrans" cxnId="{5F331AC6-560F-41C1-B3A4-BF9DD1845DDC}">
      <dgm:prSet/>
      <dgm:spPr/>
      <dgm:t>
        <a:bodyPr/>
        <a:lstStyle/>
        <a:p>
          <a:endParaRPr lang="en-US"/>
        </a:p>
      </dgm:t>
    </dgm:pt>
    <dgm:pt modelId="{106A262F-C992-4350-894A-D53565F815E5}" type="sibTrans" cxnId="{5F331AC6-560F-41C1-B3A4-BF9DD1845DDC}">
      <dgm:prSet/>
      <dgm:spPr/>
      <dgm:t>
        <a:bodyPr/>
        <a:lstStyle/>
        <a:p>
          <a:endParaRPr lang="en-US"/>
        </a:p>
      </dgm:t>
    </dgm:pt>
    <dgm:pt modelId="{29D09EBC-7712-4995-A979-5B9F50FE3837}">
      <dgm:prSet/>
      <dgm:spPr/>
      <dgm:t>
        <a:bodyPr/>
        <a:lstStyle/>
        <a:p>
          <a:r>
            <a:rPr lang="en-US"/>
            <a:t>Knowledge and understanding</a:t>
          </a:r>
        </a:p>
      </dgm:t>
    </dgm:pt>
    <dgm:pt modelId="{C16899CA-E9BC-45EC-9664-6E3748311F84}" type="parTrans" cxnId="{0CBDACFE-719A-4FCE-9446-53020B37882F}">
      <dgm:prSet/>
      <dgm:spPr/>
      <dgm:t>
        <a:bodyPr/>
        <a:lstStyle/>
        <a:p>
          <a:endParaRPr lang="en-US"/>
        </a:p>
      </dgm:t>
    </dgm:pt>
    <dgm:pt modelId="{025BF056-2298-4C01-BFBD-36A118F1E6D2}" type="sibTrans" cxnId="{0CBDACFE-719A-4FCE-9446-53020B37882F}">
      <dgm:prSet/>
      <dgm:spPr/>
      <dgm:t>
        <a:bodyPr/>
        <a:lstStyle/>
        <a:p>
          <a:endParaRPr lang="en-US"/>
        </a:p>
      </dgm:t>
    </dgm:pt>
    <dgm:pt modelId="{14A21A1C-D450-4C82-A40B-E5DDBDC9B3D7}">
      <dgm:prSet/>
      <dgm:spPr/>
      <dgm:t>
        <a:bodyPr/>
        <a:lstStyle/>
        <a:p>
          <a:r>
            <a:rPr lang="en-US"/>
            <a:t>Examples</a:t>
          </a:r>
        </a:p>
      </dgm:t>
    </dgm:pt>
    <dgm:pt modelId="{FB3338AB-B745-45F6-8654-A8AF1820AAF5}" type="parTrans" cxnId="{9263F651-4F55-41DB-86D7-0A6E8D0AB1C5}">
      <dgm:prSet/>
      <dgm:spPr/>
      <dgm:t>
        <a:bodyPr/>
        <a:lstStyle/>
        <a:p>
          <a:endParaRPr lang="en-US"/>
        </a:p>
      </dgm:t>
    </dgm:pt>
    <dgm:pt modelId="{A789E95A-1BE0-4F28-9CF2-E883467E57BC}" type="sibTrans" cxnId="{9263F651-4F55-41DB-86D7-0A6E8D0AB1C5}">
      <dgm:prSet/>
      <dgm:spPr/>
      <dgm:t>
        <a:bodyPr/>
        <a:lstStyle/>
        <a:p>
          <a:endParaRPr lang="en-US"/>
        </a:p>
      </dgm:t>
    </dgm:pt>
    <dgm:pt modelId="{6E306FE4-93C0-4B27-A333-9B4F6C27F718}">
      <dgm:prSet/>
      <dgm:spPr/>
      <dgm:t>
        <a:bodyPr/>
        <a:lstStyle/>
        <a:p>
          <a:r>
            <a:rPr lang="en-US"/>
            <a:t>Conclusion</a:t>
          </a:r>
        </a:p>
      </dgm:t>
    </dgm:pt>
    <dgm:pt modelId="{53FB259A-FAD7-43A2-A9F0-74DFD9617ECA}" type="parTrans" cxnId="{931D9768-1478-4BD9-9AE8-16EA7B86A1C7}">
      <dgm:prSet/>
      <dgm:spPr/>
      <dgm:t>
        <a:bodyPr/>
        <a:lstStyle/>
        <a:p>
          <a:endParaRPr lang="en-US"/>
        </a:p>
      </dgm:t>
    </dgm:pt>
    <dgm:pt modelId="{F269798B-F9F3-4ED4-8B4C-732D039B54B9}" type="sibTrans" cxnId="{931D9768-1478-4BD9-9AE8-16EA7B86A1C7}">
      <dgm:prSet/>
      <dgm:spPr/>
      <dgm:t>
        <a:bodyPr/>
        <a:lstStyle/>
        <a:p>
          <a:endParaRPr lang="en-US"/>
        </a:p>
      </dgm:t>
    </dgm:pt>
    <dgm:pt modelId="{A670CFA9-E2FE-4AE6-A0BB-B5FDC8854C27}">
      <dgm:prSet/>
      <dgm:spPr/>
      <dgm:t>
        <a:bodyPr/>
        <a:lstStyle/>
        <a:p>
          <a:r>
            <a:rPr lang="en-US"/>
            <a:t>Summarise key points and tie arguments together</a:t>
          </a:r>
        </a:p>
      </dgm:t>
    </dgm:pt>
    <dgm:pt modelId="{3738F6BB-DD36-4021-AE7F-F0E2B72E9CFA}" type="parTrans" cxnId="{29A006FF-F473-45FE-B858-E50DFF6D46A5}">
      <dgm:prSet/>
      <dgm:spPr/>
      <dgm:t>
        <a:bodyPr/>
        <a:lstStyle/>
        <a:p>
          <a:endParaRPr lang="en-US"/>
        </a:p>
      </dgm:t>
    </dgm:pt>
    <dgm:pt modelId="{0C402327-C022-4720-8D81-B69E470558A7}" type="sibTrans" cxnId="{29A006FF-F473-45FE-B858-E50DFF6D46A5}">
      <dgm:prSet/>
      <dgm:spPr/>
      <dgm:t>
        <a:bodyPr/>
        <a:lstStyle/>
        <a:p>
          <a:endParaRPr lang="en-US"/>
        </a:p>
      </dgm:t>
    </dgm:pt>
    <dgm:pt modelId="{EE664711-5680-49CE-B509-E95DF5A28736}" type="pres">
      <dgm:prSet presAssocID="{7E6853FE-513B-4266-BDF1-BD87052D395D}" presName="linear" presStyleCnt="0">
        <dgm:presLayoutVars>
          <dgm:dir/>
          <dgm:animLvl val="lvl"/>
          <dgm:resizeHandles val="exact"/>
        </dgm:presLayoutVars>
      </dgm:prSet>
      <dgm:spPr/>
    </dgm:pt>
    <dgm:pt modelId="{B8585702-0E37-4DD7-825A-347B1ED620A0}" type="pres">
      <dgm:prSet presAssocID="{2BA79042-4C16-4EC2-81BA-5225929DB603}" presName="parentLin" presStyleCnt="0"/>
      <dgm:spPr/>
    </dgm:pt>
    <dgm:pt modelId="{7A5DCE00-FF1B-422F-A54F-94CB910F8440}" type="pres">
      <dgm:prSet presAssocID="{2BA79042-4C16-4EC2-81BA-5225929DB603}" presName="parentLeftMargin" presStyleLbl="node1" presStyleIdx="0" presStyleCnt="3"/>
      <dgm:spPr/>
    </dgm:pt>
    <dgm:pt modelId="{6B2DC42F-A63B-4354-8C3B-DE4FB1A9D826}" type="pres">
      <dgm:prSet presAssocID="{2BA79042-4C16-4EC2-81BA-5225929DB603}" presName="parentText" presStyleLbl="node1" presStyleIdx="0" presStyleCnt="3">
        <dgm:presLayoutVars>
          <dgm:chMax val="0"/>
          <dgm:bulletEnabled val="1"/>
        </dgm:presLayoutVars>
      </dgm:prSet>
      <dgm:spPr/>
    </dgm:pt>
    <dgm:pt modelId="{F1AB5946-5078-4E1A-830D-6724AD89F391}" type="pres">
      <dgm:prSet presAssocID="{2BA79042-4C16-4EC2-81BA-5225929DB603}" presName="negativeSpace" presStyleCnt="0"/>
      <dgm:spPr/>
    </dgm:pt>
    <dgm:pt modelId="{C710600E-A381-4CA7-8422-5AD3EAB603C4}" type="pres">
      <dgm:prSet presAssocID="{2BA79042-4C16-4EC2-81BA-5225929DB603}" presName="childText" presStyleLbl="conFgAcc1" presStyleIdx="0" presStyleCnt="3">
        <dgm:presLayoutVars>
          <dgm:bulletEnabled val="1"/>
        </dgm:presLayoutVars>
      </dgm:prSet>
      <dgm:spPr/>
    </dgm:pt>
    <dgm:pt modelId="{B66A9A6F-72C4-4E97-97DE-5C88C1B78239}" type="pres">
      <dgm:prSet presAssocID="{1DCA017C-3767-42BE-AD47-2CD7D47254A6}" presName="spaceBetweenRectangles" presStyleCnt="0"/>
      <dgm:spPr/>
    </dgm:pt>
    <dgm:pt modelId="{992A7923-9B58-4F73-B742-1D6113EFE21A}" type="pres">
      <dgm:prSet presAssocID="{55139597-31E4-4768-8133-698981629DED}" presName="parentLin" presStyleCnt="0"/>
      <dgm:spPr/>
    </dgm:pt>
    <dgm:pt modelId="{DCB4281D-F498-4F8C-894C-ECAF062C6384}" type="pres">
      <dgm:prSet presAssocID="{55139597-31E4-4768-8133-698981629DED}" presName="parentLeftMargin" presStyleLbl="node1" presStyleIdx="0" presStyleCnt="3"/>
      <dgm:spPr/>
    </dgm:pt>
    <dgm:pt modelId="{FDF8FB93-8507-4232-9D99-C191EF5218A2}" type="pres">
      <dgm:prSet presAssocID="{55139597-31E4-4768-8133-698981629DED}" presName="parentText" presStyleLbl="node1" presStyleIdx="1" presStyleCnt="3">
        <dgm:presLayoutVars>
          <dgm:chMax val="0"/>
          <dgm:bulletEnabled val="1"/>
        </dgm:presLayoutVars>
      </dgm:prSet>
      <dgm:spPr/>
    </dgm:pt>
    <dgm:pt modelId="{F1D793EC-7EC6-4FDB-A054-805C4EF5FF71}" type="pres">
      <dgm:prSet presAssocID="{55139597-31E4-4768-8133-698981629DED}" presName="negativeSpace" presStyleCnt="0"/>
      <dgm:spPr/>
    </dgm:pt>
    <dgm:pt modelId="{F28D89EA-D6B6-4EE1-972D-C7F80FC7630A}" type="pres">
      <dgm:prSet presAssocID="{55139597-31E4-4768-8133-698981629DED}" presName="childText" presStyleLbl="conFgAcc1" presStyleIdx="1" presStyleCnt="3">
        <dgm:presLayoutVars>
          <dgm:bulletEnabled val="1"/>
        </dgm:presLayoutVars>
      </dgm:prSet>
      <dgm:spPr/>
    </dgm:pt>
    <dgm:pt modelId="{CC3E308C-1FA4-4035-801E-9A99345996EA}" type="pres">
      <dgm:prSet presAssocID="{7BC06711-DC23-4B7D-8F1B-A46A49F73795}" presName="spaceBetweenRectangles" presStyleCnt="0"/>
      <dgm:spPr/>
    </dgm:pt>
    <dgm:pt modelId="{1C49E66A-8387-4D6F-92F6-3BC8C9F0CC5B}" type="pres">
      <dgm:prSet presAssocID="{6E306FE4-93C0-4B27-A333-9B4F6C27F718}" presName="parentLin" presStyleCnt="0"/>
      <dgm:spPr/>
    </dgm:pt>
    <dgm:pt modelId="{3A66F1C5-ACDC-4CFB-BC59-AE64E8EE1CB5}" type="pres">
      <dgm:prSet presAssocID="{6E306FE4-93C0-4B27-A333-9B4F6C27F718}" presName="parentLeftMargin" presStyleLbl="node1" presStyleIdx="1" presStyleCnt="3"/>
      <dgm:spPr/>
    </dgm:pt>
    <dgm:pt modelId="{2018DD0C-77BF-49FD-B99E-B4B261840032}" type="pres">
      <dgm:prSet presAssocID="{6E306FE4-93C0-4B27-A333-9B4F6C27F718}" presName="parentText" presStyleLbl="node1" presStyleIdx="2" presStyleCnt="3">
        <dgm:presLayoutVars>
          <dgm:chMax val="0"/>
          <dgm:bulletEnabled val="1"/>
        </dgm:presLayoutVars>
      </dgm:prSet>
      <dgm:spPr/>
    </dgm:pt>
    <dgm:pt modelId="{99F8318F-075D-4C19-98F5-6C60979EC7DF}" type="pres">
      <dgm:prSet presAssocID="{6E306FE4-93C0-4B27-A333-9B4F6C27F718}" presName="negativeSpace" presStyleCnt="0"/>
      <dgm:spPr/>
    </dgm:pt>
    <dgm:pt modelId="{BEF7F4B9-4CF5-404B-B5E4-62D6DA014F46}" type="pres">
      <dgm:prSet presAssocID="{6E306FE4-93C0-4B27-A333-9B4F6C27F718}" presName="childText" presStyleLbl="conFgAcc1" presStyleIdx="2" presStyleCnt="3">
        <dgm:presLayoutVars>
          <dgm:bulletEnabled val="1"/>
        </dgm:presLayoutVars>
      </dgm:prSet>
      <dgm:spPr/>
    </dgm:pt>
  </dgm:ptLst>
  <dgm:cxnLst>
    <dgm:cxn modelId="{8EADD90D-EE2B-4A34-B97B-F7694AB95CBA}" type="presOf" srcId="{55139597-31E4-4768-8133-698981629DED}" destId="{FDF8FB93-8507-4232-9D99-C191EF5218A2}" srcOrd="1" destOrd="0" presId="urn:microsoft.com/office/officeart/2005/8/layout/list1"/>
    <dgm:cxn modelId="{45051A19-BB0B-44A9-A5DB-33335C00970B}" type="presOf" srcId="{6E306FE4-93C0-4B27-A333-9B4F6C27F718}" destId="{3A66F1C5-ACDC-4CFB-BC59-AE64E8EE1CB5}" srcOrd="0" destOrd="0" presId="urn:microsoft.com/office/officeart/2005/8/layout/list1"/>
    <dgm:cxn modelId="{8C295120-07A8-4F5D-813C-33B54AAC8AA4}" srcId="{2BA79042-4C16-4EC2-81BA-5225929DB603}" destId="{D2044583-E846-41CC-A5E6-5743F61298B4}" srcOrd="0" destOrd="0" parTransId="{BF3BEFE1-149F-4823-AAD8-E32924085205}" sibTransId="{3101CF75-71AC-45A5-90D0-D2771113CF8F}"/>
    <dgm:cxn modelId="{A9D7DB20-4065-45F8-82C7-9CE9910A9989}" type="presOf" srcId="{14A21A1C-D450-4C82-A40B-E5DDBDC9B3D7}" destId="{F28D89EA-D6B6-4EE1-972D-C7F80FC7630A}" srcOrd="0" destOrd="2" presId="urn:microsoft.com/office/officeart/2005/8/layout/list1"/>
    <dgm:cxn modelId="{CAFF9168-76AD-43CD-BB4B-A27C98BA4BEA}" type="presOf" srcId="{B508AF2E-2E8F-4E0A-80E3-779636D470C0}" destId="{F28D89EA-D6B6-4EE1-972D-C7F80FC7630A}" srcOrd="0" destOrd="0" presId="urn:microsoft.com/office/officeart/2005/8/layout/list1"/>
    <dgm:cxn modelId="{931D9768-1478-4BD9-9AE8-16EA7B86A1C7}" srcId="{7E6853FE-513B-4266-BDF1-BD87052D395D}" destId="{6E306FE4-93C0-4B27-A333-9B4F6C27F718}" srcOrd="2" destOrd="0" parTransId="{53FB259A-FAD7-43A2-A9F0-74DFD9617ECA}" sibTransId="{F269798B-F9F3-4ED4-8B4C-732D039B54B9}"/>
    <dgm:cxn modelId="{EDD7846A-EF56-4AE0-AAF6-92BBCB980358}" type="presOf" srcId="{A670CFA9-E2FE-4AE6-A0BB-B5FDC8854C27}" destId="{BEF7F4B9-4CF5-404B-B5E4-62D6DA014F46}" srcOrd="0" destOrd="0" presId="urn:microsoft.com/office/officeart/2005/8/layout/list1"/>
    <dgm:cxn modelId="{EBCEEE50-380B-476C-B75C-F76D0783C62D}" type="presOf" srcId="{7E6853FE-513B-4266-BDF1-BD87052D395D}" destId="{EE664711-5680-49CE-B509-E95DF5A28736}" srcOrd="0" destOrd="0" presId="urn:microsoft.com/office/officeart/2005/8/layout/list1"/>
    <dgm:cxn modelId="{9263F651-4F55-41DB-86D7-0A6E8D0AB1C5}" srcId="{55139597-31E4-4768-8133-698981629DED}" destId="{14A21A1C-D450-4C82-A40B-E5DDBDC9B3D7}" srcOrd="2" destOrd="0" parTransId="{FB3338AB-B745-45F6-8654-A8AF1820AAF5}" sibTransId="{A789E95A-1BE0-4F28-9CF2-E883467E57BC}"/>
    <dgm:cxn modelId="{2E655C80-7FB4-4399-A606-5F694F511364}" type="presOf" srcId="{29D09EBC-7712-4995-A979-5B9F50FE3837}" destId="{F28D89EA-D6B6-4EE1-972D-C7F80FC7630A}" srcOrd="0" destOrd="1" presId="urn:microsoft.com/office/officeart/2005/8/layout/list1"/>
    <dgm:cxn modelId="{6D8ACB87-F331-4159-861D-311C2DD26940}" type="presOf" srcId="{55139597-31E4-4768-8133-698981629DED}" destId="{DCB4281D-F498-4F8C-894C-ECAF062C6384}" srcOrd="0" destOrd="0" presId="urn:microsoft.com/office/officeart/2005/8/layout/list1"/>
    <dgm:cxn modelId="{1F8B07B1-F8E6-4B83-9670-A30B030A09CF}" type="presOf" srcId="{2BA79042-4C16-4EC2-81BA-5225929DB603}" destId="{6B2DC42F-A63B-4354-8C3B-DE4FB1A9D826}" srcOrd="1" destOrd="0" presId="urn:microsoft.com/office/officeart/2005/8/layout/list1"/>
    <dgm:cxn modelId="{A43950B2-760B-499C-847C-5AB19473BA7A}" srcId="{7E6853FE-513B-4266-BDF1-BD87052D395D}" destId="{55139597-31E4-4768-8133-698981629DED}" srcOrd="1" destOrd="0" parTransId="{CCEDB433-A816-4160-B2C6-D57D8120D567}" sibTransId="{7BC06711-DC23-4B7D-8F1B-A46A49F73795}"/>
    <dgm:cxn modelId="{193B8FB4-D689-411E-9F84-61F7D98A1AC3}" srcId="{7E6853FE-513B-4266-BDF1-BD87052D395D}" destId="{2BA79042-4C16-4EC2-81BA-5225929DB603}" srcOrd="0" destOrd="0" parTransId="{B55DAA59-E4D1-49C2-9616-86BFBEA2CD73}" sibTransId="{1DCA017C-3767-42BE-AD47-2CD7D47254A6}"/>
    <dgm:cxn modelId="{7644A0BA-264D-4D2B-B39A-B789C26A1D6B}" type="presOf" srcId="{2BA79042-4C16-4EC2-81BA-5225929DB603}" destId="{7A5DCE00-FF1B-422F-A54F-94CB910F8440}" srcOrd="0" destOrd="0" presId="urn:microsoft.com/office/officeart/2005/8/layout/list1"/>
    <dgm:cxn modelId="{5F331AC6-560F-41C1-B3A4-BF9DD1845DDC}" srcId="{55139597-31E4-4768-8133-698981629DED}" destId="{B508AF2E-2E8F-4E0A-80E3-779636D470C0}" srcOrd="0" destOrd="0" parTransId="{26AFAFD5-7D4B-4B65-891C-B993253B62F9}" sibTransId="{106A262F-C992-4350-894A-D53565F815E5}"/>
    <dgm:cxn modelId="{2B4271F1-54D4-4B32-AB13-1025579CF100}" type="presOf" srcId="{D2044583-E846-41CC-A5E6-5743F61298B4}" destId="{C710600E-A381-4CA7-8422-5AD3EAB603C4}" srcOrd="0" destOrd="0" presId="urn:microsoft.com/office/officeart/2005/8/layout/list1"/>
    <dgm:cxn modelId="{57BC92FA-B3FE-4B90-AB3F-E9A2591EB69B}" type="presOf" srcId="{6E306FE4-93C0-4B27-A333-9B4F6C27F718}" destId="{2018DD0C-77BF-49FD-B99E-B4B261840032}" srcOrd="1" destOrd="0" presId="urn:microsoft.com/office/officeart/2005/8/layout/list1"/>
    <dgm:cxn modelId="{0CBDACFE-719A-4FCE-9446-53020B37882F}" srcId="{55139597-31E4-4768-8133-698981629DED}" destId="{29D09EBC-7712-4995-A979-5B9F50FE3837}" srcOrd="1" destOrd="0" parTransId="{C16899CA-E9BC-45EC-9664-6E3748311F84}" sibTransId="{025BF056-2298-4C01-BFBD-36A118F1E6D2}"/>
    <dgm:cxn modelId="{29A006FF-F473-45FE-B858-E50DFF6D46A5}" srcId="{6E306FE4-93C0-4B27-A333-9B4F6C27F718}" destId="{A670CFA9-E2FE-4AE6-A0BB-B5FDC8854C27}" srcOrd="0" destOrd="0" parTransId="{3738F6BB-DD36-4021-AE7F-F0E2B72E9CFA}" sibTransId="{0C402327-C022-4720-8D81-B69E470558A7}"/>
    <dgm:cxn modelId="{F9A2035A-9A14-4A7A-BFEF-4517F9123B03}" type="presParOf" srcId="{EE664711-5680-49CE-B509-E95DF5A28736}" destId="{B8585702-0E37-4DD7-825A-347B1ED620A0}" srcOrd="0" destOrd="0" presId="urn:microsoft.com/office/officeart/2005/8/layout/list1"/>
    <dgm:cxn modelId="{E3F45A0A-B5B0-47DA-BF48-1307F7BB754F}" type="presParOf" srcId="{B8585702-0E37-4DD7-825A-347B1ED620A0}" destId="{7A5DCE00-FF1B-422F-A54F-94CB910F8440}" srcOrd="0" destOrd="0" presId="urn:microsoft.com/office/officeart/2005/8/layout/list1"/>
    <dgm:cxn modelId="{B2B8472D-8262-4B51-8541-50E9B5BF3E29}" type="presParOf" srcId="{B8585702-0E37-4DD7-825A-347B1ED620A0}" destId="{6B2DC42F-A63B-4354-8C3B-DE4FB1A9D826}" srcOrd="1" destOrd="0" presId="urn:microsoft.com/office/officeart/2005/8/layout/list1"/>
    <dgm:cxn modelId="{D5391E68-D00C-477F-AE40-9C0E9384FD6D}" type="presParOf" srcId="{EE664711-5680-49CE-B509-E95DF5A28736}" destId="{F1AB5946-5078-4E1A-830D-6724AD89F391}" srcOrd="1" destOrd="0" presId="urn:microsoft.com/office/officeart/2005/8/layout/list1"/>
    <dgm:cxn modelId="{1A511D7F-F5C2-49C0-B154-93CCACA19D6B}" type="presParOf" srcId="{EE664711-5680-49CE-B509-E95DF5A28736}" destId="{C710600E-A381-4CA7-8422-5AD3EAB603C4}" srcOrd="2" destOrd="0" presId="urn:microsoft.com/office/officeart/2005/8/layout/list1"/>
    <dgm:cxn modelId="{D9E9FD18-C36E-42B5-AD03-E7C3BC6200BD}" type="presParOf" srcId="{EE664711-5680-49CE-B509-E95DF5A28736}" destId="{B66A9A6F-72C4-4E97-97DE-5C88C1B78239}" srcOrd="3" destOrd="0" presId="urn:microsoft.com/office/officeart/2005/8/layout/list1"/>
    <dgm:cxn modelId="{E04AB9AD-72A5-455A-81E1-725D518E4B74}" type="presParOf" srcId="{EE664711-5680-49CE-B509-E95DF5A28736}" destId="{992A7923-9B58-4F73-B742-1D6113EFE21A}" srcOrd="4" destOrd="0" presId="urn:microsoft.com/office/officeart/2005/8/layout/list1"/>
    <dgm:cxn modelId="{83890977-6DC0-4392-AABA-32652819038F}" type="presParOf" srcId="{992A7923-9B58-4F73-B742-1D6113EFE21A}" destId="{DCB4281D-F498-4F8C-894C-ECAF062C6384}" srcOrd="0" destOrd="0" presId="urn:microsoft.com/office/officeart/2005/8/layout/list1"/>
    <dgm:cxn modelId="{DB021366-2512-44E0-AB2D-90CB5AF671B3}" type="presParOf" srcId="{992A7923-9B58-4F73-B742-1D6113EFE21A}" destId="{FDF8FB93-8507-4232-9D99-C191EF5218A2}" srcOrd="1" destOrd="0" presId="urn:microsoft.com/office/officeart/2005/8/layout/list1"/>
    <dgm:cxn modelId="{2C798442-D78E-431E-ADA4-8C20F40498FD}" type="presParOf" srcId="{EE664711-5680-49CE-B509-E95DF5A28736}" destId="{F1D793EC-7EC6-4FDB-A054-805C4EF5FF71}" srcOrd="5" destOrd="0" presId="urn:microsoft.com/office/officeart/2005/8/layout/list1"/>
    <dgm:cxn modelId="{448FA55B-9480-4427-842F-9156E89C5E3B}" type="presParOf" srcId="{EE664711-5680-49CE-B509-E95DF5A28736}" destId="{F28D89EA-D6B6-4EE1-972D-C7F80FC7630A}" srcOrd="6" destOrd="0" presId="urn:microsoft.com/office/officeart/2005/8/layout/list1"/>
    <dgm:cxn modelId="{23DD2EC0-C055-46E6-B2C3-9460D1C953FD}" type="presParOf" srcId="{EE664711-5680-49CE-B509-E95DF5A28736}" destId="{CC3E308C-1FA4-4035-801E-9A99345996EA}" srcOrd="7" destOrd="0" presId="urn:microsoft.com/office/officeart/2005/8/layout/list1"/>
    <dgm:cxn modelId="{65A0C31B-237C-44BF-AD05-CAEB6A586ED8}" type="presParOf" srcId="{EE664711-5680-49CE-B509-E95DF5A28736}" destId="{1C49E66A-8387-4D6F-92F6-3BC8C9F0CC5B}" srcOrd="8" destOrd="0" presId="urn:microsoft.com/office/officeart/2005/8/layout/list1"/>
    <dgm:cxn modelId="{29CBBF82-50E0-421B-8A6A-C51731E0537D}" type="presParOf" srcId="{1C49E66A-8387-4D6F-92F6-3BC8C9F0CC5B}" destId="{3A66F1C5-ACDC-4CFB-BC59-AE64E8EE1CB5}" srcOrd="0" destOrd="0" presId="urn:microsoft.com/office/officeart/2005/8/layout/list1"/>
    <dgm:cxn modelId="{30E99FE9-8F7C-4912-9CA6-91F31E1120A4}" type="presParOf" srcId="{1C49E66A-8387-4D6F-92F6-3BC8C9F0CC5B}" destId="{2018DD0C-77BF-49FD-B99E-B4B261840032}" srcOrd="1" destOrd="0" presId="urn:microsoft.com/office/officeart/2005/8/layout/list1"/>
    <dgm:cxn modelId="{317506ED-8333-452F-8EE1-58EAF8AFB4D8}" type="presParOf" srcId="{EE664711-5680-49CE-B509-E95DF5A28736}" destId="{99F8318F-075D-4C19-98F5-6C60979EC7DF}" srcOrd="9" destOrd="0" presId="urn:microsoft.com/office/officeart/2005/8/layout/list1"/>
    <dgm:cxn modelId="{80205B12-CB5B-4996-A940-953460AE095C}" type="presParOf" srcId="{EE664711-5680-49CE-B509-E95DF5A28736}" destId="{BEF7F4B9-4CF5-404B-B5E4-62D6DA014F4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A7EDED-D86A-45D5-83C1-9969D6B5F7B0}" type="doc">
      <dgm:prSet loTypeId="urn:microsoft.com/office/officeart/2016/7/layout/VerticalDownArrowProcess" loCatId="process" qsTypeId="urn:microsoft.com/office/officeart/2005/8/quickstyle/simple1" qsCatId="simple" csTypeId="urn:microsoft.com/office/officeart/2005/8/colors/accent5_2" csCatId="accent5"/>
      <dgm:spPr/>
      <dgm:t>
        <a:bodyPr/>
        <a:lstStyle/>
        <a:p>
          <a:endParaRPr lang="en-US"/>
        </a:p>
      </dgm:t>
    </dgm:pt>
    <dgm:pt modelId="{1AC5FA80-513C-49D7-AE6D-03C4C18FFE60}">
      <dgm:prSet/>
      <dgm:spPr/>
      <dgm:t>
        <a:bodyPr/>
        <a:lstStyle/>
        <a:p>
          <a:r>
            <a:rPr lang="en-US" b="1" u="sng" dirty="0"/>
            <a:t>Analysis</a:t>
          </a:r>
          <a:r>
            <a:rPr lang="en-US" u="sng" dirty="0"/>
            <a:t>:</a:t>
          </a:r>
          <a:endParaRPr lang="en-US" dirty="0"/>
        </a:p>
      </dgm:t>
    </dgm:pt>
    <dgm:pt modelId="{3ED9DC85-7B36-4124-B048-5C27A8005C0C}" type="parTrans" cxnId="{522AB762-F2DF-4B67-9D62-C5B9E2F65ADA}">
      <dgm:prSet/>
      <dgm:spPr/>
      <dgm:t>
        <a:bodyPr/>
        <a:lstStyle/>
        <a:p>
          <a:endParaRPr lang="en-US"/>
        </a:p>
      </dgm:t>
    </dgm:pt>
    <dgm:pt modelId="{27449461-03A5-47BA-B8B2-8284E11ECC9E}" type="sibTrans" cxnId="{522AB762-F2DF-4B67-9D62-C5B9E2F65ADA}">
      <dgm:prSet/>
      <dgm:spPr/>
      <dgm:t>
        <a:bodyPr/>
        <a:lstStyle/>
        <a:p>
          <a:endParaRPr lang="en-US"/>
        </a:p>
      </dgm:t>
    </dgm:pt>
    <dgm:pt modelId="{E5C4C720-BC17-4D7C-88E9-299F8089F13B}">
      <dgm:prSet/>
      <dgm:spPr/>
      <dgm:t>
        <a:bodyPr/>
        <a:lstStyle/>
        <a:p>
          <a:r>
            <a:rPr lang="en-US" b="1" dirty="0"/>
            <a:t>Understanding the Structure</a:t>
          </a:r>
          <a:r>
            <a:rPr lang="en-US" dirty="0"/>
            <a:t>: Identifying the main arguments, claims, and evidence presented.</a:t>
          </a:r>
        </a:p>
      </dgm:t>
    </dgm:pt>
    <dgm:pt modelId="{86FF1CB5-D354-4159-85F1-2B826497F00A}" type="parTrans" cxnId="{A2668CEE-632F-4692-97F2-E11369136A55}">
      <dgm:prSet/>
      <dgm:spPr/>
      <dgm:t>
        <a:bodyPr/>
        <a:lstStyle/>
        <a:p>
          <a:endParaRPr lang="en-US"/>
        </a:p>
      </dgm:t>
    </dgm:pt>
    <dgm:pt modelId="{1E138966-9EB6-4AD5-A371-56873794C661}" type="sibTrans" cxnId="{A2668CEE-632F-4692-97F2-E11369136A55}">
      <dgm:prSet/>
      <dgm:spPr/>
      <dgm:t>
        <a:bodyPr/>
        <a:lstStyle/>
        <a:p>
          <a:endParaRPr lang="en-US"/>
        </a:p>
      </dgm:t>
    </dgm:pt>
    <dgm:pt modelId="{D167B999-E983-4CE7-BE89-3E01D247E4CB}">
      <dgm:prSet/>
      <dgm:spPr/>
      <dgm:t>
        <a:bodyPr/>
        <a:lstStyle/>
        <a:p>
          <a:r>
            <a:rPr lang="en-US" b="1" dirty="0"/>
            <a:t>Identifying Purpose and Audience</a:t>
          </a:r>
          <a:r>
            <a:rPr lang="en-US" dirty="0"/>
            <a:t>: Understanding why the text was written and who it is intended for. Who is the author and why?</a:t>
          </a:r>
        </a:p>
      </dgm:t>
    </dgm:pt>
    <dgm:pt modelId="{BD25AE19-DB3E-4E5D-9412-41EAE808B023}" type="parTrans" cxnId="{F9A1687F-118A-4C00-8A6B-09F8289C5933}">
      <dgm:prSet/>
      <dgm:spPr/>
      <dgm:t>
        <a:bodyPr/>
        <a:lstStyle/>
        <a:p>
          <a:endParaRPr lang="en-US"/>
        </a:p>
      </dgm:t>
    </dgm:pt>
    <dgm:pt modelId="{9931A387-A7D3-4531-B473-ADD371B706D6}" type="sibTrans" cxnId="{F9A1687F-118A-4C00-8A6B-09F8289C5933}">
      <dgm:prSet/>
      <dgm:spPr/>
      <dgm:t>
        <a:bodyPr/>
        <a:lstStyle/>
        <a:p>
          <a:endParaRPr lang="en-US"/>
        </a:p>
      </dgm:t>
    </dgm:pt>
    <dgm:pt modelId="{10ADF4EC-F0B5-4EEE-B63E-859287064DFF}">
      <dgm:prSet/>
      <dgm:spPr/>
      <dgm:t>
        <a:bodyPr/>
        <a:lstStyle/>
        <a:p>
          <a:r>
            <a:rPr lang="en-US" b="1" u="sng" dirty="0"/>
            <a:t>Evaluation</a:t>
          </a:r>
          <a:r>
            <a:rPr lang="en-US" u="sng" dirty="0"/>
            <a:t>:</a:t>
          </a:r>
          <a:endParaRPr lang="en-US" dirty="0"/>
        </a:p>
      </dgm:t>
    </dgm:pt>
    <dgm:pt modelId="{1E0DB84D-26B7-4B25-B1E8-7DEB75BE9540}" type="parTrans" cxnId="{303B4E02-2C2B-4FA9-8DEE-3E1688466B13}">
      <dgm:prSet/>
      <dgm:spPr/>
      <dgm:t>
        <a:bodyPr/>
        <a:lstStyle/>
        <a:p>
          <a:endParaRPr lang="en-US"/>
        </a:p>
      </dgm:t>
    </dgm:pt>
    <dgm:pt modelId="{402E358E-555A-408A-8D5C-0308B06DA327}" type="sibTrans" cxnId="{303B4E02-2C2B-4FA9-8DEE-3E1688466B13}">
      <dgm:prSet/>
      <dgm:spPr/>
      <dgm:t>
        <a:bodyPr/>
        <a:lstStyle/>
        <a:p>
          <a:endParaRPr lang="en-US"/>
        </a:p>
      </dgm:t>
    </dgm:pt>
    <dgm:pt modelId="{2967B566-F0E3-4033-AEE8-BE01B3815170}">
      <dgm:prSet/>
      <dgm:spPr/>
      <dgm:t>
        <a:bodyPr/>
        <a:lstStyle/>
        <a:p>
          <a:r>
            <a:rPr lang="en-US" b="1" dirty="0"/>
            <a:t>Assessing Arguments</a:t>
          </a:r>
          <a:r>
            <a:rPr lang="en-US" dirty="0"/>
            <a:t>: Evaluating the strength and validity of the arguments made.</a:t>
          </a:r>
        </a:p>
      </dgm:t>
    </dgm:pt>
    <dgm:pt modelId="{32C25447-E405-4E3B-B6A3-A7CB51985C48}" type="parTrans" cxnId="{7E79B486-547B-4D03-9F2D-9BC671CB20DE}">
      <dgm:prSet/>
      <dgm:spPr/>
      <dgm:t>
        <a:bodyPr/>
        <a:lstStyle/>
        <a:p>
          <a:endParaRPr lang="en-US"/>
        </a:p>
      </dgm:t>
    </dgm:pt>
    <dgm:pt modelId="{0942AA2F-D52D-4F97-8A51-589DFE6996EB}" type="sibTrans" cxnId="{7E79B486-547B-4D03-9F2D-9BC671CB20DE}">
      <dgm:prSet/>
      <dgm:spPr/>
      <dgm:t>
        <a:bodyPr/>
        <a:lstStyle/>
        <a:p>
          <a:endParaRPr lang="en-US"/>
        </a:p>
      </dgm:t>
    </dgm:pt>
    <dgm:pt modelId="{FB64866B-9B83-4527-9B96-8696F5F0E6FD}">
      <dgm:prSet/>
      <dgm:spPr/>
      <dgm:t>
        <a:bodyPr/>
        <a:lstStyle/>
        <a:p>
          <a:r>
            <a:rPr lang="en-US" b="1" dirty="0"/>
            <a:t>Checking for Bias</a:t>
          </a:r>
          <a:r>
            <a:rPr lang="en-US" dirty="0"/>
            <a:t>: Identifying any biases or assumptions in the text. Why have they made that statement?</a:t>
          </a:r>
        </a:p>
      </dgm:t>
    </dgm:pt>
    <dgm:pt modelId="{4B77D989-0237-4948-B51A-66ACEDB4EC14}" type="parTrans" cxnId="{9C7738A5-9C5A-45F1-8F2E-CF4BAD78E7BA}">
      <dgm:prSet/>
      <dgm:spPr/>
      <dgm:t>
        <a:bodyPr/>
        <a:lstStyle/>
        <a:p>
          <a:endParaRPr lang="en-US"/>
        </a:p>
      </dgm:t>
    </dgm:pt>
    <dgm:pt modelId="{E4BC84F5-0B98-43BC-90D6-D1FA6DBD4AC6}" type="sibTrans" cxnId="{9C7738A5-9C5A-45F1-8F2E-CF4BAD78E7BA}">
      <dgm:prSet/>
      <dgm:spPr/>
      <dgm:t>
        <a:bodyPr/>
        <a:lstStyle/>
        <a:p>
          <a:endParaRPr lang="en-US"/>
        </a:p>
      </dgm:t>
    </dgm:pt>
    <dgm:pt modelId="{3F308E29-E2AE-419F-8F72-3F1283CED612}">
      <dgm:prSet/>
      <dgm:spPr/>
      <dgm:t>
        <a:bodyPr/>
        <a:lstStyle/>
        <a:p>
          <a:r>
            <a:rPr lang="en-US" b="1" dirty="0"/>
            <a:t>Comparing with Other Sources</a:t>
          </a:r>
          <a:r>
            <a:rPr lang="en-US" dirty="0"/>
            <a:t>: Cross-referencing with other texts to see how the information aligns or differs.</a:t>
          </a:r>
        </a:p>
      </dgm:t>
    </dgm:pt>
    <dgm:pt modelId="{772C71D9-9F72-4C52-BFD6-91DC92FD5174}" type="parTrans" cxnId="{9DE8F33B-3A63-425B-B4E9-19CA3B0EB1A0}">
      <dgm:prSet/>
      <dgm:spPr/>
      <dgm:t>
        <a:bodyPr/>
        <a:lstStyle/>
        <a:p>
          <a:endParaRPr lang="en-US"/>
        </a:p>
      </dgm:t>
    </dgm:pt>
    <dgm:pt modelId="{C71D1E99-5692-4B4B-B04C-877A2E06070E}" type="sibTrans" cxnId="{9DE8F33B-3A63-425B-B4E9-19CA3B0EB1A0}">
      <dgm:prSet/>
      <dgm:spPr/>
      <dgm:t>
        <a:bodyPr/>
        <a:lstStyle/>
        <a:p>
          <a:endParaRPr lang="en-US"/>
        </a:p>
      </dgm:t>
    </dgm:pt>
    <dgm:pt modelId="{FD8100D9-D113-4299-9A9C-8B99D5316233}">
      <dgm:prSet/>
      <dgm:spPr/>
      <dgm:t>
        <a:bodyPr/>
        <a:lstStyle/>
        <a:p>
          <a:r>
            <a:rPr lang="en-US" b="1" dirty="0"/>
            <a:t>Validity:</a:t>
          </a:r>
          <a:r>
            <a:rPr lang="en-US" dirty="0"/>
            <a:t> Is what they are saying accurate/ true?</a:t>
          </a:r>
        </a:p>
      </dgm:t>
    </dgm:pt>
    <dgm:pt modelId="{8C7E0C32-8F3A-4EBE-94E9-370CBE0C2998}" type="parTrans" cxnId="{8516B7A4-E0EB-4FA2-A7D2-F5EAEB79F669}">
      <dgm:prSet/>
      <dgm:spPr/>
      <dgm:t>
        <a:bodyPr/>
        <a:lstStyle/>
        <a:p>
          <a:endParaRPr lang="en-US"/>
        </a:p>
      </dgm:t>
    </dgm:pt>
    <dgm:pt modelId="{FD5D9AB9-6543-4829-B3C0-04A3D7ADD6F6}" type="sibTrans" cxnId="{8516B7A4-E0EB-4FA2-A7D2-F5EAEB79F669}">
      <dgm:prSet/>
      <dgm:spPr/>
      <dgm:t>
        <a:bodyPr/>
        <a:lstStyle/>
        <a:p>
          <a:endParaRPr lang="en-US"/>
        </a:p>
      </dgm:t>
    </dgm:pt>
    <dgm:pt modelId="{F716D04D-8D6A-4A7B-A0DD-DB9B9D6E674C}" type="pres">
      <dgm:prSet presAssocID="{A3A7EDED-D86A-45D5-83C1-9969D6B5F7B0}" presName="Name0" presStyleCnt="0">
        <dgm:presLayoutVars>
          <dgm:dir/>
          <dgm:animLvl val="lvl"/>
          <dgm:resizeHandles val="exact"/>
        </dgm:presLayoutVars>
      </dgm:prSet>
      <dgm:spPr/>
    </dgm:pt>
    <dgm:pt modelId="{20989EB8-60E9-4D36-9294-5E7B3F37ACCA}" type="pres">
      <dgm:prSet presAssocID="{10ADF4EC-F0B5-4EEE-B63E-859287064DFF}" presName="boxAndChildren" presStyleCnt="0"/>
      <dgm:spPr/>
    </dgm:pt>
    <dgm:pt modelId="{30F85FD8-B4B9-4769-84ED-309626136EB6}" type="pres">
      <dgm:prSet presAssocID="{10ADF4EC-F0B5-4EEE-B63E-859287064DFF}" presName="parentTextBox" presStyleLbl="alignNode1" presStyleIdx="0" presStyleCnt="2"/>
      <dgm:spPr/>
    </dgm:pt>
    <dgm:pt modelId="{1EF0C0BB-F249-4E46-A5C3-FA84F03EEE3F}" type="pres">
      <dgm:prSet presAssocID="{10ADF4EC-F0B5-4EEE-B63E-859287064DFF}" presName="descendantBox" presStyleLbl="bgAccFollowNode1" presStyleIdx="0" presStyleCnt="2"/>
      <dgm:spPr/>
    </dgm:pt>
    <dgm:pt modelId="{446492A4-0A2F-45F8-A313-A0C9C49E61D3}" type="pres">
      <dgm:prSet presAssocID="{27449461-03A5-47BA-B8B2-8284E11ECC9E}" presName="sp" presStyleCnt="0"/>
      <dgm:spPr/>
    </dgm:pt>
    <dgm:pt modelId="{4799C10B-0284-47BE-AE48-DA2FD45E7531}" type="pres">
      <dgm:prSet presAssocID="{1AC5FA80-513C-49D7-AE6D-03C4C18FFE60}" presName="arrowAndChildren" presStyleCnt="0"/>
      <dgm:spPr/>
    </dgm:pt>
    <dgm:pt modelId="{F73E49E4-39DC-432C-8992-6962BBA52B34}" type="pres">
      <dgm:prSet presAssocID="{1AC5FA80-513C-49D7-AE6D-03C4C18FFE60}" presName="parentTextArrow" presStyleLbl="node1" presStyleIdx="0" presStyleCnt="0"/>
      <dgm:spPr/>
    </dgm:pt>
    <dgm:pt modelId="{2D1B4910-BED4-4CCD-B47B-464295282EE0}" type="pres">
      <dgm:prSet presAssocID="{1AC5FA80-513C-49D7-AE6D-03C4C18FFE60}" presName="arrow" presStyleLbl="alignNode1" presStyleIdx="1" presStyleCnt="2"/>
      <dgm:spPr/>
    </dgm:pt>
    <dgm:pt modelId="{E05E8849-F03C-46C5-8E26-7C5D2C4A2F36}" type="pres">
      <dgm:prSet presAssocID="{1AC5FA80-513C-49D7-AE6D-03C4C18FFE60}" presName="descendantArrow" presStyleLbl="bgAccFollowNode1" presStyleIdx="1" presStyleCnt="2"/>
      <dgm:spPr/>
    </dgm:pt>
  </dgm:ptLst>
  <dgm:cxnLst>
    <dgm:cxn modelId="{303B4E02-2C2B-4FA9-8DEE-3E1688466B13}" srcId="{A3A7EDED-D86A-45D5-83C1-9969D6B5F7B0}" destId="{10ADF4EC-F0B5-4EEE-B63E-859287064DFF}" srcOrd="1" destOrd="0" parTransId="{1E0DB84D-26B7-4B25-B1E8-7DEB75BE9540}" sibTransId="{402E358E-555A-408A-8D5C-0308B06DA327}"/>
    <dgm:cxn modelId="{7FCC9708-FBED-4E0D-A8D9-8DD5EDB841DB}" type="presOf" srcId="{A3A7EDED-D86A-45D5-83C1-9969D6B5F7B0}" destId="{F716D04D-8D6A-4A7B-A0DD-DB9B9D6E674C}" srcOrd="0" destOrd="0" presId="urn:microsoft.com/office/officeart/2016/7/layout/VerticalDownArrowProcess"/>
    <dgm:cxn modelId="{3C78B611-C03F-4046-AB3B-F5412CABEAA2}" type="presOf" srcId="{3F308E29-E2AE-419F-8F72-3F1283CED612}" destId="{1EF0C0BB-F249-4E46-A5C3-FA84F03EEE3F}" srcOrd="0" destOrd="2" presId="urn:microsoft.com/office/officeart/2016/7/layout/VerticalDownArrowProcess"/>
    <dgm:cxn modelId="{AB01943A-9722-4716-B531-DE74AEDA9828}" type="presOf" srcId="{1AC5FA80-513C-49D7-AE6D-03C4C18FFE60}" destId="{F73E49E4-39DC-432C-8992-6962BBA52B34}" srcOrd="0" destOrd="0" presId="urn:microsoft.com/office/officeart/2016/7/layout/VerticalDownArrowProcess"/>
    <dgm:cxn modelId="{9DE8F33B-3A63-425B-B4E9-19CA3B0EB1A0}" srcId="{10ADF4EC-F0B5-4EEE-B63E-859287064DFF}" destId="{3F308E29-E2AE-419F-8F72-3F1283CED612}" srcOrd="2" destOrd="0" parTransId="{772C71D9-9F72-4C52-BFD6-91DC92FD5174}" sibTransId="{C71D1E99-5692-4B4B-B04C-877A2E06070E}"/>
    <dgm:cxn modelId="{B4705A3F-ED25-457C-B0C4-B47B8AF16CC3}" type="presOf" srcId="{2967B566-F0E3-4033-AEE8-BE01B3815170}" destId="{1EF0C0BB-F249-4E46-A5C3-FA84F03EEE3F}" srcOrd="0" destOrd="0" presId="urn:microsoft.com/office/officeart/2016/7/layout/VerticalDownArrowProcess"/>
    <dgm:cxn modelId="{522AB762-F2DF-4B67-9D62-C5B9E2F65ADA}" srcId="{A3A7EDED-D86A-45D5-83C1-9969D6B5F7B0}" destId="{1AC5FA80-513C-49D7-AE6D-03C4C18FFE60}" srcOrd="0" destOrd="0" parTransId="{3ED9DC85-7B36-4124-B048-5C27A8005C0C}" sibTransId="{27449461-03A5-47BA-B8B2-8284E11ECC9E}"/>
    <dgm:cxn modelId="{F9A1687F-118A-4C00-8A6B-09F8289C5933}" srcId="{1AC5FA80-513C-49D7-AE6D-03C4C18FFE60}" destId="{D167B999-E983-4CE7-BE89-3E01D247E4CB}" srcOrd="1" destOrd="0" parTransId="{BD25AE19-DB3E-4E5D-9412-41EAE808B023}" sibTransId="{9931A387-A7D3-4531-B473-ADD371B706D6}"/>
    <dgm:cxn modelId="{AB6D3D84-8AE0-404D-B069-54B6EC849FD6}" type="presOf" srcId="{FD8100D9-D113-4299-9A9C-8B99D5316233}" destId="{1EF0C0BB-F249-4E46-A5C3-FA84F03EEE3F}" srcOrd="0" destOrd="3" presId="urn:microsoft.com/office/officeart/2016/7/layout/VerticalDownArrowProcess"/>
    <dgm:cxn modelId="{7E79B486-547B-4D03-9F2D-9BC671CB20DE}" srcId="{10ADF4EC-F0B5-4EEE-B63E-859287064DFF}" destId="{2967B566-F0E3-4033-AEE8-BE01B3815170}" srcOrd="0" destOrd="0" parTransId="{32C25447-E405-4E3B-B6A3-A7CB51985C48}" sibTransId="{0942AA2F-D52D-4F97-8A51-589DFE6996EB}"/>
    <dgm:cxn modelId="{8516B7A4-E0EB-4FA2-A7D2-F5EAEB79F669}" srcId="{10ADF4EC-F0B5-4EEE-B63E-859287064DFF}" destId="{FD8100D9-D113-4299-9A9C-8B99D5316233}" srcOrd="3" destOrd="0" parTransId="{8C7E0C32-8F3A-4EBE-94E9-370CBE0C2998}" sibTransId="{FD5D9AB9-6543-4829-B3C0-04A3D7ADD6F6}"/>
    <dgm:cxn modelId="{9C7738A5-9C5A-45F1-8F2E-CF4BAD78E7BA}" srcId="{10ADF4EC-F0B5-4EEE-B63E-859287064DFF}" destId="{FB64866B-9B83-4527-9B96-8696F5F0E6FD}" srcOrd="1" destOrd="0" parTransId="{4B77D989-0237-4948-B51A-66ACEDB4EC14}" sibTransId="{E4BC84F5-0B98-43BC-90D6-D1FA6DBD4AC6}"/>
    <dgm:cxn modelId="{63A912B8-455C-4968-BF52-52553C0AB6F4}" type="presOf" srcId="{FB64866B-9B83-4527-9B96-8696F5F0E6FD}" destId="{1EF0C0BB-F249-4E46-A5C3-FA84F03EEE3F}" srcOrd="0" destOrd="1" presId="urn:microsoft.com/office/officeart/2016/7/layout/VerticalDownArrowProcess"/>
    <dgm:cxn modelId="{E45795E6-DBEF-47AF-996F-76DD85763A49}" type="presOf" srcId="{D167B999-E983-4CE7-BE89-3E01D247E4CB}" destId="{E05E8849-F03C-46C5-8E26-7C5D2C4A2F36}" srcOrd="0" destOrd="1" presId="urn:microsoft.com/office/officeart/2016/7/layout/VerticalDownArrowProcess"/>
    <dgm:cxn modelId="{A2668CEE-632F-4692-97F2-E11369136A55}" srcId="{1AC5FA80-513C-49D7-AE6D-03C4C18FFE60}" destId="{E5C4C720-BC17-4D7C-88E9-299F8089F13B}" srcOrd="0" destOrd="0" parTransId="{86FF1CB5-D354-4159-85F1-2B826497F00A}" sibTransId="{1E138966-9EB6-4AD5-A371-56873794C661}"/>
    <dgm:cxn modelId="{FC54A8F2-C13B-4AD3-A0D3-7FD81E9A2FD0}" type="presOf" srcId="{10ADF4EC-F0B5-4EEE-B63E-859287064DFF}" destId="{30F85FD8-B4B9-4769-84ED-309626136EB6}" srcOrd="0" destOrd="0" presId="urn:microsoft.com/office/officeart/2016/7/layout/VerticalDownArrowProcess"/>
    <dgm:cxn modelId="{95DC22FA-15DB-446E-BD85-871132A93F38}" type="presOf" srcId="{1AC5FA80-513C-49D7-AE6D-03C4C18FFE60}" destId="{2D1B4910-BED4-4CCD-B47B-464295282EE0}" srcOrd="1" destOrd="0" presId="urn:microsoft.com/office/officeart/2016/7/layout/VerticalDownArrowProcess"/>
    <dgm:cxn modelId="{298D0CFD-19E8-4D8B-9DBA-C3F02EDD8C74}" type="presOf" srcId="{E5C4C720-BC17-4D7C-88E9-299F8089F13B}" destId="{E05E8849-F03C-46C5-8E26-7C5D2C4A2F36}" srcOrd="0" destOrd="0" presId="urn:microsoft.com/office/officeart/2016/7/layout/VerticalDownArrowProcess"/>
    <dgm:cxn modelId="{8F9CD789-FB53-49BC-BA9D-5A6E0571F339}" type="presParOf" srcId="{F716D04D-8D6A-4A7B-A0DD-DB9B9D6E674C}" destId="{20989EB8-60E9-4D36-9294-5E7B3F37ACCA}" srcOrd="0" destOrd="0" presId="urn:microsoft.com/office/officeart/2016/7/layout/VerticalDownArrowProcess"/>
    <dgm:cxn modelId="{09E80665-1E99-4EFD-9919-CB45E4D44D57}" type="presParOf" srcId="{20989EB8-60E9-4D36-9294-5E7B3F37ACCA}" destId="{30F85FD8-B4B9-4769-84ED-309626136EB6}" srcOrd="0" destOrd="0" presId="urn:microsoft.com/office/officeart/2016/7/layout/VerticalDownArrowProcess"/>
    <dgm:cxn modelId="{56B1B011-14AC-46AF-9FAA-94EBF0F13D2A}" type="presParOf" srcId="{20989EB8-60E9-4D36-9294-5E7B3F37ACCA}" destId="{1EF0C0BB-F249-4E46-A5C3-FA84F03EEE3F}" srcOrd="1" destOrd="0" presId="urn:microsoft.com/office/officeart/2016/7/layout/VerticalDownArrowProcess"/>
    <dgm:cxn modelId="{F070587A-A35F-40B8-9557-AED2745405BF}" type="presParOf" srcId="{F716D04D-8D6A-4A7B-A0DD-DB9B9D6E674C}" destId="{446492A4-0A2F-45F8-A313-A0C9C49E61D3}" srcOrd="1" destOrd="0" presId="urn:microsoft.com/office/officeart/2016/7/layout/VerticalDownArrowProcess"/>
    <dgm:cxn modelId="{083C041D-E0EC-4BC0-B3BA-1119E9F4D789}" type="presParOf" srcId="{F716D04D-8D6A-4A7B-A0DD-DB9B9D6E674C}" destId="{4799C10B-0284-47BE-AE48-DA2FD45E7531}" srcOrd="2" destOrd="0" presId="urn:microsoft.com/office/officeart/2016/7/layout/VerticalDownArrowProcess"/>
    <dgm:cxn modelId="{713D79A8-E30D-4195-B13A-A16ACC0A8CE8}" type="presParOf" srcId="{4799C10B-0284-47BE-AE48-DA2FD45E7531}" destId="{F73E49E4-39DC-432C-8992-6962BBA52B34}" srcOrd="0" destOrd="0" presId="urn:microsoft.com/office/officeart/2016/7/layout/VerticalDownArrowProcess"/>
    <dgm:cxn modelId="{46070124-8F76-43F1-8D51-4A754EA581E0}" type="presParOf" srcId="{4799C10B-0284-47BE-AE48-DA2FD45E7531}" destId="{2D1B4910-BED4-4CCD-B47B-464295282EE0}" srcOrd="1" destOrd="0" presId="urn:microsoft.com/office/officeart/2016/7/layout/VerticalDownArrowProcess"/>
    <dgm:cxn modelId="{D690A0AD-5ED2-403C-ABBA-2577C94F450A}" type="presParOf" srcId="{4799C10B-0284-47BE-AE48-DA2FD45E7531}" destId="{E05E8849-F03C-46C5-8E26-7C5D2C4A2F36}"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A6FB1E-8587-4C40-9E83-C98029B8E31E}" type="doc">
      <dgm:prSet loTypeId="urn:microsoft.com/office/officeart/2005/8/layout/list1" loCatId="list" qsTypeId="urn:microsoft.com/office/officeart/2005/8/quickstyle/simple1" qsCatId="simple" csTypeId="urn:microsoft.com/office/officeart/2005/8/colors/accent4_2" csCatId="accent4" phldr="1"/>
      <dgm:spPr/>
      <dgm:t>
        <a:bodyPr/>
        <a:lstStyle/>
        <a:p>
          <a:endParaRPr lang="en-US"/>
        </a:p>
      </dgm:t>
    </dgm:pt>
    <dgm:pt modelId="{1FC4C2BF-7D65-4D49-B042-88C47077C30D}">
      <dgm:prSet/>
      <dgm:spPr/>
      <dgm:t>
        <a:bodyPr/>
        <a:lstStyle/>
        <a:p>
          <a:r>
            <a:rPr lang="en-US" b="1" u="sng" dirty="0"/>
            <a:t>Questioning</a:t>
          </a:r>
          <a:r>
            <a:rPr lang="en-US" u="sng" dirty="0"/>
            <a:t>:</a:t>
          </a:r>
          <a:endParaRPr lang="en-US" dirty="0"/>
        </a:p>
      </dgm:t>
    </dgm:pt>
    <dgm:pt modelId="{0C726C12-13CD-47F5-83C0-578AE6B91173}" type="parTrans" cxnId="{1317C426-D98F-4344-A80C-B0185BEA058B}">
      <dgm:prSet/>
      <dgm:spPr/>
      <dgm:t>
        <a:bodyPr/>
        <a:lstStyle/>
        <a:p>
          <a:endParaRPr lang="en-US"/>
        </a:p>
      </dgm:t>
    </dgm:pt>
    <dgm:pt modelId="{7BE6EBA1-10C9-47ED-9E04-A03A5039FEFA}" type="sibTrans" cxnId="{1317C426-D98F-4344-A80C-B0185BEA058B}">
      <dgm:prSet/>
      <dgm:spPr/>
      <dgm:t>
        <a:bodyPr/>
        <a:lstStyle/>
        <a:p>
          <a:endParaRPr lang="en-US"/>
        </a:p>
      </dgm:t>
    </dgm:pt>
    <dgm:pt modelId="{837F4A38-7468-4365-9C19-202E941035EE}">
      <dgm:prSet/>
      <dgm:spPr/>
      <dgm:t>
        <a:bodyPr/>
        <a:lstStyle/>
        <a:p>
          <a:r>
            <a:rPr lang="en-US" b="1" dirty="0"/>
            <a:t>Asking Questions</a:t>
          </a:r>
          <a:r>
            <a:rPr lang="en-US" dirty="0"/>
            <a:t>: Engaging with the text by questioning the arguments, evidence, and conclusions.</a:t>
          </a:r>
        </a:p>
      </dgm:t>
    </dgm:pt>
    <dgm:pt modelId="{7D7E289C-E04D-437B-8576-7DB81D699BE0}" type="parTrans" cxnId="{3DA1519E-C645-4FC1-BCD8-28DCABA11191}">
      <dgm:prSet/>
      <dgm:spPr/>
      <dgm:t>
        <a:bodyPr/>
        <a:lstStyle/>
        <a:p>
          <a:endParaRPr lang="en-US"/>
        </a:p>
      </dgm:t>
    </dgm:pt>
    <dgm:pt modelId="{5EC911AF-6485-4260-8547-23B0BD1FD6EC}" type="sibTrans" cxnId="{3DA1519E-C645-4FC1-BCD8-28DCABA11191}">
      <dgm:prSet/>
      <dgm:spPr/>
      <dgm:t>
        <a:bodyPr/>
        <a:lstStyle/>
        <a:p>
          <a:endParaRPr lang="en-US"/>
        </a:p>
      </dgm:t>
    </dgm:pt>
    <dgm:pt modelId="{F221FDC1-9FFB-47EA-BC2B-B03B132E17D7}">
      <dgm:prSet/>
      <dgm:spPr/>
      <dgm:t>
        <a:bodyPr/>
        <a:lstStyle/>
        <a:p>
          <a:r>
            <a:rPr lang="en-US" b="1" dirty="0"/>
            <a:t>Seeking Clarification</a:t>
          </a:r>
          <a:r>
            <a:rPr lang="en-US" dirty="0"/>
            <a:t>: Looking for explanations or further information on unclear points.</a:t>
          </a:r>
        </a:p>
      </dgm:t>
    </dgm:pt>
    <dgm:pt modelId="{CC849A93-B9D4-4ADA-B593-B35C2A899671}" type="parTrans" cxnId="{2D5273C5-43B4-4F55-A23A-BA18F239AE45}">
      <dgm:prSet/>
      <dgm:spPr/>
      <dgm:t>
        <a:bodyPr/>
        <a:lstStyle/>
        <a:p>
          <a:endParaRPr lang="en-US"/>
        </a:p>
      </dgm:t>
    </dgm:pt>
    <dgm:pt modelId="{3F4CE2B0-6009-4E2A-B17B-877A16BBE015}" type="sibTrans" cxnId="{2D5273C5-43B4-4F55-A23A-BA18F239AE45}">
      <dgm:prSet/>
      <dgm:spPr/>
      <dgm:t>
        <a:bodyPr/>
        <a:lstStyle/>
        <a:p>
          <a:endParaRPr lang="en-US"/>
        </a:p>
      </dgm:t>
    </dgm:pt>
    <dgm:pt modelId="{AF205D8D-204F-472E-8E5E-5C80D4D23AC1}">
      <dgm:prSet/>
      <dgm:spPr/>
      <dgm:t>
        <a:bodyPr/>
        <a:lstStyle/>
        <a:p>
          <a:r>
            <a:rPr lang="en-US" b="1" u="sng" dirty="0"/>
            <a:t>Reflection</a:t>
          </a:r>
          <a:r>
            <a:rPr lang="en-US" u="sng" dirty="0"/>
            <a:t>:</a:t>
          </a:r>
          <a:endParaRPr lang="en-US" dirty="0"/>
        </a:p>
      </dgm:t>
    </dgm:pt>
    <dgm:pt modelId="{9316376F-A763-4A64-BB2F-BDC41ED4CB5C}" type="parTrans" cxnId="{35290FFB-50B3-4EB1-A500-D8FBB8D92075}">
      <dgm:prSet/>
      <dgm:spPr/>
      <dgm:t>
        <a:bodyPr/>
        <a:lstStyle/>
        <a:p>
          <a:endParaRPr lang="en-US"/>
        </a:p>
      </dgm:t>
    </dgm:pt>
    <dgm:pt modelId="{CDD569CC-D78A-422B-B063-A82B5EB60626}" type="sibTrans" cxnId="{35290FFB-50B3-4EB1-A500-D8FBB8D92075}">
      <dgm:prSet/>
      <dgm:spPr/>
      <dgm:t>
        <a:bodyPr/>
        <a:lstStyle/>
        <a:p>
          <a:endParaRPr lang="en-US"/>
        </a:p>
      </dgm:t>
    </dgm:pt>
    <dgm:pt modelId="{8258B7F0-08D0-4424-BF60-226FA9BFDF23}">
      <dgm:prSet/>
      <dgm:spPr/>
      <dgm:t>
        <a:bodyPr/>
        <a:lstStyle/>
        <a:p>
          <a:r>
            <a:rPr lang="en-US" b="1" dirty="0"/>
            <a:t>Thinking About Implications</a:t>
          </a:r>
          <a:r>
            <a:rPr lang="en-US" dirty="0"/>
            <a:t>: Considering the broader implications of the arguments and conclusions.</a:t>
          </a:r>
        </a:p>
      </dgm:t>
    </dgm:pt>
    <dgm:pt modelId="{396EB14B-1BA4-4D3B-B429-EDC1194848FA}" type="parTrans" cxnId="{0CC7E6C2-CE85-4BC6-A822-DFAA5EFD3EF9}">
      <dgm:prSet/>
      <dgm:spPr/>
      <dgm:t>
        <a:bodyPr/>
        <a:lstStyle/>
        <a:p>
          <a:endParaRPr lang="en-US"/>
        </a:p>
      </dgm:t>
    </dgm:pt>
    <dgm:pt modelId="{4355B6FE-49F1-4716-8C25-A40CC3971A2A}" type="sibTrans" cxnId="{0CC7E6C2-CE85-4BC6-A822-DFAA5EFD3EF9}">
      <dgm:prSet/>
      <dgm:spPr/>
      <dgm:t>
        <a:bodyPr/>
        <a:lstStyle/>
        <a:p>
          <a:endParaRPr lang="en-US"/>
        </a:p>
      </dgm:t>
    </dgm:pt>
    <dgm:pt modelId="{0FBF5AF9-C3D2-4B8E-98CE-B54656851B1C}">
      <dgm:prSet/>
      <dgm:spPr/>
      <dgm:t>
        <a:bodyPr/>
        <a:lstStyle/>
        <a:p>
          <a:r>
            <a:rPr lang="en-US" b="1" dirty="0"/>
            <a:t>Personal Response</a:t>
          </a:r>
          <a:r>
            <a:rPr lang="en-US" dirty="0"/>
            <a:t>: Reflecting on how the text affects your own views or understanding.</a:t>
          </a:r>
        </a:p>
      </dgm:t>
    </dgm:pt>
    <dgm:pt modelId="{B60336C7-6302-45E0-8255-A0DAD821F0FF}" type="parTrans" cxnId="{BC46E71E-1E76-4E6D-A336-241CC749F959}">
      <dgm:prSet/>
      <dgm:spPr/>
      <dgm:t>
        <a:bodyPr/>
        <a:lstStyle/>
        <a:p>
          <a:endParaRPr lang="en-US"/>
        </a:p>
      </dgm:t>
    </dgm:pt>
    <dgm:pt modelId="{44BFBB64-0BB7-42A2-9359-4AAE04FD6363}" type="sibTrans" cxnId="{BC46E71E-1E76-4E6D-A336-241CC749F959}">
      <dgm:prSet/>
      <dgm:spPr/>
      <dgm:t>
        <a:bodyPr/>
        <a:lstStyle/>
        <a:p>
          <a:endParaRPr lang="en-US"/>
        </a:p>
      </dgm:t>
    </dgm:pt>
    <dgm:pt modelId="{B504195D-DA7B-4B29-902C-3BDB793027B0}">
      <dgm:prSet phldr="0"/>
      <dgm:spPr/>
      <dgm:t>
        <a:bodyPr/>
        <a:lstStyle/>
        <a:p>
          <a:r>
            <a:rPr lang="en-US">
              <a:latin typeface="Calibri"/>
              <a:ea typeface="Calibri"/>
              <a:cs typeface="Calibri"/>
            </a:rPr>
            <a:t>Forming Your Own Opinion: Developing your own perspective or argument based on the analysis and evaluation. </a:t>
          </a:r>
          <a:endParaRPr lang="en-US"/>
        </a:p>
      </dgm:t>
    </dgm:pt>
    <dgm:pt modelId="{3C3B0C36-BC80-402A-8F0B-2A9B841AB75A}" type="parTrans" cxnId="{2E4E9E4A-0C57-4317-BA6A-9C4EBA7E387F}">
      <dgm:prSet/>
      <dgm:spPr/>
    </dgm:pt>
    <dgm:pt modelId="{BA352D6C-ED18-4B00-8BFB-89225ADEBC60}" type="sibTrans" cxnId="{2E4E9E4A-0C57-4317-BA6A-9C4EBA7E387F}">
      <dgm:prSet/>
      <dgm:spPr/>
    </dgm:pt>
    <dgm:pt modelId="{A6C36907-4843-4F4C-9B24-7341418BDE8B}">
      <dgm:prSet phldr="0"/>
      <dgm:spPr/>
      <dgm:t>
        <a:bodyPr/>
        <a:lstStyle/>
        <a:p>
          <a:pPr rtl="0"/>
          <a:r>
            <a:rPr lang="en-US" u="sng">
              <a:latin typeface="Calibri"/>
              <a:ea typeface="Calibri"/>
              <a:cs typeface="Calibri"/>
            </a:rPr>
            <a:t>Synthesis:</a:t>
          </a:r>
          <a:endParaRPr lang="en-US">
            <a:latin typeface="Calibri"/>
            <a:ea typeface="Calibri"/>
            <a:cs typeface="Calibri"/>
          </a:endParaRPr>
        </a:p>
      </dgm:t>
    </dgm:pt>
    <dgm:pt modelId="{5F2FC45D-0F72-4CD5-8A90-9F5CC104AA1A}" type="parTrans" cxnId="{4355BC00-106D-4839-80B5-E87BB869E5F2}">
      <dgm:prSet/>
      <dgm:spPr/>
    </dgm:pt>
    <dgm:pt modelId="{2260DDD7-1EC6-4945-82B9-B6D883DD7256}" type="sibTrans" cxnId="{4355BC00-106D-4839-80B5-E87BB869E5F2}">
      <dgm:prSet/>
      <dgm:spPr/>
    </dgm:pt>
    <dgm:pt modelId="{6720FDAE-238A-48E9-AF00-2F70257C636A}">
      <dgm:prSet phldr="0"/>
      <dgm:spPr/>
      <dgm:t>
        <a:bodyPr/>
        <a:lstStyle/>
        <a:p>
          <a:r>
            <a:rPr lang="en-US">
              <a:latin typeface="Calibri"/>
              <a:ea typeface="Calibri"/>
              <a:cs typeface="Calibri"/>
            </a:rPr>
            <a:t>Connecting Ideas: Relating the information from the text to other knowledge or concepts.</a:t>
          </a:r>
        </a:p>
      </dgm:t>
    </dgm:pt>
    <dgm:pt modelId="{BFCE8531-89EA-46CF-A329-F20EB97E85BF}" type="parTrans" cxnId="{80262F68-A797-436A-87BA-B74130CD6986}">
      <dgm:prSet/>
      <dgm:spPr/>
    </dgm:pt>
    <dgm:pt modelId="{C380C31A-0D1B-4FF3-AD75-0675D14872F2}" type="sibTrans" cxnId="{80262F68-A797-436A-87BA-B74130CD6986}">
      <dgm:prSet/>
      <dgm:spPr/>
    </dgm:pt>
    <dgm:pt modelId="{A0BC1B5E-9250-4515-B25A-FD1A1F9ED3B1}" type="pres">
      <dgm:prSet presAssocID="{A2A6FB1E-8587-4C40-9E83-C98029B8E31E}" presName="linear" presStyleCnt="0">
        <dgm:presLayoutVars>
          <dgm:dir/>
          <dgm:animLvl val="lvl"/>
          <dgm:resizeHandles val="exact"/>
        </dgm:presLayoutVars>
      </dgm:prSet>
      <dgm:spPr/>
    </dgm:pt>
    <dgm:pt modelId="{0834F8D4-DCE7-428A-9142-9913F22F8C40}" type="pres">
      <dgm:prSet presAssocID="{1FC4C2BF-7D65-4D49-B042-88C47077C30D}" presName="parentLin" presStyleCnt="0"/>
      <dgm:spPr/>
    </dgm:pt>
    <dgm:pt modelId="{3BA5250D-3A91-4909-8C96-8AA89C4A8E86}" type="pres">
      <dgm:prSet presAssocID="{1FC4C2BF-7D65-4D49-B042-88C47077C30D}" presName="parentLeftMargin" presStyleLbl="node1" presStyleIdx="0" presStyleCnt="3"/>
      <dgm:spPr/>
    </dgm:pt>
    <dgm:pt modelId="{A192B614-4B64-43CE-80D8-4D0FFA1D65B2}" type="pres">
      <dgm:prSet presAssocID="{1FC4C2BF-7D65-4D49-B042-88C47077C30D}" presName="parentText" presStyleLbl="node1" presStyleIdx="0" presStyleCnt="3">
        <dgm:presLayoutVars>
          <dgm:chMax val="0"/>
          <dgm:bulletEnabled val="1"/>
        </dgm:presLayoutVars>
      </dgm:prSet>
      <dgm:spPr/>
    </dgm:pt>
    <dgm:pt modelId="{FD5B2C85-0D2E-4E27-B64C-AB1DB4CFEDA3}" type="pres">
      <dgm:prSet presAssocID="{1FC4C2BF-7D65-4D49-B042-88C47077C30D}" presName="negativeSpace" presStyleCnt="0"/>
      <dgm:spPr/>
    </dgm:pt>
    <dgm:pt modelId="{36D87630-A686-449B-8A24-8D31CED62C09}" type="pres">
      <dgm:prSet presAssocID="{1FC4C2BF-7D65-4D49-B042-88C47077C30D}" presName="childText" presStyleLbl="conFgAcc1" presStyleIdx="0" presStyleCnt="3">
        <dgm:presLayoutVars>
          <dgm:bulletEnabled val="1"/>
        </dgm:presLayoutVars>
      </dgm:prSet>
      <dgm:spPr/>
    </dgm:pt>
    <dgm:pt modelId="{E678E95D-E849-45AE-8384-3EBDFDFD6EF5}" type="pres">
      <dgm:prSet presAssocID="{7BE6EBA1-10C9-47ED-9E04-A03A5039FEFA}" presName="spaceBetweenRectangles" presStyleCnt="0"/>
      <dgm:spPr/>
    </dgm:pt>
    <dgm:pt modelId="{32F075EC-0732-4B3D-80E6-D3C0098470E3}" type="pres">
      <dgm:prSet presAssocID="{AF205D8D-204F-472E-8E5E-5C80D4D23AC1}" presName="parentLin" presStyleCnt="0"/>
      <dgm:spPr/>
    </dgm:pt>
    <dgm:pt modelId="{43AE8A53-1249-4414-9BD2-71C6BD11A198}" type="pres">
      <dgm:prSet presAssocID="{AF205D8D-204F-472E-8E5E-5C80D4D23AC1}" presName="parentLeftMargin" presStyleLbl="node1" presStyleIdx="0" presStyleCnt="3"/>
      <dgm:spPr/>
    </dgm:pt>
    <dgm:pt modelId="{FA0F8718-3DC8-4393-92D3-61874C4DBC98}" type="pres">
      <dgm:prSet presAssocID="{AF205D8D-204F-472E-8E5E-5C80D4D23AC1}" presName="parentText" presStyleLbl="node1" presStyleIdx="1" presStyleCnt="3">
        <dgm:presLayoutVars>
          <dgm:chMax val="0"/>
          <dgm:bulletEnabled val="1"/>
        </dgm:presLayoutVars>
      </dgm:prSet>
      <dgm:spPr/>
    </dgm:pt>
    <dgm:pt modelId="{3EA8A041-F698-4286-AF38-F8A1059D3725}" type="pres">
      <dgm:prSet presAssocID="{AF205D8D-204F-472E-8E5E-5C80D4D23AC1}" presName="negativeSpace" presStyleCnt="0"/>
      <dgm:spPr/>
    </dgm:pt>
    <dgm:pt modelId="{2E81E137-5F42-4B42-9829-EF71B97CCD2E}" type="pres">
      <dgm:prSet presAssocID="{AF205D8D-204F-472E-8E5E-5C80D4D23AC1}" presName="childText" presStyleLbl="conFgAcc1" presStyleIdx="1" presStyleCnt="3">
        <dgm:presLayoutVars>
          <dgm:bulletEnabled val="1"/>
        </dgm:presLayoutVars>
      </dgm:prSet>
      <dgm:spPr/>
    </dgm:pt>
    <dgm:pt modelId="{AA7CD519-68DA-4088-81ED-3931F676A84F}" type="pres">
      <dgm:prSet presAssocID="{CDD569CC-D78A-422B-B063-A82B5EB60626}" presName="spaceBetweenRectangles" presStyleCnt="0"/>
      <dgm:spPr/>
    </dgm:pt>
    <dgm:pt modelId="{72F30941-B8C5-4CD3-8660-C94D82FE4C09}" type="pres">
      <dgm:prSet presAssocID="{A6C36907-4843-4F4C-9B24-7341418BDE8B}" presName="parentLin" presStyleCnt="0"/>
      <dgm:spPr/>
    </dgm:pt>
    <dgm:pt modelId="{41FFF81B-BA86-4FDF-BD60-4BC9ACC78329}" type="pres">
      <dgm:prSet presAssocID="{A6C36907-4843-4F4C-9B24-7341418BDE8B}" presName="parentLeftMargin" presStyleLbl="node1" presStyleIdx="1" presStyleCnt="3"/>
      <dgm:spPr/>
    </dgm:pt>
    <dgm:pt modelId="{29ADC954-FAC1-483E-90DA-1FDD025CC37F}" type="pres">
      <dgm:prSet presAssocID="{A6C36907-4843-4F4C-9B24-7341418BDE8B}" presName="parentText" presStyleLbl="node1" presStyleIdx="2" presStyleCnt="3">
        <dgm:presLayoutVars>
          <dgm:chMax val="0"/>
          <dgm:bulletEnabled val="1"/>
        </dgm:presLayoutVars>
      </dgm:prSet>
      <dgm:spPr/>
    </dgm:pt>
    <dgm:pt modelId="{A5EA704D-A8F6-45BA-AB6C-FD1BCDE1B263}" type="pres">
      <dgm:prSet presAssocID="{A6C36907-4843-4F4C-9B24-7341418BDE8B}" presName="negativeSpace" presStyleCnt="0"/>
      <dgm:spPr/>
    </dgm:pt>
    <dgm:pt modelId="{8A42D292-DC7C-42DA-A780-F062DB73CA06}" type="pres">
      <dgm:prSet presAssocID="{A6C36907-4843-4F4C-9B24-7341418BDE8B}" presName="childText" presStyleLbl="conFgAcc1" presStyleIdx="2" presStyleCnt="3">
        <dgm:presLayoutVars>
          <dgm:bulletEnabled val="1"/>
        </dgm:presLayoutVars>
      </dgm:prSet>
      <dgm:spPr/>
    </dgm:pt>
  </dgm:ptLst>
  <dgm:cxnLst>
    <dgm:cxn modelId="{4355BC00-106D-4839-80B5-E87BB869E5F2}" srcId="{A2A6FB1E-8587-4C40-9E83-C98029B8E31E}" destId="{A6C36907-4843-4F4C-9B24-7341418BDE8B}" srcOrd="2" destOrd="0" parTransId="{5F2FC45D-0F72-4CD5-8A90-9F5CC104AA1A}" sibTransId="{2260DDD7-1EC6-4945-82B9-B6D883DD7256}"/>
    <dgm:cxn modelId="{8AD2A118-1D28-4CD2-BF6D-73F1F49154EE}" type="presOf" srcId="{A6C36907-4843-4F4C-9B24-7341418BDE8B}" destId="{41FFF81B-BA86-4FDF-BD60-4BC9ACC78329}" srcOrd="0" destOrd="0" presId="urn:microsoft.com/office/officeart/2005/8/layout/list1"/>
    <dgm:cxn modelId="{BC46E71E-1E76-4E6D-A336-241CC749F959}" srcId="{AF205D8D-204F-472E-8E5E-5C80D4D23AC1}" destId="{0FBF5AF9-C3D2-4B8E-98CE-B54656851B1C}" srcOrd="1" destOrd="0" parTransId="{B60336C7-6302-45E0-8255-A0DAD821F0FF}" sibTransId="{44BFBB64-0BB7-42A2-9359-4AAE04FD6363}"/>
    <dgm:cxn modelId="{38A77125-F7DD-4795-AAF6-0C404708F508}" type="presOf" srcId="{0FBF5AF9-C3D2-4B8E-98CE-B54656851B1C}" destId="{2E81E137-5F42-4B42-9829-EF71B97CCD2E}" srcOrd="0" destOrd="1" presId="urn:microsoft.com/office/officeart/2005/8/layout/list1"/>
    <dgm:cxn modelId="{1317C426-D98F-4344-A80C-B0185BEA058B}" srcId="{A2A6FB1E-8587-4C40-9E83-C98029B8E31E}" destId="{1FC4C2BF-7D65-4D49-B042-88C47077C30D}" srcOrd="0" destOrd="0" parTransId="{0C726C12-13CD-47F5-83C0-578AE6B91173}" sibTransId="{7BE6EBA1-10C9-47ED-9E04-A03A5039FEFA}"/>
    <dgm:cxn modelId="{899B9E41-58EF-43DB-B7CF-4AE7F03F5B50}" type="presOf" srcId="{1FC4C2BF-7D65-4D49-B042-88C47077C30D}" destId="{A192B614-4B64-43CE-80D8-4D0FFA1D65B2}" srcOrd="1" destOrd="0" presId="urn:microsoft.com/office/officeart/2005/8/layout/list1"/>
    <dgm:cxn modelId="{80262F68-A797-436A-87BA-B74130CD6986}" srcId="{A6C36907-4843-4F4C-9B24-7341418BDE8B}" destId="{6720FDAE-238A-48E9-AF00-2F70257C636A}" srcOrd="0" destOrd="0" parTransId="{BFCE8531-89EA-46CF-A329-F20EB97E85BF}" sibTransId="{C380C31A-0D1B-4FF3-AD75-0675D14872F2}"/>
    <dgm:cxn modelId="{3CC85C69-7D60-46FC-9627-55E03823048F}" type="presOf" srcId="{6720FDAE-238A-48E9-AF00-2F70257C636A}" destId="{8A42D292-DC7C-42DA-A780-F062DB73CA06}" srcOrd="0" destOrd="0" presId="urn:microsoft.com/office/officeart/2005/8/layout/list1"/>
    <dgm:cxn modelId="{2E4E9E4A-0C57-4317-BA6A-9C4EBA7E387F}" srcId="{A6C36907-4843-4F4C-9B24-7341418BDE8B}" destId="{B504195D-DA7B-4B29-902C-3BDB793027B0}" srcOrd="1" destOrd="0" parTransId="{3C3B0C36-BC80-402A-8F0B-2A9B841AB75A}" sibTransId="{BA352D6C-ED18-4B00-8BFB-89225ADEBC60}"/>
    <dgm:cxn modelId="{CAE9FF6E-ACCE-4FC3-A1E0-359080BB9DD2}" type="presOf" srcId="{1FC4C2BF-7D65-4D49-B042-88C47077C30D}" destId="{3BA5250D-3A91-4909-8C96-8AA89C4A8E86}" srcOrd="0" destOrd="0" presId="urn:microsoft.com/office/officeart/2005/8/layout/list1"/>
    <dgm:cxn modelId="{4CCA7672-E44C-4B96-BBA7-E905D5F716B6}" type="presOf" srcId="{A6C36907-4843-4F4C-9B24-7341418BDE8B}" destId="{29ADC954-FAC1-483E-90DA-1FDD025CC37F}" srcOrd="1" destOrd="0" presId="urn:microsoft.com/office/officeart/2005/8/layout/list1"/>
    <dgm:cxn modelId="{E531637A-D7D5-4B1B-9B44-C414C7E998CB}" type="presOf" srcId="{837F4A38-7468-4365-9C19-202E941035EE}" destId="{36D87630-A686-449B-8A24-8D31CED62C09}" srcOrd="0" destOrd="0" presId="urn:microsoft.com/office/officeart/2005/8/layout/list1"/>
    <dgm:cxn modelId="{9F76187D-1528-4E15-98F9-1DA59E3075B7}" type="presOf" srcId="{F221FDC1-9FFB-47EA-BC2B-B03B132E17D7}" destId="{36D87630-A686-449B-8A24-8D31CED62C09}" srcOrd="0" destOrd="1" presId="urn:microsoft.com/office/officeart/2005/8/layout/list1"/>
    <dgm:cxn modelId="{4FA8F787-6522-473C-BCAC-304BF2AA099A}" type="presOf" srcId="{B504195D-DA7B-4B29-902C-3BDB793027B0}" destId="{8A42D292-DC7C-42DA-A780-F062DB73CA06}" srcOrd="0" destOrd="1" presId="urn:microsoft.com/office/officeart/2005/8/layout/list1"/>
    <dgm:cxn modelId="{EA08D494-A3A9-447F-AC85-FF01B8C76F62}" type="presOf" srcId="{AF205D8D-204F-472E-8E5E-5C80D4D23AC1}" destId="{43AE8A53-1249-4414-9BD2-71C6BD11A198}" srcOrd="0" destOrd="0" presId="urn:microsoft.com/office/officeart/2005/8/layout/list1"/>
    <dgm:cxn modelId="{3DA1519E-C645-4FC1-BCD8-28DCABA11191}" srcId="{1FC4C2BF-7D65-4D49-B042-88C47077C30D}" destId="{837F4A38-7468-4365-9C19-202E941035EE}" srcOrd="0" destOrd="0" parTransId="{7D7E289C-E04D-437B-8576-7DB81D699BE0}" sibTransId="{5EC911AF-6485-4260-8547-23B0BD1FD6EC}"/>
    <dgm:cxn modelId="{C74F52AA-7552-4115-977A-D1A76A2A0D46}" type="presOf" srcId="{A2A6FB1E-8587-4C40-9E83-C98029B8E31E}" destId="{A0BC1B5E-9250-4515-B25A-FD1A1F9ED3B1}" srcOrd="0" destOrd="0" presId="urn:microsoft.com/office/officeart/2005/8/layout/list1"/>
    <dgm:cxn modelId="{0CC7E6C2-CE85-4BC6-A822-DFAA5EFD3EF9}" srcId="{AF205D8D-204F-472E-8E5E-5C80D4D23AC1}" destId="{8258B7F0-08D0-4424-BF60-226FA9BFDF23}" srcOrd="0" destOrd="0" parTransId="{396EB14B-1BA4-4D3B-B429-EDC1194848FA}" sibTransId="{4355B6FE-49F1-4716-8C25-A40CC3971A2A}"/>
    <dgm:cxn modelId="{2D5273C5-43B4-4F55-A23A-BA18F239AE45}" srcId="{1FC4C2BF-7D65-4D49-B042-88C47077C30D}" destId="{F221FDC1-9FFB-47EA-BC2B-B03B132E17D7}" srcOrd="1" destOrd="0" parTransId="{CC849A93-B9D4-4ADA-B593-B35C2A899671}" sibTransId="{3F4CE2B0-6009-4E2A-B17B-877A16BBE015}"/>
    <dgm:cxn modelId="{188B7ACB-86C8-4764-9DE2-40541EC0DCC9}" type="presOf" srcId="{AF205D8D-204F-472E-8E5E-5C80D4D23AC1}" destId="{FA0F8718-3DC8-4393-92D3-61874C4DBC98}" srcOrd="1" destOrd="0" presId="urn:microsoft.com/office/officeart/2005/8/layout/list1"/>
    <dgm:cxn modelId="{CA457CEC-35A8-4070-8994-1404D4CA68AD}" type="presOf" srcId="{8258B7F0-08D0-4424-BF60-226FA9BFDF23}" destId="{2E81E137-5F42-4B42-9829-EF71B97CCD2E}" srcOrd="0" destOrd="0" presId="urn:microsoft.com/office/officeart/2005/8/layout/list1"/>
    <dgm:cxn modelId="{35290FFB-50B3-4EB1-A500-D8FBB8D92075}" srcId="{A2A6FB1E-8587-4C40-9E83-C98029B8E31E}" destId="{AF205D8D-204F-472E-8E5E-5C80D4D23AC1}" srcOrd="1" destOrd="0" parTransId="{9316376F-A763-4A64-BB2F-BDC41ED4CB5C}" sibTransId="{CDD569CC-D78A-422B-B063-A82B5EB60626}"/>
    <dgm:cxn modelId="{1094BD1F-5770-4E36-995D-873570C64EF1}" type="presParOf" srcId="{A0BC1B5E-9250-4515-B25A-FD1A1F9ED3B1}" destId="{0834F8D4-DCE7-428A-9142-9913F22F8C40}" srcOrd="0" destOrd="0" presId="urn:microsoft.com/office/officeart/2005/8/layout/list1"/>
    <dgm:cxn modelId="{BF690F8E-8A0F-4F53-A709-4CB1779BDC37}" type="presParOf" srcId="{0834F8D4-DCE7-428A-9142-9913F22F8C40}" destId="{3BA5250D-3A91-4909-8C96-8AA89C4A8E86}" srcOrd="0" destOrd="0" presId="urn:microsoft.com/office/officeart/2005/8/layout/list1"/>
    <dgm:cxn modelId="{D643BD60-63E0-4359-A9B5-B0BD903D3338}" type="presParOf" srcId="{0834F8D4-DCE7-428A-9142-9913F22F8C40}" destId="{A192B614-4B64-43CE-80D8-4D0FFA1D65B2}" srcOrd="1" destOrd="0" presId="urn:microsoft.com/office/officeart/2005/8/layout/list1"/>
    <dgm:cxn modelId="{5D5B07E5-A28E-4272-98D1-3904DC02DEED}" type="presParOf" srcId="{A0BC1B5E-9250-4515-B25A-FD1A1F9ED3B1}" destId="{FD5B2C85-0D2E-4E27-B64C-AB1DB4CFEDA3}" srcOrd="1" destOrd="0" presId="urn:microsoft.com/office/officeart/2005/8/layout/list1"/>
    <dgm:cxn modelId="{CBEFA7FA-CE04-406B-8950-44533B805D59}" type="presParOf" srcId="{A0BC1B5E-9250-4515-B25A-FD1A1F9ED3B1}" destId="{36D87630-A686-449B-8A24-8D31CED62C09}" srcOrd="2" destOrd="0" presId="urn:microsoft.com/office/officeart/2005/8/layout/list1"/>
    <dgm:cxn modelId="{D5E81279-2C49-4894-91C6-236A1C219EC9}" type="presParOf" srcId="{A0BC1B5E-9250-4515-B25A-FD1A1F9ED3B1}" destId="{E678E95D-E849-45AE-8384-3EBDFDFD6EF5}" srcOrd="3" destOrd="0" presId="urn:microsoft.com/office/officeart/2005/8/layout/list1"/>
    <dgm:cxn modelId="{19EE2E89-AF8D-40E5-A7D1-4DF905E396DE}" type="presParOf" srcId="{A0BC1B5E-9250-4515-B25A-FD1A1F9ED3B1}" destId="{32F075EC-0732-4B3D-80E6-D3C0098470E3}" srcOrd="4" destOrd="0" presId="urn:microsoft.com/office/officeart/2005/8/layout/list1"/>
    <dgm:cxn modelId="{50667F12-C5BD-4508-AF0F-1732E598CEFD}" type="presParOf" srcId="{32F075EC-0732-4B3D-80E6-D3C0098470E3}" destId="{43AE8A53-1249-4414-9BD2-71C6BD11A198}" srcOrd="0" destOrd="0" presId="urn:microsoft.com/office/officeart/2005/8/layout/list1"/>
    <dgm:cxn modelId="{6B21D2CE-7D7C-45C4-A4F4-5A82D2B15DFE}" type="presParOf" srcId="{32F075EC-0732-4B3D-80E6-D3C0098470E3}" destId="{FA0F8718-3DC8-4393-92D3-61874C4DBC98}" srcOrd="1" destOrd="0" presId="urn:microsoft.com/office/officeart/2005/8/layout/list1"/>
    <dgm:cxn modelId="{4CFADAEC-5BDB-4DB8-B61C-A89C7B9C7C90}" type="presParOf" srcId="{A0BC1B5E-9250-4515-B25A-FD1A1F9ED3B1}" destId="{3EA8A041-F698-4286-AF38-F8A1059D3725}" srcOrd="5" destOrd="0" presId="urn:microsoft.com/office/officeart/2005/8/layout/list1"/>
    <dgm:cxn modelId="{99A1669A-F846-401B-BDD0-9AB2D842AC5F}" type="presParOf" srcId="{A0BC1B5E-9250-4515-B25A-FD1A1F9ED3B1}" destId="{2E81E137-5F42-4B42-9829-EF71B97CCD2E}" srcOrd="6" destOrd="0" presId="urn:microsoft.com/office/officeart/2005/8/layout/list1"/>
    <dgm:cxn modelId="{9EF70A3F-1AAB-4096-92A0-BE0E2430EB34}" type="presParOf" srcId="{A0BC1B5E-9250-4515-B25A-FD1A1F9ED3B1}" destId="{AA7CD519-68DA-4088-81ED-3931F676A84F}" srcOrd="7" destOrd="0" presId="urn:microsoft.com/office/officeart/2005/8/layout/list1"/>
    <dgm:cxn modelId="{FD188BF0-5F9F-4C57-9E21-467851BAFC6B}" type="presParOf" srcId="{A0BC1B5E-9250-4515-B25A-FD1A1F9ED3B1}" destId="{72F30941-B8C5-4CD3-8660-C94D82FE4C09}" srcOrd="8" destOrd="0" presId="urn:microsoft.com/office/officeart/2005/8/layout/list1"/>
    <dgm:cxn modelId="{2B595355-E5EF-4D29-8185-6D44186C1629}" type="presParOf" srcId="{72F30941-B8C5-4CD3-8660-C94D82FE4C09}" destId="{41FFF81B-BA86-4FDF-BD60-4BC9ACC78329}" srcOrd="0" destOrd="0" presId="urn:microsoft.com/office/officeart/2005/8/layout/list1"/>
    <dgm:cxn modelId="{952E98B3-6D0D-4438-91EA-78CCC273449B}" type="presParOf" srcId="{72F30941-B8C5-4CD3-8660-C94D82FE4C09}" destId="{29ADC954-FAC1-483E-90DA-1FDD025CC37F}" srcOrd="1" destOrd="0" presId="urn:microsoft.com/office/officeart/2005/8/layout/list1"/>
    <dgm:cxn modelId="{422EA8B7-E8C8-4E5A-B1F6-B163F7C6AF88}" type="presParOf" srcId="{A0BC1B5E-9250-4515-B25A-FD1A1F9ED3B1}" destId="{A5EA704D-A8F6-45BA-AB6C-FD1BCDE1B263}" srcOrd="9" destOrd="0" presId="urn:microsoft.com/office/officeart/2005/8/layout/list1"/>
    <dgm:cxn modelId="{1914F9BA-06C4-4498-85B0-95AA3076FFDA}" type="presParOf" srcId="{A0BC1B5E-9250-4515-B25A-FD1A1F9ED3B1}" destId="{8A42D292-DC7C-42DA-A780-F062DB73CA0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1EBF50-A34E-4F9B-83C5-FDCC718A86F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F0F64CD-E939-4383-8BB2-4106CAB0C282}">
      <dgm:prSet phldr="0"/>
      <dgm:spPr/>
      <dgm:t>
        <a:bodyPr/>
        <a:lstStyle/>
        <a:p>
          <a:pPr rtl="0"/>
          <a:r>
            <a:rPr lang="en-GB" dirty="0">
              <a:latin typeface="Aptos Display" panose="020F0302020204030204"/>
            </a:rPr>
            <a:t>Log in to your </a:t>
          </a:r>
          <a:r>
            <a:rPr lang="en-GB" dirty="0" err="1">
              <a:latin typeface="Aptos Display" panose="020F0302020204030204"/>
            </a:rPr>
            <a:t>uni</a:t>
          </a:r>
          <a:r>
            <a:rPr lang="en-GB" dirty="0">
              <a:latin typeface="Aptos Display" panose="020F0302020204030204"/>
            </a:rPr>
            <a:t> library account</a:t>
          </a:r>
          <a:endParaRPr lang="en-GB" dirty="0"/>
        </a:p>
      </dgm:t>
    </dgm:pt>
    <dgm:pt modelId="{9B25029D-96C8-4282-B084-0435F6AE9999}" type="parTrans" cxnId="{2ABC67FA-5D2A-4EB2-B2A9-5E48EED4502A}">
      <dgm:prSet/>
      <dgm:spPr/>
      <dgm:t>
        <a:bodyPr/>
        <a:lstStyle/>
        <a:p>
          <a:endParaRPr lang="en-US"/>
        </a:p>
      </dgm:t>
    </dgm:pt>
    <dgm:pt modelId="{47D12246-A2CA-40BF-98E4-6BC91EFAAA48}" type="sibTrans" cxnId="{2ABC67FA-5D2A-4EB2-B2A9-5E48EED4502A}">
      <dgm:prSet/>
      <dgm:spPr/>
      <dgm:t>
        <a:bodyPr/>
        <a:lstStyle/>
        <a:p>
          <a:endParaRPr lang="en-US"/>
        </a:p>
      </dgm:t>
    </dgm:pt>
    <dgm:pt modelId="{96D2A0D1-8BD8-4907-99CD-780D90DE8501}">
      <dgm:prSet phldr="0"/>
      <dgm:spPr/>
      <dgm:t>
        <a:bodyPr/>
        <a:lstStyle/>
        <a:p>
          <a:pPr rtl="0"/>
          <a:r>
            <a:rPr lang="en-GB" dirty="0">
              <a:latin typeface="Aptos Display" panose="020F0302020204030204"/>
            </a:rPr>
            <a:t>Pick a book/ article/ journal of your choice</a:t>
          </a:r>
        </a:p>
      </dgm:t>
    </dgm:pt>
    <dgm:pt modelId="{2300E6EE-55AB-4976-B955-9DEDBA19F2BC}" type="parTrans" cxnId="{4F282A9F-21A7-4CA5-A787-38EC97AC9330}">
      <dgm:prSet/>
      <dgm:spPr/>
    </dgm:pt>
    <dgm:pt modelId="{91A09154-D7F7-4914-8B4B-FAB025EDBF1C}" type="sibTrans" cxnId="{4F282A9F-21A7-4CA5-A787-38EC97AC9330}">
      <dgm:prSet/>
      <dgm:spPr/>
    </dgm:pt>
    <dgm:pt modelId="{3223B510-EA6A-427D-8CE1-ADDA9FD104B6}">
      <dgm:prSet phldr="0"/>
      <dgm:spPr/>
      <dgm:t>
        <a:bodyPr/>
        <a:lstStyle/>
        <a:p>
          <a:pPr rtl="0"/>
          <a:r>
            <a:rPr lang="en-GB" dirty="0">
              <a:latin typeface="Aptos Display" panose="020F0302020204030204"/>
            </a:rPr>
            <a:t>Skim read through and find a passage that you would like to paraphrase</a:t>
          </a:r>
        </a:p>
      </dgm:t>
    </dgm:pt>
    <dgm:pt modelId="{E1289B0E-D9C8-4F17-8E2A-E7B01B31DBDB}" type="parTrans" cxnId="{987B8AE1-2D90-4BC1-B0E0-CDE277E3C9A2}">
      <dgm:prSet/>
      <dgm:spPr/>
    </dgm:pt>
    <dgm:pt modelId="{9A10ADFE-7B0C-4DFF-9263-9D5537EE60DE}" type="sibTrans" cxnId="{987B8AE1-2D90-4BC1-B0E0-CDE277E3C9A2}">
      <dgm:prSet/>
      <dgm:spPr/>
    </dgm:pt>
    <dgm:pt modelId="{A192C230-C666-4545-AECB-5633E8FD5319}">
      <dgm:prSet phldr="0"/>
      <dgm:spPr/>
      <dgm:t>
        <a:bodyPr/>
        <a:lstStyle/>
        <a:p>
          <a:pPr rtl="0"/>
          <a:r>
            <a:rPr lang="en-GB" dirty="0">
              <a:latin typeface="Aptos Display" panose="020F0302020204030204"/>
            </a:rPr>
            <a:t>Paraphrase the passage and cite it</a:t>
          </a:r>
        </a:p>
      </dgm:t>
    </dgm:pt>
    <dgm:pt modelId="{19630A38-3BC1-47F0-8240-055262D2CCA1}" type="parTrans" cxnId="{3C917E6E-20A4-42A7-9FA3-5007A717CE28}">
      <dgm:prSet/>
      <dgm:spPr/>
    </dgm:pt>
    <dgm:pt modelId="{5C6BCEDB-F787-48C1-A5C9-27F9DCD05AD4}" type="sibTrans" cxnId="{3C917E6E-20A4-42A7-9FA3-5007A717CE28}">
      <dgm:prSet/>
      <dgm:spPr/>
    </dgm:pt>
    <dgm:pt modelId="{B7C9ADB7-4461-4E44-A933-E6DB97E17546}">
      <dgm:prSet phldr="0"/>
      <dgm:spPr/>
      <dgm:t>
        <a:bodyPr/>
        <a:lstStyle/>
        <a:p>
          <a:pPr rtl="0"/>
          <a:r>
            <a:rPr lang="en-GB" dirty="0">
              <a:latin typeface="Aptos Display" panose="020F0302020204030204"/>
            </a:rPr>
            <a:t>Create a reference list on a seperate page</a:t>
          </a:r>
        </a:p>
      </dgm:t>
    </dgm:pt>
    <dgm:pt modelId="{6819B0E5-3B04-4BDF-9DEF-218A791A47A1}" type="parTrans" cxnId="{870AAA5F-3E39-4C72-BA6C-15068355530E}">
      <dgm:prSet/>
      <dgm:spPr/>
    </dgm:pt>
    <dgm:pt modelId="{C9B98201-9ADB-4359-8FA8-0AA1D0097B34}" type="sibTrans" cxnId="{870AAA5F-3E39-4C72-BA6C-15068355530E}">
      <dgm:prSet/>
      <dgm:spPr/>
    </dgm:pt>
    <dgm:pt modelId="{4E43ECB0-558B-4BEF-9EE7-601D4921F73D}">
      <dgm:prSet phldr="0"/>
      <dgm:spPr/>
      <dgm:t>
        <a:bodyPr/>
        <a:lstStyle/>
        <a:p>
          <a:pPr rtl="0"/>
          <a:r>
            <a:rPr lang="en-GB" dirty="0">
              <a:latin typeface="Aptos Display" panose="020F0302020204030204"/>
            </a:rPr>
            <a:t>Find a new book and repeat</a:t>
          </a:r>
        </a:p>
      </dgm:t>
    </dgm:pt>
    <dgm:pt modelId="{C76E4698-750E-4751-A800-B25877034CC3}" type="parTrans" cxnId="{A13E51FB-72AE-43DA-A6C4-F3E4AAF34EB9}">
      <dgm:prSet/>
      <dgm:spPr/>
    </dgm:pt>
    <dgm:pt modelId="{744F9A1E-9219-42FD-81AD-A3AABD0C5693}" type="sibTrans" cxnId="{A13E51FB-72AE-43DA-A6C4-F3E4AAF34EB9}">
      <dgm:prSet/>
      <dgm:spPr/>
    </dgm:pt>
    <dgm:pt modelId="{7F5C4946-13C4-4E8D-A061-7FAD1F9ACAAF}" type="pres">
      <dgm:prSet presAssocID="{611EBF50-A34E-4F9B-83C5-FDCC718A86F9}" presName="vert0" presStyleCnt="0">
        <dgm:presLayoutVars>
          <dgm:dir/>
          <dgm:animOne val="branch"/>
          <dgm:animLvl val="lvl"/>
        </dgm:presLayoutVars>
      </dgm:prSet>
      <dgm:spPr/>
    </dgm:pt>
    <dgm:pt modelId="{6A3AF435-96EF-487F-A63F-BBB6AF7B8FDD}" type="pres">
      <dgm:prSet presAssocID="{BF0F64CD-E939-4383-8BB2-4106CAB0C282}" presName="thickLine" presStyleLbl="alignNode1" presStyleIdx="0" presStyleCnt="6"/>
      <dgm:spPr/>
    </dgm:pt>
    <dgm:pt modelId="{121390A3-818E-4791-95D2-8C5561D5C596}" type="pres">
      <dgm:prSet presAssocID="{BF0F64CD-E939-4383-8BB2-4106CAB0C282}" presName="horz1" presStyleCnt="0"/>
      <dgm:spPr/>
    </dgm:pt>
    <dgm:pt modelId="{A5A0CB5E-DF11-4BAA-A42F-F3359202C8AB}" type="pres">
      <dgm:prSet presAssocID="{BF0F64CD-E939-4383-8BB2-4106CAB0C282}" presName="tx1" presStyleLbl="revTx" presStyleIdx="0" presStyleCnt="6"/>
      <dgm:spPr/>
    </dgm:pt>
    <dgm:pt modelId="{35A40796-0BCD-4E96-A790-C788FFA4EA67}" type="pres">
      <dgm:prSet presAssocID="{BF0F64CD-E939-4383-8BB2-4106CAB0C282}" presName="vert1" presStyleCnt="0"/>
      <dgm:spPr/>
    </dgm:pt>
    <dgm:pt modelId="{1C794ED3-09E7-4DB9-838A-3C4348A8722D}" type="pres">
      <dgm:prSet presAssocID="{96D2A0D1-8BD8-4907-99CD-780D90DE8501}" presName="thickLine" presStyleLbl="alignNode1" presStyleIdx="1" presStyleCnt="6"/>
      <dgm:spPr/>
    </dgm:pt>
    <dgm:pt modelId="{12D43DC0-FC8D-43B9-AF22-215F9D193EF9}" type="pres">
      <dgm:prSet presAssocID="{96D2A0D1-8BD8-4907-99CD-780D90DE8501}" presName="horz1" presStyleCnt="0"/>
      <dgm:spPr/>
    </dgm:pt>
    <dgm:pt modelId="{44AF13CE-7D72-46B6-9B03-F63E0FAB0E39}" type="pres">
      <dgm:prSet presAssocID="{96D2A0D1-8BD8-4907-99CD-780D90DE8501}" presName="tx1" presStyleLbl="revTx" presStyleIdx="1" presStyleCnt="6"/>
      <dgm:spPr/>
    </dgm:pt>
    <dgm:pt modelId="{8CB7B6D5-45C9-4344-9118-625311476CBA}" type="pres">
      <dgm:prSet presAssocID="{96D2A0D1-8BD8-4907-99CD-780D90DE8501}" presName="vert1" presStyleCnt="0"/>
      <dgm:spPr/>
    </dgm:pt>
    <dgm:pt modelId="{0CCC47AF-5487-4677-B8B2-5C16329C0A35}" type="pres">
      <dgm:prSet presAssocID="{3223B510-EA6A-427D-8CE1-ADDA9FD104B6}" presName="thickLine" presStyleLbl="alignNode1" presStyleIdx="2" presStyleCnt="6"/>
      <dgm:spPr/>
    </dgm:pt>
    <dgm:pt modelId="{C6EFD5E5-27C2-4EF9-8026-DD18C50F1193}" type="pres">
      <dgm:prSet presAssocID="{3223B510-EA6A-427D-8CE1-ADDA9FD104B6}" presName="horz1" presStyleCnt="0"/>
      <dgm:spPr/>
    </dgm:pt>
    <dgm:pt modelId="{BEDC1704-1F7F-4BA9-8F6B-9E14E0A09378}" type="pres">
      <dgm:prSet presAssocID="{3223B510-EA6A-427D-8CE1-ADDA9FD104B6}" presName="tx1" presStyleLbl="revTx" presStyleIdx="2" presStyleCnt="6"/>
      <dgm:spPr/>
    </dgm:pt>
    <dgm:pt modelId="{8CBA360B-BF4D-4720-86CE-1CA6AC6BBC95}" type="pres">
      <dgm:prSet presAssocID="{3223B510-EA6A-427D-8CE1-ADDA9FD104B6}" presName="vert1" presStyleCnt="0"/>
      <dgm:spPr/>
    </dgm:pt>
    <dgm:pt modelId="{628A0E47-96E6-4263-80DA-E79108D72FA0}" type="pres">
      <dgm:prSet presAssocID="{A192C230-C666-4545-AECB-5633E8FD5319}" presName="thickLine" presStyleLbl="alignNode1" presStyleIdx="3" presStyleCnt="6"/>
      <dgm:spPr/>
    </dgm:pt>
    <dgm:pt modelId="{6D2CA79E-A55A-4E9A-8F75-5EA304DF6D10}" type="pres">
      <dgm:prSet presAssocID="{A192C230-C666-4545-AECB-5633E8FD5319}" presName="horz1" presStyleCnt="0"/>
      <dgm:spPr/>
    </dgm:pt>
    <dgm:pt modelId="{74CE783C-2A81-42A7-B00B-66CD5EA3D3EE}" type="pres">
      <dgm:prSet presAssocID="{A192C230-C666-4545-AECB-5633E8FD5319}" presName="tx1" presStyleLbl="revTx" presStyleIdx="3" presStyleCnt="6"/>
      <dgm:spPr/>
    </dgm:pt>
    <dgm:pt modelId="{5E32B71A-9D3A-440D-8AC1-91EF8EC36810}" type="pres">
      <dgm:prSet presAssocID="{A192C230-C666-4545-AECB-5633E8FD5319}" presName="vert1" presStyleCnt="0"/>
      <dgm:spPr/>
    </dgm:pt>
    <dgm:pt modelId="{599AAB3C-DCEB-4963-9911-0781CFFA98BD}" type="pres">
      <dgm:prSet presAssocID="{B7C9ADB7-4461-4E44-A933-E6DB97E17546}" presName="thickLine" presStyleLbl="alignNode1" presStyleIdx="4" presStyleCnt="6"/>
      <dgm:spPr/>
    </dgm:pt>
    <dgm:pt modelId="{B68C4E06-7F36-43E3-B74F-BEAC6680CF92}" type="pres">
      <dgm:prSet presAssocID="{B7C9ADB7-4461-4E44-A933-E6DB97E17546}" presName="horz1" presStyleCnt="0"/>
      <dgm:spPr/>
    </dgm:pt>
    <dgm:pt modelId="{4CE27B83-85A3-47D3-9DC6-757BE2AE14CB}" type="pres">
      <dgm:prSet presAssocID="{B7C9ADB7-4461-4E44-A933-E6DB97E17546}" presName="tx1" presStyleLbl="revTx" presStyleIdx="4" presStyleCnt="6"/>
      <dgm:spPr/>
    </dgm:pt>
    <dgm:pt modelId="{F8DE2676-FB4A-472F-A639-5E6F9EB40528}" type="pres">
      <dgm:prSet presAssocID="{B7C9ADB7-4461-4E44-A933-E6DB97E17546}" presName="vert1" presStyleCnt="0"/>
      <dgm:spPr/>
    </dgm:pt>
    <dgm:pt modelId="{DC5CBB5C-727F-4CD6-BBD6-A07C7C3270D9}" type="pres">
      <dgm:prSet presAssocID="{4E43ECB0-558B-4BEF-9EE7-601D4921F73D}" presName="thickLine" presStyleLbl="alignNode1" presStyleIdx="5" presStyleCnt="6"/>
      <dgm:spPr/>
    </dgm:pt>
    <dgm:pt modelId="{ABF3D426-D647-4C71-ADF5-1B6AD0AF41CA}" type="pres">
      <dgm:prSet presAssocID="{4E43ECB0-558B-4BEF-9EE7-601D4921F73D}" presName="horz1" presStyleCnt="0"/>
      <dgm:spPr/>
    </dgm:pt>
    <dgm:pt modelId="{3D827620-CAEE-4942-B7A1-1B0B618EDFDE}" type="pres">
      <dgm:prSet presAssocID="{4E43ECB0-558B-4BEF-9EE7-601D4921F73D}" presName="tx1" presStyleLbl="revTx" presStyleIdx="5" presStyleCnt="6"/>
      <dgm:spPr/>
    </dgm:pt>
    <dgm:pt modelId="{3A23AA26-F1E5-426C-9B7F-7F218DDD533E}" type="pres">
      <dgm:prSet presAssocID="{4E43ECB0-558B-4BEF-9EE7-601D4921F73D}" presName="vert1" presStyleCnt="0"/>
      <dgm:spPr/>
    </dgm:pt>
  </dgm:ptLst>
  <dgm:cxnLst>
    <dgm:cxn modelId="{902F8407-5397-4C16-91A0-E26F5FF81EEB}" type="presOf" srcId="{4E43ECB0-558B-4BEF-9EE7-601D4921F73D}" destId="{3D827620-CAEE-4942-B7A1-1B0B618EDFDE}" srcOrd="0" destOrd="0" presId="urn:microsoft.com/office/officeart/2008/layout/LinedList"/>
    <dgm:cxn modelId="{D8DCA922-3353-4531-8FB1-E164A4A174A0}" type="presOf" srcId="{A192C230-C666-4545-AECB-5633E8FD5319}" destId="{74CE783C-2A81-42A7-B00B-66CD5EA3D3EE}" srcOrd="0" destOrd="0" presId="urn:microsoft.com/office/officeart/2008/layout/LinedList"/>
    <dgm:cxn modelId="{2143462A-6157-4E10-AA5C-4F0A11AF97BC}" type="presOf" srcId="{96D2A0D1-8BD8-4907-99CD-780D90DE8501}" destId="{44AF13CE-7D72-46B6-9B03-F63E0FAB0E39}" srcOrd="0" destOrd="0" presId="urn:microsoft.com/office/officeart/2008/layout/LinedList"/>
    <dgm:cxn modelId="{870AAA5F-3E39-4C72-BA6C-15068355530E}" srcId="{611EBF50-A34E-4F9B-83C5-FDCC718A86F9}" destId="{B7C9ADB7-4461-4E44-A933-E6DB97E17546}" srcOrd="4" destOrd="0" parTransId="{6819B0E5-3B04-4BDF-9DEF-218A791A47A1}" sibTransId="{C9B98201-9ADB-4359-8FA8-0AA1D0097B34}"/>
    <dgm:cxn modelId="{3C917E6E-20A4-42A7-9FA3-5007A717CE28}" srcId="{611EBF50-A34E-4F9B-83C5-FDCC718A86F9}" destId="{A192C230-C666-4545-AECB-5633E8FD5319}" srcOrd="3" destOrd="0" parTransId="{19630A38-3BC1-47F0-8240-055262D2CCA1}" sibTransId="{5C6BCEDB-F787-48C1-A5C9-27F9DCD05AD4}"/>
    <dgm:cxn modelId="{E24B0F70-9D03-4D4C-822E-6A36D07A4FDF}" type="presOf" srcId="{BF0F64CD-E939-4383-8BB2-4106CAB0C282}" destId="{A5A0CB5E-DF11-4BAA-A42F-F3359202C8AB}" srcOrd="0" destOrd="0" presId="urn:microsoft.com/office/officeart/2008/layout/LinedList"/>
    <dgm:cxn modelId="{4F282A9F-21A7-4CA5-A787-38EC97AC9330}" srcId="{611EBF50-A34E-4F9B-83C5-FDCC718A86F9}" destId="{96D2A0D1-8BD8-4907-99CD-780D90DE8501}" srcOrd="1" destOrd="0" parTransId="{2300E6EE-55AB-4976-B955-9DEDBA19F2BC}" sibTransId="{91A09154-D7F7-4914-8B4B-FAB025EDBF1C}"/>
    <dgm:cxn modelId="{5B0A739F-C08A-4438-A537-F7C79640545F}" type="presOf" srcId="{611EBF50-A34E-4F9B-83C5-FDCC718A86F9}" destId="{7F5C4946-13C4-4E8D-A061-7FAD1F9ACAAF}" srcOrd="0" destOrd="0" presId="urn:microsoft.com/office/officeart/2008/layout/LinedList"/>
    <dgm:cxn modelId="{07D3E2B2-4979-4A43-A661-DAC91486D0C8}" type="presOf" srcId="{3223B510-EA6A-427D-8CE1-ADDA9FD104B6}" destId="{BEDC1704-1F7F-4BA9-8F6B-9E14E0A09378}" srcOrd="0" destOrd="0" presId="urn:microsoft.com/office/officeart/2008/layout/LinedList"/>
    <dgm:cxn modelId="{868786BD-81FB-4A4C-9E7F-FAA19127F493}" type="presOf" srcId="{B7C9ADB7-4461-4E44-A933-E6DB97E17546}" destId="{4CE27B83-85A3-47D3-9DC6-757BE2AE14CB}" srcOrd="0" destOrd="0" presId="urn:microsoft.com/office/officeart/2008/layout/LinedList"/>
    <dgm:cxn modelId="{987B8AE1-2D90-4BC1-B0E0-CDE277E3C9A2}" srcId="{611EBF50-A34E-4F9B-83C5-FDCC718A86F9}" destId="{3223B510-EA6A-427D-8CE1-ADDA9FD104B6}" srcOrd="2" destOrd="0" parTransId="{E1289B0E-D9C8-4F17-8E2A-E7B01B31DBDB}" sibTransId="{9A10ADFE-7B0C-4DFF-9263-9D5537EE60DE}"/>
    <dgm:cxn modelId="{2ABC67FA-5D2A-4EB2-B2A9-5E48EED4502A}" srcId="{611EBF50-A34E-4F9B-83C5-FDCC718A86F9}" destId="{BF0F64CD-E939-4383-8BB2-4106CAB0C282}" srcOrd="0" destOrd="0" parTransId="{9B25029D-96C8-4282-B084-0435F6AE9999}" sibTransId="{47D12246-A2CA-40BF-98E4-6BC91EFAAA48}"/>
    <dgm:cxn modelId="{A13E51FB-72AE-43DA-A6C4-F3E4AAF34EB9}" srcId="{611EBF50-A34E-4F9B-83C5-FDCC718A86F9}" destId="{4E43ECB0-558B-4BEF-9EE7-601D4921F73D}" srcOrd="5" destOrd="0" parTransId="{C76E4698-750E-4751-A800-B25877034CC3}" sibTransId="{744F9A1E-9219-42FD-81AD-A3AABD0C5693}"/>
    <dgm:cxn modelId="{C25F9258-26C5-4219-A3CF-2EA48CED8996}" type="presParOf" srcId="{7F5C4946-13C4-4E8D-A061-7FAD1F9ACAAF}" destId="{6A3AF435-96EF-487F-A63F-BBB6AF7B8FDD}" srcOrd="0" destOrd="0" presId="urn:microsoft.com/office/officeart/2008/layout/LinedList"/>
    <dgm:cxn modelId="{EB7953C2-E60E-466A-A317-4155E32AD8B4}" type="presParOf" srcId="{7F5C4946-13C4-4E8D-A061-7FAD1F9ACAAF}" destId="{121390A3-818E-4791-95D2-8C5561D5C596}" srcOrd="1" destOrd="0" presId="urn:microsoft.com/office/officeart/2008/layout/LinedList"/>
    <dgm:cxn modelId="{15F52FAB-77B5-4834-BFAE-A5A116BDEEC5}" type="presParOf" srcId="{121390A3-818E-4791-95D2-8C5561D5C596}" destId="{A5A0CB5E-DF11-4BAA-A42F-F3359202C8AB}" srcOrd="0" destOrd="0" presId="urn:microsoft.com/office/officeart/2008/layout/LinedList"/>
    <dgm:cxn modelId="{005E1D96-7A01-4841-8D37-BF42112CE510}" type="presParOf" srcId="{121390A3-818E-4791-95D2-8C5561D5C596}" destId="{35A40796-0BCD-4E96-A790-C788FFA4EA67}" srcOrd="1" destOrd="0" presId="urn:microsoft.com/office/officeart/2008/layout/LinedList"/>
    <dgm:cxn modelId="{C6600DDA-C161-46A7-BDDF-CA112848DE1F}" type="presParOf" srcId="{7F5C4946-13C4-4E8D-A061-7FAD1F9ACAAF}" destId="{1C794ED3-09E7-4DB9-838A-3C4348A8722D}" srcOrd="2" destOrd="0" presId="urn:microsoft.com/office/officeart/2008/layout/LinedList"/>
    <dgm:cxn modelId="{76A5E4D0-5D57-4FB4-84C1-B8F58D75BC2F}" type="presParOf" srcId="{7F5C4946-13C4-4E8D-A061-7FAD1F9ACAAF}" destId="{12D43DC0-FC8D-43B9-AF22-215F9D193EF9}" srcOrd="3" destOrd="0" presId="urn:microsoft.com/office/officeart/2008/layout/LinedList"/>
    <dgm:cxn modelId="{CCCD8C46-1FB3-4D3D-BF38-4212881BE4D7}" type="presParOf" srcId="{12D43DC0-FC8D-43B9-AF22-215F9D193EF9}" destId="{44AF13CE-7D72-46B6-9B03-F63E0FAB0E39}" srcOrd="0" destOrd="0" presId="urn:microsoft.com/office/officeart/2008/layout/LinedList"/>
    <dgm:cxn modelId="{FAE0A298-A2B8-468B-93AA-EB20D08D42BE}" type="presParOf" srcId="{12D43DC0-FC8D-43B9-AF22-215F9D193EF9}" destId="{8CB7B6D5-45C9-4344-9118-625311476CBA}" srcOrd="1" destOrd="0" presId="urn:microsoft.com/office/officeart/2008/layout/LinedList"/>
    <dgm:cxn modelId="{E063D87F-877B-4BBD-BE39-70F1F8567761}" type="presParOf" srcId="{7F5C4946-13C4-4E8D-A061-7FAD1F9ACAAF}" destId="{0CCC47AF-5487-4677-B8B2-5C16329C0A35}" srcOrd="4" destOrd="0" presId="urn:microsoft.com/office/officeart/2008/layout/LinedList"/>
    <dgm:cxn modelId="{A60FEC05-9CE6-4A74-9D21-F2A9D04A7378}" type="presParOf" srcId="{7F5C4946-13C4-4E8D-A061-7FAD1F9ACAAF}" destId="{C6EFD5E5-27C2-4EF9-8026-DD18C50F1193}" srcOrd="5" destOrd="0" presId="urn:microsoft.com/office/officeart/2008/layout/LinedList"/>
    <dgm:cxn modelId="{1D49EE64-5FF8-488A-A669-89A66F1574FC}" type="presParOf" srcId="{C6EFD5E5-27C2-4EF9-8026-DD18C50F1193}" destId="{BEDC1704-1F7F-4BA9-8F6B-9E14E0A09378}" srcOrd="0" destOrd="0" presId="urn:microsoft.com/office/officeart/2008/layout/LinedList"/>
    <dgm:cxn modelId="{AC08FC03-B716-48DA-8A94-A2205809DD76}" type="presParOf" srcId="{C6EFD5E5-27C2-4EF9-8026-DD18C50F1193}" destId="{8CBA360B-BF4D-4720-86CE-1CA6AC6BBC95}" srcOrd="1" destOrd="0" presId="urn:microsoft.com/office/officeart/2008/layout/LinedList"/>
    <dgm:cxn modelId="{37DC7426-A665-4AD6-9855-BA62F746D761}" type="presParOf" srcId="{7F5C4946-13C4-4E8D-A061-7FAD1F9ACAAF}" destId="{628A0E47-96E6-4263-80DA-E79108D72FA0}" srcOrd="6" destOrd="0" presId="urn:microsoft.com/office/officeart/2008/layout/LinedList"/>
    <dgm:cxn modelId="{5CE69571-4629-47A0-B20D-58B51D58F5B7}" type="presParOf" srcId="{7F5C4946-13C4-4E8D-A061-7FAD1F9ACAAF}" destId="{6D2CA79E-A55A-4E9A-8F75-5EA304DF6D10}" srcOrd="7" destOrd="0" presId="urn:microsoft.com/office/officeart/2008/layout/LinedList"/>
    <dgm:cxn modelId="{84C516AE-F4B9-48B3-83B6-D26D3ABCB718}" type="presParOf" srcId="{6D2CA79E-A55A-4E9A-8F75-5EA304DF6D10}" destId="{74CE783C-2A81-42A7-B00B-66CD5EA3D3EE}" srcOrd="0" destOrd="0" presId="urn:microsoft.com/office/officeart/2008/layout/LinedList"/>
    <dgm:cxn modelId="{E54C71C2-4B31-41B6-869A-1C5FF754B772}" type="presParOf" srcId="{6D2CA79E-A55A-4E9A-8F75-5EA304DF6D10}" destId="{5E32B71A-9D3A-440D-8AC1-91EF8EC36810}" srcOrd="1" destOrd="0" presId="urn:microsoft.com/office/officeart/2008/layout/LinedList"/>
    <dgm:cxn modelId="{41A1B448-B077-41CE-9FC9-09E0B1B667D9}" type="presParOf" srcId="{7F5C4946-13C4-4E8D-A061-7FAD1F9ACAAF}" destId="{599AAB3C-DCEB-4963-9911-0781CFFA98BD}" srcOrd="8" destOrd="0" presId="urn:microsoft.com/office/officeart/2008/layout/LinedList"/>
    <dgm:cxn modelId="{DBBF48AD-F2A4-49C2-B220-23CC5D6E61D1}" type="presParOf" srcId="{7F5C4946-13C4-4E8D-A061-7FAD1F9ACAAF}" destId="{B68C4E06-7F36-43E3-B74F-BEAC6680CF92}" srcOrd="9" destOrd="0" presId="urn:microsoft.com/office/officeart/2008/layout/LinedList"/>
    <dgm:cxn modelId="{119996F6-9055-4EE8-A5DF-7D57D12C2E4E}" type="presParOf" srcId="{B68C4E06-7F36-43E3-B74F-BEAC6680CF92}" destId="{4CE27B83-85A3-47D3-9DC6-757BE2AE14CB}" srcOrd="0" destOrd="0" presId="urn:microsoft.com/office/officeart/2008/layout/LinedList"/>
    <dgm:cxn modelId="{14F5EBB9-0C52-4586-84E7-588F30B0BEC4}" type="presParOf" srcId="{B68C4E06-7F36-43E3-B74F-BEAC6680CF92}" destId="{F8DE2676-FB4A-472F-A639-5E6F9EB40528}" srcOrd="1" destOrd="0" presId="urn:microsoft.com/office/officeart/2008/layout/LinedList"/>
    <dgm:cxn modelId="{61DC3EF3-726F-4685-98B2-22C0FCF6DECA}" type="presParOf" srcId="{7F5C4946-13C4-4E8D-A061-7FAD1F9ACAAF}" destId="{DC5CBB5C-727F-4CD6-BBD6-A07C7C3270D9}" srcOrd="10" destOrd="0" presId="urn:microsoft.com/office/officeart/2008/layout/LinedList"/>
    <dgm:cxn modelId="{B9FA101A-6B99-4836-9507-230B57F79E08}" type="presParOf" srcId="{7F5C4946-13C4-4E8D-A061-7FAD1F9ACAAF}" destId="{ABF3D426-D647-4C71-ADF5-1B6AD0AF41CA}" srcOrd="11" destOrd="0" presId="urn:microsoft.com/office/officeart/2008/layout/LinedList"/>
    <dgm:cxn modelId="{45A2CF15-1B98-4A1B-8048-0CFE84923A4F}" type="presParOf" srcId="{ABF3D426-D647-4C71-ADF5-1B6AD0AF41CA}" destId="{3D827620-CAEE-4942-B7A1-1B0B618EDFDE}" srcOrd="0" destOrd="0" presId="urn:microsoft.com/office/officeart/2008/layout/LinedList"/>
    <dgm:cxn modelId="{C875620A-EF8A-42F3-9844-6CC058955495}" type="presParOf" srcId="{ABF3D426-D647-4C71-ADF5-1B6AD0AF41CA}" destId="{3A23AA26-F1E5-426C-9B7F-7F218DDD53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93E7A6-9BD8-4E02-A270-1744DF14011E}"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F9BFE4E4-6E50-496D-BEA3-A85B808C035B}">
      <dgm:prSet/>
      <dgm:spPr/>
      <dgm:t>
        <a:bodyPr/>
        <a:lstStyle/>
        <a:p>
          <a:r>
            <a:rPr lang="en-US"/>
            <a:t>Please email me your task:-</a:t>
          </a:r>
        </a:p>
      </dgm:t>
    </dgm:pt>
    <dgm:pt modelId="{3CB8BFD9-8AF7-4289-B181-A464E31EEBC0}" type="parTrans" cxnId="{ADDD6F49-269D-4973-977D-E4FA26F25D61}">
      <dgm:prSet/>
      <dgm:spPr/>
      <dgm:t>
        <a:bodyPr/>
        <a:lstStyle/>
        <a:p>
          <a:endParaRPr lang="en-US"/>
        </a:p>
      </dgm:t>
    </dgm:pt>
    <dgm:pt modelId="{E6B1DFB4-5A3D-4CBF-8766-2658A256968D}" type="sibTrans" cxnId="{ADDD6F49-269D-4973-977D-E4FA26F25D61}">
      <dgm:prSet/>
      <dgm:spPr/>
      <dgm:t>
        <a:bodyPr/>
        <a:lstStyle/>
        <a:p>
          <a:endParaRPr lang="en-US"/>
        </a:p>
      </dgm:t>
    </dgm:pt>
    <dgm:pt modelId="{3498F16C-ED37-4A44-AF73-991A34B4A2DB}">
      <dgm:prSet/>
      <dgm:spPr/>
      <dgm:t>
        <a:bodyPr/>
        <a:lstStyle/>
        <a:p>
          <a:r>
            <a:rPr lang="en-US"/>
            <a:t>s.france@uwtsd.ac.uk</a:t>
          </a:r>
        </a:p>
      </dgm:t>
    </dgm:pt>
    <dgm:pt modelId="{D113AB89-5397-49EF-AA1C-72EB265CDE38}" type="parTrans" cxnId="{52260581-E926-48F0-AF56-C03BC67BD11D}">
      <dgm:prSet/>
      <dgm:spPr/>
      <dgm:t>
        <a:bodyPr/>
        <a:lstStyle/>
        <a:p>
          <a:endParaRPr lang="en-US"/>
        </a:p>
      </dgm:t>
    </dgm:pt>
    <dgm:pt modelId="{CDDE7C63-770D-4C00-8FC9-E73E2B4C3142}" type="sibTrans" cxnId="{52260581-E926-48F0-AF56-C03BC67BD11D}">
      <dgm:prSet/>
      <dgm:spPr/>
      <dgm:t>
        <a:bodyPr/>
        <a:lstStyle/>
        <a:p>
          <a:endParaRPr lang="en-US"/>
        </a:p>
      </dgm:t>
    </dgm:pt>
    <dgm:pt modelId="{FD0B539F-FF1A-444A-9197-BEC9D8AFFDBA}" type="pres">
      <dgm:prSet presAssocID="{5893E7A6-9BD8-4E02-A270-1744DF14011E}" presName="root" presStyleCnt="0">
        <dgm:presLayoutVars>
          <dgm:dir/>
          <dgm:resizeHandles val="exact"/>
        </dgm:presLayoutVars>
      </dgm:prSet>
      <dgm:spPr/>
    </dgm:pt>
    <dgm:pt modelId="{A48D511C-A924-4304-BBCF-EFB25FBF737D}" type="pres">
      <dgm:prSet presAssocID="{F9BFE4E4-6E50-496D-BEA3-A85B808C035B}" presName="compNode" presStyleCnt="0"/>
      <dgm:spPr/>
    </dgm:pt>
    <dgm:pt modelId="{DD440D1E-13E1-42A7-A2D5-49E50E472F4C}" type="pres">
      <dgm:prSet presAssocID="{F9BFE4E4-6E50-496D-BEA3-A85B808C03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77BB95F8-AFB7-4D94-BA02-C3D327B810F4}" type="pres">
      <dgm:prSet presAssocID="{F9BFE4E4-6E50-496D-BEA3-A85B808C035B}" presName="spaceRect" presStyleCnt="0"/>
      <dgm:spPr/>
    </dgm:pt>
    <dgm:pt modelId="{92B5C3F6-D3BE-4411-8A4A-652418895001}" type="pres">
      <dgm:prSet presAssocID="{F9BFE4E4-6E50-496D-BEA3-A85B808C035B}" presName="textRect" presStyleLbl="revTx" presStyleIdx="0" presStyleCnt="2">
        <dgm:presLayoutVars>
          <dgm:chMax val="1"/>
          <dgm:chPref val="1"/>
        </dgm:presLayoutVars>
      </dgm:prSet>
      <dgm:spPr/>
    </dgm:pt>
    <dgm:pt modelId="{EBFDB7B2-5ED8-478A-A7ED-D9C5F0DA6D8B}" type="pres">
      <dgm:prSet presAssocID="{E6B1DFB4-5A3D-4CBF-8766-2658A256968D}" presName="sibTrans" presStyleCnt="0"/>
      <dgm:spPr/>
    </dgm:pt>
    <dgm:pt modelId="{F5A6A03E-9A7B-45F5-9134-416F33EA2929}" type="pres">
      <dgm:prSet presAssocID="{3498F16C-ED37-4A44-AF73-991A34B4A2DB}" presName="compNode" presStyleCnt="0"/>
      <dgm:spPr/>
    </dgm:pt>
    <dgm:pt modelId="{CD8DABCE-4514-4021-85CE-D8D524132AB5}" type="pres">
      <dgm:prSet presAssocID="{3498F16C-ED37-4A44-AF73-991A34B4A2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F080383B-CA41-46CB-A402-0F4E02531F0F}" type="pres">
      <dgm:prSet presAssocID="{3498F16C-ED37-4A44-AF73-991A34B4A2DB}" presName="spaceRect" presStyleCnt="0"/>
      <dgm:spPr/>
    </dgm:pt>
    <dgm:pt modelId="{4F9F4351-9C19-4D08-B9A8-AFD65396E1AD}" type="pres">
      <dgm:prSet presAssocID="{3498F16C-ED37-4A44-AF73-991A34B4A2DB}" presName="textRect" presStyleLbl="revTx" presStyleIdx="1" presStyleCnt="2">
        <dgm:presLayoutVars>
          <dgm:chMax val="1"/>
          <dgm:chPref val="1"/>
        </dgm:presLayoutVars>
      </dgm:prSet>
      <dgm:spPr/>
    </dgm:pt>
  </dgm:ptLst>
  <dgm:cxnLst>
    <dgm:cxn modelId="{81FB592B-2881-462B-96A0-969E92F41AF4}" type="presOf" srcId="{F9BFE4E4-6E50-496D-BEA3-A85B808C035B}" destId="{92B5C3F6-D3BE-4411-8A4A-652418895001}" srcOrd="0" destOrd="0" presId="urn:microsoft.com/office/officeart/2018/2/layout/IconLabelList"/>
    <dgm:cxn modelId="{ADDD6F49-269D-4973-977D-E4FA26F25D61}" srcId="{5893E7A6-9BD8-4E02-A270-1744DF14011E}" destId="{F9BFE4E4-6E50-496D-BEA3-A85B808C035B}" srcOrd="0" destOrd="0" parTransId="{3CB8BFD9-8AF7-4289-B181-A464E31EEBC0}" sibTransId="{E6B1DFB4-5A3D-4CBF-8766-2658A256968D}"/>
    <dgm:cxn modelId="{52260581-E926-48F0-AF56-C03BC67BD11D}" srcId="{5893E7A6-9BD8-4E02-A270-1744DF14011E}" destId="{3498F16C-ED37-4A44-AF73-991A34B4A2DB}" srcOrd="1" destOrd="0" parTransId="{D113AB89-5397-49EF-AA1C-72EB265CDE38}" sibTransId="{CDDE7C63-770D-4C00-8FC9-E73E2B4C3142}"/>
    <dgm:cxn modelId="{378E338A-A1E0-4A2F-9B36-604CE8911C30}" type="presOf" srcId="{3498F16C-ED37-4A44-AF73-991A34B4A2DB}" destId="{4F9F4351-9C19-4D08-B9A8-AFD65396E1AD}" srcOrd="0" destOrd="0" presId="urn:microsoft.com/office/officeart/2018/2/layout/IconLabelList"/>
    <dgm:cxn modelId="{6810B9EF-A700-4315-AF72-141E5914D242}" type="presOf" srcId="{5893E7A6-9BD8-4E02-A270-1744DF14011E}" destId="{FD0B539F-FF1A-444A-9197-BEC9D8AFFDBA}" srcOrd="0" destOrd="0" presId="urn:microsoft.com/office/officeart/2018/2/layout/IconLabelList"/>
    <dgm:cxn modelId="{58783E33-9E5E-4FCA-A8DC-2A01F583054E}" type="presParOf" srcId="{FD0B539F-FF1A-444A-9197-BEC9D8AFFDBA}" destId="{A48D511C-A924-4304-BBCF-EFB25FBF737D}" srcOrd="0" destOrd="0" presId="urn:microsoft.com/office/officeart/2018/2/layout/IconLabelList"/>
    <dgm:cxn modelId="{52A168FB-48B5-4416-AB62-9D0E529DCEC8}" type="presParOf" srcId="{A48D511C-A924-4304-BBCF-EFB25FBF737D}" destId="{DD440D1E-13E1-42A7-A2D5-49E50E472F4C}" srcOrd="0" destOrd="0" presId="urn:microsoft.com/office/officeart/2018/2/layout/IconLabelList"/>
    <dgm:cxn modelId="{AE3CF712-E661-41E9-A19F-BD28C9255EA3}" type="presParOf" srcId="{A48D511C-A924-4304-BBCF-EFB25FBF737D}" destId="{77BB95F8-AFB7-4D94-BA02-C3D327B810F4}" srcOrd="1" destOrd="0" presId="urn:microsoft.com/office/officeart/2018/2/layout/IconLabelList"/>
    <dgm:cxn modelId="{D1E65D36-7BCC-4BF9-A2FF-AF95C377382C}" type="presParOf" srcId="{A48D511C-A924-4304-BBCF-EFB25FBF737D}" destId="{92B5C3F6-D3BE-4411-8A4A-652418895001}" srcOrd="2" destOrd="0" presId="urn:microsoft.com/office/officeart/2018/2/layout/IconLabelList"/>
    <dgm:cxn modelId="{70CDBA71-8599-41CA-B932-1C8AD7A95D3D}" type="presParOf" srcId="{FD0B539F-FF1A-444A-9197-BEC9D8AFFDBA}" destId="{EBFDB7B2-5ED8-478A-A7ED-D9C5F0DA6D8B}" srcOrd="1" destOrd="0" presId="urn:microsoft.com/office/officeart/2018/2/layout/IconLabelList"/>
    <dgm:cxn modelId="{79190A5D-E2B4-46E4-91B5-9EC7DA6DE44A}" type="presParOf" srcId="{FD0B539F-FF1A-444A-9197-BEC9D8AFFDBA}" destId="{F5A6A03E-9A7B-45F5-9134-416F33EA2929}" srcOrd="2" destOrd="0" presId="urn:microsoft.com/office/officeart/2018/2/layout/IconLabelList"/>
    <dgm:cxn modelId="{B0813A81-1D43-4941-BEC5-2CBFBCC951E2}" type="presParOf" srcId="{F5A6A03E-9A7B-45F5-9134-416F33EA2929}" destId="{CD8DABCE-4514-4021-85CE-D8D524132AB5}" srcOrd="0" destOrd="0" presId="urn:microsoft.com/office/officeart/2018/2/layout/IconLabelList"/>
    <dgm:cxn modelId="{75398B38-E9CA-498F-8B03-04DCDFD59E8C}" type="presParOf" srcId="{F5A6A03E-9A7B-45F5-9134-416F33EA2929}" destId="{F080383B-CA41-46CB-A402-0F4E02531F0F}" srcOrd="1" destOrd="0" presId="urn:microsoft.com/office/officeart/2018/2/layout/IconLabelList"/>
    <dgm:cxn modelId="{F41D2B8C-1D44-4F3A-B5F2-42072648409D}" type="presParOf" srcId="{F5A6A03E-9A7B-45F5-9134-416F33EA2929}" destId="{4F9F4351-9C19-4D08-B9A8-AFD65396E1A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0600E-A381-4CA7-8422-5AD3EAB603C4}">
      <dsp:nvSpPr>
        <dsp:cNvPr id="0" name=""/>
        <dsp:cNvSpPr/>
      </dsp:nvSpPr>
      <dsp:spPr>
        <a:xfrm>
          <a:off x="0" y="366799"/>
          <a:ext cx="6666833" cy="1247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58216" rIns="517420"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Proposal statement and summary – what you’ll do and what the key points are</a:t>
          </a:r>
        </a:p>
      </dsp:txBody>
      <dsp:txXfrm>
        <a:off x="0" y="366799"/>
        <a:ext cx="6666833" cy="1247400"/>
      </dsp:txXfrm>
    </dsp:sp>
    <dsp:sp modelId="{6B2DC42F-A63B-4354-8C3B-DE4FB1A9D826}">
      <dsp:nvSpPr>
        <dsp:cNvPr id="0" name=""/>
        <dsp:cNvSpPr/>
      </dsp:nvSpPr>
      <dsp:spPr>
        <a:xfrm>
          <a:off x="333341" y="42079"/>
          <a:ext cx="4666783" cy="6494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a:t>Introduction</a:t>
          </a:r>
        </a:p>
      </dsp:txBody>
      <dsp:txXfrm>
        <a:off x="365044" y="73782"/>
        <a:ext cx="4603377" cy="586034"/>
      </dsp:txXfrm>
    </dsp:sp>
    <dsp:sp modelId="{F28D89EA-D6B6-4EE1-972D-C7F80FC7630A}">
      <dsp:nvSpPr>
        <dsp:cNvPr id="0" name=""/>
        <dsp:cNvSpPr/>
      </dsp:nvSpPr>
      <dsp:spPr>
        <a:xfrm>
          <a:off x="0" y="2057720"/>
          <a:ext cx="6666833" cy="1663200"/>
        </a:xfrm>
        <a:prstGeom prst="rect">
          <a:avLst/>
        </a:prstGeom>
        <a:solidFill>
          <a:schemeClr val="lt1">
            <a:alpha val="90000"/>
            <a:hueOff val="0"/>
            <a:satOff val="0"/>
            <a:lumOff val="0"/>
            <a:alphaOff val="0"/>
          </a:schemeClr>
        </a:soli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58216" rIns="517420"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Paragraphs</a:t>
          </a:r>
        </a:p>
        <a:p>
          <a:pPr marL="228600" lvl="1" indent="-228600" algn="l" defTabSz="977900">
            <a:lnSpc>
              <a:spcPct val="90000"/>
            </a:lnSpc>
            <a:spcBef>
              <a:spcPct val="0"/>
            </a:spcBef>
            <a:spcAft>
              <a:spcPct val="15000"/>
            </a:spcAft>
            <a:buChar char="•"/>
          </a:pPr>
          <a:r>
            <a:rPr lang="en-US" sz="2200" kern="1200"/>
            <a:t>Knowledge and understanding</a:t>
          </a:r>
        </a:p>
        <a:p>
          <a:pPr marL="228600" lvl="1" indent="-228600" algn="l" defTabSz="977900">
            <a:lnSpc>
              <a:spcPct val="90000"/>
            </a:lnSpc>
            <a:spcBef>
              <a:spcPct val="0"/>
            </a:spcBef>
            <a:spcAft>
              <a:spcPct val="15000"/>
            </a:spcAft>
            <a:buChar char="•"/>
          </a:pPr>
          <a:r>
            <a:rPr lang="en-US" sz="2200" kern="1200"/>
            <a:t>Examples</a:t>
          </a:r>
        </a:p>
      </dsp:txBody>
      <dsp:txXfrm>
        <a:off x="0" y="2057720"/>
        <a:ext cx="6666833" cy="1663200"/>
      </dsp:txXfrm>
    </dsp:sp>
    <dsp:sp modelId="{FDF8FB93-8507-4232-9D99-C191EF5218A2}">
      <dsp:nvSpPr>
        <dsp:cNvPr id="0" name=""/>
        <dsp:cNvSpPr/>
      </dsp:nvSpPr>
      <dsp:spPr>
        <a:xfrm>
          <a:off x="333341" y="1733000"/>
          <a:ext cx="4666783" cy="64944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a:t>Main body</a:t>
          </a:r>
        </a:p>
      </dsp:txBody>
      <dsp:txXfrm>
        <a:off x="365044" y="1764703"/>
        <a:ext cx="4603377" cy="586034"/>
      </dsp:txXfrm>
    </dsp:sp>
    <dsp:sp modelId="{BEF7F4B9-4CF5-404B-B5E4-62D6DA014F46}">
      <dsp:nvSpPr>
        <dsp:cNvPr id="0" name=""/>
        <dsp:cNvSpPr/>
      </dsp:nvSpPr>
      <dsp:spPr>
        <a:xfrm>
          <a:off x="0" y="4164440"/>
          <a:ext cx="6666833" cy="12474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58216" rIns="517420"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Summarise key points and tie arguments together</a:t>
          </a:r>
        </a:p>
      </dsp:txBody>
      <dsp:txXfrm>
        <a:off x="0" y="4164440"/>
        <a:ext cx="6666833" cy="1247400"/>
      </dsp:txXfrm>
    </dsp:sp>
    <dsp:sp modelId="{2018DD0C-77BF-49FD-B99E-B4B261840032}">
      <dsp:nvSpPr>
        <dsp:cNvPr id="0" name=""/>
        <dsp:cNvSpPr/>
      </dsp:nvSpPr>
      <dsp:spPr>
        <a:xfrm>
          <a:off x="333341" y="3839720"/>
          <a:ext cx="4666783" cy="6494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US" sz="2200" kern="1200"/>
            <a:t>Conclusion</a:t>
          </a:r>
        </a:p>
      </dsp:txBody>
      <dsp:txXfrm>
        <a:off x="365044" y="3871423"/>
        <a:ext cx="4603377"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85FD8-B4B9-4769-84ED-309626136EB6}">
      <dsp:nvSpPr>
        <dsp:cNvPr id="0" name=""/>
        <dsp:cNvSpPr/>
      </dsp:nvSpPr>
      <dsp:spPr>
        <a:xfrm>
          <a:off x="0" y="3322370"/>
          <a:ext cx="1565910" cy="2179834"/>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368" tIns="142240" rIns="111368" bIns="142240" numCol="1" spcCol="1270" anchor="ctr" anchorCtr="0">
          <a:noAutofit/>
        </a:bodyPr>
        <a:lstStyle/>
        <a:p>
          <a:pPr marL="0" lvl="0" indent="0" algn="ctr" defTabSz="889000">
            <a:lnSpc>
              <a:spcPct val="90000"/>
            </a:lnSpc>
            <a:spcBef>
              <a:spcPct val="0"/>
            </a:spcBef>
            <a:spcAft>
              <a:spcPct val="35000"/>
            </a:spcAft>
            <a:buNone/>
          </a:pPr>
          <a:r>
            <a:rPr lang="en-US" sz="2000" b="1" u="sng" kern="1200" dirty="0"/>
            <a:t>Evaluation</a:t>
          </a:r>
          <a:r>
            <a:rPr lang="en-US" sz="2000" u="sng" kern="1200" dirty="0"/>
            <a:t>:</a:t>
          </a:r>
          <a:endParaRPr lang="en-US" sz="2000" kern="1200" dirty="0"/>
        </a:p>
      </dsp:txBody>
      <dsp:txXfrm>
        <a:off x="0" y="3322370"/>
        <a:ext cx="1565910" cy="2179834"/>
      </dsp:txXfrm>
    </dsp:sp>
    <dsp:sp modelId="{1EF0C0BB-F249-4E46-A5C3-FA84F03EEE3F}">
      <dsp:nvSpPr>
        <dsp:cNvPr id="0" name=""/>
        <dsp:cNvSpPr/>
      </dsp:nvSpPr>
      <dsp:spPr>
        <a:xfrm>
          <a:off x="1565909" y="3322370"/>
          <a:ext cx="4697730" cy="2179834"/>
        </a:xfrm>
        <a:prstGeom prst="rect">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92" tIns="177800" rIns="95292" bIns="177800" numCol="1" spcCol="1270" anchor="ctr" anchorCtr="0">
          <a:noAutofit/>
        </a:bodyPr>
        <a:lstStyle/>
        <a:p>
          <a:pPr marL="0" lvl="0" indent="0" algn="l" defTabSz="622300">
            <a:lnSpc>
              <a:spcPct val="90000"/>
            </a:lnSpc>
            <a:spcBef>
              <a:spcPct val="0"/>
            </a:spcBef>
            <a:spcAft>
              <a:spcPct val="35000"/>
            </a:spcAft>
            <a:buNone/>
          </a:pPr>
          <a:r>
            <a:rPr lang="en-US" sz="1400" b="1" kern="1200" dirty="0"/>
            <a:t>Assessing Arguments</a:t>
          </a:r>
          <a:r>
            <a:rPr lang="en-US" sz="1400" kern="1200" dirty="0"/>
            <a:t>: Evaluating the strength and validity of the arguments made.</a:t>
          </a:r>
        </a:p>
        <a:p>
          <a:pPr marL="0" lvl="0" indent="0" algn="l" defTabSz="622300">
            <a:lnSpc>
              <a:spcPct val="90000"/>
            </a:lnSpc>
            <a:spcBef>
              <a:spcPct val="0"/>
            </a:spcBef>
            <a:spcAft>
              <a:spcPct val="35000"/>
            </a:spcAft>
            <a:buNone/>
          </a:pPr>
          <a:r>
            <a:rPr lang="en-US" sz="1400" b="1" kern="1200" dirty="0"/>
            <a:t>Checking for Bias</a:t>
          </a:r>
          <a:r>
            <a:rPr lang="en-US" sz="1400" kern="1200" dirty="0"/>
            <a:t>: Identifying any biases or assumptions in the text. Why have they made that statement?</a:t>
          </a:r>
        </a:p>
        <a:p>
          <a:pPr marL="0" lvl="0" indent="0" algn="l" defTabSz="622300">
            <a:lnSpc>
              <a:spcPct val="90000"/>
            </a:lnSpc>
            <a:spcBef>
              <a:spcPct val="0"/>
            </a:spcBef>
            <a:spcAft>
              <a:spcPct val="35000"/>
            </a:spcAft>
            <a:buNone/>
          </a:pPr>
          <a:r>
            <a:rPr lang="en-US" sz="1400" b="1" kern="1200" dirty="0"/>
            <a:t>Comparing with Other Sources</a:t>
          </a:r>
          <a:r>
            <a:rPr lang="en-US" sz="1400" kern="1200" dirty="0"/>
            <a:t>: Cross-referencing with other texts to see how the information aligns or differs.</a:t>
          </a:r>
        </a:p>
        <a:p>
          <a:pPr marL="0" lvl="0" indent="0" algn="l" defTabSz="622300">
            <a:lnSpc>
              <a:spcPct val="90000"/>
            </a:lnSpc>
            <a:spcBef>
              <a:spcPct val="0"/>
            </a:spcBef>
            <a:spcAft>
              <a:spcPct val="35000"/>
            </a:spcAft>
            <a:buNone/>
          </a:pPr>
          <a:r>
            <a:rPr lang="en-US" sz="1400" b="1" kern="1200" dirty="0"/>
            <a:t>Validity:</a:t>
          </a:r>
          <a:r>
            <a:rPr lang="en-US" sz="1400" kern="1200" dirty="0"/>
            <a:t> Is what they are saying accurate/ true?</a:t>
          </a:r>
        </a:p>
      </dsp:txBody>
      <dsp:txXfrm>
        <a:off x="1565909" y="3322370"/>
        <a:ext cx="4697730" cy="2179834"/>
      </dsp:txXfrm>
    </dsp:sp>
    <dsp:sp modelId="{2D1B4910-BED4-4CCD-B47B-464295282EE0}">
      <dsp:nvSpPr>
        <dsp:cNvPr id="0" name=""/>
        <dsp:cNvSpPr/>
      </dsp:nvSpPr>
      <dsp:spPr>
        <a:xfrm rot="10800000">
          <a:off x="0" y="2482"/>
          <a:ext cx="1565910" cy="3352586"/>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368" tIns="142240" rIns="111368" bIns="142240" numCol="1" spcCol="1270" anchor="ctr" anchorCtr="0">
          <a:noAutofit/>
        </a:bodyPr>
        <a:lstStyle/>
        <a:p>
          <a:pPr marL="0" lvl="0" indent="0" algn="ctr" defTabSz="889000">
            <a:lnSpc>
              <a:spcPct val="90000"/>
            </a:lnSpc>
            <a:spcBef>
              <a:spcPct val="0"/>
            </a:spcBef>
            <a:spcAft>
              <a:spcPct val="35000"/>
            </a:spcAft>
            <a:buNone/>
          </a:pPr>
          <a:r>
            <a:rPr lang="en-US" sz="2000" b="1" u="sng" kern="1200" dirty="0"/>
            <a:t>Analysis</a:t>
          </a:r>
          <a:r>
            <a:rPr lang="en-US" sz="2000" u="sng" kern="1200" dirty="0"/>
            <a:t>:</a:t>
          </a:r>
          <a:endParaRPr lang="en-US" sz="2000" kern="1200" dirty="0"/>
        </a:p>
      </dsp:txBody>
      <dsp:txXfrm rot="-10800000">
        <a:off x="0" y="2482"/>
        <a:ext cx="1565910" cy="2179180"/>
      </dsp:txXfrm>
    </dsp:sp>
    <dsp:sp modelId="{E05E8849-F03C-46C5-8E26-7C5D2C4A2F36}">
      <dsp:nvSpPr>
        <dsp:cNvPr id="0" name=""/>
        <dsp:cNvSpPr/>
      </dsp:nvSpPr>
      <dsp:spPr>
        <a:xfrm>
          <a:off x="1565909" y="2482"/>
          <a:ext cx="4697730" cy="2179180"/>
        </a:xfrm>
        <a:prstGeom prst="rect">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92" tIns="177800" rIns="95292" bIns="177800" numCol="1" spcCol="1270" anchor="ctr" anchorCtr="0">
          <a:noAutofit/>
        </a:bodyPr>
        <a:lstStyle/>
        <a:p>
          <a:pPr marL="0" lvl="0" indent="0" algn="l" defTabSz="622300">
            <a:lnSpc>
              <a:spcPct val="90000"/>
            </a:lnSpc>
            <a:spcBef>
              <a:spcPct val="0"/>
            </a:spcBef>
            <a:spcAft>
              <a:spcPct val="35000"/>
            </a:spcAft>
            <a:buNone/>
          </a:pPr>
          <a:r>
            <a:rPr lang="en-US" sz="1400" b="1" kern="1200" dirty="0"/>
            <a:t>Understanding the Structure</a:t>
          </a:r>
          <a:r>
            <a:rPr lang="en-US" sz="1400" kern="1200" dirty="0"/>
            <a:t>: Identifying the main arguments, claims, and evidence presented.</a:t>
          </a:r>
        </a:p>
        <a:p>
          <a:pPr marL="0" lvl="0" indent="0" algn="l" defTabSz="622300">
            <a:lnSpc>
              <a:spcPct val="90000"/>
            </a:lnSpc>
            <a:spcBef>
              <a:spcPct val="0"/>
            </a:spcBef>
            <a:spcAft>
              <a:spcPct val="35000"/>
            </a:spcAft>
            <a:buNone/>
          </a:pPr>
          <a:r>
            <a:rPr lang="en-US" sz="1400" b="1" kern="1200" dirty="0"/>
            <a:t>Identifying Purpose and Audience</a:t>
          </a:r>
          <a:r>
            <a:rPr lang="en-US" sz="1400" kern="1200" dirty="0"/>
            <a:t>: Understanding why the text was written and who it is intended for. Who is the author and why?</a:t>
          </a:r>
        </a:p>
      </dsp:txBody>
      <dsp:txXfrm>
        <a:off x="1565909" y="2482"/>
        <a:ext cx="4697730" cy="21791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87630-A686-449B-8A24-8D31CED62C09}">
      <dsp:nvSpPr>
        <dsp:cNvPr id="0" name=""/>
        <dsp:cNvSpPr/>
      </dsp:nvSpPr>
      <dsp:spPr>
        <a:xfrm>
          <a:off x="0" y="468863"/>
          <a:ext cx="6263640" cy="13860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Asking Questions</a:t>
          </a:r>
          <a:r>
            <a:rPr lang="en-US" sz="1600" kern="1200" dirty="0"/>
            <a:t>: Engaging with the text by questioning the arguments, evidence, and conclusions.</a:t>
          </a:r>
        </a:p>
        <a:p>
          <a:pPr marL="171450" lvl="1" indent="-171450" algn="l" defTabSz="711200">
            <a:lnSpc>
              <a:spcPct val="90000"/>
            </a:lnSpc>
            <a:spcBef>
              <a:spcPct val="0"/>
            </a:spcBef>
            <a:spcAft>
              <a:spcPct val="15000"/>
            </a:spcAft>
            <a:buChar char="•"/>
          </a:pPr>
          <a:r>
            <a:rPr lang="en-US" sz="1600" b="1" kern="1200" dirty="0"/>
            <a:t>Seeking Clarification</a:t>
          </a:r>
          <a:r>
            <a:rPr lang="en-US" sz="1600" kern="1200" dirty="0"/>
            <a:t>: Looking for explanations or further information on unclear points.</a:t>
          </a:r>
        </a:p>
      </dsp:txBody>
      <dsp:txXfrm>
        <a:off x="0" y="468863"/>
        <a:ext cx="6263640" cy="1386000"/>
      </dsp:txXfrm>
    </dsp:sp>
    <dsp:sp modelId="{A192B614-4B64-43CE-80D8-4D0FFA1D65B2}">
      <dsp:nvSpPr>
        <dsp:cNvPr id="0" name=""/>
        <dsp:cNvSpPr/>
      </dsp:nvSpPr>
      <dsp:spPr>
        <a:xfrm>
          <a:off x="313182" y="232703"/>
          <a:ext cx="4384548" cy="4723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u="sng" kern="1200" dirty="0"/>
            <a:t>Questioning</a:t>
          </a:r>
          <a:r>
            <a:rPr lang="en-US" sz="1600" u="sng" kern="1200" dirty="0"/>
            <a:t>:</a:t>
          </a:r>
          <a:endParaRPr lang="en-US" sz="1600" kern="1200" dirty="0"/>
        </a:p>
      </dsp:txBody>
      <dsp:txXfrm>
        <a:off x="336239" y="255760"/>
        <a:ext cx="4338434" cy="426206"/>
      </dsp:txXfrm>
    </dsp:sp>
    <dsp:sp modelId="{2E81E137-5F42-4B42-9829-EF71B97CCD2E}">
      <dsp:nvSpPr>
        <dsp:cNvPr id="0" name=""/>
        <dsp:cNvSpPr/>
      </dsp:nvSpPr>
      <dsp:spPr>
        <a:xfrm>
          <a:off x="0" y="2177423"/>
          <a:ext cx="6263640" cy="13860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a:t>Thinking About Implications</a:t>
          </a:r>
          <a:r>
            <a:rPr lang="en-US" sz="1600" kern="1200" dirty="0"/>
            <a:t>: Considering the broader implications of the arguments and conclusions.</a:t>
          </a:r>
        </a:p>
        <a:p>
          <a:pPr marL="171450" lvl="1" indent="-171450" algn="l" defTabSz="711200">
            <a:lnSpc>
              <a:spcPct val="90000"/>
            </a:lnSpc>
            <a:spcBef>
              <a:spcPct val="0"/>
            </a:spcBef>
            <a:spcAft>
              <a:spcPct val="15000"/>
            </a:spcAft>
            <a:buChar char="•"/>
          </a:pPr>
          <a:r>
            <a:rPr lang="en-US" sz="1600" b="1" kern="1200" dirty="0"/>
            <a:t>Personal Response</a:t>
          </a:r>
          <a:r>
            <a:rPr lang="en-US" sz="1600" kern="1200" dirty="0"/>
            <a:t>: Reflecting on how the text affects your own views or understanding.</a:t>
          </a:r>
        </a:p>
      </dsp:txBody>
      <dsp:txXfrm>
        <a:off x="0" y="2177423"/>
        <a:ext cx="6263640" cy="1386000"/>
      </dsp:txXfrm>
    </dsp:sp>
    <dsp:sp modelId="{FA0F8718-3DC8-4393-92D3-61874C4DBC98}">
      <dsp:nvSpPr>
        <dsp:cNvPr id="0" name=""/>
        <dsp:cNvSpPr/>
      </dsp:nvSpPr>
      <dsp:spPr>
        <a:xfrm>
          <a:off x="313182" y="1941263"/>
          <a:ext cx="4384548" cy="4723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u="sng" kern="1200" dirty="0"/>
            <a:t>Reflection</a:t>
          </a:r>
          <a:r>
            <a:rPr lang="en-US" sz="1600" u="sng" kern="1200" dirty="0"/>
            <a:t>:</a:t>
          </a:r>
          <a:endParaRPr lang="en-US" sz="1600" kern="1200" dirty="0"/>
        </a:p>
      </dsp:txBody>
      <dsp:txXfrm>
        <a:off x="336239" y="1964320"/>
        <a:ext cx="4338434" cy="426206"/>
      </dsp:txXfrm>
    </dsp:sp>
    <dsp:sp modelId="{8A42D292-DC7C-42DA-A780-F062DB73CA06}">
      <dsp:nvSpPr>
        <dsp:cNvPr id="0" name=""/>
        <dsp:cNvSpPr/>
      </dsp:nvSpPr>
      <dsp:spPr>
        <a:xfrm>
          <a:off x="0" y="3885984"/>
          <a:ext cx="6263640" cy="13860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latin typeface="Calibri"/>
              <a:ea typeface="Calibri"/>
              <a:cs typeface="Calibri"/>
            </a:rPr>
            <a:t>Connecting Ideas: Relating the information from the text to other knowledge or concepts.</a:t>
          </a:r>
        </a:p>
        <a:p>
          <a:pPr marL="171450" lvl="1" indent="-171450" algn="l" defTabSz="711200">
            <a:lnSpc>
              <a:spcPct val="90000"/>
            </a:lnSpc>
            <a:spcBef>
              <a:spcPct val="0"/>
            </a:spcBef>
            <a:spcAft>
              <a:spcPct val="15000"/>
            </a:spcAft>
            <a:buChar char="•"/>
          </a:pPr>
          <a:r>
            <a:rPr lang="en-US" sz="1600" kern="1200">
              <a:latin typeface="Calibri"/>
              <a:ea typeface="Calibri"/>
              <a:cs typeface="Calibri"/>
            </a:rPr>
            <a:t>Forming Your Own Opinion: Developing your own perspective or argument based on the analysis and evaluation. </a:t>
          </a:r>
          <a:endParaRPr lang="en-US" sz="1600" kern="1200"/>
        </a:p>
      </dsp:txBody>
      <dsp:txXfrm>
        <a:off x="0" y="3885984"/>
        <a:ext cx="6263640" cy="1386000"/>
      </dsp:txXfrm>
    </dsp:sp>
    <dsp:sp modelId="{29ADC954-FAC1-483E-90DA-1FDD025CC37F}">
      <dsp:nvSpPr>
        <dsp:cNvPr id="0" name=""/>
        <dsp:cNvSpPr/>
      </dsp:nvSpPr>
      <dsp:spPr>
        <a:xfrm>
          <a:off x="313182" y="3649824"/>
          <a:ext cx="4384548" cy="4723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rtl="0">
            <a:lnSpc>
              <a:spcPct val="90000"/>
            </a:lnSpc>
            <a:spcBef>
              <a:spcPct val="0"/>
            </a:spcBef>
            <a:spcAft>
              <a:spcPct val="35000"/>
            </a:spcAft>
            <a:buNone/>
          </a:pPr>
          <a:r>
            <a:rPr lang="en-US" sz="1600" u="sng" kern="1200">
              <a:latin typeface="Calibri"/>
              <a:ea typeface="Calibri"/>
              <a:cs typeface="Calibri"/>
            </a:rPr>
            <a:t>Synthesis:</a:t>
          </a:r>
          <a:endParaRPr lang="en-US" sz="1600" kern="1200">
            <a:latin typeface="Calibri"/>
            <a:ea typeface="Calibri"/>
            <a:cs typeface="Calibri"/>
          </a:endParaRPr>
        </a:p>
      </dsp:txBody>
      <dsp:txXfrm>
        <a:off x="336239" y="3672881"/>
        <a:ext cx="4338434"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AF435-96EF-487F-A63F-BBB6AF7B8FDD}">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A0CB5E-DF11-4BAA-A42F-F3359202C8AB}">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Aptos Display" panose="020F0302020204030204"/>
            </a:rPr>
            <a:t>Log in to your </a:t>
          </a:r>
          <a:r>
            <a:rPr lang="en-GB" sz="2500" kern="1200" dirty="0" err="1">
              <a:latin typeface="Aptos Display" panose="020F0302020204030204"/>
            </a:rPr>
            <a:t>uni</a:t>
          </a:r>
          <a:r>
            <a:rPr lang="en-GB" sz="2500" kern="1200" dirty="0">
              <a:latin typeface="Aptos Display" panose="020F0302020204030204"/>
            </a:rPr>
            <a:t> library account</a:t>
          </a:r>
          <a:endParaRPr lang="en-GB" sz="2500" kern="1200" dirty="0"/>
        </a:p>
      </dsp:txBody>
      <dsp:txXfrm>
        <a:off x="0" y="2703"/>
        <a:ext cx="6900512" cy="921789"/>
      </dsp:txXfrm>
    </dsp:sp>
    <dsp:sp modelId="{1C794ED3-09E7-4DB9-838A-3C4348A8722D}">
      <dsp:nvSpPr>
        <dsp:cNvPr id="0" name=""/>
        <dsp:cNvSpPr/>
      </dsp:nvSpPr>
      <dsp:spPr>
        <a:xfrm>
          <a:off x="0" y="924492"/>
          <a:ext cx="6900512"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AF13CE-7D72-46B6-9B03-F63E0FAB0E39}">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Aptos Display" panose="020F0302020204030204"/>
            </a:rPr>
            <a:t>Pick a book/ article/ journal of your choice</a:t>
          </a:r>
        </a:p>
      </dsp:txBody>
      <dsp:txXfrm>
        <a:off x="0" y="924492"/>
        <a:ext cx="6900512" cy="921789"/>
      </dsp:txXfrm>
    </dsp:sp>
    <dsp:sp modelId="{0CCC47AF-5487-4677-B8B2-5C16329C0A35}">
      <dsp:nvSpPr>
        <dsp:cNvPr id="0" name=""/>
        <dsp:cNvSpPr/>
      </dsp:nvSpPr>
      <dsp:spPr>
        <a:xfrm>
          <a:off x="0" y="1846281"/>
          <a:ext cx="6900512"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C1704-1F7F-4BA9-8F6B-9E14E0A09378}">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Aptos Display" panose="020F0302020204030204"/>
            </a:rPr>
            <a:t>Skim read through and find a passage that you would like to paraphrase</a:t>
          </a:r>
        </a:p>
      </dsp:txBody>
      <dsp:txXfrm>
        <a:off x="0" y="1846281"/>
        <a:ext cx="6900512" cy="921789"/>
      </dsp:txXfrm>
    </dsp:sp>
    <dsp:sp modelId="{628A0E47-96E6-4263-80DA-E79108D72FA0}">
      <dsp:nvSpPr>
        <dsp:cNvPr id="0" name=""/>
        <dsp:cNvSpPr/>
      </dsp:nvSpPr>
      <dsp:spPr>
        <a:xfrm>
          <a:off x="0" y="2768070"/>
          <a:ext cx="6900512"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E783C-2A81-42A7-B00B-66CD5EA3D3EE}">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Aptos Display" panose="020F0302020204030204"/>
            </a:rPr>
            <a:t>Paraphrase the passage and cite it</a:t>
          </a:r>
        </a:p>
      </dsp:txBody>
      <dsp:txXfrm>
        <a:off x="0" y="2768070"/>
        <a:ext cx="6900512" cy="921789"/>
      </dsp:txXfrm>
    </dsp:sp>
    <dsp:sp modelId="{599AAB3C-DCEB-4963-9911-0781CFFA98BD}">
      <dsp:nvSpPr>
        <dsp:cNvPr id="0" name=""/>
        <dsp:cNvSpPr/>
      </dsp:nvSpPr>
      <dsp:spPr>
        <a:xfrm>
          <a:off x="0" y="3689859"/>
          <a:ext cx="6900512"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27B83-85A3-47D3-9DC6-757BE2AE14CB}">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Aptos Display" panose="020F0302020204030204"/>
            </a:rPr>
            <a:t>Create a reference list on a seperate page</a:t>
          </a:r>
        </a:p>
      </dsp:txBody>
      <dsp:txXfrm>
        <a:off x="0" y="3689859"/>
        <a:ext cx="6900512" cy="921789"/>
      </dsp:txXfrm>
    </dsp:sp>
    <dsp:sp modelId="{DC5CBB5C-727F-4CD6-BBD6-A07C7C3270D9}">
      <dsp:nvSpPr>
        <dsp:cNvPr id="0" name=""/>
        <dsp:cNvSpPr/>
      </dsp:nvSpPr>
      <dsp:spPr>
        <a:xfrm>
          <a:off x="0" y="4611648"/>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27620-CAEE-4942-B7A1-1B0B618EDFD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Aptos Display" panose="020F0302020204030204"/>
            </a:rPr>
            <a:t>Find a new book and repeat</a:t>
          </a:r>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40D1E-13E1-42A7-A2D5-49E50E472F4C}">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5C3F6-D3BE-4411-8A4A-652418895001}">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US" sz="2800" kern="1200"/>
            <a:t>Please email me your task:-</a:t>
          </a:r>
        </a:p>
      </dsp:txBody>
      <dsp:txXfrm>
        <a:off x="559800" y="2821519"/>
        <a:ext cx="4320000" cy="720000"/>
      </dsp:txXfrm>
    </dsp:sp>
    <dsp:sp modelId="{CD8DABCE-4514-4021-85CE-D8D524132AB5}">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F4351-9C19-4D08-B9A8-AFD65396E1AD}">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US" sz="2800" kern="1200"/>
            <a:t>s.france@uwtsd.ac.uk</a:t>
          </a:r>
        </a:p>
      </dsp:txBody>
      <dsp:txXfrm>
        <a:off x="5635800" y="2821519"/>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3FB3F-C3A8-4581-90CE-CCA0426DC95A}" type="datetimeFigureOut">
              <a:t>10/14/2024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AD4799-A4FE-4255-96AC-A26747CA3536}" type="slidenum">
              <a:t>‹#›</a:t>
            </a:fld>
            <a:endParaRPr lang="en-US"/>
          </a:p>
        </p:txBody>
      </p:sp>
    </p:spTree>
    <p:extLst>
      <p:ext uri="{BB962C8B-B14F-4D97-AF65-F5344CB8AC3E}">
        <p14:creationId xmlns:p14="http://schemas.microsoft.com/office/powerpoint/2010/main" val="1085606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For many of you, this will be the first time you’ve been asked to produce a piece of academic writing. This will be quite different to the reflective workbooks you’ve submitted in Year 1.</a:t>
            </a:r>
          </a:p>
          <a:p>
            <a:endParaRPr lang="en-GB" dirty="0"/>
          </a:p>
          <a:p>
            <a:r>
              <a:rPr lang="en-GB" dirty="0"/>
              <a:t>I’ve made sure that there are helpful resources available on Moodle, covering everything from basic essay writing skills, how to structure an essay, how to understand the question, how to write analytically and so on, so make sure you check them out. You can find them on the Year Two Online Learning tile, under “Academic Writing Resources”.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Tone and style: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appropriate language and tenses. Clear, concise and balanced. It needs to be written in the third person, so you won’t use “I”, “my”, “we”, like you do in your workbooks.</a:t>
            </a:r>
          </a:p>
          <a:p>
            <a:pPr marL="342900" lvl="0" indent="-342900" rtl="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Focus: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answer the question and demonstrate an understanding of the subject. You’ll need to plan your answer in order to make best use of the word limit, and that will also help you with…</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Structure:</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coherent, written in a logical order, and brings together related points and material.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Evidence: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knowledge of the subject area, support opinions and arguments with evidence, and accurate referencing. Academic writing must be supported by evidence such as data, facts, quotations, arguments, statistics, research, and theories.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a:lnSpc>
                <a:spcPts val="2160"/>
              </a:lnSpc>
              <a:spcAft>
                <a:spcPts val="1800"/>
              </a:spcAf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should use evidence to: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add substance to your own ideas. Unlike your workbooks, your answers aren’t based on your experience and knowledge. You need to support your ideas with evidence. The discussion should be based on what academics say about a topic, not your personal experience or opinion.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allow the reader to see what has informed your thinking and how your ideas fit in with, and differ from, others in your field</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your understanding of the general concepts and theories on the topic</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show you have researched widely, and know about specialist/niche areas of interest.</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670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Start early. Don’t leave it to the last minute.</a:t>
            </a:r>
          </a:p>
          <a:p>
            <a:r>
              <a:rPr lang="en-GB" dirty="0"/>
              <a:t>Start thinking about the question, and write down your thoughts. Make sure you note down your ideas, so you don’t forget about them by the time you come to write your essay!</a:t>
            </a:r>
          </a:p>
          <a:p>
            <a:r>
              <a:rPr lang="en-GB" dirty="0"/>
              <a:t>Once you’ve got your thoughts in order, you can start looking for sources of information to build your knowledge on key points.</a:t>
            </a:r>
          </a:p>
          <a:p>
            <a:endParaRPr lang="en-GB" dirty="0"/>
          </a:p>
          <a:p>
            <a:r>
              <a:rPr lang="en-GB" dirty="0"/>
              <a:t>Define the question, and think about what you’re being asked to do. Check the documents on Moodle, in the “Academic Writing Resources” section – these can help you if you’re not sure.</a:t>
            </a:r>
          </a:p>
          <a:p>
            <a:r>
              <a:rPr lang="en-GB" dirty="0"/>
              <a:t>You could start by writing down what you know about a topic, but don’t just tell your reader everything you know about the subject – this is likely to be descriptive, so it won’t really answer the question. </a:t>
            </a:r>
          </a:p>
          <a:p>
            <a:r>
              <a:rPr lang="en-GB" dirty="0"/>
              <a:t>You’ll need to analyse or evaluate the topic, using academic resources. This means exploring the pros and cons, and various aspects of a topic. So for example, if you were considering the use of stop search, it wouldn’t be enough to tell your reader </a:t>
            </a:r>
            <a:r>
              <a:rPr lang="en-GB" u="sng" dirty="0"/>
              <a:t>what</a:t>
            </a:r>
            <a:r>
              <a:rPr lang="en-GB" u="none" dirty="0"/>
              <a:t> stop and search is. You need to explain </a:t>
            </a:r>
            <a:r>
              <a:rPr lang="en-GB" u="sng" dirty="0"/>
              <a:t>why</a:t>
            </a:r>
            <a:r>
              <a:rPr lang="en-GB" u="none" dirty="0"/>
              <a:t> it’s used, and </a:t>
            </a:r>
            <a:r>
              <a:rPr lang="en-GB" u="sng" dirty="0"/>
              <a:t>how effective it is</a:t>
            </a:r>
            <a:r>
              <a:rPr lang="en-GB" u="none" dirty="0"/>
              <a:t>. You’ll also need to consider </a:t>
            </a:r>
            <a:r>
              <a:rPr lang="en-GB" u="sng" dirty="0"/>
              <a:t>alternatives</a:t>
            </a:r>
            <a:r>
              <a:rPr lang="en-GB" u="none" dirty="0"/>
              <a:t>. So what other options are available? Are there alternative interpretations for the data? </a:t>
            </a:r>
          </a:p>
          <a:p>
            <a:r>
              <a:rPr lang="en-GB" u="none" dirty="0"/>
              <a:t>This will help you to build your argument.</a:t>
            </a:r>
          </a:p>
          <a:p>
            <a:endParaRPr lang="en-GB" dirty="0"/>
          </a:p>
          <a:p>
            <a:r>
              <a:rPr lang="en-GB" dirty="0"/>
              <a:t>A good essay follows a coherent, logical structure, so you need to plan your answer. You might find it helpful to make a mind map, so you can identify key areas of the topic, and help you to highlight specific areas for research, because that’s what will be key to building your argument.</a:t>
            </a:r>
          </a:p>
          <a:p>
            <a:endParaRPr lang="en-GB" dirty="0"/>
          </a:p>
          <a:p>
            <a:r>
              <a:rPr lang="en-GB" dirty="0"/>
              <a:t>The next step is to research your topic. </a:t>
            </a:r>
          </a:p>
          <a:p>
            <a:r>
              <a:rPr lang="en-GB" dirty="0"/>
              <a:t>FOCUS. If you’re using a book, you don’t need the whole book. Go to the index at the back, and find the specific areas that are relevant to your research and that you want to discuss, and then read those sections of the book.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235583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Where can you find credible sources? Well, the university library is where I would start. As you’ll see on Moodle, there is a reading list for this module to help you with your assignment. All of the items on the reading list are available in the university library, and about 95% of them are available online.</a:t>
            </a:r>
          </a:p>
          <a:p>
            <a:r>
              <a:rPr lang="en-GB" dirty="0"/>
              <a:t>There is so much research material available online, of varying quality. If you access it via the university library you can be sure that it’s a credible source.</a:t>
            </a:r>
          </a:p>
          <a:p>
            <a:endParaRPr lang="en-GB" dirty="0"/>
          </a:p>
          <a:p>
            <a:r>
              <a:rPr lang="en-GB" dirty="0"/>
              <a:t>If you’ve already looked at the reading list, you’ll notice that the majority of it made up of journal articles. That’s because they’re the most bang up to date source. As you’ll know, in policing, laws and policies change all the time. Books can take a long time to be published – by the time they’re on the shelves, the arguments or research may not be current. Academic journals are published regularly, sometimes 4 times a year, so the research presented there will be the most up-to-date thing you can use.</a:t>
            </a:r>
          </a:p>
          <a:p>
            <a:endParaRPr lang="en-GB" dirty="0"/>
          </a:p>
          <a:p>
            <a:r>
              <a:rPr lang="en-GB" dirty="0"/>
              <a:t>So you can find various sources on the library website. You can search for a specific title, or you can search for a topic and see what relevant material comes up in the search results.</a:t>
            </a:r>
          </a:p>
          <a:p>
            <a:r>
              <a:rPr lang="en-GB" dirty="0"/>
              <a:t>If you’re asked to log in to view something, just use the same details you use to log into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97573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Introduction</a:t>
            </a:r>
          </a:p>
          <a:p>
            <a:r>
              <a:rPr lang="en-GB" dirty="0"/>
              <a:t>A brief proposal, outlining what you are going to do and what the key points or arguments are.</a:t>
            </a:r>
          </a:p>
          <a:p>
            <a:r>
              <a:rPr lang="en-GB" dirty="0"/>
              <a:t>So “this essay will consider various strategies to improve officers’ wellbeing at work. It will consider three main areas, namely organised peer support, provision of food while on shift, and external support”.</a:t>
            </a:r>
          </a:p>
          <a:p>
            <a:r>
              <a:rPr lang="en-GB" dirty="0"/>
              <a:t>One tip that you might find useful is to write your introduction last – or at least review it before you submit. That way you can make sure that you actually covered what you said you would!</a:t>
            </a:r>
          </a:p>
          <a:p>
            <a:endParaRPr lang="en-GB" dirty="0"/>
          </a:p>
          <a:p>
            <a:r>
              <a:rPr lang="en-GB" dirty="0"/>
              <a:t>Main body</a:t>
            </a:r>
          </a:p>
          <a:p>
            <a:r>
              <a:rPr lang="en-GB" dirty="0"/>
              <a:t>The main body of your essay should be made up of paragraphs, which will form the building blocks of your argument or discussion. We’ll consider how to construct these building blocks in a moment.</a:t>
            </a:r>
          </a:p>
          <a:p>
            <a:r>
              <a:rPr lang="en-GB" dirty="0"/>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dirty="0"/>
              <a:t>You’ll also need to make sure you link your paragraphs together so your essay flows, and signposts the direction in which the discussion is heading. It shouldn’t be a list of who says what.</a:t>
            </a:r>
          </a:p>
          <a:p>
            <a:endParaRPr lang="en-GB" dirty="0"/>
          </a:p>
          <a:p>
            <a:r>
              <a:rPr lang="en-GB" dirty="0"/>
              <a:t>Finally, the conclusion. </a:t>
            </a:r>
          </a:p>
          <a:p>
            <a:r>
              <a:rPr lang="en-GB" dirty="0"/>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dirty="0"/>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dirty="0"/>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So, here I’m considering strategies to improve officers’ job satisfaction while on shift, and one of the topics I want to consider is the provision of food. I’ve read a few pieces of research about police officers’ favourite biscuits, and I’m going to talk about this using the PEE model.</a:t>
            </a:r>
          </a:p>
          <a:p>
            <a:endParaRPr lang="en-GB" dirty="0"/>
          </a:p>
          <a:p>
            <a:r>
              <a:rPr lang="en-GB" dirty="0"/>
              <a:t>My </a:t>
            </a:r>
            <a:r>
              <a:rPr lang="en-GB" u="sng" dirty="0"/>
              <a:t>point</a:t>
            </a:r>
            <a:r>
              <a:rPr lang="en-GB" dirty="0"/>
              <a:t> is that a wider variety of biscuits would improve satisfaction levels.</a:t>
            </a:r>
          </a:p>
          <a:p>
            <a:r>
              <a:rPr lang="en-GB" dirty="0"/>
              <a:t>Here, my </a:t>
            </a:r>
            <a:r>
              <a:rPr lang="en-GB" u="sng" dirty="0"/>
              <a:t>evidence</a:t>
            </a:r>
            <a:r>
              <a:rPr lang="en-GB" u="none" dirty="0"/>
              <a:t> is a recent study by Hastings et al.. I’m just going to talk about the key findings here which are relevant to support my point. I don’t need to give all the background to the study, because if my reader is interested, they can look up the study based on my citation there reference and read it themself. I’ve even gone a step further here and linked the study by Hastings et al. to earlier research, to further strengthen my argument.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Now, I need to </a:t>
            </a:r>
            <a:r>
              <a:rPr lang="en-GB" u="sng" dirty="0"/>
              <a:t>explain</a:t>
            </a:r>
            <a:r>
              <a:rPr lang="en-GB" u="none" dirty="0"/>
              <a:t> how the evidence supports your point.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One common pitfall in academic writing is describing an author's idea/argument but not explaining the significance to your own argument or point you are trying to make. You need to make the links clear.</a:t>
            </a:r>
          </a:p>
          <a:p>
            <a:r>
              <a:rPr lang="en-GB" u="none" dirty="0"/>
              <a:t>I’m going to really spell it out to my reader here. So this evidence shows that there’s no widespread agreement as to the best biscuit, and therefore if a wider variety of biscuits are available then police officers will be more likely to be able to enjoy their favourite biscuit while on shift, and thus their overall satisfaction will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want to use quotes, that’s fine, but make sure you do it properly. On the previous slide, I summarised Hastings and Dixon’s findings, but here I’ve quoted their findings directly instead. As you can see, rather than just inserting a whole sentence into my writing, I’ve taken care to make it fit into the grammar of the sentence. It shouldn’t be jarring for your reader, and the quote shouldn’t repeat things you’ve already said. You might need to leave words out at the beginning or end of the original sentence.</a:t>
            </a:r>
          </a:p>
          <a:p>
            <a:pPr marL="0" lvl="0" indent="0" rtl="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Calibri" panose="020F0502020204030204" pitchFamily="34" charset="0"/>
                <a:ea typeface="DengXian" panose="02010600030101010101" pitchFamily="2" charset="-122"/>
                <a:cs typeface="Arial" panose="020B0604020202020204" pitchFamily="34" charset="0"/>
              </a:rPr>
              <a:t>Please bear in mind, however, that you should avoid using long quotes. I would say, as a general rule, you should avoid using quotes of longer than 30 words, and definitely not include quotes longer than 50 words. If it’s that long, you need to summarise it in your own words instead.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also need to explain how its relevant to your own argument, or the point you’re trying to make. You can’t just plonk a quote at the end of a paragraph and hope for the best. As you can see here, I’ve introduced the quote from Dixon by explaining how it’s relevant – that it’s an earlier study which reached the same conclusions as Hastings et 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What I would suggest is that, when you’re reading academic books or journal articles, you should pay attention to how the authors have used quotes. You will see how they’re introduced and contextualised. Then you can try and emulate that style yourself.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Now, a good level of analysis is something that will really elevate your work, and one way to add this is to consider the limitations of the evidence.</a:t>
            </a:r>
          </a:p>
          <a:p>
            <a:r>
              <a:rPr lang="en-GB" dirty="0"/>
              <a:t>When you read an article or a study, think about what’s missing or how else the data might be interpreted. So, the study by Hastings et al. only considered biscuits. Maybe some police officers prefer salty snacks instead, but I wouldn’t know this if I relied solely on Hastings’ study.</a:t>
            </a:r>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718559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in the “Academic Writing Resources” section on Moodle.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r>
              <a:rPr lang="en-GB" i="0" dirty="0"/>
              <a:t>In addition, the university provides Study Skills Support – there’s a link to that on Moodle too.</a:t>
            </a:r>
          </a:p>
          <a:p>
            <a:endParaRPr lang="en-GB" i="0" dirty="0"/>
          </a:p>
          <a:p>
            <a:r>
              <a:rPr lang="en-GB" i="0" dirty="0"/>
              <a:t>One thing to bear in mind – it’s important to use the right format for the type of source. So, a newspaper article (even if it’s online), isn’t necessarily cited in the same way as a webpage. If you’re unsure what you’re doing, </a:t>
            </a:r>
            <a:r>
              <a:rPr lang="en-GB" i="1" dirty="0"/>
              <a:t>ask</a:t>
            </a:r>
            <a:r>
              <a:rPr lang="en-GB" i="0" dirty="0"/>
              <a:t>. You can speak to me, or your best bet would be to ask an academic librarian as they’ll definitely be able to set you right.</a:t>
            </a:r>
          </a:p>
          <a:p>
            <a:endParaRPr lang="en-GB" i="0" dirty="0"/>
          </a:p>
          <a:p>
            <a:r>
              <a:rPr lang="en-GB" i="0" dirty="0"/>
              <a:t>I would also strongly advise you to reference as you go, as otherwise you’re likely to forget where a particular piece of information </a:t>
            </a:r>
            <a:r>
              <a:rPr lang="en-GB" i="0"/>
              <a:t>came from.</a:t>
            </a:r>
            <a:endParaRPr lang="en-GB" i="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17</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Lack of Critical Analysis:</a:t>
            </a:r>
            <a:r>
              <a:rPr lang="en-US" dirty="0"/>
              <a:t> Overemphasis on descriptive writing may lead to a lack of critical analysis. Academic writing is not only about presenting information but also about analyzing, evaluating, and synthesizing that information. Focusing solely on description can prevent you from engaging deeply with the material and developing a critical perspective.</a:t>
            </a:r>
          </a:p>
          <a:p>
            <a:r>
              <a:rPr lang="en-US" b="1" dirty="0"/>
              <a:t>Reduced Originality:</a:t>
            </a:r>
            <a:r>
              <a:rPr lang="en-US" dirty="0"/>
              <a:t> Descriptive writing often involves summarizing existing knowledge or repeating well-known facts. This can lead to a lack of originality in your work, as you're not contributing new insights or interpretations to the field.</a:t>
            </a:r>
            <a:endParaRPr lang="en-GB" dirty="0"/>
          </a:p>
          <a:p>
            <a:r>
              <a:rPr lang="en-US" b="1" dirty="0"/>
              <a:t>Brevity and Focus:</a:t>
            </a:r>
            <a:r>
              <a:rPr lang="en-US" dirty="0"/>
              <a:t> Descriptive passages can make your paper longer without necessarily adding substantial value. This can detract from the clarity and focus of your arguments, leading to a less effective communication of your main points.</a:t>
            </a:r>
            <a:endParaRPr lang="en-GB" dirty="0"/>
          </a:p>
          <a:p>
            <a:r>
              <a:rPr lang="en-US" b="1" dirty="0"/>
              <a:t>Limited Engagement:</a:t>
            </a:r>
            <a:r>
              <a:rPr lang="en-US" dirty="0"/>
              <a:t> Excessive description might disengage your readers, particularly if they are already familiar with the basic concepts. Readers often seek deeper insights, analysis, and thought-provoking ideas in academic writing.</a:t>
            </a:r>
            <a:endParaRPr lang="en-GB" dirty="0"/>
          </a:p>
          <a:p>
            <a:r>
              <a:rPr lang="en-US" b="1" dirty="0"/>
              <a:t>Inadequate Depth:</a:t>
            </a:r>
            <a:r>
              <a:rPr lang="en-US" dirty="0"/>
              <a:t> Descriptive work tends to cover a wide range of topics superficially rather than delving deeply into any one area. This can result in a lack of depth in your analysis and prevent you from fully exploring complex concepts.</a:t>
            </a:r>
            <a:endParaRPr lang="en-GB" dirty="0"/>
          </a:p>
          <a:p>
            <a:r>
              <a:rPr lang="en-US" b="1" dirty="0"/>
              <a:t>Missed Opportunity for Critical Thinking:</a:t>
            </a:r>
            <a:r>
              <a:rPr lang="en-US" dirty="0"/>
              <a:t> Academic writing is an opportunity to showcase your critical thinking skills. Over-relying on description can prevent you from demonstrating your ability to evaluate, question, and synthesize information.</a:t>
            </a:r>
            <a:endParaRPr lang="en-GB" dirty="0"/>
          </a:p>
          <a:p>
            <a:r>
              <a:rPr lang="en-US" b="1" dirty="0"/>
              <a:t>Limited Contribution:</a:t>
            </a:r>
            <a:r>
              <a:rPr lang="en-US" dirty="0"/>
              <a:t> Academic writing aims to contribute to existing knowledge by presenting new perspectives, ideas, or interpretations. If your paper focuses primarily on description, it might not make a significant contribution to your field of study.</a:t>
            </a:r>
            <a:endParaRPr lang="en-GB" dirty="0"/>
          </a:p>
          <a:p>
            <a:r>
              <a:rPr lang="en-US" dirty="0"/>
              <a:t>To avoid the potential harm of too much descriptive work, it's essential to strike a balance between description and critical analysis. Descriptive passages should be concise and purposeful, setting the stage for more in-depth analysis and original insights. Incorporate your own interpretation, evaluation, and synthesis of the information to create a well-rounded and impactful academic paper.</a:t>
            </a:r>
            <a:endParaRPr lang="en-GB" dirty="0"/>
          </a:p>
          <a:p>
            <a:r>
              <a:rPr lang="en-US" dirty="0"/>
              <a:t>Regenerate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20</a:t>
            </a:fld>
            <a:endParaRPr lang="en-GB"/>
          </a:p>
        </p:txBody>
      </p:sp>
    </p:spTree>
    <p:extLst>
      <p:ext uri="{BB962C8B-B14F-4D97-AF65-F5344CB8AC3E}">
        <p14:creationId xmlns:p14="http://schemas.microsoft.com/office/powerpoint/2010/main" val="2293979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27</a:t>
            </a:fld>
            <a:endParaRPr lang="en-GB"/>
          </a:p>
        </p:txBody>
      </p:sp>
    </p:spTree>
    <p:extLst>
      <p:ext uri="{BB962C8B-B14F-4D97-AF65-F5344CB8AC3E}">
        <p14:creationId xmlns:p14="http://schemas.microsoft.com/office/powerpoint/2010/main" val="963781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Rectangle 36">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US"/>
              <a:t>Study Skills</a:t>
            </a:r>
          </a:p>
        </p:txBody>
      </p:sp>
      <p:sp>
        <p:nvSpPr>
          <p:cNvPr id="3" name="Subtitle 2"/>
          <p:cNvSpPr>
            <a:spLocks noGrp="1"/>
          </p:cNvSpPr>
          <p:nvPr>
            <p:ph type="subTitle" idx="1"/>
          </p:nvPr>
        </p:nvSpPr>
        <p:spPr>
          <a:xfrm>
            <a:off x="3315031" y="4076802"/>
            <a:ext cx="5561938" cy="1534587"/>
          </a:xfrm>
        </p:spPr>
        <p:txBody>
          <a:bodyPr vert="horz" lIns="91440" tIns="45720" rIns="91440" bIns="45720" rtlCol="0">
            <a:normAutofit/>
          </a:bodyPr>
          <a:lstStyle/>
          <a:p>
            <a:r>
              <a:rPr lang="en-US"/>
              <a:t>BMLW4009</a:t>
            </a:r>
          </a:p>
          <a:p>
            <a:r>
              <a:rPr lang="en-US"/>
              <a:t>Sadie France</a:t>
            </a:r>
          </a:p>
          <a:p>
            <a:r>
              <a:rPr lang="en-US"/>
              <a:t>Bluelightacademy@uwtsd.ac.uk</a:t>
            </a:r>
          </a:p>
        </p:txBody>
      </p:sp>
      <p:sp>
        <p:nvSpPr>
          <p:cNvPr id="41" name="Arc 40">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 name="Oval 42">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4991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BA110-5AD5-1336-7120-8F15C6069EE2}"/>
              </a:ext>
            </a:extLst>
          </p:cNvPr>
          <p:cNvSpPr>
            <a:spLocks noGrp="1"/>
          </p:cNvSpPr>
          <p:nvPr>
            <p:ph type="title"/>
          </p:nvPr>
        </p:nvSpPr>
        <p:spPr>
          <a:xfrm>
            <a:off x="761803" y="350196"/>
            <a:ext cx="4646904" cy="1624520"/>
          </a:xfrm>
        </p:spPr>
        <p:txBody>
          <a:bodyPr anchor="ctr">
            <a:normAutofit/>
          </a:bodyPr>
          <a:lstStyle/>
          <a:p>
            <a:r>
              <a:rPr lang="en-US" sz="4000"/>
              <a:t>Last week</a:t>
            </a:r>
          </a:p>
        </p:txBody>
      </p:sp>
      <p:sp>
        <p:nvSpPr>
          <p:cNvPr id="3" name="Content Placeholder 2">
            <a:extLst>
              <a:ext uri="{FF2B5EF4-FFF2-40B4-BE49-F238E27FC236}">
                <a16:creationId xmlns:a16="http://schemas.microsoft.com/office/drawing/2014/main" id="{2AC564CC-ED2A-C2F2-AAEA-87A5369F3D6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Paraphrasing</a:t>
            </a:r>
          </a:p>
          <a:p>
            <a:r>
              <a:rPr lang="en-US" sz="2000"/>
              <a:t>Writing in the 3rd person</a:t>
            </a:r>
          </a:p>
          <a:p>
            <a:r>
              <a:rPr lang="en-US" sz="2000"/>
              <a:t>Inserting citations within your work</a:t>
            </a:r>
          </a:p>
        </p:txBody>
      </p:sp>
      <p:pic>
        <p:nvPicPr>
          <p:cNvPr id="5" name="Picture 4" descr="A hand holding a pen and shading circles on a sheet">
            <a:extLst>
              <a:ext uri="{FF2B5EF4-FFF2-40B4-BE49-F238E27FC236}">
                <a16:creationId xmlns:a16="http://schemas.microsoft.com/office/drawing/2014/main" id="{BE628627-8B64-D2E2-E51F-27AD1853B66E}"/>
              </a:ext>
            </a:extLst>
          </p:cNvPr>
          <p:cNvPicPr>
            <a:picLocks noChangeAspect="1"/>
          </p:cNvPicPr>
          <p:nvPr/>
        </p:nvPicPr>
        <p:blipFill>
          <a:blip r:embed="rId2"/>
          <a:srcRect l="29884" r="18193" b="2"/>
          <a:stretch/>
        </p:blipFill>
        <p:spPr>
          <a:xfrm>
            <a:off x="6096000" y="1"/>
            <a:ext cx="6102825" cy="6858000"/>
          </a:xfrm>
          <a:prstGeom prst="rect">
            <a:avLst/>
          </a:prstGeom>
        </p:spPr>
      </p:pic>
    </p:spTree>
    <p:extLst>
      <p:ext uri="{BB962C8B-B14F-4D97-AF65-F5344CB8AC3E}">
        <p14:creationId xmlns:p14="http://schemas.microsoft.com/office/powerpoint/2010/main" val="919875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640080" y="325369"/>
            <a:ext cx="4368602" cy="1956841"/>
          </a:xfrm>
        </p:spPr>
        <p:txBody>
          <a:bodyPr anchor="b">
            <a:normAutofit/>
          </a:bodyPr>
          <a:lstStyle/>
          <a:p>
            <a:r>
              <a:rPr lang="en-GB" sz="5000">
                <a:cs typeface="Calibri Light"/>
              </a:rPr>
              <a:t>Aims for today's session</a:t>
            </a:r>
            <a:endParaRPr lang="en-GB" sz="5000"/>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latin typeface="Arial"/>
                <a:cs typeface="Arial"/>
              </a:rPr>
              <a:t>What is reading and writing critically?</a:t>
            </a:r>
            <a:endParaRPr lang="en-US" sz="2200">
              <a:latin typeface="Arial"/>
              <a:cs typeface="Arial"/>
            </a:endParaRPr>
          </a:p>
          <a:p>
            <a:r>
              <a:rPr lang="en-GB" sz="2200">
                <a:latin typeface="Arial"/>
                <a:cs typeface="Arial"/>
              </a:rPr>
              <a:t>How to read and write critically </a:t>
            </a:r>
            <a:endParaRPr lang="en-US" sz="2200">
              <a:latin typeface="Arial"/>
              <a:cs typeface="Arial"/>
            </a:endParaRPr>
          </a:p>
          <a:p>
            <a:r>
              <a:rPr lang="en-GB" sz="2200">
                <a:cs typeface="Calibri"/>
              </a:rPr>
              <a:t>What is academic writing?</a:t>
            </a:r>
            <a:endParaRPr lang="en-GB" sz="2200"/>
          </a:p>
          <a:p>
            <a:r>
              <a:rPr lang="en-GB" sz="2200">
                <a:cs typeface="Calibri"/>
              </a:rPr>
              <a:t>What makes a good essay?</a:t>
            </a:r>
            <a:endParaRPr lang="en-GB" sz="2200"/>
          </a:p>
          <a:p>
            <a:r>
              <a:rPr lang="en-GB" sz="2200">
                <a:cs typeface="Calibri"/>
              </a:rPr>
              <a:t>How to structure your essay.</a:t>
            </a:r>
          </a:p>
          <a:p>
            <a:r>
              <a:rPr lang="en-GB" sz="2200">
                <a:cs typeface="Calibri"/>
              </a:rPr>
              <a:t>Types of writing styles</a:t>
            </a: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4454" r="290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62358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85BC2-9E1F-6702-F67A-108D57E43F16}"/>
              </a:ext>
            </a:extLst>
          </p:cNvPr>
          <p:cNvSpPr>
            <a:spLocks noGrp="1"/>
          </p:cNvSpPr>
          <p:nvPr>
            <p:ph type="title"/>
          </p:nvPr>
        </p:nvSpPr>
        <p:spPr>
          <a:xfrm>
            <a:off x="572493" y="238539"/>
            <a:ext cx="11018520" cy="1434415"/>
          </a:xfrm>
        </p:spPr>
        <p:txBody>
          <a:bodyPr anchor="b">
            <a:normAutofit/>
          </a:bodyPr>
          <a:lstStyle/>
          <a:p>
            <a:r>
              <a:rPr lang="en-US" sz="5400"/>
              <a:t>Recap</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CB2EAB-B8D9-FFC9-57A0-479864BFC20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t>Kahoot quiz on referencing </a:t>
            </a:r>
          </a:p>
          <a:p>
            <a:endParaRPr lang="en-US" sz="2200"/>
          </a:p>
        </p:txBody>
      </p:sp>
      <p:pic>
        <p:nvPicPr>
          <p:cNvPr id="4" name="Picture 3" descr="Quiz Time :: Behance">
            <a:extLst>
              <a:ext uri="{FF2B5EF4-FFF2-40B4-BE49-F238E27FC236}">
                <a16:creationId xmlns:a16="http://schemas.microsoft.com/office/drawing/2014/main" id="{378215F6-EB83-02D6-1A4A-C842F9FA3979}"/>
              </a:ext>
            </a:extLst>
          </p:cNvPr>
          <p:cNvPicPr>
            <a:picLocks noChangeAspect="1"/>
          </p:cNvPicPr>
          <p:nvPr/>
        </p:nvPicPr>
        <p:blipFill rotWithShape="1">
          <a:blip r:embed="rId2"/>
          <a:srcRect l="22081" r="24044"/>
          <a:stretch/>
        </p:blipFill>
        <p:spPr>
          <a:xfrm>
            <a:off x="7675658" y="2093976"/>
            <a:ext cx="3941064" cy="4096512"/>
          </a:xfrm>
          <a:prstGeom prst="rect">
            <a:avLst/>
          </a:prstGeom>
        </p:spPr>
      </p:pic>
    </p:spTree>
    <p:extLst>
      <p:ext uri="{BB962C8B-B14F-4D97-AF65-F5344CB8AC3E}">
        <p14:creationId xmlns:p14="http://schemas.microsoft.com/office/powerpoint/2010/main" val="1211074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1981200" y="1686188"/>
            <a:ext cx="8229600" cy="3347207"/>
          </a:xfrm>
        </p:spPr>
        <p:txBody>
          <a:bodyPr>
            <a:normAutofit lnSpcReduction="10000"/>
          </a:bodyPr>
          <a:lstStyle/>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clear, concise, focused, structured and backed up by evidence. </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…will aid the reader’s understanding.</a:t>
            </a:r>
            <a:endParaRPr lang="en-GB" sz="2000" dirty="0">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objective, not reflective.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…should employ the third person.</a:t>
            </a:r>
          </a:p>
          <a:p>
            <a:pPr marL="0" indent="0">
              <a:spcAft>
                <a:spcPts val="1800"/>
              </a:spcAft>
              <a:buNone/>
            </a:pPr>
            <a:r>
              <a:rPr lang="en-GB" sz="2000" dirty="0">
                <a:solidFill>
                  <a:srgbClr val="4A4A4A"/>
                </a:solidFill>
                <a:latin typeface="Arial" panose="020B0604020202020204" pitchFamily="34" charset="0"/>
              </a:rPr>
              <a:t>…is properly referenced.</a:t>
            </a:r>
            <a:endParaRPr lang="en-GB" sz="3600" dirty="0"/>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760657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1000"/>
            <a:lum/>
          </a:blip>
          <a:srcRect/>
          <a:stretch>
            <a:fillRect t="-2000" b="-2000"/>
          </a:stretch>
        </a:blipFill>
        <a:effectLst/>
      </p:bgPr>
    </p:bg>
    <p:spTree>
      <p:nvGrpSpPr>
        <p:cNvPr id="1" name=""/>
        <p:cNvGrpSpPr/>
        <p:nvPr/>
      </p:nvGrpSpPr>
      <p:grpSpPr>
        <a:xfrm>
          <a:off x="0" y="0"/>
          <a:ext cx="0" cy="0"/>
          <a:chOff x="0" y="0"/>
          <a:chExt cx="0" cy="0"/>
        </a:xfrm>
      </p:grpSpPr>
      <p:sp>
        <p:nvSpPr>
          <p:cNvPr id="9" name="Flowchart: Or 8">
            <a:extLst>
              <a:ext uri="{FF2B5EF4-FFF2-40B4-BE49-F238E27FC236}">
                <a16:creationId xmlns:a16="http://schemas.microsoft.com/office/drawing/2014/main" id="{D2352726-1593-45CA-B696-FED4382226B0}"/>
              </a:ext>
            </a:extLst>
          </p:cNvPr>
          <p:cNvSpPr/>
          <p:nvPr/>
        </p:nvSpPr>
        <p:spPr>
          <a:xfrm>
            <a:off x="2765571" y="1"/>
            <a:ext cx="6761526" cy="6761526"/>
          </a:xfrm>
          <a:prstGeom prst="flowChartOr">
            <a:avLst/>
          </a:prstGeom>
          <a:no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9249020-CF64-4038-8B65-F648268ADA67}"/>
              </a:ext>
            </a:extLst>
          </p:cNvPr>
          <p:cNvSpPr txBox="1"/>
          <p:nvPr/>
        </p:nvSpPr>
        <p:spPr>
          <a:xfrm>
            <a:off x="6590952" y="1572488"/>
            <a:ext cx="2088857" cy="707886"/>
          </a:xfrm>
          <a:prstGeom prst="rect">
            <a:avLst/>
          </a:prstGeom>
          <a:noFill/>
        </p:spPr>
        <p:txBody>
          <a:bodyPr wrap="square" rtlCol="0">
            <a:spAutoFit/>
          </a:bodyPr>
          <a:lstStyle/>
          <a:p>
            <a:r>
              <a:rPr lang="en-GB" sz="4000" b="1" dirty="0"/>
              <a:t>Focus</a:t>
            </a:r>
            <a:endParaRPr lang="en-GB" sz="2400" b="1" dirty="0"/>
          </a:p>
        </p:txBody>
      </p:sp>
      <p:sp>
        <p:nvSpPr>
          <p:cNvPr id="12" name="TextBox 11">
            <a:extLst>
              <a:ext uri="{FF2B5EF4-FFF2-40B4-BE49-F238E27FC236}">
                <a16:creationId xmlns:a16="http://schemas.microsoft.com/office/drawing/2014/main" id="{9510C0F6-6E7E-4B7F-8DEF-7860F210DC1D}"/>
              </a:ext>
            </a:extLst>
          </p:cNvPr>
          <p:cNvSpPr txBox="1"/>
          <p:nvPr/>
        </p:nvSpPr>
        <p:spPr>
          <a:xfrm>
            <a:off x="6415830" y="4073148"/>
            <a:ext cx="2592196" cy="707886"/>
          </a:xfrm>
          <a:prstGeom prst="rect">
            <a:avLst/>
          </a:prstGeom>
          <a:noFill/>
        </p:spPr>
        <p:txBody>
          <a:bodyPr wrap="square" rtlCol="0">
            <a:spAutoFit/>
          </a:bodyPr>
          <a:lstStyle/>
          <a:p>
            <a:r>
              <a:rPr lang="en-GB" sz="4000" b="1" dirty="0"/>
              <a:t>Structure</a:t>
            </a:r>
            <a:endParaRPr lang="en-GB" b="1" dirty="0"/>
          </a:p>
        </p:txBody>
      </p:sp>
      <p:sp>
        <p:nvSpPr>
          <p:cNvPr id="13" name="TextBox 12">
            <a:extLst>
              <a:ext uri="{FF2B5EF4-FFF2-40B4-BE49-F238E27FC236}">
                <a16:creationId xmlns:a16="http://schemas.microsoft.com/office/drawing/2014/main" id="{94387B0C-9F7B-4D2C-91F3-BB8608CED2F6}"/>
              </a:ext>
            </a:extLst>
          </p:cNvPr>
          <p:cNvSpPr txBox="1"/>
          <p:nvPr/>
        </p:nvSpPr>
        <p:spPr>
          <a:xfrm>
            <a:off x="3037009" y="4058690"/>
            <a:ext cx="2859752" cy="707886"/>
          </a:xfrm>
          <a:prstGeom prst="rect">
            <a:avLst/>
          </a:prstGeom>
          <a:noFill/>
        </p:spPr>
        <p:txBody>
          <a:bodyPr wrap="square" rtlCol="0">
            <a:spAutoFit/>
          </a:bodyPr>
          <a:lstStyle/>
          <a:p>
            <a:r>
              <a:rPr lang="en-GB" sz="4000" b="1" dirty="0"/>
              <a:t>Evidence</a:t>
            </a:r>
          </a:p>
        </p:txBody>
      </p:sp>
      <p:sp>
        <p:nvSpPr>
          <p:cNvPr id="14" name="TextBox 13">
            <a:extLst>
              <a:ext uri="{FF2B5EF4-FFF2-40B4-BE49-F238E27FC236}">
                <a16:creationId xmlns:a16="http://schemas.microsoft.com/office/drawing/2014/main" id="{DE2CCC17-6987-4621-9B52-1AC676EEFB5E}"/>
              </a:ext>
            </a:extLst>
          </p:cNvPr>
          <p:cNvSpPr txBox="1"/>
          <p:nvPr/>
        </p:nvSpPr>
        <p:spPr>
          <a:xfrm>
            <a:off x="3907521" y="1055471"/>
            <a:ext cx="1644243" cy="1938992"/>
          </a:xfrm>
          <a:prstGeom prst="rect">
            <a:avLst/>
          </a:prstGeom>
          <a:noFill/>
        </p:spPr>
        <p:txBody>
          <a:bodyPr wrap="square" rtlCol="0">
            <a:spAutoFit/>
          </a:bodyPr>
          <a:lstStyle/>
          <a:p>
            <a:pPr algn="ctr"/>
            <a:r>
              <a:rPr lang="en-GB" sz="4000" b="1" dirty="0"/>
              <a:t>Tone and style</a:t>
            </a:r>
          </a:p>
        </p:txBody>
      </p:sp>
    </p:spTree>
    <p:extLst>
      <p:ext uri="{BB962C8B-B14F-4D97-AF65-F5344CB8AC3E}">
        <p14:creationId xmlns:p14="http://schemas.microsoft.com/office/powerpoint/2010/main" val="439809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6000" b="-3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FBABF-404F-4CA0-9037-FE0116A205E3}"/>
              </a:ext>
            </a:extLst>
          </p:cNvPr>
          <p:cNvSpPr>
            <a:spLocks noGrp="1"/>
          </p:cNvSpPr>
          <p:nvPr>
            <p:ph type="title"/>
          </p:nvPr>
        </p:nvSpPr>
        <p:spPr>
          <a:xfrm>
            <a:off x="1981200" y="81691"/>
            <a:ext cx="8229600" cy="1143000"/>
          </a:xfrm>
        </p:spPr>
        <p:txBody>
          <a:bodyPr/>
          <a:lstStyle/>
          <a:p>
            <a:r>
              <a:rPr lang="en-GB" dirty="0"/>
              <a:t>Starting your essay</a:t>
            </a:r>
          </a:p>
        </p:txBody>
      </p:sp>
      <p:sp>
        <p:nvSpPr>
          <p:cNvPr id="3" name="TextBox 2">
            <a:extLst>
              <a:ext uri="{FF2B5EF4-FFF2-40B4-BE49-F238E27FC236}">
                <a16:creationId xmlns:a16="http://schemas.microsoft.com/office/drawing/2014/main" id="{05ADA9B9-CFE4-4662-950C-C8222FB7D18A}"/>
              </a:ext>
            </a:extLst>
          </p:cNvPr>
          <p:cNvSpPr txBox="1"/>
          <p:nvPr/>
        </p:nvSpPr>
        <p:spPr>
          <a:xfrm>
            <a:off x="3109519" y="1224692"/>
            <a:ext cx="6627303"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Start early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Define the question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Plan your essay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Research</a:t>
            </a:r>
          </a:p>
        </p:txBody>
      </p:sp>
      <p:pic>
        <p:nvPicPr>
          <p:cNvPr id="4" name="Picture 3">
            <a:extLst>
              <a:ext uri="{FF2B5EF4-FFF2-40B4-BE49-F238E27FC236}">
                <a16:creationId xmlns:a16="http://schemas.microsoft.com/office/drawing/2014/main" id="{C2A634BD-5B36-44C1-8887-DCD99BC3E113}"/>
              </a:ext>
            </a:extLst>
          </p:cNvPr>
          <p:cNvPicPr>
            <a:picLocks noChangeAspect="1"/>
          </p:cNvPicPr>
          <p:nvPr/>
        </p:nvPicPr>
        <p:blipFill>
          <a:blip r:embed="rId4"/>
          <a:stretch>
            <a:fillRect/>
          </a:stretch>
        </p:blipFill>
        <p:spPr>
          <a:xfrm>
            <a:off x="3579303" y="3490787"/>
            <a:ext cx="5920052" cy="3098801"/>
          </a:xfrm>
          <a:prstGeom prst="rect">
            <a:avLst/>
          </a:prstGeom>
        </p:spPr>
      </p:pic>
    </p:spTree>
    <p:extLst>
      <p:ext uri="{BB962C8B-B14F-4D97-AF65-F5344CB8AC3E}">
        <p14:creationId xmlns:p14="http://schemas.microsoft.com/office/powerpoint/2010/main" val="3246051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4000" r="-2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2843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Essay structure</a:t>
            </a:r>
          </a:p>
        </p:txBody>
      </p:sp>
      <p:graphicFrame>
        <p:nvGraphicFramePr>
          <p:cNvPr id="38" name="TextBox 2">
            <a:extLst>
              <a:ext uri="{FF2B5EF4-FFF2-40B4-BE49-F238E27FC236}">
                <a16:creationId xmlns:a16="http://schemas.microsoft.com/office/drawing/2014/main" id="{7886496E-19AD-4C5D-3494-3040EACC94AE}"/>
              </a:ext>
            </a:extLst>
          </p:cNvPr>
          <p:cNvGraphicFramePr/>
          <p:nvPr>
            <p:extLst>
              <p:ext uri="{D42A27DB-BD31-4B8C-83A1-F6EECF244321}">
                <p14:modId xmlns:p14="http://schemas.microsoft.com/office/powerpoint/2010/main" val="35406210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5142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2716634" y="2363411"/>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2670197"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2554591"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1054530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2180617" y="1753206"/>
            <a:ext cx="7830766" cy="656590"/>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Point</a:t>
            </a:r>
            <a:r>
              <a:rPr lang="en-GB" sz="2000" dirty="0">
                <a:solidFill>
                  <a:prstClr val="black"/>
                </a:solidFill>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2180617" y="2745365"/>
            <a:ext cx="7830766" cy="1785104"/>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Evidence</a:t>
            </a:r>
            <a:r>
              <a:rPr lang="en-GB" sz="2000" dirty="0">
                <a:solidFill>
                  <a:prstClr val="black"/>
                </a:solidFill>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garibaldis) most highly. This corroborates previous findings, that showed that biscuit preferences were “very variable” (Dixon, 2003).</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2180617" y="4866039"/>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Explain</a:t>
            </a:r>
            <a:r>
              <a:rPr lang="en-GB" sz="2000" dirty="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Tree>
    <p:extLst>
      <p:ext uri="{BB962C8B-B14F-4D97-AF65-F5344CB8AC3E}">
        <p14:creationId xmlns:p14="http://schemas.microsoft.com/office/powerpoint/2010/main" val="2443183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2272896" y="2197571"/>
            <a:ext cx="7830766" cy="2067233"/>
          </a:xfrm>
          <a:prstGeom prst="rect">
            <a:avLst/>
          </a:prstGeom>
          <a:noFill/>
        </p:spPr>
        <p:txBody>
          <a:bodyPr wrap="square" lIns="91440" tIns="45720" rIns="91440" bIns="45720" anchor="t">
            <a:spAutoFit/>
          </a:bodyPr>
          <a:lstStyle/>
          <a:p>
            <a:pPr>
              <a:lnSpc>
                <a:spcPts val="2160"/>
              </a:lnSpc>
              <a:spcAft>
                <a:spcPts val="1800"/>
              </a:spcAft>
            </a:pPr>
            <a:r>
              <a:rPr lang="en-GB" sz="2000" dirty="0">
                <a:solidFill>
                  <a:prstClr val="black"/>
                </a:solidFill>
                <a:latin typeface="Myriad Pro"/>
                <a:ea typeface="DengXian"/>
                <a:cs typeface="Arial"/>
              </a:rPr>
              <a:t>Hastings et al. (2021) found that </a:t>
            </a:r>
            <a:r>
              <a:rPr lang="en-GB" sz="2000" i="1" dirty="0">
                <a:solidFill>
                  <a:prstClr val="black"/>
                </a:solidFill>
                <a:latin typeface="Myriad Pro"/>
                <a:ea typeface="DengXian"/>
                <a:cs typeface="Arial"/>
              </a:rPr>
              <a:t>“while 23% of police officers responded in favour of chocolate-covered biscuits, they were not as popular as expected”</a:t>
            </a:r>
            <a:r>
              <a:rPr lang="en-GB" sz="2000" dirty="0">
                <a:solidFill>
                  <a:prstClr val="black"/>
                </a:solidFill>
                <a:latin typeface="Myriad Pro"/>
                <a:ea typeface="DengXian"/>
                <a:cs typeface="Arial"/>
              </a:rPr>
              <a:t>. In fact, 37% of officers preferred custard creams, and </a:t>
            </a:r>
            <a:r>
              <a:rPr lang="en-GB" sz="2000" i="1" dirty="0">
                <a:solidFill>
                  <a:prstClr val="black"/>
                </a:solidFill>
                <a:latin typeface="Myriad Pro"/>
                <a:ea typeface="DengXian"/>
                <a:cs typeface="Arial"/>
              </a:rPr>
              <a:t>“just under 20% of responding officers ranked fruit biscuits as their preferred biscuit choice”.</a:t>
            </a:r>
            <a:r>
              <a:rPr lang="en-GB" sz="2000" dirty="0">
                <a:solidFill>
                  <a:prstClr val="black"/>
                </a:solidFill>
                <a:latin typeface="Myriad Pro"/>
                <a:ea typeface="DengXian"/>
                <a:cs typeface="Arial"/>
              </a:rPr>
              <a:t> This corroborates the findings of earlier studies: “officers’ biscuit preferences seem to be very variable and dependent on many factors” (Dixon, 2003).</a:t>
            </a: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Quotations</a:t>
            </a:r>
          </a:p>
        </p:txBody>
      </p:sp>
    </p:spTree>
    <p:extLst>
      <p:ext uri="{BB962C8B-B14F-4D97-AF65-F5344CB8AC3E}">
        <p14:creationId xmlns:p14="http://schemas.microsoft.com/office/powerpoint/2010/main" val="3755661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D3B25E-A254-4016-A227-F3473279D2B0}"/>
              </a:ext>
            </a:extLst>
          </p:cNvPr>
          <p:cNvSpPr txBox="1"/>
          <p:nvPr/>
        </p:nvSpPr>
        <p:spPr>
          <a:xfrm>
            <a:off x="2180617" y="1717142"/>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Explain</a:t>
            </a:r>
            <a:r>
              <a:rPr lang="en-GB" sz="2000" dirty="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1A3CF518-5F6B-4752-9628-5F023450F4E6}"/>
              </a:ext>
            </a:extLst>
          </p:cNvPr>
          <p:cNvSpPr txBox="1"/>
          <p:nvPr/>
        </p:nvSpPr>
        <p:spPr>
          <a:xfrm>
            <a:off x="2180618" y="3212983"/>
            <a:ext cx="7891765" cy="1631216"/>
          </a:xfrm>
          <a:prstGeom prst="rect">
            <a:avLst/>
          </a:prstGeom>
          <a:noFill/>
        </p:spPr>
        <p:txBody>
          <a:bodyPr wrap="square" lIns="91440" tIns="45720" rIns="91440" bIns="45720" rtlCol="0" anchor="t">
            <a:spAutoFit/>
          </a:bodyPr>
          <a:lstStyle/>
          <a:p>
            <a:r>
              <a:rPr lang="en-GB" sz="2000" b="1" dirty="0"/>
              <a:t>Limitations</a:t>
            </a:r>
            <a:r>
              <a:rPr lang="en-GB" sz="2000" dirty="0"/>
              <a:t> – However, Hastings et al (2021) only asked officers for their biscuit preference. Their study did not consider the availability of savoury snacks, which some officers might prefer. Therefore this study is of limited use, and stations might need to survey officers and find out their individual preferences in order to best meet their needs.</a:t>
            </a:r>
            <a:endParaRPr lang="en-GB" sz="2000" b="1" dirty="0"/>
          </a:p>
        </p:txBody>
      </p:sp>
      <p:sp>
        <p:nvSpPr>
          <p:cNvPr id="4" name="Title 3">
            <a:extLst>
              <a:ext uri="{FF2B5EF4-FFF2-40B4-BE49-F238E27FC236}">
                <a16:creationId xmlns:a16="http://schemas.microsoft.com/office/drawing/2014/main" id="{5873270F-9655-44CB-8B1D-FF843DB6775C}"/>
              </a:ext>
            </a:extLst>
          </p:cNvPr>
          <p:cNvSpPr>
            <a:spLocks noGrp="1"/>
          </p:cNvSpPr>
          <p:nvPr>
            <p:ph type="title"/>
          </p:nvPr>
        </p:nvSpPr>
        <p:spPr/>
        <p:txBody>
          <a:bodyPr/>
          <a:lstStyle/>
          <a:p>
            <a:r>
              <a:rPr lang="en-GB" dirty="0"/>
              <a:t>Analysis is key</a:t>
            </a:r>
          </a:p>
        </p:txBody>
      </p:sp>
    </p:spTree>
    <p:extLst>
      <p:ext uri="{BB962C8B-B14F-4D97-AF65-F5344CB8AC3E}">
        <p14:creationId xmlns:p14="http://schemas.microsoft.com/office/powerpoint/2010/main" val="754522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extLst>
              <a:ext uri="{28A0092B-C50C-407E-A947-70E740481C1C}">
                <a14:useLocalDpi xmlns:a14="http://schemas.microsoft.com/office/drawing/2010/main" val="0"/>
              </a:ext>
            </a:extLst>
          </a:blip>
          <a:srcRect t="7910" b="7910"/>
          <a:stretch/>
        </p:blipFill>
        <p:spPr>
          <a:xfrm>
            <a:off x="1523998" y="0"/>
            <a:ext cx="9144000" cy="5696126"/>
          </a:xfrm>
          <a:prstGeom prst="rect">
            <a:avLst/>
          </a:prstGeom>
        </p:spPr>
      </p:pic>
      <p:sp>
        <p:nvSpPr>
          <p:cNvPr id="7" name="TextBox 6">
            <a:extLst>
              <a:ext uri="{FF2B5EF4-FFF2-40B4-BE49-F238E27FC236}">
                <a16:creationId xmlns:a16="http://schemas.microsoft.com/office/drawing/2014/main" id="{FCD3B25E-A254-4016-A227-F3473279D2B0}"/>
              </a:ext>
            </a:extLst>
          </p:cNvPr>
          <p:cNvSpPr txBox="1"/>
          <p:nvPr/>
        </p:nvSpPr>
        <p:spPr>
          <a:xfrm>
            <a:off x="2732660"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Indicates where evidence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Enables reader to do their own research</a:t>
            </a:r>
            <a:endParaRPr lang="en-GB" sz="2400" dirty="0">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sp>
        <p:nvSpPr>
          <p:cNvPr id="11" name="TextBox 10">
            <a:extLst>
              <a:ext uri="{FF2B5EF4-FFF2-40B4-BE49-F238E27FC236}">
                <a16:creationId xmlns:a16="http://schemas.microsoft.com/office/drawing/2014/main" id="{F6EFFE72-F932-482C-83C2-384A34F8A96F}"/>
              </a:ext>
            </a:extLst>
          </p:cNvPr>
          <p:cNvSpPr txBox="1"/>
          <p:nvPr/>
        </p:nvSpPr>
        <p:spPr>
          <a:xfrm>
            <a:off x="4351091" y="3682768"/>
            <a:ext cx="5637402" cy="1015663"/>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a:t>
            </a:r>
            <a:r>
              <a:rPr lang="en-GB" sz="2000" b="1" dirty="0" err="1"/>
              <a:t>edn</a:t>
            </a:r>
            <a:r>
              <a:rPr lang="en-GB" sz="2000" b="1" dirty="0"/>
              <a:t>.) </a:t>
            </a:r>
            <a:r>
              <a:rPr lang="en-GB" sz="2000" b="1" dirty="0" err="1"/>
              <a:t>ebook</a:t>
            </a:r>
            <a:r>
              <a:rPr lang="en-GB" sz="2000" b="1" dirty="0"/>
              <a:t> via library</a:t>
            </a:r>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1981201" y="3393347"/>
            <a:ext cx="2162175" cy="2143125"/>
          </a:xfrm>
          <a:prstGeom prst="rect">
            <a:avLst/>
          </a:prstGeom>
        </p:spPr>
      </p:pic>
    </p:spTree>
    <p:extLst>
      <p:ext uri="{BB962C8B-B14F-4D97-AF65-F5344CB8AC3E}">
        <p14:creationId xmlns:p14="http://schemas.microsoft.com/office/powerpoint/2010/main" val="49085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A2427B-F413-82EC-EBAF-1F7359D52BDE}"/>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3600" kern="1200">
                <a:solidFill>
                  <a:schemeClr val="tx1"/>
                </a:solidFill>
                <a:latin typeface="+mj-lt"/>
                <a:ea typeface="+mj-ea"/>
                <a:cs typeface="+mj-cs"/>
              </a:rPr>
              <a:t>Reading critically</a:t>
            </a:r>
          </a:p>
        </p:txBody>
      </p:sp>
      <p:graphicFrame>
        <p:nvGraphicFramePr>
          <p:cNvPr id="15" name="TextBox 12">
            <a:extLst>
              <a:ext uri="{FF2B5EF4-FFF2-40B4-BE49-F238E27FC236}">
                <a16:creationId xmlns:a16="http://schemas.microsoft.com/office/drawing/2014/main" id="{B2477CDE-805F-350B-A294-4FA8BEE127A7}"/>
              </a:ext>
            </a:extLst>
          </p:cNvPr>
          <p:cNvGraphicFramePr/>
          <p:nvPr>
            <p:extLst>
              <p:ext uri="{D42A27DB-BD31-4B8C-83A1-F6EECF244321}">
                <p14:modId xmlns:p14="http://schemas.microsoft.com/office/powerpoint/2010/main" val="220041647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709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34778-25FD-EA31-B822-FD80DE05E37D}"/>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5200" kern="1200">
                <a:solidFill>
                  <a:schemeClr val="tx1"/>
                </a:solidFill>
                <a:latin typeface="+mj-lt"/>
                <a:ea typeface="+mj-ea"/>
                <a:cs typeface="+mj-cs"/>
              </a:rPr>
              <a:t>Reading critically</a:t>
            </a:r>
          </a:p>
        </p:txBody>
      </p:sp>
      <p:graphicFrame>
        <p:nvGraphicFramePr>
          <p:cNvPr id="25" name="TextBox 2">
            <a:extLst>
              <a:ext uri="{FF2B5EF4-FFF2-40B4-BE49-F238E27FC236}">
                <a16:creationId xmlns:a16="http://schemas.microsoft.com/office/drawing/2014/main" id="{64DF86D6-448B-15D8-DD17-F3FE1FE772FF}"/>
              </a:ext>
            </a:extLst>
          </p:cNvPr>
          <p:cNvGraphicFramePr/>
          <p:nvPr>
            <p:extLst>
              <p:ext uri="{D42A27DB-BD31-4B8C-83A1-F6EECF244321}">
                <p14:modId xmlns:p14="http://schemas.microsoft.com/office/powerpoint/2010/main" val="196873950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5851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640080" y="325369"/>
            <a:ext cx="4368602" cy="1956841"/>
          </a:xfrm>
        </p:spPr>
        <p:txBody>
          <a:bodyPr anchor="b">
            <a:normAutofit/>
          </a:bodyPr>
          <a:lstStyle/>
          <a:p>
            <a:r>
              <a:rPr lang="en-GB" sz="5400"/>
              <a:t>Writing critically....</a:t>
            </a:r>
          </a:p>
        </p:txBody>
      </p:sp>
      <p:sp>
        <p:nvSpPr>
          <p:cNvPr id="4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640080" y="2872899"/>
            <a:ext cx="4243589" cy="3320668"/>
          </a:xfrm>
        </p:spPr>
        <p:txBody>
          <a:bodyPr vert="horz" lIns="91440" tIns="45720" rIns="91440" bIns="45720" rtlCol="0">
            <a:normAutofit/>
          </a:bodyPr>
          <a:lstStyle/>
          <a:p>
            <a:pPr marL="285750" indent="-285750">
              <a:buChar char="•"/>
            </a:pPr>
            <a:r>
              <a:rPr lang="en-GB" sz="1500"/>
              <a:t>Presenting ideas and arguments in a clear and organised manner</a:t>
            </a:r>
            <a:endParaRPr lang="en-US" sz="1500"/>
          </a:p>
          <a:p>
            <a:pPr marL="285750" indent="-285750">
              <a:buChar char="•"/>
            </a:pPr>
            <a:r>
              <a:rPr lang="en-GB" sz="1500"/>
              <a:t>Incorporating a critical evaluation of existing literature</a:t>
            </a:r>
          </a:p>
          <a:p>
            <a:pPr marL="285750" indent="-285750">
              <a:buChar char="•"/>
            </a:pPr>
            <a:r>
              <a:rPr lang="en-GB" sz="1500"/>
              <a:t>Synthesizing information from various sources</a:t>
            </a:r>
          </a:p>
          <a:p>
            <a:pPr marL="285750" indent="-285750">
              <a:buChar char="•"/>
            </a:pPr>
            <a:r>
              <a:rPr lang="en-GB" sz="1500"/>
              <a:t>Analysing arguments</a:t>
            </a:r>
          </a:p>
          <a:p>
            <a:pPr marL="285750" indent="-285750">
              <a:buChar char="•"/>
            </a:pPr>
            <a:r>
              <a:rPr lang="en-GB" sz="1500"/>
              <a:t>Engaging and evaluating validity of arguments</a:t>
            </a:r>
          </a:p>
          <a:p>
            <a:pPr marL="285750" indent="-285750">
              <a:buChar char="•"/>
            </a:pPr>
            <a:r>
              <a:rPr lang="en-GB" sz="15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16623" r="164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668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841248" y="548640"/>
            <a:ext cx="3600860" cy="5431536"/>
          </a:xfrm>
        </p:spPr>
        <p:txBody>
          <a:bodyPr>
            <a:normAutofit/>
          </a:bodyPr>
          <a:lstStyle/>
          <a:p>
            <a:r>
              <a:rPr lang="en-GB" sz="5400"/>
              <a:t>Example...</a:t>
            </a:r>
          </a:p>
        </p:txBody>
      </p:sp>
      <p:sp>
        <p:nvSpPr>
          <p:cNvPr id="3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ea typeface="+mn-lt"/>
                <a:cs typeface="+mn-lt"/>
              </a:rPr>
              <a:t>Original Statement from the Article:-</a:t>
            </a:r>
            <a:endParaRPr lang="en-US" sz="2200">
              <a:ea typeface="+mn-lt"/>
              <a:cs typeface="+mn-lt"/>
            </a:endParaRPr>
          </a:p>
          <a:p>
            <a:r>
              <a:rPr lang="en-GB" sz="2200">
                <a:ea typeface="+mn-lt"/>
                <a:cs typeface="+mn-lt"/>
              </a:rPr>
              <a:t> "Social media has overwhelmingly positive effects on individuals' mental health, promoting self-esteem and connectedness" (Smith, 2023, p. 42).</a:t>
            </a:r>
            <a:endParaRPr lang="en-US" sz="2200"/>
          </a:p>
        </p:txBody>
      </p:sp>
    </p:spTree>
    <p:extLst>
      <p:ext uri="{BB962C8B-B14F-4D97-AF65-F5344CB8AC3E}">
        <p14:creationId xmlns:p14="http://schemas.microsoft.com/office/powerpoint/2010/main" val="857989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841248" y="548640"/>
            <a:ext cx="3600860" cy="5431536"/>
          </a:xfrm>
        </p:spPr>
        <p:txBody>
          <a:bodyPr>
            <a:normAutofit/>
          </a:bodyPr>
          <a:lstStyle/>
          <a:p>
            <a:r>
              <a:rPr lang="en-GB" sz="5400"/>
              <a:t>A critical approach...</a:t>
            </a:r>
          </a:p>
        </p:txBody>
      </p:sp>
      <p:sp>
        <p:nvSpPr>
          <p:cNvPr id="3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dirty="0">
                <a:ea typeface="+mn-lt"/>
                <a:cs typeface="+mn-lt"/>
              </a:rPr>
              <a:t>While Smith (2023) contends that social media has overwhelmingly positive effects on mental health, a closer examination reveals some potential limitations to this claim. According to Brown &amp; Miller (2022), there are numerous studies that have documented the adverse effects of excessive social media use, such as increased feelings of isolation, anxiety, and depression.</a:t>
            </a:r>
            <a:endParaRPr lang="en-GB" sz="2200" dirty="0"/>
          </a:p>
        </p:txBody>
      </p:sp>
    </p:spTree>
    <p:extLst>
      <p:ext uri="{BB962C8B-B14F-4D97-AF65-F5344CB8AC3E}">
        <p14:creationId xmlns:p14="http://schemas.microsoft.com/office/powerpoint/2010/main" val="1373065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A376C-F3F2-705C-A14B-3868065ED535}"/>
              </a:ext>
            </a:extLst>
          </p:cNvPr>
          <p:cNvSpPr>
            <a:spLocks noGrp="1"/>
          </p:cNvSpPr>
          <p:nvPr>
            <p:ph type="title"/>
          </p:nvPr>
        </p:nvSpPr>
        <p:spPr>
          <a:xfrm>
            <a:off x="640080" y="325369"/>
            <a:ext cx="4368602" cy="1956841"/>
          </a:xfrm>
        </p:spPr>
        <p:txBody>
          <a:bodyPr anchor="b">
            <a:normAutofit/>
          </a:bodyPr>
          <a:lstStyle/>
          <a:p>
            <a:r>
              <a:rPr lang="en-GB" sz="3400"/>
              <a:t>What's the harm in too much descriptive text within a submission?</a:t>
            </a:r>
          </a:p>
        </p:txBody>
      </p:sp>
      <p:sp>
        <p:nvSpPr>
          <p:cNvPr id="3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56DB66-DEE9-2DEE-F0B1-E5C599B45CCF}"/>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t>Lack of critical analysis</a:t>
            </a:r>
          </a:p>
          <a:p>
            <a:r>
              <a:rPr lang="en-GB" sz="2200"/>
              <a:t>Reduced originality</a:t>
            </a:r>
          </a:p>
          <a:p>
            <a:r>
              <a:rPr lang="en-GB" sz="2200"/>
              <a:t>Brevity and focus</a:t>
            </a:r>
          </a:p>
          <a:p>
            <a:r>
              <a:rPr lang="en-GB" sz="2200"/>
              <a:t>Limited engagement</a:t>
            </a:r>
          </a:p>
          <a:p>
            <a:r>
              <a:rPr lang="en-GB" sz="2200"/>
              <a:t>Inadequate depth</a:t>
            </a:r>
          </a:p>
          <a:p>
            <a:r>
              <a:rPr lang="en-GB" sz="2200"/>
              <a:t>Missed opportunity for Critical Thinking</a:t>
            </a:r>
          </a:p>
          <a:p>
            <a:r>
              <a:rPr lang="en-GB" sz="2200"/>
              <a:t>Limited contribution</a:t>
            </a:r>
          </a:p>
          <a:p>
            <a:endParaRPr lang="en-GB" sz="2200"/>
          </a:p>
          <a:p>
            <a:endParaRPr lang="en-GB" sz="2200"/>
          </a:p>
        </p:txBody>
      </p:sp>
      <p:pic>
        <p:nvPicPr>
          <p:cNvPr id="5" name="Picture 4" descr="Pen placed on top of a signature line">
            <a:extLst>
              <a:ext uri="{FF2B5EF4-FFF2-40B4-BE49-F238E27FC236}">
                <a16:creationId xmlns:a16="http://schemas.microsoft.com/office/drawing/2014/main" id="{A7A60CDC-9962-272D-7E52-7AC1350F2529}"/>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1958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3C182-3909-7CF5-4F61-ACF8C051AFF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Take note!!</a:t>
            </a:r>
          </a:p>
        </p:txBody>
      </p:sp>
      <p:sp>
        <p:nvSpPr>
          <p:cNvPr id="3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DBE6B-0BCD-5844-AD90-74B43569F6D0}"/>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Writing critically/ persuasively/ analytically leads to a high- quality paper!!</a:t>
            </a:r>
          </a:p>
          <a:p>
            <a:r>
              <a:rPr lang="en-US" sz="2200" b="1"/>
              <a:t>Too much descriptive writing is harmful to your work!</a:t>
            </a:r>
          </a:p>
        </p:txBody>
      </p:sp>
      <p:pic>
        <p:nvPicPr>
          <p:cNvPr id="5" name="Picture 4" descr="Working space background">
            <a:extLst>
              <a:ext uri="{FF2B5EF4-FFF2-40B4-BE49-F238E27FC236}">
                <a16:creationId xmlns:a16="http://schemas.microsoft.com/office/drawing/2014/main" id="{4858660A-198B-8516-BD8B-BA31808BB58B}"/>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817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4BB3E-C3D8-D2BF-90B0-16C533BD7FD2}"/>
              </a:ext>
            </a:extLst>
          </p:cNvPr>
          <p:cNvSpPr>
            <a:spLocks noGrp="1"/>
          </p:cNvSpPr>
          <p:nvPr>
            <p:ph type="title"/>
          </p:nvPr>
        </p:nvSpPr>
        <p:spPr>
          <a:xfrm>
            <a:off x="635000" y="640823"/>
            <a:ext cx="3418659" cy="5583148"/>
          </a:xfrm>
        </p:spPr>
        <p:txBody>
          <a:bodyPr anchor="ctr">
            <a:normAutofit/>
          </a:bodyPr>
          <a:lstStyle/>
          <a:p>
            <a:r>
              <a:rPr lang="en-GB" sz="5400" dirty="0"/>
              <a:t>TASK- </a:t>
            </a:r>
          </a:p>
        </p:txBody>
      </p:sp>
      <p:sp>
        <p:nvSpPr>
          <p:cNvPr id="3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0821288-657F-086F-A2F8-BA1622BBA9C0}"/>
              </a:ext>
            </a:extLst>
          </p:cNvPr>
          <p:cNvGraphicFramePr>
            <a:graphicFrameLocks noGrp="1"/>
          </p:cNvGraphicFramePr>
          <p:nvPr>
            <p:ph idx="1"/>
            <p:extLst>
              <p:ext uri="{D42A27DB-BD31-4B8C-83A1-F6EECF244321}">
                <p14:modId xmlns:p14="http://schemas.microsoft.com/office/powerpoint/2010/main" val="2802831558"/>
              </p:ext>
            </p:extLst>
          </p:nvPr>
        </p:nvGraphicFramePr>
        <p:xfrm>
          <a:off x="4668800" y="765513"/>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9433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2C0E2-9670-19F6-C0CD-5399C518638B}"/>
              </a:ext>
            </a:extLst>
          </p:cNvPr>
          <p:cNvSpPr>
            <a:spLocks noGrp="1"/>
          </p:cNvSpPr>
          <p:nvPr>
            <p:ph type="title"/>
          </p:nvPr>
        </p:nvSpPr>
        <p:spPr>
          <a:xfrm>
            <a:off x="838200" y="365125"/>
            <a:ext cx="10515600" cy="1325563"/>
          </a:xfrm>
        </p:spPr>
        <p:txBody>
          <a:bodyPr>
            <a:normAutofit/>
          </a:bodyPr>
          <a:lstStyle/>
          <a:p>
            <a:r>
              <a:rPr lang="en-US" sz="5400"/>
              <a:t>Task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9FD09A-9390-124C-EEF8-5FA092F78EAC}"/>
              </a:ext>
            </a:extLst>
          </p:cNvPr>
          <p:cNvGraphicFramePr>
            <a:graphicFrameLocks noGrp="1"/>
          </p:cNvGraphicFramePr>
          <p:nvPr>
            <p:ph idx="1"/>
            <p:extLst>
              <p:ext uri="{D42A27DB-BD31-4B8C-83A1-F6EECF244321}">
                <p14:modId xmlns:p14="http://schemas.microsoft.com/office/powerpoint/2010/main" val="178234009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6118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EF654-35E4-FDDF-0AEA-D5C5E87CAE63}"/>
              </a:ext>
            </a:extLst>
          </p:cNvPr>
          <p:cNvSpPr>
            <a:spLocks noGrp="1"/>
          </p:cNvSpPr>
          <p:nvPr>
            <p:ph type="title"/>
          </p:nvPr>
        </p:nvSpPr>
        <p:spPr>
          <a:xfrm>
            <a:off x="640080" y="325369"/>
            <a:ext cx="4368602" cy="1956841"/>
          </a:xfrm>
        </p:spPr>
        <p:txBody>
          <a:bodyPr anchor="b">
            <a:normAutofit/>
          </a:bodyPr>
          <a:lstStyle/>
          <a:p>
            <a:r>
              <a:rPr lang="en-US" sz="5400"/>
              <a:t>Any questions?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C4692F-25B2-B4E4-8401-0159EF01C964}"/>
              </a:ext>
            </a:extLst>
          </p:cNvPr>
          <p:cNvSpPr>
            <a:spLocks noGrp="1"/>
          </p:cNvSpPr>
          <p:nvPr>
            <p:ph idx="1"/>
          </p:nvPr>
        </p:nvSpPr>
        <p:spPr>
          <a:xfrm>
            <a:off x="640080" y="2872899"/>
            <a:ext cx="4243589" cy="3320668"/>
          </a:xfrm>
        </p:spPr>
        <p:txBody>
          <a:bodyPr vert="horz" lIns="91440" tIns="45720" rIns="91440" bIns="45720" rtlCol="0" anchor="t">
            <a:normAutofit/>
          </a:bodyPr>
          <a:lstStyle/>
          <a:p>
            <a:pPr marL="457200" lvl="1" indent="0">
              <a:buNone/>
            </a:pPr>
            <a:r>
              <a:rPr lang="en-US" sz="1800" dirty="0"/>
              <a:t>Please bring your laptop with you for tomorrow.</a:t>
            </a:r>
          </a:p>
        </p:txBody>
      </p:sp>
      <p:pic>
        <p:nvPicPr>
          <p:cNvPr id="5" name="Picture 4" descr="3D black question marks with one yellow question mark">
            <a:extLst>
              <a:ext uri="{FF2B5EF4-FFF2-40B4-BE49-F238E27FC236}">
                <a16:creationId xmlns:a16="http://schemas.microsoft.com/office/drawing/2014/main" id="{374F5C63-9FAA-A00C-F7BF-C759FDEDA036}"/>
              </a:ext>
            </a:extLst>
          </p:cNvPr>
          <p:cNvPicPr>
            <a:picLocks noChangeAspect="1"/>
          </p:cNvPicPr>
          <p:nvPr/>
        </p:nvPicPr>
        <p:blipFill>
          <a:blip r:embed="rId2"/>
          <a:srcRect l="44044" r="19320" b="-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5418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2DE57E-08BE-F8BF-626A-92BAFB404570}"/>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Session 2</a:t>
            </a:r>
          </a:p>
        </p:txBody>
      </p:sp>
      <p:pic>
        <p:nvPicPr>
          <p:cNvPr id="4" name="Content Placeholder 3" descr="Critical Writing">
            <a:extLst>
              <a:ext uri="{FF2B5EF4-FFF2-40B4-BE49-F238E27FC236}">
                <a16:creationId xmlns:a16="http://schemas.microsoft.com/office/drawing/2014/main" id="{A780BB12-1112-F0DA-0441-7F2AB272961F}"/>
              </a:ext>
            </a:extLst>
          </p:cNvPr>
          <p:cNvPicPr>
            <a:picLocks noGrp="1" noChangeAspect="1"/>
          </p:cNvPicPr>
          <p:nvPr>
            <p:ph idx="1"/>
          </p:nvPr>
        </p:nvPicPr>
        <p:blipFill>
          <a:blip r:embed="rId2"/>
          <a:stretch>
            <a:fillRect/>
          </a:stretch>
        </p:blipFill>
        <p:spPr>
          <a:xfrm>
            <a:off x="1358298" y="2354239"/>
            <a:ext cx="9475404" cy="3948085"/>
          </a:xfrm>
          <a:prstGeom prst="rect">
            <a:avLst/>
          </a:prstGeom>
        </p:spPr>
      </p:pic>
    </p:spTree>
    <p:extLst>
      <p:ext uri="{BB962C8B-B14F-4D97-AF65-F5344CB8AC3E}">
        <p14:creationId xmlns:p14="http://schemas.microsoft.com/office/powerpoint/2010/main" val="3768662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DB10D-1323-3804-AC49-9EE7FBFA69AF}"/>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Last session we looked at....</a:t>
            </a:r>
          </a:p>
        </p:txBody>
      </p:sp>
      <p:sp>
        <p:nvSpPr>
          <p:cNvPr id="58"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10825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640080" y="325369"/>
            <a:ext cx="4368602" cy="1956841"/>
          </a:xfrm>
        </p:spPr>
        <p:txBody>
          <a:bodyPr anchor="b">
            <a:normAutofit/>
          </a:bodyPr>
          <a:lstStyle/>
          <a:p>
            <a:r>
              <a:rPr lang="en-GB" sz="5400"/>
              <a:t>Writing critically....</a:t>
            </a:r>
          </a:p>
        </p:txBody>
      </p:sp>
      <p:sp>
        <p:nvSpPr>
          <p:cNvPr id="5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640080" y="2872899"/>
            <a:ext cx="4243589" cy="3320668"/>
          </a:xfrm>
        </p:spPr>
        <p:txBody>
          <a:bodyPr vert="horz" lIns="91440" tIns="45720" rIns="91440" bIns="45720" rtlCol="0">
            <a:normAutofit/>
          </a:bodyPr>
          <a:lstStyle/>
          <a:p>
            <a:pPr marL="285750" indent="-285750">
              <a:buChar char="•"/>
            </a:pPr>
            <a:r>
              <a:rPr lang="en-GB" sz="1500"/>
              <a:t>Presenting ideas and arguments in a clear and organised manner</a:t>
            </a:r>
            <a:endParaRPr lang="en-US" sz="1500"/>
          </a:p>
          <a:p>
            <a:pPr marL="285750" indent="-285750">
              <a:buChar char="•"/>
            </a:pPr>
            <a:r>
              <a:rPr lang="en-GB" sz="1500"/>
              <a:t>Incorporating a critical evaluation of existing literature</a:t>
            </a:r>
          </a:p>
          <a:p>
            <a:pPr marL="285750" indent="-285750">
              <a:buChar char="•"/>
            </a:pPr>
            <a:r>
              <a:rPr lang="en-GB" sz="1500"/>
              <a:t>Synthesizing information from various sources</a:t>
            </a:r>
          </a:p>
          <a:p>
            <a:pPr marL="285750" indent="-285750">
              <a:buChar char="•"/>
            </a:pPr>
            <a:r>
              <a:rPr lang="en-GB" sz="1500"/>
              <a:t>Analysing arguments</a:t>
            </a:r>
          </a:p>
          <a:p>
            <a:pPr marL="285750" indent="-285750">
              <a:buChar char="•"/>
            </a:pPr>
            <a:r>
              <a:rPr lang="en-GB" sz="1500"/>
              <a:t>Engaging and evaluating validity of arguments</a:t>
            </a:r>
          </a:p>
          <a:p>
            <a:pPr marL="285750" indent="-285750">
              <a:buChar char="•"/>
            </a:pPr>
            <a:r>
              <a:rPr lang="en-GB" sz="15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15140" r="1790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91789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D75DA-493B-DE07-C89A-D50FB61CC1A3}"/>
              </a:ext>
            </a:extLst>
          </p:cNvPr>
          <p:cNvSpPr>
            <a:spLocks noGrp="1"/>
          </p:cNvSpPr>
          <p:nvPr>
            <p:ph type="title"/>
          </p:nvPr>
        </p:nvSpPr>
        <p:spPr>
          <a:xfrm>
            <a:off x="640080" y="325369"/>
            <a:ext cx="4368602" cy="1956841"/>
          </a:xfrm>
        </p:spPr>
        <p:txBody>
          <a:bodyPr anchor="b">
            <a:normAutofit/>
          </a:bodyPr>
          <a:lstStyle/>
          <a:p>
            <a:r>
              <a:rPr lang="en-US" sz="5400"/>
              <a:t>Aims for today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D7177B-7F28-091A-E467-6EF6C5026CC5}"/>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Assignment session</a:t>
            </a:r>
          </a:p>
          <a:p>
            <a:r>
              <a:rPr lang="en-US" sz="2200"/>
              <a:t>Start/ continue with your assignment</a:t>
            </a:r>
          </a:p>
          <a:p>
            <a:r>
              <a:rPr lang="en-US" sz="2200"/>
              <a:t>Reminder of how to cite on slides</a:t>
            </a:r>
          </a:p>
          <a:p>
            <a:r>
              <a:rPr lang="en-US" sz="2200"/>
              <a:t>Feedback on current progress</a:t>
            </a:r>
          </a:p>
        </p:txBody>
      </p:sp>
      <p:pic>
        <p:nvPicPr>
          <p:cNvPr id="5" name="Picture 4" descr="Person writing on a notepad">
            <a:extLst>
              <a:ext uri="{FF2B5EF4-FFF2-40B4-BE49-F238E27FC236}">
                <a16:creationId xmlns:a16="http://schemas.microsoft.com/office/drawing/2014/main" id="{E1782AE8-5F87-4FA4-D6E3-AF1FD71EB492}"/>
              </a:ext>
            </a:extLst>
          </p:cNvPr>
          <p:cNvPicPr>
            <a:picLocks noChangeAspect="1"/>
          </p:cNvPicPr>
          <p:nvPr/>
        </p:nvPicPr>
        <p:blipFill>
          <a:blip r:embed="rId2"/>
          <a:srcRect l="13061" r="7347" b="-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67961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AB434-FD75-3628-FDF2-70493B74C3C9}"/>
              </a:ext>
            </a:extLst>
          </p:cNvPr>
          <p:cNvSpPr>
            <a:spLocks noGrp="1"/>
          </p:cNvSpPr>
          <p:nvPr>
            <p:ph type="title"/>
          </p:nvPr>
        </p:nvSpPr>
        <p:spPr>
          <a:xfrm>
            <a:off x="761803" y="350196"/>
            <a:ext cx="4646904" cy="1624520"/>
          </a:xfrm>
        </p:spPr>
        <p:txBody>
          <a:bodyPr anchor="ctr">
            <a:normAutofit/>
          </a:bodyPr>
          <a:lstStyle/>
          <a:p>
            <a:r>
              <a:rPr lang="en-US" sz="4000"/>
              <a:t>Assessment Q&amp;A</a:t>
            </a:r>
          </a:p>
        </p:txBody>
      </p:sp>
      <p:sp>
        <p:nvSpPr>
          <p:cNvPr id="3" name="Content Placeholder 2">
            <a:extLst>
              <a:ext uri="{FF2B5EF4-FFF2-40B4-BE49-F238E27FC236}">
                <a16:creationId xmlns:a16="http://schemas.microsoft.com/office/drawing/2014/main" id="{3E87DD88-8EE9-7149-1934-090864E7F34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Take a look at the assesment</a:t>
            </a:r>
          </a:p>
          <a:p>
            <a:r>
              <a:rPr lang="en-US" sz="2000"/>
              <a:t>Examples of how to cite on slides</a:t>
            </a:r>
          </a:p>
          <a:p>
            <a:r>
              <a:rPr lang="en-US" sz="2000"/>
              <a:t>Any Q&amp;A you may have</a:t>
            </a:r>
          </a:p>
        </p:txBody>
      </p:sp>
      <p:pic>
        <p:nvPicPr>
          <p:cNvPr id="5" name="Picture 4" descr="Magnifying glass and question mark">
            <a:extLst>
              <a:ext uri="{FF2B5EF4-FFF2-40B4-BE49-F238E27FC236}">
                <a16:creationId xmlns:a16="http://schemas.microsoft.com/office/drawing/2014/main" id="{8AE98DF3-8F29-4D3D-1F19-3590B400C8D7}"/>
              </a:ext>
            </a:extLst>
          </p:cNvPr>
          <p:cNvPicPr>
            <a:picLocks noChangeAspect="1"/>
          </p:cNvPicPr>
          <p:nvPr/>
        </p:nvPicPr>
        <p:blipFill>
          <a:blip r:embed="rId2"/>
          <a:srcRect l="26376" r="23567" b="-2"/>
          <a:stretch/>
        </p:blipFill>
        <p:spPr>
          <a:xfrm>
            <a:off x="6096000" y="1"/>
            <a:ext cx="6102825" cy="6858000"/>
          </a:xfrm>
          <a:prstGeom prst="rect">
            <a:avLst/>
          </a:prstGeom>
        </p:spPr>
      </p:pic>
    </p:spTree>
    <p:extLst>
      <p:ext uri="{BB962C8B-B14F-4D97-AF65-F5344CB8AC3E}">
        <p14:creationId xmlns:p14="http://schemas.microsoft.com/office/powerpoint/2010/main" val="4156332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F44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ssignment Images – Browse 1,006,196 Stock Photos, Vectors, and Video |  Adobe Stock">
            <a:extLst>
              <a:ext uri="{FF2B5EF4-FFF2-40B4-BE49-F238E27FC236}">
                <a16:creationId xmlns:a16="http://schemas.microsoft.com/office/drawing/2014/main" id="{1F40C841-CBBC-B974-0952-C47E7F019591}"/>
              </a:ext>
            </a:extLst>
          </p:cNvPr>
          <p:cNvPicPr>
            <a:picLocks noGrp="1" noChangeAspect="1"/>
          </p:cNvPicPr>
          <p:nvPr>
            <p:ph idx="1"/>
          </p:nvPr>
        </p:nvPicPr>
        <p:blipFill rotWithShape="1">
          <a:blip r:embed="rId2"/>
          <a:srcRect l="9616" r="9871" b="-1"/>
          <a:stretch/>
        </p:blipFill>
        <p:spPr>
          <a:xfrm>
            <a:off x="4747307" y="653615"/>
            <a:ext cx="6702822"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91A8F95-6269-1420-8417-AF97EFD99746}"/>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4800">
                <a:solidFill>
                  <a:schemeClr val="tx2"/>
                </a:solidFill>
              </a:rPr>
              <a:t>Recap on the assignment </a:t>
            </a:r>
          </a:p>
        </p:txBody>
      </p:sp>
    </p:spTree>
    <p:extLst>
      <p:ext uri="{BB962C8B-B14F-4D97-AF65-F5344CB8AC3E}">
        <p14:creationId xmlns:p14="http://schemas.microsoft.com/office/powerpoint/2010/main" val="30934104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537F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Person blowing confetti">
            <a:extLst>
              <a:ext uri="{FF2B5EF4-FFF2-40B4-BE49-F238E27FC236}">
                <a16:creationId xmlns:a16="http://schemas.microsoft.com/office/drawing/2014/main" id="{E13A4CAD-2B3D-A6B6-0FC3-57F8237227E0}"/>
              </a:ext>
            </a:extLst>
          </p:cNvPr>
          <p:cNvPicPr>
            <a:picLocks noChangeAspect="1"/>
          </p:cNvPicPr>
          <p:nvPr/>
        </p:nvPicPr>
        <p:blipFill rotWithShape="1">
          <a:blip r:embed="rId2"/>
          <a:srcRect l="9625" r="9625"/>
          <a:stretch/>
        </p:blipFill>
        <p:spPr>
          <a:xfrm>
            <a:off x="4747306" y="653615"/>
            <a:ext cx="6701945" cy="5540004"/>
          </a:xfrm>
          <a:prstGeom prst="rect">
            <a:avLst/>
          </a:prstGeom>
        </p:spPr>
      </p:pic>
      <p:grpSp>
        <p:nvGrpSpPr>
          <p:cNvPr id="17" name="Group 16">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65748F4-131A-D6DD-4DA9-A88F13F956AD}"/>
              </a:ext>
            </a:extLst>
          </p:cNvPr>
          <p:cNvSpPr>
            <a:spLocks noGrp="1"/>
          </p:cNvSpPr>
          <p:nvPr>
            <p:ph type="title"/>
          </p:nvPr>
        </p:nvSpPr>
        <p:spPr>
          <a:xfrm>
            <a:off x="786385" y="841249"/>
            <a:ext cx="3761709" cy="3018870"/>
          </a:xfrm>
        </p:spPr>
        <p:txBody>
          <a:bodyPr anchor="b">
            <a:normAutofit/>
          </a:bodyPr>
          <a:lstStyle/>
          <a:p>
            <a:r>
              <a:rPr lang="en-GB" sz="4800">
                <a:solidFill>
                  <a:schemeClr val="tx2"/>
                </a:solidFill>
              </a:rPr>
              <a:t>How should I cite on a Power Point?</a:t>
            </a:r>
          </a:p>
        </p:txBody>
      </p:sp>
      <p:sp>
        <p:nvSpPr>
          <p:cNvPr id="3" name="Content Placeholder 2">
            <a:extLst>
              <a:ext uri="{FF2B5EF4-FFF2-40B4-BE49-F238E27FC236}">
                <a16:creationId xmlns:a16="http://schemas.microsoft.com/office/drawing/2014/main" id="{80CB91EA-E12C-9774-A722-B8358CE9A5B4}"/>
              </a:ext>
            </a:extLst>
          </p:cNvPr>
          <p:cNvSpPr>
            <a:spLocks noGrp="1"/>
          </p:cNvSpPr>
          <p:nvPr>
            <p:ph idx="1"/>
          </p:nvPr>
        </p:nvSpPr>
        <p:spPr>
          <a:xfrm>
            <a:off x="786383" y="3952172"/>
            <a:ext cx="3761709" cy="2229172"/>
          </a:xfrm>
        </p:spPr>
        <p:txBody>
          <a:bodyPr vert="horz" lIns="91440" tIns="45720" rIns="91440" bIns="45720" rtlCol="0" anchor="t">
            <a:normAutofit/>
          </a:bodyPr>
          <a:lstStyle/>
          <a:p>
            <a:r>
              <a:rPr lang="en-GB" sz="1800" b="1" u="sng">
                <a:solidFill>
                  <a:schemeClr val="tx2"/>
                </a:solidFill>
              </a:rPr>
              <a:t>Example 1:-</a:t>
            </a:r>
            <a:endParaRPr lang="en-US" sz="1800" b="1">
              <a:solidFill>
                <a:schemeClr val="tx2"/>
              </a:solidFill>
            </a:endParaRPr>
          </a:p>
          <a:p>
            <a:r>
              <a:rPr lang="en-GB" sz="1800">
                <a:solidFill>
                  <a:schemeClr val="tx2"/>
                </a:solidFill>
              </a:rPr>
              <a:t>Wellbeing is strongly linked to happiness and satisfaction (NHS, 2018)</a:t>
            </a:r>
          </a:p>
          <a:p>
            <a:endParaRPr lang="en-GB" sz="1800">
              <a:solidFill>
                <a:schemeClr val="tx2"/>
              </a:solidFill>
            </a:endParaRPr>
          </a:p>
        </p:txBody>
      </p:sp>
    </p:spTree>
    <p:extLst>
      <p:ext uri="{BB962C8B-B14F-4D97-AF65-F5344CB8AC3E}">
        <p14:creationId xmlns:p14="http://schemas.microsoft.com/office/powerpoint/2010/main" val="33590455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ECB9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oman hydrating">
            <a:extLst>
              <a:ext uri="{FF2B5EF4-FFF2-40B4-BE49-F238E27FC236}">
                <a16:creationId xmlns:a16="http://schemas.microsoft.com/office/drawing/2014/main" id="{A2D5DEF1-3EF7-49A8-FDDC-C9ECB3FFB8FC}"/>
              </a:ext>
            </a:extLst>
          </p:cNvPr>
          <p:cNvPicPr>
            <a:picLocks noChangeAspect="1"/>
          </p:cNvPicPr>
          <p:nvPr/>
        </p:nvPicPr>
        <p:blipFill rotWithShape="1">
          <a:blip r:embed="rId2"/>
          <a:srcRect l="19250"/>
          <a:stretch/>
        </p:blipFill>
        <p:spPr>
          <a:xfrm>
            <a:off x="4747306" y="653615"/>
            <a:ext cx="6701945" cy="5540004"/>
          </a:xfrm>
          <a:prstGeom prst="rect">
            <a:avLst/>
          </a:prstGeom>
        </p:spPr>
      </p:pic>
      <p:grpSp>
        <p:nvGrpSpPr>
          <p:cNvPr id="17" name="Group 16">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C90D9A-07AD-6B77-E44F-870434965323}"/>
              </a:ext>
            </a:extLst>
          </p:cNvPr>
          <p:cNvSpPr>
            <a:spLocks noGrp="1"/>
          </p:cNvSpPr>
          <p:nvPr>
            <p:ph type="title"/>
          </p:nvPr>
        </p:nvSpPr>
        <p:spPr>
          <a:xfrm>
            <a:off x="786385" y="841249"/>
            <a:ext cx="3761709" cy="3018870"/>
          </a:xfrm>
        </p:spPr>
        <p:txBody>
          <a:bodyPr anchor="b">
            <a:normAutofit/>
          </a:bodyPr>
          <a:lstStyle/>
          <a:p>
            <a:r>
              <a:rPr lang="en-GB" sz="4800">
                <a:solidFill>
                  <a:schemeClr val="tx2"/>
                </a:solidFill>
              </a:rPr>
              <a:t>Example 2</a:t>
            </a:r>
          </a:p>
        </p:txBody>
      </p:sp>
      <p:sp>
        <p:nvSpPr>
          <p:cNvPr id="3" name="Content Placeholder 2">
            <a:extLst>
              <a:ext uri="{FF2B5EF4-FFF2-40B4-BE49-F238E27FC236}">
                <a16:creationId xmlns:a16="http://schemas.microsoft.com/office/drawing/2014/main" id="{5CC23C77-9864-2891-84AE-A77F53C15338}"/>
              </a:ext>
            </a:extLst>
          </p:cNvPr>
          <p:cNvSpPr>
            <a:spLocks noGrp="1"/>
          </p:cNvSpPr>
          <p:nvPr>
            <p:ph idx="1"/>
          </p:nvPr>
        </p:nvSpPr>
        <p:spPr>
          <a:xfrm>
            <a:off x="786383" y="3952172"/>
            <a:ext cx="3761709" cy="2229172"/>
          </a:xfrm>
        </p:spPr>
        <p:txBody>
          <a:bodyPr vert="horz" lIns="91440" tIns="45720" rIns="91440" bIns="45720" rtlCol="0" anchor="t">
            <a:normAutofit/>
          </a:bodyPr>
          <a:lstStyle/>
          <a:p>
            <a:r>
              <a:rPr lang="en-GB" sz="1500">
                <a:solidFill>
                  <a:schemeClr val="tx2"/>
                </a:solidFill>
              </a:rPr>
              <a:t>Wellbeing is strongly linked to happiness and satisfaction.</a:t>
            </a:r>
          </a:p>
          <a:p>
            <a:endParaRPr lang="en-GB" sz="1500">
              <a:solidFill>
                <a:schemeClr val="tx2"/>
              </a:solidFill>
            </a:endParaRPr>
          </a:p>
          <a:p>
            <a:endParaRPr lang="en-GB" sz="1500">
              <a:solidFill>
                <a:schemeClr val="tx2"/>
              </a:solidFill>
            </a:endParaRPr>
          </a:p>
          <a:p>
            <a:endParaRPr lang="en-GB" sz="1500">
              <a:solidFill>
                <a:schemeClr val="tx2"/>
              </a:solidFill>
            </a:endParaRPr>
          </a:p>
          <a:p>
            <a:endParaRPr lang="en-GB" sz="1500">
              <a:solidFill>
                <a:schemeClr val="tx2"/>
              </a:solidFill>
            </a:endParaRPr>
          </a:p>
          <a:p>
            <a:r>
              <a:rPr lang="en-GB" sz="1500">
                <a:solidFill>
                  <a:schemeClr val="tx2"/>
                </a:solidFill>
              </a:rPr>
              <a:t>(NHS, 2018)</a:t>
            </a:r>
          </a:p>
          <a:p>
            <a:endParaRPr lang="en-GB" sz="1500">
              <a:solidFill>
                <a:schemeClr val="tx2"/>
              </a:solidFill>
            </a:endParaRPr>
          </a:p>
        </p:txBody>
      </p:sp>
    </p:spTree>
    <p:extLst>
      <p:ext uri="{BB962C8B-B14F-4D97-AF65-F5344CB8AC3E}">
        <p14:creationId xmlns:p14="http://schemas.microsoft.com/office/powerpoint/2010/main" val="1497844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D1AB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Masseuse treating person's neck">
            <a:extLst>
              <a:ext uri="{FF2B5EF4-FFF2-40B4-BE49-F238E27FC236}">
                <a16:creationId xmlns:a16="http://schemas.microsoft.com/office/drawing/2014/main" id="{1C4C55F8-54E7-C322-2AD3-1E53D1840DEF}"/>
              </a:ext>
            </a:extLst>
          </p:cNvPr>
          <p:cNvPicPr>
            <a:picLocks noChangeAspect="1"/>
          </p:cNvPicPr>
          <p:nvPr/>
        </p:nvPicPr>
        <p:blipFill rotWithShape="1">
          <a:blip r:embed="rId2"/>
          <a:srcRect l="22405" r="9547" b="-1"/>
          <a:stretch/>
        </p:blipFill>
        <p:spPr>
          <a:xfrm>
            <a:off x="4747306" y="653615"/>
            <a:ext cx="6701945" cy="5540004"/>
          </a:xfrm>
          <a:prstGeom prst="rect">
            <a:avLst/>
          </a:prstGeom>
        </p:spPr>
      </p:pic>
      <p:grpSp>
        <p:nvGrpSpPr>
          <p:cNvPr id="17" name="Group 16">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786385" y="841249"/>
            <a:ext cx="3761709" cy="3018870"/>
          </a:xfrm>
        </p:spPr>
        <p:txBody>
          <a:bodyPr anchor="b">
            <a:normAutofit/>
          </a:bodyPr>
          <a:lstStyle/>
          <a:p>
            <a:r>
              <a:rPr lang="en-GB" sz="4800">
                <a:solidFill>
                  <a:schemeClr val="tx2"/>
                </a:solidFill>
              </a:rPr>
              <a:t>Example 3</a:t>
            </a: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786383" y="3952172"/>
            <a:ext cx="3761709" cy="2229172"/>
          </a:xfrm>
        </p:spPr>
        <p:txBody>
          <a:bodyPr vert="horz" lIns="91440" tIns="45720" rIns="91440" bIns="45720" rtlCol="0" anchor="t">
            <a:normAutofit/>
          </a:bodyPr>
          <a:lstStyle/>
          <a:p>
            <a:r>
              <a:rPr lang="en-GB" sz="1800">
                <a:solidFill>
                  <a:schemeClr val="tx2"/>
                </a:solidFill>
              </a:rPr>
              <a:t>Wellbeing is strongly linked to happiness and satisfaction (NHS, 2018).</a:t>
            </a:r>
          </a:p>
          <a:p>
            <a:r>
              <a:rPr lang="en-GB" sz="1800">
                <a:solidFill>
                  <a:schemeClr val="tx2"/>
                </a:solidFill>
              </a:rPr>
              <a:t>Research shows that 53% of people wish they could spend more time improving their physical health and wellbeing (Betterhealth, 2022).</a:t>
            </a:r>
          </a:p>
        </p:txBody>
      </p:sp>
    </p:spTree>
    <p:extLst>
      <p:ext uri="{BB962C8B-B14F-4D97-AF65-F5344CB8AC3E}">
        <p14:creationId xmlns:p14="http://schemas.microsoft.com/office/powerpoint/2010/main" val="1945957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D1AB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Masseuse treating person's neck">
            <a:extLst>
              <a:ext uri="{FF2B5EF4-FFF2-40B4-BE49-F238E27FC236}">
                <a16:creationId xmlns:a16="http://schemas.microsoft.com/office/drawing/2014/main" id="{1C4C55F8-54E7-C322-2AD3-1E53D1840DEF}"/>
              </a:ext>
            </a:extLst>
          </p:cNvPr>
          <p:cNvPicPr>
            <a:picLocks noChangeAspect="1"/>
          </p:cNvPicPr>
          <p:nvPr/>
        </p:nvPicPr>
        <p:blipFill rotWithShape="1">
          <a:blip r:embed="rId2"/>
          <a:srcRect l="22405" r="9547" b="-1"/>
          <a:stretch/>
        </p:blipFill>
        <p:spPr>
          <a:xfrm>
            <a:off x="4747306" y="653615"/>
            <a:ext cx="6701945" cy="5540004"/>
          </a:xfrm>
          <a:prstGeom prst="rect">
            <a:avLst/>
          </a:prstGeom>
        </p:spPr>
      </p:pic>
      <p:grpSp>
        <p:nvGrpSpPr>
          <p:cNvPr id="17" name="Group 16">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786385" y="841249"/>
            <a:ext cx="3761709" cy="3018870"/>
          </a:xfrm>
        </p:spPr>
        <p:txBody>
          <a:bodyPr anchor="b">
            <a:normAutofit/>
          </a:bodyPr>
          <a:lstStyle/>
          <a:p>
            <a:r>
              <a:rPr lang="en-GB" sz="4800">
                <a:solidFill>
                  <a:schemeClr val="tx2"/>
                </a:solidFill>
              </a:rPr>
              <a:t>Example 4</a:t>
            </a: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786383" y="3952172"/>
            <a:ext cx="3761709" cy="2229172"/>
          </a:xfrm>
        </p:spPr>
        <p:txBody>
          <a:bodyPr vert="horz" lIns="91440" tIns="45720" rIns="91440" bIns="45720" rtlCol="0" anchor="t">
            <a:normAutofit/>
          </a:bodyPr>
          <a:lstStyle/>
          <a:p>
            <a:r>
              <a:rPr lang="en-GB" sz="1400">
                <a:solidFill>
                  <a:schemeClr val="tx2"/>
                </a:solidFill>
              </a:rPr>
              <a:t>Wellbeing is strongly linked to happiness and satisfaction.</a:t>
            </a:r>
          </a:p>
          <a:p>
            <a:r>
              <a:rPr lang="en-GB" sz="1400">
                <a:solidFill>
                  <a:schemeClr val="tx2"/>
                </a:solidFill>
              </a:rPr>
              <a:t>Research shows that 53% of people wish they could spend more time improving their physical health and wellbeing</a:t>
            </a:r>
          </a:p>
          <a:p>
            <a:endParaRPr lang="en-GB" sz="1400">
              <a:solidFill>
                <a:schemeClr val="tx2"/>
              </a:solidFill>
            </a:endParaRPr>
          </a:p>
          <a:p>
            <a:r>
              <a:rPr lang="en-GB" sz="1400">
                <a:solidFill>
                  <a:schemeClr val="tx2"/>
                </a:solidFill>
              </a:rPr>
              <a:t>(NHS, 2018)</a:t>
            </a:r>
          </a:p>
          <a:p>
            <a:r>
              <a:rPr lang="en-GB" sz="1400">
                <a:solidFill>
                  <a:schemeClr val="tx2"/>
                </a:solidFill>
              </a:rPr>
              <a:t>(Betterhealth, 2022)</a:t>
            </a:r>
          </a:p>
          <a:p>
            <a:endParaRPr lang="en-GB" sz="1400">
              <a:solidFill>
                <a:schemeClr val="tx2"/>
              </a:solidFill>
            </a:endParaRPr>
          </a:p>
        </p:txBody>
      </p:sp>
    </p:spTree>
    <p:extLst>
      <p:ext uri="{BB962C8B-B14F-4D97-AF65-F5344CB8AC3E}">
        <p14:creationId xmlns:p14="http://schemas.microsoft.com/office/powerpoint/2010/main" val="11297319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28AE2-E468-8BB2-B304-793D920A1E4B}"/>
              </a:ext>
            </a:extLst>
          </p:cNvPr>
          <p:cNvSpPr>
            <a:spLocks noGrp="1"/>
          </p:cNvSpPr>
          <p:nvPr>
            <p:ph type="title"/>
          </p:nvPr>
        </p:nvSpPr>
        <p:spPr>
          <a:xfrm>
            <a:off x="841248" y="548640"/>
            <a:ext cx="3600860" cy="5431536"/>
          </a:xfrm>
        </p:spPr>
        <p:txBody>
          <a:bodyPr>
            <a:normAutofit/>
          </a:bodyPr>
          <a:lstStyle/>
          <a:p>
            <a:r>
              <a:rPr lang="en-US" sz="5400"/>
              <a:t>Lets make a start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2FB485-3EF2-389B-3643-BAC15A4A2DB8}"/>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t>Plan your video:- What key areas are you going to discuss? (Ideation)</a:t>
            </a:r>
          </a:p>
          <a:p>
            <a:r>
              <a:rPr lang="en-US" sz="2200"/>
              <a:t>Structure:- How will you introduce the topic? How will you lead from one key topic to the other? How will you conclude?</a:t>
            </a:r>
          </a:p>
          <a:p>
            <a:r>
              <a:rPr lang="en-US" sz="2200"/>
              <a:t>Research:- Where will you get your information from? Is it credible?(University library, reading lists, online etc)</a:t>
            </a:r>
          </a:p>
          <a:p>
            <a:r>
              <a:rPr lang="en-US" sz="2200"/>
              <a:t>Visual:- What visual aids will you use? (Power Point, graphs, pictures, statistics)</a:t>
            </a:r>
          </a:p>
          <a:p>
            <a:r>
              <a:rPr lang="en-US" sz="2200"/>
              <a:t>Timing:- 3 minutes (-/+ 10%)</a:t>
            </a:r>
          </a:p>
          <a:p>
            <a:r>
              <a:rPr lang="en-US" sz="2200"/>
              <a:t>Ask yourself:- "Am I doing what the assignment brief has asked me to do?"</a:t>
            </a:r>
          </a:p>
          <a:p>
            <a:r>
              <a:rPr lang="en-US" sz="2200" b="1" u="sng"/>
              <a:t>REMEMBER- This is to be done in the 3rd person!</a:t>
            </a:r>
          </a:p>
          <a:p>
            <a:endParaRPr lang="en-US" sz="2200"/>
          </a:p>
        </p:txBody>
      </p:sp>
    </p:spTree>
    <p:extLst>
      <p:ext uri="{BB962C8B-B14F-4D97-AF65-F5344CB8AC3E}">
        <p14:creationId xmlns:p14="http://schemas.microsoft.com/office/powerpoint/2010/main" val="2655443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35</Slides>
  <Notes>13</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Study Skills</vt:lpstr>
      <vt:lpstr>Last week</vt:lpstr>
      <vt:lpstr>Aims for today's session</vt:lpstr>
      <vt:lpstr>Recap</vt:lpstr>
      <vt:lpstr>Academic Writing</vt:lpstr>
      <vt:lpstr>PowerPoint Presentation</vt:lpstr>
      <vt:lpstr>Starting your essay</vt:lpstr>
      <vt:lpstr>PowerPoint Presentation</vt:lpstr>
      <vt:lpstr>Essay structure</vt:lpstr>
      <vt:lpstr>Remember to P.E.E.!</vt:lpstr>
      <vt:lpstr>An example…</vt:lpstr>
      <vt:lpstr>Quotations</vt:lpstr>
      <vt:lpstr>Analysis is key</vt:lpstr>
      <vt:lpstr>Referencing</vt:lpstr>
      <vt:lpstr>Reading critically</vt:lpstr>
      <vt:lpstr>Reading critically</vt:lpstr>
      <vt:lpstr>Writing critically....</vt:lpstr>
      <vt:lpstr>Example...</vt:lpstr>
      <vt:lpstr>A critical approach...</vt:lpstr>
      <vt:lpstr>What's the harm in too much descriptive text within a submission?</vt:lpstr>
      <vt:lpstr>Take note!!</vt:lpstr>
      <vt:lpstr>TASK- </vt:lpstr>
      <vt:lpstr>Task </vt:lpstr>
      <vt:lpstr>Any questions?</vt:lpstr>
      <vt:lpstr>Session 2</vt:lpstr>
      <vt:lpstr>Last session we looked at....</vt:lpstr>
      <vt:lpstr>Writing critically....</vt:lpstr>
      <vt:lpstr>Aims for today</vt:lpstr>
      <vt:lpstr>Assessment Q&amp;A</vt:lpstr>
      <vt:lpstr>Recap on the assignment </vt:lpstr>
      <vt:lpstr>How should I cite on a Power Point?</vt:lpstr>
      <vt:lpstr>Example 2</vt:lpstr>
      <vt:lpstr>Example 3</vt:lpstr>
      <vt:lpstr>Example 4</vt:lpstr>
      <vt:lpstr>Lets make a start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325</cp:revision>
  <dcterms:created xsi:type="dcterms:W3CDTF">2024-06-14T11:34:38Z</dcterms:created>
  <dcterms:modified xsi:type="dcterms:W3CDTF">2024-10-14T07:41:05Z</dcterms:modified>
</cp:coreProperties>
</file>