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5"/>
  </p:notesMasterIdLst>
  <p:sldIdLst>
    <p:sldId id="313" r:id="rId2"/>
    <p:sldId id="312" r:id="rId3"/>
    <p:sldId id="274" r:id="rId4"/>
    <p:sldId id="275" r:id="rId5"/>
    <p:sldId id="276" r:id="rId6"/>
    <p:sldId id="277" r:id="rId7"/>
    <p:sldId id="280" r:id="rId8"/>
    <p:sldId id="308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8" r:id="rId20"/>
    <p:sldId id="300" r:id="rId21"/>
    <p:sldId id="301" r:id="rId22"/>
    <p:sldId id="302" r:id="rId23"/>
    <p:sldId id="303" r:id="rId24"/>
    <p:sldId id="304" r:id="rId25"/>
    <p:sldId id="307" r:id="rId26"/>
    <p:sldId id="305" r:id="rId27"/>
    <p:sldId id="306" r:id="rId28"/>
    <p:sldId id="309" r:id="rId29"/>
    <p:sldId id="256" r:id="rId30"/>
    <p:sldId id="259" r:id="rId31"/>
    <p:sldId id="262" r:id="rId32"/>
    <p:sldId id="260" r:id="rId33"/>
    <p:sldId id="264" r:id="rId34"/>
    <p:sldId id="265" r:id="rId35"/>
    <p:sldId id="283" r:id="rId36"/>
    <p:sldId id="268" r:id="rId37"/>
    <p:sldId id="257" r:id="rId38"/>
    <p:sldId id="258" r:id="rId39"/>
    <p:sldId id="269" r:id="rId40"/>
    <p:sldId id="272" r:id="rId41"/>
    <p:sldId id="273" r:id="rId42"/>
    <p:sldId id="311" r:id="rId43"/>
    <p:sldId id="310" r:id="rId4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3" d="100"/>
          <a:sy n="73" d="100"/>
        </p:scale>
        <p:origin x="10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757F84-A8F5-8C43-9BFE-AA55611DC550}" type="doc">
      <dgm:prSet loTypeId="urn:microsoft.com/office/officeart/2005/8/layout/lProcess1" loCatId="process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C70CE7FD-E3D3-FA49-A4BF-BFBA8011B0D8}">
      <dgm:prSet phldrT="[Text]"/>
      <dgm:spPr/>
      <dgm:t>
        <a:bodyPr/>
        <a:lstStyle/>
        <a:p>
          <a:r>
            <a:rPr lang="en-US" dirty="0" smtClean="0">
              <a:solidFill>
                <a:srgbClr val="231742"/>
              </a:solidFill>
            </a:rPr>
            <a:t>Friend’s name?</a:t>
          </a:r>
          <a:endParaRPr lang="en-US" dirty="0">
            <a:solidFill>
              <a:srgbClr val="231742"/>
            </a:solidFill>
          </a:endParaRPr>
        </a:p>
      </dgm:t>
    </dgm:pt>
    <dgm:pt modelId="{2AF6B0A4-D8A0-2841-BC4F-B834DE61480B}" type="parTrans" cxnId="{3F55651A-CD2F-334A-BA26-5B7DF946AFD6}">
      <dgm:prSet/>
      <dgm:spPr/>
      <dgm:t>
        <a:bodyPr/>
        <a:lstStyle/>
        <a:p>
          <a:endParaRPr lang="en-US"/>
        </a:p>
      </dgm:t>
    </dgm:pt>
    <dgm:pt modelId="{DD0A2117-931C-5645-96C5-F570A4945983}" type="sibTrans" cxnId="{3F55651A-CD2F-334A-BA26-5B7DF946AFD6}">
      <dgm:prSet/>
      <dgm:spPr/>
      <dgm:t>
        <a:bodyPr/>
        <a:lstStyle/>
        <a:p>
          <a:endParaRPr lang="en-US"/>
        </a:p>
      </dgm:t>
    </dgm:pt>
    <dgm:pt modelId="{BEA3B639-23A3-CC48-8991-301E69C98293}">
      <dgm:prSet phldrT="[Text]"/>
      <dgm:spPr/>
      <dgm:t>
        <a:bodyPr/>
        <a:lstStyle/>
        <a:p>
          <a:r>
            <a:rPr lang="en-US" dirty="0" smtClean="0"/>
            <a:t>Birthday?</a:t>
          </a:r>
          <a:endParaRPr lang="en-US" dirty="0"/>
        </a:p>
      </dgm:t>
    </dgm:pt>
    <dgm:pt modelId="{F9F3B264-AE44-174A-8A7F-6BDB4F7D2352}" type="parTrans" cxnId="{82F610FE-8687-D642-967B-4D3FE1FB9CAB}">
      <dgm:prSet/>
      <dgm:spPr/>
      <dgm:t>
        <a:bodyPr/>
        <a:lstStyle/>
        <a:p>
          <a:endParaRPr lang="en-US"/>
        </a:p>
      </dgm:t>
    </dgm:pt>
    <dgm:pt modelId="{4DB038E1-316B-B04C-8B67-956508C331E9}" type="sibTrans" cxnId="{82F610FE-8687-D642-967B-4D3FE1FB9CAB}">
      <dgm:prSet/>
      <dgm:spPr/>
      <dgm:t>
        <a:bodyPr/>
        <a:lstStyle/>
        <a:p>
          <a:endParaRPr lang="en-US"/>
        </a:p>
      </dgm:t>
    </dgm:pt>
    <dgm:pt modelId="{544013E2-6202-2F49-B629-F0C1D46DABE1}">
      <dgm:prSet phldrT="[Text]"/>
      <dgm:spPr/>
      <dgm:t>
        <a:bodyPr/>
        <a:lstStyle/>
        <a:p>
          <a:r>
            <a:rPr lang="en-US" dirty="0" smtClean="0"/>
            <a:t>Description?</a:t>
          </a:r>
          <a:endParaRPr lang="en-US" dirty="0"/>
        </a:p>
      </dgm:t>
    </dgm:pt>
    <dgm:pt modelId="{4DD57EE6-BA56-ED4E-B299-000E8C8E4FBD}" type="parTrans" cxnId="{0BD690C4-F0CB-014A-AF73-85EBA8B712CD}">
      <dgm:prSet/>
      <dgm:spPr/>
      <dgm:t>
        <a:bodyPr/>
        <a:lstStyle/>
        <a:p>
          <a:endParaRPr lang="en-US"/>
        </a:p>
      </dgm:t>
    </dgm:pt>
    <dgm:pt modelId="{24ABD06A-BE16-6447-A8D6-932C6C67FF2B}" type="sibTrans" cxnId="{0BD690C4-F0CB-014A-AF73-85EBA8B712CD}">
      <dgm:prSet/>
      <dgm:spPr/>
      <dgm:t>
        <a:bodyPr/>
        <a:lstStyle/>
        <a:p>
          <a:endParaRPr lang="en-US"/>
        </a:p>
      </dgm:t>
    </dgm:pt>
    <dgm:pt modelId="{2E2DBCA9-4082-464B-9CBE-DD85CF52F167}">
      <dgm:prSet phldrT="[Text]"/>
      <dgm:spPr/>
      <dgm:t>
        <a:bodyPr/>
        <a:lstStyle/>
        <a:p>
          <a:r>
            <a:rPr lang="en-US" dirty="0" smtClean="0">
              <a:solidFill>
                <a:srgbClr val="231742"/>
              </a:solidFill>
            </a:rPr>
            <a:t>Age?</a:t>
          </a:r>
          <a:endParaRPr lang="en-US" dirty="0">
            <a:solidFill>
              <a:srgbClr val="231742"/>
            </a:solidFill>
          </a:endParaRPr>
        </a:p>
      </dgm:t>
    </dgm:pt>
    <dgm:pt modelId="{3943F2F9-83E1-6641-BE14-6864FFF38A15}" type="parTrans" cxnId="{3EAA6E53-C805-5144-AD2A-6EA7C30BD091}">
      <dgm:prSet/>
      <dgm:spPr/>
      <dgm:t>
        <a:bodyPr/>
        <a:lstStyle/>
        <a:p>
          <a:endParaRPr lang="en-US"/>
        </a:p>
      </dgm:t>
    </dgm:pt>
    <dgm:pt modelId="{C2726086-D75E-C642-A63C-8A2BB44133FE}" type="sibTrans" cxnId="{3EAA6E53-C805-5144-AD2A-6EA7C30BD091}">
      <dgm:prSet/>
      <dgm:spPr/>
      <dgm:t>
        <a:bodyPr/>
        <a:lstStyle/>
        <a:p>
          <a:endParaRPr lang="en-US"/>
        </a:p>
      </dgm:t>
    </dgm:pt>
    <dgm:pt modelId="{FDAC7BF3-CA16-EB4C-8163-190D6240F2E8}">
      <dgm:prSet phldrT="[Text]"/>
      <dgm:spPr/>
      <dgm:t>
        <a:bodyPr/>
        <a:lstStyle/>
        <a:p>
          <a:r>
            <a:rPr lang="en-US" dirty="0" smtClean="0"/>
            <a:t>Lives?</a:t>
          </a:r>
          <a:endParaRPr lang="en-US" dirty="0"/>
        </a:p>
      </dgm:t>
    </dgm:pt>
    <dgm:pt modelId="{9C37823E-1A72-7A44-91EC-82FFFECE8C26}" type="parTrans" cxnId="{B1E27003-9242-F14A-9793-B3917B600681}">
      <dgm:prSet/>
      <dgm:spPr/>
      <dgm:t>
        <a:bodyPr/>
        <a:lstStyle/>
        <a:p>
          <a:endParaRPr lang="en-US"/>
        </a:p>
      </dgm:t>
    </dgm:pt>
    <dgm:pt modelId="{A8DA1A0C-C725-8A4B-81EB-4DD63E358340}" type="sibTrans" cxnId="{B1E27003-9242-F14A-9793-B3917B600681}">
      <dgm:prSet/>
      <dgm:spPr/>
      <dgm:t>
        <a:bodyPr/>
        <a:lstStyle/>
        <a:p>
          <a:endParaRPr lang="en-US"/>
        </a:p>
      </dgm:t>
    </dgm:pt>
    <dgm:pt modelId="{65B2A697-B5CA-F14C-BAE1-31D5D274324B}">
      <dgm:prSet phldrT="[Text]"/>
      <dgm:spPr/>
      <dgm:t>
        <a:bodyPr/>
        <a:lstStyle/>
        <a:p>
          <a:r>
            <a:rPr lang="en-US" dirty="0" smtClean="0"/>
            <a:t>Wears?</a:t>
          </a:r>
          <a:endParaRPr lang="en-US" dirty="0"/>
        </a:p>
      </dgm:t>
    </dgm:pt>
    <dgm:pt modelId="{4E28BC7B-04F7-484B-8F08-CE4922A14320}" type="parTrans" cxnId="{24FF661A-82B1-C64D-9FBB-3A288DFC6E25}">
      <dgm:prSet/>
      <dgm:spPr/>
      <dgm:t>
        <a:bodyPr/>
        <a:lstStyle/>
        <a:p>
          <a:endParaRPr lang="en-US"/>
        </a:p>
      </dgm:t>
    </dgm:pt>
    <dgm:pt modelId="{31AEF492-E747-8940-915C-9C0B4DA1BA56}" type="sibTrans" cxnId="{24FF661A-82B1-C64D-9FBB-3A288DFC6E25}">
      <dgm:prSet/>
      <dgm:spPr/>
      <dgm:t>
        <a:bodyPr/>
        <a:lstStyle/>
        <a:p>
          <a:endParaRPr lang="en-US"/>
        </a:p>
      </dgm:t>
    </dgm:pt>
    <dgm:pt modelId="{A9896A62-68F0-744B-BFF6-7CE236D78EB5}" type="pres">
      <dgm:prSet presAssocID="{DB757F84-A8F5-8C43-9BFE-AA55611DC55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77F8693-BEEC-DA40-A13B-8F85ABBB2021}" type="pres">
      <dgm:prSet presAssocID="{C70CE7FD-E3D3-FA49-A4BF-BFBA8011B0D8}" presName="vertFlow" presStyleCnt="0"/>
      <dgm:spPr/>
    </dgm:pt>
    <dgm:pt modelId="{62CE01DC-567D-B743-B39A-47E7F2631EB0}" type="pres">
      <dgm:prSet presAssocID="{C70CE7FD-E3D3-FA49-A4BF-BFBA8011B0D8}" presName="header" presStyleLbl="node1" presStyleIdx="0" presStyleCnt="2"/>
      <dgm:spPr/>
      <dgm:t>
        <a:bodyPr/>
        <a:lstStyle/>
        <a:p>
          <a:endParaRPr lang="en-US"/>
        </a:p>
      </dgm:t>
    </dgm:pt>
    <dgm:pt modelId="{4C417172-7173-8248-81BD-7A30890EC112}" type="pres">
      <dgm:prSet presAssocID="{F9F3B264-AE44-174A-8A7F-6BDB4F7D2352}" presName="parTrans" presStyleLbl="sibTrans2D1" presStyleIdx="0" presStyleCnt="4"/>
      <dgm:spPr/>
      <dgm:t>
        <a:bodyPr/>
        <a:lstStyle/>
        <a:p>
          <a:endParaRPr lang="en-US"/>
        </a:p>
      </dgm:t>
    </dgm:pt>
    <dgm:pt modelId="{EF5AA3C7-6E48-D748-8E9E-77679B946EBE}" type="pres">
      <dgm:prSet presAssocID="{BEA3B639-23A3-CC48-8991-301E69C98293}" presName="child" presStyleLbl="alignAccFollow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4BCC7E-8DE7-6E44-A18A-3E7FBF5D568A}" type="pres">
      <dgm:prSet presAssocID="{4DB038E1-316B-B04C-8B67-956508C331E9}" presName="sibTrans" presStyleLbl="sibTrans2D1" presStyleIdx="1" presStyleCnt="4"/>
      <dgm:spPr/>
      <dgm:t>
        <a:bodyPr/>
        <a:lstStyle/>
        <a:p>
          <a:endParaRPr lang="en-US"/>
        </a:p>
      </dgm:t>
    </dgm:pt>
    <dgm:pt modelId="{4C10F9E0-4055-1048-916E-7DD2B865803B}" type="pres">
      <dgm:prSet presAssocID="{544013E2-6202-2F49-B629-F0C1D46DABE1}" presName="child" presStyleLbl="alignAccFollow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CCE794-0D53-5C44-9E15-38F3E9E18E44}" type="pres">
      <dgm:prSet presAssocID="{C70CE7FD-E3D3-FA49-A4BF-BFBA8011B0D8}" presName="hSp" presStyleCnt="0"/>
      <dgm:spPr/>
    </dgm:pt>
    <dgm:pt modelId="{3255400B-0EB7-3945-B7DF-32EA2E0CE527}" type="pres">
      <dgm:prSet presAssocID="{2E2DBCA9-4082-464B-9CBE-DD85CF52F167}" presName="vertFlow" presStyleCnt="0"/>
      <dgm:spPr/>
    </dgm:pt>
    <dgm:pt modelId="{ACF6F5E5-EC18-2C40-877C-71643D9E22D5}" type="pres">
      <dgm:prSet presAssocID="{2E2DBCA9-4082-464B-9CBE-DD85CF52F167}" presName="header" presStyleLbl="node1" presStyleIdx="1" presStyleCnt="2"/>
      <dgm:spPr/>
      <dgm:t>
        <a:bodyPr/>
        <a:lstStyle/>
        <a:p>
          <a:endParaRPr lang="en-US"/>
        </a:p>
      </dgm:t>
    </dgm:pt>
    <dgm:pt modelId="{5F766021-7C77-BE4A-A9DF-EE81DCFF68F1}" type="pres">
      <dgm:prSet presAssocID="{9C37823E-1A72-7A44-91EC-82FFFECE8C26}" presName="parTrans" presStyleLbl="sibTrans2D1" presStyleIdx="2" presStyleCnt="4"/>
      <dgm:spPr/>
      <dgm:t>
        <a:bodyPr/>
        <a:lstStyle/>
        <a:p>
          <a:endParaRPr lang="en-US"/>
        </a:p>
      </dgm:t>
    </dgm:pt>
    <dgm:pt modelId="{F4B5EC5D-A451-8249-8AB1-87382CE44DDB}" type="pres">
      <dgm:prSet presAssocID="{FDAC7BF3-CA16-EB4C-8163-190D6240F2E8}" presName="child" presStyleLbl="alignAccFollow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68EB0F-A080-024E-9077-AE9DEF160D0B}" type="pres">
      <dgm:prSet presAssocID="{A8DA1A0C-C725-8A4B-81EB-4DD63E358340}" presName="sibTrans" presStyleLbl="sibTrans2D1" presStyleIdx="3" presStyleCnt="4"/>
      <dgm:spPr/>
      <dgm:t>
        <a:bodyPr/>
        <a:lstStyle/>
        <a:p>
          <a:endParaRPr lang="en-US"/>
        </a:p>
      </dgm:t>
    </dgm:pt>
    <dgm:pt modelId="{B5948BF6-5717-8347-AC03-532B89FE176B}" type="pres">
      <dgm:prSet presAssocID="{65B2A697-B5CA-F14C-BAE1-31D5D274324B}" presName="child" presStyleLbl="alignAccFollow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67A087E-05C3-C742-8E12-90BCC39FAD9F}" type="presOf" srcId="{DB757F84-A8F5-8C43-9BFE-AA55611DC550}" destId="{A9896A62-68F0-744B-BFF6-7CE236D78EB5}" srcOrd="0" destOrd="0" presId="urn:microsoft.com/office/officeart/2005/8/layout/lProcess1"/>
    <dgm:cxn modelId="{D98AB1A3-565A-7245-8864-D936634DBCFF}" type="presOf" srcId="{F9F3B264-AE44-174A-8A7F-6BDB4F7D2352}" destId="{4C417172-7173-8248-81BD-7A30890EC112}" srcOrd="0" destOrd="0" presId="urn:microsoft.com/office/officeart/2005/8/layout/lProcess1"/>
    <dgm:cxn modelId="{B512A6F9-3E60-BC4C-BD06-4617BE381534}" type="presOf" srcId="{FDAC7BF3-CA16-EB4C-8163-190D6240F2E8}" destId="{F4B5EC5D-A451-8249-8AB1-87382CE44DDB}" srcOrd="0" destOrd="0" presId="urn:microsoft.com/office/officeart/2005/8/layout/lProcess1"/>
    <dgm:cxn modelId="{3F55651A-CD2F-334A-BA26-5B7DF946AFD6}" srcId="{DB757F84-A8F5-8C43-9BFE-AA55611DC550}" destId="{C70CE7FD-E3D3-FA49-A4BF-BFBA8011B0D8}" srcOrd="0" destOrd="0" parTransId="{2AF6B0A4-D8A0-2841-BC4F-B834DE61480B}" sibTransId="{DD0A2117-931C-5645-96C5-F570A4945983}"/>
    <dgm:cxn modelId="{3EAA6E53-C805-5144-AD2A-6EA7C30BD091}" srcId="{DB757F84-A8F5-8C43-9BFE-AA55611DC550}" destId="{2E2DBCA9-4082-464B-9CBE-DD85CF52F167}" srcOrd="1" destOrd="0" parTransId="{3943F2F9-83E1-6641-BE14-6864FFF38A15}" sibTransId="{C2726086-D75E-C642-A63C-8A2BB44133FE}"/>
    <dgm:cxn modelId="{372EB46B-E13C-C948-86EC-2813AE9774FC}" type="presOf" srcId="{2E2DBCA9-4082-464B-9CBE-DD85CF52F167}" destId="{ACF6F5E5-EC18-2C40-877C-71643D9E22D5}" srcOrd="0" destOrd="0" presId="urn:microsoft.com/office/officeart/2005/8/layout/lProcess1"/>
    <dgm:cxn modelId="{CFC28E43-2EB9-A84B-945F-949914D45D06}" type="presOf" srcId="{9C37823E-1A72-7A44-91EC-82FFFECE8C26}" destId="{5F766021-7C77-BE4A-A9DF-EE81DCFF68F1}" srcOrd="0" destOrd="0" presId="urn:microsoft.com/office/officeart/2005/8/layout/lProcess1"/>
    <dgm:cxn modelId="{F219CA71-8A35-6946-B4EB-124E2CB43A33}" type="presOf" srcId="{BEA3B639-23A3-CC48-8991-301E69C98293}" destId="{EF5AA3C7-6E48-D748-8E9E-77679B946EBE}" srcOrd="0" destOrd="0" presId="urn:microsoft.com/office/officeart/2005/8/layout/lProcess1"/>
    <dgm:cxn modelId="{B0151030-D545-8B4F-9EA3-47FCAA9D4EDD}" type="presOf" srcId="{65B2A697-B5CA-F14C-BAE1-31D5D274324B}" destId="{B5948BF6-5717-8347-AC03-532B89FE176B}" srcOrd="0" destOrd="0" presId="urn:microsoft.com/office/officeart/2005/8/layout/lProcess1"/>
    <dgm:cxn modelId="{0BD690C4-F0CB-014A-AF73-85EBA8B712CD}" srcId="{C70CE7FD-E3D3-FA49-A4BF-BFBA8011B0D8}" destId="{544013E2-6202-2F49-B629-F0C1D46DABE1}" srcOrd="1" destOrd="0" parTransId="{4DD57EE6-BA56-ED4E-B299-000E8C8E4FBD}" sibTransId="{24ABD06A-BE16-6447-A8D6-932C6C67FF2B}"/>
    <dgm:cxn modelId="{82F610FE-8687-D642-967B-4D3FE1FB9CAB}" srcId="{C70CE7FD-E3D3-FA49-A4BF-BFBA8011B0D8}" destId="{BEA3B639-23A3-CC48-8991-301E69C98293}" srcOrd="0" destOrd="0" parTransId="{F9F3B264-AE44-174A-8A7F-6BDB4F7D2352}" sibTransId="{4DB038E1-316B-B04C-8B67-956508C331E9}"/>
    <dgm:cxn modelId="{F2D1DEF9-801D-9248-B145-DF9B59A15078}" type="presOf" srcId="{544013E2-6202-2F49-B629-F0C1D46DABE1}" destId="{4C10F9E0-4055-1048-916E-7DD2B865803B}" srcOrd="0" destOrd="0" presId="urn:microsoft.com/office/officeart/2005/8/layout/lProcess1"/>
    <dgm:cxn modelId="{24FF661A-82B1-C64D-9FBB-3A288DFC6E25}" srcId="{2E2DBCA9-4082-464B-9CBE-DD85CF52F167}" destId="{65B2A697-B5CA-F14C-BAE1-31D5D274324B}" srcOrd="1" destOrd="0" parTransId="{4E28BC7B-04F7-484B-8F08-CE4922A14320}" sibTransId="{31AEF492-E747-8940-915C-9C0B4DA1BA56}"/>
    <dgm:cxn modelId="{CA23D5B1-0280-7B4A-96DB-86737EA154C2}" type="presOf" srcId="{4DB038E1-316B-B04C-8B67-956508C331E9}" destId="{824BCC7E-8DE7-6E44-A18A-3E7FBF5D568A}" srcOrd="0" destOrd="0" presId="urn:microsoft.com/office/officeart/2005/8/layout/lProcess1"/>
    <dgm:cxn modelId="{A603576F-AA6F-C94E-B2DB-E3EE37D3E337}" type="presOf" srcId="{C70CE7FD-E3D3-FA49-A4BF-BFBA8011B0D8}" destId="{62CE01DC-567D-B743-B39A-47E7F2631EB0}" srcOrd="0" destOrd="0" presId="urn:microsoft.com/office/officeart/2005/8/layout/lProcess1"/>
    <dgm:cxn modelId="{628C132D-838F-C940-9B31-DF57D23CE22E}" type="presOf" srcId="{A8DA1A0C-C725-8A4B-81EB-4DD63E358340}" destId="{5668EB0F-A080-024E-9077-AE9DEF160D0B}" srcOrd="0" destOrd="0" presId="urn:microsoft.com/office/officeart/2005/8/layout/lProcess1"/>
    <dgm:cxn modelId="{B1E27003-9242-F14A-9793-B3917B600681}" srcId="{2E2DBCA9-4082-464B-9CBE-DD85CF52F167}" destId="{FDAC7BF3-CA16-EB4C-8163-190D6240F2E8}" srcOrd="0" destOrd="0" parTransId="{9C37823E-1A72-7A44-91EC-82FFFECE8C26}" sibTransId="{A8DA1A0C-C725-8A4B-81EB-4DD63E358340}"/>
    <dgm:cxn modelId="{113340AA-E5E4-9142-8092-C4F996327EBD}" type="presParOf" srcId="{A9896A62-68F0-744B-BFF6-7CE236D78EB5}" destId="{277F8693-BEEC-DA40-A13B-8F85ABBB2021}" srcOrd="0" destOrd="0" presId="urn:microsoft.com/office/officeart/2005/8/layout/lProcess1"/>
    <dgm:cxn modelId="{DBBC27EE-D342-4040-A06C-11CD11B53AF1}" type="presParOf" srcId="{277F8693-BEEC-DA40-A13B-8F85ABBB2021}" destId="{62CE01DC-567D-B743-B39A-47E7F2631EB0}" srcOrd="0" destOrd="0" presId="urn:microsoft.com/office/officeart/2005/8/layout/lProcess1"/>
    <dgm:cxn modelId="{8ABA9E99-0957-2948-982C-6018CBD64DFB}" type="presParOf" srcId="{277F8693-BEEC-DA40-A13B-8F85ABBB2021}" destId="{4C417172-7173-8248-81BD-7A30890EC112}" srcOrd="1" destOrd="0" presId="urn:microsoft.com/office/officeart/2005/8/layout/lProcess1"/>
    <dgm:cxn modelId="{C14179FA-5268-F441-BA08-AAAC7887B3CD}" type="presParOf" srcId="{277F8693-BEEC-DA40-A13B-8F85ABBB2021}" destId="{EF5AA3C7-6E48-D748-8E9E-77679B946EBE}" srcOrd="2" destOrd="0" presId="urn:microsoft.com/office/officeart/2005/8/layout/lProcess1"/>
    <dgm:cxn modelId="{BFA35839-E263-A44C-A2EE-F1C8601BCB97}" type="presParOf" srcId="{277F8693-BEEC-DA40-A13B-8F85ABBB2021}" destId="{824BCC7E-8DE7-6E44-A18A-3E7FBF5D568A}" srcOrd="3" destOrd="0" presId="urn:microsoft.com/office/officeart/2005/8/layout/lProcess1"/>
    <dgm:cxn modelId="{289C5E9C-3C98-9C43-927E-C01CA8B6355E}" type="presParOf" srcId="{277F8693-BEEC-DA40-A13B-8F85ABBB2021}" destId="{4C10F9E0-4055-1048-916E-7DD2B865803B}" srcOrd="4" destOrd="0" presId="urn:microsoft.com/office/officeart/2005/8/layout/lProcess1"/>
    <dgm:cxn modelId="{547E8202-A3D2-4F4A-A352-A717ADAB0241}" type="presParOf" srcId="{A9896A62-68F0-744B-BFF6-7CE236D78EB5}" destId="{17CCE794-0D53-5C44-9E15-38F3E9E18E44}" srcOrd="1" destOrd="0" presId="urn:microsoft.com/office/officeart/2005/8/layout/lProcess1"/>
    <dgm:cxn modelId="{B8559293-FDEC-854B-9C96-BEBEB8B82F14}" type="presParOf" srcId="{A9896A62-68F0-744B-BFF6-7CE236D78EB5}" destId="{3255400B-0EB7-3945-B7DF-32EA2E0CE527}" srcOrd="2" destOrd="0" presId="urn:microsoft.com/office/officeart/2005/8/layout/lProcess1"/>
    <dgm:cxn modelId="{65C030BD-FD5A-AC42-825C-D6704A22C0DE}" type="presParOf" srcId="{3255400B-0EB7-3945-B7DF-32EA2E0CE527}" destId="{ACF6F5E5-EC18-2C40-877C-71643D9E22D5}" srcOrd="0" destOrd="0" presId="urn:microsoft.com/office/officeart/2005/8/layout/lProcess1"/>
    <dgm:cxn modelId="{387AAC39-5A3F-D94D-A0A1-62D4D60013F3}" type="presParOf" srcId="{3255400B-0EB7-3945-B7DF-32EA2E0CE527}" destId="{5F766021-7C77-BE4A-A9DF-EE81DCFF68F1}" srcOrd="1" destOrd="0" presId="urn:microsoft.com/office/officeart/2005/8/layout/lProcess1"/>
    <dgm:cxn modelId="{FFC301E0-B8F9-744A-B58C-CB91A3C5A04B}" type="presParOf" srcId="{3255400B-0EB7-3945-B7DF-32EA2E0CE527}" destId="{F4B5EC5D-A451-8249-8AB1-87382CE44DDB}" srcOrd="2" destOrd="0" presId="urn:microsoft.com/office/officeart/2005/8/layout/lProcess1"/>
    <dgm:cxn modelId="{046B467F-249C-6942-B7D9-2FE862BCB6CD}" type="presParOf" srcId="{3255400B-0EB7-3945-B7DF-32EA2E0CE527}" destId="{5668EB0F-A080-024E-9077-AE9DEF160D0B}" srcOrd="3" destOrd="0" presId="urn:microsoft.com/office/officeart/2005/8/layout/lProcess1"/>
    <dgm:cxn modelId="{1659D948-B8FF-C34D-BF79-D21F5EC02816}" type="presParOf" srcId="{3255400B-0EB7-3945-B7DF-32EA2E0CE527}" destId="{B5948BF6-5717-8347-AC03-532B89FE176B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BC5B44-8DEF-7146-878A-C03FC2EDC983}" type="doc">
      <dgm:prSet loTypeId="urn:microsoft.com/office/officeart/2005/8/layout/process1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8866941-2173-7440-86A4-69E9E9B0C033}">
      <dgm:prSet phldrT="[Text]" custT="1"/>
      <dgm:spPr/>
      <dgm:t>
        <a:bodyPr/>
        <a:lstStyle/>
        <a:p>
          <a:r>
            <a:rPr lang="en-US" sz="4000" dirty="0" smtClean="0">
              <a:solidFill>
                <a:srgbClr val="231742"/>
              </a:solidFill>
            </a:rPr>
            <a:t>Mae</a:t>
          </a:r>
          <a:endParaRPr lang="en-US" sz="4000" dirty="0">
            <a:solidFill>
              <a:srgbClr val="231742"/>
            </a:solidFill>
          </a:endParaRPr>
        </a:p>
      </dgm:t>
    </dgm:pt>
    <dgm:pt modelId="{3C5F117E-B17C-6F49-81CA-1116F97016F9}" type="parTrans" cxnId="{3FABC8D1-5E35-DB41-B07E-44107F745506}">
      <dgm:prSet/>
      <dgm:spPr/>
      <dgm:t>
        <a:bodyPr/>
        <a:lstStyle/>
        <a:p>
          <a:endParaRPr lang="en-US"/>
        </a:p>
      </dgm:t>
    </dgm:pt>
    <dgm:pt modelId="{8094E1A2-4B51-2940-A00E-EF0BCD485F32}" type="sibTrans" cxnId="{3FABC8D1-5E35-DB41-B07E-44107F745506}">
      <dgm:prSet/>
      <dgm:spPr/>
      <dgm:t>
        <a:bodyPr/>
        <a:lstStyle/>
        <a:p>
          <a:endParaRPr lang="en-US"/>
        </a:p>
      </dgm:t>
    </dgm:pt>
    <dgm:pt modelId="{0103176E-955B-F14A-AB98-EB1C5000B3A9}">
      <dgm:prSet phldrT="[Text]" custT="1"/>
      <dgm:spPr/>
      <dgm:t>
        <a:bodyPr/>
        <a:lstStyle/>
        <a:p>
          <a:r>
            <a:rPr lang="en-US" sz="3500" dirty="0" smtClean="0">
              <a:solidFill>
                <a:srgbClr val="231742"/>
              </a:solidFill>
            </a:rPr>
            <a:t>hi’n</a:t>
          </a:r>
        </a:p>
        <a:p>
          <a:endParaRPr lang="en-US" sz="3500" dirty="0" smtClean="0">
            <a:solidFill>
              <a:srgbClr val="231742"/>
            </a:solidFill>
          </a:endParaRPr>
        </a:p>
        <a:p>
          <a:r>
            <a:rPr lang="en-US" sz="3500" dirty="0" err="1" smtClean="0">
              <a:solidFill>
                <a:srgbClr val="231742"/>
              </a:solidFill>
            </a:rPr>
            <a:t>e’n</a:t>
          </a:r>
          <a:endParaRPr lang="en-US" sz="3500" dirty="0">
            <a:solidFill>
              <a:srgbClr val="231742"/>
            </a:solidFill>
          </a:endParaRPr>
        </a:p>
      </dgm:t>
    </dgm:pt>
    <dgm:pt modelId="{D7F299AA-8F99-9C4E-A77B-67EA85CF34CE}" type="parTrans" cxnId="{928CBEC3-B81D-FE4F-9539-B11AC2C04AF0}">
      <dgm:prSet/>
      <dgm:spPr/>
      <dgm:t>
        <a:bodyPr/>
        <a:lstStyle/>
        <a:p>
          <a:endParaRPr lang="en-US"/>
        </a:p>
      </dgm:t>
    </dgm:pt>
    <dgm:pt modelId="{AE9F849B-2FFE-7F48-B3F8-0EDD7D7B87B5}" type="sibTrans" cxnId="{928CBEC3-B81D-FE4F-9539-B11AC2C04AF0}">
      <dgm:prSet/>
      <dgm:spPr/>
      <dgm:t>
        <a:bodyPr/>
        <a:lstStyle/>
        <a:p>
          <a:endParaRPr lang="en-US"/>
        </a:p>
      </dgm:t>
    </dgm:pt>
    <dgm:pt modelId="{859A24F4-2FA0-0040-BBCE-B0DF9A73C9AF}">
      <dgm:prSet phldrT="[Text]" custT="1"/>
      <dgm:spPr/>
      <dgm:t>
        <a:bodyPr/>
        <a:lstStyle/>
        <a:p>
          <a:r>
            <a:rPr lang="en-US" sz="3000" dirty="0" smtClean="0">
              <a:solidFill>
                <a:srgbClr val="231742"/>
              </a:solidFill>
            </a:rPr>
            <a:t>…</a:t>
          </a:r>
          <a:r>
            <a:rPr lang="en-US" sz="3000" dirty="0" err="1" smtClean="0">
              <a:solidFill>
                <a:srgbClr val="231742"/>
              </a:solidFill>
            </a:rPr>
            <a:t>oed</a:t>
          </a:r>
          <a:r>
            <a:rPr lang="en-US" sz="3000" dirty="0" smtClean="0">
              <a:solidFill>
                <a:srgbClr val="231742"/>
              </a:solidFill>
            </a:rPr>
            <a:t>.</a:t>
          </a:r>
        </a:p>
        <a:p>
          <a:r>
            <a:rPr lang="en-US" sz="3000" dirty="0" smtClean="0">
              <a:solidFill>
                <a:srgbClr val="231742"/>
              </a:solidFill>
            </a:rPr>
            <a:t>byw </a:t>
          </a:r>
          <a:r>
            <a:rPr lang="en-US" sz="3000" dirty="0" err="1" smtClean="0">
              <a:solidFill>
                <a:srgbClr val="231742"/>
              </a:solidFill>
            </a:rPr>
            <a:t>yn</a:t>
          </a:r>
          <a:r>
            <a:rPr lang="en-US" sz="3000" dirty="0" smtClean="0">
              <a:solidFill>
                <a:srgbClr val="231742"/>
              </a:solidFill>
            </a:rPr>
            <a:t>…</a:t>
          </a:r>
        </a:p>
        <a:p>
          <a:r>
            <a:rPr lang="en-US" sz="3000" dirty="0" smtClean="0">
              <a:solidFill>
                <a:srgbClr val="231742"/>
              </a:solidFill>
            </a:rPr>
            <a:t>gwisgo…</a:t>
          </a:r>
        </a:p>
        <a:p>
          <a:r>
            <a:rPr lang="en-US" sz="3000" dirty="0" smtClean="0">
              <a:solidFill>
                <a:srgbClr val="231742"/>
              </a:solidFill>
            </a:rPr>
            <a:t>hoffi…</a:t>
          </a:r>
          <a:endParaRPr lang="en-US" sz="3000" dirty="0">
            <a:solidFill>
              <a:srgbClr val="231742"/>
            </a:solidFill>
          </a:endParaRPr>
        </a:p>
      </dgm:t>
    </dgm:pt>
    <dgm:pt modelId="{AB2B57C2-9C6D-AC43-A619-0DF8DFFA4376}" type="parTrans" cxnId="{C1908664-1109-7B49-9D29-C1CC094A4732}">
      <dgm:prSet/>
      <dgm:spPr/>
      <dgm:t>
        <a:bodyPr/>
        <a:lstStyle/>
        <a:p>
          <a:endParaRPr lang="en-US"/>
        </a:p>
      </dgm:t>
    </dgm:pt>
    <dgm:pt modelId="{FBDCACBB-7B6F-A746-9D1D-811B81B264BA}" type="sibTrans" cxnId="{C1908664-1109-7B49-9D29-C1CC094A4732}">
      <dgm:prSet/>
      <dgm:spPr/>
      <dgm:t>
        <a:bodyPr/>
        <a:lstStyle/>
        <a:p>
          <a:endParaRPr lang="en-US"/>
        </a:p>
      </dgm:t>
    </dgm:pt>
    <dgm:pt modelId="{F5961DC0-2646-564E-9C2A-B66D7154FC3A}">
      <dgm:prSet phldrT="[Text]"/>
      <dgm:spPr/>
      <dgm:t>
        <a:bodyPr/>
        <a:lstStyle/>
        <a:p>
          <a:endParaRPr lang="en-US" dirty="0"/>
        </a:p>
      </dgm:t>
    </dgm:pt>
    <dgm:pt modelId="{01623038-7C48-A042-B966-44845743E53C}" type="parTrans" cxnId="{4C2DF531-E8E3-674C-97FD-D21CABF64999}">
      <dgm:prSet/>
      <dgm:spPr/>
      <dgm:t>
        <a:bodyPr/>
        <a:lstStyle/>
        <a:p>
          <a:endParaRPr lang="en-US"/>
        </a:p>
      </dgm:t>
    </dgm:pt>
    <dgm:pt modelId="{6A7099EA-C24F-CA4F-97D4-D49434EE95BA}" type="sibTrans" cxnId="{4C2DF531-E8E3-674C-97FD-D21CABF64999}">
      <dgm:prSet/>
      <dgm:spPr/>
      <dgm:t>
        <a:bodyPr/>
        <a:lstStyle/>
        <a:p>
          <a:endParaRPr lang="en-US"/>
        </a:p>
      </dgm:t>
    </dgm:pt>
    <dgm:pt modelId="{98D8A439-8A89-BF4C-8A1D-265950E78D7C}" type="pres">
      <dgm:prSet presAssocID="{3FBC5B44-8DEF-7146-878A-C03FC2EDC98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377BB3A-7E87-BE40-B397-6985BC3408E5}" type="pres">
      <dgm:prSet presAssocID="{98866941-2173-7440-86A4-69E9E9B0C03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B4E66C-7F98-F34F-AAB8-F3ECB3A21103}" type="pres">
      <dgm:prSet presAssocID="{8094E1A2-4B51-2940-A00E-EF0BCD485F32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C442B94-7979-DF48-9DEB-0C323A0C922E}" type="pres">
      <dgm:prSet presAssocID="{8094E1A2-4B51-2940-A00E-EF0BCD485F32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EDFFB7A5-4782-9C4E-B640-0CBB59D03224}" type="pres">
      <dgm:prSet presAssocID="{0103176E-955B-F14A-AB98-EB1C5000B3A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C33B9C-592F-6C49-9272-D71431515156}" type="pres">
      <dgm:prSet presAssocID="{AE9F849B-2FFE-7F48-B3F8-0EDD7D7B87B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C28C663-10DE-4E48-8B62-D17C57ABC49C}" type="pres">
      <dgm:prSet presAssocID="{AE9F849B-2FFE-7F48-B3F8-0EDD7D7B87B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71F7CEEA-4FB6-9E46-B98A-EA8CC0C4EF07}" type="pres">
      <dgm:prSet presAssocID="{859A24F4-2FA0-0040-BBCE-B0DF9A73C9AF}" presName="node" presStyleLbl="node1" presStyleIdx="2" presStyleCnt="4" custScaleX="1256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2F1FBF-FD51-0D47-B96C-5DDBC9CFCF2C}" type="pres">
      <dgm:prSet presAssocID="{FBDCACBB-7B6F-A746-9D1D-811B81B264BA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E386C3A-3317-D34E-8261-A958CA9C4329}" type="pres">
      <dgm:prSet presAssocID="{FBDCACBB-7B6F-A746-9D1D-811B81B264BA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324D91B-CFB7-BC49-AD8A-BD8A2C9A7299}" type="pres">
      <dgm:prSet presAssocID="{F5961DC0-2646-564E-9C2A-B66D7154FC3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4DFC3A4-0557-1447-A731-3813D62B95B9}" type="presOf" srcId="{F5961DC0-2646-564E-9C2A-B66D7154FC3A}" destId="{7324D91B-CFB7-BC49-AD8A-BD8A2C9A7299}" srcOrd="0" destOrd="0" presId="urn:microsoft.com/office/officeart/2005/8/layout/process1"/>
    <dgm:cxn modelId="{2CA49BE0-D31B-4944-BFE5-B88D3EAD2D65}" type="presOf" srcId="{0103176E-955B-F14A-AB98-EB1C5000B3A9}" destId="{EDFFB7A5-4782-9C4E-B640-0CBB59D03224}" srcOrd="0" destOrd="0" presId="urn:microsoft.com/office/officeart/2005/8/layout/process1"/>
    <dgm:cxn modelId="{59D92BA8-7724-5745-BED7-C8A25FB113AA}" type="presOf" srcId="{FBDCACBB-7B6F-A746-9D1D-811B81B264BA}" destId="{502F1FBF-FD51-0D47-B96C-5DDBC9CFCF2C}" srcOrd="0" destOrd="0" presId="urn:microsoft.com/office/officeart/2005/8/layout/process1"/>
    <dgm:cxn modelId="{928CBEC3-B81D-FE4F-9539-B11AC2C04AF0}" srcId="{3FBC5B44-8DEF-7146-878A-C03FC2EDC983}" destId="{0103176E-955B-F14A-AB98-EB1C5000B3A9}" srcOrd="1" destOrd="0" parTransId="{D7F299AA-8F99-9C4E-A77B-67EA85CF34CE}" sibTransId="{AE9F849B-2FFE-7F48-B3F8-0EDD7D7B87B5}"/>
    <dgm:cxn modelId="{744D12FA-61CB-444B-9BDC-6DB349DC8B3A}" type="presOf" srcId="{AE9F849B-2FFE-7F48-B3F8-0EDD7D7B87B5}" destId="{B1C33B9C-592F-6C49-9272-D71431515156}" srcOrd="0" destOrd="0" presId="urn:microsoft.com/office/officeart/2005/8/layout/process1"/>
    <dgm:cxn modelId="{C1908664-1109-7B49-9D29-C1CC094A4732}" srcId="{3FBC5B44-8DEF-7146-878A-C03FC2EDC983}" destId="{859A24F4-2FA0-0040-BBCE-B0DF9A73C9AF}" srcOrd="2" destOrd="0" parTransId="{AB2B57C2-9C6D-AC43-A619-0DF8DFFA4376}" sibTransId="{FBDCACBB-7B6F-A746-9D1D-811B81B264BA}"/>
    <dgm:cxn modelId="{82171CD5-616B-AB40-B244-EF45F1419A2D}" type="presOf" srcId="{AE9F849B-2FFE-7F48-B3F8-0EDD7D7B87B5}" destId="{BC28C663-10DE-4E48-8B62-D17C57ABC49C}" srcOrd="1" destOrd="0" presId="urn:microsoft.com/office/officeart/2005/8/layout/process1"/>
    <dgm:cxn modelId="{27702B3E-6628-4246-8B1F-2CB3BAF877C5}" type="presOf" srcId="{8094E1A2-4B51-2940-A00E-EF0BCD485F32}" destId="{11B4E66C-7F98-F34F-AAB8-F3ECB3A21103}" srcOrd="0" destOrd="0" presId="urn:microsoft.com/office/officeart/2005/8/layout/process1"/>
    <dgm:cxn modelId="{E9FDE98C-45F4-EB49-A171-C17E38E71E78}" type="presOf" srcId="{3FBC5B44-8DEF-7146-878A-C03FC2EDC983}" destId="{98D8A439-8A89-BF4C-8A1D-265950E78D7C}" srcOrd="0" destOrd="0" presId="urn:microsoft.com/office/officeart/2005/8/layout/process1"/>
    <dgm:cxn modelId="{A2D45B8F-5335-FF40-B6B6-2622FE1A0AFD}" type="presOf" srcId="{FBDCACBB-7B6F-A746-9D1D-811B81B264BA}" destId="{3E386C3A-3317-D34E-8261-A958CA9C4329}" srcOrd="1" destOrd="0" presId="urn:microsoft.com/office/officeart/2005/8/layout/process1"/>
    <dgm:cxn modelId="{3FABC8D1-5E35-DB41-B07E-44107F745506}" srcId="{3FBC5B44-8DEF-7146-878A-C03FC2EDC983}" destId="{98866941-2173-7440-86A4-69E9E9B0C033}" srcOrd="0" destOrd="0" parTransId="{3C5F117E-B17C-6F49-81CA-1116F97016F9}" sibTransId="{8094E1A2-4B51-2940-A00E-EF0BCD485F32}"/>
    <dgm:cxn modelId="{4C2DF531-E8E3-674C-97FD-D21CABF64999}" srcId="{3FBC5B44-8DEF-7146-878A-C03FC2EDC983}" destId="{F5961DC0-2646-564E-9C2A-B66D7154FC3A}" srcOrd="3" destOrd="0" parTransId="{01623038-7C48-A042-B966-44845743E53C}" sibTransId="{6A7099EA-C24F-CA4F-97D4-D49434EE95BA}"/>
    <dgm:cxn modelId="{68A056E3-E5C5-CF44-9DA1-D61205E5361A}" type="presOf" srcId="{859A24F4-2FA0-0040-BBCE-B0DF9A73C9AF}" destId="{71F7CEEA-4FB6-9E46-B98A-EA8CC0C4EF07}" srcOrd="0" destOrd="0" presId="urn:microsoft.com/office/officeart/2005/8/layout/process1"/>
    <dgm:cxn modelId="{70CA4301-21EE-CB48-8610-222AFB33A5F6}" type="presOf" srcId="{8094E1A2-4B51-2940-A00E-EF0BCD485F32}" destId="{6C442B94-7979-DF48-9DEB-0C323A0C922E}" srcOrd="1" destOrd="0" presId="urn:microsoft.com/office/officeart/2005/8/layout/process1"/>
    <dgm:cxn modelId="{4AB73128-5509-1143-A973-403598B7919F}" type="presOf" srcId="{98866941-2173-7440-86A4-69E9E9B0C033}" destId="{1377BB3A-7E87-BE40-B397-6985BC3408E5}" srcOrd="0" destOrd="0" presId="urn:microsoft.com/office/officeart/2005/8/layout/process1"/>
    <dgm:cxn modelId="{DCE7FAEC-3EF4-7848-8036-3B4E5F2410CB}" type="presParOf" srcId="{98D8A439-8A89-BF4C-8A1D-265950E78D7C}" destId="{1377BB3A-7E87-BE40-B397-6985BC3408E5}" srcOrd="0" destOrd="0" presId="urn:microsoft.com/office/officeart/2005/8/layout/process1"/>
    <dgm:cxn modelId="{50EEA5B6-FBEB-874E-9349-9C4EE5EBF495}" type="presParOf" srcId="{98D8A439-8A89-BF4C-8A1D-265950E78D7C}" destId="{11B4E66C-7F98-F34F-AAB8-F3ECB3A21103}" srcOrd="1" destOrd="0" presId="urn:microsoft.com/office/officeart/2005/8/layout/process1"/>
    <dgm:cxn modelId="{C7C529BD-CE42-3441-A304-80C269F8EA5E}" type="presParOf" srcId="{11B4E66C-7F98-F34F-AAB8-F3ECB3A21103}" destId="{6C442B94-7979-DF48-9DEB-0C323A0C922E}" srcOrd="0" destOrd="0" presId="urn:microsoft.com/office/officeart/2005/8/layout/process1"/>
    <dgm:cxn modelId="{0DCA6A84-1771-E740-9C7C-6A13CCA1765D}" type="presParOf" srcId="{98D8A439-8A89-BF4C-8A1D-265950E78D7C}" destId="{EDFFB7A5-4782-9C4E-B640-0CBB59D03224}" srcOrd="2" destOrd="0" presId="urn:microsoft.com/office/officeart/2005/8/layout/process1"/>
    <dgm:cxn modelId="{07CB1DFC-EBAF-4D43-BDBA-3090E321938D}" type="presParOf" srcId="{98D8A439-8A89-BF4C-8A1D-265950E78D7C}" destId="{B1C33B9C-592F-6C49-9272-D71431515156}" srcOrd="3" destOrd="0" presId="urn:microsoft.com/office/officeart/2005/8/layout/process1"/>
    <dgm:cxn modelId="{99247F80-285C-6F47-82BB-814274FB73B9}" type="presParOf" srcId="{B1C33B9C-592F-6C49-9272-D71431515156}" destId="{BC28C663-10DE-4E48-8B62-D17C57ABC49C}" srcOrd="0" destOrd="0" presId="urn:microsoft.com/office/officeart/2005/8/layout/process1"/>
    <dgm:cxn modelId="{715D0CE8-C26A-DA48-9BE4-49964DDEFFFC}" type="presParOf" srcId="{98D8A439-8A89-BF4C-8A1D-265950E78D7C}" destId="{71F7CEEA-4FB6-9E46-B98A-EA8CC0C4EF07}" srcOrd="4" destOrd="0" presId="urn:microsoft.com/office/officeart/2005/8/layout/process1"/>
    <dgm:cxn modelId="{FC0D31CE-DC93-A84C-AA6A-A74539D7B051}" type="presParOf" srcId="{98D8A439-8A89-BF4C-8A1D-265950E78D7C}" destId="{502F1FBF-FD51-0D47-B96C-5DDBC9CFCF2C}" srcOrd="5" destOrd="0" presId="urn:microsoft.com/office/officeart/2005/8/layout/process1"/>
    <dgm:cxn modelId="{E7A2EEAA-FED5-8044-8B1B-D0ED8A397975}" type="presParOf" srcId="{502F1FBF-FD51-0D47-B96C-5DDBC9CFCF2C}" destId="{3E386C3A-3317-D34E-8261-A958CA9C4329}" srcOrd="0" destOrd="0" presId="urn:microsoft.com/office/officeart/2005/8/layout/process1"/>
    <dgm:cxn modelId="{2FDA8B3B-BD40-5E48-B1A4-4F48F875B2CC}" type="presParOf" srcId="{98D8A439-8A89-BF4C-8A1D-265950E78D7C}" destId="{7324D91B-CFB7-BC49-AD8A-BD8A2C9A7299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BC5B44-8DEF-7146-878A-C03FC2EDC983}" type="doc">
      <dgm:prSet loTypeId="urn:microsoft.com/office/officeart/2005/8/layout/process1" loCatId="process" qsTypeId="urn:microsoft.com/office/officeart/2005/8/quickstyle/simple4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98866941-2173-7440-86A4-69E9E9B0C033}">
      <dgm:prSet phldrT="[Text]" custT="1"/>
      <dgm:spPr/>
      <dgm:t>
        <a:bodyPr/>
        <a:lstStyle/>
        <a:p>
          <a:r>
            <a:rPr lang="en-US" sz="4000" dirty="0" err="1" smtClean="0">
              <a:solidFill>
                <a:srgbClr val="231742"/>
              </a:solidFill>
            </a:rPr>
            <a:t>Dydy</a:t>
          </a:r>
          <a:endParaRPr lang="en-US" sz="4000" dirty="0">
            <a:solidFill>
              <a:srgbClr val="231742"/>
            </a:solidFill>
          </a:endParaRPr>
        </a:p>
      </dgm:t>
    </dgm:pt>
    <dgm:pt modelId="{3C5F117E-B17C-6F49-81CA-1116F97016F9}" type="parTrans" cxnId="{3FABC8D1-5E35-DB41-B07E-44107F745506}">
      <dgm:prSet/>
      <dgm:spPr/>
      <dgm:t>
        <a:bodyPr/>
        <a:lstStyle/>
        <a:p>
          <a:endParaRPr lang="en-US"/>
        </a:p>
      </dgm:t>
    </dgm:pt>
    <dgm:pt modelId="{8094E1A2-4B51-2940-A00E-EF0BCD485F32}" type="sibTrans" cxnId="{3FABC8D1-5E35-DB41-B07E-44107F745506}">
      <dgm:prSet/>
      <dgm:spPr/>
      <dgm:t>
        <a:bodyPr/>
        <a:lstStyle/>
        <a:p>
          <a:endParaRPr lang="en-US"/>
        </a:p>
      </dgm:t>
    </dgm:pt>
    <dgm:pt modelId="{0103176E-955B-F14A-AB98-EB1C5000B3A9}">
      <dgm:prSet phldrT="[Text]" custT="1"/>
      <dgm:spPr/>
      <dgm:t>
        <a:bodyPr/>
        <a:lstStyle/>
        <a:p>
          <a:r>
            <a:rPr lang="en-US" sz="4000" dirty="0" smtClean="0">
              <a:solidFill>
                <a:srgbClr val="231742"/>
              </a:solidFill>
            </a:rPr>
            <a:t>hi</a:t>
          </a:r>
        </a:p>
        <a:p>
          <a:endParaRPr lang="en-US" sz="4000" dirty="0" smtClean="0">
            <a:solidFill>
              <a:srgbClr val="231742"/>
            </a:solidFill>
          </a:endParaRPr>
        </a:p>
        <a:p>
          <a:r>
            <a:rPr lang="en-US" sz="4000" dirty="0" err="1" smtClean="0">
              <a:solidFill>
                <a:srgbClr val="231742"/>
              </a:solidFill>
            </a:rPr>
            <a:t>e</a:t>
          </a:r>
          <a:endParaRPr lang="en-US" sz="4000" dirty="0">
            <a:solidFill>
              <a:srgbClr val="231742"/>
            </a:solidFill>
          </a:endParaRPr>
        </a:p>
      </dgm:t>
    </dgm:pt>
    <dgm:pt modelId="{D7F299AA-8F99-9C4E-A77B-67EA85CF34CE}" type="parTrans" cxnId="{928CBEC3-B81D-FE4F-9539-B11AC2C04AF0}">
      <dgm:prSet/>
      <dgm:spPr/>
      <dgm:t>
        <a:bodyPr/>
        <a:lstStyle/>
        <a:p>
          <a:endParaRPr lang="en-US"/>
        </a:p>
      </dgm:t>
    </dgm:pt>
    <dgm:pt modelId="{AE9F849B-2FFE-7F48-B3F8-0EDD7D7B87B5}" type="sibTrans" cxnId="{928CBEC3-B81D-FE4F-9539-B11AC2C04AF0}">
      <dgm:prSet/>
      <dgm:spPr/>
      <dgm:t>
        <a:bodyPr/>
        <a:lstStyle/>
        <a:p>
          <a:endParaRPr lang="en-US"/>
        </a:p>
      </dgm:t>
    </dgm:pt>
    <dgm:pt modelId="{859A24F4-2FA0-0040-BBCE-B0DF9A73C9AF}">
      <dgm:prSet phldrT="[Text]" custT="1"/>
      <dgm:spPr/>
      <dgm:t>
        <a:bodyPr/>
        <a:lstStyle/>
        <a:p>
          <a:r>
            <a:rPr lang="en-US" sz="3000" dirty="0" smtClean="0">
              <a:solidFill>
                <a:srgbClr val="231742"/>
              </a:solidFill>
            </a:rPr>
            <a:t>ddim </a:t>
          </a:r>
          <a:r>
            <a:rPr lang="en-US" sz="3000" dirty="0" err="1" smtClean="0">
              <a:solidFill>
                <a:srgbClr val="231742"/>
              </a:solidFill>
            </a:rPr>
            <a:t>yn</a:t>
          </a:r>
          <a:endParaRPr lang="en-US" sz="3000" dirty="0">
            <a:solidFill>
              <a:srgbClr val="231742"/>
            </a:solidFill>
          </a:endParaRPr>
        </a:p>
      </dgm:t>
    </dgm:pt>
    <dgm:pt modelId="{AB2B57C2-9C6D-AC43-A619-0DF8DFFA4376}" type="parTrans" cxnId="{C1908664-1109-7B49-9D29-C1CC094A4732}">
      <dgm:prSet/>
      <dgm:spPr/>
      <dgm:t>
        <a:bodyPr/>
        <a:lstStyle/>
        <a:p>
          <a:endParaRPr lang="en-US"/>
        </a:p>
      </dgm:t>
    </dgm:pt>
    <dgm:pt modelId="{FBDCACBB-7B6F-A746-9D1D-811B81B264BA}" type="sibTrans" cxnId="{C1908664-1109-7B49-9D29-C1CC094A4732}">
      <dgm:prSet/>
      <dgm:spPr/>
      <dgm:t>
        <a:bodyPr/>
        <a:lstStyle/>
        <a:p>
          <a:endParaRPr lang="en-US"/>
        </a:p>
      </dgm:t>
    </dgm:pt>
    <dgm:pt modelId="{F5961DC0-2646-564E-9C2A-B66D7154FC3A}">
      <dgm:prSet phldrT="[Text]"/>
      <dgm:spPr/>
      <dgm:t>
        <a:bodyPr/>
        <a:lstStyle/>
        <a:p>
          <a:r>
            <a:rPr lang="en-US" dirty="0" smtClean="0">
              <a:solidFill>
                <a:srgbClr val="231742"/>
              </a:solidFill>
            </a:rPr>
            <a:t>…</a:t>
          </a:r>
          <a:r>
            <a:rPr lang="en-US" dirty="0" err="1" smtClean="0">
              <a:solidFill>
                <a:srgbClr val="231742"/>
              </a:solidFill>
            </a:rPr>
            <a:t>oed</a:t>
          </a:r>
          <a:r>
            <a:rPr lang="en-US" dirty="0" smtClean="0">
              <a:solidFill>
                <a:srgbClr val="231742"/>
              </a:solidFill>
            </a:rPr>
            <a:t>.</a:t>
          </a:r>
        </a:p>
        <a:p>
          <a:r>
            <a:rPr lang="en-US" dirty="0" smtClean="0">
              <a:solidFill>
                <a:srgbClr val="231742"/>
              </a:solidFill>
            </a:rPr>
            <a:t>byw </a:t>
          </a:r>
          <a:r>
            <a:rPr lang="en-US" dirty="0" err="1" smtClean="0">
              <a:solidFill>
                <a:srgbClr val="231742"/>
              </a:solidFill>
            </a:rPr>
            <a:t>yn</a:t>
          </a:r>
          <a:r>
            <a:rPr lang="en-US" dirty="0" smtClean="0">
              <a:solidFill>
                <a:srgbClr val="231742"/>
              </a:solidFill>
            </a:rPr>
            <a:t>…</a:t>
          </a:r>
        </a:p>
        <a:p>
          <a:r>
            <a:rPr lang="en-US" dirty="0" smtClean="0">
              <a:solidFill>
                <a:srgbClr val="231742"/>
              </a:solidFill>
            </a:rPr>
            <a:t>gwisgo…</a:t>
          </a:r>
        </a:p>
        <a:p>
          <a:r>
            <a:rPr lang="en-US" dirty="0" smtClean="0">
              <a:solidFill>
                <a:srgbClr val="231742"/>
              </a:solidFill>
            </a:rPr>
            <a:t>hoffi…</a:t>
          </a:r>
          <a:endParaRPr lang="en-US" dirty="0">
            <a:solidFill>
              <a:srgbClr val="231742"/>
            </a:solidFill>
          </a:endParaRPr>
        </a:p>
      </dgm:t>
    </dgm:pt>
    <dgm:pt modelId="{01623038-7C48-A042-B966-44845743E53C}" type="parTrans" cxnId="{4C2DF531-E8E3-674C-97FD-D21CABF64999}">
      <dgm:prSet/>
      <dgm:spPr/>
      <dgm:t>
        <a:bodyPr/>
        <a:lstStyle/>
        <a:p>
          <a:endParaRPr lang="en-US"/>
        </a:p>
      </dgm:t>
    </dgm:pt>
    <dgm:pt modelId="{6A7099EA-C24F-CA4F-97D4-D49434EE95BA}" type="sibTrans" cxnId="{4C2DF531-E8E3-674C-97FD-D21CABF64999}">
      <dgm:prSet/>
      <dgm:spPr/>
      <dgm:t>
        <a:bodyPr/>
        <a:lstStyle/>
        <a:p>
          <a:endParaRPr lang="en-US"/>
        </a:p>
      </dgm:t>
    </dgm:pt>
    <dgm:pt modelId="{98D8A439-8A89-BF4C-8A1D-265950E78D7C}" type="pres">
      <dgm:prSet presAssocID="{3FBC5B44-8DEF-7146-878A-C03FC2EDC98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377BB3A-7E87-BE40-B397-6985BC3408E5}" type="pres">
      <dgm:prSet presAssocID="{98866941-2173-7440-86A4-69E9E9B0C03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B4E66C-7F98-F34F-AAB8-F3ECB3A21103}" type="pres">
      <dgm:prSet presAssocID="{8094E1A2-4B51-2940-A00E-EF0BCD485F32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C442B94-7979-DF48-9DEB-0C323A0C922E}" type="pres">
      <dgm:prSet presAssocID="{8094E1A2-4B51-2940-A00E-EF0BCD485F32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EDFFB7A5-4782-9C4E-B640-0CBB59D03224}" type="pres">
      <dgm:prSet presAssocID="{0103176E-955B-F14A-AB98-EB1C5000B3A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C33B9C-592F-6C49-9272-D71431515156}" type="pres">
      <dgm:prSet presAssocID="{AE9F849B-2FFE-7F48-B3F8-0EDD7D7B87B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C28C663-10DE-4E48-8B62-D17C57ABC49C}" type="pres">
      <dgm:prSet presAssocID="{AE9F849B-2FFE-7F48-B3F8-0EDD7D7B87B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71F7CEEA-4FB6-9E46-B98A-EA8CC0C4EF07}" type="pres">
      <dgm:prSet presAssocID="{859A24F4-2FA0-0040-BBCE-B0DF9A73C9AF}" presName="node" presStyleLbl="node1" presStyleIdx="2" presStyleCnt="4" custScaleX="1256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2F1FBF-FD51-0D47-B96C-5DDBC9CFCF2C}" type="pres">
      <dgm:prSet presAssocID="{FBDCACBB-7B6F-A746-9D1D-811B81B264BA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E386C3A-3317-D34E-8261-A958CA9C4329}" type="pres">
      <dgm:prSet presAssocID="{FBDCACBB-7B6F-A746-9D1D-811B81B264BA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324D91B-CFB7-BC49-AD8A-BD8A2C9A7299}" type="pres">
      <dgm:prSet presAssocID="{F5961DC0-2646-564E-9C2A-B66D7154FC3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A0806BE-C92B-7E4F-8A2B-F5620C45C0C7}" type="presOf" srcId="{AE9F849B-2FFE-7F48-B3F8-0EDD7D7B87B5}" destId="{BC28C663-10DE-4E48-8B62-D17C57ABC49C}" srcOrd="1" destOrd="0" presId="urn:microsoft.com/office/officeart/2005/8/layout/process1"/>
    <dgm:cxn modelId="{1F5E3E86-B5DE-774E-9A28-79373706942B}" type="presOf" srcId="{8094E1A2-4B51-2940-A00E-EF0BCD485F32}" destId="{11B4E66C-7F98-F34F-AAB8-F3ECB3A21103}" srcOrd="0" destOrd="0" presId="urn:microsoft.com/office/officeart/2005/8/layout/process1"/>
    <dgm:cxn modelId="{74125633-9F23-F64F-A87A-BDDE0249E4DA}" type="presOf" srcId="{FBDCACBB-7B6F-A746-9D1D-811B81B264BA}" destId="{502F1FBF-FD51-0D47-B96C-5DDBC9CFCF2C}" srcOrd="0" destOrd="0" presId="urn:microsoft.com/office/officeart/2005/8/layout/process1"/>
    <dgm:cxn modelId="{9E530AE9-74CA-F546-81CE-01477665FEC5}" type="presOf" srcId="{0103176E-955B-F14A-AB98-EB1C5000B3A9}" destId="{EDFFB7A5-4782-9C4E-B640-0CBB59D03224}" srcOrd="0" destOrd="0" presId="urn:microsoft.com/office/officeart/2005/8/layout/process1"/>
    <dgm:cxn modelId="{34747623-4754-4040-8568-0773B5A4C7AB}" type="presOf" srcId="{3FBC5B44-8DEF-7146-878A-C03FC2EDC983}" destId="{98D8A439-8A89-BF4C-8A1D-265950E78D7C}" srcOrd="0" destOrd="0" presId="urn:microsoft.com/office/officeart/2005/8/layout/process1"/>
    <dgm:cxn modelId="{928CBEC3-B81D-FE4F-9539-B11AC2C04AF0}" srcId="{3FBC5B44-8DEF-7146-878A-C03FC2EDC983}" destId="{0103176E-955B-F14A-AB98-EB1C5000B3A9}" srcOrd="1" destOrd="0" parTransId="{D7F299AA-8F99-9C4E-A77B-67EA85CF34CE}" sibTransId="{AE9F849B-2FFE-7F48-B3F8-0EDD7D7B87B5}"/>
    <dgm:cxn modelId="{C1908664-1109-7B49-9D29-C1CC094A4732}" srcId="{3FBC5B44-8DEF-7146-878A-C03FC2EDC983}" destId="{859A24F4-2FA0-0040-BBCE-B0DF9A73C9AF}" srcOrd="2" destOrd="0" parTransId="{AB2B57C2-9C6D-AC43-A619-0DF8DFFA4376}" sibTransId="{FBDCACBB-7B6F-A746-9D1D-811B81B264BA}"/>
    <dgm:cxn modelId="{2CCE3157-467C-3646-A428-123B9D30D03D}" type="presOf" srcId="{F5961DC0-2646-564E-9C2A-B66D7154FC3A}" destId="{7324D91B-CFB7-BC49-AD8A-BD8A2C9A7299}" srcOrd="0" destOrd="0" presId="urn:microsoft.com/office/officeart/2005/8/layout/process1"/>
    <dgm:cxn modelId="{3FABC8D1-5E35-DB41-B07E-44107F745506}" srcId="{3FBC5B44-8DEF-7146-878A-C03FC2EDC983}" destId="{98866941-2173-7440-86A4-69E9E9B0C033}" srcOrd="0" destOrd="0" parTransId="{3C5F117E-B17C-6F49-81CA-1116F97016F9}" sibTransId="{8094E1A2-4B51-2940-A00E-EF0BCD485F32}"/>
    <dgm:cxn modelId="{DA9CBA14-44A9-8349-9EA3-9837AB8E568C}" type="presOf" srcId="{FBDCACBB-7B6F-A746-9D1D-811B81B264BA}" destId="{3E386C3A-3317-D34E-8261-A958CA9C4329}" srcOrd="1" destOrd="0" presId="urn:microsoft.com/office/officeart/2005/8/layout/process1"/>
    <dgm:cxn modelId="{4C2DF531-E8E3-674C-97FD-D21CABF64999}" srcId="{3FBC5B44-8DEF-7146-878A-C03FC2EDC983}" destId="{F5961DC0-2646-564E-9C2A-B66D7154FC3A}" srcOrd="3" destOrd="0" parTransId="{01623038-7C48-A042-B966-44845743E53C}" sibTransId="{6A7099EA-C24F-CA4F-97D4-D49434EE95BA}"/>
    <dgm:cxn modelId="{10784753-596C-BB46-A134-C2B223339AFC}" type="presOf" srcId="{AE9F849B-2FFE-7F48-B3F8-0EDD7D7B87B5}" destId="{B1C33B9C-592F-6C49-9272-D71431515156}" srcOrd="0" destOrd="0" presId="urn:microsoft.com/office/officeart/2005/8/layout/process1"/>
    <dgm:cxn modelId="{24BCA6A7-A68D-EC4F-8A4F-77240B600C3E}" type="presOf" srcId="{8094E1A2-4B51-2940-A00E-EF0BCD485F32}" destId="{6C442B94-7979-DF48-9DEB-0C323A0C922E}" srcOrd="1" destOrd="0" presId="urn:microsoft.com/office/officeart/2005/8/layout/process1"/>
    <dgm:cxn modelId="{F3F1A33A-7683-E04B-8769-673BF3B43B06}" type="presOf" srcId="{98866941-2173-7440-86A4-69E9E9B0C033}" destId="{1377BB3A-7E87-BE40-B397-6985BC3408E5}" srcOrd="0" destOrd="0" presId="urn:microsoft.com/office/officeart/2005/8/layout/process1"/>
    <dgm:cxn modelId="{5CF74131-0386-7749-B599-974AB7FC4FFE}" type="presOf" srcId="{859A24F4-2FA0-0040-BBCE-B0DF9A73C9AF}" destId="{71F7CEEA-4FB6-9E46-B98A-EA8CC0C4EF07}" srcOrd="0" destOrd="0" presId="urn:microsoft.com/office/officeart/2005/8/layout/process1"/>
    <dgm:cxn modelId="{CBF0A1D5-C95E-3445-AF73-78EFA5978E67}" type="presParOf" srcId="{98D8A439-8A89-BF4C-8A1D-265950E78D7C}" destId="{1377BB3A-7E87-BE40-B397-6985BC3408E5}" srcOrd="0" destOrd="0" presId="urn:microsoft.com/office/officeart/2005/8/layout/process1"/>
    <dgm:cxn modelId="{DA7F1B13-E4A9-8444-B083-9711BF406C7E}" type="presParOf" srcId="{98D8A439-8A89-BF4C-8A1D-265950E78D7C}" destId="{11B4E66C-7F98-F34F-AAB8-F3ECB3A21103}" srcOrd="1" destOrd="0" presId="urn:microsoft.com/office/officeart/2005/8/layout/process1"/>
    <dgm:cxn modelId="{746B6893-6D0D-7C44-9820-A3DA31254512}" type="presParOf" srcId="{11B4E66C-7F98-F34F-AAB8-F3ECB3A21103}" destId="{6C442B94-7979-DF48-9DEB-0C323A0C922E}" srcOrd="0" destOrd="0" presId="urn:microsoft.com/office/officeart/2005/8/layout/process1"/>
    <dgm:cxn modelId="{20EF1A7F-4675-7E4D-A7CC-BFF3DC1981F5}" type="presParOf" srcId="{98D8A439-8A89-BF4C-8A1D-265950E78D7C}" destId="{EDFFB7A5-4782-9C4E-B640-0CBB59D03224}" srcOrd="2" destOrd="0" presId="urn:microsoft.com/office/officeart/2005/8/layout/process1"/>
    <dgm:cxn modelId="{BF66D9A3-D9AC-1D4F-9523-574756A8596E}" type="presParOf" srcId="{98D8A439-8A89-BF4C-8A1D-265950E78D7C}" destId="{B1C33B9C-592F-6C49-9272-D71431515156}" srcOrd="3" destOrd="0" presId="urn:microsoft.com/office/officeart/2005/8/layout/process1"/>
    <dgm:cxn modelId="{1D0C484B-49F0-B041-A123-554867624BB5}" type="presParOf" srcId="{B1C33B9C-592F-6C49-9272-D71431515156}" destId="{BC28C663-10DE-4E48-8B62-D17C57ABC49C}" srcOrd="0" destOrd="0" presId="urn:microsoft.com/office/officeart/2005/8/layout/process1"/>
    <dgm:cxn modelId="{EC339393-6A89-2844-86EB-79490B086E98}" type="presParOf" srcId="{98D8A439-8A89-BF4C-8A1D-265950E78D7C}" destId="{71F7CEEA-4FB6-9E46-B98A-EA8CC0C4EF07}" srcOrd="4" destOrd="0" presId="urn:microsoft.com/office/officeart/2005/8/layout/process1"/>
    <dgm:cxn modelId="{423E29A4-4F50-1540-9ADE-03406CDAA6ED}" type="presParOf" srcId="{98D8A439-8A89-BF4C-8A1D-265950E78D7C}" destId="{502F1FBF-FD51-0D47-B96C-5DDBC9CFCF2C}" srcOrd="5" destOrd="0" presId="urn:microsoft.com/office/officeart/2005/8/layout/process1"/>
    <dgm:cxn modelId="{EC790B9A-8C6B-C74A-8F32-40D06100289D}" type="presParOf" srcId="{502F1FBF-FD51-0D47-B96C-5DDBC9CFCF2C}" destId="{3E386C3A-3317-D34E-8261-A958CA9C4329}" srcOrd="0" destOrd="0" presId="urn:microsoft.com/office/officeart/2005/8/layout/process1"/>
    <dgm:cxn modelId="{F41D014D-B1BC-9540-80CE-F5D4B0C0DDF8}" type="presParOf" srcId="{98D8A439-8A89-BF4C-8A1D-265950E78D7C}" destId="{7324D91B-CFB7-BC49-AD8A-BD8A2C9A7299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FBC5B44-8DEF-7146-878A-C03FC2EDC983}" type="doc">
      <dgm:prSet loTypeId="urn:microsoft.com/office/officeart/2005/8/layout/process1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8866941-2173-7440-86A4-69E9E9B0C033}">
      <dgm:prSet phldrT="[Text]" custT="1"/>
      <dgm:spPr/>
      <dgm:t>
        <a:bodyPr/>
        <a:lstStyle/>
        <a:p>
          <a:r>
            <a:rPr lang="en-US" sz="4000" dirty="0" smtClean="0">
              <a:solidFill>
                <a:srgbClr val="231742"/>
              </a:solidFill>
            </a:rPr>
            <a:t>Mae</a:t>
          </a:r>
          <a:endParaRPr lang="en-US" sz="4000" dirty="0">
            <a:solidFill>
              <a:srgbClr val="231742"/>
            </a:solidFill>
          </a:endParaRPr>
        </a:p>
      </dgm:t>
    </dgm:pt>
    <dgm:pt modelId="{3C5F117E-B17C-6F49-81CA-1116F97016F9}" type="parTrans" cxnId="{3FABC8D1-5E35-DB41-B07E-44107F745506}">
      <dgm:prSet/>
      <dgm:spPr/>
      <dgm:t>
        <a:bodyPr/>
        <a:lstStyle/>
        <a:p>
          <a:endParaRPr lang="en-US"/>
        </a:p>
      </dgm:t>
    </dgm:pt>
    <dgm:pt modelId="{8094E1A2-4B51-2940-A00E-EF0BCD485F32}" type="sibTrans" cxnId="{3FABC8D1-5E35-DB41-B07E-44107F745506}">
      <dgm:prSet/>
      <dgm:spPr/>
      <dgm:t>
        <a:bodyPr/>
        <a:lstStyle/>
        <a:p>
          <a:endParaRPr lang="en-US"/>
        </a:p>
      </dgm:t>
    </dgm:pt>
    <dgm:pt modelId="{0103176E-955B-F14A-AB98-EB1C5000B3A9}">
      <dgm:prSet phldrT="[Text]" custT="1"/>
      <dgm:spPr/>
      <dgm:t>
        <a:bodyPr/>
        <a:lstStyle/>
        <a:p>
          <a:r>
            <a:rPr lang="en-US" sz="3500" dirty="0" smtClean="0">
              <a:solidFill>
                <a:srgbClr val="231742"/>
              </a:solidFill>
            </a:rPr>
            <a:t>…..</a:t>
          </a:r>
          <a:endParaRPr lang="en-US" sz="3500" dirty="0">
            <a:solidFill>
              <a:srgbClr val="231742"/>
            </a:solidFill>
          </a:endParaRPr>
        </a:p>
      </dgm:t>
    </dgm:pt>
    <dgm:pt modelId="{D7F299AA-8F99-9C4E-A77B-67EA85CF34CE}" type="parTrans" cxnId="{928CBEC3-B81D-FE4F-9539-B11AC2C04AF0}">
      <dgm:prSet/>
      <dgm:spPr/>
      <dgm:t>
        <a:bodyPr/>
        <a:lstStyle/>
        <a:p>
          <a:endParaRPr lang="en-US"/>
        </a:p>
      </dgm:t>
    </dgm:pt>
    <dgm:pt modelId="{AE9F849B-2FFE-7F48-B3F8-0EDD7D7B87B5}" type="sibTrans" cxnId="{928CBEC3-B81D-FE4F-9539-B11AC2C04AF0}">
      <dgm:prSet/>
      <dgm:spPr/>
      <dgm:t>
        <a:bodyPr/>
        <a:lstStyle/>
        <a:p>
          <a:endParaRPr lang="en-US"/>
        </a:p>
      </dgm:t>
    </dgm:pt>
    <dgm:pt modelId="{859A24F4-2FA0-0040-BBCE-B0DF9A73C9AF}">
      <dgm:prSet phldrT="[Text]" custT="1"/>
      <dgm:spPr/>
      <dgm:t>
        <a:bodyPr/>
        <a:lstStyle/>
        <a:p>
          <a:r>
            <a:rPr lang="en-US" sz="4500" dirty="0" smtClean="0">
              <a:solidFill>
                <a:srgbClr val="231742"/>
              </a:solidFill>
            </a:rPr>
            <a:t>gyda</a:t>
          </a:r>
          <a:endParaRPr lang="en-US" sz="4500" dirty="0">
            <a:solidFill>
              <a:srgbClr val="231742"/>
            </a:solidFill>
          </a:endParaRPr>
        </a:p>
      </dgm:t>
    </dgm:pt>
    <dgm:pt modelId="{AB2B57C2-9C6D-AC43-A619-0DF8DFFA4376}" type="parTrans" cxnId="{C1908664-1109-7B49-9D29-C1CC094A4732}">
      <dgm:prSet/>
      <dgm:spPr/>
      <dgm:t>
        <a:bodyPr/>
        <a:lstStyle/>
        <a:p>
          <a:endParaRPr lang="en-US"/>
        </a:p>
      </dgm:t>
    </dgm:pt>
    <dgm:pt modelId="{FBDCACBB-7B6F-A746-9D1D-811B81B264BA}" type="sibTrans" cxnId="{C1908664-1109-7B49-9D29-C1CC094A4732}">
      <dgm:prSet/>
      <dgm:spPr/>
      <dgm:t>
        <a:bodyPr/>
        <a:lstStyle/>
        <a:p>
          <a:endParaRPr lang="en-US"/>
        </a:p>
      </dgm:t>
    </dgm:pt>
    <dgm:pt modelId="{F5961DC0-2646-564E-9C2A-B66D7154FC3A}">
      <dgm:prSet phldrT="[Text]"/>
      <dgm:spPr/>
      <dgm:t>
        <a:bodyPr/>
        <a:lstStyle/>
        <a:p>
          <a:r>
            <a:rPr lang="en-US" dirty="0" err="1" smtClean="0">
              <a:solidFill>
                <a:srgbClr val="231742"/>
              </a:solidFill>
            </a:rPr>
            <a:t>fe</a:t>
          </a:r>
          <a:r>
            <a:rPr lang="en-US" dirty="0" smtClean="0">
              <a:solidFill>
                <a:srgbClr val="231742"/>
              </a:solidFill>
            </a:rPr>
            <a:t>.</a:t>
          </a:r>
        </a:p>
        <a:p>
          <a:endParaRPr lang="en-US" dirty="0" smtClean="0">
            <a:solidFill>
              <a:srgbClr val="231742"/>
            </a:solidFill>
          </a:endParaRPr>
        </a:p>
        <a:p>
          <a:r>
            <a:rPr lang="en-US" dirty="0" smtClean="0">
              <a:solidFill>
                <a:srgbClr val="231742"/>
              </a:solidFill>
            </a:rPr>
            <a:t>hi.</a:t>
          </a:r>
          <a:endParaRPr lang="en-US" dirty="0">
            <a:solidFill>
              <a:srgbClr val="231742"/>
            </a:solidFill>
          </a:endParaRPr>
        </a:p>
      </dgm:t>
    </dgm:pt>
    <dgm:pt modelId="{01623038-7C48-A042-B966-44845743E53C}" type="parTrans" cxnId="{4C2DF531-E8E3-674C-97FD-D21CABF64999}">
      <dgm:prSet/>
      <dgm:spPr/>
      <dgm:t>
        <a:bodyPr/>
        <a:lstStyle/>
        <a:p>
          <a:endParaRPr lang="en-US"/>
        </a:p>
      </dgm:t>
    </dgm:pt>
    <dgm:pt modelId="{6A7099EA-C24F-CA4F-97D4-D49434EE95BA}" type="sibTrans" cxnId="{4C2DF531-E8E3-674C-97FD-D21CABF64999}">
      <dgm:prSet/>
      <dgm:spPr/>
      <dgm:t>
        <a:bodyPr/>
        <a:lstStyle/>
        <a:p>
          <a:endParaRPr lang="en-US"/>
        </a:p>
      </dgm:t>
    </dgm:pt>
    <dgm:pt modelId="{98D8A439-8A89-BF4C-8A1D-265950E78D7C}" type="pres">
      <dgm:prSet presAssocID="{3FBC5B44-8DEF-7146-878A-C03FC2EDC98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377BB3A-7E87-BE40-B397-6985BC3408E5}" type="pres">
      <dgm:prSet presAssocID="{98866941-2173-7440-86A4-69E9E9B0C03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B4E66C-7F98-F34F-AAB8-F3ECB3A21103}" type="pres">
      <dgm:prSet presAssocID="{8094E1A2-4B51-2940-A00E-EF0BCD485F32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C442B94-7979-DF48-9DEB-0C323A0C922E}" type="pres">
      <dgm:prSet presAssocID="{8094E1A2-4B51-2940-A00E-EF0BCD485F32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EDFFB7A5-4782-9C4E-B640-0CBB59D03224}" type="pres">
      <dgm:prSet presAssocID="{0103176E-955B-F14A-AB98-EB1C5000B3A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C33B9C-592F-6C49-9272-D71431515156}" type="pres">
      <dgm:prSet presAssocID="{AE9F849B-2FFE-7F48-B3F8-0EDD7D7B87B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C28C663-10DE-4E48-8B62-D17C57ABC49C}" type="pres">
      <dgm:prSet presAssocID="{AE9F849B-2FFE-7F48-B3F8-0EDD7D7B87B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71F7CEEA-4FB6-9E46-B98A-EA8CC0C4EF07}" type="pres">
      <dgm:prSet presAssocID="{859A24F4-2FA0-0040-BBCE-B0DF9A73C9AF}" presName="node" presStyleLbl="node1" presStyleIdx="2" presStyleCnt="4" custScaleX="1256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2F1FBF-FD51-0D47-B96C-5DDBC9CFCF2C}" type="pres">
      <dgm:prSet presAssocID="{FBDCACBB-7B6F-A746-9D1D-811B81B264BA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E386C3A-3317-D34E-8261-A958CA9C4329}" type="pres">
      <dgm:prSet presAssocID="{FBDCACBB-7B6F-A746-9D1D-811B81B264BA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324D91B-CFB7-BC49-AD8A-BD8A2C9A7299}" type="pres">
      <dgm:prSet presAssocID="{F5961DC0-2646-564E-9C2A-B66D7154FC3A}" presName="node" presStyleLbl="node1" presStyleIdx="3" presStyleCnt="4" custScaleY="2744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58087C-3CFA-D248-851F-411690A61E69}" type="presOf" srcId="{FBDCACBB-7B6F-A746-9D1D-811B81B264BA}" destId="{3E386C3A-3317-D34E-8261-A958CA9C4329}" srcOrd="1" destOrd="0" presId="urn:microsoft.com/office/officeart/2005/8/layout/process1"/>
    <dgm:cxn modelId="{C894A462-E484-CD49-A1D9-F92ABE9B9002}" type="presOf" srcId="{859A24F4-2FA0-0040-BBCE-B0DF9A73C9AF}" destId="{71F7CEEA-4FB6-9E46-B98A-EA8CC0C4EF07}" srcOrd="0" destOrd="0" presId="urn:microsoft.com/office/officeart/2005/8/layout/process1"/>
    <dgm:cxn modelId="{6D26231B-6EBD-2340-BAE1-1222FC5FB295}" type="presOf" srcId="{3FBC5B44-8DEF-7146-878A-C03FC2EDC983}" destId="{98D8A439-8A89-BF4C-8A1D-265950E78D7C}" srcOrd="0" destOrd="0" presId="urn:microsoft.com/office/officeart/2005/8/layout/process1"/>
    <dgm:cxn modelId="{E577E419-02EB-954E-BCB1-BBA41F10A95A}" type="presOf" srcId="{FBDCACBB-7B6F-A746-9D1D-811B81B264BA}" destId="{502F1FBF-FD51-0D47-B96C-5DDBC9CFCF2C}" srcOrd="0" destOrd="0" presId="urn:microsoft.com/office/officeart/2005/8/layout/process1"/>
    <dgm:cxn modelId="{928CBEC3-B81D-FE4F-9539-B11AC2C04AF0}" srcId="{3FBC5B44-8DEF-7146-878A-C03FC2EDC983}" destId="{0103176E-955B-F14A-AB98-EB1C5000B3A9}" srcOrd="1" destOrd="0" parTransId="{D7F299AA-8F99-9C4E-A77B-67EA85CF34CE}" sibTransId="{AE9F849B-2FFE-7F48-B3F8-0EDD7D7B87B5}"/>
    <dgm:cxn modelId="{23E44605-9865-9E41-906E-CBEDA030DB37}" type="presOf" srcId="{F5961DC0-2646-564E-9C2A-B66D7154FC3A}" destId="{7324D91B-CFB7-BC49-AD8A-BD8A2C9A7299}" srcOrd="0" destOrd="0" presId="urn:microsoft.com/office/officeart/2005/8/layout/process1"/>
    <dgm:cxn modelId="{C1908664-1109-7B49-9D29-C1CC094A4732}" srcId="{3FBC5B44-8DEF-7146-878A-C03FC2EDC983}" destId="{859A24F4-2FA0-0040-BBCE-B0DF9A73C9AF}" srcOrd="2" destOrd="0" parTransId="{AB2B57C2-9C6D-AC43-A619-0DF8DFFA4376}" sibTransId="{FBDCACBB-7B6F-A746-9D1D-811B81B264BA}"/>
    <dgm:cxn modelId="{043126EF-2687-2340-BA67-E9D765B95ED2}" type="presOf" srcId="{98866941-2173-7440-86A4-69E9E9B0C033}" destId="{1377BB3A-7E87-BE40-B397-6985BC3408E5}" srcOrd="0" destOrd="0" presId="urn:microsoft.com/office/officeart/2005/8/layout/process1"/>
    <dgm:cxn modelId="{B6DFEBF6-D7F3-274A-9F03-F31EED2C711F}" type="presOf" srcId="{8094E1A2-4B51-2940-A00E-EF0BCD485F32}" destId="{11B4E66C-7F98-F34F-AAB8-F3ECB3A21103}" srcOrd="0" destOrd="0" presId="urn:microsoft.com/office/officeart/2005/8/layout/process1"/>
    <dgm:cxn modelId="{FAF0E1E8-886C-C948-8522-03DF8209E864}" type="presOf" srcId="{AE9F849B-2FFE-7F48-B3F8-0EDD7D7B87B5}" destId="{B1C33B9C-592F-6C49-9272-D71431515156}" srcOrd="0" destOrd="0" presId="urn:microsoft.com/office/officeart/2005/8/layout/process1"/>
    <dgm:cxn modelId="{3FABC8D1-5E35-DB41-B07E-44107F745506}" srcId="{3FBC5B44-8DEF-7146-878A-C03FC2EDC983}" destId="{98866941-2173-7440-86A4-69E9E9B0C033}" srcOrd="0" destOrd="0" parTransId="{3C5F117E-B17C-6F49-81CA-1116F97016F9}" sibTransId="{8094E1A2-4B51-2940-A00E-EF0BCD485F32}"/>
    <dgm:cxn modelId="{4C2DF531-E8E3-674C-97FD-D21CABF64999}" srcId="{3FBC5B44-8DEF-7146-878A-C03FC2EDC983}" destId="{F5961DC0-2646-564E-9C2A-B66D7154FC3A}" srcOrd="3" destOrd="0" parTransId="{01623038-7C48-A042-B966-44845743E53C}" sibTransId="{6A7099EA-C24F-CA4F-97D4-D49434EE95BA}"/>
    <dgm:cxn modelId="{0AE3DE26-F880-4D45-AB14-63498B82E464}" type="presOf" srcId="{8094E1A2-4B51-2940-A00E-EF0BCD485F32}" destId="{6C442B94-7979-DF48-9DEB-0C323A0C922E}" srcOrd="1" destOrd="0" presId="urn:microsoft.com/office/officeart/2005/8/layout/process1"/>
    <dgm:cxn modelId="{E822669C-94CA-4B47-970F-1E706EF1AA67}" type="presOf" srcId="{AE9F849B-2FFE-7F48-B3F8-0EDD7D7B87B5}" destId="{BC28C663-10DE-4E48-8B62-D17C57ABC49C}" srcOrd="1" destOrd="0" presId="urn:microsoft.com/office/officeart/2005/8/layout/process1"/>
    <dgm:cxn modelId="{62B1BD96-9D6B-5F48-925D-783BD7D153BF}" type="presOf" srcId="{0103176E-955B-F14A-AB98-EB1C5000B3A9}" destId="{EDFFB7A5-4782-9C4E-B640-0CBB59D03224}" srcOrd="0" destOrd="0" presId="urn:microsoft.com/office/officeart/2005/8/layout/process1"/>
    <dgm:cxn modelId="{707A7647-63BB-4541-9EA3-51D4245B3E28}" type="presParOf" srcId="{98D8A439-8A89-BF4C-8A1D-265950E78D7C}" destId="{1377BB3A-7E87-BE40-B397-6985BC3408E5}" srcOrd="0" destOrd="0" presId="urn:microsoft.com/office/officeart/2005/8/layout/process1"/>
    <dgm:cxn modelId="{11B7C513-9D22-324D-962E-4FDAD053589A}" type="presParOf" srcId="{98D8A439-8A89-BF4C-8A1D-265950E78D7C}" destId="{11B4E66C-7F98-F34F-AAB8-F3ECB3A21103}" srcOrd="1" destOrd="0" presId="urn:microsoft.com/office/officeart/2005/8/layout/process1"/>
    <dgm:cxn modelId="{91E4B2BC-AC4D-CF40-8236-566F7D91D9A4}" type="presParOf" srcId="{11B4E66C-7F98-F34F-AAB8-F3ECB3A21103}" destId="{6C442B94-7979-DF48-9DEB-0C323A0C922E}" srcOrd="0" destOrd="0" presId="urn:microsoft.com/office/officeart/2005/8/layout/process1"/>
    <dgm:cxn modelId="{76B7E4CE-FFA7-4546-8203-A881610EE0FB}" type="presParOf" srcId="{98D8A439-8A89-BF4C-8A1D-265950E78D7C}" destId="{EDFFB7A5-4782-9C4E-B640-0CBB59D03224}" srcOrd="2" destOrd="0" presId="urn:microsoft.com/office/officeart/2005/8/layout/process1"/>
    <dgm:cxn modelId="{1BDFFD6A-4CA6-CE48-8A77-54DBEEAC913B}" type="presParOf" srcId="{98D8A439-8A89-BF4C-8A1D-265950E78D7C}" destId="{B1C33B9C-592F-6C49-9272-D71431515156}" srcOrd="3" destOrd="0" presId="urn:microsoft.com/office/officeart/2005/8/layout/process1"/>
    <dgm:cxn modelId="{7E6BF4EE-F610-ED45-AEAB-4EEDDAD8A750}" type="presParOf" srcId="{B1C33B9C-592F-6C49-9272-D71431515156}" destId="{BC28C663-10DE-4E48-8B62-D17C57ABC49C}" srcOrd="0" destOrd="0" presId="urn:microsoft.com/office/officeart/2005/8/layout/process1"/>
    <dgm:cxn modelId="{D2735E57-10D3-1B46-A7A7-7847B76A6C52}" type="presParOf" srcId="{98D8A439-8A89-BF4C-8A1D-265950E78D7C}" destId="{71F7CEEA-4FB6-9E46-B98A-EA8CC0C4EF07}" srcOrd="4" destOrd="0" presId="urn:microsoft.com/office/officeart/2005/8/layout/process1"/>
    <dgm:cxn modelId="{CC48001A-2E19-0446-B2B3-36A4734885BC}" type="presParOf" srcId="{98D8A439-8A89-BF4C-8A1D-265950E78D7C}" destId="{502F1FBF-FD51-0D47-B96C-5DDBC9CFCF2C}" srcOrd="5" destOrd="0" presId="urn:microsoft.com/office/officeart/2005/8/layout/process1"/>
    <dgm:cxn modelId="{E21510C7-CBBC-FE49-91B1-552B6ACB1CA5}" type="presParOf" srcId="{502F1FBF-FD51-0D47-B96C-5DDBC9CFCF2C}" destId="{3E386C3A-3317-D34E-8261-A958CA9C4329}" srcOrd="0" destOrd="0" presId="urn:microsoft.com/office/officeart/2005/8/layout/process1"/>
    <dgm:cxn modelId="{96FF84D6-93AA-0846-956C-6EE89E77D7F6}" type="presParOf" srcId="{98D8A439-8A89-BF4C-8A1D-265950E78D7C}" destId="{7324D91B-CFB7-BC49-AD8A-BD8A2C9A7299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FBC5B44-8DEF-7146-878A-C03FC2EDC983}" type="doc">
      <dgm:prSet loTypeId="urn:microsoft.com/office/officeart/2005/8/layout/process1" loCatId="process" qsTypeId="urn:microsoft.com/office/officeart/2005/8/quickstyle/simple4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98866941-2173-7440-86A4-69E9E9B0C033}">
      <dgm:prSet phldrT="[Text]" custT="1"/>
      <dgm:spPr/>
      <dgm:t>
        <a:bodyPr/>
        <a:lstStyle/>
        <a:p>
          <a:r>
            <a:rPr lang="en-US" sz="4200" dirty="0" smtClean="0">
              <a:solidFill>
                <a:srgbClr val="231742"/>
              </a:solidFill>
            </a:rPr>
            <a:t>Does dim</a:t>
          </a:r>
          <a:endParaRPr lang="en-US" sz="4200" dirty="0">
            <a:solidFill>
              <a:srgbClr val="231742"/>
            </a:solidFill>
          </a:endParaRPr>
        </a:p>
      </dgm:t>
    </dgm:pt>
    <dgm:pt modelId="{3C5F117E-B17C-6F49-81CA-1116F97016F9}" type="parTrans" cxnId="{3FABC8D1-5E35-DB41-B07E-44107F745506}">
      <dgm:prSet/>
      <dgm:spPr/>
      <dgm:t>
        <a:bodyPr/>
        <a:lstStyle/>
        <a:p>
          <a:endParaRPr lang="en-US"/>
        </a:p>
      </dgm:t>
    </dgm:pt>
    <dgm:pt modelId="{8094E1A2-4B51-2940-A00E-EF0BCD485F32}" type="sibTrans" cxnId="{3FABC8D1-5E35-DB41-B07E-44107F745506}">
      <dgm:prSet/>
      <dgm:spPr/>
      <dgm:t>
        <a:bodyPr/>
        <a:lstStyle/>
        <a:p>
          <a:endParaRPr lang="en-US"/>
        </a:p>
      </dgm:t>
    </dgm:pt>
    <dgm:pt modelId="{0103176E-955B-F14A-AB98-EB1C5000B3A9}">
      <dgm:prSet phldrT="[Text]" custT="1"/>
      <dgm:spPr/>
      <dgm:t>
        <a:bodyPr/>
        <a:lstStyle/>
        <a:p>
          <a:r>
            <a:rPr lang="en-US" sz="3500" dirty="0" smtClean="0">
              <a:solidFill>
                <a:srgbClr val="231742"/>
              </a:solidFill>
            </a:rPr>
            <a:t>…..</a:t>
          </a:r>
          <a:endParaRPr lang="en-US" sz="3500" dirty="0">
            <a:solidFill>
              <a:srgbClr val="231742"/>
            </a:solidFill>
          </a:endParaRPr>
        </a:p>
      </dgm:t>
    </dgm:pt>
    <dgm:pt modelId="{D7F299AA-8F99-9C4E-A77B-67EA85CF34CE}" type="parTrans" cxnId="{928CBEC3-B81D-FE4F-9539-B11AC2C04AF0}">
      <dgm:prSet/>
      <dgm:spPr/>
      <dgm:t>
        <a:bodyPr/>
        <a:lstStyle/>
        <a:p>
          <a:endParaRPr lang="en-US"/>
        </a:p>
      </dgm:t>
    </dgm:pt>
    <dgm:pt modelId="{AE9F849B-2FFE-7F48-B3F8-0EDD7D7B87B5}" type="sibTrans" cxnId="{928CBEC3-B81D-FE4F-9539-B11AC2C04AF0}">
      <dgm:prSet/>
      <dgm:spPr/>
      <dgm:t>
        <a:bodyPr/>
        <a:lstStyle/>
        <a:p>
          <a:endParaRPr lang="en-US"/>
        </a:p>
      </dgm:t>
    </dgm:pt>
    <dgm:pt modelId="{859A24F4-2FA0-0040-BBCE-B0DF9A73C9AF}">
      <dgm:prSet phldrT="[Text]" custT="1"/>
      <dgm:spPr/>
      <dgm:t>
        <a:bodyPr/>
        <a:lstStyle/>
        <a:p>
          <a:r>
            <a:rPr lang="en-US" sz="4500" dirty="0" smtClean="0">
              <a:solidFill>
                <a:srgbClr val="231742"/>
              </a:solidFill>
            </a:rPr>
            <a:t>gyda</a:t>
          </a:r>
          <a:endParaRPr lang="en-US" sz="4500" dirty="0">
            <a:solidFill>
              <a:srgbClr val="231742"/>
            </a:solidFill>
          </a:endParaRPr>
        </a:p>
      </dgm:t>
    </dgm:pt>
    <dgm:pt modelId="{AB2B57C2-9C6D-AC43-A619-0DF8DFFA4376}" type="parTrans" cxnId="{C1908664-1109-7B49-9D29-C1CC094A4732}">
      <dgm:prSet/>
      <dgm:spPr/>
      <dgm:t>
        <a:bodyPr/>
        <a:lstStyle/>
        <a:p>
          <a:endParaRPr lang="en-US"/>
        </a:p>
      </dgm:t>
    </dgm:pt>
    <dgm:pt modelId="{FBDCACBB-7B6F-A746-9D1D-811B81B264BA}" type="sibTrans" cxnId="{C1908664-1109-7B49-9D29-C1CC094A4732}">
      <dgm:prSet/>
      <dgm:spPr/>
      <dgm:t>
        <a:bodyPr/>
        <a:lstStyle/>
        <a:p>
          <a:endParaRPr lang="en-US"/>
        </a:p>
      </dgm:t>
    </dgm:pt>
    <dgm:pt modelId="{F5961DC0-2646-564E-9C2A-B66D7154FC3A}">
      <dgm:prSet phldrT="[Text]" custT="1"/>
      <dgm:spPr/>
      <dgm:t>
        <a:bodyPr/>
        <a:lstStyle/>
        <a:p>
          <a:r>
            <a:rPr lang="en-US" sz="4500" dirty="0" err="1" smtClean="0">
              <a:solidFill>
                <a:srgbClr val="231742"/>
              </a:solidFill>
            </a:rPr>
            <a:t>fe</a:t>
          </a:r>
          <a:r>
            <a:rPr lang="en-US" sz="4500" dirty="0" smtClean="0">
              <a:solidFill>
                <a:srgbClr val="231742"/>
              </a:solidFill>
            </a:rPr>
            <a:t>.</a:t>
          </a:r>
        </a:p>
        <a:p>
          <a:r>
            <a:rPr lang="en-US" sz="4500" dirty="0" smtClean="0">
              <a:solidFill>
                <a:srgbClr val="231742"/>
              </a:solidFill>
            </a:rPr>
            <a:t>hi</a:t>
          </a:r>
          <a:r>
            <a:rPr lang="en-US" sz="6300" dirty="0" smtClean="0">
              <a:solidFill>
                <a:srgbClr val="231742"/>
              </a:solidFill>
            </a:rPr>
            <a:t>.</a:t>
          </a:r>
          <a:endParaRPr lang="en-US" sz="6300" dirty="0">
            <a:solidFill>
              <a:srgbClr val="231742"/>
            </a:solidFill>
          </a:endParaRPr>
        </a:p>
      </dgm:t>
    </dgm:pt>
    <dgm:pt modelId="{01623038-7C48-A042-B966-44845743E53C}" type="parTrans" cxnId="{4C2DF531-E8E3-674C-97FD-D21CABF64999}">
      <dgm:prSet/>
      <dgm:spPr/>
      <dgm:t>
        <a:bodyPr/>
        <a:lstStyle/>
        <a:p>
          <a:endParaRPr lang="en-US"/>
        </a:p>
      </dgm:t>
    </dgm:pt>
    <dgm:pt modelId="{6A7099EA-C24F-CA4F-97D4-D49434EE95BA}" type="sibTrans" cxnId="{4C2DF531-E8E3-674C-97FD-D21CABF64999}">
      <dgm:prSet/>
      <dgm:spPr/>
      <dgm:t>
        <a:bodyPr/>
        <a:lstStyle/>
        <a:p>
          <a:endParaRPr lang="en-US"/>
        </a:p>
      </dgm:t>
    </dgm:pt>
    <dgm:pt modelId="{98D8A439-8A89-BF4C-8A1D-265950E78D7C}" type="pres">
      <dgm:prSet presAssocID="{3FBC5B44-8DEF-7146-878A-C03FC2EDC98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377BB3A-7E87-BE40-B397-6985BC3408E5}" type="pres">
      <dgm:prSet presAssocID="{98866941-2173-7440-86A4-69E9E9B0C033}" presName="node" presStyleLbl="node1" presStyleIdx="0" presStyleCnt="4" custScaleY="1364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B4E66C-7F98-F34F-AAB8-F3ECB3A21103}" type="pres">
      <dgm:prSet presAssocID="{8094E1A2-4B51-2940-A00E-EF0BCD485F32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C442B94-7979-DF48-9DEB-0C323A0C922E}" type="pres">
      <dgm:prSet presAssocID="{8094E1A2-4B51-2940-A00E-EF0BCD485F32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EDFFB7A5-4782-9C4E-B640-0CBB59D03224}" type="pres">
      <dgm:prSet presAssocID="{0103176E-955B-F14A-AB98-EB1C5000B3A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C33B9C-592F-6C49-9272-D71431515156}" type="pres">
      <dgm:prSet presAssocID="{AE9F849B-2FFE-7F48-B3F8-0EDD7D7B87B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C28C663-10DE-4E48-8B62-D17C57ABC49C}" type="pres">
      <dgm:prSet presAssocID="{AE9F849B-2FFE-7F48-B3F8-0EDD7D7B87B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71F7CEEA-4FB6-9E46-B98A-EA8CC0C4EF07}" type="pres">
      <dgm:prSet presAssocID="{859A24F4-2FA0-0040-BBCE-B0DF9A73C9AF}" presName="node" presStyleLbl="node1" presStyleIdx="2" presStyleCnt="4" custScaleX="1256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2F1FBF-FD51-0D47-B96C-5DDBC9CFCF2C}" type="pres">
      <dgm:prSet presAssocID="{FBDCACBB-7B6F-A746-9D1D-811B81B264BA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E386C3A-3317-D34E-8261-A958CA9C4329}" type="pres">
      <dgm:prSet presAssocID="{FBDCACBB-7B6F-A746-9D1D-811B81B264BA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324D91B-CFB7-BC49-AD8A-BD8A2C9A7299}" type="pres">
      <dgm:prSet presAssocID="{F5961DC0-2646-564E-9C2A-B66D7154FC3A}" presName="node" presStyleLbl="node1" presStyleIdx="3" presStyleCnt="4" custScaleY="115733" custLinFactNeighborX="1328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DC4FECD-FC89-684E-9A32-B0BF33300672}" type="presOf" srcId="{AE9F849B-2FFE-7F48-B3F8-0EDD7D7B87B5}" destId="{B1C33B9C-592F-6C49-9272-D71431515156}" srcOrd="0" destOrd="0" presId="urn:microsoft.com/office/officeart/2005/8/layout/process1"/>
    <dgm:cxn modelId="{8EAF84BF-EE6F-614C-8FA9-82789F965670}" type="presOf" srcId="{859A24F4-2FA0-0040-BBCE-B0DF9A73C9AF}" destId="{71F7CEEA-4FB6-9E46-B98A-EA8CC0C4EF07}" srcOrd="0" destOrd="0" presId="urn:microsoft.com/office/officeart/2005/8/layout/process1"/>
    <dgm:cxn modelId="{782DC294-5E87-D54A-A428-3083BF2AFBB5}" type="presOf" srcId="{F5961DC0-2646-564E-9C2A-B66D7154FC3A}" destId="{7324D91B-CFB7-BC49-AD8A-BD8A2C9A7299}" srcOrd="0" destOrd="0" presId="urn:microsoft.com/office/officeart/2005/8/layout/process1"/>
    <dgm:cxn modelId="{50565DEC-5A36-5D48-A930-29C649C15B79}" type="presOf" srcId="{AE9F849B-2FFE-7F48-B3F8-0EDD7D7B87B5}" destId="{BC28C663-10DE-4E48-8B62-D17C57ABC49C}" srcOrd="1" destOrd="0" presId="urn:microsoft.com/office/officeart/2005/8/layout/process1"/>
    <dgm:cxn modelId="{F978D7CB-AE7B-734B-9E1D-0B9A34976FD3}" type="presOf" srcId="{3FBC5B44-8DEF-7146-878A-C03FC2EDC983}" destId="{98D8A439-8A89-BF4C-8A1D-265950E78D7C}" srcOrd="0" destOrd="0" presId="urn:microsoft.com/office/officeart/2005/8/layout/process1"/>
    <dgm:cxn modelId="{928CBEC3-B81D-FE4F-9539-B11AC2C04AF0}" srcId="{3FBC5B44-8DEF-7146-878A-C03FC2EDC983}" destId="{0103176E-955B-F14A-AB98-EB1C5000B3A9}" srcOrd="1" destOrd="0" parTransId="{D7F299AA-8F99-9C4E-A77B-67EA85CF34CE}" sibTransId="{AE9F849B-2FFE-7F48-B3F8-0EDD7D7B87B5}"/>
    <dgm:cxn modelId="{C1908664-1109-7B49-9D29-C1CC094A4732}" srcId="{3FBC5B44-8DEF-7146-878A-C03FC2EDC983}" destId="{859A24F4-2FA0-0040-BBCE-B0DF9A73C9AF}" srcOrd="2" destOrd="0" parTransId="{AB2B57C2-9C6D-AC43-A619-0DF8DFFA4376}" sibTransId="{FBDCACBB-7B6F-A746-9D1D-811B81B264BA}"/>
    <dgm:cxn modelId="{953866D1-8497-5243-B033-368D58D31338}" type="presOf" srcId="{98866941-2173-7440-86A4-69E9E9B0C033}" destId="{1377BB3A-7E87-BE40-B397-6985BC3408E5}" srcOrd="0" destOrd="0" presId="urn:microsoft.com/office/officeart/2005/8/layout/process1"/>
    <dgm:cxn modelId="{94BEA83A-A840-444C-8529-D4CCA9E4DB2E}" type="presOf" srcId="{8094E1A2-4B51-2940-A00E-EF0BCD485F32}" destId="{11B4E66C-7F98-F34F-AAB8-F3ECB3A21103}" srcOrd="0" destOrd="0" presId="urn:microsoft.com/office/officeart/2005/8/layout/process1"/>
    <dgm:cxn modelId="{1C1A7B34-D6E6-E54E-95BA-AE90FDE7FBF6}" type="presOf" srcId="{FBDCACBB-7B6F-A746-9D1D-811B81B264BA}" destId="{502F1FBF-FD51-0D47-B96C-5DDBC9CFCF2C}" srcOrd="0" destOrd="0" presId="urn:microsoft.com/office/officeart/2005/8/layout/process1"/>
    <dgm:cxn modelId="{BC609218-360A-B847-9C08-2459C7506956}" type="presOf" srcId="{0103176E-955B-F14A-AB98-EB1C5000B3A9}" destId="{EDFFB7A5-4782-9C4E-B640-0CBB59D03224}" srcOrd="0" destOrd="0" presId="urn:microsoft.com/office/officeart/2005/8/layout/process1"/>
    <dgm:cxn modelId="{3FABC8D1-5E35-DB41-B07E-44107F745506}" srcId="{3FBC5B44-8DEF-7146-878A-C03FC2EDC983}" destId="{98866941-2173-7440-86A4-69E9E9B0C033}" srcOrd="0" destOrd="0" parTransId="{3C5F117E-B17C-6F49-81CA-1116F97016F9}" sibTransId="{8094E1A2-4B51-2940-A00E-EF0BCD485F32}"/>
    <dgm:cxn modelId="{4C2DF531-E8E3-674C-97FD-D21CABF64999}" srcId="{3FBC5B44-8DEF-7146-878A-C03FC2EDC983}" destId="{F5961DC0-2646-564E-9C2A-B66D7154FC3A}" srcOrd="3" destOrd="0" parTransId="{01623038-7C48-A042-B966-44845743E53C}" sibTransId="{6A7099EA-C24F-CA4F-97D4-D49434EE95BA}"/>
    <dgm:cxn modelId="{C68B0CBD-B602-CE42-A135-AA48790E49C3}" type="presOf" srcId="{8094E1A2-4B51-2940-A00E-EF0BCD485F32}" destId="{6C442B94-7979-DF48-9DEB-0C323A0C922E}" srcOrd="1" destOrd="0" presId="urn:microsoft.com/office/officeart/2005/8/layout/process1"/>
    <dgm:cxn modelId="{EDB339AF-009E-044B-AAB7-CB1C43B949D4}" type="presOf" srcId="{FBDCACBB-7B6F-A746-9D1D-811B81B264BA}" destId="{3E386C3A-3317-D34E-8261-A958CA9C4329}" srcOrd="1" destOrd="0" presId="urn:microsoft.com/office/officeart/2005/8/layout/process1"/>
    <dgm:cxn modelId="{FC97548F-4CBF-AD49-B2CC-CB1D7DEA30DF}" type="presParOf" srcId="{98D8A439-8A89-BF4C-8A1D-265950E78D7C}" destId="{1377BB3A-7E87-BE40-B397-6985BC3408E5}" srcOrd="0" destOrd="0" presId="urn:microsoft.com/office/officeart/2005/8/layout/process1"/>
    <dgm:cxn modelId="{1AFF6553-1A5A-614F-88E9-E7696346C818}" type="presParOf" srcId="{98D8A439-8A89-BF4C-8A1D-265950E78D7C}" destId="{11B4E66C-7F98-F34F-AAB8-F3ECB3A21103}" srcOrd="1" destOrd="0" presId="urn:microsoft.com/office/officeart/2005/8/layout/process1"/>
    <dgm:cxn modelId="{0D8545EF-1C44-A449-923C-31BCD5A96E70}" type="presParOf" srcId="{11B4E66C-7F98-F34F-AAB8-F3ECB3A21103}" destId="{6C442B94-7979-DF48-9DEB-0C323A0C922E}" srcOrd="0" destOrd="0" presId="urn:microsoft.com/office/officeart/2005/8/layout/process1"/>
    <dgm:cxn modelId="{F47C28F0-F1BB-914E-9569-E2DABA41955C}" type="presParOf" srcId="{98D8A439-8A89-BF4C-8A1D-265950E78D7C}" destId="{EDFFB7A5-4782-9C4E-B640-0CBB59D03224}" srcOrd="2" destOrd="0" presId="urn:microsoft.com/office/officeart/2005/8/layout/process1"/>
    <dgm:cxn modelId="{99435846-5187-6E49-B191-980BF6994870}" type="presParOf" srcId="{98D8A439-8A89-BF4C-8A1D-265950E78D7C}" destId="{B1C33B9C-592F-6C49-9272-D71431515156}" srcOrd="3" destOrd="0" presId="urn:microsoft.com/office/officeart/2005/8/layout/process1"/>
    <dgm:cxn modelId="{E6060C60-00D0-D746-B38D-C155F4A1AA7C}" type="presParOf" srcId="{B1C33B9C-592F-6C49-9272-D71431515156}" destId="{BC28C663-10DE-4E48-8B62-D17C57ABC49C}" srcOrd="0" destOrd="0" presId="urn:microsoft.com/office/officeart/2005/8/layout/process1"/>
    <dgm:cxn modelId="{DA064E43-5182-DA43-A0C5-6B9AC7709364}" type="presParOf" srcId="{98D8A439-8A89-BF4C-8A1D-265950E78D7C}" destId="{71F7CEEA-4FB6-9E46-B98A-EA8CC0C4EF07}" srcOrd="4" destOrd="0" presId="urn:microsoft.com/office/officeart/2005/8/layout/process1"/>
    <dgm:cxn modelId="{7F8F5FB4-67BD-0144-9243-64B48400C80D}" type="presParOf" srcId="{98D8A439-8A89-BF4C-8A1D-265950E78D7C}" destId="{502F1FBF-FD51-0D47-B96C-5DDBC9CFCF2C}" srcOrd="5" destOrd="0" presId="urn:microsoft.com/office/officeart/2005/8/layout/process1"/>
    <dgm:cxn modelId="{588FBCEE-0CCA-9C4B-82C8-EB06F81940C9}" type="presParOf" srcId="{502F1FBF-FD51-0D47-B96C-5DDBC9CFCF2C}" destId="{3E386C3A-3317-D34E-8261-A958CA9C4329}" srcOrd="0" destOrd="0" presId="urn:microsoft.com/office/officeart/2005/8/layout/process1"/>
    <dgm:cxn modelId="{767DD207-44D8-C74B-9447-CE18F4FA212D}" type="presParOf" srcId="{98D8A439-8A89-BF4C-8A1D-265950E78D7C}" destId="{7324D91B-CFB7-BC49-AD8A-BD8A2C9A7299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CE01DC-567D-B743-B39A-47E7F2631EB0}">
      <dsp:nvSpPr>
        <dsp:cNvPr id="0" name=""/>
        <dsp:cNvSpPr/>
      </dsp:nvSpPr>
      <dsp:spPr>
        <a:xfrm>
          <a:off x="328" y="484529"/>
          <a:ext cx="3845300" cy="9613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dirty="0" smtClean="0">
              <a:solidFill>
                <a:srgbClr val="231742"/>
              </a:solidFill>
            </a:rPr>
            <a:t>Friend’s name?</a:t>
          </a:r>
          <a:endParaRPr lang="en-US" sz="4600" kern="1200" dirty="0">
            <a:solidFill>
              <a:srgbClr val="231742"/>
            </a:solidFill>
          </a:endParaRPr>
        </a:p>
      </dsp:txBody>
      <dsp:txXfrm>
        <a:off x="28484" y="512685"/>
        <a:ext cx="3788988" cy="905013"/>
      </dsp:txXfrm>
    </dsp:sp>
    <dsp:sp modelId="{4C417172-7173-8248-81BD-7A30890EC112}">
      <dsp:nvSpPr>
        <dsp:cNvPr id="0" name=""/>
        <dsp:cNvSpPr/>
      </dsp:nvSpPr>
      <dsp:spPr>
        <a:xfrm rot="5400000">
          <a:off x="1838862" y="1529971"/>
          <a:ext cx="168231" cy="168231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5AA3C7-6E48-D748-8E9E-77679B946EBE}">
      <dsp:nvSpPr>
        <dsp:cNvPr id="0" name=""/>
        <dsp:cNvSpPr/>
      </dsp:nvSpPr>
      <dsp:spPr>
        <a:xfrm>
          <a:off x="328" y="1782318"/>
          <a:ext cx="3845300" cy="961325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kern="1200" dirty="0" smtClean="0"/>
            <a:t>Birthday?</a:t>
          </a:r>
          <a:endParaRPr lang="en-US" sz="5400" kern="1200" dirty="0"/>
        </a:p>
      </dsp:txBody>
      <dsp:txXfrm>
        <a:off x="28484" y="1810474"/>
        <a:ext cx="3788988" cy="905013"/>
      </dsp:txXfrm>
    </dsp:sp>
    <dsp:sp modelId="{824BCC7E-8DE7-6E44-A18A-3E7FBF5D568A}">
      <dsp:nvSpPr>
        <dsp:cNvPr id="0" name=""/>
        <dsp:cNvSpPr/>
      </dsp:nvSpPr>
      <dsp:spPr>
        <a:xfrm rot="5400000">
          <a:off x="1838862" y="2827760"/>
          <a:ext cx="168231" cy="168231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C10F9E0-4055-1048-916E-7DD2B865803B}">
      <dsp:nvSpPr>
        <dsp:cNvPr id="0" name=""/>
        <dsp:cNvSpPr/>
      </dsp:nvSpPr>
      <dsp:spPr>
        <a:xfrm>
          <a:off x="328" y="3080107"/>
          <a:ext cx="3845300" cy="961325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3572285"/>
            <a:satOff val="-4598"/>
            <a:lumOff val="-358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3572285"/>
              <a:satOff val="-4598"/>
              <a:lumOff val="-35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kern="1200" dirty="0" smtClean="0"/>
            <a:t>Description?</a:t>
          </a:r>
          <a:endParaRPr lang="en-US" sz="5400" kern="1200" dirty="0"/>
        </a:p>
      </dsp:txBody>
      <dsp:txXfrm>
        <a:off x="28484" y="3108263"/>
        <a:ext cx="3788988" cy="905013"/>
      </dsp:txXfrm>
    </dsp:sp>
    <dsp:sp modelId="{ACF6F5E5-EC18-2C40-877C-71643D9E22D5}">
      <dsp:nvSpPr>
        <dsp:cNvPr id="0" name=""/>
        <dsp:cNvSpPr/>
      </dsp:nvSpPr>
      <dsp:spPr>
        <a:xfrm>
          <a:off x="4383971" y="484529"/>
          <a:ext cx="3845300" cy="9613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dirty="0" smtClean="0">
              <a:solidFill>
                <a:srgbClr val="231742"/>
              </a:solidFill>
            </a:rPr>
            <a:t>Age?</a:t>
          </a:r>
          <a:endParaRPr lang="en-US" sz="4600" kern="1200" dirty="0">
            <a:solidFill>
              <a:srgbClr val="231742"/>
            </a:solidFill>
          </a:endParaRPr>
        </a:p>
      </dsp:txBody>
      <dsp:txXfrm>
        <a:off x="4412127" y="512685"/>
        <a:ext cx="3788988" cy="905013"/>
      </dsp:txXfrm>
    </dsp:sp>
    <dsp:sp modelId="{5F766021-7C77-BE4A-A9DF-EE81DCFF68F1}">
      <dsp:nvSpPr>
        <dsp:cNvPr id="0" name=""/>
        <dsp:cNvSpPr/>
      </dsp:nvSpPr>
      <dsp:spPr>
        <a:xfrm rot="5400000">
          <a:off x="6222505" y="1529971"/>
          <a:ext cx="168231" cy="168231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4B5EC5D-A451-8249-8AB1-87382CE44DDB}">
      <dsp:nvSpPr>
        <dsp:cNvPr id="0" name=""/>
        <dsp:cNvSpPr/>
      </dsp:nvSpPr>
      <dsp:spPr>
        <a:xfrm>
          <a:off x="4383971" y="1782318"/>
          <a:ext cx="3845300" cy="961325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7144569"/>
            <a:satOff val="-9195"/>
            <a:lumOff val="-717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7144569"/>
              <a:satOff val="-9195"/>
              <a:lumOff val="-71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kern="1200" dirty="0" smtClean="0"/>
            <a:t>Lives?</a:t>
          </a:r>
          <a:endParaRPr lang="en-US" sz="5400" kern="1200" dirty="0"/>
        </a:p>
      </dsp:txBody>
      <dsp:txXfrm>
        <a:off x="4412127" y="1810474"/>
        <a:ext cx="3788988" cy="905013"/>
      </dsp:txXfrm>
    </dsp:sp>
    <dsp:sp modelId="{5668EB0F-A080-024E-9077-AE9DEF160D0B}">
      <dsp:nvSpPr>
        <dsp:cNvPr id="0" name=""/>
        <dsp:cNvSpPr/>
      </dsp:nvSpPr>
      <dsp:spPr>
        <a:xfrm rot="5400000">
          <a:off x="6222505" y="2827760"/>
          <a:ext cx="168231" cy="168231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5948BF6-5717-8347-AC03-532B89FE176B}">
      <dsp:nvSpPr>
        <dsp:cNvPr id="0" name=""/>
        <dsp:cNvSpPr/>
      </dsp:nvSpPr>
      <dsp:spPr>
        <a:xfrm>
          <a:off x="4383971" y="3080107"/>
          <a:ext cx="3845300" cy="961325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kern="1200" dirty="0" smtClean="0"/>
            <a:t>Wears?</a:t>
          </a:r>
          <a:endParaRPr lang="en-US" sz="5400" kern="1200" dirty="0"/>
        </a:p>
      </dsp:txBody>
      <dsp:txXfrm>
        <a:off x="4412127" y="3108263"/>
        <a:ext cx="3788988" cy="9050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7BB3A-7E87-BE40-B397-6985BC3408E5}">
      <dsp:nvSpPr>
        <dsp:cNvPr id="0" name=""/>
        <dsp:cNvSpPr/>
      </dsp:nvSpPr>
      <dsp:spPr>
        <a:xfrm>
          <a:off x="7995" y="1008616"/>
          <a:ext cx="1505413" cy="25087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solidFill>
                <a:srgbClr val="231742"/>
              </a:solidFill>
            </a:rPr>
            <a:t>Mae</a:t>
          </a:r>
          <a:endParaRPr lang="en-US" sz="4000" kern="1200" dirty="0">
            <a:solidFill>
              <a:srgbClr val="231742"/>
            </a:solidFill>
          </a:endParaRPr>
        </a:p>
      </dsp:txBody>
      <dsp:txXfrm>
        <a:off x="52087" y="1052708"/>
        <a:ext cx="1417229" cy="2420545"/>
      </dsp:txXfrm>
    </dsp:sp>
    <dsp:sp modelId="{11B4E66C-7F98-F34F-AAB8-F3ECB3A21103}">
      <dsp:nvSpPr>
        <dsp:cNvPr id="0" name=""/>
        <dsp:cNvSpPr/>
      </dsp:nvSpPr>
      <dsp:spPr>
        <a:xfrm>
          <a:off x="1663949" y="2076310"/>
          <a:ext cx="319147" cy="37334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1663949" y="2150978"/>
        <a:ext cx="223403" cy="224006"/>
      </dsp:txXfrm>
    </dsp:sp>
    <dsp:sp modelId="{EDFFB7A5-4782-9C4E-B640-0CBB59D03224}">
      <dsp:nvSpPr>
        <dsp:cNvPr id="0" name=""/>
        <dsp:cNvSpPr/>
      </dsp:nvSpPr>
      <dsp:spPr>
        <a:xfrm>
          <a:off x="2115573" y="1008616"/>
          <a:ext cx="1505413" cy="25087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>
              <a:solidFill>
                <a:srgbClr val="231742"/>
              </a:solidFill>
            </a:rPr>
            <a:t>hi’n</a:t>
          </a: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500" kern="1200" dirty="0" smtClean="0">
            <a:solidFill>
              <a:srgbClr val="231742"/>
            </a:solidFill>
          </a:endParaRP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err="1" smtClean="0">
              <a:solidFill>
                <a:srgbClr val="231742"/>
              </a:solidFill>
            </a:rPr>
            <a:t>e’n</a:t>
          </a:r>
          <a:endParaRPr lang="en-US" sz="3500" kern="1200" dirty="0">
            <a:solidFill>
              <a:srgbClr val="231742"/>
            </a:solidFill>
          </a:endParaRPr>
        </a:p>
      </dsp:txBody>
      <dsp:txXfrm>
        <a:off x="2159665" y="1052708"/>
        <a:ext cx="1417229" cy="2420545"/>
      </dsp:txXfrm>
    </dsp:sp>
    <dsp:sp modelId="{B1C33B9C-592F-6C49-9272-D71431515156}">
      <dsp:nvSpPr>
        <dsp:cNvPr id="0" name=""/>
        <dsp:cNvSpPr/>
      </dsp:nvSpPr>
      <dsp:spPr>
        <a:xfrm>
          <a:off x="3771528" y="2076310"/>
          <a:ext cx="319147" cy="37334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3771528" y="2150978"/>
        <a:ext cx="223403" cy="224006"/>
      </dsp:txXfrm>
    </dsp:sp>
    <dsp:sp modelId="{71F7CEEA-4FB6-9E46-B98A-EA8CC0C4EF07}">
      <dsp:nvSpPr>
        <dsp:cNvPr id="0" name=""/>
        <dsp:cNvSpPr/>
      </dsp:nvSpPr>
      <dsp:spPr>
        <a:xfrm>
          <a:off x="4223152" y="1008616"/>
          <a:ext cx="1890874" cy="25087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rgbClr val="231742"/>
              </a:solidFill>
            </a:rPr>
            <a:t>…</a:t>
          </a:r>
          <a:r>
            <a:rPr lang="en-US" sz="3000" kern="1200" dirty="0" err="1" smtClean="0">
              <a:solidFill>
                <a:srgbClr val="231742"/>
              </a:solidFill>
            </a:rPr>
            <a:t>oed</a:t>
          </a:r>
          <a:r>
            <a:rPr lang="en-US" sz="3000" kern="1200" dirty="0" smtClean="0">
              <a:solidFill>
                <a:srgbClr val="231742"/>
              </a:solidFill>
            </a:rPr>
            <a:t>.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rgbClr val="231742"/>
              </a:solidFill>
            </a:rPr>
            <a:t>byw </a:t>
          </a:r>
          <a:r>
            <a:rPr lang="en-US" sz="3000" kern="1200" dirty="0" err="1" smtClean="0">
              <a:solidFill>
                <a:srgbClr val="231742"/>
              </a:solidFill>
            </a:rPr>
            <a:t>yn</a:t>
          </a:r>
          <a:r>
            <a:rPr lang="en-US" sz="3000" kern="1200" dirty="0" smtClean="0">
              <a:solidFill>
                <a:srgbClr val="231742"/>
              </a:solidFill>
            </a:rPr>
            <a:t>…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rgbClr val="231742"/>
              </a:solidFill>
            </a:rPr>
            <a:t>gwisgo…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rgbClr val="231742"/>
              </a:solidFill>
            </a:rPr>
            <a:t>hoffi…</a:t>
          </a:r>
          <a:endParaRPr lang="en-US" sz="3000" kern="1200" dirty="0">
            <a:solidFill>
              <a:srgbClr val="231742"/>
            </a:solidFill>
          </a:endParaRPr>
        </a:p>
      </dsp:txBody>
      <dsp:txXfrm>
        <a:off x="4278534" y="1063998"/>
        <a:ext cx="1780110" cy="2397965"/>
      </dsp:txXfrm>
    </dsp:sp>
    <dsp:sp modelId="{502F1FBF-FD51-0D47-B96C-5DDBC9CFCF2C}">
      <dsp:nvSpPr>
        <dsp:cNvPr id="0" name=""/>
        <dsp:cNvSpPr/>
      </dsp:nvSpPr>
      <dsp:spPr>
        <a:xfrm>
          <a:off x="6264567" y="2076310"/>
          <a:ext cx="319147" cy="37334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6264567" y="2150978"/>
        <a:ext cx="223403" cy="224006"/>
      </dsp:txXfrm>
    </dsp:sp>
    <dsp:sp modelId="{7324D91B-CFB7-BC49-AD8A-BD8A2C9A7299}">
      <dsp:nvSpPr>
        <dsp:cNvPr id="0" name=""/>
        <dsp:cNvSpPr/>
      </dsp:nvSpPr>
      <dsp:spPr>
        <a:xfrm>
          <a:off x="6716191" y="1008616"/>
          <a:ext cx="1505413" cy="25087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 dirty="0"/>
        </a:p>
      </dsp:txBody>
      <dsp:txXfrm>
        <a:off x="6760283" y="1052708"/>
        <a:ext cx="1417229" cy="24205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7BB3A-7E87-BE40-B397-6985BC3408E5}">
      <dsp:nvSpPr>
        <dsp:cNvPr id="0" name=""/>
        <dsp:cNvSpPr/>
      </dsp:nvSpPr>
      <dsp:spPr>
        <a:xfrm>
          <a:off x="3980" y="991547"/>
          <a:ext cx="1506884" cy="25428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solidFill>
                <a:srgbClr val="231742"/>
              </a:solidFill>
            </a:rPr>
            <a:t>Dydy</a:t>
          </a:r>
          <a:endParaRPr lang="en-US" sz="4000" kern="1200" dirty="0">
            <a:solidFill>
              <a:srgbClr val="231742"/>
            </a:solidFill>
          </a:endParaRPr>
        </a:p>
      </dsp:txBody>
      <dsp:txXfrm>
        <a:off x="48115" y="1035682"/>
        <a:ext cx="1418614" cy="2454598"/>
      </dsp:txXfrm>
    </dsp:sp>
    <dsp:sp modelId="{11B4E66C-7F98-F34F-AAB8-F3ECB3A21103}">
      <dsp:nvSpPr>
        <dsp:cNvPr id="0" name=""/>
        <dsp:cNvSpPr/>
      </dsp:nvSpPr>
      <dsp:spPr>
        <a:xfrm>
          <a:off x="1661553" y="2076127"/>
          <a:ext cx="319459" cy="3737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9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1661553" y="2150868"/>
        <a:ext cx="223621" cy="224225"/>
      </dsp:txXfrm>
    </dsp:sp>
    <dsp:sp modelId="{EDFFB7A5-4782-9C4E-B640-0CBB59D03224}">
      <dsp:nvSpPr>
        <dsp:cNvPr id="0" name=""/>
        <dsp:cNvSpPr/>
      </dsp:nvSpPr>
      <dsp:spPr>
        <a:xfrm>
          <a:off x="2113619" y="991547"/>
          <a:ext cx="1506884" cy="25428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11957"/>
                <a:satOff val="-1341"/>
                <a:lumOff val="856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80000"/>
                <a:hueOff val="-11957"/>
                <a:satOff val="-1341"/>
                <a:lumOff val="856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solidFill>
                <a:srgbClr val="231742"/>
              </a:solidFill>
            </a:rPr>
            <a:t>hi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0" kern="1200" dirty="0" smtClean="0">
            <a:solidFill>
              <a:srgbClr val="231742"/>
            </a:solidFill>
          </a:endParaRP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solidFill>
                <a:srgbClr val="231742"/>
              </a:solidFill>
            </a:rPr>
            <a:t>e</a:t>
          </a:r>
          <a:endParaRPr lang="en-US" sz="4000" kern="1200" dirty="0">
            <a:solidFill>
              <a:srgbClr val="231742"/>
            </a:solidFill>
          </a:endParaRPr>
        </a:p>
      </dsp:txBody>
      <dsp:txXfrm>
        <a:off x="2157754" y="1035682"/>
        <a:ext cx="1418614" cy="2454598"/>
      </dsp:txXfrm>
    </dsp:sp>
    <dsp:sp modelId="{B1C33B9C-592F-6C49-9272-D71431515156}">
      <dsp:nvSpPr>
        <dsp:cNvPr id="0" name=""/>
        <dsp:cNvSpPr/>
      </dsp:nvSpPr>
      <dsp:spPr>
        <a:xfrm>
          <a:off x="3771192" y="2076127"/>
          <a:ext cx="319459" cy="3737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-17925"/>
                <a:satOff val="-2104"/>
                <a:lumOff val="1150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90000"/>
                <a:hueOff val="-17925"/>
                <a:satOff val="-2104"/>
                <a:lumOff val="1150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3771192" y="2150868"/>
        <a:ext cx="223621" cy="224225"/>
      </dsp:txXfrm>
    </dsp:sp>
    <dsp:sp modelId="{71F7CEEA-4FB6-9E46-B98A-EA8CC0C4EF07}">
      <dsp:nvSpPr>
        <dsp:cNvPr id="0" name=""/>
        <dsp:cNvSpPr/>
      </dsp:nvSpPr>
      <dsp:spPr>
        <a:xfrm>
          <a:off x="4223258" y="991547"/>
          <a:ext cx="1892722" cy="25428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23915"/>
                <a:satOff val="-2683"/>
                <a:lumOff val="1712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80000"/>
                <a:hueOff val="-23915"/>
                <a:satOff val="-2683"/>
                <a:lumOff val="1712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rgbClr val="231742"/>
              </a:solidFill>
            </a:rPr>
            <a:t>ddim </a:t>
          </a:r>
          <a:r>
            <a:rPr lang="en-US" sz="3000" kern="1200" dirty="0" err="1" smtClean="0">
              <a:solidFill>
                <a:srgbClr val="231742"/>
              </a:solidFill>
            </a:rPr>
            <a:t>yn</a:t>
          </a:r>
          <a:endParaRPr lang="en-US" sz="3000" kern="1200" dirty="0">
            <a:solidFill>
              <a:srgbClr val="231742"/>
            </a:solidFill>
          </a:endParaRPr>
        </a:p>
      </dsp:txBody>
      <dsp:txXfrm>
        <a:off x="4278694" y="1046983"/>
        <a:ext cx="1781850" cy="2431996"/>
      </dsp:txXfrm>
    </dsp:sp>
    <dsp:sp modelId="{502F1FBF-FD51-0D47-B96C-5DDBC9CFCF2C}">
      <dsp:nvSpPr>
        <dsp:cNvPr id="0" name=""/>
        <dsp:cNvSpPr/>
      </dsp:nvSpPr>
      <dsp:spPr>
        <a:xfrm>
          <a:off x="6266669" y="2076127"/>
          <a:ext cx="319459" cy="3737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-35851"/>
                <a:satOff val="-4207"/>
                <a:lumOff val="23011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90000"/>
                <a:hueOff val="-35851"/>
                <a:satOff val="-4207"/>
                <a:lumOff val="23011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6266669" y="2150868"/>
        <a:ext cx="223621" cy="224225"/>
      </dsp:txXfrm>
    </dsp:sp>
    <dsp:sp modelId="{7324D91B-CFB7-BC49-AD8A-BD8A2C9A7299}">
      <dsp:nvSpPr>
        <dsp:cNvPr id="0" name=""/>
        <dsp:cNvSpPr/>
      </dsp:nvSpPr>
      <dsp:spPr>
        <a:xfrm>
          <a:off x="6718734" y="991547"/>
          <a:ext cx="1506884" cy="25428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35872"/>
                <a:satOff val="-4024"/>
                <a:lumOff val="2568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80000"/>
                <a:hueOff val="-35872"/>
                <a:satOff val="-4024"/>
                <a:lumOff val="2568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solidFill>
                <a:srgbClr val="231742"/>
              </a:solidFill>
            </a:rPr>
            <a:t>…</a:t>
          </a:r>
          <a:r>
            <a:rPr lang="en-US" sz="2600" kern="1200" dirty="0" err="1" smtClean="0">
              <a:solidFill>
                <a:srgbClr val="231742"/>
              </a:solidFill>
            </a:rPr>
            <a:t>oed</a:t>
          </a:r>
          <a:r>
            <a:rPr lang="en-US" sz="2600" kern="1200" dirty="0" smtClean="0">
              <a:solidFill>
                <a:srgbClr val="231742"/>
              </a:solidFill>
            </a:rPr>
            <a:t>.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solidFill>
                <a:srgbClr val="231742"/>
              </a:solidFill>
            </a:rPr>
            <a:t>byw </a:t>
          </a:r>
          <a:r>
            <a:rPr lang="en-US" sz="2600" kern="1200" dirty="0" err="1" smtClean="0">
              <a:solidFill>
                <a:srgbClr val="231742"/>
              </a:solidFill>
            </a:rPr>
            <a:t>yn</a:t>
          </a:r>
          <a:r>
            <a:rPr lang="en-US" sz="2600" kern="1200" dirty="0" smtClean="0">
              <a:solidFill>
                <a:srgbClr val="231742"/>
              </a:solidFill>
            </a:rPr>
            <a:t>…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solidFill>
                <a:srgbClr val="231742"/>
              </a:solidFill>
            </a:rPr>
            <a:t>gwisgo…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solidFill>
                <a:srgbClr val="231742"/>
              </a:solidFill>
            </a:rPr>
            <a:t>hoffi…</a:t>
          </a:r>
          <a:endParaRPr lang="en-US" sz="2600" kern="1200" dirty="0">
            <a:solidFill>
              <a:srgbClr val="231742"/>
            </a:solidFill>
          </a:endParaRPr>
        </a:p>
      </dsp:txBody>
      <dsp:txXfrm>
        <a:off x="6762869" y="1035682"/>
        <a:ext cx="1418614" cy="24545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7BB3A-7E87-BE40-B397-6985BC3408E5}">
      <dsp:nvSpPr>
        <dsp:cNvPr id="0" name=""/>
        <dsp:cNvSpPr/>
      </dsp:nvSpPr>
      <dsp:spPr>
        <a:xfrm>
          <a:off x="3980" y="1728140"/>
          <a:ext cx="1506884" cy="10696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solidFill>
                <a:srgbClr val="231742"/>
              </a:solidFill>
            </a:rPr>
            <a:t>Mae</a:t>
          </a:r>
          <a:endParaRPr lang="en-US" sz="4000" kern="1200" dirty="0">
            <a:solidFill>
              <a:srgbClr val="231742"/>
            </a:solidFill>
          </a:endParaRPr>
        </a:p>
      </dsp:txBody>
      <dsp:txXfrm>
        <a:off x="35310" y="1759470"/>
        <a:ext cx="1444224" cy="1007022"/>
      </dsp:txXfrm>
    </dsp:sp>
    <dsp:sp modelId="{11B4E66C-7F98-F34F-AAB8-F3ECB3A21103}">
      <dsp:nvSpPr>
        <dsp:cNvPr id="0" name=""/>
        <dsp:cNvSpPr/>
      </dsp:nvSpPr>
      <dsp:spPr>
        <a:xfrm>
          <a:off x="1661553" y="2076127"/>
          <a:ext cx="319459" cy="3737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1661553" y="2150868"/>
        <a:ext cx="223621" cy="224225"/>
      </dsp:txXfrm>
    </dsp:sp>
    <dsp:sp modelId="{EDFFB7A5-4782-9C4E-B640-0CBB59D03224}">
      <dsp:nvSpPr>
        <dsp:cNvPr id="0" name=""/>
        <dsp:cNvSpPr/>
      </dsp:nvSpPr>
      <dsp:spPr>
        <a:xfrm>
          <a:off x="2113619" y="1728140"/>
          <a:ext cx="1506884" cy="10696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>
              <a:solidFill>
                <a:srgbClr val="231742"/>
              </a:solidFill>
            </a:rPr>
            <a:t>…..</a:t>
          </a:r>
          <a:endParaRPr lang="en-US" sz="3500" kern="1200" dirty="0">
            <a:solidFill>
              <a:srgbClr val="231742"/>
            </a:solidFill>
          </a:endParaRPr>
        </a:p>
      </dsp:txBody>
      <dsp:txXfrm>
        <a:off x="2144949" y="1759470"/>
        <a:ext cx="1444224" cy="1007022"/>
      </dsp:txXfrm>
    </dsp:sp>
    <dsp:sp modelId="{B1C33B9C-592F-6C49-9272-D71431515156}">
      <dsp:nvSpPr>
        <dsp:cNvPr id="0" name=""/>
        <dsp:cNvSpPr/>
      </dsp:nvSpPr>
      <dsp:spPr>
        <a:xfrm>
          <a:off x="3771192" y="2076127"/>
          <a:ext cx="319459" cy="3737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3771192" y="2150868"/>
        <a:ext cx="223621" cy="224225"/>
      </dsp:txXfrm>
    </dsp:sp>
    <dsp:sp modelId="{71F7CEEA-4FB6-9E46-B98A-EA8CC0C4EF07}">
      <dsp:nvSpPr>
        <dsp:cNvPr id="0" name=""/>
        <dsp:cNvSpPr/>
      </dsp:nvSpPr>
      <dsp:spPr>
        <a:xfrm>
          <a:off x="4223258" y="1728140"/>
          <a:ext cx="1892722" cy="10696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>
              <a:solidFill>
                <a:srgbClr val="231742"/>
              </a:solidFill>
            </a:rPr>
            <a:t>gyda</a:t>
          </a:r>
          <a:endParaRPr lang="en-US" sz="4500" kern="1200" dirty="0">
            <a:solidFill>
              <a:srgbClr val="231742"/>
            </a:solidFill>
          </a:endParaRPr>
        </a:p>
      </dsp:txBody>
      <dsp:txXfrm>
        <a:off x="4254588" y="1759470"/>
        <a:ext cx="1830062" cy="1007022"/>
      </dsp:txXfrm>
    </dsp:sp>
    <dsp:sp modelId="{502F1FBF-FD51-0D47-B96C-5DDBC9CFCF2C}">
      <dsp:nvSpPr>
        <dsp:cNvPr id="0" name=""/>
        <dsp:cNvSpPr/>
      </dsp:nvSpPr>
      <dsp:spPr>
        <a:xfrm>
          <a:off x="6266669" y="2076127"/>
          <a:ext cx="319459" cy="3737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6266669" y="2150868"/>
        <a:ext cx="223621" cy="224225"/>
      </dsp:txXfrm>
    </dsp:sp>
    <dsp:sp modelId="{7324D91B-CFB7-BC49-AD8A-BD8A2C9A7299}">
      <dsp:nvSpPr>
        <dsp:cNvPr id="0" name=""/>
        <dsp:cNvSpPr/>
      </dsp:nvSpPr>
      <dsp:spPr>
        <a:xfrm>
          <a:off x="6718734" y="794922"/>
          <a:ext cx="1506884" cy="29361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 err="1" smtClean="0">
              <a:solidFill>
                <a:srgbClr val="231742"/>
              </a:solidFill>
            </a:rPr>
            <a:t>fe</a:t>
          </a:r>
          <a:r>
            <a:rPr lang="en-US" sz="4700" kern="1200" dirty="0" smtClean="0">
              <a:solidFill>
                <a:srgbClr val="231742"/>
              </a:solidFill>
            </a:rPr>
            <a:t>.</a:t>
          </a:r>
        </a:p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700" kern="1200" dirty="0" smtClean="0">
            <a:solidFill>
              <a:srgbClr val="231742"/>
            </a:solidFill>
          </a:endParaRPr>
        </a:p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 smtClean="0">
              <a:solidFill>
                <a:srgbClr val="231742"/>
              </a:solidFill>
            </a:rPr>
            <a:t>hi.</a:t>
          </a:r>
          <a:endParaRPr lang="en-US" sz="4700" kern="1200" dirty="0">
            <a:solidFill>
              <a:srgbClr val="231742"/>
            </a:solidFill>
          </a:endParaRPr>
        </a:p>
      </dsp:txBody>
      <dsp:txXfrm>
        <a:off x="6762869" y="839057"/>
        <a:ext cx="1418614" cy="284784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7BB3A-7E87-BE40-B397-6985BC3408E5}">
      <dsp:nvSpPr>
        <dsp:cNvPr id="0" name=""/>
        <dsp:cNvSpPr/>
      </dsp:nvSpPr>
      <dsp:spPr>
        <a:xfrm>
          <a:off x="7995" y="779061"/>
          <a:ext cx="1505413" cy="29678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smtClean="0">
              <a:solidFill>
                <a:srgbClr val="231742"/>
              </a:solidFill>
            </a:rPr>
            <a:t>Does dim</a:t>
          </a:r>
          <a:endParaRPr lang="en-US" sz="4200" kern="1200" dirty="0">
            <a:solidFill>
              <a:srgbClr val="231742"/>
            </a:solidFill>
          </a:endParaRPr>
        </a:p>
      </dsp:txBody>
      <dsp:txXfrm>
        <a:off x="7995" y="779061"/>
        <a:ext cx="1505413" cy="2967840"/>
      </dsp:txXfrm>
    </dsp:sp>
    <dsp:sp modelId="{11B4E66C-7F98-F34F-AAB8-F3ECB3A21103}">
      <dsp:nvSpPr>
        <dsp:cNvPr id="0" name=""/>
        <dsp:cNvSpPr/>
      </dsp:nvSpPr>
      <dsp:spPr>
        <a:xfrm>
          <a:off x="1663949" y="2076310"/>
          <a:ext cx="319147" cy="37334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9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1663949" y="2076310"/>
        <a:ext cx="319147" cy="373342"/>
      </dsp:txXfrm>
    </dsp:sp>
    <dsp:sp modelId="{EDFFB7A5-4782-9C4E-B640-0CBB59D03224}">
      <dsp:nvSpPr>
        <dsp:cNvPr id="0" name=""/>
        <dsp:cNvSpPr/>
      </dsp:nvSpPr>
      <dsp:spPr>
        <a:xfrm>
          <a:off x="2115573" y="1175199"/>
          <a:ext cx="1505413" cy="21755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11957"/>
                <a:satOff val="-1341"/>
                <a:lumOff val="856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80000"/>
                <a:hueOff val="-11957"/>
                <a:satOff val="-1341"/>
                <a:lumOff val="856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>
              <a:solidFill>
                <a:srgbClr val="231742"/>
              </a:solidFill>
            </a:rPr>
            <a:t>…..</a:t>
          </a:r>
          <a:endParaRPr lang="en-US" sz="3500" kern="1200" dirty="0">
            <a:solidFill>
              <a:srgbClr val="231742"/>
            </a:solidFill>
          </a:endParaRPr>
        </a:p>
      </dsp:txBody>
      <dsp:txXfrm>
        <a:off x="2115573" y="1175199"/>
        <a:ext cx="1505413" cy="2175564"/>
      </dsp:txXfrm>
    </dsp:sp>
    <dsp:sp modelId="{B1C33B9C-592F-6C49-9272-D71431515156}">
      <dsp:nvSpPr>
        <dsp:cNvPr id="0" name=""/>
        <dsp:cNvSpPr/>
      </dsp:nvSpPr>
      <dsp:spPr>
        <a:xfrm>
          <a:off x="3771528" y="2076310"/>
          <a:ext cx="319147" cy="37334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-17925"/>
                <a:satOff val="-2104"/>
                <a:lumOff val="1150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90000"/>
                <a:hueOff val="-17925"/>
                <a:satOff val="-2104"/>
                <a:lumOff val="1150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3771528" y="2076310"/>
        <a:ext cx="319147" cy="373342"/>
      </dsp:txXfrm>
    </dsp:sp>
    <dsp:sp modelId="{71F7CEEA-4FB6-9E46-B98A-EA8CC0C4EF07}">
      <dsp:nvSpPr>
        <dsp:cNvPr id="0" name=""/>
        <dsp:cNvSpPr/>
      </dsp:nvSpPr>
      <dsp:spPr>
        <a:xfrm>
          <a:off x="4223152" y="1175199"/>
          <a:ext cx="1890874" cy="21755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23915"/>
                <a:satOff val="-2683"/>
                <a:lumOff val="1712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80000"/>
                <a:hueOff val="-23915"/>
                <a:satOff val="-2683"/>
                <a:lumOff val="1712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>
              <a:solidFill>
                <a:srgbClr val="231742"/>
              </a:solidFill>
            </a:rPr>
            <a:t>gyda</a:t>
          </a:r>
          <a:endParaRPr lang="en-US" sz="4500" kern="1200" dirty="0">
            <a:solidFill>
              <a:srgbClr val="231742"/>
            </a:solidFill>
          </a:endParaRPr>
        </a:p>
      </dsp:txBody>
      <dsp:txXfrm>
        <a:off x="4223152" y="1175199"/>
        <a:ext cx="1890874" cy="2175564"/>
      </dsp:txXfrm>
    </dsp:sp>
    <dsp:sp modelId="{502F1FBF-FD51-0D47-B96C-5DDBC9CFCF2C}">
      <dsp:nvSpPr>
        <dsp:cNvPr id="0" name=""/>
        <dsp:cNvSpPr/>
      </dsp:nvSpPr>
      <dsp:spPr>
        <a:xfrm>
          <a:off x="6266566" y="2076310"/>
          <a:ext cx="323385" cy="37334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-35851"/>
                <a:satOff val="-4207"/>
                <a:lumOff val="23011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90000"/>
                <a:hueOff val="-35851"/>
                <a:satOff val="-4207"/>
                <a:lumOff val="23011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6266566" y="2076310"/>
        <a:ext cx="323385" cy="373342"/>
      </dsp:txXfrm>
    </dsp:sp>
    <dsp:sp modelId="{7324D91B-CFB7-BC49-AD8A-BD8A2C9A7299}">
      <dsp:nvSpPr>
        <dsp:cNvPr id="0" name=""/>
        <dsp:cNvSpPr/>
      </dsp:nvSpPr>
      <dsp:spPr>
        <a:xfrm>
          <a:off x="6724186" y="1004058"/>
          <a:ext cx="1505413" cy="25178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35872"/>
                <a:satOff val="-4024"/>
                <a:lumOff val="2568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shade val="80000"/>
                <a:hueOff val="-35872"/>
                <a:satOff val="-4024"/>
                <a:lumOff val="2568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err="1" smtClean="0">
              <a:solidFill>
                <a:srgbClr val="231742"/>
              </a:solidFill>
            </a:rPr>
            <a:t>fe</a:t>
          </a:r>
          <a:r>
            <a:rPr lang="en-US" sz="4500" kern="1200" dirty="0" smtClean="0">
              <a:solidFill>
                <a:srgbClr val="231742"/>
              </a:solidFill>
            </a:rPr>
            <a:t>.</a:t>
          </a:r>
        </a:p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>
              <a:solidFill>
                <a:srgbClr val="231742"/>
              </a:solidFill>
            </a:rPr>
            <a:t>hi</a:t>
          </a:r>
          <a:r>
            <a:rPr lang="en-US" sz="6300" kern="1200" dirty="0" smtClean="0">
              <a:solidFill>
                <a:srgbClr val="231742"/>
              </a:solidFill>
            </a:rPr>
            <a:t>.</a:t>
          </a:r>
          <a:endParaRPr lang="en-US" sz="6300" kern="1200" dirty="0">
            <a:solidFill>
              <a:srgbClr val="231742"/>
            </a:solidFill>
          </a:endParaRPr>
        </a:p>
      </dsp:txBody>
      <dsp:txXfrm>
        <a:off x="6724186" y="1004058"/>
        <a:ext cx="1505413" cy="25178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95936C-C02D-2440-AAF1-BB6C78261A4E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8C78BD-F47C-1144-B2F1-F173EA372DC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/>
          </a:p>
        </p:txBody>
      </p:sp>
      <p:sp>
        <p:nvSpPr>
          <p:cNvPr id="921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A09CDDD-A16F-094F-8E52-58389EEE56D7}" type="slidenum">
              <a:rPr lang="en-GB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FEF67-3900-E046-8CBA-576154720439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BF8F-9666-DC4C-A5D5-8DBC5FA4D5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FEF67-3900-E046-8CBA-576154720439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BF8F-9666-DC4C-A5D5-8DBC5FA4D5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FEF67-3900-E046-8CBA-576154720439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BF8F-9666-DC4C-A5D5-8DBC5FA4D5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FEF67-3900-E046-8CBA-576154720439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BF8F-9666-DC4C-A5D5-8DBC5FA4D5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FEF67-3900-E046-8CBA-576154720439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BF8F-9666-DC4C-A5D5-8DBC5FA4D5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FEF67-3900-E046-8CBA-576154720439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BF8F-9666-DC4C-A5D5-8DBC5FA4D5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FEF67-3900-E046-8CBA-576154720439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BF8F-9666-DC4C-A5D5-8DBC5FA4D5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FEF67-3900-E046-8CBA-576154720439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BF8F-9666-DC4C-A5D5-8DBC5FA4D5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FEF67-3900-E046-8CBA-576154720439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BF8F-9666-DC4C-A5D5-8DBC5FA4D5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FEF67-3900-E046-8CBA-576154720439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BF8F-9666-DC4C-A5D5-8DBC5FA4D5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FEF67-3900-E046-8CBA-576154720439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BF8F-9666-DC4C-A5D5-8DBC5FA4D5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92100"/>
            <a:ext cx="8229600" cy="5727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49201-242D-4F1E-9AC6-FB62CE54EE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8391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FEF67-3900-E046-8CBA-576154720439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9BF8F-9666-DC4C-A5D5-8DBC5FA4D5B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image" Target="../media/image37.wmf"/><Relationship Id="rId3" Type="http://schemas.openxmlformats.org/officeDocument/2006/relationships/image" Target="../media/image27.wmf"/><Relationship Id="rId7" Type="http://schemas.openxmlformats.org/officeDocument/2006/relationships/image" Target="../media/image31.wmf"/><Relationship Id="rId12" Type="http://schemas.openxmlformats.org/officeDocument/2006/relationships/image" Target="../media/image36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wmf"/><Relationship Id="rId11" Type="http://schemas.openxmlformats.org/officeDocument/2006/relationships/image" Target="../media/image35.wmf"/><Relationship Id="rId5" Type="http://schemas.openxmlformats.org/officeDocument/2006/relationships/image" Target="../media/image29.wmf"/><Relationship Id="rId10" Type="http://schemas.openxmlformats.org/officeDocument/2006/relationships/image" Target="../media/image34.wmf"/><Relationship Id="rId4" Type="http://schemas.openxmlformats.org/officeDocument/2006/relationships/image" Target="../media/image28.wmf"/><Relationship Id="rId9" Type="http://schemas.openxmlformats.org/officeDocument/2006/relationships/image" Target="../media/image33.w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7" Type="http://schemas.openxmlformats.org/officeDocument/2006/relationships/image" Target="../media/image46.wmf"/><Relationship Id="rId2" Type="http://schemas.openxmlformats.org/officeDocument/2006/relationships/image" Target="../media/image4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emf"/><Relationship Id="rId5" Type="http://schemas.openxmlformats.org/officeDocument/2006/relationships/image" Target="../media/image44.wmf"/><Relationship Id="rId4" Type="http://schemas.openxmlformats.org/officeDocument/2006/relationships/image" Target="../media/image43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34.wmf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image" Target="../media/image48.wmf"/><Relationship Id="rId3" Type="http://schemas.openxmlformats.org/officeDocument/2006/relationships/image" Target="../media/image27.wmf"/><Relationship Id="rId7" Type="http://schemas.openxmlformats.org/officeDocument/2006/relationships/image" Target="../media/image31.wmf"/><Relationship Id="rId12" Type="http://schemas.openxmlformats.org/officeDocument/2006/relationships/image" Target="../media/image35.wmf"/><Relationship Id="rId17" Type="http://schemas.openxmlformats.org/officeDocument/2006/relationships/image" Target="../media/image37.wmf"/><Relationship Id="rId2" Type="http://schemas.openxmlformats.org/officeDocument/2006/relationships/image" Target="../media/image26.wmf"/><Relationship Id="rId16" Type="http://schemas.openxmlformats.org/officeDocument/2006/relationships/image" Target="../media/image5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wmf"/><Relationship Id="rId11" Type="http://schemas.openxmlformats.org/officeDocument/2006/relationships/image" Target="../media/image34.wmf"/><Relationship Id="rId5" Type="http://schemas.openxmlformats.org/officeDocument/2006/relationships/image" Target="../media/image29.wmf"/><Relationship Id="rId15" Type="http://schemas.openxmlformats.org/officeDocument/2006/relationships/image" Target="../media/image36.wmf"/><Relationship Id="rId10" Type="http://schemas.openxmlformats.org/officeDocument/2006/relationships/image" Target="../media/image47.wmf"/><Relationship Id="rId4" Type="http://schemas.openxmlformats.org/officeDocument/2006/relationships/image" Target="../media/image28.wmf"/><Relationship Id="rId9" Type="http://schemas.openxmlformats.org/officeDocument/2006/relationships/image" Target="../media/image33.wmf"/><Relationship Id="rId14" Type="http://schemas.openxmlformats.org/officeDocument/2006/relationships/image" Target="../media/image49.w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Disgrifiadau</a:t>
            </a:r>
            <a:endParaRPr lang="en-US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79646"/>
                </a:solidFill>
              </a:rPr>
              <a:t>Grwp</a:t>
            </a:r>
            <a:r>
              <a:rPr lang="en-US" dirty="0" smtClean="0">
                <a:solidFill>
                  <a:srgbClr val="F79646"/>
                </a:solidFill>
              </a:rPr>
              <a:t> 1</a:t>
            </a:r>
            <a:endParaRPr lang="en-US" dirty="0">
              <a:solidFill>
                <a:srgbClr val="F7964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xplosion 1 3"/>
          <p:cNvSpPr/>
          <p:nvPr/>
        </p:nvSpPr>
        <p:spPr>
          <a:xfrm>
            <a:off x="308948" y="386124"/>
            <a:ext cx="2746204" cy="2076492"/>
          </a:xfrm>
          <a:prstGeom prst="irregularSeal1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err="1" smtClean="0">
                <a:solidFill>
                  <a:schemeClr val="accent2">
                    <a:lumMod val="75000"/>
                  </a:schemeClr>
                </a:solidFill>
              </a:rPr>
              <a:t>ch</a:t>
            </a:r>
            <a:endParaRPr lang="en-US" sz="5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6625216" y="386124"/>
            <a:ext cx="2111144" cy="1767592"/>
          </a:xfrm>
          <a:prstGeom prst="wedgeEllipseCallou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accent6">
                    <a:lumMod val="75000"/>
                  </a:schemeClr>
                </a:solidFill>
              </a:rPr>
              <a:t>ff</a:t>
            </a:r>
            <a:endParaRPr lang="en-US" sz="5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Cloud Callout 5"/>
          <p:cNvSpPr/>
          <p:nvPr/>
        </p:nvSpPr>
        <p:spPr>
          <a:xfrm>
            <a:off x="308948" y="4376077"/>
            <a:ext cx="3243953" cy="1630304"/>
          </a:xfrm>
          <a:prstGeom prst="cloudCallou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err="1" smtClean="0">
                <a:solidFill>
                  <a:schemeClr val="accent4">
                    <a:lumMod val="75000"/>
                  </a:schemeClr>
                </a:solidFill>
              </a:rPr>
              <a:t>ll</a:t>
            </a:r>
            <a:endParaRPr lang="en-US" sz="50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6127466" y="3964211"/>
            <a:ext cx="2763368" cy="2265264"/>
          </a:xfrm>
          <a:prstGeom prst="star5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err="1" smtClean="0">
                <a:solidFill>
                  <a:schemeClr val="tx2">
                    <a:lumMod val="75000"/>
                  </a:schemeClr>
                </a:solidFill>
              </a:rPr>
              <a:t>dd</a:t>
            </a:r>
            <a:endParaRPr lang="en-US" sz="5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3964831" y="2153716"/>
            <a:ext cx="2162635" cy="1767592"/>
          </a:xfrm>
          <a:prstGeom prst="wedgeRoundRect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err="1" smtClean="0">
                <a:solidFill>
                  <a:schemeClr val="accent3">
                    <a:lumMod val="75000"/>
                  </a:schemeClr>
                </a:solidFill>
              </a:rPr>
              <a:t>th</a:t>
            </a:r>
            <a:endParaRPr lang="en-US" sz="50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304800"/>
            <a:ext cx="8534400" cy="2841625"/>
          </a:xfrm>
        </p:spPr>
        <p:txBody>
          <a:bodyPr/>
          <a:lstStyle/>
          <a:p>
            <a:r>
              <a:rPr lang="en-US" sz="11700" b="1">
                <a:latin typeface="Comic Sans MS" pitchFamily="-105" charset="0"/>
                <a:ea typeface="Arial" pitchFamily="-105" charset="0"/>
              </a:rPr>
              <a:t>Sut wyt ti?</a:t>
            </a:r>
          </a:p>
        </p:txBody>
      </p:sp>
      <p:pic>
        <p:nvPicPr>
          <p:cNvPr id="71682" name="Picture 4" descr="MPj0438634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3068638"/>
            <a:ext cx="6400800" cy="268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304800"/>
            <a:ext cx="8534400" cy="1900238"/>
          </a:xfrm>
        </p:spPr>
        <p:txBody>
          <a:bodyPr/>
          <a:lstStyle/>
          <a:p>
            <a:endParaRPr lang="en-US" sz="8000" dirty="0">
              <a:latin typeface="Comic Sans MS" pitchFamily="-105" charset="0"/>
              <a:ea typeface="Arial" pitchFamily="-105" charset="0"/>
            </a:endParaRPr>
          </a:p>
        </p:txBody>
      </p:sp>
      <p:pic>
        <p:nvPicPr>
          <p:cNvPr id="12292" name="Picture 4" descr="MCj0425782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8925" y="1621540"/>
            <a:ext cx="3627438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304800"/>
            <a:ext cx="8534400" cy="1900238"/>
          </a:xfrm>
        </p:spPr>
        <p:txBody>
          <a:bodyPr/>
          <a:lstStyle/>
          <a:p>
            <a:endParaRPr lang="en-US" sz="8000" dirty="0">
              <a:latin typeface="Comic Sans MS" pitchFamily="-105" charset="0"/>
              <a:ea typeface="Arial" pitchFamily="-105" charset="0"/>
            </a:endParaRPr>
          </a:p>
        </p:txBody>
      </p:sp>
      <p:pic>
        <p:nvPicPr>
          <p:cNvPr id="73730" name="Picture 5" descr="MCj0428075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1415848"/>
            <a:ext cx="403225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304800"/>
            <a:ext cx="8534400" cy="1900238"/>
          </a:xfrm>
        </p:spPr>
        <p:txBody>
          <a:bodyPr/>
          <a:lstStyle/>
          <a:p>
            <a:endParaRPr lang="en-US" sz="8000" dirty="0">
              <a:latin typeface="Comic Sans MS" pitchFamily="-105" charset="0"/>
              <a:ea typeface="Arial" pitchFamily="-105" charset="0"/>
            </a:endParaRPr>
          </a:p>
        </p:txBody>
      </p:sp>
      <p:pic>
        <p:nvPicPr>
          <p:cNvPr id="74754" name="Picture 4" descr="MCj0423816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4013" y="1418420"/>
            <a:ext cx="348932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304800"/>
            <a:ext cx="8534400" cy="1900238"/>
          </a:xfrm>
        </p:spPr>
        <p:txBody>
          <a:bodyPr/>
          <a:lstStyle/>
          <a:p>
            <a:endParaRPr lang="en-US" sz="11700" dirty="0">
              <a:latin typeface="Comic Sans MS" pitchFamily="-105" charset="0"/>
              <a:ea typeface="Arial" pitchFamily="-105" charset="0"/>
            </a:endParaRPr>
          </a:p>
        </p:txBody>
      </p:sp>
      <p:pic>
        <p:nvPicPr>
          <p:cNvPr id="77826" name="Picture 7" descr="MCj0423826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1302673"/>
            <a:ext cx="4103688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304800"/>
            <a:ext cx="8534400" cy="2841625"/>
          </a:xfrm>
        </p:spPr>
        <p:txBody>
          <a:bodyPr>
            <a:normAutofit fontScale="90000"/>
          </a:bodyPr>
          <a:lstStyle/>
          <a:p>
            <a:r>
              <a:rPr lang="en-US" sz="11700" b="1" dirty="0" smtClean="0">
                <a:latin typeface="Comic Sans MS" pitchFamily="-105" charset="0"/>
                <a:ea typeface="Arial" pitchFamily="-105" charset="0"/>
              </a:rPr>
              <a:t>Pa liw ydy </a:t>
            </a:r>
            <a:r>
              <a:rPr lang="en-US" sz="11700" b="1" dirty="0" err="1" smtClean="0">
                <a:latin typeface="Comic Sans MS" pitchFamily="-105" charset="0"/>
                <a:ea typeface="Arial" pitchFamily="-105" charset="0"/>
              </a:rPr>
              <a:t>hwn</a:t>
            </a:r>
            <a:r>
              <a:rPr lang="en-US" sz="11700" b="1" dirty="0" smtClean="0">
                <a:latin typeface="Comic Sans MS" pitchFamily="-105" charset="0"/>
                <a:ea typeface="Arial" pitchFamily="-105" charset="0"/>
              </a:rPr>
              <a:t>?</a:t>
            </a:r>
            <a:endParaRPr lang="en-US" sz="11700" b="1" dirty="0">
              <a:latin typeface="Comic Sans MS" pitchFamily="-105" charset="0"/>
              <a:ea typeface="Arial" pitchFamily="-105" charset="0"/>
            </a:endParaRPr>
          </a:p>
        </p:txBody>
      </p:sp>
      <p:pic>
        <p:nvPicPr>
          <p:cNvPr id="71682" name="Picture 4" descr="MPj0438634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3652115"/>
            <a:ext cx="6400800" cy="268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250825" y="836613"/>
            <a:ext cx="205105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r" eaLnBrk="1" hangingPunct="1"/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90115" name="Text Box 10"/>
          <p:cNvSpPr txBox="1">
            <a:spLocks noChangeArrowheads="1"/>
          </p:cNvSpPr>
          <p:nvPr/>
        </p:nvSpPr>
        <p:spPr bwMode="auto">
          <a:xfrm>
            <a:off x="7451725" y="1128713"/>
            <a:ext cx="12239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endParaRPr lang="en-US" b="1">
              <a:solidFill>
                <a:srgbClr val="990099"/>
              </a:solidFill>
              <a:latin typeface="Arial" pitchFamily="-105" charset="0"/>
            </a:endParaRPr>
          </a:p>
        </p:txBody>
      </p:sp>
      <p:sp>
        <p:nvSpPr>
          <p:cNvPr id="57349" name="Rectangle 12"/>
          <p:cNvSpPr>
            <a:spLocks noChangeArrowheads="1"/>
          </p:cNvSpPr>
          <p:nvPr/>
        </p:nvSpPr>
        <p:spPr bwMode="auto">
          <a:xfrm>
            <a:off x="6443663" y="115888"/>
            <a:ext cx="2700337" cy="7207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Arial" pitchFamily="-105" charset="0"/>
            </a:endParaRPr>
          </a:p>
        </p:txBody>
      </p:sp>
      <p:sp>
        <p:nvSpPr>
          <p:cNvPr id="210957" name="Text Box 13"/>
          <p:cNvSpPr txBox="1">
            <a:spLocks noChangeArrowheads="1"/>
          </p:cNvSpPr>
          <p:nvPr/>
        </p:nvSpPr>
        <p:spPr bwMode="auto">
          <a:xfrm>
            <a:off x="6659563" y="188913"/>
            <a:ext cx="24114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r>
              <a:rPr lang="en-GB" sz="3600" b="1">
                <a:solidFill>
                  <a:srgbClr val="9900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Lliwiau</a:t>
            </a:r>
            <a:endParaRPr lang="en-GB" sz="3600">
              <a:solidFill>
                <a:srgbClr val="990099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pic>
        <p:nvPicPr>
          <p:cNvPr id="90118" name="Picture 14" descr="3266307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0"/>
            <a:ext cx="1627188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9" name="Pictur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6350" y="1128713"/>
            <a:ext cx="2137450" cy="4723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0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250825" y="836613"/>
            <a:ext cx="205105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r" eaLnBrk="1" hangingPunct="1"/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91139" name="Text Box 10"/>
          <p:cNvSpPr txBox="1">
            <a:spLocks noChangeArrowheads="1"/>
          </p:cNvSpPr>
          <p:nvPr/>
        </p:nvSpPr>
        <p:spPr bwMode="auto">
          <a:xfrm>
            <a:off x="7451725" y="1128713"/>
            <a:ext cx="12239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endParaRPr lang="en-US" b="1">
              <a:solidFill>
                <a:srgbClr val="990099"/>
              </a:solidFill>
              <a:latin typeface="Arial" pitchFamily="-105" charset="0"/>
            </a:endParaRPr>
          </a:p>
        </p:txBody>
      </p:sp>
      <p:sp>
        <p:nvSpPr>
          <p:cNvPr id="58373" name="Rectangle 12"/>
          <p:cNvSpPr>
            <a:spLocks noChangeArrowheads="1"/>
          </p:cNvSpPr>
          <p:nvPr/>
        </p:nvSpPr>
        <p:spPr bwMode="auto">
          <a:xfrm>
            <a:off x="6443663" y="115888"/>
            <a:ext cx="2700337" cy="7207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Arial" pitchFamily="-105" charset="0"/>
            </a:endParaRPr>
          </a:p>
        </p:txBody>
      </p:sp>
      <p:sp>
        <p:nvSpPr>
          <p:cNvPr id="210957" name="Text Box 13"/>
          <p:cNvSpPr txBox="1">
            <a:spLocks noChangeArrowheads="1"/>
          </p:cNvSpPr>
          <p:nvPr/>
        </p:nvSpPr>
        <p:spPr bwMode="auto">
          <a:xfrm>
            <a:off x="6659563" y="188913"/>
            <a:ext cx="24114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r>
              <a:rPr lang="en-GB" sz="3600" b="1">
                <a:solidFill>
                  <a:srgbClr val="9900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Lliwiau</a:t>
            </a:r>
            <a:endParaRPr lang="en-GB" sz="3600">
              <a:solidFill>
                <a:srgbClr val="990099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pic>
        <p:nvPicPr>
          <p:cNvPr id="91142" name="Picture 14" descr="3266307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0"/>
            <a:ext cx="1627188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43" name="Pictur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73350" y="1020763"/>
            <a:ext cx="3360738" cy="476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0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10"/>
          <p:cNvSpPr txBox="1">
            <a:spLocks noChangeArrowheads="1"/>
          </p:cNvSpPr>
          <p:nvPr/>
        </p:nvSpPr>
        <p:spPr bwMode="auto">
          <a:xfrm>
            <a:off x="7451725" y="1128713"/>
            <a:ext cx="12239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endParaRPr lang="en-US" b="1">
              <a:solidFill>
                <a:srgbClr val="990099"/>
              </a:solidFill>
              <a:latin typeface="Arial" pitchFamily="-105" charset="0"/>
            </a:endParaRPr>
          </a:p>
        </p:txBody>
      </p:sp>
      <p:sp>
        <p:nvSpPr>
          <p:cNvPr id="59396" name="Rectangle 12"/>
          <p:cNvSpPr>
            <a:spLocks noChangeArrowheads="1"/>
          </p:cNvSpPr>
          <p:nvPr/>
        </p:nvSpPr>
        <p:spPr bwMode="auto">
          <a:xfrm>
            <a:off x="6443663" y="115888"/>
            <a:ext cx="2700337" cy="7207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Arial" pitchFamily="-105" charset="0"/>
            </a:endParaRPr>
          </a:p>
        </p:txBody>
      </p:sp>
      <p:sp>
        <p:nvSpPr>
          <p:cNvPr id="211981" name="Text Box 13"/>
          <p:cNvSpPr txBox="1">
            <a:spLocks noChangeArrowheads="1"/>
          </p:cNvSpPr>
          <p:nvPr/>
        </p:nvSpPr>
        <p:spPr bwMode="auto">
          <a:xfrm>
            <a:off x="6659563" y="188913"/>
            <a:ext cx="24114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r>
              <a:rPr lang="en-GB" sz="3600" b="1">
                <a:solidFill>
                  <a:srgbClr val="9900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Lliwiau</a:t>
            </a:r>
            <a:endParaRPr lang="en-GB" sz="3600">
              <a:solidFill>
                <a:srgbClr val="990099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pic>
        <p:nvPicPr>
          <p:cNvPr id="93189" name="Picture 14" descr="3266307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0"/>
            <a:ext cx="1627188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90" name="Pictur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5725" y="12319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ext Box 10"/>
          <p:cNvSpPr txBox="1">
            <a:spLocks noChangeArrowheads="1"/>
          </p:cNvSpPr>
          <p:nvPr/>
        </p:nvSpPr>
        <p:spPr bwMode="auto">
          <a:xfrm>
            <a:off x="7451725" y="1128713"/>
            <a:ext cx="12239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endParaRPr lang="en-US" b="1">
              <a:solidFill>
                <a:srgbClr val="990099"/>
              </a:solidFill>
              <a:latin typeface="Arial" pitchFamily="-105" charset="0"/>
            </a:endParaRPr>
          </a:p>
        </p:txBody>
      </p:sp>
      <p:sp>
        <p:nvSpPr>
          <p:cNvPr id="60420" name="Rectangle 12"/>
          <p:cNvSpPr>
            <a:spLocks noChangeArrowheads="1"/>
          </p:cNvSpPr>
          <p:nvPr/>
        </p:nvSpPr>
        <p:spPr bwMode="auto">
          <a:xfrm>
            <a:off x="6443663" y="115888"/>
            <a:ext cx="2700337" cy="7207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Arial" pitchFamily="-105" charset="0"/>
            </a:endParaRPr>
          </a:p>
        </p:txBody>
      </p:sp>
      <p:sp>
        <p:nvSpPr>
          <p:cNvPr id="211981" name="Text Box 13"/>
          <p:cNvSpPr txBox="1">
            <a:spLocks noChangeArrowheads="1"/>
          </p:cNvSpPr>
          <p:nvPr/>
        </p:nvSpPr>
        <p:spPr bwMode="auto">
          <a:xfrm>
            <a:off x="6659563" y="188913"/>
            <a:ext cx="24114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r>
              <a:rPr lang="en-GB" sz="3600" b="1">
                <a:solidFill>
                  <a:srgbClr val="9900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Lliwiau</a:t>
            </a:r>
            <a:endParaRPr lang="en-GB" sz="3600">
              <a:solidFill>
                <a:srgbClr val="990099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pic>
        <p:nvPicPr>
          <p:cNvPr id="94213" name="Picture 14" descr="3266307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0"/>
            <a:ext cx="1627188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1100138"/>
            <a:ext cx="2354263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 Box 10"/>
          <p:cNvSpPr txBox="1">
            <a:spLocks noChangeArrowheads="1"/>
          </p:cNvSpPr>
          <p:nvPr/>
        </p:nvSpPr>
        <p:spPr bwMode="auto">
          <a:xfrm>
            <a:off x="7451725" y="1128713"/>
            <a:ext cx="12239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endParaRPr lang="en-US" b="1">
              <a:solidFill>
                <a:srgbClr val="990099"/>
              </a:solidFill>
              <a:latin typeface="Arial" pitchFamily="-105" charset="0"/>
            </a:endParaRPr>
          </a:p>
        </p:txBody>
      </p:sp>
      <p:sp>
        <p:nvSpPr>
          <p:cNvPr id="61444" name="Rectangle 12"/>
          <p:cNvSpPr>
            <a:spLocks noChangeArrowheads="1"/>
          </p:cNvSpPr>
          <p:nvPr/>
        </p:nvSpPr>
        <p:spPr bwMode="auto">
          <a:xfrm>
            <a:off x="6443663" y="115888"/>
            <a:ext cx="2700337" cy="7207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eaLnBrk="1" hangingPunct="1"/>
            <a:endParaRPr lang="en-US">
              <a:solidFill>
                <a:srgbClr val="000000"/>
              </a:solidFill>
              <a:latin typeface="Arial" pitchFamily="-105" charset="0"/>
            </a:endParaRPr>
          </a:p>
        </p:txBody>
      </p:sp>
      <p:sp>
        <p:nvSpPr>
          <p:cNvPr id="208909" name="Text Box 13"/>
          <p:cNvSpPr txBox="1">
            <a:spLocks noChangeArrowheads="1"/>
          </p:cNvSpPr>
          <p:nvPr/>
        </p:nvSpPr>
        <p:spPr bwMode="auto">
          <a:xfrm>
            <a:off x="6659563" y="188913"/>
            <a:ext cx="24114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r>
              <a:rPr lang="en-GB" sz="3600" b="1">
                <a:solidFill>
                  <a:srgbClr val="9900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Lliwiau</a:t>
            </a:r>
            <a:endParaRPr lang="en-GB" sz="3600">
              <a:solidFill>
                <a:srgbClr val="990099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pic>
        <p:nvPicPr>
          <p:cNvPr id="95237" name="Picture 14" descr="3266307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0"/>
            <a:ext cx="1627188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8" name="Pictur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1493838"/>
            <a:ext cx="4973638" cy="373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250825" y="836613"/>
            <a:ext cx="205105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r" eaLnBrk="1" hangingPunct="1"/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96259" name="Text Box 10"/>
          <p:cNvSpPr txBox="1">
            <a:spLocks noChangeArrowheads="1"/>
          </p:cNvSpPr>
          <p:nvPr/>
        </p:nvSpPr>
        <p:spPr bwMode="auto">
          <a:xfrm>
            <a:off x="7451725" y="1128713"/>
            <a:ext cx="12239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endParaRPr lang="en-US" b="1">
              <a:solidFill>
                <a:srgbClr val="990099"/>
              </a:solidFill>
              <a:latin typeface="Arial" pitchFamily="-105" charset="0"/>
            </a:endParaRPr>
          </a:p>
        </p:txBody>
      </p:sp>
      <p:sp>
        <p:nvSpPr>
          <p:cNvPr id="62469" name="Rectangle 12"/>
          <p:cNvSpPr>
            <a:spLocks noChangeArrowheads="1"/>
          </p:cNvSpPr>
          <p:nvPr/>
        </p:nvSpPr>
        <p:spPr bwMode="auto">
          <a:xfrm>
            <a:off x="6443663" y="115888"/>
            <a:ext cx="2700337" cy="7207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Arial" pitchFamily="-105" charset="0"/>
            </a:endParaRPr>
          </a:p>
        </p:txBody>
      </p:sp>
      <p:sp>
        <p:nvSpPr>
          <p:cNvPr id="210957" name="Text Box 13"/>
          <p:cNvSpPr txBox="1">
            <a:spLocks noChangeArrowheads="1"/>
          </p:cNvSpPr>
          <p:nvPr/>
        </p:nvSpPr>
        <p:spPr bwMode="auto">
          <a:xfrm>
            <a:off x="6659563" y="188913"/>
            <a:ext cx="24114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r>
              <a:rPr lang="en-GB" sz="3600" b="1">
                <a:solidFill>
                  <a:srgbClr val="9900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Lliwiau</a:t>
            </a:r>
            <a:endParaRPr lang="en-GB" sz="3600">
              <a:solidFill>
                <a:srgbClr val="990099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pic>
        <p:nvPicPr>
          <p:cNvPr id="96262" name="Picture 14" descr="3266307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0"/>
            <a:ext cx="1627188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63" name="Picture 18" descr="Balloons-aj Clip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43953" y="1910209"/>
            <a:ext cx="2036072" cy="400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0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ext Box 10"/>
          <p:cNvSpPr txBox="1">
            <a:spLocks noChangeArrowheads="1"/>
          </p:cNvSpPr>
          <p:nvPr/>
        </p:nvSpPr>
        <p:spPr bwMode="auto">
          <a:xfrm>
            <a:off x="7451725" y="1128713"/>
            <a:ext cx="12239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endParaRPr lang="en-US" b="1">
              <a:solidFill>
                <a:srgbClr val="990099"/>
              </a:solidFill>
              <a:latin typeface="Arial" pitchFamily="-105" charset="0"/>
            </a:endParaRPr>
          </a:p>
        </p:txBody>
      </p:sp>
      <p:sp>
        <p:nvSpPr>
          <p:cNvPr id="63492" name="Rectangle 12"/>
          <p:cNvSpPr>
            <a:spLocks noChangeArrowheads="1"/>
          </p:cNvSpPr>
          <p:nvPr/>
        </p:nvSpPr>
        <p:spPr bwMode="auto">
          <a:xfrm>
            <a:off x="6443663" y="115888"/>
            <a:ext cx="2700337" cy="7207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Arial" pitchFamily="-105" charset="0"/>
            </a:endParaRPr>
          </a:p>
        </p:txBody>
      </p:sp>
      <p:sp>
        <p:nvSpPr>
          <p:cNvPr id="216077" name="Text Box 13"/>
          <p:cNvSpPr txBox="1">
            <a:spLocks noChangeArrowheads="1"/>
          </p:cNvSpPr>
          <p:nvPr/>
        </p:nvSpPr>
        <p:spPr bwMode="auto">
          <a:xfrm>
            <a:off x="6659563" y="188913"/>
            <a:ext cx="24114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r>
              <a:rPr lang="en-GB" sz="3600" b="1">
                <a:solidFill>
                  <a:srgbClr val="9900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Lliwiau</a:t>
            </a:r>
            <a:endParaRPr lang="en-GB" sz="3600">
              <a:solidFill>
                <a:srgbClr val="990099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pic>
        <p:nvPicPr>
          <p:cNvPr id="97285" name="Picture 14" descr="3266307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0"/>
            <a:ext cx="1627188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purp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71351">
            <a:off x="2210493" y="1700651"/>
            <a:ext cx="3568784" cy="3568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6" name="Text Box 4"/>
          <p:cNvSpPr txBox="1">
            <a:spLocks noChangeArrowheads="1"/>
          </p:cNvSpPr>
          <p:nvPr/>
        </p:nvSpPr>
        <p:spPr bwMode="auto">
          <a:xfrm>
            <a:off x="250825" y="836613"/>
            <a:ext cx="205105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r" eaLnBrk="1" hangingPunct="1"/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212997" name="Rectangle 5"/>
          <p:cNvSpPr>
            <a:spLocks noChangeArrowheads="1"/>
          </p:cNvSpPr>
          <p:nvPr/>
        </p:nvSpPr>
        <p:spPr bwMode="auto">
          <a:xfrm>
            <a:off x="179388" y="5013325"/>
            <a:ext cx="87852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1" hangingPunct="1"/>
            <a:endParaRPr lang="en-GB" sz="4000" dirty="0">
              <a:solidFill>
                <a:schemeClr val="accent2"/>
              </a:solidFill>
            </a:endParaRPr>
          </a:p>
        </p:txBody>
      </p:sp>
      <p:sp>
        <p:nvSpPr>
          <p:cNvPr id="98307" name="Text Box 10"/>
          <p:cNvSpPr txBox="1">
            <a:spLocks noChangeArrowheads="1"/>
          </p:cNvSpPr>
          <p:nvPr/>
        </p:nvSpPr>
        <p:spPr bwMode="auto">
          <a:xfrm>
            <a:off x="7451725" y="1128713"/>
            <a:ext cx="12239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endParaRPr lang="en-US" b="1">
              <a:solidFill>
                <a:srgbClr val="990099"/>
              </a:solidFill>
              <a:latin typeface="Arial" pitchFamily="-105" charset="0"/>
            </a:endParaRPr>
          </a:p>
        </p:txBody>
      </p:sp>
      <p:sp>
        <p:nvSpPr>
          <p:cNvPr id="64517" name="Rectangle 12"/>
          <p:cNvSpPr>
            <a:spLocks noChangeArrowheads="1"/>
          </p:cNvSpPr>
          <p:nvPr/>
        </p:nvSpPr>
        <p:spPr bwMode="auto">
          <a:xfrm>
            <a:off x="6443663" y="115888"/>
            <a:ext cx="2700337" cy="7207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Arial" pitchFamily="-105" charset="0"/>
            </a:endParaRPr>
          </a:p>
        </p:txBody>
      </p:sp>
      <p:sp>
        <p:nvSpPr>
          <p:cNvPr id="213005" name="Text Box 13"/>
          <p:cNvSpPr txBox="1">
            <a:spLocks noChangeArrowheads="1"/>
          </p:cNvSpPr>
          <p:nvPr/>
        </p:nvSpPr>
        <p:spPr bwMode="auto">
          <a:xfrm>
            <a:off x="6659563" y="188913"/>
            <a:ext cx="24114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r>
              <a:rPr lang="en-GB" sz="3600" b="1">
                <a:solidFill>
                  <a:srgbClr val="9900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Lliwiau</a:t>
            </a:r>
            <a:endParaRPr lang="en-GB" sz="3600">
              <a:solidFill>
                <a:srgbClr val="990099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pic>
        <p:nvPicPr>
          <p:cNvPr id="98310" name="Picture 14" descr="3266307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0"/>
            <a:ext cx="1627188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gre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5592" y="1557337"/>
            <a:ext cx="4467693" cy="44676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6" grpId="0"/>
      <p:bldP spid="21299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6394450"/>
          </a:xfrm>
        </p:spPr>
        <p:txBody>
          <a:bodyPr/>
          <a:lstStyle/>
          <a:p>
            <a:pPr eaLnBrk="1" hangingPunct="1"/>
            <a:r>
              <a:rPr lang="en-GB" sz="12900">
                <a:latin typeface="Comic Sans MS" pitchFamily="-105" charset="0"/>
              </a:rPr>
              <a:t>Sut mae’r tywydd heddiw?</a:t>
            </a:r>
            <a:endParaRPr lang="en-US" sz="12900">
              <a:latin typeface="Comic Sans MS" pitchFamily="-105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6000" dirty="0">
              <a:latin typeface="Comic Sans MS" pitchFamily="-105" charset="0"/>
            </a:endParaRPr>
          </a:p>
        </p:txBody>
      </p:sp>
      <p:pic>
        <p:nvPicPr>
          <p:cNvPr id="3076" name="Picture 4" descr="MCj0406172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1484313"/>
            <a:ext cx="47942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6000" dirty="0">
              <a:latin typeface="Comic Sans MS" pitchFamily="-105" charset="0"/>
            </a:endParaRPr>
          </a:p>
        </p:txBody>
      </p:sp>
      <p:pic>
        <p:nvPicPr>
          <p:cNvPr id="7173" name="Picture 5" descr="MCj0432588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1125538"/>
            <a:ext cx="4824412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6000" dirty="0">
              <a:latin typeface="Comic Sans MS" pitchFamily="-105" charset="0"/>
            </a:endParaRPr>
          </a:p>
        </p:txBody>
      </p:sp>
      <p:pic>
        <p:nvPicPr>
          <p:cNvPr id="9223" name="Picture 7" descr="MCj0404015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1263" y="1700213"/>
            <a:ext cx="4308475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6000" dirty="0">
              <a:latin typeface="Comic Sans MS" pitchFamily="-105" charset="0"/>
            </a:endParaRPr>
          </a:p>
        </p:txBody>
      </p:sp>
      <p:pic>
        <p:nvPicPr>
          <p:cNvPr id="10247" name="Picture 7" descr="MCSO01018_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1700213"/>
            <a:ext cx="4608512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6000" dirty="0">
              <a:latin typeface="Comic Sans MS" pitchFamily="-105" charset="0"/>
            </a:endParaRPr>
          </a:p>
        </p:txBody>
      </p:sp>
      <p:pic>
        <p:nvPicPr>
          <p:cNvPr id="11269" name="Picture 5" descr="MCj0366866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700213"/>
            <a:ext cx="5327650" cy="412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6000" dirty="0">
              <a:latin typeface="Comic Sans MS" pitchFamily="-105" charset="0"/>
            </a:endParaRPr>
          </a:p>
        </p:txBody>
      </p:sp>
      <p:pic>
        <p:nvPicPr>
          <p:cNvPr id="12294" name="Picture 6" descr="MPj0399623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628775"/>
            <a:ext cx="5472113" cy="437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6000" dirty="0">
              <a:latin typeface="Comic Sans MS" pitchFamily="-105" charset="0"/>
            </a:endParaRPr>
          </a:p>
        </p:txBody>
      </p:sp>
      <p:pic>
        <p:nvPicPr>
          <p:cNvPr id="13317" name="Picture 5" descr="MCj0366872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1700213"/>
            <a:ext cx="4465637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88913"/>
            <a:ext cx="9144000" cy="2808287"/>
          </a:xfrm>
        </p:spPr>
        <p:txBody>
          <a:bodyPr/>
          <a:lstStyle/>
          <a:p>
            <a:pPr eaLnBrk="1" hangingPunct="1"/>
            <a:r>
              <a:rPr lang="en-GB" sz="11700" dirty="0" smtClean="0">
                <a:latin typeface="Comic Sans MS" pitchFamily="-105" charset="0"/>
              </a:rPr>
              <a:t>Ydy </a:t>
            </a:r>
            <a:r>
              <a:rPr lang="en-GB" sz="11700" dirty="0">
                <a:latin typeface="Comic Sans MS" pitchFamily="-105" charset="0"/>
              </a:rPr>
              <a:t>hi’n …?</a:t>
            </a:r>
            <a:endParaRPr lang="en-US" sz="11700" dirty="0">
              <a:latin typeface="Comic Sans MS" pitchFamily="-105" charset="0"/>
            </a:endParaRPr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005263"/>
            <a:ext cx="9144000" cy="1752600"/>
          </a:xfrm>
        </p:spPr>
        <p:txBody>
          <a:bodyPr>
            <a:normAutofit fontScale="77500" lnSpcReduction="20000"/>
          </a:bodyPr>
          <a:lstStyle/>
          <a:p>
            <a:pPr algn="l" eaLnBrk="1" hangingPunct="1"/>
            <a:r>
              <a:rPr lang="en-GB" sz="7200" dirty="0" smtClean="0">
                <a:solidFill>
                  <a:srgbClr val="FF3300"/>
                </a:solidFill>
                <a:latin typeface="Comic Sans MS" pitchFamily="-105" charset="0"/>
              </a:rPr>
              <a:t>	Ydy </a:t>
            </a:r>
            <a:r>
              <a:rPr lang="en-GB" sz="7200" dirty="0" err="1">
                <a:solidFill>
                  <a:srgbClr val="FF3300"/>
                </a:solidFill>
                <a:latin typeface="Comic Sans MS" pitchFamily="-105" charset="0"/>
                <a:sym typeface="Wingdings" pitchFamily="-105" charset="2"/>
              </a:rPr>
              <a:t></a:t>
            </a:r>
            <a:endParaRPr lang="en-GB" sz="7200" dirty="0" smtClean="0">
              <a:solidFill>
                <a:srgbClr val="FF3300"/>
              </a:solidFill>
              <a:latin typeface="Comic Sans MS" pitchFamily="-105" charset="0"/>
              <a:sym typeface="Wingdings" pitchFamily="-105" charset="2"/>
            </a:endParaRPr>
          </a:p>
          <a:p>
            <a:pPr algn="l" eaLnBrk="1" hangingPunct="1"/>
            <a:r>
              <a:rPr lang="en-GB" sz="7200" dirty="0" smtClean="0">
                <a:solidFill>
                  <a:srgbClr val="FF3300"/>
                </a:solidFill>
                <a:latin typeface="Comic Sans MS" pitchFamily="-105" charset="0"/>
                <a:sym typeface="Wingdings" pitchFamily="-105" charset="2"/>
              </a:rPr>
              <a:t>	Nac ydy </a:t>
            </a:r>
            <a:r>
              <a:rPr lang="en-GB" sz="7200" dirty="0" err="1">
                <a:solidFill>
                  <a:srgbClr val="FF3300"/>
                </a:solidFill>
                <a:latin typeface="Comic Sans MS" pitchFamily="-105" charset="0"/>
                <a:sym typeface="Wingdings" pitchFamily="-105" charset="2"/>
              </a:rPr>
              <a:t></a:t>
            </a:r>
            <a:endParaRPr lang="en-GB" sz="7200" dirty="0">
              <a:solidFill>
                <a:srgbClr val="FF3300"/>
              </a:solidFill>
              <a:latin typeface="Comic Sans MS" pitchFamily="-105" charset="0"/>
              <a:sym typeface="Wingdings" pitchFamily="-105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4"/>
          <p:cNvSpPr txBox="1">
            <a:spLocks noChangeArrowheads="1"/>
          </p:cNvSpPr>
          <p:nvPr/>
        </p:nvSpPr>
        <p:spPr bwMode="auto">
          <a:xfrm>
            <a:off x="395288" y="404813"/>
            <a:ext cx="8351837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Comic Sans MS" pitchFamily="-105" charset="0"/>
              </a:rPr>
              <a:t>Dydd Llun</a:t>
            </a:r>
            <a:r>
              <a:rPr lang="en-GB" sz="4000">
                <a:latin typeface="Comic Sans MS" pitchFamily="-105" charset="0"/>
              </a:rPr>
              <a:t>                 </a:t>
            </a:r>
            <a:r>
              <a:rPr lang="en-GB" sz="4000">
                <a:solidFill>
                  <a:srgbClr val="FF3300"/>
                </a:solidFill>
                <a:latin typeface="Comic Sans MS" pitchFamily="-105" charset="0"/>
              </a:rPr>
              <a:t>Monday</a:t>
            </a:r>
          </a:p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Comic Sans MS" pitchFamily="-105" charset="0"/>
              </a:rPr>
              <a:t>Dydd Mawrth</a:t>
            </a:r>
            <a:r>
              <a:rPr lang="en-GB" sz="4000">
                <a:latin typeface="Comic Sans MS" pitchFamily="-105" charset="0"/>
              </a:rPr>
              <a:t>           </a:t>
            </a:r>
            <a:r>
              <a:rPr lang="en-GB" sz="4000">
                <a:solidFill>
                  <a:srgbClr val="FF3300"/>
                </a:solidFill>
                <a:latin typeface="Comic Sans MS" pitchFamily="-105" charset="0"/>
              </a:rPr>
              <a:t>Tuesday</a:t>
            </a:r>
          </a:p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Comic Sans MS" pitchFamily="-105" charset="0"/>
              </a:rPr>
              <a:t>Dydd Mercher</a:t>
            </a:r>
            <a:r>
              <a:rPr lang="en-GB" sz="4000">
                <a:latin typeface="Comic Sans MS" pitchFamily="-105" charset="0"/>
              </a:rPr>
              <a:t>          </a:t>
            </a:r>
            <a:r>
              <a:rPr lang="en-GB" sz="4000">
                <a:solidFill>
                  <a:srgbClr val="FF3300"/>
                </a:solidFill>
                <a:latin typeface="Comic Sans MS" pitchFamily="-105" charset="0"/>
              </a:rPr>
              <a:t>Wednesday</a:t>
            </a:r>
          </a:p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Comic Sans MS" pitchFamily="-105" charset="0"/>
              </a:rPr>
              <a:t>Dydd Iau</a:t>
            </a:r>
            <a:r>
              <a:rPr lang="en-GB" sz="4000">
                <a:latin typeface="Comic Sans MS" pitchFamily="-105" charset="0"/>
              </a:rPr>
              <a:t>                  </a:t>
            </a:r>
            <a:r>
              <a:rPr lang="en-GB" sz="4000">
                <a:solidFill>
                  <a:srgbClr val="FF3300"/>
                </a:solidFill>
                <a:latin typeface="Comic Sans MS" pitchFamily="-105" charset="0"/>
              </a:rPr>
              <a:t>Thursday</a:t>
            </a:r>
          </a:p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Comic Sans MS" pitchFamily="-105" charset="0"/>
              </a:rPr>
              <a:t>Dydd Gwener</a:t>
            </a:r>
            <a:r>
              <a:rPr lang="en-GB" sz="4000">
                <a:latin typeface="Comic Sans MS" pitchFamily="-105" charset="0"/>
              </a:rPr>
              <a:t>            </a:t>
            </a:r>
            <a:r>
              <a:rPr lang="en-GB" sz="4000">
                <a:solidFill>
                  <a:srgbClr val="FF3300"/>
                </a:solidFill>
                <a:latin typeface="Comic Sans MS" pitchFamily="-105" charset="0"/>
              </a:rPr>
              <a:t>Friday</a:t>
            </a:r>
          </a:p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Comic Sans MS" pitchFamily="-105" charset="0"/>
              </a:rPr>
              <a:t>Dydd Sadwrn</a:t>
            </a:r>
            <a:r>
              <a:rPr lang="en-GB" sz="4000">
                <a:latin typeface="Comic Sans MS" pitchFamily="-105" charset="0"/>
              </a:rPr>
              <a:t>            </a:t>
            </a:r>
            <a:r>
              <a:rPr lang="en-GB" sz="4000">
                <a:solidFill>
                  <a:srgbClr val="FF3300"/>
                </a:solidFill>
                <a:latin typeface="Comic Sans MS" pitchFamily="-105" charset="0"/>
              </a:rPr>
              <a:t>Saturday</a:t>
            </a:r>
          </a:p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Comic Sans MS" pitchFamily="-105" charset="0"/>
              </a:rPr>
              <a:t>Dydd Sul</a:t>
            </a:r>
            <a:r>
              <a:rPr lang="en-GB" sz="4000">
                <a:latin typeface="Comic Sans MS" pitchFamily="-105" charset="0"/>
              </a:rPr>
              <a:t>                   </a:t>
            </a:r>
            <a:r>
              <a:rPr lang="en-GB" sz="4000">
                <a:solidFill>
                  <a:srgbClr val="FF3300"/>
                </a:solidFill>
                <a:latin typeface="Comic Sans MS" pitchFamily="-105" charset="0"/>
              </a:rPr>
              <a:t>Sunday</a:t>
            </a:r>
            <a:endParaRPr lang="en-US" sz="4000">
              <a:solidFill>
                <a:srgbClr val="FF3300"/>
              </a:solidFill>
              <a:latin typeface="Comic Sans MS" pitchFamily="-105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ChangeArrowheads="1"/>
          </p:cNvSpPr>
          <p:nvPr/>
        </p:nvSpPr>
        <p:spPr bwMode="auto">
          <a:xfrm>
            <a:off x="0" y="6092825"/>
            <a:ext cx="9144000" cy="431800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eaLnBrk="1" hangingPunct="1"/>
            <a:endParaRPr lang="en-US" sz="2400">
              <a:latin typeface="Comic Sans MS" pitchFamily="-105" charset="0"/>
              <a:ea typeface="Arial" pitchFamily="-105" charset="0"/>
              <a:cs typeface="Arial" pitchFamily="-105" charset="0"/>
            </a:endParaRPr>
          </a:p>
        </p:txBody>
      </p:sp>
      <p:sp>
        <p:nvSpPr>
          <p:cNvPr id="236547" name="Rectangle 3"/>
          <p:cNvSpPr>
            <a:spLocks noChangeArrowheads="1"/>
          </p:cNvSpPr>
          <p:nvPr/>
        </p:nvSpPr>
        <p:spPr bwMode="auto">
          <a:xfrm>
            <a:off x="0" y="765175"/>
            <a:ext cx="2555875" cy="792163"/>
          </a:xfrm>
          <a:prstGeom prst="rect">
            <a:avLst/>
          </a:prstGeom>
          <a:solidFill>
            <a:srgbClr val="CC0000"/>
          </a:solidFill>
          <a:ln>
            <a:noFill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eaLnBrk="1" hangingPunct="1"/>
            <a:endParaRPr lang="en-GB" sz="2400">
              <a:latin typeface="Comic Sans MS" pitchFamily="-105" charset="0"/>
              <a:ea typeface="Arial" pitchFamily="-105" charset="0"/>
              <a:cs typeface="Arial" pitchFamily="-105" charset="0"/>
            </a:endParaRPr>
          </a:p>
        </p:txBody>
      </p:sp>
      <p:sp>
        <p:nvSpPr>
          <p:cNvPr id="236548" name="Text Box 4"/>
          <p:cNvSpPr txBox="1">
            <a:spLocks noChangeArrowheads="1"/>
          </p:cNvSpPr>
          <p:nvPr/>
        </p:nvSpPr>
        <p:spPr bwMode="auto">
          <a:xfrm>
            <a:off x="250825" y="836613"/>
            <a:ext cx="20510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r" eaLnBrk="1" hangingPunct="1"/>
            <a:r>
              <a:rPr lang="en-GB" sz="3600" b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Comic Sans MS" pitchFamily="-105" charset="0"/>
                <a:ea typeface="Arial" pitchFamily="-105" charset="0"/>
                <a:cs typeface="Arial" pitchFamily="-105" charset="0"/>
              </a:rPr>
              <a:t>GEIRFA</a:t>
            </a:r>
            <a:endParaRPr lang="en-GB" sz="3600">
              <a:solidFill>
                <a:schemeClr val="bg1"/>
              </a:solidFill>
              <a:latin typeface="Comic Sans MS" pitchFamily="-105" charset="0"/>
              <a:ea typeface="Arial" pitchFamily="-105" charset="0"/>
              <a:cs typeface="Arial" pitchFamily="-105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7956550" y="5589588"/>
            <a:ext cx="936625" cy="1123950"/>
            <a:chOff x="115851960" y="108738060"/>
            <a:chExt cx="1230122" cy="1188000"/>
          </a:xfrm>
        </p:grpSpPr>
        <p:pic>
          <p:nvPicPr>
            <p:cNvPr id="35855" name="Picture 7" descr="1194984651288787994right_hand_print_benji_p_0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20995830" flipH="1">
              <a:off x="115851960" y="108738060"/>
              <a:ext cx="1230122" cy="118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56" name="Picture 8" descr="1194984651288787994right_hand_print_benji_p_0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21592790" flipH="1">
              <a:off x="116083438" y="109386892"/>
              <a:ext cx="522711" cy="504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6553" name="Rectangle 9"/>
          <p:cNvSpPr>
            <a:spLocks noChangeArrowheads="1"/>
          </p:cNvSpPr>
          <p:nvPr/>
        </p:nvSpPr>
        <p:spPr bwMode="auto">
          <a:xfrm>
            <a:off x="7308850" y="1052513"/>
            <a:ext cx="1835150" cy="5048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eaLnBrk="1" hangingPunct="1"/>
            <a:endParaRPr lang="en-GB" sz="2400">
              <a:latin typeface="Comic Sans MS" pitchFamily="-105" charset="0"/>
              <a:ea typeface="Arial" pitchFamily="-105" charset="0"/>
              <a:cs typeface="Arial" pitchFamily="-105" charset="0"/>
            </a:endParaRPr>
          </a:p>
        </p:txBody>
      </p:sp>
      <p:sp>
        <p:nvSpPr>
          <p:cNvPr id="35846" name="Text Box 10"/>
          <p:cNvSpPr txBox="1">
            <a:spLocks noChangeArrowheads="1"/>
          </p:cNvSpPr>
          <p:nvPr/>
        </p:nvSpPr>
        <p:spPr bwMode="auto">
          <a:xfrm>
            <a:off x="7451725" y="1128713"/>
            <a:ext cx="12239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r>
              <a:rPr lang="en-GB" sz="2200" b="1">
                <a:solidFill>
                  <a:srgbClr val="990099"/>
                </a:solidFill>
                <a:latin typeface="Comic Sans MS" pitchFamily="-105" charset="0"/>
                <a:ea typeface="Arial" pitchFamily="-105" charset="0"/>
                <a:cs typeface="Arial" pitchFamily="-105" charset="0"/>
              </a:rPr>
              <a:t>Cam 1</a:t>
            </a:r>
            <a:endParaRPr lang="en-GB">
              <a:solidFill>
                <a:srgbClr val="990099"/>
              </a:solidFill>
              <a:latin typeface="Comic Sans MS" pitchFamily="-105" charset="0"/>
              <a:ea typeface="Arial" pitchFamily="-105" charset="0"/>
              <a:cs typeface="Arial" pitchFamily="-105" charset="0"/>
            </a:endParaRPr>
          </a:p>
        </p:txBody>
      </p:sp>
      <p:pic>
        <p:nvPicPr>
          <p:cNvPr id="35847" name="Picture 11" descr="transparentccc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1700213"/>
            <a:ext cx="97155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6556" name="Rectangle 12"/>
          <p:cNvSpPr>
            <a:spLocks noChangeArrowheads="1"/>
          </p:cNvSpPr>
          <p:nvPr/>
        </p:nvSpPr>
        <p:spPr bwMode="auto">
          <a:xfrm>
            <a:off x="5364163" y="115888"/>
            <a:ext cx="3779837" cy="720725"/>
          </a:xfrm>
          <a:prstGeom prst="rect">
            <a:avLst/>
          </a:prstGeom>
          <a:solidFill>
            <a:srgbClr val="66CCFF"/>
          </a:solidFill>
          <a:ln w="9525">
            <a:solidFill>
              <a:srgbClr val="990099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FFCCFF">
                <a:alpha val="50000"/>
              </a:srgbClr>
            </a:outerShdw>
          </a:effec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eaLnBrk="1" hangingPunct="1"/>
            <a:endParaRPr lang="en-GB" sz="2400">
              <a:latin typeface="Comic Sans MS" pitchFamily="-105" charset="0"/>
              <a:ea typeface="Arial" pitchFamily="-105" charset="0"/>
              <a:cs typeface="Arial" pitchFamily="-105" charset="0"/>
            </a:endParaRPr>
          </a:p>
        </p:txBody>
      </p:sp>
      <p:sp>
        <p:nvSpPr>
          <p:cNvPr id="236557" name="Text Box 13"/>
          <p:cNvSpPr txBox="1">
            <a:spLocks noChangeArrowheads="1"/>
          </p:cNvSpPr>
          <p:nvPr/>
        </p:nvSpPr>
        <p:spPr bwMode="auto">
          <a:xfrm>
            <a:off x="5580063" y="188913"/>
            <a:ext cx="34909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>
            <a:prstTxWarp prst="textNoShape">
              <a:avLst/>
            </a:prstTxWarp>
          </a:bodyPr>
          <a:lstStyle/>
          <a:p>
            <a:pPr algn="ctr" eaLnBrk="1" hangingPunct="1"/>
            <a:r>
              <a:rPr lang="en-GB" sz="3600" b="1">
                <a:solidFill>
                  <a:srgbClr val="990099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omic Sans MS" pitchFamily="-105" charset="0"/>
                <a:ea typeface="Arial" pitchFamily="-105" charset="0"/>
                <a:cs typeface="Arial" pitchFamily="-105" charset="0"/>
              </a:rPr>
              <a:t>Y TYWYDD</a:t>
            </a:r>
            <a:endParaRPr lang="en-GB" sz="3600">
              <a:solidFill>
                <a:srgbClr val="990099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omic Sans MS" pitchFamily="-105" charset="0"/>
              <a:ea typeface="Arial" pitchFamily="-105" charset="0"/>
              <a:cs typeface="Arial" pitchFamily="-105" charset="0"/>
            </a:endParaRPr>
          </a:p>
        </p:txBody>
      </p:sp>
      <p:pic>
        <p:nvPicPr>
          <p:cNvPr id="35850" name="Picture 14" descr="32639056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115888"/>
            <a:ext cx="12969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36572" name="Group 28"/>
          <p:cNvGraphicFramePr>
            <a:graphicFrameLocks noGrp="1"/>
          </p:cNvGraphicFramePr>
          <p:nvPr/>
        </p:nvGraphicFramePr>
        <p:xfrm>
          <a:off x="2268538" y="2133600"/>
          <a:ext cx="4679950" cy="3749040"/>
        </p:xfrm>
        <a:graphic>
          <a:graphicData uri="http://schemas.openxmlformats.org/drawingml/2006/table">
            <a:tbl>
              <a:tblPr/>
              <a:tblGrid>
                <a:gridCol w="238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2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29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Ionawr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rgbClr val="990099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Chwefror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rgbClr val="990099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Mawrth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rgbClr val="990099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Ebrill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rgbClr val="990099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Mai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rgbClr val="990099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Mehefin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rgbClr val="990099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Gorffennaf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rgbClr val="990099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Awst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rgbClr val="990099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Medi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rgbClr val="990099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Hydref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rgbClr val="990099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Tachwedd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rgbClr val="990099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Rhagfyr</a:t>
                      </a:r>
                      <a:endParaRPr kumimoji="0" lang="cy-GB" sz="2000" b="0" i="0" u="none" strike="noStrike" cap="none" normalizeH="0" baseline="0">
                        <a:ln>
                          <a:noFill/>
                        </a:ln>
                        <a:solidFill>
                          <a:srgbClr val="990099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January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February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March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April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May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June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July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August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September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October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November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-105" charset="0"/>
                          <a:ea typeface="Arial" pitchFamily="-105" charset="0"/>
                          <a:cs typeface="Arial" pitchFamily="-105" charset="0"/>
                        </a:rPr>
                        <a:t>December</a:t>
                      </a:r>
                      <a:endParaRPr kumimoji="0" lang="cy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5" charset="0"/>
                        <a:ea typeface="Arial" pitchFamily="-105" charset="0"/>
                        <a:cs typeface="Arial" pitchFamily="-105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074" name="Control 15"/>
          <p:cNvSpPr>
            <a:spLocks noChangeArrowheads="1" noChangeShapeType="1"/>
          </p:cNvSpPr>
          <p:nvPr/>
        </p:nvSpPr>
        <p:spPr bwMode="auto">
          <a:xfrm>
            <a:off x="6086475" y="4410075"/>
            <a:ext cx="2354263" cy="185420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CCCCCC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6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6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6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47" grpId="0" animBg="1"/>
      <p:bldP spid="23654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j021577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65735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8" descr="j021579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88913"/>
            <a:ext cx="1617663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9" descr="j019929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1700213"/>
            <a:ext cx="10795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0" descr="j019918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3644901"/>
            <a:ext cx="1103312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14" descr="j023768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3157538"/>
            <a:ext cx="128905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6" descr="j023063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012" y="266701"/>
            <a:ext cx="1228725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7" descr="j023357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3500438"/>
            <a:ext cx="1444625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8" descr="j023400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5476577"/>
            <a:ext cx="10985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20" descr="j021578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469" y="1628776"/>
            <a:ext cx="1193800" cy="149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21" descr="j023268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0" y="5065414"/>
            <a:ext cx="97790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7" name="Text Box 23"/>
          <p:cNvSpPr txBox="1">
            <a:spLocks noChangeArrowheads="1"/>
          </p:cNvSpPr>
          <p:nvPr/>
        </p:nvSpPr>
        <p:spPr bwMode="auto">
          <a:xfrm>
            <a:off x="323850" y="1557338"/>
            <a:ext cx="14398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GB" altLang="en-US" sz="1800" u="none">
              <a:latin typeface="Arial" charset="0"/>
            </a:endParaRPr>
          </a:p>
        </p:txBody>
      </p:sp>
      <p:sp>
        <p:nvSpPr>
          <p:cNvPr id="11293" name="Text Box 40"/>
          <p:cNvSpPr txBox="1">
            <a:spLocks noChangeArrowheads="1"/>
          </p:cNvSpPr>
          <p:nvPr/>
        </p:nvSpPr>
        <p:spPr bwMode="auto">
          <a:xfrm>
            <a:off x="1835150" y="6237288"/>
            <a:ext cx="1728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97" name="Picture 42" descr="j028611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75" y="5476577"/>
            <a:ext cx="136842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0" name="Picture 47" descr="j0237878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75" y="1924050"/>
            <a:ext cx="1439862" cy="123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665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70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Disgrifiadau</a:t>
            </a:r>
            <a:endParaRPr lang="en-US" sz="7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WordArt 4"/>
          <p:cNvSpPr>
            <a:spLocks noChangeArrowheads="1" noChangeShapeType="1" noTextEdit="1"/>
          </p:cNvSpPr>
          <p:nvPr/>
        </p:nvSpPr>
        <p:spPr bwMode="auto">
          <a:xfrm>
            <a:off x="323850" y="531994"/>
            <a:ext cx="6408738" cy="12412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Dw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i'n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...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oed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mhen-blwydd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076" name="Text Box 48"/>
          <p:cNvSpPr txBox="1">
            <a:spLocks noChangeArrowheads="1"/>
          </p:cNvSpPr>
          <p:nvPr/>
        </p:nvSpPr>
        <p:spPr bwMode="auto">
          <a:xfrm>
            <a:off x="179388" y="3068638"/>
            <a:ext cx="1584325" cy="51911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8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Dw</a:t>
            </a:r>
            <a:r>
              <a:rPr lang="en-GB" altLang="en-US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8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i’n</a:t>
            </a:r>
            <a:endParaRPr lang="en-US" altLang="en-US" sz="28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7" name="Text Box 49"/>
          <p:cNvSpPr txBox="1">
            <a:spLocks noChangeArrowheads="1"/>
          </p:cNvSpPr>
          <p:nvPr/>
        </p:nvSpPr>
        <p:spPr bwMode="auto">
          <a:xfrm>
            <a:off x="1908175" y="2060575"/>
            <a:ext cx="2087563" cy="3231654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altLang="en-US" sz="2400" b="1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hwech</a:t>
            </a:r>
            <a:endParaRPr lang="en-GB" altLang="en-US" sz="2400" b="1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saith</a:t>
            </a:r>
            <a:endParaRPr lang="en-GB" alt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wyth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naw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ddeg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un </a:t>
            </a: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ddeg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8" name="Text Box 50"/>
          <p:cNvSpPr txBox="1">
            <a:spLocks noChangeArrowheads="1"/>
          </p:cNvSpPr>
          <p:nvPr/>
        </p:nvSpPr>
        <p:spPr bwMode="auto">
          <a:xfrm>
            <a:off x="4140200" y="2852738"/>
            <a:ext cx="2735263" cy="137318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8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oed</a:t>
            </a:r>
            <a:r>
              <a:rPr lang="en-GB" altLang="en-US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altLang="en-US" sz="28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altLang="en-US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8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GB" altLang="en-US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8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mhen-blwydd</a:t>
            </a:r>
            <a:r>
              <a:rPr lang="en-GB" altLang="en-US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8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altLang="en-US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8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  <a:r>
              <a:rPr lang="en-GB" altLang="en-US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8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altLang="en-US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  <a:endParaRPr lang="en-US" altLang="en-US" sz="28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9" name="Text Box 51"/>
          <p:cNvSpPr txBox="1">
            <a:spLocks noChangeArrowheads="1"/>
          </p:cNvSpPr>
          <p:nvPr/>
        </p:nvSpPr>
        <p:spPr bwMode="auto">
          <a:xfrm>
            <a:off x="6948488" y="188913"/>
            <a:ext cx="2016125" cy="6555641"/>
          </a:xfrm>
          <a:prstGeom prst="rect">
            <a:avLst/>
          </a:prstGeom>
          <a:solidFill>
            <a:srgbClr val="8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Ionawr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Chwefror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Mawrth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Ebrill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Mai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Mehefin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Gorffennaf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Awst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Medi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Hydref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Tachwedd</a:t>
            </a:r>
            <a:endParaRPr lang="en-GB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Rhagfyr</a:t>
            </a:r>
            <a:endParaRPr lang="en-US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80" name="Picture 54" descr="j023289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365625"/>
            <a:ext cx="2058988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4058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395288" y="836613"/>
            <a:ext cx="1008062" cy="647700"/>
          </a:xfrm>
          <a:prstGeom prst="rect">
            <a:avLst/>
          </a:prstGeom>
          <a:solidFill>
            <a:schemeClr val="bg1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</p:txBody>
      </p:sp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1187450" y="3284538"/>
            <a:ext cx="70548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Dw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i'n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dal        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Dw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i'n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fyr</a:t>
            </a:r>
            <a:endParaRPr lang="en-GB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9" name="Picture 5" descr="j023245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860800"/>
            <a:ext cx="1304925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 descr="j023245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6688" y="4724400"/>
            <a:ext cx="839787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WordArt 7"/>
          <p:cNvSpPr>
            <a:spLocks noChangeArrowheads="1" noChangeShapeType="1" noTextEdit="1"/>
          </p:cNvSpPr>
          <p:nvPr/>
        </p:nvSpPr>
        <p:spPr bwMode="auto">
          <a:xfrm>
            <a:off x="611188" y="188913"/>
            <a:ext cx="8064499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902"/>
              </a:avLst>
            </a:prstTxWarp>
          </a:bodyPr>
          <a:lstStyle/>
          <a:p>
            <a:pPr algn="ctr">
              <a:defRPr/>
            </a:pP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llygaid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...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</a:t>
            </a:r>
          </a:p>
          <a:p>
            <a:pPr algn="ctr">
              <a:defRPr/>
            </a:pP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gwallt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..</a:t>
            </a:r>
            <a:r>
              <a:rPr lang="en-GB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</a:t>
            </a:r>
            <a:r>
              <a:rPr lang="en-GB" sz="3600" b="1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...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fi.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468313" y="1557338"/>
            <a:ext cx="4465637" cy="1571625"/>
          </a:xfrm>
          <a:prstGeom prst="rect">
            <a:avLst/>
          </a:prstGeom>
          <a:solidFill>
            <a:srgbClr val="FF0000"/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brown   </a:t>
            </a: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gwyrdd</a:t>
            </a: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glas</a:t>
            </a: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melyn</a:t>
            </a: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llwyd</a:t>
            </a: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du     </a:t>
            </a: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golau</a:t>
            </a: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tywyll</a:t>
            </a:r>
            <a:r>
              <a:rPr lang="en-GB" altLang="en-US" sz="1800" b="1" u="none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n-US" altLang="en-US" sz="18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5292725" y="1557338"/>
            <a:ext cx="3382963" cy="1571625"/>
          </a:xfrm>
          <a:prstGeom prst="rect">
            <a:avLst/>
          </a:prstGeom>
          <a:solidFill>
            <a:srgbClr val="FF0000"/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hir</a:t>
            </a: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byr</a:t>
            </a: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syth</a:t>
            </a: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GB" altLang="en-US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cyrliog</a:t>
            </a:r>
            <a:r>
              <a:rPr lang="en-GB" altLang="en-US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altLang="en-US" sz="2400" b="1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altLang="en-US" sz="2400" b="1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onnog</a:t>
            </a:r>
            <a:r>
              <a:rPr lang="en-GB" altLang="en-US" sz="24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GB" altLang="en-US" sz="2400" b="1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sbeiciog</a:t>
            </a:r>
            <a:endParaRPr lang="en-US" altLang="en-US" sz="24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0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j0213283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00213"/>
            <a:ext cx="2952750" cy="210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294188"/>
            <a:ext cx="2665413" cy="197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221163"/>
            <a:ext cx="2411413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4101" name="Picture 5" descr="j028237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412875"/>
            <a:ext cx="2592388" cy="2547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076700"/>
            <a:ext cx="2914650" cy="223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4103" name="Picture 7" descr="j028238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341438"/>
            <a:ext cx="2808288" cy="276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755650" y="3644900"/>
            <a:ext cx="1800225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000" u="none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altLang="en-US" sz="2000" u="none" dirty="0">
                <a:latin typeface="Arial" panose="020B0604020202020204" pitchFamily="34" charset="0"/>
                <a:cs typeface="Arial" panose="020B0604020202020204" pitchFamily="34" charset="0"/>
              </a:rPr>
              <a:t>ŷ </a:t>
            </a:r>
            <a:r>
              <a:rPr lang="en-US" altLang="en-US" sz="2000" u="none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altLang="en-US" sz="2000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000" u="none" dirty="0" err="1">
                <a:latin typeface="Arial" panose="020B0604020202020204" pitchFamily="34" charset="0"/>
                <a:cs typeface="Arial" panose="020B0604020202020204" pitchFamily="34" charset="0"/>
              </a:rPr>
              <a:t>wahân</a:t>
            </a:r>
            <a:endParaRPr lang="en-US" altLang="en-US" sz="2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5" name="Text Box 11"/>
          <p:cNvSpPr txBox="1">
            <a:spLocks noChangeArrowheads="1"/>
          </p:cNvSpPr>
          <p:nvPr/>
        </p:nvSpPr>
        <p:spPr bwMode="auto">
          <a:xfrm>
            <a:off x="4140200" y="3716338"/>
            <a:ext cx="1368425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000" u="none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altLang="en-US" sz="2000" u="none" dirty="0">
                <a:latin typeface="Arial" panose="020B0604020202020204" pitchFamily="34" charset="0"/>
                <a:cs typeface="Arial" panose="020B0604020202020204" pitchFamily="34" charset="0"/>
              </a:rPr>
              <a:t>ŷ semi</a:t>
            </a:r>
          </a:p>
        </p:txBody>
      </p:sp>
      <p:sp>
        <p:nvSpPr>
          <p:cNvPr id="4106" name="Text Box 12"/>
          <p:cNvSpPr txBox="1">
            <a:spLocks noChangeArrowheads="1"/>
          </p:cNvSpPr>
          <p:nvPr/>
        </p:nvSpPr>
        <p:spPr bwMode="auto">
          <a:xfrm>
            <a:off x="7164388" y="3644900"/>
            <a:ext cx="1368425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000" u="none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altLang="en-US" sz="2000" u="none" dirty="0">
                <a:latin typeface="Arial" panose="020B0604020202020204" pitchFamily="34" charset="0"/>
                <a:cs typeface="Arial" panose="020B0604020202020204" pitchFamily="34" charset="0"/>
              </a:rPr>
              <a:t>ŷ </a:t>
            </a:r>
            <a:r>
              <a:rPr lang="en-US" altLang="en-US" sz="2000" u="none" dirty="0" err="1">
                <a:latin typeface="Arial" panose="020B0604020202020204" pitchFamily="34" charset="0"/>
                <a:cs typeface="Arial" panose="020B0604020202020204" pitchFamily="34" charset="0"/>
              </a:rPr>
              <a:t>teras</a:t>
            </a:r>
            <a:endParaRPr lang="en-US" altLang="en-US" sz="2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7" name="Text Box 13"/>
          <p:cNvSpPr txBox="1">
            <a:spLocks noChangeArrowheads="1"/>
          </p:cNvSpPr>
          <p:nvPr/>
        </p:nvSpPr>
        <p:spPr bwMode="auto">
          <a:xfrm>
            <a:off x="971550" y="5949950"/>
            <a:ext cx="1368425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000" u="none" dirty="0" err="1">
                <a:latin typeface="Arial" panose="020B0604020202020204" pitchFamily="34" charset="0"/>
                <a:cs typeface="Arial" panose="020B0604020202020204" pitchFamily="34" charset="0"/>
              </a:rPr>
              <a:t>bwthyn</a:t>
            </a:r>
            <a:endParaRPr lang="en-US" altLang="en-US" sz="2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8" name="Text Box 14"/>
          <p:cNvSpPr txBox="1">
            <a:spLocks noChangeArrowheads="1"/>
          </p:cNvSpPr>
          <p:nvPr/>
        </p:nvSpPr>
        <p:spPr bwMode="auto">
          <a:xfrm>
            <a:off x="4067175" y="6092825"/>
            <a:ext cx="1368425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000" u="none" dirty="0" err="1">
                <a:latin typeface="Arial" panose="020B0604020202020204" pitchFamily="34" charset="0"/>
                <a:cs typeface="Arial" panose="020B0604020202020204" pitchFamily="34" charset="0"/>
              </a:rPr>
              <a:t>byngalo</a:t>
            </a:r>
            <a:endParaRPr lang="en-US" altLang="en-US" sz="2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9" name="Text Box 15"/>
          <p:cNvSpPr txBox="1">
            <a:spLocks noChangeArrowheads="1"/>
          </p:cNvSpPr>
          <p:nvPr/>
        </p:nvSpPr>
        <p:spPr bwMode="auto">
          <a:xfrm>
            <a:off x="7235825" y="6092825"/>
            <a:ext cx="1368425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000" u="none" dirty="0" err="1">
                <a:latin typeface="Arial" panose="020B0604020202020204" pitchFamily="34" charset="0"/>
                <a:cs typeface="Arial" panose="020B0604020202020204" pitchFamily="34" charset="0"/>
              </a:rPr>
              <a:t>fflat</a:t>
            </a:r>
            <a:endParaRPr lang="en-US" altLang="en-US" sz="2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10" name="WordArt 16"/>
          <p:cNvSpPr>
            <a:spLocks noChangeArrowheads="1" noChangeShapeType="1" noTextEdit="1"/>
          </p:cNvSpPr>
          <p:nvPr/>
        </p:nvSpPr>
        <p:spPr bwMode="auto">
          <a:xfrm>
            <a:off x="611188" y="404813"/>
            <a:ext cx="8137276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Dw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i'n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byw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... </a:t>
            </a:r>
            <a:r>
              <a:rPr lang="en-GB" sz="36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r>
              <a:rPr lang="en-GB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4F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.. </a:t>
            </a:r>
            <a:endParaRPr lang="en-GB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4F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41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6"/>
          <p:cNvSpPr>
            <a:spLocks noChangeArrowheads="1"/>
          </p:cNvSpPr>
          <p:nvPr/>
        </p:nvSpPr>
        <p:spPr bwMode="auto">
          <a:xfrm>
            <a:off x="684213" y="2636838"/>
            <a:ext cx="1368425" cy="720725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</p:txBody>
      </p:sp>
      <p:sp>
        <p:nvSpPr>
          <p:cNvPr id="10243" name="WordArt 18"/>
          <p:cNvSpPr>
            <a:spLocks noChangeArrowheads="1" noChangeShapeType="1" noTextEdit="1"/>
          </p:cNvSpPr>
          <p:nvPr/>
        </p:nvSpPr>
        <p:spPr bwMode="auto">
          <a:xfrm>
            <a:off x="827088" y="549275"/>
            <a:ext cx="70548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Dw i'n</a:t>
            </a:r>
            <a:r>
              <a:rPr lang="en-GB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hoffi.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</a:p>
        </p:txBody>
      </p:sp>
      <p:sp>
        <p:nvSpPr>
          <p:cNvPr id="10244" name="WordArt 19"/>
          <p:cNvSpPr>
            <a:spLocks noChangeArrowheads="1" noChangeShapeType="1" noTextEdit="1"/>
          </p:cNvSpPr>
          <p:nvPr/>
        </p:nvSpPr>
        <p:spPr bwMode="auto">
          <a:xfrm>
            <a:off x="827088" y="2708275"/>
            <a:ext cx="70548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endParaRPr lang="en-GB" sz="36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4031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en-GB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4031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sz="36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4031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ond</a:t>
            </a:r>
            <a:r>
              <a:rPr lang="en-GB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4031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4031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dw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4031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ddim </a:t>
            </a:r>
            <a:r>
              <a:rPr lang="en-GB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4031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4031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4031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hoffi ..</a:t>
            </a:r>
            <a:r>
              <a:rPr lang="en-GB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5" name="Picture 20" descr="j02157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196975"/>
            <a:ext cx="1193800" cy="149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4" descr="j021577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3573463"/>
            <a:ext cx="1366837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WordArt 30"/>
          <p:cNvSpPr>
            <a:spLocks noChangeArrowheads="1" noChangeShapeType="1" noTextEdit="1"/>
          </p:cNvSpPr>
          <p:nvPr/>
        </p:nvSpPr>
        <p:spPr bwMode="auto">
          <a:xfrm>
            <a:off x="900113" y="5445125"/>
            <a:ext cx="4464050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endParaRPr lang="en-GB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9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j021577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65735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8" descr="j021579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88913"/>
            <a:ext cx="1617663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9" descr="j019929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700213"/>
            <a:ext cx="10795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0" descr="j019918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916113"/>
            <a:ext cx="1103312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14" descr="j023768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500438"/>
            <a:ext cx="128905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6" descr="j023063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500438"/>
            <a:ext cx="1228725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7" descr="j023357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3500438"/>
            <a:ext cx="1444625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8" descr="j023400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357867"/>
            <a:ext cx="10985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19" descr="j024616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488699">
            <a:off x="670719" y="5098257"/>
            <a:ext cx="88900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20" descr="j021578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15888"/>
            <a:ext cx="1193800" cy="149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21" descr="j023268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5065414"/>
            <a:ext cx="97790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7" name="Text Box 23"/>
          <p:cNvSpPr txBox="1">
            <a:spLocks noChangeArrowheads="1"/>
          </p:cNvSpPr>
          <p:nvPr/>
        </p:nvSpPr>
        <p:spPr bwMode="auto">
          <a:xfrm>
            <a:off x="323850" y="1557338"/>
            <a:ext cx="14398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GB" altLang="en-US" sz="1800" u="none">
              <a:latin typeface="Arial" charset="0"/>
            </a:endParaRPr>
          </a:p>
        </p:txBody>
      </p:sp>
      <p:sp>
        <p:nvSpPr>
          <p:cNvPr id="11278" name="Text Box 24"/>
          <p:cNvSpPr txBox="1">
            <a:spLocks noChangeArrowheads="1"/>
          </p:cNvSpPr>
          <p:nvPr/>
        </p:nvSpPr>
        <p:spPr bwMode="auto">
          <a:xfrm>
            <a:off x="179388" y="1484313"/>
            <a:ext cx="17287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selsig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79" name="Text Box 25"/>
          <p:cNvSpPr txBox="1">
            <a:spLocks noChangeArrowheads="1"/>
          </p:cNvSpPr>
          <p:nvPr/>
        </p:nvSpPr>
        <p:spPr bwMode="auto">
          <a:xfrm>
            <a:off x="2268538" y="1484313"/>
            <a:ext cx="18716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>
                <a:latin typeface="Arial" panose="020B0604020202020204" pitchFamily="34" charset="0"/>
                <a:cs typeface="Arial" panose="020B0604020202020204" pitchFamily="34" charset="0"/>
              </a:rPr>
              <a:t>salad</a:t>
            </a:r>
          </a:p>
        </p:txBody>
      </p:sp>
      <p:sp>
        <p:nvSpPr>
          <p:cNvPr id="11280" name="Text Box 26"/>
          <p:cNvSpPr txBox="1">
            <a:spLocks noChangeArrowheads="1"/>
          </p:cNvSpPr>
          <p:nvPr/>
        </p:nvSpPr>
        <p:spPr bwMode="auto">
          <a:xfrm>
            <a:off x="4787900" y="1484313"/>
            <a:ext cx="17287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sglodion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81" name="Text Box 27"/>
          <p:cNvSpPr txBox="1">
            <a:spLocks noChangeArrowheads="1"/>
          </p:cNvSpPr>
          <p:nvPr/>
        </p:nvSpPr>
        <p:spPr bwMode="auto">
          <a:xfrm>
            <a:off x="7092950" y="1268413"/>
            <a:ext cx="17287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creision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82" name="Text Box 28"/>
          <p:cNvSpPr txBox="1">
            <a:spLocks noChangeArrowheads="1"/>
          </p:cNvSpPr>
          <p:nvPr/>
        </p:nvSpPr>
        <p:spPr bwMode="auto">
          <a:xfrm>
            <a:off x="250825" y="2997200"/>
            <a:ext cx="17287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madarch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83" name="Text Box 29"/>
          <p:cNvSpPr txBox="1">
            <a:spLocks noChangeArrowheads="1"/>
          </p:cNvSpPr>
          <p:nvPr/>
        </p:nvSpPr>
        <p:spPr bwMode="auto">
          <a:xfrm>
            <a:off x="2484438" y="3068638"/>
            <a:ext cx="17287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losin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84" name="Text Box 30"/>
          <p:cNvSpPr txBox="1">
            <a:spLocks noChangeArrowheads="1"/>
          </p:cNvSpPr>
          <p:nvPr/>
        </p:nvSpPr>
        <p:spPr bwMode="auto">
          <a:xfrm>
            <a:off x="4859338" y="2997200"/>
            <a:ext cx="17287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bresych</a:t>
            </a:r>
            <a:endParaRPr lang="en-US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85" name="Text Box 31"/>
          <p:cNvSpPr txBox="1">
            <a:spLocks noChangeArrowheads="1"/>
          </p:cNvSpPr>
          <p:nvPr/>
        </p:nvSpPr>
        <p:spPr bwMode="auto">
          <a:xfrm>
            <a:off x="7019925" y="2997200"/>
            <a:ext cx="17287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hufen</a:t>
            </a:r>
            <a:r>
              <a:rPr lang="en-GB" altLang="en-US" sz="2400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en-US" sz="2400" u="none" dirty="0">
                <a:latin typeface="Arial" panose="020B0604020202020204" pitchFamily="34" charset="0"/>
                <a:cs typeface="Arial" panose="020B0604020202020204" pitchFamily="34" charset="0"/>
              </a:rPr>
              <a:t>â</a:t>
            </a:r>
          </a:p>
        </p:txBody>
      </p:sp>
      <p:sp>
        <p:nvSpPr>
          <p:cNvPr id="11286" name="Text Box 32"/>
          <p:cNvSpPr txBox="1">
            <a:spLocks noChangeArrowheads="1"/>
          </p:cNvSpPr>
          <p:nvPr/>
        </p:nvSpPr>
        <p:spPr bwMode="auto">
          <a:xfrm>
            <a:off x="7019925" y="4581525"/>
            <a:ext cx="17287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jeli</a:t>
            </a:r>
            <a:r>
              <a:rPr lang="en-GB" altLang="en-US" sz="2400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coch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87" name="Text Box 33"/>
          <p:cNvSpPr txBox="1">
            <a:spLocks noChangeArrowheads="1"/>
          </p:cNvSpPr>
          <p:nvPr/>
        </p:nvSpPr>
        <p:spPr bwMode="auto">
          <a:xfrm>
            <a:off x="4572000" y="4508500"/>
            <a:ext cx="17287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llaeth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88" name="Text Box 34"/>
          <p:cNvSpPr txBox="1">
            <a:spLocks noChangeArrowheads="1"/>
          </p:cNvSpPr>
          <p:nvPr/>
        </p:nvSpPr>
        <p:spPr bwMode="auto">
          <a:xfrm>
            <a:off x="2555875" y="4797425"/>
            <a:ext cx="17287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siocled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89" name="Text Box 35"/>
          <p:cNvSpPr txBox="1">
            <a:spLocks noChangeArrowheads="1"/>
          </p:cNvSpPr>
          <p:nvPr/>
        </p:nvSpPr>
        <p:spPr bwMode="auto">
          <a:xfrm>
            <a:off x="323850" y="4797425"/>
            <a:ext cx="17287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cacen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91" name="Text Box 38"/>
          <p:cNvSpPr txBox="1">
            <a:spLocks noChangeArrowheads="1"/>
          </p:cNvSpPr>
          <p:nvPr/>
        </p:nvSpPr>
        <p:spPr bwMode="auto">
          <a:xfrm>
            <a:off x="5651500" y="6092824"/>
            <a:ext cx="1873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altLang="en-US" sz="2400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sudd</a:t>
            </a:r>
            <a:r>
              <a:rPr lang="en-GB" altLang="en-US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u="none" dirty="0">
                <a:latin typeface="Arial" panose="020B0604020202020204" pitchFamily="34" charset="0"/>
                <a:cs typeface="Arial" panose="020B0604020202020204" pitchFamily="34" charset="0"/>
              </a:rPr>
              <a:t>oren</a:t>
            </a:r>
          </a:p>
        </p:txBody>
      </p:sp>
      <p:sp>
        <p:nvSpPr>
          <p:cNvPr id="11292" name="Text Box 39"/>
          <p:cNvSpPr txBox="1">
            <a:spLocks noChangeArrowheads="1"/>
          </p:cNvSpPr>
          <p:nvPr/>
        </p:nvSpPr>
        <p:spPr bwMode="auto">
          <a:xfrm>
            <a:off x="7380288" y="6400800"/>
            <a:ext cx="17637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mwstard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93" name="Text Box 40"/>
          <p:cNvSpPr txBox="1">
            <a:spLocks noChangeArrowheads="1"/>
          </p:cNvSpPr>
          <p:nvPr/>
        </p:nvSpPr>
        <p:spPr bwMode="auto">
          <a:xfrm>
            <a:off x="1835150" y="6237288"/>
            <a:ext cx="1728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caws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94" name="Text Box 41"/>
          <p:cNvSpPr txBox="1">
            <a:spLocks noChangeArrowheads="1"/>
          </p:cNvSpPr>
          <p:nvPr/>
        </p:nvSpPr>
        <p:spPr bwMode="auto">
          <a:xfrm>
            <a:off x="250825" y="6237288"/>
            <a:ext cx="17287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itchFamily="34" charset="0"/>
              <a:buChar char="–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itchFamily="34" charset="0"/>
              <a:buChar char="–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grawnwin</a:t>
            </a:r>
            <a:endParaRPr lang="en-GB" altLang="en-US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95" name="Picture 39" descr="j0246127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060575"/>
            <a:ext cx="1152525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6" name="Picture 40" descr="j0237677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060575"/>
            <a:ext cx="1227137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7" name="Picture 42" descr="j028611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573463"/>
            <a:ext cx="136842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8" name="Picture 44" descr="j0305125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157788"/>
            <a:ext cx="11811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0" name="Picture 47" descr="j023787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60350"/>
            <a:ext cx="1439862" cy="123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665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>
                <a:latin typeface="Chalkduster" pitchFamily="-105" charset="0"/>
                <a:ea typeface="Chalkduster" pitchFamily="-105" charset="0"/>
                <a:cs typeface="Chalkduster" pitchFamily="-105" charset="0"/>
              </a:rPr>
              <a:t>Dyma fi</a:t>
            </a:r>
          </a:p>
        </p:txBody>
      </p:sp>
      <p:sp>
        <p:nvSpPr>
          <p:cNvPr id="8909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Nerys</a:t>
            </a:r>
            <a:r>
              <a:rPr lang="en-US" b="1" dirty="0"/>
              <a:t> ‘</a:t>
            </a:r>
            <a:r>
              <a:rPr lang="en-US" b="1" dirty="0" err="1"/>
              <a:t>dw</a:t>
            </a:r>
            <a:r>
              <a:rPr lang="en-US" b="1" dirty="0"/>
              <a:t> </a:t>
            </a:r>
            <a:r>
              <a:rPr lang="en-US" b="1" dirty="0" err="1" smtClean="0"/>
              <a:t>i</a:t>
            </a:r>
            <a:r>
              <a:rPr lang="en-US" b="1" dirty="0" smtClean="0"/>
              <a:t>.</a:t>
            </a:r>
          </a:p>
          <a:p>
            <a:endParaRPr lang="en-US" b="1" dirty="0"/>
          </a:p>
          <a:p>
            <a:r>
              <a:rPr lang="en-US" b="1" dirty="0"/>
              <a:t>Dw i’n </a:t>
            </a:r>
            <a:r>
              <a:rPr lang="en-US" b="1" dirty="0" err="1">
                <a:solidFill>
                  <a:srgbClr val="FF0000"/>
                </a:solidFill>
              </a:rPr>
              <a:t>ddau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ddeg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pedwar</a:t>
            </a:r>
            <a:r>
              <a:rPr lang="en-US" b="1" dirty="0"/>
              <a:t> </a:t>
            </a:r>
            <a:r>
              <a:rPr lang="en-US" b="1" dirty="0" err="1" smtClean="0"/>
              <a:t>oed</a:t>
            </a:r>
            <a:r>
              <a:rPr lang="en-US" b="1" dirty="0" smtClean="0"/>
              <a:t>.</a:t>
            </a:r>
          </a:p>
          <a:p>
            <a:endParaRPr lang="en-US" b="1" dirty="0"/>
          </a:p>
          <a:p>
            <a:r>
              <a:rPr lang="en-US" b="1" dirty="0"/>
              <a:t>Dw i’n byw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Sgeti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yn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Abertawe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en-US" b="1" dirty="0"/>
          </a:p>
          <a:p>
            <a:r>
              <a:rPr lang="en-US" b="1" dirty="0"/>
              <a:t>Dw i’n</a:t>
            </a:r>
            <a:r>
              <a:rPr lang="en-US" b="1" dirty="0" smtClean="0"/>
              <a:t> gwisgo </a:t>
            </a:r>
            <a:r>
              <a:rPr lang="en-US" b="1" dirty="0" smtClean="0">
                <a:solidFill>
                  <a:srgbClr val="FF0000"/>
                </a:solidFill>
              </a:rPr>
              <a:t>sgert oren a blows porffor.</a:t>
            </a: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rgbClr val="231742"/>
                </a:solidFill>
              </a:rPr>
              <a:t>Mae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gwallt</a:t>
            </a:r>
            <a:r>
              <a:rPr lang="en-US" b="1" dirty="0" smtClean="0">
                <a:solidFill>
                  <a:srgbClr val="FF0000"/>
                </a:solidFill>
              </a:rPr>
              <a:t> brown, </a:t>
            </a:r>
            <a:r>
              <a:rPr lang="en-US" b="1" dirty="0" err="1" smtClean="0">
                <a:solidFill>
                  <a:srgbClr val="FF0000"/>
                </a:solidFill>
              </a:rPr>
              <a:t>hir</a:t>
            </a:r>
            <a:r>
              <a:rPr lang="en-US" b="1" dirty="0" smtClean="0">
                <a:solidFill>
                  <a:srgbClr val="231742"/>
                </a:solidFill>
              </a:rPr>
              <a:t> a </a:t>
            </a:r>
            <a:r>
              <a:rPr lang="en-US" b="1" dirty="0" err="1" smtClean="0">
                <a:solidFill>
                  <a:srgbClr val="FF0000"/>
                </a:solidFill>
              </a:rPr>
              <a:t>llygaid</a:t>
            </a:r>
            <a:r>
              <a:rPr lang="en-US" b="1" dirty="0" smtClean="0">
                <a:solidFill>
                  <a:srgbClr val="FF0000"/>
                </a:solidFill>
              </a:rPr>
              <a:t> brown </a:t>
            </a:r>
            <a:r>
              <a:rPr lang="en-US" b="1" dirty="0" smtClean="0">
                <a:solidFill>
                  <a:srgbClr val="231742"/>
                </a:solidFill>
              </a:rPr>
              <a:t>gyda fi.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500" dirty="0" err="1" smtClean="0"/>
              <a:t>Fy</a:t>
            </a:r>
            <a:r>
              <a:rPr lang="en-US" sz="5500" dirty="0" smtClean="0"/>
              <a:t> </a:t>
            </a:r>
            <a:r>
              <a:rPr lang="en-US" sz="5500" dirty="0" err="1" smtClean="0"/>
              <a:t>ffrind</a:t>
            </a:r>
            <a:endParaRPr lang="en-US" sz="55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500" dirty="0" err="1" smtClean="0"/>
              <a:t>Fy</a:t>
            </a:r>
            <a:r>
              <a:rPr lang="en-US" sz="5500" dirty="0" smtClean="0"/>
              <a:t> </a:t>
            </a:r>
            <a:r>
              <a:rPr lang="en-US" sz="5500" dirty="0" err="1" smtClean="0"/>
              <a:t>ffrind</a:t>
            </a:r>
            <a:endParaRPr lang="en-US" sz="55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	Dyma </a:t>
            </a:r>
            <a:r>
              <a:rPr lang="en-US" dirty="0" err="1" smtClean="0"/>
              <a:t>fy</a:t>
            </a:r>
            <a:r>
              <a:rPr lang="en-US" dirty="0" smtClean="0"/>
              <a:t> </a:t>
            </a:r>
            <a:r>
              <a:rPr lang="en-US" dirty="0" err="1" smtClean="0"/>
              <a:t>ffrind</a:t>
            </a:r>
            <a:r>
              <a:rPr lang="en-US" dirty="0" smtClean="0"/>
              <a:t>, Tom. Mae Tom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ddeg</a:t>
            </a:r>
            <a:r>
              <a:rPr lang="en-US" dirty="0" smtClean="0"/>
              <a:t> </a:t>
            </a:r>
            <a:r>
              <a:rPr lang="en-US" dirty="0" err="1" smtClean="0"/>
              <a:t>oed</a:t>
            </a:r>
            <a:r>
              <a:rPr lang="en-US" dirty="0" smtClean="0"/>
              <a:t> ac </a:t>
            </a:r>
            <a:r>
              <a:rPr lang="en-US" dirty="0" err="1" smtClean="0"/>
              <a:t>mae</a:t>
            </a:r>
            <a:r>
              <a:rPr lang="en-US" dirty="0" smtClean="0"/>
              <a:t> </a:t>
            </a:r>
            <a:r>
              <a:rPr lang="en-US" dirty="0" err="1" smtClean="0"/>
              <a:t>ei</a:t>
            </a:r>
            <a:r>
              <a:rPr lang="en-US" dirty="0" smtClean="0"/>
              <a:t> </a:t>
            </a:r>
            <a:r>
              <a:rPr lang="en-US" dirty="0" err="1" smtClean="0"/>
              <a:t>ben-blwydd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Ebrill</a:t>
            </a:r>
            <a:r>
              <a:rPr lang="en-US" dirty="0" smtClean="0"/>
              <a:t> 3. Mae </a:t>
            </a:r>
            <a:r>
              <a:rPr lang="en-US" dirty="0" err="1" smtClean="0"/>
              <a:t>e’n</a:t>
            </a:r>
            <a:r>
              <a:rPr lang="en-US" dirty="0" smtClean="0"/>
              <a:t> byw </a:t>
            </a:r>
            <a:r>
              <a:rPr lang="en-US" dirty="0" err="1" smtClean="0"/>
              <a:t>yn</a:t>
            </a:r>
            <a:r>
              <a:rPr lang="en-US" dirty="0" smtClean="0"/>
              <a:t> 17, </a:t>
            </a:r>
            <a:r>
              <a:rPr lang="en-US" dirty="0" err="1" smtClean="0"/>
              <a:t>Stryd</a:t>
            </a:r>
            <a:r>
              <a:rPr lang="en-US" dirty="0" smtClean="0"/>
              <a:t> </a:t>
            </a:r>
            <a:r>
              <a:rPr lang="en-US" dirty="0" err="1" smtClean="0"/>
              <a:t>Hir</a:t>
            </a:r>
            <a:r>
              <a:rPr lang="en-US" dirty="0" smtClean="0"/>
              <a:t>, </a:t>
            </a:r>
            <a:r>
              <a:rPr lang="en-US" dirty="0" err="1" smtClean="0"/>
              <a:t>Abertawe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Mae Tom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dal</a:t>
            </a:r>
            <a:r>
              <a:rPr lang="en-US" dirty="0" smtClean="0"/>
              <a:t> iawn. Mae </a:t>
            </a:r>
            <a:r>
              <a:rPr lang="en-US" dirty="0" err="1" smtClean="0"/>
              <a:t>llygaid</a:t>
            </a:r>
            <a:r>
              <a:rPr lang="en-US" dirty="0" smtClean="0"/>
              <a:t> </a:t>
            </a:r>
            <a:r>
              <a:rPr lang="en-US" dirty="0" err="1" smtClean="0"/>
              <a:t>mawr</a:t>
            </a:r>
            <a:r>
              <a:rPr lang="en-US" dirty="0" smtClean="0"/>
              <a:t> </a:t>
            </a:r>
            <a:r>
              <a:rPr lang="en-US" dirty="0" err="1" smtClean="0"/>
              <a:t>glas</a:t>
            </a:r>
            <a:r>
              <a:rPr lang="en-US" dirty="0" smtClean="0"/>
              <a:t> gyda </a:t>
            </a:r>
            <a:r>
              <a:rPr lang="en-US" dirty="0" err="1" smtClean="0"/>
              <a:t>fe</a:t>
            </a:r>
            <a:r>
              <a:rPr lang="en-US" dirty="0" smtClean="0"/>
              <a:t> a </a:t>
            </a:r>
            <a:r>
              <a:rPr lang="en-US" dirty="0" err="1" smtClean="0"/>
              <a:t>gwallt</a:t>
            </a:r>
            <a:r>
              <a:rPr lang="en-US" dirty="0" smtClean="0"/>
              <a:t> </a:t>
            </a:r>
            <a:r>
              <a:rPr lang="en-US" dirty="0" err="1" smtClean="0"/>
              <a:t>byr</a:t>
            </a:r>
            <a:r>
              <a:rPr lang="en-US" dirty="0" smtClean="0"/>
              <a:t> melyn. Mae </a:t>
            </a:r>
            <a:r>
              <a:rPr lang="en-US" dirty="0" err="1" smtClean="0"/>
              <a:t>e’n</a:t>
            </a:r>
            <a:r>
              <a:rPr lang="en-US" dirty="0" smtClean="0"/>
              <a:t> hoffi gwisgo </a:t>
            </a:r>
            <a:r>
              <a:rPr lang="en-US" dirty="0" err="1" smtClean="0"/>
              <a:t>crys</a:t>
            </a:r>
            <a:r>
              <a:rPr lang="en-US" dirty="0" smtClean="0"/>
              <a:t>-T melyn, </a:t>
            </a:r>
            <a:r>
              <a:rPr lang="en-US" dirty="0" err="1" smtClean="0"/>
              <a:t>trowsus</a:t>
            </a:r>
            <a:r>
              <a:rPr lang="en-US" dirty="0" smtClean="0"/>
              <a:t> </a:t>
            </a:r>
            <a:r>
              <a:rPr lang="en-US" dirty="0" err="1" smtClean="0"/>
              <a:t>glas</a:t>
            </a:r>
            <a:r>
              <a:rPr lang="en-US" dirty="0" smtClean="0"/>
              <a:t> a </a:t>
            </a:r>
            <a:r>
              <a:rPr lang="en-US" dirty="0" err="1" smtClean="0"/>
              <a:t>treinyrs</a:t>
            </a:r>
            <a:r>
              <a:rPr lang="en-US" dirty="0" smtClean="0"/>
              <a:t> du.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1F497D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Positive</a:t>
            </a:r>
            <a:endParaRPr lang="en-US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1F497D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504D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Negative</a:t>
            </a:r>
            <a:endParaRPr 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504D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Positive</a:t>
            </a:r>
            <a:endParaRPr lang="en-US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tx2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Up Arrow 3"/>
          <p:cNvSpPr/>
          <p:nvPr/>
        </p:nvSpPr>
        <p:spPr>
          <a:xfrm>
            <a:off x="3089479" y="4702138"/>
            <a:ext cx="291784" cy="995343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488747" y="6126163"/>
            <a:ext cx="167851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err="1"/>
              <a:t>g</a:t>
            </a:r>
            <a:r>
              <a:rPr lang="en-US" sz="2200" dirty="0" err="1" smtClean="0"/>
              <a:t>wallt</a:t>
            </a:r>
            <a:r>
              <a:rPr lang="en-US" sz="2200" dirty="0" smtClean="0"/>
              <a:t> brown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504D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Negative</a:t>
            </a:r>
            <a:endParaRPr 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504D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Up Arrow 3"/>
          <p:cNvSpPr/>
          <p:nvPr/>
        </p:nvSpPr>
        <p:spPr>
          <a:xfrm>
            <a:off x="3209626" y="5062521"/>
            <a:ext cx="308947" cy="857709"/>
          </a:xfrm>
          <a:prstGeom prst="upArrow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814859" y="6126163"/>
            <a:ext cx="16785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/>
              <a:t>g</a:t>
            </a:r>
            <a:r>
              <a:rPr lang="en-US" sz="2200" dirty="0" err="1" smtClean="0"/>
              <a:t>wallt</a:t>
            </a:r>
            <a:r>
              <a:rPr lang="en-US" sz="2200" dirty="0" smtClean="0"/>
              <a:t> brown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 smtClean="0">
                <a:latin typeface="Chalkduster" pitchFamily="-105" charset="0"/>
                <a:ea typeface="Chalkduster" pitchFamily="-105" charset="0"/>
                <a:cs typeface="Chalkduster" pitchFamily="-105" charset="0"/>
              </a:rPr>
              <a:t>Dyma……….…</a:t>
            </a:r>
            <a:endParaRPr lang="en-US" sz="5400" dirty="0">
              <a:latin typeface="Chalkduster" pitchFamily="-105" charset="0"/>
              <a:ea typeface="Chalkduster" pitchFamily="-105" charset="0"/>
              <a:cs typeface="Chalkduster" pitchFamily="-105" charset="0"/>
            </a:endParaRPr>
          </a:p>
        </p:txBody>
      </p:sp>
      <p:sp>
        <p:nvSpPr>
          <p:cNvPr id="89090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>
                <a:solidFill>
                  <a:srgbClr val="231742"/>
                </a:solidFill>
              </a:rPr>
              <a:t>Dyma……</a:t>
            </a:r>
          </a:p>
          <a:p>
            <a:endParaRPr lang="en-US" b="1" dirty="0" smtClean="0">
              <a:solidFill>
                <a:srgbClr val="231742"/>
              </a:solidFill>
            </a:endParaRPr>
          </a:p>
          <a:p>
            <a:r>
              <a:rPr lang="en-US" b="1" dirty="0" smtClean="0">
                <a:solidFill>
                  <a:srgbClr val="231742"/>
                </a:solidFill>
              </a:rPr>
              <a:t>Mae hi’n byw </a:t>
            </a:r>
            <a:r>
              <a:rPr lang="en-US" b="1" dirty="0" err="1" smtClean="0">
                <a:solidFill>
                  <a:srgbClr val="231742"/>
                </a:solidFill>
              </a:rPr>
              <a:t>yn</a:t>
            </a:r>
            <a:r>
              <a:rPr lang="en-US" b="1" dirty="0" smtClean="0">
                <a:solidFill>
                  <a:srgbClr val="231742"/>
                </a:solidFill>
              </a:rPr>
              <a:t> </a:t>
            </a:r>
            <a:r>
              <a:rPr lang="en-US" b="1" dirty="0" err="1" smtClean="0">
                <a:solidFill>
                  <a:srgbClr val="231742"/>
                </a:solidFill>
              </a:rPr>
              <a:t>Aberhonddu</a:t>
            </a:r>
            <a:r>
              <a:rPr lang="en-US" b="1" dirty="0" smtClean="0">
                <a:solidFill>
                  <a:srgbClr val="231742"/>
                </a:solidFill>
              </a:rPr>
              <a:t>.</a:t>
            </a:r>
          </a:p>
          <a:p>
            <a:endParaRPr lang="en-US" b="1" dirty="0" smtClean="0">
              <a:solidFill>
                <a:srgbClr val="231742"/>
              </a:solidFill>
            </a:endParaRPr>
          </a:p>
          <a:p>
            <a:r>
              <a:rPr lang="en-US" b="1" dirty="0" smtClean="0">
                <a:solidFill>
                  <a:srgbClr val="231742"/>
                </a:solidFill>
              </a:rPr>
              <a:t>Mae hi’n gwisgo </a:t>
            </a:r>
            <a:r>
              <a:rPr lang="en-US" b="1" dirty="0" err="1" smtClean="0">
                <a:solidFill>
                  <a:srgbClr val="231742"/>
                </a:solidFill>
              </a:rPr>
              <a:t>ffrog</a:t>
            </a:r>
            <a:r>
              <a:rPr lang="en-US" b="1" dirty="0" smtClean="0">
                <a:solidFill>
                  <a:srgbClr val="231742"/>
                </a:solidFill>
              </a:rPr>
              <a:t> goch.</a:t>
            </a:r>
          </a:p>
          <a:p>
            <a:endParaRPr lang="en-US" b="1" dirty="0" smtClean="0">
              <a:solidFill>
                <a:srgbClr val="231742"/>
              </a:solidFill>
            </a:endParaRPr>
          </a:p>
          <a:p>
            <a:r>
              <a:rPr lang="en-US" b="1" dirty="0" smtClean="0">
                <a:solidFill>
                  <a:srgbClr val="231742"/>
                </a:solidFill>
              </a:rPr>
              <a:t>Mae </a:t>
            </a:r>
            <a:r>
              <a:rPr lang="en-US" b="1" dirty="0" err="1" smtClean="0">
                <a:solidFill>
                  <a:srgbClr val="231742"/>
                </a:solidFill>
              </a:rPr>
              <a:t>gwallt</a:t>
            </a:r>
            <a:r>
              <a:rPr lang="en-US" b="1" dirty="0" smtClean="0">
                <a:solidFill>
                  <a:srgbClr val="231742"/>
                </a:solidFill>
              </a:rPr>
              <a:t> brown, </a:t>
            </a:r>
            <a:r>
              <a:rPr lang="en-US" b="1" dirty="0" err="1" smtClean="0">
                <a:solidFill>
                  <a:srgbClr val="231742"/>
                </a:solidFill>
              </a:rPr>
              <a:t>syth</a:t>
            </a:r>
            <a:r>
              <a:rPr lang="en-US" b="1" dirty="0" smtClean="0">
                <a:solidFill>
                  <a:srgbClr val="231742"/>
                </a:solidFill>
              </a:rPr>
              <a:t> a </a:t>
            </a:r>
            <a:r>
              <a:rPr lang="en-US" b="1" dirty="0" err="1" smtClean="0">
                <a:solidFill>
                  <a:srgbClr val="231742"/>
                </a:solidFill>
              </a:rPr>
              <a:t>llygaid</a:t>
            </a:r>
            <a:r>
              <a:rPr lang="en-US" b="1" dirty="0" smtClean="0">
                <a:solidFill>
                  <a:srgbClr val="231742"/>
                </a:solidFill>
              </a:rPr>
              <a:t> </a:t>
            </a:r>
            <a:r>
              <a:rPr lang="en-US" b="1" dirty="0" err="1" smtClean="0">
                <a:solidFill>
                  <a:srgbClr val="231742"/>
                </a:solidFill>
              </a:rPr>
              <a:t>gwyrdd</a:t>
            </a:r>
            <a:r>
              <a:rPr lang="en-US" b="1" dirty="0" smtClean="0">
                <a:solidFill>
                  <a:srgbClr val="231742"/>
                </a:solidFill>
              </a:rPr>
              <a:t> gyda hi.</a:t>
            </a:r>
          </a:p>
          <a:p>
            <a:endParaRPr lang="en-US" b="1" dirty="0" smtClean="0">
              <a:solidFill>
                <a:srgbClr val="231742"/>
              </a:solidFill>
            </a:endParaRPr>
          </a:p>
          <a:p>
            <a:r>
              <a:rPr lang="en-US" b="1" dirty="0" smtClean="0">
                <a:solidFill>
                  <a:srgbClr val="231742"/>
                </a:solidFill>
              </a:rPr>
              <a:t>Mae hi’n gwisgo </a:t>
            </a:r>
            <a:r>
              <a:rPr lang="en-US" b="1" dirty="0" err="1" smtClean="0">
                <a:solidFill>
                  <a:srgbClr val="231742"/>
                </a:solidFill>
              </a:rPr>
              <a:t>sbectol</a:t>
            </a:r>
            <a:r>
              <a:rPr lang="en-US" b="1" dirty="0" smtClean="0">
                <a:solidFill>
                  <a:srgbClr val="231742"/>
                </a:solidFill>
              </a:rPr>
              <a:t>.</a:t>
            </a:r>
          </a:p>
          <a:p>
            <a:endParaRPr lang="en-US" dirty="0"/>
          </a:p>
        </p:txBody>
      </p:sp>
      <p:pic>
        <p:nvPicPr>
          <p:cNvPr id="4" name="Picture 3" descr="kirsty william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1500" y="255588"/>
            <a:ext cx="3492500" cy="2324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katherine jenki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8" y="274577"/>
            <a:ext cx="2298700" cy="3543301"/>
          </a:xfrm>
          <a:prstGeom prst="rect">
            <a:avLst/>
          </a:prstGeom>
        </p:spPr>
      </p:pic>
      <p:pic>
        <p:nvPicPr>
          <p:cNvPr id="5" name="Picture 4" descr="tom jon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4325" y="0"/>
            <a:ext cx="2286000" cy="3543300"/>
          </a:xfrm>
          <a:prstGeom prst="rect">
            <a:avLst/>
          </a:prstGeom>
        </p:spPr>
      </p:pic>
      <p:pic>
        <p:nvPicPr>
          <p:cNvPr id="6" name="Picture 5" descr="bryn terfe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61709"/>
            <a:ext cx="3781513" cy="2796291"/>
          </a:xfrm>
          <a:prstGeom prst="rect">
            <a:avLst/>
          </a:prstGeom>
        </p:spPr>
      </p:pic>
      <p:pic>
        <p:nvPicPr>
          <p:cNvPr id="7" name="Picture 6" descr="wynne evan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8825" y="3168731"/>
            <a:ext cx="2844800" cy="2844800"/>
          </a:xfrm>
          <a:prstGeom prst="rect">
            <a:avLst/>
          </a:prstGeom>
        </p:spPr>
      </p:pic>
      <p:pic>
        <p:nvPicPr>
          <p:cNvPr id="8" name="Picture 7" descr="mary hopkin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25" y="3817878"/>
            <a:ext cx="2806700" cy="2895600"/>
          </a:xfrm>
          <a:prstGeom prst="rect">
            <a:avLst/>
          </a:prstGeom>
        </p:spPr>
      </p:pic>
      <p:pic>
        <p:nvPicPr>
          <p:cNvPr id="9" name="Picture 8" descr="carys matthews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46375" y="634961"/>
            <a:ext cx="3606800" cy="2247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</TotalTime>
  <Words>361</Words>
  <Application>Microsoft Office PowerPoint</Application>
  <PresentationFormat>On-screen Show (4:3)</PresentationFormat>
  <Paragraphs>181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Chalkduster</vt:lpstr>
      <vt:lpstr>Comic Sans MS</vt:lpstr>
      <vt:lpstr>Tahoma</vt:lpstr>
      <vt:lpstr>Wingdings</vt:lpstr>
      <vt:lpstr>Office Theme</vt:lpstr>
      <vt:lpstr>Disgrifiadau</vt:lpstr>
      <vt:lpstr>PowerPoint Presentation</vt:lpstr>
      <vt:lpstr>Sut wyt ti?</vt:lpstr>
      <vt:lpstr>PowerPoint Presentation</vt:lpstr>
      <vt:lpstr>PowerPoint Presentation</vt:lpstr>
      <vt:lpstr>PowerPoint Presentation</vt:lpstr>
      <vt:lpstr>PowerPoint Presentation</vt:lpstr>
      <vt:lpstr>Pa liw ydy hwn?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Sut mae’r tywydd heddiw?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Ydy hi’n …?</vt:lpstr>
      <vt:lpstr>PowerPoint Presentation</vt:lpstr>
      <vt:lpstr>PowerPoint Presentation</vt:lpstr>
      <vt:lpstr>PowerPoint Presentation</vt:lpstr>
      <vt:lpstr>Disgrifiadau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Dyma fi</vt:lpstr>
      <vt:lpstr>Fy ffrind</vt:lpstr>
      <vt:lpstr>Fy ffrind</vt:lpstr>
      <vt:lpstr>Positive</vt:lpstr>
      <vt:lpstr>Negative</vt:lpstr>
      <vt:lpstr>Positive</vt:lpstr>
      <vt:lpstr>Negative</vt:lpstr>
      <vt:lpstr>Dyma……….…</vt:lpstr>
      <vt:lpstr>PowerPoint Presentation</vt:lpstr>
    </vt:vector>
  </TitlesOfParts>
  <Company>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swwcte10</dc:creator>
  <cp:lastModifiedBy>Catherine Morgan</cp:lastModifiedBy>
  <cp:revision>8</cp:revision>
  <dcterms:created xsi:type="dcterms:W3CDTF">2018-10-07T17:15:43Z</dcterms:created>
  <dcterms:modified xsi:type="dcterms:W3CDTF">2018-10-08T09:48:42Z</dcterms:modified>
</cp:coreProperties>
</file>