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849C2-C8ED-403C-93FC-1A407D5C1A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321880-4D8F-4DF3-9C08-17643A89FC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97ED7-D93B-4C56-B6B1-E11CAA52F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D83B4-AF12-41D0-9996-C5DA5E808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37A00-A895-4080-9E32-E62FB1D0D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436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28831-9B91-43D2-B7BF-A34E241F5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E8D52-9291-4B3D-A359-55F7D6AEAB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3161CF-8ABC-4FA4-8EC7-58140B51B1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7AFE4-1957-47A0-A811-341C91264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268E5-9E42-4570-BA8F-162651009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875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7E9B6-97F7-4626-8068-08CD8F564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AA255F-36B1-4474-919D-2E15C8F888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B3F616-E3A9-4D84-8070-526788845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6A15AF-1E79-4561-B91E-43A6546AE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41C79-2A6C-490A-99A8-812EE1523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653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05F72-75E3-4602-BA7E-492D9AB6E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A3CFD-64A4-4389-9F90-84A52381D9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C83250-4E0D-4E96-8063-950A4BFA03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EC0CBA-D729-4641-9AA0-0F1CFFA20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E7AFDD-7C4E-44D8-B549-90509E35A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C66F2C-9E62-4179-B51E-0B02F1D7B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779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79B1C-D861-4B47-8A7D-A54933704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1F2C91-6BEE-47E7-B28F-E08A01F93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4A255D-F961-41F2-B05F-03F43D37CC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FB7EFE-B699-47F0-A409-CEE929FE91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A4493F-639B-4C36-B512-D7486AAC89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0C3E39-800D-4269-9E80-6B7C5D5B6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6CD394-43BA-4711-8232-D591C2C45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B0BF7D-028B-4B5F-A6DE-938AC22EE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236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ECC8E-234B-47DE-9A4A-1D5C72661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F1AE5E-1E37-4549-8A8A-C85D4EDED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AEF890-B3E5-4D7A-90C6-ABBE5A12E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925873-6C28-4CDB-83EF-CEDD939A7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50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BF6CAB-F603-4FF8-8FCA-A3B5D558B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DFBB2B-D85C-4A52-93C6-D0348C0FA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84B6BE-02E6-4AF9-ADA5-AD9820F00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070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683B6-CE73-49A5-ACFD-2F535AC90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032EA-B8D2-4399-915A-2899B1C35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1BC73D-3304-4280-B4C4-1AD2BDBFA4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938432-CF57-48AA-BA9B-442FD9715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C2C7AB-A2C1-4935-B33E-E258F0E30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18A191-6623-42BD-B85A-7609A2642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332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3FFCD-302C-4AF9-90E5-2DBBA3FA0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186FAD-4B55-439E-B354-FD1DA20BB1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555E8-9D26-487D-A170-77102A2C41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DDF519-EBD9-41E1-8482-51C1605FA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41ED4-A77B-4BAA-A320-52B50C0A6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F1C7A9-F825-4A93-B2EE-1178E7978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434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89501-DA91-4D98-BF8A-893CA2DFA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EE5C18-23C8-48DC-96D8-60698A249C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0B5815-E1EA-4138-A0C5-CC4C5076F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7126B-87CA-4DA1-BAB6-A8700E10F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54CF-C992-49EA-B12B-62E157560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173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31403E-370F-44BB-A4A3-74FC10A0F4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975082-530A-4E92-9353-653044F1DE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8E1804-2F6F-44E9-B764-D5C9EACE1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3BB01F-CB6D-441D-B577-100775609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CE148-3C20-40BC-AD47-CF225ED94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58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E3729F-45A5-420D-89AB-737D7C16C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092E35-2B1B-440D-BE66-746D9F2F4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8C2B5-9680-42FF-89B6-7844A4C939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F1A2EE-CA1C-4D94-A9B2-CCB51E6C0ECF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12499-618D-4B02-B9EE-25AE136457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1D409-5149-4D37-A6D8-FEC6DB22C5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862E9-A9C1-4907-9AFF-5A9384DC0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740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pngimg.com/download/19937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hyperlink" Target="mailto:cornelia.stoian@hyatt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ngall.com/telephone-png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en.wikipedia.org/wiki/File:Hyatt_Logo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29DE7B6-DC7C-4BA1-B406-EDDA0C0A3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-2"/>
            <a:ext cx="753770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C492A-4D5A-460A-9231-DB3B2B756C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89620" y="256855"/>
            <a:ext cx="6574290" cy="3712624"/>
          </a:xfrm>
        </p:spPr>
        <p:txBody>
          <a:bodyPr>
            <a:normAutofit/>
          </a:bodyPr>
          <a:lstStyle/>
          <a:p>
            <a:r>
              <a:rPr lang="en-GB" sz="8000" b="1" dirty="0">
                <a:solidFill>
                  <a:srgbClr val="FFFFFF"/>
                </a:solidFill>
                <a:cs typeface="Cavolini" panose="03000502040302020204" pitchFamily="66" charset="0"/>
              </a:rPr>
              <a:t>Cornelia Stoian</a:t>
            </a:r>
            <a:br>
              <a:rPr lang="en-GB" sz="4800" b="1" dirty="0">
                <a:solidFill>
                  <a:srgbClr val="FFFFFF"/>
                </a:solidFill>
                <a:cs typeface="Cavolini" panose="03000502040302020204" pitchFamily="66" charset="0"/>
              </a:rPr>
            </a:br>
            <a:br>
              <a:rPr lang="en-GB" sz="4800" b="1" dirty="0">
                <a:solidFill>
                  <a:srgbClr val="FFFFFF"/>
                </a:solidFill>
                <a:cs typeface="Cavolini" panose="03000502040302020204" pitchFamily="66" charset="0"/>
              </a:rPr>
            </a:br>
            <a:r>
              <a:rPr lang="en-GB" sz="4400" b="1" dirty="0">
                <a:solidFill>
                  <a:srgbClr val="FFFFFF"/>
                </a:solidFill>
                <a:cs typeface="Cavolini" panose="03000502040302020204" pitchFamily="66" charset="0"/>
              </a:rPr>
              <a:t>Director del hotel</a:t>
            </a:r>
            <a:br>
              <a:rPr lang="en-GB" sz="3100" b="1" dirty="0">
                <a:solidFill>
                  <a:srgbClr val="FFFFFF"/>
                </a:solidFill>
                <a:cs typeface="Cavolini" panose="03000502040302020204" pitchFamily="66" charset="0"/>
              </a:rPr>
            </a:br>
            <a:br>
              <a:rPr lang="en-GB" sz="3100" b="1" dirty="0">
                <a:solidFill>
                  <a:srgbClr val="FFFFFF"/>
                </a:solidFill>
                <a:cs typeface="Cavolini" panose="03000502040302020204" pitchFamily="66" charset="0"/>
              </a:rPr>
            </a:br>
            <a:endParaRPr lang="en-GB" sz="3100" b="1" dirty="0">
              <a:solidFill>
                <a:srgbClr val="FFFFFF"/>
              </a:solidFill>
              <a:cs typeface="Cavolini" panose="03000502040302020204" pitchFamily="66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A9F338-C152-4DA3-B977-BFCD1078F8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89619" y="4520629"/>
            <a:ext cx="6574289" cy="233737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+52 0754 3622 2675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  </a:t>
            </a:r>
            <a:r>
              <a:rPr lang="en-GB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cornelia.stoian@hyatt.com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79-81 c. San Bernardino, Estado de Mexico, 500711</a:t>
            </a:r>
          </a:p>
        </p:txBody>
      </p:sp>
      <p:pic>
        <p:nvPicPr>
          <p:cNvPr id="8" name="Picture 7" descr="A picture containing icon&#10;&#10;Description automatically generated">
            <a:extLst>
              <a:ext uri="{FF2B5EF4-FFF2-40B4-BE49-F238E27FC236}">
                <a16:creationId xmlns:a16="http://schemas.microsoft.com/office/drawing/2014/main" id="{978E1850-2379-42C5-B01A-D89587DE20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2831" y="3048817"/>
            <a:ext cx="3833803" cy="920661"/>
          </a:xfrm>
          <a:prstGeom prst="rect">
            <a:avLst/>
          </a:prstGeom>
        </p:spPr>
      </p:pic>
      <p:pic>
        <p:nvPicPr>
          <p:cNvPr id="12" name="Picture 11" descr="Shape&#10;&#10;Description automatically generated with low confidence">
            <a:extLst>
              <a:ext uri="{FF2B5EF4-FFF2-40B4-BE49-F238E27FC236}">
                <a16:creationId xmlns:a16="http://schemas.microsoft.com/office/drawing/2014/main" id="{1E40462E-7916-42C2-A089-9A27AE13A3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034720" y="4592547"/>
            <a:ext cx="204565" cy="275576"/>
          </a:xfrm>
          <a:prstGeom prst="rect">
            <a:avLst/>
          </a:prstGeom>
        </p:spPr>
      </p:pic>
      <p:pic>
        <p:nvPicPr>
          <p:cNvPr id="17" name="Picture 16" descr="Icon&#10;&#10;Description automatically generated">
            <a:extLst>
              <a:ext uri="{FF2B5EF4-FFF2-40B4-BE49-F238E27FC236}">
                <a16:creationId xmlns:a16="http://schemas.microsoft.com/office/drawing/2014/main" id="{154B5432-30F8-488C-8161-6816415E7CC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473355" y="5496675"/>
            <a:ext cx="328772" cy="328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93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34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Cornelia Stoian  Director del hotel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Cornelia Stoian  Director del hotel  </dc:title>
  <dc:creator>Cornelia Stoian (2013911)</dc:creator>
  <cp:lastModifiedBy>Cornelia Stoian (2013911)</cp:lastModifiedBy>
  <cp:revision>1</cp:revision>
  <dcterms:created xsi:type="dcterms:W3CDTF">2021-11-03T16:05:51Z</dcterms:created>
  <dcterms:modified xsi:type="dcterms:W3CDTF">2021-11-03T16:26:25Z</dcterms:modified>
</cp:coreProperties>
</file>