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BCC623-E6F1-F94F-B8D7-0AB5FB214C23}" v="71" dt="2026-07-20T10:48:46.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2449"/>
    <p:restoredTop sz="94706"/>
  </p:normalViewPr>
  <p:slideViewPr>
    <p:cSldViewPr snapToGrid="0">
      <p:cViewPr>
        <p:scale>
          <a:sx n="57" d="100"/>
          <a:sy n="57" d="100"/>
        </p:scale>
        <p:origin x="144" y="1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n Muhumed (2029256)" userId="923d6e8b-19e0-4e3b-8c23-1642577e2e47" providerId="ADAL" clId="{54BCC623-E6F1-F94F-B8D7-0AB5FB214C23}"/>
    <pc:docChg chg="undo custSel modSld">
      <pc:chgData name="Maryan Muhumed (2029256)" userId="923d6e8b-19e0-4e3b-8c23-1642577e2e47" providerId="ADAL" clId="{54BCC623-E6F1-F94F-B8D7-0AB5FB214C23}" dt="2026-07-08T08:32:03.230" v="2" actId="26606"/>
      <pc:docMkLst>
        <pc:docMk/>
      </pc:docMkLst>
      <pc:sldChg chg="addSp delSp modSp mod setBg">
        <pc:chgData name="Maryan Muhumed (2029256)" userId="923d6e8b-19e0-4e3b-8c23-1642577e2e47" providerId="ADAL" clId="{54BCC623-E6F1-F94F-B8D7-0AB5FB214C23}" dt="2026-07-08T08:32:03.230" v="2" actId="26606"/>
        <pc:sldMkLst>
          <pc:docMk/>
          <pc:sldMk cId="2715323657" sldId="256"/>
        </pc:sldMkLst>
        <pc:spChg chg="mod">
          <ac:chgData name="Maryan Muhumed (2029256)" userId="923d6e8b-19e0-4e3b-8c23-1642577e2e47" providerId="ADAL" clId="{54BCC623-E6F1-F94F-B8D7-0AB5FB214C23}" dt="2026-07-08T08:32:03.230" v="2" actId="26606"/>
          <ac:spMkLst>
            <pc:docMk/>
            <pc:sldMk cId="2715323657" sldId="256"/>
            <ac:spMk id="2" creationId="{53E1C0A1-A73F-969D-F40D-FB76C92C9546}"/>
          </ac:spMkLst>
        </pc:spChg>
        <pc:spChg chg="mod">
          <ac:chgData name="Maryan Muhumed (2029256)" userId="923d6e8b-19e0-4e3b-8c23-1642577e2e47" providerId="ADAL" clId="{54BCC623-E6F1-F94F-B8D7-0AB5FB214C23}" dt="2026-07-08T08:32:03.230" v="2" actId="26606"/>
          <ac:spMkLst>
            <pc:docMk/>
            <pc:sldMk cId="2715323657" sldId="256"/>
            <ac:spMk id="3" creationId="{B0629A2F-AC75-9956-EB9D-FEB4A50C8DBD}"/>
          </ac:spMkLst>
        </pc:spChg>
      </pc:sldChg>
    </pc:docChg>
  </pc:docChgLst>
  <pc:docChgLst>
    <pc:chgData name="Maryan Muhumed (2029256)" userId="923d6e8b-19e0-4e3b-8c23-1642577e2e47" providerId="ADAL" clId="{985594F6-C7E5-527E-88AC-B58F6AF416AA}"/>
    <pc:docChg chg="undo custSel addSld modSld">
      <pc:chgData name="Maryan Muhumed (2029256)" userId="923d6e8b-19e0-4e3b-8c23-1642577e2e47" providerId="ADAL" clId="{985594F6-C7E5-527E-88AC-B58F6AF416AA}" dt="2026-07-20T10:49:17.474" v="11493" actId="26606"/>
      <pc:docMkLst>
        <pc:docMk/>
      </pc:docMkLst>
      <pc:sldChg chg="addSp delSp modSp mod">
        <pc:chgData name="Maryan Muhumed (2029256)" userId="923d6e8b-19e0-4e3b-8c23-1642577e2e47" providerId="ADAL" clId="{985594F6-C7E5-527E-88AC-B58F6AF416AA}" dt="2026-07-19T12:47:47.496" v="1121" actId="26606"/>
        <pc:sldMkLst>
          <pc:docMk/>
          <pc:sldMk cId="2715323657" sldId="256"/>
        </pc:sldMkLst>
        <pc:spChg chg="mod">
          <ac:chgData name="Maryan Muhumed (2029256)" userId="923d6e8b-19e0-4e3b-8c23-1642577e2e47" providerId="ADAL" clId="{985594F6-C7E5-527E-88AC-B58F6AF416AA}" dt="2026-07-19T12:47:47.496" v="1121" actId="26606"/>
          <ac:spMkLst>
            <pc:docMk/>
            <pc:sldMk cId="2715323657" sldId="256"/>
            <ac:spMk id="2" creationId="{53E1C0A1-A73F-969D-F40D-FB76C92C9546}"/>
          </ac:spMkLst>
        </pc:spChg>
        <pc:spChg chg="mod">
          <ac:chgData name="Maryan Muhumed (2029256)" userId="923d6e8b-19e0-4e3b-8c23-1642577e2e47" providerId="ADAL" clId="{985594F6-C7E5-527E-88AC-B58F6AF416AA}" dt="2026-07-19T12:47:47.496" v="1121" actId="26606"/>
          <ac:spMkLst>
            <pc:docMk/>
            <pc:sldMk cId="2715323657" sldId="256"/>
            <ac:spMk id="3" creationId="{B0629A2F-AC75-9956-EB9D-FEB4A50C8DBD}"/>
          </ac:spMkLst>
        </pc:spChg>
        <pc:spChg chg="add del">
          <ac:chgData name="Maryan Muhumed (2029256)" userId="923d6e8b-19e0-4e3b-8c23-1642577e2e47" providerId="ADAL" clId="{985594F6-C7E5-527E-88AC-B58F6AF416AA}" dt="2026-07-19T12:25:04.068" v="164" actId="26606"/>
          <ac:spMkLst>
            <pc:docMk/>
            <pc:sldMk cId="2715323657" sldId="256"/>
            <ac:spMk id="17" creationId="{18873D23-2DCF-4B31-A009-95721C06E8E1}"/>
          </ac:spMkLst>
        </pc:spChg>
        <pc:spChg chg="add del">
          <ac:chgData name="Maryan Muhumed (2029256)" userId="923d6e8b-19e0-4e3b-8c23-1642577e2e47" providerId="ADAL" clId="{985594F6-C7E5-527E-88AC-B58F6AF416AA}" dt="2026-07-19T12:25:04.068" v="164" actId="26606"/>
          <ac:spMkLst>
            <pc:docMk/>
            <pc:sldMk cId="2715323657" sldId="256"/>
            <ac:spMk id="18" creationId="{C13EF075-D4EF-4929-ADBC-91B27DA19955}"/>
          </ac:spMkLst>
        </pc:spChg>
        <pc:spChg chg="add del">
          <ac:chgData name="Maryan Muhumed (2029256)" userId="923d6e8b-19e0-4e3b-8c23-1642577e2e47" providerId="ADAL" clId="{985594F6-C7E5-527E-88AC-B58F6AF416AA}" dt="2026-07-19T12:24:19.415" v="153" actId="26606"/>
          <ac:spMkLst>
            <pc:docMk/>
            <pc:sldMk cId="2715323657" sldId="256"/>
            <ac:spMk id="24" creationId="{C2554CA6-288E-4202-BC52-2E5A8F0C0AED}"/>
          </ac:spMkLst>
        </pc:spChg>
        <pc:spChg chg="add del">
          <ac:chgData name="Maryan Muhumed (2029256)" userId="923d6e8b-19e0-4e3b-8c23-1642577e2e47" providerId="ADAL" clId="{985594F6-C7E5-527E-88AC-B58F6AF416AA}" dt="2026-07-19T12:24:17.643" v="151" actId="26606"/>
          <ac:spMkLst>
            <pc:docMk/>
            <pc:sldMk cId="2715323657" sldId="256"/>
            <ac:spMk id="25" creationId="{2C61293E-6EBE-43EF-A52C-9BEBFD7679D4}"/>
          </ac:spMkLst>
        </pc:spChg>
        <pc:spChg chg="add del">
          <ac:chgData name="Maryan Muhumed (2029256)" userId="923d6e8b-19e0-4e3b-8c23-1642577e2e47" providerId="ADAL" clId="{985594F6-C7E5-527E-88AC-B58F6AF416AA}" dt="2026-07-19T12:24:19.415" v="153" actId="26606"/>
          <ac:spMkLst>
            <pc:docMk/>
            <pc:sldMk cId="2715323657" sldId="256"/>
            <ac:spMk id="26" creationId="{B10BB131-AC8E-4A8E-A5D1-36260F720C3B}"/>
          </ac:spMkLst>
        </pc:spChg>
        <pc:spChg chg="add del">
          <ac:chgData name="Maryan Muhumed (2029256)" userId="923d6e8b-19e0-4e3b-8c23-1642577e2e47" providerId="ADAL" clId="{985594F6-C7E5-527E-88AC-B58F6AF416AA}" dt="2026-07-19T12:24:17.643" v="151" actId="26606"/>
          <ac:spMkLst>
            <pc:docMk/>
            <pc:sldMk cId="2715323657" sldId="256"/>
            <ac:spMk id="27" creationId="{21540236-BFD5-4A9D-8840-4703E7F76825}"/>
          </ac:spMkLst>
        </pc:spChg>
        <pc:spChg chg="add del">
          <ac:chgData name="Maryan Muhumed (2029256)" userId="923d6e8b-19e0-4e3b-8c23-1642577e2e47" providerId="ADAL" clId="{985594F6-C7E5-527E-88AC-B58F6AF416AA}" dt="2026-07-19T12:24:19.415" v="153" actId="26606"/>
          <ac:spMkLst>
            <pc:docMk/>
            <pc:sldMk cId="2715323657" sldId="256"/>
            <ac:spMk id="28" creationId="{5B7778FC-632E-4DCA-A7CB-0D7731CCF970}"/>
          </ac:spMkLst>
        </pc:spChg>
        <pc:spChg chg="add del">
          <ac:chgData name="Maryan Muhumed (2029256)" userId="923d6e8b-19e0-4e3b-8c23-1642577e2e47" providerId="ADAL" clId="{985594F6-C7E5-527E-88AC-B58F6AF416AA}" dt="2026-07-19T12:24:19.415" v="153" actId="26606"/>
          <ac:spMkLst>
            <pc:docMk/>
            <pc:sldMk cId="2715323657" sldId="256"/>
            <ac:spMk id="30" creationId="{FA23A907-97FB-4A8F-880A-DD77401C4296}"/>
          </ac:spMkLst>
        </pc:spChg>
        <pc:spChg chg="add del">
          <ac:chgData name="Maryan Muhumed (2029256)" userId="923d6e8b-19e0-4e3b-8c23-1642577e2e47" providerId="ADAL" clId="{985594F6-C7E5-527E-88AC-B58F6AF416AA}" dt="2026-07-19T12:24:20.923" v="155" actId="26606"/>
          <ac:spMkLst>
            <pc:docMk/>
            <pc:sldMk cId="2715323657" sldId="256"/>
            <ac:spMk id="33" creationId="{18873D23-2DCF-4B31-A009-95721C06E8E1}"/>
          </ac:spMkLst>
        </pc:spChg>
        <pc:spChg chg="add del">
          <ac:chgData name="Maryan Muhumed (2029256)" userId="923d6e8b-19e0-4e3b-8c23-1642577e2e47" providerId="ADAL" clId="{985594F6-C7E5-527E-88AC-B58F6AF416AA}" dt="2026-07-19T12:24:20.923" v="155" actId="26606"/>
          <ac:spMkLst>
            <pc:docMk/>
            <pc:sldMk cId="2715323657" sldId="256"/>
            <ac:spMk id="34" creationId="{C13EF075-D4EF-4929-ADBC-91B27DA19955}"/>
          </ac:spMkLst>
        </pc:spChg>
        <pc:spChg chg="add del">
          <ac:chgData name="Maryan Muhumed (2029256)" userId="923d6e8b-19e0-4e3b-8c23-1642577e2e47" providerId="ADAL" clId="{985594F6-C7E5-527E-88AC-B58F6AF416AA}" dt="2026-07-19T12:24:40.925" v="157" actId="26606"/>
          <ac:spMkLst>
            <pc:docMk/>
            <pc:sldMk cId="2715323657" sldId="256"/>
            <ac:spMk id="38" creationId="{100EDD19-6802-4EC3-95CE-CFFAB042CFD6}"/>
          </ac:spMkLst>
        </pc:spChg>
        <pc:spChg chg="add del">
          <ac:chgData name="Maryan Muhumed (2029256)" userId="923d6e8b-19e0-4e3b-8c23-1642577e2e47" providerId="ADAL" clId="{985594F6-C7E5-527E-88AC-B58F6AF416AA}" dt="2026-07-19T12:24:40.925" v="157" actId="26606"/>
          <ac:spMkLst>
            <pc:docMk/>
            <pc:sldMk cId="2715323657" sldId="256"/>
            <ac:spMk id="39" creationId="{DB17E863-922E-4C26-BD64-E8FD41D28661}"/>
          </ac:spMkLst>
        </pc:spChg>
        <pc:spChg chg="add del">
          <ac:chgData name="Maryan Muhumed (2029256)" userId="923d6e8b-19e0-4e3b-8c23-1642577e2e47" providerId="ADAL" clId="{985594F6-C7E5-527E-88AC-B58F6AF416AA}" dt="2026-07-19T12:24:53.613" v="159" actId="26606"/>
          <ac:spMkLst>
            <pc:docMk/>
            <pc:sldMk cId="2715323657" sldId="256"/>
            <ac:spMk id="41" creationId="{C3896A03-3945-419A-B66B-4EE266EDD152}"/>
          </ac:spMkLst>
        </pc:spChg>
        <pc:spChg chg="add del">
          <ac:chgData name="Maryan Muhumed (2029256)" userId="923d6e8b-19e0-4e3b-8c23-1642577e2e47" providerId="ADAL" clId="{985594F6-C7E5-527E-88AC-B58F6AF416AA}" dt="2026-07-19T12:24:53.613" v="159" actId="26606"/>
          <ac:spMkLst>
            <pc:docMk/>
            <pc:sldMk cId="2715323657" sldId="256"/>
            <ac:spMk id="42" creationId="{B34F5AD2-EDBD-4BBD-A55C-EAFFD0C7097A}"/>
          </ac:spMkLst>
        </pc:spChg>
        <pc:spChg chg="add del">
          <ac:chgData name="Maryan Muhumed (2029256)" userId="923d6e8b-19e0-4e3b-8c23-1642577e2e47" providerId="ADAL" clId="{985594F6-C7E5-527E-88AC-B58F6AF416AA}" dt="2026-07-19T12:24:57.244" v="161" actId="26606"/>
          <ac:spMkLst>
            <pc:docMk/>
            <pc:sldMk cId="2715323657" sldId="256"/>
            <ac:spMk id="44" creationId="{18873D23-2DCF-4B31-A009-95721C06E8E1}"/>
          </ac:spMkLst>
        </pc:spChg>
        <pc:spChg chg="add del">
          <ac:chgData name="Maryan Muhumed (2029256)" userId="923d6e8b-19e0-4e3b-8c23-1642577e2e47" providerId="ADAL" clId="{985594F6-C7E5-527E-88AC-B58F6AF416AA}" dt="2026-07-19T12:24:57.244" v="161" actId="26606"/>
          <ac:spMkLst>
            <pc:docMk/>
            <pc:sldMk cId="2715323657" sldId="256"/>
            <ac:spMk id="45" creationId="{C13EF075-D4EF-4929-ADBC-91B27DA19955}"/>
          </ac:spMkLst>
        </pc:spChg>
        <pc:spChg chg="add del">
          <ac:chgData name="Maryan Muhumed (2029256)" userId="923d6e8b-19e0-4e3b-8c23-1642577e2e47" providerId="ADAL" clId="{985594F6-C7E5-527E-88AC-B58F6AF416AA}" dt="2026-07-19T12:25:04.062" v="163" actId="26606"/>
          <ac:spMkLst>
            <pc:docMk/>
            <pc:sldMk cId="2715323657" sldId="256"/>
            <ac:spMk id="49" creationId="{2C61293E-6EBE-43EF-A52C-9BEBFD7679D4}"/>
          </ac:spMkLst>
        </pc:spChg>
        <pc:spChg chg="add del">
          <ac:chgData name="Maryan Muhumed (2029256)" userId="923d6e8b-19e0-4e3b-8c23-1642577e2e47" providerId="ADAL" clId="{985594F6-C7E5-527E-88AC-B58F6AF416AA}" dt="2026-07-19T12:25:04.062" v="163" actId="26606"/>
          <ac:spMkLst>
            <pc:docMk/>
            <pc:sldMk cId="2715323657" sldId="256"/>
            <ac:spMk id="51" creationId="{21540236-BFD5-4A9D-8840-4703E7F76825}"/>
          </ac:spMkLst>
        </pc:spChg>
        <pc:spChg chg="add del">
          <ac:chgData name="Maryan Muhumed (2029256)" userId="923d6e8b-19e0-4e3b-8c23-1642577e2e47" providerId="ADAL" clId="{985594F6-C7E5-527E-88AC-B58F6AF416AA}" dt="2026-07-19T12:47:47.496" v="1121" actId="26606"/>
          <ac:spMkLst>
            <pc:docMk/>
            <pc:sldMk cId="2715323657" sldId="256"/>
            <ac:spMk id="53" creationId="{907EF6B7-1338-4443-8C46-6A318D952DFD}"/>
          </ac:spMkLst>
        </pc:spChg>
        <pc:spChg chg="add">
          <ac:chgData name="Maryan Muhumed (2029256)" userId="923d6e8b-19e0-4e3b-8c23-1642577e2e47" providerId="ADAL" clId="{985594F6-C7E5-527E-88AC-B58F6AF416AA}" dt="2026-07-19T12:25:04.068" v="164" actId="26606"/>
          <ac:spMkLst>
            <pc:docMk/>
            <pc:sldMk cId="2715323657" sldId="256"/>
            <ac:spMk id="54" creationId="{DAAE4CDD-124C-4DCF-9584-B6033B545DD5}"/>
          </ac:spMkLst>
        </pc:spChg>
        <pc:spChg chg="add del">
          <ac:chgData name="Maryan Muhumed (2029256)" userId="923d6e8b-19e0-4e3b-8c23-1642577e2e47" providerId="ADAL" clId="{985594F6-C7E5-527E-88AC-B58F6AF416AA}" dt="2026-07-19T12:47:47.496" v="1121" actId="26606"/>
          <ac:spMkLst>
            <pc:docMk/>
            <pc:sldMk cId="2715323657" sldId="256"/>
            <ac:spMk id="55" creationId="{081E4A58-353D-44AE-B2FC-2A74E2E400F7}"/>
          </ac:spMkLst>
        </pc:spChg>
        <pc:spChg chg="add">
          <ac:chgData name="Maryan Muhumed (2029256)" userId="923d6e8b-19e0-4e3b-8c23-1642577e2e47" providerId="ADAL" clId="{985594F6-C7E5-527E-88AC-B58F6AF416AA}" dt="2026-07-19T12:47:47.496" v="1121" actId="26606"/>
          <ac:spMkLst>
            <pc:docMk/>
            <pc:sldMk cId="2715323657" sldId="256"/>
            <ac:spMk id="60" creationId="{09588DA8-065E-4F6F-8EFD-43104AB2E0CF}"/>
          </ac:spMkLst>
        </pc:spChg>
        <pc:spChg chg="add">
          <ac:chgData name="Maryan Muhumed (2029256)" userId="923d6e8b-19e0-4e3b-8c23-1642577e2e47" providerId="ADAL" clId="{985594F6-C7E5-527E-88AC-B58F6AF416AA}" dt="2026-07-19T12:47:47.496" v="1121" actId="26606"/>
          <ac:spMkLst>
            <pc:docMk/>
            <pc:sldMk cId="2715323657" sldId="256"/>
            <ac:spMk id="62" creationId="{C4285719-470E-454C-AF62-8323075F1F5B}"/>
          </ac:spMkLst>
        </pc:spChg>
        <pc:spChg chg="add">
          <ac:chgData name="Maryan Muhumed (2029256)" userId="923d6e8b-19e0-4e3b-8c23-1642577e2e47" providerId="ADAL" clId="{985594F6-C7E5-527E-88AC-B58F6AF416AA}" dt="2026-07-19T12:47:47.496" v="1121" actId="26606"/>
          <ac:spMkLst>
            <pc:docMk/>
            <pc:sldMk cId="2715323657" sldId="256"/>
            <ac:spMk id="64" creationId="{CD9FE4EF-C4D8-49A0-B2FF-81D8DB7D8A24}"/>
          </ac:spMkLst>
        </pc:spChg>
        <pc:spChg chg="add">
          <ac:chgData name="Maryan Muhumed (2029256)" userId="923d6e8b-19e0-4e3b-8c23-1642577e2e47" providerId="ADAL" clId="{985594F6-C7E5-527E-88AC-B58F6AF416AA}" dt="2026-07-19T12:47:47.496" v="1121" actId="26606"/>
          <ac:spMkLst>
            <pc:docMk/>
            <pc:sldMk cId="2715323657" sldId="256"/>
            <ac:spMk id="68" creationId="{D2B78728-A580-49A7-84F9-6EF6F583ADE0}"/>
          </ac:spMkLst>
        </pc:spChg>
        <pc:spChg chg="add">
          <ac:chgData name="Maryan Muhumed (2029256)" userId="923d6e8b-19e0-4e3b-8c23-1642577e2e47" providerId="ADAL" clId="{985594F6-C7E5-527E-88AC-B58F6AF416AA}" dt="2026-07-19T12:47:47.496" v="1121" actId="26606"/>
          <ac:spMkLst>
            <pc:docMk/>
            <pc:sldMk cId="2715323657" sldId="256"/>
            <ac:spMk id="70" creationId="{38FAA1A1-D861-433F-88FA-1E9D6FD31D11}"/>
          </ac:spMkLst>
        </pc:spChg>
        <pc:spChg chg="add">
          <ac:chgData name="Maryan Muhumed (2029256)" userId="923d6e8b-19e0-4e3b-8c23-1642577e2e47" providerId="ADAL" clId="{985594F6-C7E5-527E-88AC-B58F6AF416AA}" dt="2026-07-19T12:47:47.496" v="1121" actId="26606"/>
          <ac:spMkLst>
            <pc:docMk/>
            <pc:sldMk cId="2715323657" sldId="256"/>
            <ac:spMk id="72" creationId="{8D71EDA1-87BF-4D5D-AB79-F346FD19278A}"/>
          </ac:spMkLst>
        </pc:spChg>
        <pc:grpChg chg="add del">
          <ac:chgData name="Maryan Muhumed (2029256)" userId="923d6e8b-19e0-4e3b-8c23-1642577e2e47" providerId="ADAL" clId="{985594F6-C7E5-527E-88AC-B58F6AF416AA}" dt="2026-07-19T12:25:04.068" v="164" actId="26606"/>
          <ac:grpSpMkLst>
            <pc:docMk/>
            <pc:sldMk cId="2715323657" sldId="256"/>
            <ac:grpSpMk id="19" creationId="{DAA26DFA-AAB2-4973-9C17-16D587C7B198}"/>
          </ac:grpSpMkLst>
        </pc:grpChg>
        <pc:grpChg chg="add del">
          <ac:chgData name="Maryan Muhumed (2029256)" userId="923d6e8b-19e0-4e3b-8c23-1642577e2e47" providerId="ADAL" clId="{985594F6-C7E5-527E-88AC-B58F6AF416AA}" dt="2026-07-19T12:24:20.923" v="155" actId="26606"/>
          <ac:grpSpMkLst>
            <pc:docMk/>
            <pc:sldMk cId="2715323657" sldId="256"/>
            <ac:grpSpMk id="35" creationId="{DAA26DFA-AAB2-4973-9C17-16D587C7B198}"/>
          </ac:grpSpMkLst>
        </pc:grpChg>
        <pc:grpChg chg="add del">
          <ac:chgData name="Maryan Muhumed (2029256)" userId="923d6e8b-19e0-4e3b-8c23-1642577e2e47" providerId="ADAL" clId="{985594F6-C7E5-527E-88AC-B58F6AF416AA}" dt="2026-07-19T12:24:57.244" v="161" actId="26606"/>
          <ac:grpSpMkLst>
            <pc:docMk/>
            <pc:sldMk cId="2715323657" sldId="256"/>
            <ac:grpSpMk id="46" creationId="{DAA26DFA-AAB2-4973-9C17-16D587C7B198}"/>
          </ac:grpSpMkLst>
        </pc:grpChg>
        <pc:picChg chg="add del">
          <ac:chgData name="Maryan Muhumed (2029256)" userId="923d6e8b-19e0-4e3b-8c23-1642577e2e47" providerId="ADAL" clId="{985594F6-C7E5-527E-88AC-B58F6AF416AA}" dt="2026-07-19T12:24:17.643" v="151" actId="26606"/>
          <ac:picMkLst>
            <pc:docMk/>
            <pc:sldMk cId="2715323657" sldId="256"/>
            <ac:picMk id="21" creationId="{5EA1ECCD-7314-C560-6F79-E86364E28219}"/>
          </ac:picMkLst>
        </pc:picChg>
        <pc:picChg chg="add del">
          <ac:chgData name="Maryan Muhumed (2029256)" userId="923d6e8b-19e0-4e3b-8c23-1642577e2e47" providerId="ADAL" clId="{985594F6-C7E5-527E-88AC-B58F6AF416AA}" dt="2026-07-19T12:25:04.062" v="163" actId="26606"/>
          <ac:picMkLst>
            <pc:docMk/>
            <pc:sldMk cId="2715323657" sldId="256"/>
            <ac:picMk id="50" creationId="{5EA1ECCD-7314-C560-6F79-E86364E28219}"/>
          </ac:picMkLst>
        </pc:picChg>
      </pc:sldChg>
      <pc:sldChg chg="addSp modSp mod setBg">
        <pc:chgData name="Maryan Muhumed (2029256)" userId="923d6e8b-19e0-4e3b-8c23-1642577e2e47" providerId="ADAL" clId="{985594F6-C7E5-527E-88AC-B58F6AF416AA}" dt="2026-07-19T12:47:36.042" v="1120" actId="26606"/>
        <pc:sldMkLst>
          <pc:docMk/>
          <pc:sldMk cId="2089184087" sldId="257"/>
        </pc:sldMkLst>
        <pc:spChg chg="mod">
          <ac:chgData name="Maryan Muhumed (2029256)" userId="923d6e8b-19e0-4e3b-8c23-1642577e2e47" providerId="ADAL" clId="{985594F6-C7E5-527E-88AC-B58F6AF416AA}" dt="2026-07-19T12:47:36.042" v="1120" actId="26606"/>
          <ac:spMkLst>
            <pc:docMk/>
            <pc:sldMk cId="2089184087" sldId="257"/>
            <ac:spMk id="2" creationId="{DF7247C8-91A8-9BB3-1A15-32FADF3BADE3}"/>
          </ac:spMkLst>
        </pc:spChg>
        <pc:spChg chg="mod">
          <ac:chgData name="Maryan Muhumed (2029256)" userId="923d6e8b-19e0-4e3b-8c23-1642577e2e47" providerId="ADAL" clId="{985594F6-C7E5-527E-88AC-B58F6AF416AA}" dt="2026-07-19T12:47:36.042" v="1120" actId="26606"/>
          <ac:spMkLst>
            <pc:docMk/>
            <pc:sldMk cId="2089184087" sldId="257"/>
            <ac:spMk id="3" creationId="{1443D4C8-DD64-2E8F-CD9B-80C8890885FE}"/>
          </ac:spMkLst>
        </pc:spChg>
        <pc:spChg chg="add">
          <ac:chgData name="Maryan Muhumed (2029256)" userId="923d6e8b-19e0-4e3b-8c23-1642577e2e47" providerId="ADAL" clId="{985594F6-C7E5-527E-88AC-B58F6AF416AA}" dt="2026-07-19T12:47:36.042" v="1120" actId="26606"/>
          <ac:spMkLst>
            <pc:docMk/>
            <pc:sldMk cId="2089184087" sldId="257"/>
            <ac:spMk id="9" creationId="{9F7D5CDA-D291-4307-BF55-1381FED29634}"/>
          </ac:spMkLst>
        </pc:spChg>
        <pc:spChg chg="add">
          <ac:chgData name="Maryan Muhumed (2029256)" userId="923d6e8b-19e0-4e3b-8c23-1642577e2e47" providerId="ADAL" clId="{985594F6-C7E5-527E-88AC-B58F6AF416AA}" dt="2026-07-19T12:47:36.042" v="1120" actId="26606"/>
          <ac:spMkLst>
            <pc:docMk/>
            <pc:sldMk cId="2089184087" sldId="257"/>
            <ac:spMk id="11" creationId="{59B296B9-C5A5-4E4F-9B60-C907B5F1466C}"/>
          </ac:spMkLst>
        </pc:spChg>
        <pc:spChg chg="add">
          <ac:chgData name="Maryan Muhumed (2029256)" userId="923d6e8b-19e0-4e3b-8c23-1642577e2e47" providerId="ADAL" clId="{985594F6-C7E5-527E-88AC-B58F6AF416AA}" dt="2026-07-19T12:47:36.042" v="1120" actId="26606"/>
          <ac:spMkLst>
            <pc:docMk/>
            <pc:sldMk cId="2089184087" sldId="257"/>
            <ac:spMk id="13" creationId="{D0300FD3-5AF1-6305-15FA-9078072672E2}"/>
          </ac:spMkLst>
        </pc:spChg>
        <pc:picChg chg="add mod ord">
          <ac:chgData name="Maryan Muhumed (2029256)" userId="923d6e8b-19e0-4e3b-8c23-1642577e2e47" providerId="ADAL" clId="{985594F6-C7E5-527E-88AC-B58F6AF416AA}" dt="2026-07-19T12:47:36.042" v="1120" actId="26606"/>
          <ac:picMkLst>
            <pc:docMk/>
            <pc:sldMk cId="2089184087" sldId="257"/>
            <ac:picMk id="4" creationId="{203B347D-6B3A-A214-941D-4045C610E86D}"/>
          </ac:picMkLst>
        </pc:picChg>
      </pc:sldChg>
      <pc:sldChg chg="addSp modSp new mod setBg">
        <pc:chgData name="Maryan Muhumed (2029256)" userId="923d6e8b-19e0-4e3b-8c23-1642577e2e47" providerId="ADAL" clId="{985594F6-C7E5-527E-88AC-B58F6AF416AA}" dt="2026-07-19T14:35:50" v="3069" actId="1076"/>
        <pc:sldMkLst>
          <pc:docMk/>
          <pc:sldMk cId="3492888288" sldId="258"/>
        </pc:sldMkLst>
        <pc:spChg chg="mod">
          <ac:chgData name="Maryan Muhumed (2029256)" userId="923d6e8b-19e0-4e3b-8c23-1642577e2e47" providerId="ADAL" clId="{985594F6-C7E5-527E-88AC-B58F6AF416AA}" dt="2026-07-19T13:00:46.462" v="1700" actId="26606"/>
          <ac:spMkLst>
            <pc:docMk/>
            <pc:sldMk cId="3492888288" sldId="258"/>
            <ac:spMk id="2" creationId="{8833DF50-BBF4-B239-863A-31ABF8A2D9D3}"/>
          </ac:spMkLst>
        </pc:spChg>
        <pc:spChg chg="mod ord">
          <ac:chgData name="Maryan Muhumed (2029256)" userId="923d6e8b-19e0-4e3b-8c23-1642577e2e47" providerId="ADAL" clId="{985594F6-C7E5-527E-88AC-B58F6AF416AA}" dt="2026-07-19T13:05:41.623" v="1929" actId="27636"/>
          <ac:spMkLst>
            <pc:docMk/>
            <pc:sldMk cId="3492888288" sldId="258"/>
            <ac:spMk id="3" creationId="{621DEB04-1B89-1DDC-A800-A03074774745}"/>
          </ac:spMkLst>
        </pc:spChg>
        <pc:spChg chg="add mod">
          <ac:chgData name="Maryan Muhumed (2029256)" userId="923d6e8b-19e0-4e3b-8c23-1642577e2e47" providerId="ADAL" clId="{985594F6-C7E5-527E-88AC-B58F6AF416AA}" dt="2026-07-19T14:35:50" v="3069" actId="1076"/>
          <ac:spMkLst>
            <pc:docMk/>
            <pc:sldMk cId="3492888288" sldId="258"/>
            <ac:spMk id="5" creationId="{CA1014B3-BA4D-E3EE-C85D-6985EB6B098B}"/>
          </ac:spMkLst>
        </pc:spChg>
        <pc:spChg chg="add">
          <ac:chgData name="Maryan Muhumed (2029256)" userId="923d6e8b-19e0-4e3b-8c23-1642577e2e47" providerId="ADAL" clId="{985594F6-C7E5-527E-88AC-B58F6AF416AA}" dt="2026-07-19T13:00:46.462" v="1700" actId="26606"/>
          <ac:spMkLst>
            <pc:docMk/>
            <pc:sldMk cId="3492888288" sldId="258"/>
            <ac:spMk id="9" creationId="{3346177D-ADC4-4968-B747-5CFCD390B5B9}"/>
          </ac:spMkLst>
        </pc:spChg>
        <pc:spChg chg="add">
          <ac:chgData name="Maryan Muhumed (2029256)" userId="923d6e8b-19e0-4e3b-8c23-1642577e2e47" providerId="ADAL" clId="{985594F6-C7E5-527E-88AC-B58F6AF416AA}" dt="2026-07-19T13:00:46.462" v="1700" actId="26606"/>
          <ac:spMkLst>
            <pc:docMk/>
            <pc:sldMk cId="3492888288" sldId="258"/>
            <ac:spMk id="11" creationId="{0844A943-BF79-4FEA-ABB1-3BD54D236606}"/>
          </ac:spMkLst>
        </pc:spChg>
        <pc:spChg chg="add">
          <ac:chgData name="Maryan Muhumed (2029256)" userId="923d6e8b-19e0-4e3b-8c23-1642577e2e47" providerId="ADAL" clId="{985594F6-C7E5-527E-88AC-B58F6AF416AA}" dt="2026-07-19T13:00:46.462" v="1700" actId="26606"/>
          <ac:spMkLst>
            <pc:docMk/>
            <pc:sldMk cId="3492888288" sldId="258"/>
            <ac:spMk id="13" creationId="{6437CC72-F4A8-4DC3-AFAB-D22C482C8100}"/>
          </ac:spMkLst>
        </pc:spChg>
        <pc:picChg chg="add mod">
          <ac:chgData name="Maryan Muhumed (2029256)" userId="923d6e8b-19e0-4e3b-8c23-1642577e2e47" providerId="ADAL" clId="{985594F6-C7E5-527E-88AC-B58F6AF416AA}" dt="2026-07-19T13:03:52.155" v="1831" actId="14100"/>
          <ac:picMkLst>
            <pc:docMk/>
            <pc:sldMk cId="3492888288" sldId="258"/>
            <ac:picMk id="4" creationId="{5654517D-EB60-C1C8-7791-6E38426E562F}"/>
          </ac:picMkLst>
        </pc:picChg>
      </pc:sldChg>
      <pc:sldChg chg="addSp delSp modSp new mod setBg">
        <pc:chgData name="Maryan Muhumed (2029256)" userId="923d6e8b-19e0-4e3b-8c23-1642577e2e47" providerId="ADAL" clId="{985594F6-C7E5-527E-88AC-B58F6AF416AA}" dt="2026-07-19T13:56:55.926" v="2574" actId="1076"/>
        <pc:sldMkLst>
          <pc:docMk/>
          <pc:sldMk cId="3000168605" sldId="259"/>
        </pc:sldMkLst>
        <pc:spChg chg="mod">
          <ac:chgData name="Maryan Muhumed (2029256)" userId="923d6e8b-19e0-4e3b-8c23-1642577e2e47" providerId="ADAL" clId="{985594F6-C7E5-527E-88AC-B58F6AF416AA}" dt="2026-07-19T13:55:19.078" v="2541" actId="26606"/>
          <ac:spMkLst>
            <pc:docMk/>
            <pc:sldMk cId="3000168605" sldId="259"/>
            <ac:spMk id="2" creationId="{7C86E953-94DC-444D-E88A-FB4BDC057775}"/>
          </ac:spMkLst>
        </pc:spChg>
        <pc:spChg chg="mod ord">
          <ac:chgData name="Maryan Muhumed (2029256)" userId="923d6e8b-19e0-4e3b-8c23-1642577e2e47" providerId="ADAL" clId="{985594F6-C7E5-527E-88AC-B58F6AF416AA}" dt="2026-07-19T13:55:19.078" v="2541" actId="26606"/>
          <ac:spMkLst>
            <pc:docMk/>
            <pc:sldMk cId="3000168605" sldId="259"/>
            <ac:spMk id="3" creationId="{2DE56CDB-D17D-2AFF-17A7-8519135F6722}"/>
          </ac:spMkLst>
        </pc:spChg>
        <pc:spChg chg="add mod">
          <ac:chgData name="Maryan Muhumed (2029256)" userId="923d6e8b-19e0-4e3b-8c23-1642577e2e47" providerId="ADAL" clId="{985594F6-C7E5-527E-88AC-B58F6AF416AA}" dt="2026-07-19T13:56:55.926" v="2574" actId="1076"/>
          <ac:spMkLst>
            <pc:docMk/>
            <pc:sldMk cId="3000168605" sldId="259"/>
            <ac:spMk id="5" creationId="{04EEB6DA-472A-4345-F5E5-BF815A61E47C}"/>
          </ac:spMkLst>
        </pc:spChg>
        <pc:spChg chg="add del">
          <ac:chgData name="Maryan Muhumed (2029256)" userId="923d6e8b-19e0-4e3b-8c23-1642577e2e47" providerId="ADAL" clId="{985594F6-C7E5-527E-88AC-B58F6AF416AA}" dt="2026-07-19T13:55:16.542" v="2538" actId="26606"/>
          <ac:spMkLst>
            <pc:docMk/>
            <pc:sldMk cId="3000168605" sldId="259"/>
            <ac:spMk id="9" creationId="{2EB492CD-616E-47F8-933B-5E2D952A0593}"/>
          </ac:spMkLst>
        </pc:spChg>
        <pc:spChg chg="add del">
          <ac:chgData name="Maryan Muhumed (2029256)" userId="923d6e8b-19e0-4e3b-8c23-1642577e2e47" providerId="ADAL" clId="{985594F6-C7E5-527E-88AC-B58F6AF416AA}" dt="2026-07-19T13:55:16.542" v="2538" actId="26606"/>
          <ac:spMkLst>
            <pc:docMk/>
            <pc:sldMk cId="3000168605" sldId="259"/>
            <ac:spMk id="11" creationId="{59383CF9-23B5-4335-9B21-1791C4CF1C75}"/>
          </ac:spMkLst>
        </pc:spChg>
        <pc:spChg chg="add del">
          <ac:chgData name="Maryan Muhumed (2029256)" userId="923d6e8b-19e0-4e3b-8c23-1642577e2e47" providerId="ADAL" clId="{985594F6-C7E5-527E-88AC-B58F6AF416AA}" dt="2026-07-19T13:55:16.542" v="2538" actId="26606"/>
          <ac:spMkLst>
            <pc:docMk/>
            <pc:sldMk cId="3000168605" sldId="259"/>
            <ac:spMk id="13" creationId="{0007FE00-9498-4706-B255-6437B0252C02}"/>
          </ac:spMkLst>
        </pc:spChg>
        <pc:spChg chg="add del">
          <ac:chgData name="Maryan Muhumed (2029256)" userId="923d6e8b-19e0-4e3b-8c23-1642577e2e47" providerId="ADAL" clId="{985594F6-C7E5-527E-88AC-B58F6AF416AA}" dt="2026-07-19T13:55:19.071" v="2540" actId="26606"/>
          <ac:spMkLst>
            <pc:docMk/>
            <pc:sldMk cId="3000168605" sldId="259"/>
            <ac:spMk id="15" creationId="{2813A4FA-24A5-41ED-A534-3807D1B2F344}"/>
          </ac:spMkLst>
        </pc:spChg>
        <pc:spChg chg="add del">
          <ac:chgData name="Maryan Muhumed (2029256)" userId="923d6e8b-19e0-4e3b-8c23-1642577e2e47" providerId="ADAL" clId="{985594F6-C7E5-527E-88AC-B58F6AF416AA}" dt="2026-07-19T13:55:19.071" v="2540" actId="26606"/>
          <ac:spMkLst>
            <pc:docMk/>
            <pc:sldMk cId="3000168605" sldId="259"/>
            <ac:spMk id="16" creationId="{12609869-9E80-471B-A487-A53288E0E791}"/>
          </ac:spMkLst>
        </pc:spChg>
        <pc:spChg chg="add del">
          <ac:chgData name="Maryan Muhumed (2029256)" userId="923d6e8b-19e0-4e3b-8c23-1642577e2e47" providerId="ADAL" clId="{985594F6-C7E5-527E-88AC-B58F6AF416AA}" dt="2026-07-19T13:55:19.071" v="2540" actId="26606"/>
          <ac:spMkLst>
            <pc:docMk/>
            <pc:sldMk cId="3000168605" sldId="259"/>
            <ac:spMk id="17" creationId="{C3944F27-CA70-4E84-A51A-E6BF89558979}"/>
          </ac:spMkLst>
        </pc:spChg>
        <pc:spChg chg="add del">
          <ac:chgData name="Maryan Muhumed (2029256)" userId="923d6e8b-19e0-4e3b-8c23-1642577e2e47" providerId="ADAL" clId="{985594F6-C7E5-527E-88AC-B58F6AF416AA}" dt="2026-07-19T13:55:19.071" v="2540" actId="26606"/>
          <ac:spMkLst>
            <pc:docMk/>
            <pc:sldMk cId="3000168605" sldId="259"/>
            <ac:spMk id="18" creationId="{7004738A-9D34-43E8-97D2-CA0EED4F8BE0}"/>
          </ac:spMkLst>
        </pc:spChg>
        <pc:spChg chg="add del">
          <ac:chgData name="Maryan Muhumed (2029256)" userId="923d6e8b-19e0-4e3b-8c23-1642577e2e47" providerId="ADAL" clId="{985594F6-C7E5-527E-88AC-B58F6AF416AA}" dt="2026-07-19T13:55:19.071" v="2540" actId="26606"/>
          <ac:spMkLst>
            <pc:docMk/>
            <pc:sldMk cId="3000168605" sldId="259"/>
            <ac:spMk id="19" creationId="{B8B8D07F-F13E-443E-BA68-2D26672D76B9}"/>
          </ac:spMkLst>
        </pc:spChg>
        <pc:spChg chg="add">
          <ac:chgData name="Maryan Muhumed (2029256)" userId="923d6e8b-19e0-4e3b-8c23-1642577e2e47" providerId="ADAL" clId="{985594F6-C7E5-527E-88AC-B58F6AF416AA}" dt="2026-07-19T13:55:19.078" v="2541" actId="26606"/>
          <ac:spMkLst>
            <pc:docMk/>
            <pc:sldMk cId="3000168605" sldId="259"/>
            <ac:spMk id="21" creationId="{3346177D-ADC4-4968-B747-5CFCD390B5B9}"/>
          </ac:spMkLst>
        </pc:spChg>
        <pc:spChg chg="add">
          <ac:chgData name="Maryan Muhumed (2029256)" userId="923d6e8b-19e0-4e3b-8c23-1642577e2e47" providerId="ADAL" clId="{985594F6-C7E5-527E-88AC-B58F6AF416AA}" dt="2026-07-19T13:55:19.078" v="2541" actId="26606"/>
          <ac:spMkLst>
            <pc:docMk/>
            <pc:sldMk cId="3000168605" sldId="259"/>
            <ac:spMk id="22" creationId="{0844A943-BF79-4FEA-ABB1-3BD54D236606}"/>
          </ac:spMkLst>
        </pc:spChg>
        <pc:spChg chg="add">
          <ac:chgData name="Maryan Muhumed (2029256)" userId="923d6e8b-19e0-4e3b-8c23-1642577e2e47" providerId="ADAL" clId="{985594F6-C7E5-527E-88AC-B58F6AF416AA}" dt="2026-07-19T13:55:19.078" v="2541" actId="26606"/>
          <ac:spMkLst>
            <pc:docMk/>
            <pc:sldMk cId="3000168605" sldId="259"/>
            <ac:spMk id="23" creationId="{6437CC72-F4A8-4DC3-AFAB-D22C482C8100}"/>
          </ac:spMkLst>
        </pc:spChg>
        <pc:picChg chg="add mod">
          <ac:chgData name="Maryan Muhumed (2029256)" userId="923d6e8b-19e0-4e3b-8c23-1642577e2e47" providerId="ADAL" clId="{985594F6-C7E5-527E-88AC-B58F6AF416AA}" dt="2026-07-19T13:55:19.078" v="2541" actId="26606"/>
          <ac:picMkLst>
            <pc:docMk/>
            <pc:sldMk cId="3000168605" sldId="259"/>
            <ac:picMk id="4" creationId="{471BF2D8-1662-F0E8-CC37-C17D89C63F90}"/>
          </ac:picMkLst>
        </pc:picChg>
      </pc:sldChg>
      <pc:sldChg chg="addSp delSp modSp new mod setBg">
        <pc:chgData name="Maryan Muhumed (2029256)" userId="923d6e8b-19e0-4e3b-8c23-1642577e2e47" providerId="ADAL" clId="{985594F6-C7E5-527E-88AC-B58F6AF416AA}" dt="2026-07-19T14:35:20.689" v="3068" actId="114"/>
        <pc:sldMkLst>
          <pc:docMk/>
          <pc:sldMk cId="1950164793" sldId="260"/>
        </pc:sldMkLst>
        <pc:spChg chg="mod">
          <ac:chgData name="Maryan Muhumed (2029256)" userId="923d6e8b-19e0-4e3b-8c23-1642577e2e47" providerId="ADAL" clId="{985594F6-C7E5-527E-88AC-B58F6AF416AA}" dt="2026-07-19T14:34:22.027" v="3005" actId="26606"/>
          <ac:spMkLst>
            <pc:docMk/>
            <pc:sldMk cId="1950164793" sldId="260"/>
            <ac:spMk id="2" creationId="{C5DF0103-6ABB-706F-F051-B28323439DCE}"/>
          </ac:spMkLst>
        </pc:spChg>
        <pc:spChg chg="mod">
          <ac:chgData name="Maryan Muhumed (2029256)" userId="923d6e8b-19e0-4e3b-8c23-1642577e2e47" providerId="ADAL" clId="{985594F6-C7E5-527E-88AC-B58F6AF416AA}" dt="2026-07-19T14:35:20.689" v="3068" actId="114"/>
          <ac:spMkLst>
            <pc:docMk/>
            <pc:sldMk cId="1950164793" sldId="260"/>
            <ac:spMk id="3" creationId="{CDF0EAF3-F4CD-919C-9F10-9ABBE581E1FA}"/>
          </ac:spMkLst>
        </pc:spChg>
        <pc:spChg chg="add mod">
          <ac:chgData name="Maryan Muhumed (2029256)" userId="923d6e8b-19e0-4e3b-8c23-1642577e2e47" providerId="ADAL" clId="{985594F6-C7E5-527E-88AC-B58F6AF416AA}" dt="2026-07-19T14:34:58.619" v="3047" actId="1076"/>
          <ac:spMkLst>
            <pc:docMk/>
            <pc:sldMk cId="1950164793" sldId="260"/>
            <ac:spMk id="5" creationId="{046392A3-B710-845D-8B0B-81B35A0A0B43}"/>
          </ac:spMkLst>
        </pc:spChg>
        <pc:spChg chg="add del">
          <ac:chgData name="Maryan Muhumed (2029256)" userId="923d6e8b-19e0-4e3b-8c23-1642577e2e47" providerId="ADAL" clId="{985594F6-C7E5-527E-88AC-B58F6AF416AA}" dt="2026-07-19T14:34:22.021" v="3004" actId="26606"/>
          <ac:spMkLst>
            <pc:docMk/>
            <pc:sldMk cId="1950164793" sldId="260"/>
            <ac:spMk id="9" creationId="{C0763A76-9F1C-4FC5-82B7-DD475DA461B2}"/>
          </ac:spMkLst>
        </pc:spChg>
        <pc:spChg chg="add del">
          <ac:chgData name="Maryan Muhumed (2029256)" userId="923d6e8b-19e0-4e3b-8c23-1642577e2e47" providerId="ADAL" clId="{985594F6-C7E5-527E-88AC-B58F6AF416AA}" dt="2026-07-19T14:34:22.021" v="3004" actId="26606"/>
          <ac:spMkLst>
            <pc:docMk/>
            <pc:sldMk cId="1950164793" sldId="260"/>
            <ac:spMk id="11" creationId="{E81BF4F6-F2CF-4984-9D14-D6966D92F99F}"/>
          </ac:spMkLst>
        </pc:spChg>
        <pc:grpChg chg="add">
          <ac:chgData name="Maryan Muhumed (2029256)" userId="923d6e8b-19e0-4e3b-8c23-1642577e2e47" providerId="ADAL" clId="{985594F6-C7E5-527E-88AC-B58F6AF416AA}" dt="2026-07-19T14:34:22.027" v="3005" actId="26606"/>
          <ac:grpSpMkLst>
            <pc:docMk/>
            <pc:sldMk cId="1950164793" sldId="260"/>
            <ac:grpSpMk id="13" creationId="{3AFCAD34-1AFC-BC1A-F6B2-C34C63912EAB}"/>
          </ac:grpSpMkLst>
        </pc:grpChg>
        <pc:picChg chg="add mod">
          <ac:chgData name="Maryan Muhumed (2029256)" userId="923d6e8b-19e0-4e3b-8c23-1642577e2e47" providerId="ADAL" clId="{985594F6-C7E5-527E-88AC-B58F6AF416AA}" dt="2026-07-19T14:34:22.027" v="3005" actId="26606"/>
          <ac:picMkLst>
            <pc:docMk/>
            <pc:sldMk cId="1950164793" sldId="260"/>
            <ac:picMk id="4" creationId="{6AC47286-22C2-B39B-350A-04B65DBE766E}"/>
          </ac:picMkLst>
        </pc:picChg>
      </pc:sldChg>
      <pc:sldChg chg="addSp delSp modSp new mod setBg">
        <pc:chgData name="Maryan Muhumed (2029256)" userId="923d6e8b-19e0-4e3b-8c23-1642577e2e47" providerId="ADAL" clId="{985594F6-C7E5-527E-88AC-B58F6AF416AA}" dt="2026-07-19T15:12:02.399" v="3797" actId="20577"/>
        <pc:sldMkLst>
          <pc:docMk/>
          <pc:sldMk cId="685026526" sldId="261"/>
        </pc:sldMkLst>
        <pc:spChg chg="mod">
          <ac:chgData name="Maryan Muhumed (2029256)" userId="923d6e8b-19e0-4e3b-8c23-1642577e2e47" providerId="ADAL" clId="{985594F6-C7E5-527E-88AC-B58F6AF416AA}" dt="2026-07-19T15:10:39.685" v="3745" actId="26606"/>
          <ac:spMkLst>
            <pc:docMk/>
            <pc:sldMk cId="685026526" sldId="261"/>
            <ac:spMk id="2" creationId="{31D2BE7F-780F-ED03-EFDB-F6FC9D062953}"/>
          </ac:spMkLst>
        </pc:spChg>
        <pc:spChg chg="mod">
          <ac:chgData name="Maryan Muhumed (2029256)" userId="923d6e8b-19e0-4e3b-8c23-1642577e2e47" providerId="ADAL" clId="{985594F6-C7E5-527E-88AC-B58F6AF416AA}" dt="2026-07-19T15:12:02.399" v="3797" actId="20577"/>
          <ac:spMkLst>
            <pc:docMk/>
            <pc:sldMk cId="685026526" sldId="261"/>
            <ac:spMk id="3" creationId="{85BF7C6E-298B-453E-57B9-AB6C16754F2D}"/>
          </ac:spMkLst>
        </pc:spChg>
        <pc:spChg chg="add del">
          <ac:chgData name="Maryan Muhumed (2029256)" userId="923d6e8b-19e0-4e3b-8c23-1642577e2e47" providerId="ADAL" clId="{985594F6-C7E5-527E-88AC-B58F6AF416AA}" dt="2026-07-19T15:10:39.685" v="3745" actId="26606"/>
          <ac:spMkLst>
            <pc:docMk/>
            <pc:sldMk cId="685026526" sldId="261"/>
            <ac:spMk id="9" creationId="{F13C74B1-5B17-4795-BED0-7140497B445A}"/>
          </ac:spMkLst>
        </pc:spChg>
        <pc:spChg chg="add del">
          <ac:chgData name="Maryan Muhumed (2029256)" userId="923d6e8b-19e0-4e3b-8c23-1642577e2e47" providerId="ADAL" clId="{985594F6-C7E5-527E-88AC-B58F6AF416AA}" dt="2026-07-19T15:10:39.685" v="3745" actId="26606"/>
          <ac:spMkLst>
            <pc:docMk/>
            <pc:sldMk cId="685026526" sldId="261"/>
            <ac:spMk id="11" creationId="{D4974D33-8DC5-464E-8C6D-BE58F0669C17}"/>
          </ac:spMkLst>
        </pc:spChg>
        <pc:spChg chg="add">
          <ac:chgData name="Maryan Muhumed (2029256)" userId="923d6e8b-19e0-4e3b-8c23-1642577e2e47" providerId="ADAL" clId="{985594F6-C7E5-527E-88AC-B58F6AF416AA}" dt="2026-07-19T15:10:39.685" v="3745" actId="26606"/>
          <ac:spMkLst>
            <pc:docMk/>
            <pc:sldMk cId="685026526" sldId="261"/>
            <ac:spMk id="16" creationId="{2E17E911-875F-4DE5-8699-99D9F1805A5D}"/>
          </ac:spMkLst>
        </pc:spChg>
        <pc:spChg chg="add">
          <ac:chgData name="Maryan Muhumed (2029256)" userId="923d6e8b-19e0-4e3b-8c23-1642577e2e47" providerId="ADAL" clId="{985594F6-C7E5-527E-88AC-B58F6AF416AA}" dt="2026-07-19T15:10:39.685" v="3745" actId="26606"/>
          <ac:spMkLst>
            <pc:docMk/>
            <pc:sldMk cId="685026526" sldId="261"/>
            <ac:spMk id="18" creationId="{CD9FE4EF-C4D8-49A0-B2FF-81D8DB7D8A24}"/>
          </ac:spMkLst>
        </pc:spChg>
        <pc:spChg chg="add">
          <ac:chgData name="Maryan Muhumed (2029256)" userId="923d6e8b-19e0-4e3b-8c23-1642577e2e47" providerId="ADAL" clId="{985594F6-C7E5-527E-88AC-B58F6AF416AA}" dt="2026-07-19T15:10:39.685" v="3745" actId="26606"/>
          <ac:spMkLst>
            <pc:docMk/>
            <pc:sldMk cId="685026526" sldId="261"/>
            <ac:spMk id="20" creationId="{4300840D-0A0B-4512-BACA-B439D5B9C57C}"/>
          </ac:spMkLst>
        </pc:spChg>
        <pc:spChg chg="add">
          <ac:chgData name="Maryan Muhumed (2029256)" userId="923d6e8b-19e0-4e3b-8c23-1642577e2e47" providerId="ADAL" clId="{985594F6-C7E5-527E-88AC-B58F6AF416AA}" dt="2026-07-19T15:10:39.685" v="3745" actId="26606"/>
          <ac:spMkLst>
            <pc:docMk/>
            <pc:sldMk cId="685026526" sldId="261"/>
            <ac:spMk id="22" creationId="{D2B78728-A580-49A7-84F9-6EF6F583ADE0}"/>
          </ac:spMkLst>
        </pc:spChg>
        <pc:spChg chg="add">
          <ac:chgData name="Maryan Muhumed (2029256)" userId="923d6e8b-19e0-4e3b-8c23-1642577e2e47" providerId="ADAL" clId="{985594F6-C7E5-527E-88AC-B58F6AF416AA}" dt="2026-07-19T15:10:39.685" v="3745" actId="26606"/>
          <ac:spMkLst>
            <pc:docMk/>
            <pc:sldMk cId="685026526" sldId="261"/>
            <ac:spMk id="24" creationId="{38FAA1A1-D861-433F-88FA-1E9D6FD31D11}"/>
          </ac:spMkLst>
        </pc:spChg>
        <pc:spChg chg="add">
          <ac:chgData name="Maryan Muhumed (2029256)" userId="923d6e8b-19e0-4e3b-8c23-1642577e2e47" providerId="ADAL" clId="{985594F6-C7E5-527E-88AC-B58F6AF416AA}" dt="2026-07-19T15:10:39.685" v="3745" actId="26606"/>
          <ac:spMkLst>
            <pc:docMk/>
            <pc:sldMk cId="685026526" sldId="261"/>
            <ac:spMk id="26" creationId="{8D71EDA1-87BF-4D5D-AB79-F346FD19278A}"/>
          </ac:spMkLst>
        </pc:spChg>
        <pc:picChg chg="add mod">
          <ac:chgData name="Maryan Muhumed (2029256)" userId="923d6e8b-19e0-4e3b-8c23-1642577e2e47" providerId="ADAL" clId="{985594F6-C7E5-527E-88AC-B58F6AF416AA}" dt="2026-07-19T15:10:26.506" v="3744" actId="26606"/>
          <ac:picMkLst>
            <pc:docMk/>
            <pc:sldMk cId="685026526" sldId="261"/>
            <ac:picMk id="4" creationId="{9CB153CD-6FF1-8C5C-5943-783686C21065}"/>
          </ac:picMkLst>
        </pc:picChg>
      </pc:sldChg>
      <pc:sldChg chg="addSp delSp modSp new mod setBg">
        <pc:chgData name="Maryan Muhumed (2029256)" userId="923d6e8b-19e0-4e3b-8c23-1642577e2e47" providerId="ADAL" clId="{985594F6-C7E5-527E-88AC-B58F6AF416AA}" dt="2026-07-19T15:20:23.428" v="4335" actId="114"/>
        <pc:sldMkLst>
          <pc:docMk/>
          <pc:sldMk cId="953639988" sldId="262"/>
        </pc:sldMkLst>
        <pc:spChg chg="mod">
          <ac:chgData name="Maryan Muhumed (2029256)" userId="923d6e8b-19e0-4e3b-8c23-1642577e2e47" providerId="ADAL" clId="{985594F6-C7E5-527E-88AC-B58F6AF416AA}" dt="2026-07-19T15:18:24.862" v="4279" actId="26606"/>
          <ac:spMkLst>
            <pc:docMk/>
            <pc:sldMk cId="953639988" sldId="262"/>
            <ac:spMk id="2" creationId="{F5ABE2B9-2519-7648-FAAE-39897CC05CD2}"/>
          </ac:spMkLst>
        </pc:spChg>
        <pc:spChg chg="mod">
          <ac:chgData name="Maryan Muhumed (2029256)" userId="923d6e8b-19e0-4e3b-8c23-1642577e2e47" providerId="ADAL" clId="{985594F6-C7E5-527E-88AC-B58F6AF416AA}" dt="2026-07-19T15:20:23.428" v="4335" actId="114"/>
          <ac:spMkLst>
            <pc:docMk/>
            <pc:sldMk cId="953639988" sldId="262"/>
            <ac:spMk id="3" creationId="{9497E7C5-20DA-996B-C4FD-B881136E4473}"/>
          </ac:spMkLst>
        </pc:spChg>
        <pc:spChg chg="add del">
          <ac:chgData name="Maryan Muhumed (2029256)" userId="923d6e8b-19e0-4e3b-8c23-1642577e2e47" providerId="ADAL" clId="{985594F6-C7E5-527E-88AC-B58F6AF416AA}" dt="2026-07-19T15:18:24.841" v="4278" actId="26606"/>
          <ac:spMkLst>
            <pc:docMk/>
            <pc:sldMk cId="953639988" sldId="262"/>
            <ac:spMk id="9" creationId="{2E17E911-875F-4DE5-8699-99D9F1805A5D}"/>
          </ac:spMkLst>
        </pc:spChg>
        <pc:spChg chg="add del">
          <ac:chgData name="Maryan Muhumed (2029256)" userId="923d6e8b-19e0-4e3b-8c23-1642577e2e47" providerId="ADAL" clId="{985594F6-C7E5-527E-88AC-B58F6AF416AA}" dt="2026-07-19T15:18:24.841" v="4278" actId="26606"/>
          <ac:spMkLst>
            <pc:docMk/>
            <pc:sldMk cId="953639988" sldId="262"/>
            <ac:spMk id="11" creationId="{CD9FE4EF-C4D8-49A0-B2FF-81D8DB7D8A24}"/>
          </ac:spMkLst>
        </pc:spChg>
        <pc:spChg chg="add del">
          <ac:chgData name="Maryan Muhumed (2029256)" userId="923d6e8b-19e0-4e3b-8c23-1642577e2e47" providerId="ADAL" clId="{985594F6-C7E5-527E-88AC-B58F6AF416AA}" dt="2026-07-19T15:18:24.841" v="4278" actId="26606"/>
          <ac:spMkLst>
            <pc:docMk/>
            <pc:sldMk cId="953639988" sldId="262"/>
            <ac:spMk id="13" creationId="{4300840D-0A0B-4512-BACA-B439D5B9C57C}"/>
          </ac:spMkLst>
        </pc:spChg>
        <pc:spChg chg="add del">
          <ac:chgData name="Maryan Muhumed (2029256)" userId="923d6e8b-19e0-4e3b-8c23-1642577e2e47" providerId="ADAL" clId="{985594F6-C7E5-527E-88AC-B58F6AF416AA}" dt="2026-07-19T15:18:24.841" v="4278" actId="26606"/>
          <ac:spMkLst>
            <pc:docMk/>
            <pc:sldMk cId="953639988" sldId="262"/>
            <ac:spMk id="15" creationId="{D2B78728-A580-49A7-84F9-6EF6F583ADE0}"/>
          </ac:spMkLst>
        </pc:spChg>
        <pc:spChg chg="add del">
          <ac:chgData name="Maryan Muhumed (2029256)" userId="923d6e8b-19e0-4e3b-8c23-1642577e2e47" providerId="ADAL" clId="{985594F6-C7E5-527E-88AC-B58F6AF416AA}" dt="2026-07-19T15:18:24.841" v="4278" actId="26606"/>
          <ac:spMkLst>
            <pc:docMk/>
            <pc:sldMk cId="953639988" sldId="262"/>
            <ac:spMk id="17" creationId="{38FAA1A1-D861-433F-88FA-1E9D6FD31D11}"/>
          </ac:spMkLst>
        </pc:spChg>
        <pc:spChg chg="add del">
          <ac:chgData name="Maryan Muhumed (2029256)" userId="923d6e8b-19e0-4e3b-8c23-1642577e2e47" providerId="ADAL" clId="{985594F6-C7E5-527E-88AC-B58F6AF416AA}" dt="2026-07-19T15:18:24.841" v="4278" actId="26606"/>
          <ac:spMkLst>
            <pc:docMk/>
            <pc:sldMk cId="953639988" sldId="262"/>
            <ac:spMk id="19" creationId="{8D71EDA1-87BF-4D5D-AB79-F346FD19278A}"/>
          </ac:spMkLst>
        </pc:spChg>
        <pc:spChg chg="add">
          <ac:chgData name="Maryan Muhumed (2029256)" userId="923d6e8b-19e0-4e3b-8c23-1642577e2e47" providerId="ADAL" clId="{985594F6-C7E5-527E-88AC-B58F6AF416AA}" dt="2026-07-19T15:18:24.862" v="4279" actId="26606"/>
          <ac:spMkLst>
            <pc:docMk/>
            <pc:sldMk cId="953639988" sldId="262"/>
            <ac:spMk id="21" creationId="{3ECBE1F1-D69B-4AFA-ABD5-8E41720EF6DE}"/>
          </ac:spMkLst>
        </pc:spChg>
        <pc:spChg chg="add">
          <ac:chgData name="Maryan Muhumed (2029256)" userId="923d6e8b-19e0-4e3b-8c23-1642577e2e47" providerId="ADAL" clId="{985594F6-C7E5-527E-88AC-B58F6AF416AA}" dt="2026-07-19T15:18:24.862" v="4279" actId="26606"/>
          <ac:spMkLst>
            <pc:docMk/>
            <pc:sldMk cId="953639988" sldId="262"/>
            <ac:spMk id="23" creationId="{603A6265-E10C-4B85-9C20-E75FCAF9CC63}"/>
          </ac:spMkLst>
        </pc:spChg>
        <pc:picChg chg="add del">
          <ac:chgData name="Maryan Muhumed (2029256)" userId="923d6e8b-19e0-4e3b-8c23-1642577e2e47" providerId="ADAL" clId="{985594F6-C7E5-527E-88AC-B58F6AF416AA}" dt="2026-07-19T15:18:24.841" v="4278" actId="26606"/>
          <ac:picMkLst>
            <pc:docMk/>
            <pc:sldMk cId="953639988" sldId="262"/>
            <ac:picMk id="5" creationId="{51B15709-7797-3F38-612B-E46EB3782297}"/>
          </ac:picMkLst>
        </pc:picChg>
        <pc:picChg chg="add">
          <ac:chgData name="Maryan Muhumed (2029256)" userId="923d6e8b-19e0-4e3b-8c23-1642577e2e47" providerId="ADAL" clId="{985594F6-C7E5-527E-88AC-B58F6AF416AA}" dt="2026-07-19T15:18:24.862" v="4279" actId="26606"/>
          <ac:picMkLst>
            <pc:docMk/>
            <pc:sldMk cId="953639988" sldId="262"/>
            <ac:picMk id="22" creationId="{8D3AF52B-7C29-58CE-FC94-DF3861F8B9DC}"/>
          </ac:picMkLst>
        </pc:picChg>
      </pc:sldChg>
      <pc:sldChg chg="addSp delSp modSp new mod">
        <pc:chgData name="Maryan Muhumed (2029256)" userId="923d6e8b-19e0-4e3b-8c23-1642577e2e47" providerId="ADAL" clId="{985594F6-C7E5-527E-88AC-B58F6AF416AA}" dt="2026-07-20T08:13:18.814" v="6064" actId="11529"/>
        <pc:sldMkLst>
          <pc:docMk/>
          <pc:sldMk cId="2104146135" sldId="263"/>
        </pc:sldMkLst>
        <pc:spChg chg="mod">
          <ac:chgData name="Maryan Muhumed (2029256)" userId="923d6e8b-19e0-4e3b-8c23-1642577e2e47" providerId="ADAL" clId="{985594F6-C7E5-527E-88AC-B58F6AF416AA}" dt="2026-07-20T08:10:19.692" v="6057" actId="20577"/>
          <ac:spMkLst>
            <pc:docMk/>
            <pc:sldMk cId="2104146135" sldId="263"/>
            <ac:spMk id="2" creationId="{2C8BC78E-F044-EEC9-7CE3-693C1944A032}"/>
          </ac:spMkLst>
        </pc:spChg>
        <pc:spChg chg="add del mod">
          <ac:chgData name="Maryan Muhumed (2029256)" userId="923d6e8b-19e0-4e3b-8c23-1642577e2e47" providerId="ADAL" clId="{985594F6-C7E5-527E-88AC-B58F6AF416AA}" dt="2026-07-20T08:08:28.445" v="5977" actId="26606"/>
          <ac:spMkLst>
            <pc:docMk/>
            <pc:sldMk cId="2104146135" sldId="263"/>
            <ac:spMk id="3" creationId="{63396C96-1E84-CE80-00BF-7A33AA314C5D}"/>
          </ac:spMkLst>
        </pc:spChg>
        <pc:spChg chg="add mod">
          <ac:chgData name="Maryan Muhumed (2029256)" userId="923d6e8b-19e0-4e3b-8c23-1642577e2e47" providerId="ADAL" clId="{985594F6-C7E5-527E-88AC-B58F6AF416AA}" dt="2026-07-20T08:13:18.814" v="6064" actId="11529"/>
          <ac:spMkLst>
            <pc:docMk/>
            <pc:sldMk cId="2104146135" sldId="263"/>
            <ac:spMk id="14" creationId="{67594FE0-1A47-E655-FC4C-F24B0486BF08}"/>
          </ac:spMkLst>
        </pc:spChg>
        <pc:graphicFrameChg chg="add del">
          <ac:chgData name="Maryan Muhumed (2029256)" userId="923d6e8b-19e0-4e3b-8c23-1642577e2e47" providerId="ADAL" clId="{985594F6-C7E5-527E-88AC-B58F6AF416AA}" dt="2026-07-20T08:08:28.423" v="5976" actId="26606"/>
          <ac:graphicFrameMkLst>
            <pc:docMk/>
            <pc:sldMk cId="2104146135" sldId="263"/>
            <ac:graphicFrameMk id="15" creationId="{56A3BA29-12A9-4251-5748-5C97331C3CAF}"/>
          </ac:graphicFrameMkLst>
        </pc:graphicFrameChg>
        <pc:graphicFrameChg chg="add mod modGraphic">
          <ac:chgData name="Maryan Muhumed (2029256)" userId="923d6e8b-19e0-4e3b-8c23-1642577e2e47" providerId="ADAL" clId="{985594F6-C7E5-527E-88AC-B58F6AF416AA}" dt="2026-07-20T08:12:30.979" v="6062" actId="26606"/>
          <ac:graphicFrameMkLst>
            <pc:docMk/>
            <pc:sldMk cId="2104146135" sldId="263"/>
            <ac:graphicFrameMk id="17" creationId="{66D889C9-E339-673F-0BDA-8EC512E4A4E2}"/>
          </ac:graphicFrameMkLst>
        </pc:graphicFrameChg>
        <pc:cxnChg chg="add del">
          <ac:chgData name="Maryan Muhumed (2029256)" userId="923d6e8b-19e0-4e3b-8c23-1642577e2e47" providerId="ADAL" clId="{985594F6-C7E5-527E-88AC-B58F6AF416AA}" dt="2026-07-20T07:57:00.113" v="4660" actId="478"/>
          <ac:cxnSpMkLst>
            <pc:docMk/>
            <pc:sldMk cId="2104146135" sldId="263"/>
            <ac:cxnSpMk id="5" creationId="{D2E4668C-DC7D-D589-FEBA-2A46745632A7}"/>
          </ac:cxnSpMkLst>
        </pc:cxnChg>
        <pc:cxnChg chg="add del">
          <ac:chgData name="Maryan Muhumed (2029256)" userId="923d6e8b-19e0-4e3b-8c23-1642577e2e47" providerId="ADAL" clId="{985594F6-C7E5-527E-88AC-B58F6AF416AA}" dt="2026-07-20T07:57:28.984" v="4673" actId="478"/>
          <ac:cxnSpMkLst>
            <pc:docMk/>
            <pc:sldMk cId="2104146135" sldId="263"/>
            <ac:cxnSpMk id="7" creationId="{E1AE988E-A1A1-AF24-4DD1-E8BAB829B54C}"/>
          </ac:cxnSpMkLst>
        </pc:cxnChg>
        <pc:cxnChg chg="add del">
          <ac:chgData name="Maryan Muhumed (2029256)" userId="923d6e8b-19e0-4e3b-8c23-1642577e2e47" providerId="ADAL" clId="{985594F6-C7E5-527E-88AC-B58F6AF416AA}" dt="2026-07-20T07:59:23.864" v="4799" actId="478"/>
          <ac:cxnSpMkLst>
            <pc:docMk/>
            <pc:sldMk cId="2104146135" sldId="263"/>
            <ac:cxnSpMk id="9" creationId="{1BEEA67A-9B61-9232-977D-4C4D86DA9352}"/>
          </ac:cxnSpMkLst>
        </pc:cxnChg>
        <pc:cxnChg chg="add del">
          <ac:chgData name="Maryan Muhumed (2029256)" userId="923d6e8b-19e0-4e3b-8c23-1642577e2e47" providerId="ADAL" clId="{985594F6-C7E5-527E-88AC-B58F6AF416AA}" dt="2026-07-20T08:02:35.755" v="5425" actId="478"/>
          <ac:cxnSpMkLst>
            <pc:docMk/>
            <pc:sldMk cId="2104146135" sldId="263"/>
            <ac:cxnSpMk id="11" creationId="{8DCD826C-6101-4FB3-F1E2-388CD7A43439}"/>
          </ac:cxnSpMkLst>
        </pc:cxnChg>
        <pc:cxnChg chg="add del">
          <ac:chgData name="Maryan Muhumed (2029256)" userId="923d6e8b-19e0-4e3b-8c23-1642577e2e47" providerId="ADAL" clId="{985594F6-C7E5-527E-88AC-B58F6AF416AA}" dt="2026-07-20T08:13:03.814" v="6063" actId="478"/>
          <ac:cxnSpMkLst>
            <pc:docMk/>
            <pc:sldMk cId="2104146135" sldId="263"/>
            <ac:cxnSpMk id="13" creationId="{7275F247-A055-2850-1E06-041A4FFDEF0C}"/>
          </ac:cxnSpMkLst>
        </pc:cxnChg>
      </pc:sldChg>
      <pc:sldChg chg="addSp modSp new mod setBg">
        <pc:chgData name="Maryan Muhumed (2029256)" userId="923d6e8b-19e0-4e3b-8c23-1642577e2e47" providerId="ADAL" clId="{985594F6-C7E5-527E-88AC-B58F6AF416AA}" dt="2026-07-20T08:29:34.935" v="6652" actId="26606"/>
        <pc:sldMkLst>
          <pc:docMk/>
          <pc:sldMk cId="2800619583" sldId="264"/>
        </pc:sldMkLst>
        <pc:spChg chg="mod">
          <ac:chgData name="Maryan Muhumed (2029256)" userId="923d6e8b-19e0-4e3b-8c23-1642577e2e47" providerId="ADAL" clId="{985594F6-C7E5-527E-88AC-B58F6AF416AA}" dt="2026-07-20T08:29:34.935" v="6652" actId="26606"/>
          <ac:spMkLst>
            <pc:docMk/>
            <pc:sldMk cId="2800619583" sldId="264"/>
            <ac:spMk id="2" creationId="{E9997431-DB7C-EC29-3576-3AFF6EA7E59F}"/>
          </ac:spMkLst>
        </pc:spChg>
        <pc:spChg chg="mod">
          <ac:chgData name="Maryan Muhumed (2029256)" userId="923d6e8b-19e0-4e3b-8c23-1642577e2e47" providerId="ADAL" clId="{985594F6-C7E5-527E-88AC-B58F6AF416AA}" dt="2026-07-20T08:29:34.935" v="6652" actId="26606"/>
          <ac:spMkLst>
            <pc:docMk/>
            <pc:sldMk cId="2800619583" sldId="264"/>
            <ac:spMk id="3" creationId="{C86D5C0C-9889-A47A-1877-1CD622A2A0F8}"/>
          </ac:spMkLst>
        </pc:spChg>
        <pc:spChg chg="add">
          <ac:chgData name="Maryan Muhumed (2029256)" userId="923d6e8b-19e0-4e3b-8c23-1642577e2e47" providerId="ADAL" clId="{985594F6-C7E5-527E-88AC-B58F6AF416AA}" dt="2026-07-20T08:29:34.935" v="6652" actId="26606"/>
          <ac:spMkLst>
            <pc:docMk/>
            <pc:sldMk cId="2800619583" sldId="264"/>
            <ac:spMk id="9" creationId="{2E17E911-875F-4DE5-8699-99D9F1805A5D}"/>
          </ac:spMkLst>
        </pc:spChg>
        <pc:spChg chg="add">
          <ac:chgData name="Maryan Muhumed (2029256)" userId="923d6e8b-19e0-4e3b-8c23-1642577e2e47" providerId="ADAL" clId="{985594F6-C7E5-527E-88AC-B58F6AF416AA}" dt="2026-07-20T08:29:34.935" v="6652" actId="26606"/>
          <ac:spMkLst>
            <pc:docMk/>
            <pc:sldMk cId="2800619583" sldId="264"/>
            <ac:spMk id="11" creationId="{CD9FE4EF-C4D8-49A0-B2FF-81D8DB7D8A24}"/>
          </ac:spMkLst>
        </pc:spChg>
        <pc:spChg chg="add">
          <ac:chgData name="Maryan Muhumed (2029256)" userId="923d6e8b-19e0-4e3b-8c23-1642577e2e47" providerId="ADAL" clId="{985594F6-C7E5-527E-88AC-B58F6AF416AA}" dt="2026-07-20T08:29:34.935" v="6652" actId="26606"/>
          <ac:spMkLst>
            <pc:docMk/>
            <pc:sldMk cId="2800619583" sldId="264"/>
            <ac:spMk id="13" creationId="{4300840D-0A0B-4512-BACA-B439D5B9C57C}"/>
          </ac:spMkLst>
        </pc:spChg>
        <pc:spChg chg="add">
          <ac:chgData name="Maryan Muhumed (2029256)" userId="923d6e8b-19e0-4e3b-8c23-1642577e2e47" providerId="ADAL" clId="{985594F6-C7E5-527E-88AC-B58F6AF416AA}" dt="2026-07-20T08:29:34.935" v="6652" actId="26606"/>
          <ac:spMkLst>
            <pc:docMk/>
            <pc:sldMk cId="2800619583" sldId="264"/>
            <ac:spMk id="15" creationId="{D2B78728-A580-49A7-84F9-6EF6F583ADE0}"/>
          </ac:spMkLst>
        </pc:spChg>
        <pc:spChg chg="add">
          <ac:chgData name="Maryan Muhumed (2029256)" userId="923d6e8b-19e0-4e3b-8c23-1642577e2e47" providerId="ADAL" clId="{985594F6-C7E5-527E-88AC-B58F6AF416AA}" dt="2026-07-20T08:29:34.935" v="6652" actId="26606"/>
          <ac:spMkLst>
            <pc:docMk/>
            <pc:sldMk cId="2800619583" sldId="264"/>
            <ac:spMk id="17" creationId="{38FAA1A1-D861-433F-88FA-1E9D6FD31D11}"/>
          </ac:spMkLst>
        </pc:spChg>
        <pc:spChg chg="add">
          <ac:chgData name="Maryan Muhumed (2029256)" userId="923d6e8b-19e0-4e3b-8c23-1642577e2e47" providerId="ADAL" clId="{985594F6-C7E5-527E-88AC-B58F6AF416AA}" dt="2026-07-20T08:29:34.935" v="6652" actId="26606"/>
          <ac:spMkLst>
            <pc:docMk/>
            <pc:sldMk cId="2800619583" sldId="264"/>
            <ac:spMk id="19" creationId="{8D71EDA1-87BF-4D5D-AB79-F346FD19278A}"/>
          </ac:spMkLst>
        </pc:spChg>
        <pc:picChg chg="add mod">
          <ac:chgData name="Maryan Muhumed (2029256)" userId="923d6e8b-19e0-4e3b-8c23-1642577e2e47" providerId="ADAL" clId="{985594F6-C7E5-527E-88AC-B58F6AF416AA}" dt="2026-07-20T08:29:34.935" v="6652" actId="26606"/>
          <ac:picMkLst>
            <pc:docMk/>
            <pc:sldMk cId="2800619583" sldId="264"/>
            <ac:picMk id="4" creationId="{0A24800B-F84C-3DAE-87E4-7686E2EE5AE8}"/>
          </ac:picMkLst>
        </pc:picChg>
      </pc:sldChg>
      <pc:sldChg chg="addSp modSp new mod setBg">
        <pc:chgData name="Maryan Muhumed (2029256)" userId="923d6e8b-19e0-4e3b-8c23-1642577e2e47" providerId="ADAL" clId="{985594F6-C7E5-527E-88AC-B58F6AF416AA}" dt="2026-07-20T08:42:50.733" v="7300" actId="14100"/>
        <pc:sldMkLst>
          <pc:docMk/>
          <pc:sldMk cId="200437761" sldId="265"/>
        </pc:sldMkLst>
        <pc:spChg chg="mod">
          <ac:chgData name="Maryan Muhumed (2029256)" userId="923d6e8b-19e0-4e3b-8c23-1642577e2e47" providerId="ADAL" clId="{985594F6-C7E5-527E-88AC-B58F6AF416AA}" dt="2026-07-20T08:35:47.477" v="7094" actId="26606"/>
          <ac:spMkLst>
            <pc:docMk/>
            <pc:sldMk cId="200437761" sldId="265"/>
            <ac:spMk id="2" creationId="{0877B6EA-BCC1-B5DC-7EB0-7C2F236ED48F}"/>
          </ac:spMkLst>
        </pc:spChg>
        <pc:spChg chg="mod">
          <ac:chgData name="Maryan Muhumed (2029256)" userId="923d6e8b-19e0-4e3b-8c23-1642577e2e47" providerId="ADAL" clId="{985594F6-C7E5-527E-88AC-B58F6AF416AA}" dt="2026-07-20T08:35:47.477" v="7094" actId="26606"/>
          <ac:spMkLst>
            <pc:docMk/>
            <pc:sldMk cId="200437761" sldId="265"/>
            <ac:spMk id="3" creationId="{63196644-4C38-3114-AC68-92CA0CA41FFE}"/>
          </ac:spMkLst>
        </pc:spChg>
        <pc:spChg chg="add mod">
          <ac:chgData name="Maryan Muhumed (2029256)" userId="923d6e8b-19e0-4e3b-8c23-1642577e2e47" providerId="ADAL" clId="{985594F6-C7E5-527E-88AC-B58F6AF416AA}" dt="2026-07-20T08:42:50.733" v="7300" actId="14100"/>
          <ac:spMkLst>
            <pc:docMk/>
            <pc:sldMk cId="200437761" sldId="265"/>
            <ac:spMk id="5" creationId="{D781CDB2-7E6B-0B2E-1B31-4E3A6268808C}"/>
          </ac:spMkLst>
        </pc:spChg>
        <pc:spChg chg="add">
          <ac:chgData name="Maryan Muhumed (2029256)" userId="923d6e8b-19e0-4e3b-8c23-1642577e2e47" providerId="ADAL" clId="{985594F6-C7E5-527E-88AC-B58F6AF416AA}" dt="2026-07-20T08:35:47.477" v="7094" actId="26606"/>
          <ac:spMkLst>
            <pc:docMk/>
            <pc:sldMk cId="200437761" sldId="265"/>
            <ac:spMk id="9" creationId="{2E17E911-875F-4DE5-8699-99D9F1805A5D}"/>
          </ac:spMkLst>
        </pc:spChg>
        <pc:spChg chg="add">
          <ac:chgData name="Maryan Muhumed (2029256)" userId="923d6e8b-19e0-4e3b-8c23-1642577e2e47" providerId="ADAL" clId="{985594F6-C7E5-527E-88AC-B58F6AF416AA}" dt="2026-07-20T08:35:47.477" v="7094" actId="26606"/>
          <ac:spMkLst>
            <pc:docMk/>
            <pc:sldMk cId="200437761" sldId="265"/>
            <ac:spMk id="11" creationId="{CD9FE4EF-C4D8-49A0-B2FF-81D8DB7D8A24}"/>
          </ac:spMkLst>
        </pc:spChg>
        <pc:spChg chg="add">
          <ac:chgData name="Maryan Muhumed (2029256)" userId="923d6e8b-19e0-4e3b-8c23-1642577e2e47" providerId="ADAL" clId="{985594F6-C7E5-527E-88AC-B58F6AF416AA}" dt="2026-07-20T08:35:47.477" v="7094" actId="26606"/>
          <ac:spMkLst>
            <pc:docMk/>
            <pc:sldMk cId="200437761" sldId="265"/>
            <ac:spMk id="13" creationId="{4300840D-0A0B-4512-BACA-B439D5B9C57C}"/>
          </ac:spMkLst>
        </pc:spChg>
        <pc:spChg chg="add">
          <ac:chgData name="Maryan Muhumed (2029256)" userId="923d6e8b-19e0-4e3b-8c23-1642577e2e47" providerId="ADAL" clId="{985594F6-C7E5-527E-88AC-B58F6AF416AA}" dt="2026-07-20T08:35:47.477" v="7094" actId="26606"/>
          <ac:spMkLst>
            <pc:docMk/>
            <pc:sldMk cId="200437761" sldId="265"/>
            <ac:spMk id="15" creationId="{D2B78728-A580-49A7-84F9-6EF6F583ADE0}"/>
          </ac:spMkLst>
        </pc:spChg>
        <pc:spChg chg="add">
          <ac:chgData name="Maryan Muhumed (2029256)" userId="923d6e8b-19e0-4e3b-8c23-1642577e2e47" providerId="ADAL" clId="{985594F6-C7E5-527E-88AC-B58F6AF416AA}" dt="2026-07-20T08:35:47.477" v="7094" actId="26606"/>
          <ac:spMkLst>
            <pc:docMk/>
            <pc:sldMk cId="200437761" sldId="265"/>
            <ac:spMk id="17" creationId="{38FAA1A1-D861-433F-88FA-1E9D6FD31D11}"/>
          </ac:spMkLst>
        </pc:spChg>
        <pc:spChg chg="add">
          <ac:chgData name="Maryan Muhumed (2029256)" userId="923d6e8b-19e0-4e3b-8c23-1642577e2e47" providerId="ADAL" clId="{985594F6-C7E5-527E-88AC-B58F6AF416AA}" dt="2026-07-20T08:35:47.477" v="7094" actId="26606"/>
          <ac:spMkLst>
            <pc:docMk/>
            <pc:sldMk cId="200437761" sldId="265"/>
            <ac:spMk id="19" creationId="{8D71EDA1-87BF-4D5D-AB79-F346FD19278A}"/>
          </ac:spMkLst>
        </pc:spChg>
        <pc:picChg chg="add mod">
          <ac:chgData name="Maryan Muhumed (2029256)" userId="923d6e8b-19e0-4e3b-8c23-1642577e2e47" providerId="ADAL" clId="{985594F6-C7E5-527E-88AC-B58F6AF416AA}" dt="2026-07-20T08:35:52.423" v="7095" actId="14100"/>
          <ac:picMkLst>
            <pc:docMk/>
            <pc:sldMk cId="200437761" sldId="265"/>
            <ac:picMk id="4" creationId="{790BF179-884D-4C61-9536-CFB6AC8392E5}"/>
          </ac:picMkLst>
        </pc:picChg>
      </pc:sldChg>
      <pc:sldChg chg="addSp delSp modSp new mod setBg">
        <pc:chgData name="Maryan Muhumed (2029256)" userId="923d6e8b-19e0-4e3b-8c23-1642577e2e47" providerId="ADAL" clId="{985594F6-C7E5-527E-88AC-B58F6AF416AA}" dt="2026-07-20T10:14:51.036" v="10484" actId="20577"/>
        <pc:sldMkLst>
          <pc:docMk/>
          <pc:sldMk cId="4039192761" sldId="266"/>
        </pc:sldMkLst>
        <pc:spChg chg="mod">
          <ac:chgData name="Maryan Muhumed (2029256)" userId="923d6e8b-19e0-4e3b-8c23-1642577e2e47" providerId="ADAL" clId="{985594F6-C7E5-527E-88AC-B58F6AF416AA}" dt="2026-07-20T08:54:55.892" v="7663" actId="26606"/>
          <ac:spMkLst>
            <pc:docMk/>
            <pc:sldMk cId="4039192761" sldId="266"/>
            <ac:spMk id="2" creationId="{A973B820-1DA6-BDF3-C166-7C6899CE24D0}"/>
          </ac:spMkLst>
        </pc:spChg>
        <pc:spChg chg="mod ord">
          <ac:chgData name="Maryan Muhumed (2029256)" userId="923d6e8b-19e0-4e3b-8c23-1642577e2e47" providerId="ADAL" clId="{985594F6-C7E5-527E-88AC-B58F6AF416AA}" dt="2026-07-20T10:14:51.036" v="10484" actId="20577"/>
          <ac:spMkLst>
            <pc:docMk/>
            <pc:sldMk cId="4039192761" sldId="266"/>
            <ac:spMk id="3" creationId="{389DFF7C-0030-6E22-7EEB-DBB1F141D43B}"/>
          </ac:spMkLst>
        </pc:spChg>
        <pc:spChg chg="add del">
          <ac:chgData name="Maryan Muhumed (2029256)" userId="923d6e8b-19e0-4e3b-8c23-1642577e2e47" providerId="ADAL" clId="{985594F6-C7E5-527E-88AC-B58F6AF416AA}" dt="2026-07-20T08:54:55.885" v="7662" actId="26606"/>
          <ac:spMkLst>
            <pc:docMk/>
            <pc:sldMk cId="4039192761" sldId="266"/>
            <ac:spMk id="9" creationId="{F13C74B1-5B17-4795-BED0-7140497B445A}"/>
          </ac:spMkLst>
        </pc:spChg>
        <pc:spChg chg="add del">
          <ac:chgData name="Maryan Muhumed (2029256)" userId="923d6e8b-19e0-4e3b-8c23-1642577e2e47" providerId="ADAL" clId="{985594F6-C7E5-527E-88AC-B58F6AF416AA}" dt="2026-07-20T08:54:55.885" v="7662" actId="26606"/>
          <ac:spMkLst>
            <pc:docMk/>
            <pc:sldMk cId="4039192761" sldId="266"/>
            <ac:spMk id="11" creationId="{D4974D33-8DC5-464E-8C6D-BE58F0669C17}"/>
          </ac:spMkLst>
        </pc:spChg>
        <pc:spChg chg="add">
          <ac:chgData name="Maryan Muhumed (2029256)" userId="923d6e8b-19e0-4e3b-8c23-1642577e2e47" providerId="ADAL" clId="{985594F6-C7E5-527E-88AC-B58F6AF416AA}" dt="2026-07-20T08:54:55.892" v="7663" actId="26606"/>
          <ac:spMkLst>
            <pc:docMk/>
            <pc:sldMk cId="4039192761" sldId="266"/>
            <ac:spMk id="13" creationId="{8D6EA299-0840-6DEA-E670-C49AEBC87E89}"/>
          </ac:spMkLst>
        </pc:spChg>
        <pc:spChg chg="add">
          <ac:chgData name="Maryan Muhumed (2029256)" userId="923d6e8b-19e0-4e3b-8c23-1642577e2e47" providerId="ADAL" clId="{985594F6-C7E5-527E-88AC-B58F6AF416AA}" dt="2026-07-20T08:54:55.892" v="7663" actId="26606"/>
          <ac:spMkLst>
            <pc:docMk/>
            <pc:sldMk cId="4039192761" sldId="266"/>
            <ac:spMk id="14" creationId="{AE3A741D-C19B-960A-5803-1C5887147820}"/>
          </ac:spMkLst>
        </pc:spChg>
        <pc:spChg chg="add">
          <ac:chgData name="Maryan Muhumed (2029256)" userId="923d6e8b-19e0-4e3b-8c23-1642577e2e47" providerId="ADAL" clId="{985594F6-C7E5-527E-88AC-B58F6AF416AA}" dt="2026-07-20T08:54:55.892" v="7663" actId="26606"/>
          <ac:spMkLst>
            <pc:docMk/>
            <pc:sldMk cId="4039192761" sldId="266"/>
            <ac:spMk id="15" creationId="{DC39DE25-0E4E-0AA7-0932-1D78C2372786}"/>
          </ac:spMkLst>
        </pc:spChg>
        <pc:picChg chg="add mod">
          <ac:chgData name="Maryan Muhumed (2029256)" userId="923d6e8b-19e0-4e3b-8c23-1642577e2e47" providerId="ADAL" clId="{985594F6-C7E5-527E-88AC-B58F6AF416AA}" dt="2026-07-20T08:54:55.892" v="7663" actId="26606"/>
          <ac:picMkLst>
            <pc:docMk/>
            <pc:sldMk cId="4039192761" sldId="266"/>
            <ac:picMk id="4" creationId="{90AB82B1-A8D3-2FA3-0449-A15C97C9FCD6}"/>
          </ac:picMkLst>
        </pc:picChg>
      </pc:sldChg>
      <pc:sldChg chg="addSp modSp new mod setBg">
        <pc:chgData name="Maryan Muhumed (2029256)" userId="923d6e8b-19e0-4e3b-8c23-1642577e2e47" providerId="ADAL" clId="{985594F6-C7E5-527E-88AC-B58F6AF416AA}" dt="2026-07-20T09:15:40.934" v="8370" actId="207"/>
        <pc:sldMkLst>
          <pc:docMk/>
          <pc:sldMk cId="1804736720" sldId="267"/>
        </pc:sldMkLst>
        <pc:spChg chg="mod">
          <ac:chgData name="Maryan Muhumed (2029256)" userId="923d6e8b-19e0-4e3b-8c23-1642577e2e47" providerId="ADAL" clId="{985594F6-C7E5-527E-88AC-B58F6AF416AA}" dt="2026-07-20T09:15:40.934" v="8370" actId="207"/>
          <ac:spMkLst>
            <pc:docMk/>
            <pc:sldMk cId="1804736720" sldId="267"/>
            <ac:spMk id="2" creationId="{A2332EF5-C63D-FDB7-4FA4-ADDCF66E819A}"/>
          </ac:spMkLst>
        </pc:spChg>
        <pc:spChg chg="mod">
          <ac:chgData name="Maryan Muhumed (2029256)" userId="923d6e8b-19e0-4e3b-8c23-1642577e2e47" providerId="ADAL" clId="{985594F6-C7E5-527E-88AC-B58F6AF416AA}" dt="2026-07-20T09:15:10.477" v="8367" actId="207"/>
          <ac:spMkLst>
            <pc:docMk/>
            <pc:sldMk cId="1804736720" sldId="267"/>
            <ac:spMk id="3" creationId="{FE5F5C82-8E9B-4D98-92E2-0779C2942292}"/>
          </ac:spMkLst>
        </pc:spChg>
        <pc:spChg chg="add">
          <ac:chgData name="Maryan Muhumed (2029256)" userId="923d6e8b-19e0-4e3b-8c23-1642577e2e47" providerId="ADAL" clId="{985594F6-C7E5-527E-88AC-B58F6AF416AA}" dt="2026-07-20T09:14:55.394" v="8366" actId="26606"/>
          <ac:spMkLst>
            <pc:docMk/>
            <pc:sldMk cId="1804736720" sldId="267"/>
            <ac:spMk id="10" creationId="{245A9F99-D9B1-4094-A2E2-B90AC1DB7B9C}"/>
          </ac:spMkLst>
        </pc:spChg>
        <pc:spChg chg="add">
          <ac:chgData name="Maryan Muhumed (2029256)" userId="923d6e8b-19e0-4e3b-8c23-1642577e2e47" providerId="ADAL" clId="{985594F6-C7E5-527E-88AC-B58F6AF416AA}" dt="2026-07-20T09:14:55.394" v="8366" actId="26606"/>
          <ac:spMkLst>
            <pc:docMk/>
            <pc:sldMk cId="1804736720" sldId="267"/>
            <ac:spMk id="12" creationId="{B7FAF607-473A-4A43-A23D-BBFF5C4117BB}"/>
          </ac:spMkLst>
        </pc:spChg>
        <pc:grpChg chg="add">
          <ac:chgData name="Maryan Muhumed (2029256)" userId="923d6e8b-19e0-4e3b-8c23-1642577e2e47" providerId="ADAL" clId="{985594F6-C7E5-527E-88AC-B58F6AF416AA}" dt="2026-07-20T09:14:55.394" v="8366" actId="26606"/>
          <ac:grpSpMkLst>
            <pc:docMk/>
            <pc:sldMk cId="1804736720" sldId="267"/>
            <ac:grpSpMk id="14" creationId="{C5F6476F-D303-44D3-B30F-1BA348F0F64A}"/>
          </ac:grpSpMkLst>
        </pc:grpChg>
        <pc:picChg chg="add">
          <ac:chgData name="Maryan Muhumed (2029256)" userId="923d6e8b-19e0-4e3b-8c23-1642577e2e47" providerId="ADAL" clId="{985594F6-C7E5-527E-88AC-B58F6AF416AA}" dt="2026-07-20T09:14:55.394" v="8366" actId="26606"/>
          <ac:picMkLst>
            <pc:docMk/>
            <pc:sldMk cId="1804736720" sldId="267"/>
            <ac:picMk id="7" creationId="{89E044F0-A5E0-666C-B638-A359D313F1D4}"/>
          </ac:picMkLst>
        </pc:picChg>
      </pc:sldChg>
      <pc:sldChg chg="addSp delSp modSp new mod setBg">
        <pc:chgData name="Maryan Muhumed (2029256)" userId="923d6e8b-19e0-4e3b-8c23-1642577e2e47" providerId="ADAL" clId="{985594F6-C7E5-527E-88AC-B58F6AF416AA}" dt="2026-07-20T10:05:03.500" v="9935" actId="14100"/>
        <pc:sldMkLst>
          <pc:docMk/>
          <pc:sldMk cId="264970461" sldId="268"/>
        </pc:sldMkLst>
        <pc:spChg chg="mod">
          <ac:chgData name="Maryan Muhumed (2029256)" userId="923d6e8b-19e0-4e3b-8c23-1642577e2e47" providerId="ADAL" clId="{985594F6-C7E5-527E-88AC-B58F6AF416AA}" dt="2026-07-20T10:04:58.385" v="9934" actId="26606"/>
          <ac:spMkLst>
            <pc:docMk/>
            <pc:sldMk cId="264970461" sldId="268"/>
            <ac:spMk id="2" creationId="{C29662F6-BCD7-7C7C-1302-D10E3B911D6D}"/>
          </ac:spMkLst>
        </pc:spChg>
        <pc:spChg chg="mod">
          <ac:chgData name="Maryan Muhumed (2029256)" userId="923d6e8b-19e0-4e3b-8c23-1642577e2e47" providerId="ADAL" clId="{985594F6-C7E5-527E-88AC-B58F6AF416AA}" dt="2026-07-20T10:04:58.385" v="9934" actId="26606"/>
          <ac:spMkLst>
            <pc:docMk/>
            <pc:sldMk cId="264970461" sldId="268"/>
            <ac:spMk id="3" creationId="{C49116C2-067A-1CA5-AD34-9D5C3FA86747}"/>
          </ac:spMkLst>
        </pc:spChg>
        <pc:spChg chg="add del">
          <ac:chgData name="Maryan Muhumed (2029256)" userId="923d6e8b-19e0-4e3b-8c23-1642577e2e47" providerId="ADAL" clId="{985594F6-C7E5-527E-88AC-B58F6AF416AA}" dt="2026-07-20T10:04:58.385" v="9934" actId="26606"/>
          <ac:spMkLst>
            <pc:docMk/>
            <pc:sldMk cId="264970461" sldId="268"/>
            <ac:spMk id="9" creationId="{04812C46-200A-4DEB-A05E-3ED6C68C2387}"/>
          </ac:spMkLst>
        </pc:spChg>
        <pc:spChg chg="add del">
          <ac:chgData name="Maryan Muhumed (2029256)" userId="923d6e8b-19e0-4e3b-8c23-1642577e2e47" providerId="ADAL" clId="{985594F6-C7E5-527E-88AC-B58F6AF416AA}" dt="2026-07-20T10:04:58.385" v="9934" actId="26606"/>
          <ac:spMkLst>
            <pc:docMk/>
            <pc:sldMk cId="264970461" sldId="268"/>
            <ac:spMk id="11" creationId="{D1EA859B-E555-4109-94F3-6700E046E008}"/>
          </ac:spMkLst>
        </pc:spChg>
        <pc:spChg chg="add">
          <ac:chgData name="Maryan Muhumed (2029256)" userId="923d6e8b-19e0-4e3b-8c23-1642577e2e47" providerId="ADAL" clId="{985594F6-C7E5-527E-88AC-B58F6AF416AA}" dt="2026-07-20T10:04:58.385" v="9934" actId="26606"/>
          <ac:spMkLst>
            <pc:docMk/>
            <pc:sldMk cId="264970461" sldId="268"/>
            <ac:spMk id="16" creationId="{3346177D-ADC4-4968-B747-5CFCD390B5B9}"/>
          </ac:spMkLst>
        </pc:spChg>
        <pc:spChg chg="add">
          <ac:chgData name="Maryan Muhumed (2029256)" userId="923d6e8b-19e0-4e3b-8c23-1642577e2e47" providerId="ADAL" clId="{985594F6-C7E5-527E-88AC-B58F6AF416AA}" dt="2026-07-20T10:04:58.385" v="9934" actId="26606"/>
          <ac:spMkLst>
            <pc:docMk/>
            <pc:sldMk cId="264970461" sldId="268"/>
            <ac:spMk id="18" creationId="{0844A943-BF79-4FEA-ABB1-3BD54D236606}"/>
          </ac:spMkLst>
        </pc:spChg>
        <pc:spChg chg="add">
          <ac:chgData name="Maryan Muhumed (2029256)" userId="923d6e8b-19e0-4e3b-8c23-1642577e2e47" providerId="ADAL" clId="{985594F6-C7E5-527E-88AC-B58F6AF416AA}" dt="2026-07-20T10:04:58.385" v="9934" actId="26606"/>
          <ac:spMkLst>
            <pc:docMk/>
            <pc:sldMk cId="264970461" sldId="268"/>
            <ac:spMk id="20" creationId="{6437CC72-F4A8-4DC3-AFAB-D22C482C8100}"/>
          </ac:spMkLst>
        </pc:spChg>
        <pc:picChg chg="add mod ord">
          <ac:chgData name="Maryan Muhumed (2029256)" userId="923d6e8b-19e0-4e3b-8c23-1642577e2e47" providerId="ADAL" clId="{985594F6-C7E5-527E-88AC-B58F6AF416AA}" dt="2026-07-20T10:05:03.500" v="9935" actId="14100"/>
          <ac:picMkLst>
            <pc:docMk/>
            <pc:sldMk cId="264970461" sldId="268"/>
            <ac:picMk id="4" creationId="{4630ABC7-3C21-8D06-1A9B-2D8FB6D01A5D}"/>
          </ac:picMkLst>
        </pc:picChg>
      </pc:sldChg>
      <pc:sldChg chg="addSp delSp modSp new mod setBg">
        <pc:chgData name="Maryan Muhumed (2029256)" userId="923d6e8b-19e0-4e3b-8c23-1642577e2e47" providerId="ADAL" clId="{985594F6-C7E5-527E-88AC-B58F6AF416AA}" dt="2026-07-20T10:05:09.382" v="9936" actId="26606"/>
        <pc:sldMkLst>
          <pc:docMk/>
          <pc:sldMk cId="3824965832" sldId="269"/>
        </pc:sldMkLst>
        <pc:spChg chg="mod">
          <ac:chgData name="Maryan Muhumed (2029256)" userId="923d6e8b-19e0-4e3b-8c23-1642577e2e47" providerId="ADAL" clId="{985594F6-C7E5-527E-88AC-B58F6AF416AA}" dt="2026-07-20T10:05:09.382" v="9936" actId="26606"/>
          <ac:spMkLst>
            <pc:docMk/>
            <pc:sldMk cId="3824965832" sldId="269"/>
            <ac:spMk id="2" creationId="{FE3BE4AA-847B-E8E2-BD74-A237B59CFAA4}"/>
          </ac:spMkLst>
        </pc:spChg>
        <pc:spChg chg="mod ord">
          <ac:chgData name="Maryan Muhumed (2029256)" userId="923d6e8b-19e0-4e3b-8c23-1642577e2e47" providerId="ADAL" clId="{985594F6-C7E5-527E-88AC-B58F6AF416AA}" dt="2026-07-20T10:05:09.382" v="9936" actId="26606"/>
          <ac:spMkLst>
            <pc:docMk/>
            <pc:sldMk cId="3824965832" sldId="269"/>
            <ac:spMk id="3" creationId="{41C427BB-06F7-40C5-8F4F-8915CF7B62F8}"/>
          </ac:spMkLst>
        </pc:spChg>
        <pc:spChg chg="add del">
          <ac:chgData name="Maryan Muhumed (2029256)" userId="923d6e8b-19e0-4e3b-8c23-1642577e2e47" providerId="ADAL" clId="{985594F6-C7E5-527E-88AC-B58F6AF416AA}" dt="2026-07-20T10:04:48.337" v="9933" actId="26606"/>
          <ac:spMkLst>
            <pc:docMk/>
            <pc:sldMk cId="3824965832" sldId="269"/>
            <ac:spMk id="9" creationId="{04812C46-200A-4DEB-A05E-3ED6C68C2387}"/>
          </ac:spMkLst>
        </pc:spChg>
        <pc:spChg chg="add del">
          <ac:chgData name="Maryan Muhumed (2029256)" userId="923d6e8b-19e0-4e3b-8c23-1642577e2e47" providerId="ADAL" clId="{985594F6-C7E5-527E-88AC-B58F6AF416AA}" dt="2026-07-20T10:04:48.337" v="9933" actId="26606"/>
          <ac:spMkLst>
            <pc:docMk/>
            <pc:sldMk cId="3824965832" sldId="269"/>
            <ac:spMk id="11" creationId="{D1EA859B-E555-4109-94F3-6700E046E008}"/>
          </ac:spMkLst>
        </pc:spChg>
        <pc:spChg chg="add del">
          <ac:chgData name="Maryan Muhumed (2029256)" userId="923d6e8b-19e0-4e3b-8c23-1642577e2e47" providerId="ADAL" clId="{985594F6-C7E5-527E-88AC-B58F6AF416AA}" dt="2026-07-20T10:05:09.382" v="9936" actId="26606"/>
          <ac:spMkLst>
            <pc:docMk/>
            <pc:sldMk cId="3824965832" sldId="269"/>
            <ac:spMk id="16" creationId="{12609869-9E80-471B-A487-A53288E0E791}"/>
          </ac:spMkLst>
        </pc:spChg>
        <pc:spChg chg="add del">
          <ac:chgData name="Maryan Muhumed (2029256)" userId="923d6e8b-19e0-4e3b-8c23-1642577e2e47" providerId="ADAL" clId="{985594F6-C7E5-527E-88AC-B58F6AF416AA}" dt="2026-07-20T10:05:09.382" v="9936" actId="26606"/>
          <ac:spMkLst>
            <pc:docMk/>
            <pc:sldMk cId="3824965832" sldId="269"/>
            <ac:spMk id="18" creationId="{7004738A-9D34-43E8-97D2-CA0EED4F8BE0}"/>
          </ac:spMkLst>
        </pc:spChg>
        <pc:spChg chg="add del">
          <ac:chgData name="Maryan Muhumed (2029256)" userId="923d6e8b-19e0-4e3b-8c23-1642577e2e47" providerId="ADAL" clId="{985594F6-C7E5-527E-88AC-B58F6AF416AA}" dt="2026-07-20T10:05:09.382" v="9936" actId="26606"/>
          <ac:spMkLst>
            <pc:docMk/>
            <pc:sldMk cId="3824965832" sldId="269"/>
            <ac:spMk id="20" creationId="{B8B8D07F-F13E-443E-BA68-2D26672D76B9}"/>
          </ac:spMkLst>
        </pc:spChg>
        <pc:spChg chg="add del">
          <ac:chgData name="Maryan Muhumed (2029256)" userId="923d6e8b-19e0-4e3b-8c23-1642577e2e47" providerId="ADAL" clId="{985594F6-C7E5-527E-88AC-B58F6AF416AA}" dt="2026-07-20T10:05:09.382" v="9936" actId="26606"/>
          <ac:spMkLst>
            <pc:docMk/>
            <pc:sldMk cId="3824965832" sldId="269"/>
            <ac:spMk id="22" creationId="{2813A4FA-24A5-41ED-A534-3807D1B2F344}"/>
          </ac:spMkLst>
        </pc:spChg>
        <pc:spChg chg="add del">
          <ac:chgData name="Maryan Muhumed (2029256)" userId="923d6e8b-19e0-4e3b-8c23-1642577e2e47" providerId="ADAL" clId="{985594F6-C7E5-527E-88AC-B58F6AF416AA}" dt="2026-07-20T10:05:09.382" v="9936" actId="26606"/>
          <ac:spMkLst>
            <pc:docMk/>
            <pc:sldMk cId="3824965832" sldId="269"/>
            <ac:spMk id="24" creationId="{C3944F27-CA70-4E84-A51A-E6BF89558979}"/>
          </ac:spMkLst>
        </pc:spChg>
        <pc:spChg chg="add">
          <ac:chgData name="Maryan Muhumed (2029256)" userId="923d6e8b-19e0-4e3b-8c23-1642577e2e47" providerId="ADAL" clId="{985594F6-C7E5-527E-88AC-B58F6AF416AA}" dt="2026-07-20T10:05:09.382" v="9936" actId="26606"/>
          <ac:spMkLst>
            <pc:docMk/>
            <pc:sldMk cId="3824965832" sldId="269"/>
            <ac:spMk id="29" creationId="{3346177D-ADC4-4968-B747-5CFCD390B5B9}"/>
          </ac:spMkLst>
        </pc:spChg>
        <pc:spChg chg="add">
          <ac:chgData name="Maryan Muhumed (2029256)" userId="923d6e8b-19e0-4e3b-8c23-1642577e2e47" providerId="ADAL" clId="{985594F6-C7E5-527E-88AC-B58F6AF416AA}" dt="2026-07-20T10:05:09.382" v="9936" actId="26606"/>
          <ac:spMkLst>
            <pc:docMk/>
            <pc:sldMk cId="3824965832" sldId="269"/>
            <ac:spMk id="31" creationId="{0844A943-BF79-4FEA-ABB1-3BD54D236606}"/>
          </ac:spMkLst>
        </pc:spChg>
        <pc:spChg chg="add">
          <ac:chgData name="Maryan Muhumed (2029256)" userId="923d6e8b-19e0-4e3b-8c23-1642577e2e47" providerId="ADAL" clId="{985594F6-C7E5-527E-88AC-B58F6AF416AA}" dt="2026-07-20T10:05:09.382" v="9936" actId="26606"/>
          <ac:spMkLst>
            <pc:docMk/>
            <pc:sldMk cId="3824965832" sldId="269"/>
            <ac:spMk id="33" creationId="{6437CC72-F4A8-4DC3-AFAB-D22C482C8100}"/>
          </ac:spMkLst>
        </pc:spChg>
        <pc:picChg chg="add mod ord">
          <ac:chgData name="Maryan Muhumed (2029256)" userId="923d6e8b-19e0-4e3b-8c23-1642577e2e47" providerId="ADAL" clId="{985594F6-C7E5-527E-88AC-B58F6AF416AA}" dt="2026-07-20T10:04:48.337" v="9933" actId="26606"/>
          <ac:picMkLst>
            <pc:docMk/>
            <pc:sldMk cId="3824965832" sldId="269"/>
            <ac:picMk id="4" creationId="{C2E99632-39B7-A0BC-B5BC-548B7971199E}"/>
          </ac:picMkLst>
        </pc:picChg>
      </pc:sldChg>
      <pc:sldChg chg="addSp delSp modSp new mod setBg">
        <pc:chgData name="Maryan Muhumed (2029256)" userId="923d6e8b-19e0-4e3b-8c23-1642577e2e47" providerId="ADAL" clId="{985594F6-C7E5-527E-88AC-B58F6AF416AA}" dt="2026-07-20T10:13:48.961" v="10480" actId="26606"/>
        <pc:sldMkLst>
          <pc:docMk/>
          <pc:sldMk cId="1861443499" sldId="270"/>
        </pc:sldMkLst>
        <pc:spChg chg="mod">
          <ac:chgData name="Maryan Muhumed (2029256)" userId="923d6e8b-19e0-4e3b-8c23-1642577e2e47" providerId="ADAL" clId="{985594F6-C7E5-527E-88AC-B58F6AF416AA}" dt="2026-07-20T10:13:48.961" v="10480" actId="26606"/>
          <ac:spMkLst>
            <pc:docMk/>
            <pc:sldMk cId="1861443499" sldId="270"/>
            <ac:spMk id="2" creationId="{21C0201B-047F-C931-4C7F-97E113A5AE96}"/>
          </ac:spMkLst>
        </pc:spChg>
        <pc:spChg chg="mod">
          <ac:chgData name="Maryan Muhumed (2029256)" userId="923d6e8b-19e0-4e3b-8c23-1642577e2e47" providerId="ADAL" clId="{985594F6-C7E5-527E-88AC-B58F6AF416AA}" dt="2026-07-20T10:13:48.961" v="10480" actId="26606"/>
          <ac:spMkLst>
            <pc:docMk/>
            <pc:sldMk cId="1861443499" sldId="270"/>
            <ac:spMk id="3" creationId="{37BDC1AF-4F89-CDE3-0F69-253822B4B02D}"/>
          </ac:spMkLst>
        </pc:spChg>
        <pc:spChg chg="add del">
          <ac:chgData name="Maryan Muhumed (2029256)" userId="923d6e8b-19e0-4e3b-8c23-1642577e2e47" providerId="ADAL" clId="{985594F6-C7E5-527E-88AC-B58F6AF416AA}" dt="2026-07-20T10:13:48.961" v="10480" actId="26606"/>
          <ac:spMkLst>
            <pc:docMk/>
            <pc:sldMk cId="1861443499" sldId="270"/>
            <ac:spMk id="9" creationId="{2E17E911-875F-4DE5-8699-99D9F1805A5D}"/>
          </ac:spMkLst>
        </pc:spChg>
        <pc:spChg chg="add del">
          <ac:chgData name="Maryan Muhumed (2029256)" userId="923d6e8b-19e0-4e3b-8c23-1642577e2e47" providerId="ADAL" clId="{985594F6-C7E5-527E-88AC-B58F6AF416AA}" dt="2026-07-20T10:13:48.961" v="10480" actId="26606"/>
          <ac:spMkLst>
            <pc:docMk/>
            <pc:sldMk cId="1861443499" sldId="270"/>
            <ac:spMk id="11" creationId="{CD9FE4EF-C4D8-49A0-B2FF-81D8DB7D8A24}"/>
          </ac:spMkLst>
        </pc:spChg>
        <pc:spChg chg="add del">
          <ac:chgData name="Maryan Muhumed (2029256)" userId="923d6e8b-19e0-4e3b-8c23-1642577e2e47" providerId="ADAL" clId="{985594F6-C7E5-527E-88AC-B58F6AF416AA}" dt="2026-07-20T10:13:48.961" v="10480" actId="26606"/>
          <ac:spMkLst>
            <pc:docMk/>
            <pc:sldMk cId="1861443499" sldId="270"/>
            <ac:spMk id="13" creationId="{4300840D-0A0B-4512-BACA-B439D5B9C57C}"/>
          </ac:spMkLst>
        </pc:spChg>
        <pc:spChg chg="add del">
          <ac:chgData name="Maryan Muhumed (2029256)" userId="923d6e8b-19e0-4e3b-8c23-1642577e2e47" providerId="ADAL" clId="{985594F6-C7E5-527E-88AC-B58F6AF416AA}" dt="2026-07-20T10:13:48.961" v="10480" actId="26606"/>
          <ac:spMkLst>
            <pc:docMk/>
            <pc:sldMk cId="1861443499" sldId="270"/>
            <ac:spMk id="15" creationId="{D2B78728-A580-49A7-84F9-6EF6F583ADE0}"/>
          </ac:spMkLst>
        </pc:spChg>
        <pc:spChg chg="add del">
          <ac:chgData name="Maryan Muhumed (2029256)" userId="923d6e8b-19e0-4e3b-8c23-1642577e2e47" providerId="ADAL" clId="{985594F6-C7E5-527E-88AC-B58F6AF416AA}" dt="2026-07-20T10:13:48.961" v="10480" actId="26606"/>
          <ac:spMkLst>
            <pc:docMk/>
            <pc:sldMk cId="1861443499" sldId="270"/>
            <ac:spMk id="17" creationId="{38FAA1A1-D861-433F-88FA-1E9D6FD31D11}"/>
          </ac:spMkLst>
        </pc:spChg>
        <pc:spChg chg="add del">
          <ac:chgData name="Maryan Muhumed (2029256)" userId="923d6e8b-19e0-4e3b-8c23-1642577e2e47" providerId="ADAL" clId="{985594F6-C7E5-527E-88AC-B58F6AF416AA}" dt="2026-07-20T10:13:48.961" v="10480" actId="26606"/>
          <ac:spMkLst>
            <pc:docMk/>
            <pc:sldMk cId="1861443499" sldId="270"/>
            <ac:spMk id="19" creationId="{8D71EDA1-87BF-4D5D-AB79-F346FD19278A}"/>
          </ac:spMkLst>
        </pc:spChg>
        <pc:spChg chg="add">
          <ac:chgData name="Maryan Muhumed (2029256)" userId="923d6e8b-19e0-4e3b-8c23-1642577e2e47" providerId="ADAL" clId="{985594F6-C7E5-527E-88AC-B58F6AF416AA}" dt="2026-07-20T10:13:48.961" v="10480" actId="26606"/>
          <ac:spMkLst>
            <pc:docMk/>
            <pc:sldMk cId="1861443499" sldId="270"/>
            <ac:spMk id="24" creationId="{04812C46-200A-4DEB-A05E-3ED6C68C2387}"/>
          </ac:spMkLst>
        </pc:spChg>
        <pc:spChg chg="add">
          <ac:chgData name="Maryan Muhumed (2029256)" userId="923d6e8b-19e0-4e3b-8c23-1642577e2e47" providerId="ADAL" clId="{985594F6-C7E5-527E-88AC-B58F6AF416AA}" dt="2026-07-20T10:13:48.961" v="10480" actId="26606"/>
          <ac:spMkLst>
            <pc:docMk/>
            <pc:sldMk cId="1861443499" sldId="270"/>
            <ac:spMk id="26" creationId="{D1EA859B-E555-4109-94F3-6700E046E008}"/>
          </ac:spMkLst>
        </pc:spChg>
        <pc:picChg chg="add">
          <ac:chgData name="Maryan Muhumed (2029256)" userId="923d6e8b-19e0-4e3b-8c23-1642577e2e47" providerId="ADAL" clId="{985594F6-C7E5-527E-88AC-B58F6AF416AA}" dt="2026-07-20T10:13:39.430" v="10479" actId="26606"/>
          <ac:picMkLst>
            <pc:docMk/>
            <pc:sldMk cId="1861443499" sldId="270"/>
            <ac:picMk id="5" creationId="{695619E6-A687-3F62-9F0A-58A5AB2AC81B}"/>
          </ac:picMkLst>
        </pc:picChg>
      </pc:sldChg>
      <pc:sldChg chg="addSp modSp new mod setBg">
        <pc:chgData name="Maryan Muhumed (2029256)" userId="923d6e8b-19e0-4e3b-8c23-1642577e2e47" providerId="ADAL" clId="{985594F6-C7E5-527E-88AC-B58F6AF416AA}" dt="2026-07-20T10:49:17.474" v="11493" actId="26606"/>
        <pc:sldMkLst>
          <pc:docMk/>
          <pc:sldMk cId="169611842" sldId="271"/>
        </pc:sldMkLst>
        <pc:spChg chg="mod">
          <ac:chgData name="Maryan Muhumed (2029256)" userId="923d6e8b-19e0-4e3b-8c23-1642577e2e47" providerId="ADAL" clId="{985594F6-C7E5-527E-88AC-B58F6AF416AA}" dt="2026-07-20T10:49:17.474" v="11493" actId="26606"/>
          <ac:spMkLst>
            <pc:docMk/>
            <pc:sldMk cId="169611842" sldId="271"/>
            <ac:spMk id="2" creationId="{62E2177F-0A05-45FA-43AE-798CB94910D5}"/>
          </ac:spMkLst>
        </pc:spChg>
        <pc:spChg chg="mod">
          <ac:chgData name="Maryan Muhumed (2029256)" userId="923d6e8b-19e0-4e3b-8c23-1642577e2e47" providerId="ADAL" clId="{985594F6-C7E5-527E-88AC-B58F6AF416AA}" dt="2026-07-20T10:49:17.474" v="11493" actId="26606"/>
          <ac:spMkLst>
            <pc:docMk/>
            <pc:sldMk cId="169611842" sldId="271"/>
            <ac:spMk id="3" creationId="{E52CC1F8-A99E-8970-F2BE-FFEAA9CC2A8A}"/>
          </ac:spMkLst>
        </pc:spChg>
        <pc:spChg chg="add">
          <ac:chgData name="Maryan Muhumed (2029256)" userId="923d6e8b-19e0-4e3b-8c23-1642577e2e47" providerId="ADAL" clId="{985594F6-C7E5-527E-88AC-B58F6AF416AA}" dt="2026-07-20T10:49:17.474" v="11493" actId="26606"/>
          <ac:spMkLst>
            <pc:docMk/>
            <pc:sldMk cId="169611842" sldId="271"/>
            <ac:spMk id="8" creationId="{09588DA8-065E-4F6F-8EFD-43104AB2E0CF}"/>
          </ac:spMkLst>
        </pc:spChg>
        <pc:spChg chg="add">
          <ac:chgData name="Maryan Muhumed (2029256)" userId="923d6e8b-19e0-4e3b-8c23-1642577e2e47" providerId="ADAL" clId="{985594F6-C7E5-527E-88AC-B58F6AF416AA}" dt="2026-07-20T10:49:17.474" v="11493" actId="26606"/>
          <ac:spMkLst>
            <pc:docMk/>
            <pc:sldMk cId="169611842" sldId="271"/>
            <ac:spMk id="10" creationId="{C4285719-470E-454C-AF62-8323075F1F5B}"/>
          </ac:spMkLst>
        </pc:spChg>
        <pc:spChg chg="add">
          <ac:chgData name="Maryan Muhumed (2029256)" userId="923d6e8b-19e0-4e3b-8c23-1642577e2e47" providerId="ADAL" clId="{985594F6-C7E5-527E-88AC-B58F6AF416AA}" dt="2026-07-20T10:49:17.474" v="11493" actId="26606"/>
          <ac:spMkLst>
            <pc:docMk/>
            <pc:sldMk cId="169611842" sldId="271"/>
            <ac:spMk id="12" creationId="{CD9FE4EF-C4D8-49A0-B2FF-81D8DB7D8A24}"/>
          </ac:spMkLst>
        </pc:spChg>
        <pc:spChg chg="add">
          <ac:chgData name="Maryan Muhumed (2029256)" userId="923d6e8b-19e0-4e3b-8c23-1642577e2e47" providerId="ADAL" clId="{985594F6-C7E5-527E-88AC-B58F6AF416AA}" dt="2026-07-20T10:49:17.474" v="11493" actId="26606"/>
          <ac:spMkLst>
            <pc:docMk/>
            <pc:sldMk cId="169611842" sldId="271"/>
            <ac:spMk id="14" creationId="{4300840D-0A0B-4512-BACA-B439D5B9C57C}"/>
          </ac:spMkLst>
        </pc:spChg>
        <pc:spChg chg="add">
          <ac:chgData name="Maryan Muhumed (2029256)" userId="923d6e8b-19e0-4e3b-8c23-1642577e2e47" providerId="ADAL" clId="{985594F6-C7E5-527E-88AC-B58F6AF416AA}" dt="2026-07-20T10:49:17.474" v="11493" actId="26606"/>
          <ac:spMkLst>
            <pc:docMk/>
            <pc:sldMk cId="169611842" sldId="271"/>
            <ac:spMk id="16" creationId="{D2B78728-A580-49A7-84F9-6EF6F583ADE0}"/>
          </ac:spMkLst>
        </pc:spChg>
        <pc:spChg chg="add">
          <ac:chgData name="Maryan Muhumed (2029256)" userId="923d6e8b-19e0-4e3b-8c23-1642577e2e47" providerId="ADAL" clId="{985594F6-C7E5-527E-88AC-B58F6AF416AA}" dt="2026-07-20T10:49:17.474" v="11493" actId="26606"/>
          <ac:spMkLst>
            <pc:docMk/>
            <pc:sldMk cId="169611842" sldId="271"/>
            <ac:spMk id="18" creationId="{38FAA1A1-D861-433F-88FA-1E9D6FD31D11}"/>
          </ac:spMkLst>
        </pc:spChg>
        <pc:spChg chg="add">
          <ac:chgData name="Maryan Muhumed (2029256)" userId="923d6e8b-19e0-4e3b-8c23-1642577e2e47" providerId="ADAL" clId="{985594F6-C7E5-527E-88AC-B58F6AF416AA}" dt="2026-07-20T10:49:17.474" v="11493" actId="26606"/>
          <ac:spMkLst>
            <pc:docMk/>
            <pc:sldMk cId="169611842" sldId="271"/>
            <ac:spMk id="20" creationId="{8D71EDA1-87BF-4D5D-AB79-F346FD19278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20290B-72D1-4FC9-9DD1-F762A0E6C8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F1E5676-AC62-406D-A4C7-149AB64C9925}">
      <dgm:prSet/>
      <dgm:spPr/>
      <dgm:t>
        <a:bodyPr/>
        <a:lstStyle/>
        <a:p>
          <a:r>
            <a:rPr lang="en-US"/>
            <a:t>PEOPLE</a:t>
          </a:r>
        </a:p>
      </dgm:t>
    </dgm:pt>
    <dgm:pt modelId="{F8803331-B30C-4859-8CFA-25D562EF3F35}" type="parTrans" cxnId="{A7424CC0-A93C-459E-B974-5C88041CCF0F}">
      <dgm:prSet/>
      <dgm:spPr/>
      <dgm:t>
        <a:bodyPr/>
        <a:lstStyle/>
        <a:p>
          <a:endParaRPr lang="en-US"/>
        </a:p>
      </dgm:t>
    </dgm:pt>
    <dgm:pt modelId="{D47EFD73-274F-46BD-AD76-E2744893968A}" type="sibTrans" cxnId="{A7424CC0-A93C-459E-B974-5C88041CCF0F}">
      <dgm:prSet/>
      <dgm:spPr/>
      <dgm:t>
        <a:bodyPr/>
        <a:lstStyle/>
        <a:p>
          <a:endParaRPr lang="en-US"/>
        </a:p>
      </dgm:t>
    </dgm:pt>
    <dgm:pt modelId="{8020B4C7-EB13-44A2-84A1-0B01EC04205C}">
      <dgm:prSet/>
      <dgm:spPr/>
      <dgm:t>
        <a:bodyPr/>
        <a:lstStyle/>
        <a:p>
          <a:r>
            <a:rPr lang="en-US" dirty="0"/>
            <a:t>staff concerns </a:t>
          </a:r>
        </a:p>
      </dgm:t>
    </dgm:pt>
    <dgm:pt modelId="{8E4955CE-6E37-4BBC-B993-36A13F1C94D0}" type="parTrans" cxnId="{26937EE0-1391-48C1-AB41-D5D9F9E34C97}">
      <dgm:prSet/>
      <dgm:spPr/>
      <dgm:t>
        <a:bodyPr/>
        <a:lstStyle/>
        <a:p>
          <a:endParaRPr lang="en-US"/>
        </a:p>
      </dgm:t>
    </dgm:pt>
    <dgm:pt modelId="{444836F5-ACB2-48B2-BE6B-54EA241B9A44}" type="sibTrans" cxnId="{26937EE0-1391-48C1-AB41-D5D9F9E34C97}">
      <dgm:prSet/>
      <dgm:spPr/>
      <dgm:t>
        <a:bodyPr/>
        <a:lstStyle/>
        <a:p>
          <a:endParaRPr lang="en-US"/>
        </a:p>
      </dgm:t>
    </dgm:pt>
    <dgm:pt modelId="{551E4594-A3C1-4215-B739-3FE6CC452419}">
      <dgm:prSet/>
      <dgm:spPr/>
      <dgm:t>
        <a:bodyPr/>
        <a:lstStyle/>
        <a:p>
          <a:r>
            <a:rPr lang="en-US" dirty="0"/>
            <a:t>clinical judgement</a:t>
          </a:r>
        </a:p>
      </dgm:t>
    </dgm:pt>
    <dgm:pt modelId="{D6B7C8C6-3967-4210-98A2-C6222993179A}" type="parTrans" cxnId="{30907BB4-3EE2-48DB-9783-2368A064100E}">
      <dgm:prSet/>
      <dgm:spPr/>
      <dgm:t>
        <a:bodyPr/>
        <a:lstStyle/>
        <a:p>
          <a:endParaRPr lang="en-US"/>
        </a:p>
      </dgm:t>
    </dgm:pt>
    <dgm:pt modelId="{A20D6EB0-D74B-4480-A018-5B2CD51E39AD}" type="sibTrans" cxnId="{30907BB4-3EE2-48DB-9783-2368A064100E}">
      <dgm:prSet/>
      <dgm:spPr/>
      <dgm:t>
        <a:bodyPr/>
        <a:lstStyle/>
        <a:p>
          <a:endParaRPr lang="en-US"/>
        </a:p>
      </dgm:t>
    </dgm:pt>
    <dgm:pt modelId="{BD0D5C5F-9EEF-40C2-8AB8-5FEE4B5263A7}">
      <dgm:prSet/>
      <dgm:spPr/>
      <dgm:t>
        <a:bodyPr/>
        <a:lstStyle/>
        <a:p>
          <a:r>
            <a:rPr lang="en-US"/>
            <a:t>escalation issues.</a:t>
          </a:r>
        </a:p>
      </dgm:t>
    </dgm:pt>
    <dgm:pt modelId="{1BF8B089-9954-4434-83A0-B23AA333EE91}" type="parTrans" cxnId="{2B5C09AA-9140-4532-8D12-652ED5BA95F7}">
      <dgm:prSet/>
      <dgm:spPr/>
      <dgm:t>
        <a:bodyPr/>
        <a:lstStyle/>
        <a:p>
          <a:endParaRPr lang="en-US"/>
        </a:p>
      </dgm:t>
    </dgm:pt>
    <dgm:pt modelId="{5B93DDCA-D2E1-46B1-9857-3F1D7574A9D1}" type="sibTrans" cxnId="{2B5C09AA-9140-4532-8D12-652ED5BA95F7}">
      <dgm:prSet/>
      <dgm:spPr/>
      <dgm:t>
        <a:bodyPr/>
        <a:lstStyle/>
        <a:p>
          <a:endParaRPr lang="en-US"/>
        </a:p>
      </dgm:t>
    </dgm:pt>
    <dgm:pt modelId="{603D1C98-B2FA-4F2E-8FA7-6F77F9ECBE96}">
      <dgm:prSet/>
      <dgm:spPr/>
      <dgm:t>
        <a:bodyPr/>
        <a:lstStyle/>
        <a:p>
          <a:r>
            <a:rPr lang="en-US" dirty="0"/>
            <a:t>MANAGEMENT                                                                  failure to identify and respond to patient safety concerns</a:t>
          </a:r>
        </a:p>
      </dgm:t>
    </dgm:pt>
    <dgm:pt modelId="{29DDC43F-64AB-4BB2-885A-A3455737A4E9}" type="parTrans" cxnId="{2BCFDF3D-A6B8-4828-B32A-F30851ECA7CE}">
      <dgm:prSet/>
      <dgm:spPr/>
      <dgm:t>
        <a:bodyPr/>
        <a:lstStyle/>
        <a:p>
          <a:endParaRPr lang="en-US"/>
        </a:p>
      </dgm:t>
    </dgm:pt>
    <dgm:pt modelId="{575D32DC-D1B5-411B-B98E-65929637E79D}" type="sibTrans" cxnId="{2BCFDF3D-A6B8-4828-B32A-F30851ECA7CE}">
      <dgm:prSet/>
      <dgm:spPr/>
      <dgm:t>
        <a:bodyPr/>
        <a:lstStyle/>
        <a:p>
          <a:endParaRPr lang="en-US"/>
        </a:p>
      </dgm:t>
    </dgm:pt>
    <dgm:pt modelId="{5528D0B0-0168-4848-87C5-EA593AE05BDB}">
      <dgm:prSet/>
      <dgm:spPr/>
      <dgm:t>
        <a:bodyPr/>
        <a:lstStyle/>
        <a:p>
          <a:r>
            <a:rPr lang="en-US"/>
            <a:t>Leadership response</a:t>
          </a:r>
        </a:p>
      </dgm:t>
    </dgm:pt>
    <dgm:pt modelId="{D177B8D6-963E-450F-8480-14E3AFC55A24}" type="parTrans" cxnId="{DD7EE064-8C20-4902-AB2B-B19FD6B97BAA}">
      <dgm:prSet/>
      <dgm:spPr/>
      <dgm:t>
        <a:bodyPr/>
        <a:lstStyle/>
        <a:p>
          <a:endParaRPr lang="en-US"/>
        </a:p>
      </dgm:t>
    </dgm:pt>
    <dgm:pt modelId="{AD58DC4D-2210-4D50-B4D3-F464E047AB08}" type="sibTrans" cxnId="{DD7EE064-8C20-4902-AB2B-B19FD6B97BAA}">
      <dgm:prSet/>
      <dgm:spPr/>
      <dgm:t>
        <a:bodyPr/>
        <a:lstStyle/>
        <a:p>
          <a:endParaRPr lang="en-US"/>
        </a:p>
      </dgm:t>
    </dgm:pt>
    <dgm:pt modelId="{D5726F64-444B-4F60-A099-5636C55F84AE}">
      <dgm:prSet/>
      <dgm:spPr/>
      <dgm:t>
        <a:bodyPr/>
        <a:lstStyle/>
        <a:p>
          <a:r>
            <a:rPr lang="en-US"/>
            <a:t>Governance </a:t>
          </a:r>
        </a:p>
      </dgm:t>
    </dgm:pt>
    <dgm:pt modelId="{4D461ADB-2859-40ED-8D44-4EAE86179628}" type="parTrans" cxnId="{AB3BB6D4-829D-4D60-8601-1FE6E8C52755}">
      <dgm:prSet/>
      <dgm:spPr/>
      <dgm:t>
        <a:bodyPr/>
        <a:lstStyle/>
        <a:p>
          <a:endParaRPr lang="en-US"/>
        </a:p>
      </dgm:t>
    </dgm:pt>
    <dgm:pt modelId="{D3CB1E14-384A-461C-A025-CF946C0BC9C3}" type="sibTrans" cxnId="{AB3BB6D4-829D-4D60-8601-1FE6E8C52755}">
      <dgm:prSet/>
      <dgm:spPr/>
      <dgm:t>
        <a:bodyPr/>
        <a:lstStyle/>
        <a:p>
          <a:endParaRPr lang="en-US"/>
        </a:p>
      </dgm:t>
    </dgm:pt>
    <dgm:pt modelId="{420FDF34-46BF-45FC-94EB-176029ED529E}">
      <dgm:prSet/>
      <dgm:spPr/>
      <dgm:t>
        <a:bodyPr/>
        <a:lstStyle/>
        <a:p>
          <a:r>
            <a:rPr lang="en-US"/>
            <a:t>Delayed action. </a:t>
          </a:r>
        </a:p>
      </dgm:t>
    </dgm:pt>
    <dgm:pt modelId="{8FED6974-6BFC-4A9A-A04A-434AD2B9E4E7}" type="parTrans" cxnId="{86925715-6EF6-4BCF-8ECD-0A40A5EF13A5}">
      <dgm:prSet/>
      <dgm:spPr/>
      <dgm:t>
        <a:bodyPr/>
        <a:lstStyle/>
        <a:p>
          <a:endParaRPr lang="en-US"/>
        </a:p>
      </dgm:t>
    </dgm:pt>
    <dgm:pt modelId="{8179EBAC-8310-4509-97BF-51752EDBDE06}" type="sibTrans" cxnId="{86925715-6EF6-4BCF-8ECD-0A40A5EF13A5}">
      <dgm:prSet/>
      <dgm:spPr/>
      <dgm:t>
        <a:bodyPr/>
        <a:lstStyle/>
        <a:p>
          <a:endParaRPr lang="en-US"/>
        </a:p>
      </dgm:t>
    </dgm:pt>
    <dgm:pt modelId="{CC5597A0-A486-42E9-8DD6-87D6213015DE}">
      <dgm:prSet/>
      <dgm:spPr/>
      <dgm:t>
        <a:bodyPr/>
        <a:lstStyle/>
        <a:p>
          <a:r>
            <a:rPr lang="en-US"/>
            <a:t>PROCESS </a:t>
          </a:r>
        </a:p>
      </dgm:t>
    </dgm:pt>
    <dgm:pt modelId="{90ECE120-8572-4D52-9BBE-AD2B6D780084}" type="parTrans" cxnId="{2765E294-77F0-439A-B9AE-4F695028AA43}">
      <dgm:prSet/>
      <dgm:spPr/>
      <dgm:t>
        <a:bodyPr/>
        <a:lstStyle/>
        <a:p>
          <a:endParaRPr lang="en-US"/>
        </a:p>
      </dgm:t>
    </dgm:pt>
    <dgm:pt modelId="{04C38C0E-26AE-4E0A-817D-0ECD5C9C1010}" type="sibTrans" cxnId="{2765E294-77F0-439A-B9AE-4F695028AA43}">
      <dgm:prSet/>
      <dgm:spPr/>
      <dgm:t>
        <a:bodyPr/>
        <a:lstStyle/>
        <a:p>
          <a:endParaRPr lang="en-US"/>
        </a:p>
      </dgm:t>
    </dgm:pt>
    <dgm:pt modelId="{107F14D5-E68A-4A69-815B-387A634B3972}">
      <dgm:prSet/>
      <dgm:spPr/>
      <dgm:t>
        <a:bodyPr/>
        <a:lstStyle/>
        <a:p>
          <a:r>
            <a:rPr lang="en-US"/>
            <a:t>Incident reporting </a:t>
          </a:r>
        </a:p>
      </dgm:t>
    </dgm:pt>
    <dgm:pt modelId="{6FA689E7-02CD-4859-B727-581E886B50C7}" type="parTrans" cxnId="{2A7FE175-593E-444B-B700-C04EA7808007}">
      <dgm:prSet/>
      <dgm:spPr/>
      <dgm:t>
        <a:bodyPr/>
        <a:lstStyle/>
        <a:p>
          <a:endParaRPr lang="en-US"/>
        </a:p>
      </dgm:t>
    </dgm:pt>
    <dgm:pt modelId="{E29CCDFF-AB25-45FB-9649-A41EF6EFFF69}" type="sibTrans" cxnId="{2A7FE175-593E-444B-B700-C04EA7808007}">
      <dgm:prSet/>
      <dgm:spPr/>
      <dgm:t>
        <a:bodyPr/>
        <a:lstStyle/>
        <a:p>
          <a:endParaRPr lang="en-US"/>
        </a:p>
      </dgm:t>
    </dgm:pt>
    <dgm:pt modelId="{4A63C135-A610-4887-A282-11955AE7D640}">
      <dgm:prSet/>
      <dgm:spPr/>
      <dgm:t>
        <a:bodyPr/>
        <a:lstStyle/>
        <a:p>
          <a:r>
            <a:rPr lang="en-US"/>
            <a:t>Investigations </a:t>
          </a:r>
        </a:p>
      </dgm:t>
    </dgm:pt>
    <dgm:pt modelId="{FE43D946-FA2B-4B94-9C28-912C7619EEA1}" type="parTrans" cxnId="{1DF94C30-7DF3-4550-84A6-C17BF22D828D}">
      <dgm:prSet/>
      <dgm:spPr/>
      <dgm:t>
        <a:bodyPr/>
        <a:lstStyle/>
        <a:p>
          <a:endParaRPr lang="en-US"/>
        </a:p>
      </dgm:t>
    </dgm:pt>
    <dgm:pt modelId="{0FF07B62-DFAE-4049-AA7A-14C6FAFBEC70}" type="sibTrans" cxnId="{1DF94C30-7DF3-4550-84A6-C17BF22D828D}">
      <dgm:prSet/>
      <dgm:spPr/>
      <dgm:t>
        <a:bodyPr/>
        <a:lstStyle/>
        <a:p>
          <a:endParaRPr lang="en-US"/>
        </a:p>
      </dgm:t>
    </dgm:pt>
    <dgm:pt modelId="{2A5A40AB-279D-4658-9BD8-82D601B00CB9}">
      <dgm:prSet/>
      <dgm:spPr/>
      <dgm:t>
        <a:bodyPr/>
        <a:lstStyle/>
        <a:p>
          <a:r>
            <a:rPr lang="en-US"/>
            <a:t>Escalation pathways </a:t>
          </a:r>
        </a:p>
      </dgm:t>
    </dgm:pt>
    <dgm:pt modelId="{BB464E3C-7A8B-4CD2-876D-9542BF0CA17D}" type="parTrans" cxnId="{E3963F77-4369-4EE1-8D07-F0A392144F10}">
      <dgm:prSet/>
      <dgm:spPr/>
      <dgm:t>
        <a:bodyPr/>
        <a:lstStyle/>
        <a:p>
          <a:endParaRPr lang="en-US"/>
        </a:p>
      </dgm:t>
    </dgm:pt>
    <dgm:pt modelId="{12B1DAD6-111E-4FB0-9E14-C4F19553BA09}" type="sibTrans" cxnId="{E3963F77-4369-4EE1-8D07-F0A392144F10}">
      <dgm:prSet/>
      <dgm:spPr/>
      <dgm:t>
        <a:bodyPr/>
        <a:lstStyle/>
        <a:p>
          <a:endParaRPr lang="en-US"/>
        </a:p>
      </dgm:t>
    </dgm:pt>
    <dgm:pt modelId="{E14E1EE5-AC62-4CBC-B553-405531C778F4}">
      <dgm:prSet/>
      <dgm:spPr/>
      <dgm:t>
        <a:bodyPr/>
        <a:lstStyle/>
        <a:p>
          <a:r>
            <a:rPr lang="en-US"/>
            <a:t>COMMUNICATION                            ENVIRONMENT                                        POLICIES                                                                       </a:t>
          </a:r>
        </a:p>
      </dgm:t>
    </dgm:pt>
    <dgm:pt modelId="{4D96AC60-3843-45FF-A690-B101AFD748DB}" type="parTrans" cxnId="{EC2E800E-9780-4CC9-9206-F7D0BF66D7B4}">
      <dgm:prSet/>
      <dgm:spPr/>
      <dgm:t>
        <a:bodyPr/>
        <a:lstStyle/>
        <a:p>
          <a:endParaRPr lang="en-US"/>
        </a:p>
      </dgm:t>
    </dgm:pt>
    <dgm:pt modelId="{BEC9885F-028A-4148-BF50-47D824F3364C}" type="sibTrans" cxnId="{EC2E800E-9780-4CC9-9206-F7D0BF66D7B4}">
      <dgm:prSet/>
      <dgm:spPr/>
      <dgm:t>
        <a:bodyPr/>
        <a:lstStyle/>
        <a:p>
          <a:endParaRPr lang="en-US"/>
        </a:p>
      </dgm:t>
    </dgm:pt>
    <dgm:pt modelId="{057B5013-E84C-43DE-9EA3-C57E1F0455EF}">
      <dgm:prSet/>
      <dgm:spPr/>
      <dgm:t>
        <a:bodyPr/>
        <a:lstStyle/>
        <a:p>
          <a:r>
            <a:rPr lang="en-US"/>
            <a:t>Poor information.                               Staffing pressure                                         Governance </a:t>
          </a:r>
        </a:p>
      </dgm:t>
    </dgm:pt>
    <dgm:pt modelId="{8334017B-7EA5-4F7A-9662-5B42E1EF4F03}" type="parTrans" cxnId="{46750EC4-DC3B-4F49-B890-19537CA39307}">
      <dgm:prSet/>
      <dgm:spPr/>
      <dgm:t>
        <a:bodyPr/>
        <a:lstStyle/>
        <a:p>
          <a:endParaRPr lang="en-US"/>
        </a:p>
      </dgm:t>
    </dgm:pt>
    <dgm:pt modelId="{3AB2DD29-132E-4FAF-864D-4F4F3FCEBB45}" type="sibTrans" cxnId="{46750EC4-DC3B-4F49-B890-19537CA39307}">
      <dgm:prSet/>
      <dgm:spPr/>
      <dgm:t>
        <a:bodyPr/>
        <a:lstStyle/>
        <a:p>
          <a:endParaRPr lang="en-US"/>
        </a:p>
      </dgm:t>
    </dgm:pt>
    <dgm:pt modelId="{262A7F12-990A-445B-89FC-98FD8CDBF500}">
      <dgm:prSet/>
      <dgm:spPr/>
      <dgm:t>
        <a:bodyPr/>
        <a:lstStyle/>
        <a:p>
          <a:r>
            <a:rPr lang="en-US" dirty="0"/>
            <a:t>Documentation                                   busy neonatal unit                               Duty of Candour </a:t>
          </a:r>
        </a:p>
      </dgm:t>
    </dgm:pt>
    <dgm:pt modelId="{DC6C2DF7-C239-404B-A6C7-5D28F0BF9455}" type="parTrans" cxnId="{87B62A87-6A6D-4C98-A44B-864C8E54748C}">
      <dgm:prSet/>
      <dgm:spPr/>
      <dgm:t>
        <a:bodyPr/>
        <a:lstStyle/>
        <a:p>
          <a:endParaRPr lang="en-US"/>
        </a:p>
      </dgm:t>
    </dgm:pt>
    <dgm:pt modelId="{47ED2013-89C1-43C4-813D-39401072EEAD}" type="sibTrans" cxnId="{87B62A87-6A6D-4C98-A44B-864C8E54748C}">
      <dgm:prSet/>
      <dgm:spPr/>
      <dgm:t>
        <a:bodyPr/>
        <a:lstStyle/>
        <a:p>
          <a:endParaRPr lang="en-US"/>
        </a:p>
      </dgm:t>
    </dgm:pt>
    <dgm:pt modelId="{1F4E163A-63A6-49FB-A7A9-01B182A194CF}">
      <dgm:prSet/>
      <dgm:spPr/>
      <dgm:t>
        <a:bodyPr/>
        <a:lstStyle/>
        <a:p>
          <a:r>
            <a:rPr lang="en-US"/>
            <a:t>Delayed escalation                             Complex care                                     Freedom to speak up. </a:t>
          </a:r>
        </a:p>
      </dgm:t>
    </dgm:pt>
    <dgm:pt modelId="{C6B3DB8D-2454-4DAC-B324-3CA447451FB1}" type="parTrans" cxnId="{DE75EAF9-79C2-4B3F-A4CF-CE735FB35A27}">
      <dgm:prSet/>
      <dgm:spPr/>
      <dgm:t>
        <a:bodyPr/>
        <a:lstStyle/>
        <a:p>
          <a:endParaRPr lang="en-US"/>
        </a:p>
      </dgm:t>
    </dgm:pt>
    <dgm:pt modelId="{5A3655E3-6EEA-497D-8AD3-FE248957808B}" type="sibTrans" cxnId="{DE75EAF9-79C2-4B3F-A4CF-CE735FB35A27}">
      <dgm:prSet/>
      <dgm:spPr/>
      <dgm:t>
        <a:bodyPr/>
        <a:lstStyle/>
        <a:p>
          <a:endParaRPr lang="en-US"/>
        </a:p>
      </dgm:t>
    </dgm:pt>
    <dgm:pt modelId="{FB2C2C25-DBA0-F343-8D09-E13AA9CA4235}" type="pres">
      <dgm:prSet presAssocID="{5B20290B-72D1-4FC9-9DD1-F762A0E6C857}" presName="vert0" presStyleCnt="0">
        <dgm:presLayoutVars>
          <dgm:dir/>
          <dgm:animOne val="branch"/>
          <dgm:animLvl val="lvl"/>
        </dgm:presLayoutVars>
      </dgm:prSet>
      <dgm:spPr/>
    </dgm:pt>
    <dgm:pt modelId="{4EB88026-171B-8441-B48B-3A8A44D88D84}" type="pres">
      <dgm:prSet presAssocID="{9F1E5676-AC62-406D-A4C7-149AB64C9925}" presName="thickLine" presStyleLbl="alignNode1" presStyleIdx="0" presStyleCnt="16"/>
      <dgm:spPr/>
    </dgm:pt>
    <dgm:pt modelId="{965647AA-4D38-314C-BBE7-1405818481E0}" type="pres">
      <dgm:prSet presAssocID="{9F1E5676-AC62-406D-A4C7-149AB64C9925}" presName="horz1" presStyleCnt="0"/>
      <dgm:spPr/>
    </dgm:pt>
    <dgm:pt modelId="{87D976FF-FD11-7744-A80E-AB3FBD9626DE}" type="pres">
      <dgm:prSet presAssocID="{9F1E5676-AC62-406D-A4C7-149AB64C9925}" presName="tx1" presStyleLbl="revTx" presStyleIdx="0" presStyleCnt="16"/>
      <dgm:spPr/>
    </dgm:pt>
    <dgm:pt modelId="{793BB2D7-525C-D343-B3EA-6E8B9C5B726C}" type="pres">
      <dgm:prSet presAssocID="{9F1E5676-AC62-406D-A4C7-149AB64C9925}" presName="vert1" presStyleCnt="0"/>
      <dgm:spPr/>
    </dgm:pt>
    <dgm:pt modelId="{43EE0A6A-DD4A-634A-982B-84A523714FDB}" type="pres">
      <dgm:prSet presAssocID="{8020B4C7-EB13-44A2-84A1-0B01EC04205C}" presName="thickLine" presStyleLbl="alignNode1" presStyleIdx="1" presStyleCnt="16"/>
      <dgm:spPr/>
    </dgm:pt>
    <dgm:pt modelId="{E82662E4-F9BA-7442-BA32-63455210BD51}" type="pres">
      <dgm:prSet presAssocID="{8020B4C7-EB13-44A2-84A1-0B01EC04205C}" presName="horz1" presStyleCnt="0"/>
      <dgm:spPr/>
    </dgm:pt>
    <dgm:pt modelId="{C8E77FEB-3D03-2748-AAEF-BEE588C92BC2}" type="pres">
      <dgm:prSet presAssocID="{8020B4C7-EB13-44A2-84A1-0B01EC04205C}" presName="tx1" presStyleLbl="revTx" presStyleIdx="1" presStyleCnt="16"/>
      <dgm:spPr/>
    </dgm:pt>
    <dgm:pt modelId="{31B6109D-A7B3-104C-BDFC-584C2A1EB343}" type="pres">
      <dgm:prSet presAssocID="{8020B4C7-EB13-44A2-84A1-0B01EC04205C}" presName="vert1" presStyleCnt="0"/>
      <dgm:spPr/>
    </dgm:pt>
    <dgm:pt modelId="{61017D21-80D6-3A4F-926F-A34B541858C1}" type="pres">
      <dgm:prSet presAssocID="{551E4594-A3C1-4215-B739-3FE6CC452419}" presName="thickLine" presStyleLbl="alignNode1" presStyleIdx="2" presStyleCnt="16"/>
      <dgm:spPr/>
    </dgm:pt>
    <dgm:pt modelId="{A917BD31-2372-CD4E-80D5-72733863FA03}" type="pres">
      <dgm:prSet presAssocID="{551E4594-A3C1-4215-B739-3FE6CC452419}" presName="horz1" presStyleCnt="0"/>
      <dgm:spPr/>
    </dgm:pt>
    <dgm:pt modelId="{99B14D99-DB13-754E-A8FB-706002149704}" type="pres">
      <dgm:prSet presAssocID="{551E4594-A3C1-4215-B739-3FE6CC452419}" presName="tx1" presStyleLbl="revTx" presStyleIdx="2" presStyleCnt="16"/>
      <dgm:spPr/>
    </dgm:pt>
    <dgm:pt modelId="{666CEEFB-72C1-A24A-B535-E596F1B2D0FF}" type="pres">
      <dgm:prSet presAssocID="{551E4594-A3C1-4215-B739-3FE6CC452419}" presName="vert1" presStyleCnt="0"/>
      <dgm:spPr/>
    </dgm:pt>
    <dgm:pt modelId="{918B8A9D-0BE7-1341-8CD2-C62C510711E4}" type="pres">
      <dgm:prSet presAssocID="{BD0D5C5F-9EEF-40C2-8AB8-5FEE4B5263A7}" presName="thickLine" presStyleLbl="alignNode1" presStyleIdx="3" presStyleCnt="16"/>
      <dgm:spPr/>
    </dgm:pt>
    <dgm:pt modelId="{CC9F128E-8D4F-DB4D-870C-A145A21A4211}" type="pres">
      <dgm:prSet presAssocID="{BD0D5C5F-9EEF-40C2-8AB8-5FEE4B5263A7}" presName="horz1" presStyleCnt="0"/>
      <dgm:spPr/>
    </dgm:pt>
    <dgm:pt modelId="{00BD84BF-0C10-5A45-A7DB-B249948841B4}" type="pres">
      <dgm:prSet presAssocID="{BD0D5C5F-9EEF-40C2-8AB8-5FEE4B5263A7}" presName="tx1" presStyleLbl="revTx" presStyleIdx="3" presStyleCnt="16"/>
      <dgm:spPr/>
    </dgm:pt>
    <dgm:pt modelId="{620EF614-3FE9-8249-B9DF-147D0604B0FD}" type="pres">
      <dgm:prSet presAssocID="{BD0D5C5F-9EEF-40C2-8AB8-5FEE4B5263A7}" presName="vert1" presStyleCnt="0"/>
      <dgm:spPr/>
    </dgm:pt>
    <dgm:pt modelId="{1DE73B10-FC4F-F94F-AA86-759794CDD55E}" type="pres">
      <dgm:prSet presAssocID="{603D1C98-B2FA-4F2E-8FA7-6F77F9ECBE96}" presName="thickLine" presStyleLbl="alignNode1" presStyleIdx="4" presStyleCnt="16"/>
      <dgm:spPr/>
    </dgm:pt>
    <dgm:pt modelId="{E8262041-BF5F-DD48-A759-36EF395F35E0}" type="pres">
      <dgm:prSet presAssocID="{603D1C98-B2FA-4F2E-8FA7-6F77F9ECBE96}" presName="horz1" presStyleCnt="0"/>
      <dgm:spPr/>
    </dgm:pt>
    <dgm:pt modelId="{90E067E1-A051-7A45-96B2-4A6844BE3A66}" type="pres">
      <dgm:prSet presAssocID="{603D1C98-B2FA-4F2E-8FA7-6F77F9ECBE96}" presName="tx1" presStyleLbl="revTx" presStyleIdx="4" presStyleCnt="16"/>
      <dgm:spPr/>
    </dgm:pt>
    <dgm:pt modelId="{F4374FF6-741A-A142-BE60-8FEC02ADEE02}" type="pres">
      <dgm:prSet presAssocID="{603D1C98-B2FA-4F2E-8FA7-6F77F9ECBE96}" presName="vert1" presStyleCnt="0"/>
      <dgm:spPr/>
    </dgm:pt>
    <dgm:pt modelId="{605F04A9-475A-9D46-B884-2A28958886D0}" type="pres">
      <dgm:prSet presAssocID="{5528D0B0-0168-4848-87C5-EA593AE05BDB}" presName="thickLine" presStyleLbl="alignNode1" presStyleIdx="5" presStyleCnt="16"/>
      <dgm:spPr/>
    </dgm:pt>
    <dgm:pt modelId="{400742F5-AD29-E84C-BA23-F5324457D10D}" type="pres">
      <dgm:prSet presAssocID="{5528D0B0-0168-4848-87C5-EA593AE05BDB}" presName="horz1" presStyleCnt="0"/>
      <dgm:spPr/>
    </dgm:pt>
    <dgm:pt modelId="{0BD230A6-D0C4-4F41-9D81-06B8353DC635}" type="pres">
      <dgm:prSet presAssocID="{5528D0B0-0168-4848-87C5-EA593AE05BDB}" presName="tx1" presStyleLbl="revTx" presStyleIdx="5" presStyleCnt="16"/>
      <dgm:spPr/>
    </dgm:pt>
    <dgm:pt modelId="{D689BE3F-9255-B34E-BF77-577C5C8103FF}" type="pres">
      <dgm:prSet presAssocID="{5528D0B0-0168-4848-87C5-EA593AE05BDB}" presName="vert1" presStyleCnt="0"/>
      <dgm:spPr/>
    </dgm:pt>
    <dgm:pt modelId="{3F0D885B-D01D-994E-9529-10DBE9FD1F8C}" type="pres">
      <dgm:prSet presAssocID="{D5726F64-444B-4F60-A099-5636C55F84AE}" presName="thickLine" presStyleLbl="alignNode1" presStyleIdx="6" presStyleCnt="16"/>
      <dgm:spPr/>
    </dgm:pt>
    <dgm:pt modelId="{E4814D9B-50F6-B04A-ABD4-0A3F3A9DC073}" type="pres">
      <dgm:prSet presAssocID="{D5726F64-444B-4F60-A099-5636C55F84AE}" presName="horz1" presStyleCnt="0"/>
      <dgm:spPr/>
    </dgm:pt>
    <dgm:pt modelId="{5FAD0F57-4860-4F48-97A9-2CC6A03BFB6C}" type="pres">
      <dgm:prSet presAssocID="{D5726F64-444B-4F60-A099-5636C55F84AE}" presName="tx1" presStyleLbl="revTx" presStyleIdx="6" presStyleCnt="16"/>
      <dgm:spPr/>
    </dgm:pt>
    <dgm:pt modelId="{E2D03ECD-DCF1-2F42-8573-D7A45DE1B48F}" type="pres">
      <dgm:prSet presAssocID="{D5726F64-444B-4F60-A099-5636C55F84AE}" presName="vert1" presStyleCnt="0"/>
      <dgm:spPr/>
    </dgm:pt>
    <dgm:pt modelId="{9996545C-43A4-DF48-A255-0087B6DE6B98}" type="pres">
      <dgm:prSet presAssocID="{420FDF34-46BF-45FC-94EB-176029ED529E}" presName="thickLine" presStyleLbl="alignNode1" presStyleIdx="7" presStyleCnt="16"/>
      <dgm:spPr/>
    </dgm:pt>
    <dgm:pt modelId="{593AA949-078F-5C45-8F65-2474AC71E10F}" type="pres">
      <dgm:prSet presAssocID="{420FDF34-46BF-45FC-94EB-176029ED529E}" presName="horz1" presStyleCnt="0"/>
      <dgm:spPr/>
    </dgm:pt>
    <dgm:pt modelId="{0DE53593-31F7-A743-84D8-92C6E6356E5A}" type="pres">
      <dgm:prSet presAssocID="{420FDF34-46BF-45FC-94EB-176029ED529E}" presName="tx1" presStyleLbl="revTx" presStyleIdx="7" presStyleCnt="16"/>
      <dgm:spPr/>
    </dgm:pt>
    <dgm:pt modelId="{9282388A-A059-0A40-8826-1F01FF45D8FE}" type="pres">
      <dgm:prSet presAssocID="{420FDF34-46BF-45FC-94EB-176029ED529E}" presName="vert1" presStyleCnt="0"/>
      <dgm:spPr/>
    </dgm:pt>
    <dgm:pt modelId="{363005F5-22CB-D54C-8118-BB43FEE98A51}" type="pres">
      <dgm:prSet presAssocID="{CC5597A0-A486-42E9-8DD6-87D6213015DE}" presName="thickLine" presStyleLbl="alignNode1" presStyleIdx="8" presStyleCnt="16"/>
      <dgm:spPr/>
    </dgm:pt>
    <dgm:pt modelId="{097EBCA2-55EE-C844-9610-E33939A94863}" type="pres">
      <dgm:prSet presAssocID="{CC5597A0-A486-42E9-8DD6-87D6213015DE}" presName="horz1" presStyleCnt="0"/>
      <dgm:spPr/>
    </dgm:pt>
    <dgm:pt modelId="{AEC19C12-D8BE-3E4B-B86C-7AF237316B26}" type="pres">
      <dgm:prSet presAssocID="{CC5597A0-A486-42E9-8DD6-87D6213015DE}" presName="tx1" presStyleLbl="revTx" presStyleIdx="8" presStyleCnt="16"/>
      <dgm:spPr/>
    </dgm:pt>
    <dgm:pt modelId="{EB42645A-C7FD-4041-A6A1-7076311607CF}" type="pres">
      <dgm:prSet presAssocID="{CC5597A0-A486-42E9-8DD6-87D6213015DE}" presName="vert1" presStyleCnt="0"/>
      <dgm:spPr/>
    </dgm:pt>
    <dgm:pt modelId="{8BAE3343-CB5D-254E-A27E-D1DA4445D64C}" type="pres">
      <dgm:prSet presAssocID="{107F14D5-E68A-4A69-815B-387A634B3972}" presName="thickLine" presStyleLbl="alignNode1" presStyleIdx="9" presStyleCnt="16"/>
      <dgm:spPr/>
    </dgm:pt>
    <dgm:pt modelId="{5B096BC4-526D-804A-86AE-DC0E49333FFE}" type="pres">
      <dgm:prSet presAssocID="{107F14D5-E68A-4A69-815B-387A634B3972}" presName="horz1" presStyleCnt="0"/>
      <dgm:spPr/>
    </dgm:pt>
    <dgm:pt modelId="{6CAAD219-392E-CB4B-84E7-3839DC706D07}" type="pres">
      <dgm:prSet presAssocID="{107F14D5-E68A-4A69-815B-387A634B3972}" presName="tx1" presStyleLbl="revTx" presStyleIdx="9" presStyleCnt="16"/>
      <dgm:spPr/>
    </dgm:pt>
    <dgm:pt modelId="{D5659ACB-CAC3-0845-B47B-CEA452967BD9}" type="pres">
      <dgm:prSet presAssocID="{107F14D5-E68A-4A69-815B-387A634B3972}" presName="vert1" presStyleCnt="0"/>
      <dgm:spPr/>
    </dgm:pt>
    <dgm:pt modelId="{F752B2E0-4AE6-8C4F-B652-3BC416C4EB00}" type="pres">
      <dgm:prSet presAssocID="{4A63C135-A610-4887-A282-11955AE7D640}" presName="thickLine" presStyleLbl="alignNode1" presStyleIdx="10" presStyleCnt="16"/>
      <dgm:spPr/>
    </dgm:pt>
    <dgm:pt modelId="{178EF25D-7A49-C745-A4F8-393CFF90672C}" type="pres">
      <dgm:prSet presAssocID="{4A63C135-A610-4887-A282-11955AE7D640}" presName="horz1" presStyleCnt="0"/>
      <dgm:spPr/>
    </dgm:pt>
    <dgm:pt modelId="{E6E8FED9-8E70-6E4A-81DF-5FE359B972CD}" type="pres">
      <dgm:prSet presAssocID="{4A63C135-A610-4887-A282-11955AE7D640}" presName="tx1" presStyleLbl="revTx" presStyleIdx="10" presStyleCnt="16"/>
      <dgm:spPr/>
    </dgm:pt>
    <dgm:pt modelId="{7B260DC3-3EE6-2B41-B29A-03B656C67B3E}" type="pres">
      <dgm:prSet presAssocID="{4A63C135-A610-4887-A282-11955AE7D640}" presName="vert1" presStyleCnt="0"/>
      <dgm:spPr/>
    </dgm:pt>
    <dgm:pt modelId="{E69BC658-DD1D-444D-ABA5-37480AC4F64D}" type="pres">
      <dgm:prSet presAssocID="{2A5A40AB-279D-4658-9BD8-82D601B00CB9}" presName="thickLine" presStyleLbl="alignNode1" presStyleIdx="11" presStyleCnt="16"/>
      <dgm:spPr/>
    </dgm:pt>
    <dgm:pt modelId="{6D1D0B3C-1AD9-924F-BF09-D876E9F9F39C}" type="pres">
      <dgm:prSet presAssocID="{2A5A40AB-279D-4658-9BD8-82D601B00CB9}" presName="horz1" presStyleCnt="0"/>
      <dgm:spPr/>
    </dgm:pt>
    <dgm:pt modelId="{812A9697-2DB4-7D42-BBE8-DCFA00C880CC}" type="pres">
      <dgm:prSet presAssocID="{2A5A40AB-279D-4658-9BD8-82D601B00CB9}" presName="tx1" presStyleLbl="revTx" presStyleIdx="11" presStyleCnt="16"/>
      <dgm:spPr/>
    </dgm:pt>
    <dgm:pt modelId="{2F0A4C2A-CEE6-2142-84E1-3967FAD1BB0C}" type="pres">
      <dgm:prSet presAssocID="{2A5A40AB-279D-4658-9BD8-82D601B00CB9}" presName="vert1" presStyleCnt="0"/>
      <dgm:spPr/>
    </dgm:pt>
    <dgm:pt modelId="{F2E295D1-A68E-3C47-9F59-C5B308AAA46F}" type="pres">
      <dgm:prSet presAssocID="{E14E1EE5-AC62-4CBC-B553-405531C778F4}" presName="thickLine" presStyleLbl="alignNode1" presStyleIdx="12" presStyleCnt="16"/>
      <dgm:spPr/>
    </dgm:pt>
    <dgm:pt modelId="{3583ABE8-D5BD-EE4C-9D69-FC8DD4C9BAB7}" type="pres">
      <dgm:prSet presAssocID="{E14E1EE5-AC62-4CBC-B553-405531C778F4}" presName="horz1" presStyleCnt="0"/>
      <dgm:spPr/>
    </dgm:pt>
    <dgm:pt modelId="{7797A7BF-77DF-9F40-8C2C-F024BA82FB10}" type="pres">
      <dgm:prSet presAssocID="{E14E1EE5-AC62-4CBC-B553-405531C778F4}" presName="tx1" presStyleLbl="revTx" presStyleIdx="12" presStyleCnt="16"/>
      <dgm:spPr/>
    </dgm:pt>
    <dgm:pt modelId="{5ACB2C5E-4D46-EE4A-AFEF-E8F54721CA3A}" type="pres">
      <dgm:prSet presAssocID="{E14E1EE5-AC62-4CBC-B553-405531C778F4}" presName="vert1" presStyleCnt="0"/>
      <dgm:spPr/>
    </dgm:pt>
    <dgm:pt modelId="{49ED80F3-00E6-FD47-A3F0-0A26B9AE1A96}" type="pres">
      <dgm:prSet presAssocID="{057B5013-E84C-43DE-9EA3-C57E1F0455EF}" presName="thickLine" presStyleLbl="alignNode1" presStyleIdx="13" presStyleCnt="16"/>
      <dgm:spPr/>
    </dgm:pt>
    <dgm:pt modelId="{32182C2C-6EB5-C74C-885B-0CF01D8740B0}" type="pres">
      <dgm:prSet presAssocID="{057B5013-E84C-43DE-9EA3-C57E1F0455EF}" presName="horz1" presStyleCnt="0"/>
      <dgm:spPr/>
    </dgm:pt>
    <dgm:pt modelId="{53171844-BE10-CB4A-BE42-2D6171F8B729}" type="pres">
      <dgm:prSet presAssocID="{057B5013-E84C-43DE-9EA3-C57E1F0455EF}" presName="tx1" presStyleLbl="revTx" presStyleIdx="13" presStyleCnt="16"/>
      <dgm:spPr/>
    </dgm:pt>
    <dgm:pt modelId="{0C02BD1B-658B-B444-939B-DD934453DB9F}" type="pres">
      <dgm:prSet presAssocID="{057B5013-E84C-43DE-9EA3-C57E1F0455EF}" presName="vert1" presStyleCnt="0"/>
      <dgm:spPr/>
    </dgm:pt>
    <dgm:pt modelId="{5554B6EB-9273-6748-AA09-41B863B42D2B}" type="pres">
      <dgm:prSet presAssocID="{262A7F12-990A-445B-89FC-98FD8CDBF500}" presName="thickLine" presStyleLbl="alignNode1" presStyleIdx="14" presStyleCnt="16"/>
      <dgm:spPr/>
    </dgm:pt>
    <dgm:pt modelId="{56EB6A1D-D959-7843-9AE9-181DBD59C326}" type="pres">
      <dgm:prSet presAssocID="{262A7F12-990A-445B-89FC-98FD8CDBF500}" presName="horz1" presStyleCnt="0"/>
      <dgm:spPr/>
    </dgm:pt>
    <dgm:pt modelId="{00859A22-C1EC-0946-BF1C-32DAA20CAF81}" type="pres">
      <dgm:prSet presAssocID="{262A7F12-990A-445B-89FC-98FD8CDBF500}" presName="tx1" presStyleLbl="revTx" presStyleIdx="14" presStyleCnt="16"/>
      <dgm:spPr/>
    </dgm:pt>
    <dgm:pt modelId="{429B2A24-977F-1245-BB3F-3AE246BBF129}" type="pres">
      <dgm:prSet presAssocID="{262A7F12-990A-445B-89FC-98FD8CDBF500}" presName="vert1" presStyleCnt="0"/>
      <dgm:spPr/>
    </dgm:pt>
    <dgm:pt modelId="{977B8874-722C-9F4B-A74E-AB01FE5B5DB1}" type="pres">
      <dgm:prSet presAssocID="{1F4E163A-63A6-49FB-A7A9-01B182A194CF}" presName="thickLine" presStyleLbl="alignNode1" presStyleIdx="15" presStyleCnt="16"/>
      <dgm:spPr/>
    </dgm:pt>
    <dgm:pt modelId="{BD088E9A-6348-7340-BFDD-F05500D9D910}" type="pres">
      <dgm:prSet presAssocID="{1F4E163A-63A6-49FB-A7A9-01B182A194CF}" presName="horz1" presStyleCnt="0"/>
      <dgm:spPr/>
    </dgm:pt>
    <dgm:pt modelId="{A13F4A57-441F-6149-A166-796EF2C7C35B}" type="pres">
      <dgm:prSet presAssocID="{1F4E163A-63A6-49FB-A7A9-01B182A194CF}" presName="tx1" presStyleLbl="revTx" presStyleIdx="15" presStyleCnt="16"/>
      <dgm:spPr/>
    </dgm:pt>
    <dgm:pt modelId="{F631F07D-C73F-484B-A9B3-B298FB57CA98}" type="pres">
      <dgm:prSet presAssocID="{1F4E163A-63A6-49FB-A7A9-01B182A194CF}" presName="vert1" presStyleCnt="0"/>
      <dgm:spPr/>
    </dgm:pt>
  </dgm:ptLst>
  <dgm:cxnLst>
    <dgm:cxn modelId="{EC2E800E-9780-4CC9-9206-F7D0BF66D7B4}" srcId="{5B20290B-72D1-4FC9-9DD1-F762A0E6C857}" destId="{E14E1EE5-AC62-4CBC-B553-405531C778F4}" srcOrd="12" destOrd="0" parTransId="{4D96AC60-3843-45FF-A690-B101AFD748DB}" sibTransId="{BEC9885F-028A-4148-BF50-47D824F3364C}"/>
    <dgm:cxn modelId="{86925715-6EF6-4BCF-8ECD-0A40A5EF13A5}" srcId="{5B20290B-72D1-4FC9-9DD1-F762A0E6C857}" destId="{420FDF34-46BF-45FC-94EB-176029ED529E}" srcOrd="7" destOrd="0" parTransId="{8FED6974-6BFC-4A9A-A04A-434AD2B9E4E7}" sibTransId="{8179EBAC-8310-4509-97BF-51752EDBDE06}"/>
    <dgm:cxn modelId="{3E70681D-FE69-8245-8B86-8BD5E0236CDD}" type="presOf" srcId="{5B20290B-72D1-4FC9-9DD1-F762A0E6C857}" destId="{FB2C2C25-DBA0-F343-8D09-E13AA9CA4235}" srcOrd="0" destOrd="0" presId="urn:microsoft.com/office/officeart/2008/layout/LinedList"/>
    <dgm:cxn modelId="{1D0F3526-D909-5C4C-9D5D-950E54A34930}" type="presOf" srcId="{4A63C135-A610-4887-A282-11955AE7D640}" destId="{E6E8FED9-8E70-6E4A-81DF-5FE359B972CD}" srcOrd="0" destOrd="0" presId="urn:microsoft.com/office/officeart/2008/layout/LinedList"/>
    <dgm:cxn modelId="{1DF94C30-7DF3-4550-84A6-C17BF22D828D}" srcId="{5B20290B-72D1-4FC9-9DD1-F762A0E6C857}" destId="{4A63C135-A610-4887-A282-11955AE7D640}" srcOrd="10" destOrd="0" parTransId="{FE43D946-FA2B-4B94-9C28-912C7619EEA1}" sibTransId="{0FF07B62-DFAE-4049-AA7A-14C6FAFBEC70}"/>
    <dgm:cxn modelId="{2BCFDF3D-A6B8-4828-B32A-F30851ECA7CE}" srcId="{5B20290B-72D1-4FC9-9DD1-F762A0E6C857}" destId="{603D1C98-B2FA-4F2E-8FA7-6F77F9ECBE96}" srcOrd="4" destOrd="0" parTransId="{29DDC43F-64AB-4BB2-885A-A3455737A4E9}" sibTransId="{575D32DC-D1B5-411B-B98E-65929637E79D}"/>
    <dgm:cxn modelId="{39CE8C4F-3F0B-CF4A-AAD0-06C33EF0C403}" type="presOf" srcId="{9F1E5676-AC62-406D-A4C7-149AB64C9925}" destId="{87D976FF-FD11-7744-A80E-AB3FBD9626DE}" srcOrd="0" destOrd="0" presId="urn:microsoft.com/office/officeart/2008/layout/LinedList"/>
    <dgm:cxn modelId="{DEAE0457-5BEE-1947-995B-E974BA1BE1F6}" type="presOf" srcId="{262A7F12-990A-445B-89FC-98FD8CDBF500}" destId="{00859A22-C1EC-0946-BF1C-32DAA20CAF81}" srcOrd="0" destOrd="0" presId="urn:microsoft.com/office/officeart/2008/layout/LinedList"/>
    <dgm:cxn modelId="{D24F725E-0ECC-7244-B33D-AD8BE81B4000}" type="presOf" srcId="{2A5A40AB-279D-4658-9BD8-82D601B00CB9}" destId="{812A9697-2DB4-7D42-BBE8-DCFA00C880CC}" srcOrd="0" destOrd="0" presId="urn:microsoft.com/office/officeart/2008/layout/LinedList"/>
    <dgm:cxn modelId="{DD7EE064-8C20-4902-AB2B-B19FD6B97BAA}" srcId="{5B20290B-72D1-4FC9-9DD1-F762A0E6C857}" destId="{5528D0B0-0168-4848-87C5-EA593AE05BDB}" srcOrd="5" destOrd="0" parTransId="{D177B8D6-963E-450F-8480-14E3AFC55A24}" sibTransId="{AD58DC4D-2210-4D50-B4D3-F464E047AB08}"/>
    <dgm:cxn modelId="{B8AF876B-7507-414A-AADD-2942439AB421}" type="presOf" srcId="{5528D0B0-0168-4848-87C5-EA593AE05BDB}" destId="{0BD230A6-D0C4-4F41-9D81-06B8353DC635}" srcOrd="0" destOrd="0" presId="urn:microsoft.com/office/officeart/2008/layout/LinedList"/>
    <dgm:cxn modelId="{2A7FE175-593E-444B-B700-C04EA7808007}" srcId="{5B20290B-72D1-4FC9-9DD1-F762A0E6C857}" destId="{107F14D5-E68A-4A69-815B-387A634B3972}" srcOrd="9" destOrd="0" parTransId="{6FA689E7-02CD-4859-B727-581E886B50C7}" sibTransId="{E29CCDFF-AB25-45FB-9649-A41EF6EFFF69}"/>
    <dgm:cxn modelId="{E3963F77-4369-4EE1-8D07-F0A392144F10}" srcId="{5B20290B-72D1-4FC9-9DD1-F762A0E6C857}" destId="{2A5A40AB-279D-4658-9BD8-82D601B00CB9}" srcOrd="11" destOrd="0" parTransId="{BB464E3C-7A8B-4CD2-876D-9542BF0CA17D}" sibTransId="{12B1DAD6-111E-4FB0-9E14-C4F19553BA09}"/>
    <dgm:cxn modelId="{42B9A478-FA76-D742-9A55-191A5B113727}" type="presOf" srcId="{420FDF34-46BF-45FC-94EB-176029ED529E}" destId="{0DE53593-31F7-A743-84D8-92C6E6356E5A}" srcOrd="0" destOrd="0" presId="urn:microsoft.com/office/officeart/2008/layout/LinedList"/>
    <dgm:cxn modelId="{D6786579-9DA8-C14F-ABF2-F073A1AF2952}" type="presOf" srcId="{107F14D5-E68A-4A69-815B-387A634B3972}" destId="{6CAAD219-392E-CB4B-84E7-3839DC706D07}" srcOrd="0" destOrd="0" presId="urn:microsoft.com/office/officeart/2008/layout/LinedList"/>
    <dgm:cxn modelId="{87B62A87-6A6D-4C98-A44B-864C8E54748C}" srcId="{5B20290B-72D1-4FC9-9DD1-F762A0E6C857}" destId="{262A7F12-990A-445B-89FC-98FD8CDBF500}" srcOrd="14" destOrd="0" parTransId="{DC6C2DF7-C239-404B-A6C7-5D28F0BF9455}" sibTransId="{47ED2013-89C1-43C4-813D-39401072EEAD}"/>
    <dgm:cxn modelId="{AFFF4A90-4A97-2143-826D-5353147D7464}" type="presOf" srcId="{D5726F64-444B-4F60-A099-5636C55F84AE}" destId="{5FAD0F57-4860-4F48-97A9-2CC6A03BFB6C}" srcOrd="0" destOrd="0" presId="urn:microsoft.com/office/officeart/2008/layout/LinedList"/>
    <dgm:cxn modelId="{2765E294-77F0-439A-B9AE-4F695028AA43}" srcId="{5B20290B-72D1-4FC9-9DD1-F762A0E6C857}" destId="{CC5597A0-A486-42E9-8DD6-87D6213015DE}" srcOrd="8" destOrd="0" parTransId="{90ECE120-8572-4D52-9BBE-AD2B6D780084}" sibTransId="{04C38C0E-26AE-4E0A-817D-0ECD5C9C1010}"/>
    <dgm:cxn modelId="{F93BEE95-EC14-984B-B59F-DA5DBB862565}" type="presOf" srcId="{8020B4C7-EB13-44A2-84A1-0B01EC04205C}" destId="{C8E77FEB-3D03-2748-AAEF-BEE588C92BC2}" srcOrd="0" destOrd="0" presId="urn:microsoft.com/office/officeart/2008/layout/LinedList"/>
    <dgm:cxn modelId="{4BC6CA97-2F6B-C64C-B709-9EF7A3086345}" type="presOf" srcId="{BD0D5C5F-9EEF-40C2-8AB8-5FEE4B5263A7}" destId="{00BD84BF-0C10-5A45-A7DB-B249948841B4}" srcOrd="0" destOrd="0" presId="urn:microsoft.com/office/officeart/2008/layout/LinedList"/>
    <dgm:cxn modelId="{0AF7D49D-768C-9649-AB07-555B36C415BD}" type="presOf" srcId="{CC5597A0-A486-42E9-8DD6-87D6213015DE}" destId="{AEC19C12-D8BE-3E4B-B86C-7AF237316B26}" srcOrd="0" destOrd="0" presId="urn:microsoft.com/office/officeart/2008/layout/LinedList"/>
    <dgm:cxn modelId="{2B5C09AA-9140-4532-8D12-652ED5BA95F7}" srcId="{5B20290B-72D1-4FC9-9DD1-F762A0E6C857}" destId="{BD0D5C5F-9EEF-40C2-8AB8-5FEE4B5263A7}" srcOrd="3" destOrd="0" parTransId="{1BF8B089-9954-4434-83A0-B23AA333EE91}" sibTransId="{5B93DDCA-D2E1-46B1-9857-3F1D7574A9D1}"/>
    <dgm:cxn modelId="{30907BB4-3EE2-48DB-9783-2368A064100E}" srcId="{5B20290B-72D1-4FC9-9DD1-F762A0E6C857}" destId="{551E4594-A3C1-4215-B739-3FE6CC452419}" srcOrd="2" destOrd="0" parTransId="{D6B7C8C6-3967-4210-98A2-C6222993179A}" sibTransId="{A20D6EB0-D74B-4480-A018-5B2CD51E39AD}"/>
    <dgm:cxn modelId="{E1403AB6-03BE-344B-B540-4A54B3F0FB0C}" type="presOf" srcId="{551E4594-A3C1-4215-B739-3FE6CC452419}" destId="{99B14D99-DB13-754E-A8FB-706002149704}" srcOrd="0" destOrd="0" presId="urn:microsoft.com/office/officeart/2008/layout/LinedList"/>
    <dgm:cxn modelId="{A4B1BAB7-0248-5D47-BEA4-86F8F8850A66}" type="presOf" srcId="{057B5013-E84C-43DE-9EA3-C57E1F0455EF}" destId="{53171844-BE10-CB4A-BE42-2D6171F8B729}" srcOrd="0" destOrd="0" presId="urn:microsoft.com/office/officeart/2008/layout/LinedList"/>
    <dgm:cxn modelId="{A7424CC0-A93C-459E-B974-5C88041CCF0F}" srcId="{5B20290B-72D1-4FC9-9DD1-F762A0E6C857}" destId="{9F1E5676-AC62-406D-A4C7-149AB64C9925}" srcOrd="0" destOrd="0" parTransId="{F8803331-B30C-4859-8CFA-25D562EF3F35}" sibTransId="{D47EFD73-274F-46BD-AD76-E2744893968A}"/>
    <dgm:cxn modelId="{46750EC4-DC3B-4F49-B890-19537CA39307}" srcId="{5B20290B-72D1-4FC9-9DD1-F762A0E6C857}" destId="{057B5013-E84C-43DE-9EA3-C57E1F0455EF}" srcOrd="13" destOrd="0" parTransId="{8334017B-7EA5-4F7A-9662-5B42E1EF4F03}" sibTransId="{3AB2DD29-132E-4FAF-864D-4F4F3FCEBB45}"/>
    <dgm:cxn modelId="{8B6399C9-337E-2B47-97B8-CC7EE33CD62B}" type="presOf" srcId="{603D1C98-B2FA-4F2E-8FA7-6F77F9ECBE96}" destId="{90E067E1-A051-7A45-96B2-4A6844BE3A66}" srcOrd="0" destOrd="0" presId="urn:microsoft.com/office/officeart/2008/layout/LinedList"/>
    <dgm:cxn modelId="{AB3BB6D4-829D-4D60-8601-1FE6E8C52755}" srcId="{5B20290B-72D1-4FC9-9DD1-F762A0E6C857}" destId="{D5726F64-444B-4F60-A099-5636C55F84AE}" srcOrd="6" destOrd="0" parTransId="{4D461ADB-2859-40ED-8D44-4EAE86179628}" sibTransId="{D3CB1E14-384A-461C-A025-CF946C0BC9C3}"/>
    <dgm:cxn modelId="{B8AD85DF-C407-7046-811F-707C2882E2F7}" type="presOf" srcId="{E14E1EE5-AC62-4CBC-B553-405531C778F4}" destId="{7797A7BF-77DF-9F40-8C2C-F024BA82FB10}" srcOrd="0" destOrd="0" presId="urn:microsoft.com/office/officeart/2008/layout/LinedList"/>
    <dgm:cxn modelId="{3399F8DF-DAA4-B842-A17E-16FF318F5FC1}" type="presOf" srcId="{1F4E163A-63A6-49FB-A7A9-01B182A194CF}" destId="{A13F4A57-441F-6149-A166-796EF2C7C35B}" srcOrd="0" destOrd="0" presId="urn:microsoft.com/office/officeart/2008/layout/LinedList"/>
    <dgm:cxn modelId="{26937EE0-1391-48C1-AB41-D5D9F9E34C97}" srcId="{5B20290B-72D1-4FC9-9DD1-F762A0E6C857}" destId="{8020B4C7-EB13-44A2-84A1-0B01EC04205C}" srcOrd="1" destOrd="0" parTransId="{8E4955CE-6E37-4BBC-B993-36A13F1C94D0}" sibTransId="{444836F5-ACB2-48B2-BE6B-54EA241B9A44}"/>
    <dgm:cxn modelId="{DE75EAF9-79C2-4B3F-A4CF-CE735FB35A27}" srcId="{5B20290B-72D1-4FC9-9DD1-F762A0E6C857}" destId="{1F4E163A-63A6-49FB-A7A9-01B182A194CF}" srcOrd="15" destOrd="0" parTransId="{C6B3DB8D-2454-4DAC-B324-3CA447451FB1}" sibTransId="{5A3655E3-6EEA-497D-8AD3-FE248957808B}"/>
    <dgm:cxn modelId="{6259D2F1-9BD4-7F40-B238-CCB310AF3001}" type="presParOf" srcId="{FB2C2C25-DBA0-F343-8D09-E13AA9CA4235}" destId="{4EB88026-171B-8441-B48B-3A8A44D88D84}" srcOrd="0" destOrd="0" presId="urn:microsoft.com/office/officeart/2008/layout/LinedList"/>
    <dgm:cxn modelId="{A0F42845-260D-884F-B36A-6C1742586C24}" type="presParOf" srcId="{FB2C2C25-DBA0-F343-8D09-E13AA9CA4235}" destId="{965647AA-4D38-314C-BBE7-1405818481E0}" srcOrd="1" destOrd="0" presId="urn:microsoft.com/office/officeart/2008/layout/LinedList"/>
    <dgm:cxn modelId="{026C1985-98D5-FE4D-A6DF-9E28EF747116}" type="presParOf" srcId="{965647AA-4D38-314C-BBE7-1405818481E0}" destId="{87D976FF-FD11-7744-A80E-AB3FBD9626DE}" srcOrd="0" destOrd="0" presId="urn:microsoft.com/office/officeart/2008/layout/LinedList"/>
    <dgm:cxn modelId="{B08928E4-6475-2F42-8ECC-A2A16622BEDD}" type="presParOf" srcId="{965647AA-4D38-314C-BBE7-1405818481E0}" destId="{793BB2D7-525C-D343-B3EA-6E8B9C5B726C}" srcOrd="1" destOrd="0" presId="urn:microsoft.com/office/officeart/2008/layout/LinedList"/>
    <dgm:cxn modelId="{272B67A1-68C3-9049-9DAB-71F099C526D5}" type="presParOf" srcId="{FB2C2C25-DBA0-F343-8D09-E13AA9CA4235}" destId="{43EE0A6A-DD4A-634A-982B-84A523714FDB}" srcOrd="2" destOrd="0" presId="urn:microsoft.com/office/officeart/2008/layout/LinedList"/>
    <dgm:cxn modelId="{53452CF3-757C-2D47-8415-18D4A5F14FBD}" type="presParOf" srcId="{FB2C2C25-DBA0-F343-8D09-E13AA9CA4235}" destId="{E82662E4-F9BA-7442-BA32-63455210BD51}" srcOrd="3" destOrd="0" presId="urn:microsoft.com/office/officeart/2008/layout/LinedList"/>
    <dgm:cxn modelId="{BF28C828-D579-D443-8941-BD7EB3E4E289}" type="presParOf" srcId="{E82662E4-F9BA-7442-BA32-63455210BD51}" destId="{C8E77FEB-3D03-2748-AAEF-BEE588C92BC2}" srcOrd="0" destOrd="0" presId="urn:microsoft.com/office/officeart/2008/layout/LinedList"/>
    <dgm:cxn modelId="{9B9467D4-7104-B248-B5E9-0F1E333CAB2A}" type="presParOf" srcId="{E82662E4-F9BA-7442-BA32-63455210BD51}" destId="{31B6109D-A7B3-104C-BDFC-584C2A1EB343}" srcOrd="1" destOrd="0" presId="urn:microsoft.com/office/officeart/2008/layout/LinedList"/>
    <dgm:cxn modelId="{BD2B011D-1F4B-9D4C-A0F8-729E6E5CA14B}" type="presParOf" srcId="{FB2C2C25-DBA0-F343-8D09-E13AA9CA4235}" destId="{61017D21-80D6-3A4F-926F-A34B541858C1}" srcOrd="4" destOrd="0" presId="urn:microsoft.com/office/officeart/2008/layout/LinedList"/>
    <dgm:cxn modelId="{60FECBC8-5AC2-5F48-8EC5-43F95BE1515B}" type="presParOf" srcId="{FB2C2C25-DBA0-F343-8D09-E13AA9CA4235}" destId="{A917BD31-2372-CD4E-80D5-72733863FA03}" srcOrd="5" destOrd="0" presId="urn:microsoft.com/office/officeart/2008/layout/LinedList"/>
    <dgm:cxn modelId="{382069C8-3097-584E-AD17-AF13FE8EF965}" type="presParOf" srcId="{A917BD31-2372-CD4E-80D5-72733863FA03}" destId="{99B14D99-DB13-754E-A8FB-706002149704}" srcOrd="0" destOrd="0" presId="urn:microsoft.com/office/officeart/2008/layout/LinedList"/>
    <dgm:cxn modelId="{AFE4BC17-1E5E-7C4F-B88E-404CA84647B6}" type="presParOf" srcId="{A917BD31-2372-CD4E-80D5-72733863FA03}" destId="{666CEEFB-72C1-A24A-B535-E596F1B2D0FF}" srcOrd="1" destOrd="0" presId="urn:microsoft.com/office/officeart/2008/layout/LinedList"/>
    <dgm:cxn modelId="{E1C8BDD0-A623-2345-AE98-514CB44284CD}" type="presParOf" srcId="{FB2C2C25-DBA0-F343-8D09-E13AA9CA4235}" destId="{918B8A9D-0BE7-1341-8CD2-C62C510711E4}" srcOrd="6" destOrd="0" presId="urn:microsoft.com/office/officeart/2008/layout/LinedList"/>
    <dgm:cxn modelId="{5A36DA07-8341-9247-A930-734177BFBFBE}" type="presParOf" srcId="{FB2C2C25-DBA0-F343-8D09-E13AA9CA4235}" destId="{CC9F128E-8D4F-DB4D-870C-A145A21A4211}" srcOrd="7" destOrd="0" presId="urn:microsoft.com/office/officeart/2008/layout/LinedList"/>
    <dgm:cxn modelId="{14359916-1E22-ED4A-BA24-7D6CD75D9224}" type="presParOf" srcId="{CC9F128E-8D4F-DB4D-870C-A145A21A4211}" destId="{00BD84BF-0C10-5A45-A7DB-B249948841B4}" srcOrd="0" destOrd="0" presId="urn:microsoft.com/office/officeart/2008/layout/LinedList"/>
    <dgm:cxn modelId="{81952B3F-4DC2-A243-806D-6E290634453C}" type="presParOf" srcId="{CC9F128E-8D4F-DB4D-870C-A145A21A4211}" destId="{620EF614-3FE9-8249-B9DF-147D0604B0FD}" srcOrd="1" destOrd="0" presId="urn:microsoft.com/office/officeart/2008/layout/LinedList"/>
    <dgm:cxn modelId="{2BBB2D1D-D6D2-1B41-ADEA-B633214371A6}" type="presParOf" srcId="{FB2C2C25-DBA0-F343-8D09-E13AA9CA4235}" destId="{1DE73B10-FC4F-F94F-AA86-759794CDD55E}" srcOrd="8" destOrd="0" presId="urn:microsoft.com/office/officeart/2008/layout/LinedList"/>
    <dgm:cxn modelId="{2C8AFF34-26A0-6441-984B-DB86A289F4B8}" type="presParOf" srcId="{FB2C2C25-DBA0-F343-8D09-E13AA9CA4235}" destId="{E8262041-BF5F-DD48-A759-36EF395F35E0}" srcOrd="9" destOrd="0" presId="urn:microsoft.com/office/officeart/2008/layout/LinedList"/>
    <dgm:cxn modelId="{979583FD-CD6D-124F-8E22-F70FC9A9B66C}" type="presParOf" srcId="{E8262041-BF5F-DD48-A759-36EF395F35E0}" destId="{90E067E1-A051-7A45-96B2-4A6844BE3A66}" srcOrd="0" destOrd="0" presId="urn:microsoft.com/office/officeart/2008/layout/LinedList"/>
    <dgm:cxn modelId="{A85479FB-D80D-464D-87BD-B3532279BF74}" type="presParOf" srcId="{E8262041-BF5F-DD48-A759-36EF395F35E0}" destId="{F4374FF6-741A-A142-BE60-8FEC02ADEE02}" srcOrd="1" destOrd="0" presId="urn:microsoft.com/office/officeart/2008/layout/LinedList"/>
    <dgm:cxn modelId="{197DB5B4-4912-5A4C-AD8C-479B4F949F5C}" type="presParOf" srcId="{FB2C2C25-DBA0-F343-8D09-E13AA9CA4235}" destId="{605F04A9-475A-9D46-B884-2A28958886D0}" srcOrd="10" destOrd="0" presId="urn:microsoft.com/office/officeart/2008/layout/LinedList"/>
    <dgm:cxn modelId="{1EA80095-5144-7142-9BB2-48467A44401B}" type="presParOf" srcId="{FB2C2C25-DBA0-F343-8D09-E13AA9CA4235}" destId="{400742F5-AD29-E84C-BA23-F5324457D10D}" srcOrd="11" destOrd="0" presId="urn:microsoft.com/office/officeart/2008/layout/LinedList"/>
    <dgm:cxn modelId="{74D5996D-4A61-774A-A71C-00B16E2FF158}" type="presParOf" srcId="{400742F5-AD29-E84C-BA23-F5324457D10D}" destId="{0BD230A6-D0C4-4F41-9D81-06B8353DC635}" srcOrd="0" destOrd="0" presId="urn:microsoft.com/office/officeart/2008/layout/LinedList"/>
    <dgm:cxn modelId="{E0EC9BB0-81FE-4343-A825-7490B6757DB5}" type="presParOf" srcId="{400742F5-AD29-E84C-BA23-F5324457D10D}" destId="{D689BE3F-9255-B34E-BF77-577C5C8103FF}" srcOrd="1" destOrd="0" presId="urn:microsoft.com/office/officeart/2008/layout/LinedList"/>
    <dgm:cxn modelId="{B5BB0E3B-DFED-2348-AFB6-729D57E82F35}" type="presParOf" srcId="{FB2C2C25-DBA0-F343-8D09-E13AA9CA4235}" destId="{3F0D885B-D01D-994E-9529-10DBE9FD1F8C}" srcOrd="12" destOrd="0" presId="urn:microsoft.com/office/officeart/2008/layout/LinedList"/>
    <dgm:cxn modelId="{1F1C9C99-0804-6142-BD03-359F877FF0AC}" type="presParOf" srcId="{FB2C2C25-DBA0-F343-8D09-E13AA9CA4235}" destId="{E4814D9B-50F6-B04A-ABD4-0A3F3A9DC073}" srcOrd="13" destOrd="0" presId="urn:microsoft.com/office/officeart/2008/layout/LinedList"/>
    <dgm:cxn modelId="{207D2103-DFB6-2346-AE76-D3111F381211}" type="presParOf" srcId="{E4814D9B-50F6-B04A-ABD4-0A3F3A9DC073}" destId="{5FAD0F57-4860-4F48-97A9-2CC6A03BFB6C}" srcOrd="0" destOrd="0" presId="urn:microsoft.com/office/officeart/2008/layout/LinedList"/>
    <dgm:cxn modelId="{5BEFA69E-EDCF-534A-AE6D-F4AB4D105E2E}" type="presParOf" srcId="{E4814D9B-50F6-B04A-ABD4-0A3F3A9DC073}" destId="{E2D03ECD-DCF1-2F42-8573-D7A45DE1B48F}" srcOrd="1" destOrd="0" presId="urn:microsoft.com/office/officeart/2008/layout/LinedList"/>
    <dgm:cxn modelId="{A3580AFD-E100-074D-A4D7-EFE2FA3803BC}" type="presParOf" srcId="{FB2C2C25-DBA0-F343-8D09-E13AA9CA4235}" destId="{9996545C-43A4-DF48-A255-0087B6DE6B98}" srcOrd="14" destOrd="0" presId="urn:microsoft.com/office/officeart/2008/layout/LinedList"/>
    <dgm:cxn modelId="{899B1020-7ADF-1746-A456-482A4E99D358}" type="presParOf" srcId="{FB2C2C25-DBA0-F343-8D09-E13AA9CA4235}" destId="{593AA949-078F-5C45-8F65-2474AC71E10F}" srcOrd="15" destOrd="0" presId="urn:microsoft.com/office/officeart/2008/layout/LinedList"/>
    <dgm:cxn modelId="{94FE422E-CA7F-D944-92D3-2EA88171836F}" type="presParOf" srcId="{593AA949-078F-5C45-8F65-2474AC71E10F}" destId="{0DE53593-31F7-A743-84D8-92C6E6356E5A}" srcOrd="0" destOrd="0" presId="urn:microsoft.com/office/officeart/2008/layout/LinedList"/>
    <dgm:cxn modelId="{0D549155-1BD6-844F-8637-149D15769BC3}" type="presParOf" srcId="{593AA949-078F-5C45-8F65-2474AC71E10F}" destId="{9282388A-A059-0A40-8826-1F01FF45D8FE}" srcOrd="1" destOrd="0" presId="urn:microsoft.com/office/officeart/2008/layout/LinedList"/>
    <dgm:cxn modelId="{935F6A94-8B38-A54C-8569-095961039682}" type="presParOf" srcId="{FB2C2C25-DBA0-F343-8D09-E13AA9CA4235}" destId="{363005F5-22CB-D54C-8118-BB43FEE98A51}" srcOrd="16" destOrd="0" presId="urn:microsoft.com/office/officeart/2008/layout/LinedList"/>
    <dgm:cxn modelId="{3DBEC99B-922E-F84B-A7D1-B4BFC4695365}" type="presParOf" srcId="{FB2C2C25-DBA0-F343-8D09-E13AA9CA4235}" destId="{097EBCA2-55EE-C844-9610-E33939A94863}" srcOrd="17" destOrd="0" presId="urn:microsoft.com/office/officeart/2008/layout/LinedList"/>
    <dgm:cxn modelId="{7F6C0A5C-973E-D544-86D3-B2B99898A4BC}" type="presParOf" srcId="{097EBCA2-55EE-C844-9610-E33939A94863}" destId="{AEC19C12-D8BE-3E4B-B86C-7AF237316B26}" srcOrd="0" destOrd="0" presId="urn:microsoft.com/office/officeart/2008/layout/LinedList"/>
    <dgm:cxn modelId="{AFEA7AF1-A6E2-1541-A9F4-454FB091FB00}" type="presParOf" srcId="{097EBCA2-55EE-C844-9610-E33939A94863}" destId="{EB42645A-C7FD-4041-A6A1-7076311607CF}" srcOrd="1" destOrd="0" presId="urn:microsoft.com/office/officeart/2008/layout/LinedList"/>
    <dgm:cxn modelId="{379D55FE-4317-4849-9D23-09D0DFBF3CA6}" type="presParOf" srcId="{FB2C2C25-DBA0-F343-8D09-E13AA9CA4235}" destId="{8BAE3343-CB5D-254E-A27E-D1DA4445D64C}" srcOrd="18" destOrd="0" presId="urn:microsoft.com/office/officeart/2008/layout/LinedList"/>
    <dgm:cxn modelId="{E13F567B-28CE-F041-9B3D-0F84EE6666FD}" type="presParOf" srcId="{FB2C2C25-DBA0-F343-8D09-E13AA9CA4235}" destId="{5B096BC4-526D-804A-86AE-DC0E49333FFE}" srcOrd="19" destOrd="0" presId="urn:microsoft.com/office/officeart/2008/layout/LinedList"/>
    <dgm:cxn modelId="{1979C57F-A9D6-1A46-968B-BF5F06518D2E}" type="presParOf" srcId="{5B096BC4-526D-804A-86AE-DC0E49333FFE}" destId="{6CAAD219-392E-CB4B-84E7-3839DC706D07}" srcOrd="0" destOrd="0" presId="urn:microsoft.com/office/officeart/2008/layout/LinedList"/>
    <dgm:cxn modelId="{AFD62DE8-E802-B948-AE27-F8A557FD4FB2}" type="presParOf" srcId="{5B096BC4-526D-804A-86AE-DC0E49333FFE}" destId="{D5659ACB-CAC3-0845-B47B-CEA452967BD9}" srcOrd="1" destOrd="0" presId="urn:microsoft.com/office/officeart/2008/layout/LinedList"/>
    <dgm:cxn modelId="{36D523DA-CB9A-4B42-963A-63D4819A104B}" type="presParOf" srcId="{FB2C2C25-DBA0-F343-8D09-E13AA9CA4235}" destId="{F752B2E0-4AE6-8C4F-B652-3BC416C4EB00}" srcOrd="20" destOrd="0" presId="urn:microsoft.com/office/officeart/2008/layout/LinedList"/>
    <dgm:cxn modelId="{7D9020EB-3B73-294C-901E-C09C8C8D0044}" type="presParOf" srcId="{FB2C2C25-DBA0-F343-8D09-E13AA9CA4235}" destId="{178EF25D-7A49-C745-A4F8-393CFF90672C}" srcOrd="21" destOrd="0" presId="urn:microsoft.com/office/officeart/2008/layout/LinedList"/>
    <dgm:cxn modelId="{BA63453A-A51F-4844-BAA8-BF47B3A70DDC}" type="presParOf" srcId="{178EF25D-7A49-C745-A4F8-393CFF90672C}" destId="{E6E8FED9-8E70-6E4A-81DF-5FE359B972CD}" srcOrd="0" destOrd="0" presId="urn:microsoft.com/office/officeart/2008/layout/LinedList"/>
    <dgm:cxn modelId="{4669C7D0-ED22-F84D-8784-701DCF84386D}" type="presParOf" srcId="{178EF25D-7A49-C745-A4F8-393CFF90672C}" destId="{7B260DC3-3EE6-2B41-B29A-03B656C67B3E}" srcOrd="1" destOrd="0" presId="urn:microsoft.com/office/officeart/2008/layout/LinedList"/>
    <dgm:cxn modelId="{51A618EC-FD44-CA47-9C50-1F05778256D7}" type="presParOf" srcId="{FB2C2C25-DBA0-F343-8D09-E13AA9CA4235}" destId="{E69BC658-DD1D-444D-ABA5-37480AC4F64D}" srcOrd="22" destOrd="0" presId="urn:microsoft.com/office/officeart/2008/layout/LinedList"/>
    <dgm:cxn modelId="{E761CE55-954A-6A42-A0F9-282C7F11C50B}" type="presParOf" srcId="{FB2C2C25-DBA0-F343-8D09-E13AA9CA4235}" destId="{6D1D0B3C-1AD9-924F-BF09-D876E9F9F39C}" srcOrd="23" destOrd="0" presId="urn:microsoft.com/office/officeart/2008/layout/LinedList"/>
    <dgm:cxn modelId="{EFF99B6C-5A87-2D46-8BE2-8B2234413960}" type="presParOf" srcId="{6D1D0B3C-1AD9-924F-BF09-D876E9F9F39C}" destId="{812A9697-2DB4-7D42-BBE8-DCFA00C880CC}" srcOrd="0" destOrd="0" presId="urn:microsoft.com/office/officeart/2008/layout/LinedList"/>
    <dgm:cxn modelId="{377C0B2E-3ED9-9647-A2B7-432413E473CD}" type="presParOf" srcId="{6D1D0B3C-1AD9-924F-BF09-D876E9F9F39C}" destId="{2F0A4C2A-CEE6-2142-84E1-3967FAD1BB0C}" srcOrd="1" destOrd="0" presId="urn:microsoft.com/office/officeart/2008/layout/LinedList"/>
    <dgm:cxn modelId="{59CE847E-6815-444A-92DB-B6948F106900}" type="presParOf" srcId="{FB2C2C25-DBA0-F343-8D09-E13AA9CA4235}" destId="{F2E295D1-A68E-3C47-9F59-C5B308AAA46F}" srcOrd="24" destOrd="0" presId="urn:microsoft.com/office/officeart/2008/layout/LinedList"/>
    <dgm:cxn modelId="{54A391CA-9FCC-7A4C-B599-00B66FD42424}" type="presParOf" srcId="{FB2C2C25-DBA0-F343-8D09-E13AA9CA4235}" destId="{3583ABE8-D5BD-EE4C-9D69-FC8DD4C9BAB7}" srcOrd="25" destOrd="0" presId="urn:microsoft.com/office/officeart/2008/layout/LinedList"/>
    <dgm:cxn modelId="{39CAA2A2-0157-F248-B410-6DC015DA3B00}" type="presParOf" srcId="{3583ABE8-D5BD-EE4C-9D69-FC8DD4C9BAB7}" destId="{7797A7BF-77DF-9F40-8C2C-F024BA82FB10}" srcOrd="0" destOrd="0" presId="urn:microsoft.com/office/officeart/2008/layout/LinedList"/>
    <dgm:cxn modelId="{BC252BF6-8FE0-3745-943E-BBA1A229846A}" type="presParOf" srcId="{3583ABE8-D5BD-EE4C-9D69-FC8DD4C9BAB7}" destId="{5ACB2C5E-4D46-EE4A-AFEF-E8F54721CA3A}" srcOrd="1" destOrd="0" presId="urn:microsoft.com/office/officeart/2008/layout/LinedList"/>
    <dgm:cxn modelId="{060D098D-2541-4E42-B22F-39DDDDB0FE7F}" type="presParOf" srcId="{FB2C2C25-DBA0-F343-8D09-E13AA9CA4235}" destId="{49ED80F3-00E6-FD47-A3F0-0A26B9AE1A96}" srcOrd="26" destOrd="0" presId="urn:microsoft.com/office/officeart/2008/layout/LinedList"/>
    <dgm:cxn modelId="{3C270791-2F03-F040-AE99-D3226FDC22BE}" type="presParOf" srcId="{FB2C2C25-DBA0-F343-8D09-E13AA9CA4235}" destId="{32182C2C-6EB5-C74C-885B-0CF01D8740B0}" srcOrd="27" destOrd="0" presId="urn:microsoft.com/office/officeart/2008/layout/LinedList"/>
    <dgm:cxn modelId="{DAE09289-94BC-EC46-B104-12591C2A3A4D}" type="presParOf" srcId="{32182C2C-6EB5-C74C-885B-0CF01D8740B0}" destId="{53171844-BE10-CB4A-BE42-2D6171F8B729}" srcOrd="0" destOrd="0" presId="urn:microsoft.com/office/officeart/2008/layout/LinedList"/>
    <dgm:cxn modelId="{D8F3DE89-2DE7-5249-9CB5-8C2AD215D355}" type="presParOf" srcId="{32182C2C-6EB5-C74C-885B-0CF01D8740B0}" destId="{0C02BD1B-658B-B444-939B-DD934453DB9F}" srcOrd="1" destOrd="0" presId="urn:microsoft.com/office/officeart/2008/layout/LinedList"/>
    <dgm:cxn modelId="{8033A1A2-48CF-D140-96C3-FD7007D946F1}" type="presParOf" srcId="{FB2C2C25-DBA0-F343-8D09-E13AA9CA4235}" destId="{5554B6EB-9273-6748-AA09-41B863B42D2B}" srcOrd="28" destOrd="0" presId="urn:microsoft.com/office/officeart/2008/layout/LinedList"/>
    <dgm:cxn modelId="{9DC67FC0-7DAF-304A-91BE-9E09407399F1}" type="presParOf" srcId="{FB2C2C25-DBA0-F343-8D09-E13AA9CA4235}" destId="{56EB6A1D-D959-7843-9AE9-181DBD59C326}" srcOrd="29" destOrd="0" presId="urn:microsoft.com/office/officeart/2008/layout/LinedList"/>
    <dgm:cxn modelId="{B4DFEF2C-CC37-6A42-AF0A-50EF201C2016}" type="presParOf" srcId="{56EB6A1D-D959-7843-9AE9-181DBD59C326}" destId="{00859A22-C1EC-0946-BF1C-32DAA20CAF81}" srcOrd="0" destOrd="0" presId="urn:microsoft.com/office/officeart/2008/layout/LinedList"/>
    <dgm:cxn modelId="{5A09929A-4D21-FA4C-8BD4-A5F3ABAC6AE5}" type="presParOf" srcId="{56EB6A1D-D959-7843-9AE9-181DBD59C326}" destId="{429B2A24-977F-1245-BB3F-3AE246BBF129}" srcOrd="1" destOrd="0" presId="urn:microsoft.com/office/officeart/2008/layout/LinedList"/>
    <dgm:cxn modelId="{BC7A2E44-55FA-994C-BB44-99516A450709}" type="presParOf" srcId="{FB2C2C25-DBA0-F343-8D09-E13AA9CA4235}" destId="{977B8874-722C-9F4B-A74E-AB01FE5B5DB1}" srcOrd="30" destOrd="0" presId="urn:microsoft.com/office/officeart/2008/layout/LinedList"/>
    <dgm:cxn modelId="{2F0C5954-0633-0547-B1A7-B083C0CF5956}" type="presParOf" srcId="{FB2C2C25-DBA0-F343-8D09-E13AA9CA4235}" destId="{BD088E9A-6348-7340-BFDD-F05500D9D910}" srcOrd="31" destOrd="0" presId="urn:microsoft.com/office/officeart/2008/layout/LinedList"/>
    <dgm:cxn modelId="{4C1EB301-D348-7345-B33C-31AA896651A8}" type="presParOf" srcId="{BD088E9A-6348-7340-BFDD-F05500D9D910}" destId="{A13F4A57-441F-6149-A166-796EF2C7C35B}" srcOrd="0" destOrd="0" presId="urn:microsoft.com/office/officeart/2008/layout/LinedList"/>
    <dgm:cxn modelId="{A00DB4D0-9209-6149-A9BF-9B3D395ADD03}" type="presParOf" srcId="{BD088E9A-6348-7340-BFDD-F05500D9D910}" destId="{F631F07D-C73F-484B-A9B3-B298FB57CA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B88026-171B-8441-B48B-3A8A44D88D84}">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D976FF-FD11-7744-A80E-AB3FBD9626DE}">
      <dsp:nvSpPr>
        <dsp:cNvPr id="0" name=""/>
        <dsp:cNvSpPr/>
      </dsp:nvSpPr>
      <dsp:spPr>
        <a:xfrm>
          <a:off x="0" y="0"/>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PEOPLE</a:t>
          </a:r>
        </a:p>
      </dsp:txBody>
      <dsp:txXfrm>
        <a:off x="0" y="0"/>
        <a:ext cx="10515600" cy="271958"/>
      </dsp:txXfrm>
    </dsp:sp>
    <dsp:sp modelId="{43EE0A6A-DD4A-634A-982B-84A523714FDB}">
      <dsp:nvSpPr>
        <dsp:cNvPr id="0" name=""/>
        <dsp:cNvSpPr/>
      </dsp:nvSpPr>
      <dsp:spPr>
        <a:xfrm>
          <a:off x="0" y="27195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E77FEB-3D03-2748-AAEF-BEE588C92BC2}">
      <dsp:nvSpPr>
        <dsp:cNvPr id="0" name=""/>
        <dsp:cNvSpPr/>
      </dsp:nvSpPr>
      <dsp:spPr>
        <a:xfrm>
          <a:off x="0" y="271958"/>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staff concerns </a:t>
          </a:r>
        </a:p>
      </dsp:txBody>
      <dsp:txXfrm>
        <a:off x="0" y="271958"/>
        <a:ext cx="10515600" cy="271958"/>
      </dsp:txXfrm>
    </dsp:sp>
    <dsp:sp modelId="{61017D21-80D6-3A4F-926F-A34B541858C1}">
      <dsp:nvSpPr>
        <dsp:cNvPr id="0" name=""/>
        <dsp:cNvSpPr/>
      </dsp:nvSpPr>
      <dsp:spPr>
        <a:xfrm>
          <a:off x="0" y="54391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B14D99-DB13-754E-A8FB-706002149704}">
      <dsp:nvSpPr>
        <dsp:cNvPr id="0" name=""/>
        <dsp:cNvSpPr/>
      </dsp:nvSpPr>
      <dsp:spPr>
        <a:xfrm>
          <a:off x="0" y="543917"/>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clinical judgement</a:t>
          </a:r>
        </a:p>
      </dsp:txBody>
      <dsp:txXfrm>
        <a:off x="0" y="543917"/>
        <a:ext cx="10515600" cy="271958"/>
      </dsp:txXfrm>
    </dsp:sp>
    <dsp:sp modelId="{918B8A9D-0BE7-1341-8CD2-C62C510711E4}">
      <dsp:nvSpPr>
        <dsp:cNvPr id="0" name=""/>
        <dsp:cNvSpPr/>
      </dsp:nvSpPr>
      <dsp:spPr>
        <a:xfrm>
          <a:off x="0" y="81587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BD84BF-0C10-5A45-A7DB-B249948841B4}">
      <dsp:nvSpPr>
        <dsp:cNvPr id="0" name=""/>
        <dsp:cNvSpPr/>
      </dsp:nvSpPr>
      <dsp:spPr>
        <a:xfrm>
          <a:off x="0" y="815875"/>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escalation issues.</a:t>
          </a:r>
        </a:p>
      </dsp:txBody>
      <dsp:txXfrm>
        <a:off x="0" y="815875"/>
        <a:ext cx="10515600" cy="271958"/>
      </dsp:txXfrm>
    </dsp:sp>
    <dsp:sp modelId="{1DE73B10-FC4F-F94F-AA86-759794CDD55E}">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E067E1-A051-7A45-96B2-4A6844BE3A66}">
      <dsp:nvSpPr>
        <dsp:cNvPr id="0" name=""/>
        <dsp:cNvSpPr/>
      </dsp:nvSpPr>
      <dsp:spPr>
        <a:xfrm>
          <a:off x="0" y="1087834"/>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MANAGEMENT                                                                  failure to identify and respond to patient safety concerns</a:t>
          </a:r>
        </a:p>
      </dsp:txBody>
      <dsp:txXfrm>
        <a:off x="0" y="1087834"/>
        <a:ext cx="10515600" cy="271958"/>
      </dsp:txXfrm>
    </dsp:sp>
    <dsp:sp modelId="{605F04A9-475A-9D46-B884-2A28958886D0}">
      <dsp:nvSpPr>
        <dsp:cNvPr id="0" name=""/>
        <dsp:cNvSpPr/>
      </dsp:nvSpPr>
      <dsp:spPr>
        <a:xfrm>
          <a:off x="0" y="135979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D230A6-D0C4-4F41-9D81-06B8353DC635}">
      <dsp:nvSpPr>
        <dsp:cNvPr id="0" name=""/>
        <dsp:cNvSpPr/>
      </dsp:nvSpPr>
      <dsp:spPr>
        <a:xfrm>
          <a:off x="0" y="1359793"/>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Leadership response</a:t>
          </a:r>
        </a:p>
      </dsp:txBody>
      <dsp:txXfrm>
        <a:off x="0" y="1359793"/>
        <a:ext cx="10515600" cy="271958"/>
      </dsp:txXfrm>
    </dsp:sp>
    <dsp:sp modelId="{3F0D885B-D01D-994E-9529-10DBE9FD1F8C}">
      <dsp:nvSpPr>
        <dsp:cNvPr id="0" name=""/>
        <dsp:cNvSpPr/>
      </dsp:nvSpPr>
      <dsp:spPr>
        <a:xfrm>
          <a:off x="0" y="1631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AD0F57-4860-4F48-97A9-2CC6A03BFB6C}">
      <dsp:nvSpPr>
        <dsp:cNvPr id="0" name=""/>
        <dsp:cNvSpPr/>
      </dsp:nvSpPr>
      <dsp:spPr>
        <a:xfrm>
          <a:off x="0" y="1631751"/>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Governance </a:t>
          </a:r>
        </a:p>
      </dsp:txBody>
      <dsp:txXfrm>
        <a:off x="0" y="1631751"/>
        <a:ext cx="10515600" cy="271958"/>
      </dsp:txXfrm>
    </dsp:sp>
    <dsp:sp modelId="{9996545C-43A4-DF48-A255-0087B6DE6B98}">
      <dsp:nvSpPr>
        <dsp:cNvPr id="0" name=""/>
        <dsp:cNvSpPr/>
      </dsp:nvSpPr>
      <dsp:spPr>
        <a:xfrm>
          <a:off x="0" y="190371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E53593-31F7-A743-84D8-92C6E6356E5A}">
      <dsp:nvSpPr>
        <dsp:cNvPr id="0" name=""/>
        <dsp:cNvSpPr/>
      </dsp:nvSpPr>
      <dsp:spPr>
        <a:xfrm>
          <a:off x="0" y="1903710"/>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Delayed action. </a:t>
          </a:r>
        </a:p>
      </dsp:txBody>
      <dsp:txXfrm>
        <a:off x="0" y="1903710"/>
        <a:ext cx="10515600" cy="271958"/>
      </dsp:txXfrm>
    </dsp:sp>
    <dsp:sp modelId="{363005F5-22CB-D54C-8118-BB43FEE98A51}">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C19C12-D8BE-3E4B-B86C-7AF237316B26}">
      <dsp:nvSpPr>
        <dsp:cNvPr id="0" name=""/>
        <dsp:cNvSpPr/>
      </dsp:nvSpPr>
      <dsp:spPr>
        <a:xfrm>
          <a:off x="0" y="2175669"/>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PROCESS </a:t>
          </a:r>
        </a:p>
      </dsp:txBody>
      <dsp:txXfrm>
        <a:off x="0" y="2175669"/>
        <a:ext cx="10515600" cy="271958"/>
      </dsp:txXfrm>
    </dsp:sp>
    <dsp:sp modelId="{8BAE3343-CB5D-254E-A27E-D1DA4445D64C}">
      <dsp:nvSpPr>
        <dsp:cNvPr id="0" name=""/>
        <dsp:cNvSpPr/>
      </dsp:nvSpPr>
      <dsp:spPr>
        <a:xfrm>
          <a:off x="0" y="244762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AD219-392E-CB4B-84E7-3839DC706D07}">
      <dsp:nvSpPr>
        <dsp:cNvPr id="0" name=""/>
        <dsp:cNvSpPr/>
      </dsp:nvSpPr>
      <dsp:spPr>
        <a:xfrm>
          <a:off x="0" y="2447627"/>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Incident reporting </a:t>
          </a:r>
        </a:p>
      </dsp:txBody>
      <dsp:txXfrm>
        <a:off x="0" y="2447627"/>
        <a:ext cx="10515600" cy="271958"/>
      </dsp:txXfrm>
    </dsp:sp>
    <dsp:sp modelId="{F752B2E0-4AE6-8C4F-B652-3BC416C4EB00}">
      <dsp:nvSpPr>
        <dsp:cNvPr id="0" name=""/>
        <dsp:cNvSpPr/>
      </dsp:nvSpPr>
      <dsp:spPr>
        <a:xfrm>
          <a:off x="0" y="2719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E8FED9-8E70-6E4A-81DF-5FE359B972CD}">
      <dsp:nvSpPr>
        <dsp:cNvPr id="0" name=""/>
        <dsp:cNvSpPr/>
      </dsp:nvSpPr>
      <dsp:spPr>
        <a:xfrm>
          <a:off x="0" y="2719586"/>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Investigations </a:t>
          </a:r>
        </a:p>
      </dsp:txBody>
      <dsp:txXfrm>
        <a:off x="0" y="2719586"/>
        <a:ext cx="10515600" cy="271958"/>
      </dsp:txXfrm>
    </dsp:sp>
    <dsp:sp modelId="{E69BC658-DD1D-444D-ABA5-37480AC4F64D}">
      <dsp:nvSpPr>
        <dsp:cNvPr id="0" name=""/>
        <dsp:cNvSpPr/>
      </dsp:nvSpPr>
      <dsp:spPr>
        <a:xfrm>
          <a:off x="0" y="299154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2A9697-2DB4-7D42-BBE8-DCFA00C880CC}">
      <dsp:nvSpPr>
        <dsp:cNvPr id="0" name=""/>
        <dsp:cNvSpPr/>
      </dsp:nvSpPr>
      <dsp:spPr>
        <a:xfrm>
          <a:off x="0" y="2991544"/>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Escalation pathways </a:t>
          </a:r>
        </a:p>
      </dsp:txBody>
      <dsp:txXfrm>
        <a:off x="0" y="2991544"/>
        <a:ext cx="10515600" cy="271958"/>
      </dsp:txXfrm>
    </dsp:sp>
    <dsp:sp modelId="{F2E295D1-A68E-3C47-9F59-C5B308AAA46F}">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97A7BF-77DF-9F40-8C2C-F024BA82FB10}">
      <dsp:nvSpPr>
        <dsp:cNvPr id="0" name=""/>
        <dsp:cNvSpPr/>
      </dsp:nvSpPr>
      <dsp:spPr>
        <a:xfrm>
          <a:off x="0" y="3263503"/>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COMMUNICATION                            ENVIRONMENT                                        POLICIES                                                                       </a:t>
          </a:r>
        </a:p>
      </dsp:txBody>
      <dsp:txXfrm>
        <a:off x="0" y="3263503"/>
        <a:ext cx="10515600" cy="271958"/>
      </dsp:txXfrm>
    </dsp:sp>
    <dsp:sp modelId="{49ED80F3-00E6-FD47-A3F0-0A26B9AE1A96}">
      <dsp:nvSpPr>
        <dsp:cNvPr id="0" name=""/>
        <dsp:cNvSpPr/>
      </dsp:nvSpPr>
      <dsp:spPr>
        <a:xfrm>
          <a:off x="0" y="353546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171844-BE10-CB4A-BE42-2D6171F8B729}">
      <dsp:nvSpPr>
        <dsp:cNvPr id="0" name=""/>
        <dsp:cNvSpPr/>
      </dsp:nvSpPr>
      <dsp:spPr>
        <a:xfrm>
          <a:off x="0" y="3535462"/>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Poor information.                               Staffing pressure                                         Governance </a:t>
          </a:r>
        </a:p>
      </dsp:txBody>
      <dsp:txXfrm>
        <a:off x="0" y="3535462"/>
        <a:ext cx="10515600" cy="271958"/>
      </dsp:txXfrm>
    </dsp:sp>
    <dsp:sp modelId="{5554B6EB-9273-6748-AA09-41B863B42D2B}">
      <dsp:nvSpPr>
        <dsp:cNvPr id="0" name=""/>
        <dsp:cNvSpPr/>
      </dsp:nvSpPr>
      <dsp:spPr>
        <a:xfrm>
          <a:off x="0" y="380742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859A22-C1EC-0946-BF1C-32DAA20CAF81}">
      <dsp:nvSpPr>
        <dsp:cNvPr id="0" name=""/>
        <dsp:cNvSpPr/>
      </dsp:nvSpPr>
      <dsp:spPr>
        <a:xfrm>
          <a:off x="0" y="3807420"/>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t>Documentation                                   busy neonatal unit                               Duty of Candour </a:t>
          </a:r>
        </a:p>
      </dsp:txBody>
      <dsp:txXfrm>
        <a:off x="0" y="3807420"/>
        <a:ext cx="10515600" cy="271958"/>
      </dsp:txXfrm>
    </dsp:sp>
    <dsp:sp modelId="{977B8874-722C-9F4B-A74E-AB01FE5B5DB1}">
      <dsp:nvSpPr>
        <dsp:cNvPr id="0" name=""/>
        <dsp:cNvSpPr/>
      </dsp:nvSpPr>
      <dsp:spPr>
        <a:xfrm>
          <a:off x="0" y="407937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3F4A57-441F-6149-A166-796EF2C7C35B}">
      <dsp:nvSpPr>
        <dsp:cNvPr id="0" name=""/>
        <dsp:cNvSpPr/>
      </dsp:nvSpPr>
      <dsp:spPr>
        <a:xfrm>
          <a:off x="0" y="4079379"/>
          <a:ext cx="10515600" cy="27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Delayed escalation                             Complex care                                     Freedom to speak up. </a:t>
          </a:r>
        </a:p>
      </dsp:txBody>
      <dsp:txXfrm>
        <a:off x="0" y="4079379"/>
        <a:ext cx="10515600" cy="2719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ADB09-AA39-A8FF-1C55-8322918C848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340DE8E-A97B-0295-3997-BB0AD39FF3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23EC96-66EC-BCB5-1A2A-B15E1698AD86}"/>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5" name="Footer Placeholder 4">
            <a:extLst>
              <a:ext uri="{FF2B5EF4-FFF2-40B4-BE49-F238E27FC236}">
                <a16:creationId xmlns:a16="http://schemas.microsoft.com/office/drawing/2014/main" id="{F8CAD2CB-B98C-FB82-2E6B-2BB28B2E6D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DE5CA6-1FCA-674B-0A73-E96E50F3214C}"/>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3017717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A83C3-9D5A-297D-395F-26CFD21B25F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8692029-0CC3-4AED-61B7-1DDAF6FEF07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7E4BBB-F3BB-C2BF-479B-BF9EE560576D}"/>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5" name="Footer Placeholder 4">
            <a:extLst>
              <a:ext uri="{FF2B5EF4-FFF2-40B4-BE49-F238E27FC236}">
                <a16:creationId xmlns:a16="http://schemas.microsoft.com/office/drawing/2014/main" id="{12B162A5-41AC-C456-F520-C0F5CB4A72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7121C3-3A17-D8F5-A912-5FDF31DA0180}"/>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20309890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59E1B-AAE4-38E4-CE26-87D639D7058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5B234C1-AC42-539D-1B8C-9A627DE6053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9CF906-D899-1E37-3EC9-8DF34D0C63FD}"/>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5" name="Footer Placeholder 4">
            <a:extLst>
              <a:ext uri="{FF2B5EF4-FFF2-40B4-BE49-F238E27FC236}">
                <a16:creationId xmlns:a16="http://schemas.microsoft.com/office/drawing/2014/main" id="{27FAC02B-7190-DF80-559B-26DC7581A2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203D9C-ED5B-9EAE-2BCE-128BDD81802A}"/>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2855045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C1D58-DCAB-C2A5-B32C-3E9E7D0727E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974C44F-71B2-2CD0-8856-53904778C52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41A10C7-851E-492F-BAE9-C06FC2E1446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FB1FCB0-70AA-7455-B0D2-9512446540B9}"/>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6" name="Footer Placeholder 5">
            <a:extLst>
              <a:ext uri="{FF2B5EF4-FFF2-40B4-BE49-F238E27FC236}">
                <a16:creationId xmlns:a16="http://schemas.microsoft.com/office/drawing/2014/main" id="{74112D21-43FA-ADB6-0B09-1D23DAF968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2FA922-B8D7-63C2-B76A-ACBDBA96C4C8}"/>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2024651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AEE35-4F02-EDAE-2A12-44126BB589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1D95B5C-0438-8686-E447-322690AF05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8E9F3A-1B76-B64B-9C3C-80CA43F563C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17AC1F-7629-A050-714D-4C349A4E6A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54B5CAF-A79D-6DBF-1CC9-A032413E5C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EB36D2D-78D6-48B3-8366-5EFF68929CA9}"/>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8" name="Footer Placeholder 7">
            <a:extLst>
              <a:ext uri="{FF2B5EF4-FFF2-40B4-BE49-F238E27FC236}">
                <a16:creationId xmlns:a16="http://schemas.microsoft.com/office/drawing/2014/main" id="{58DF510C-C624-E276-DB61-435848E1EAC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7726539-C458-6D18-53EB-7A8C4D9E89E6}"/>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2241836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6FF42-AE9A-1B48-FF1A-23BF0F0243A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D9288A5-7F2D-F3BB-7079-10123948960B}"/>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4" name="Footer Placeholder 3">
            <a:extLst>
              <a:ext uri="{FF2B5EF4-FFF2-40B4-BE49-F238E27FC236}">
                <a16:creationId xmlns:a16="http://schemas.microsoft.com/office/drawing/2014/main" id="{8B9CB8D1-D7A8-382D-2058-955D36BCAD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F50FAE-2C5A-BD00-F6E3-8009A62A2CEC}"/>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2040021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88CC87-6D3D-9E9F-BF9C-2199216E0C89}"/>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3" name="Footer Placeholder 2">
            <a:extLst>
              <a:ext uri="{FF2B5EF4-FFF2-40B4-BE49-F238E27FC236}">
                <a16:creationId xmlns:a16="http://schemas.microsoft.com/office/drawing/2014/main" id="{5103C4A7-DAC6-D409-2395-655853A23E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4E9DB2-87A3-0EC5-5A27-B9BDDD81E63C}"/>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17776950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195C1-81ED-A054-F37E-D75DF30533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6735DAB-4597-BBDD-C562-938B9D59EF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10E5E2F-EFDE-9BB4-48BB-EA53527D97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EAE77B-C00F-7CC6-97FC-DC037B523D81}"/>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6" name="Footer Placeholder 5">
            <a:extLst>
              <a:ext uri="{FF2B5EF4-FFF2-40B4-BE49-F238E27FC236}">
                <a16:creationId xmlns:a16="http://schemas.microsoft.com/office/drawing/2014/main" id="{26A5A778-C07A-6123-BCE7-D9DE7DFEBA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A3BC6A-0E62-4888-1793-CC27E28D4F29}"/>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3379959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4FCD2-1439-F527-83B1-BEE34097A9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7C23ECA-659C-0447-A481-501AC836D7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404FF17-BA2B-32BD-816E-49B971174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EDB353-2EE1-7FD8-5109-02A84B3B422D}"/>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6" name="Footer Placeholder 5">
            <a:extLst>
              <a:ext uri="{FF2B5EF4-FFF2-40B4-BE49-F238E27FC236}">
                <a16:creationId xmlns:a16="http://schemas.microsoft.com/office/drawing/2014/main" id="{CFDA20DB-F60B-3DE6-9B5F-3AFD29EFD1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FCDD10-5215-9812-0238-929E4EB2E1EE}"/>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1518130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557EF-0146-7CA3-6A1F-51960731715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3137113-0372-4324-941C-EC376C3669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7E4445-6875-33D7-5989-F703D9B1C1B7}"/>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5" name="Footer Placeholder 4">
            <a:extLst>
              <a:ext uri="{FF2B5EF4-FFF2-40B4-BE49-F238E27FC236}">
                <a16:creationId xmlns:a16="http://schemas.microsoft.com/office/drawing/2014/main" id="{CB9233BC-27F1-DBFF-29E1-882739766F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3FC057-C5F4-B19C-4810-BCF68D7D4C34}"/>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2354381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F13DCF-A046-CBBA-D0CB-1A632AB8186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AC17F3-DDAC-365D-AF18-AE9449142F8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999034-358D-3CD4-5C3C-CDC5687D4FD1}"/>
              </a:ext>
            </a:extLst>
          </p:cNvPr>
          <p:cNvSpPr>
            <a:spLocks noGrp="1"/>
          </p:cNvSpPr>
          <p:nvPr>
            <p:ph type="dt" sz="half" idx="10"/>
          </p:nvPr>
        </p:nvSpPr>
        <p:spPr/>
        <p:txBody>
          <a:bodyPr/>
          <a:lstStyle/>
          <a:p>
            <a:fld id="{B91C2CDF-7B51-2142-BC09-945D67E4AA29}" type="datetimeFigureOut">
              <a:rPr lang="en-US" smtClean="0"/>
              <a:t>7/19/26</a:t>
            </a:fld>
            <a:endParaRPr lang="en-US"/>
          </a:p>
        </p:txBody>
      </p:sp>
      <p:sp>
        <p:nvSpPr>
          <p:cNvPr id="5" name="Footer Placeholder 4">
            <a:extLst>
              <a:ext uri="{FF2B5EF4-FFF2-40B4-BE49-F238E27FC236}">
                <a16:creationId xmlns:a16="http://schemas.microsoft.com/office/drawing/2014/main" id="{F9395CA5-D084-75AE-E386-FE3250307B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636789-27F3-1006-DCF7-AA8C7AFEC19B}"/>
              </a:ext>
            </a:extLst>
          </p:cNvPr>
          <p:cNvSpPr>
            <a:spLocks noGrp="1"/>
          </p:cNvSpPr>
          <p:nvPr>
            <p:ph type="sldNum" sz="quarter" idx="12"/>
          </p:nvPr>
        </p:nvSpPr>
        <p:spPr/>
        <p:txBody>
          <a:bodyPr/>
          <a:lstStyle/>
          <a:p>
            <a:fld id="{E9F239CB-11D1-9047-AF04-27175EDB3DEF}" type="slidenum">
              <a:rPr lang="en-US" smtClean="0"/>
              <a:t>‹#›</a:t>
            </a:fld>
            <a:endParaRPr lang="en-US"/>
          </a:p>
        </p:txBody>
      </p:sp>
    </p:spTree>
    <p:extLst>
      <p:ext uri="{BB962C8B-B14F-4D97-AF65-F5344CB8AC3E}">
        <p14:creationId xmlns:p14="http://schemas.microsoft.com/office/powerpoint/2010/main" val="41444184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DFA9C2-679D-EE2F-30F1-94E06373B3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945752-C07D-3749-B4A9-B59852DEAD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C4F7A1-7855-C24A-C6CB-C303FE9C25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1C2CDF-7B51-2142-BC09-945D67E4AA29}" type="datetimeFigureOut">
              <a:rPr lang="en-US" smtClean="0"/>
              <a:t>7/19/26</a:t>
            </a:fld>
            <a:endParaRPr lang="en-US"/>
          </a:p>
        </p:txBody>
      </p:sp>
      <p:sp>
        <p:nvSpPr>
          <p:cNvPr id="5" name="Footer Placeholder 4">
            <a:extLst>
              <a:ext uri="{FF2B5EF4-FFF2-40B4-BE49-F238E27FC236}">
                <a16:creationId xmlns:a16="http://schemas.microsoft.com/office/drawing/2014/main" id="{0F2C66D9-D096-DCE2-A8A9-52655FE90D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99C2E5A-1FDF-EC7D-46C0-74FC27BB32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F239CB-11D1-9047-AF04-27175EDB3DEF}" type="slidenum">
              <a:rPr lang="en-US" smtClean="0"/>
              <a:t>‹#›</a:t>
            </a:fld>
            <a:endParaRPr lang="en-US"/>
          </a:p>
        </p:txBody>
      </p:sp>
    </p:spTree>
    <p:extLst>
      <p:ext uri="{BB962C8B-B14F-4D97-AF65-F5344CB8AC3E}">
        <p14:creationId xmlns:p14="http://schemas.microsoft.com/office/powerpoint/2010/main" val="1182461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theconversation.com/uk" TargetMode="External"/><Relationship Id="rId3" Type="http://schemas.openxmlformats.org/officeDocument/2006/relationships/hyperlink" Target="https://www.itv.com/" TargetMode="External"/><Relationship Id="rId7" Type="http://schemas.openxmlformats.org/officeDocument/2006/relationships/hyperlink" Target="https://thirlwall.public-inquiry.uk/" TargetMode="External"/><Relationship Id="rId2" Type="http://schemas.openxmlformats.org/officeDocument/2006/relationships/hyperlink" Target="https://www.bbc.co.uk/" TargetMode="External"/><Relationship Id="rId1" Type="http://schemas.openxmlformats.org/officeDocument/2006/relationships/slideLayout" Target="../slideLayouts/slideLayout2.xml"/><Relationship Id="rId6" Type="http://schemas.openxmlformats.org/officeDocument/2006/relationships/hyperlink" Target="https://www.scilife.io/" TargetMode="External"/><Relationship Id="rId5" Type="http://schemas.openxmlformats.org/officeDocument/2006/relationships/hyperlink" Target="https://www.ncbi.nlm.nih.gov/" TargetMode="External"/><Relationship Id="rId4" Type="http://schemas.openxmlformats.org/officeDocument/2006/relationships/hyperlink" Target="https://medium.com/?source=---top_nav_layout_nav-----------------------------------------" TargetMode="External"/><Relationship Id="rId9" Type="http://schemas.openxmlformats.org/officeDocument/2006/relationships/hyperlink" Target="https://www.theguardia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Freeform: Shape 6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2" name="Rectangle 7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E1C0A1-A73F-969D-F40D-FB76C92C9546}"/>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3700" b="1" kern="1200">
                <a:solidFill>
                  <a:srgbClr val="FFFFFF"/>
                </a:solidFill>
                <a:latin typeface="+mj-lt"/>
                <a:ea typeface="+mj-ea"/>
                <a:cs typeface="+mj-cs"/>
              </a:rPr>
              <a:t>ASSESSMENT COMPONENT 1 </a:t>
            </a:r>
            <a:br>
              <a:rPr lang="en-US" sz="3700" b="1" kern="1200">
                <a:solidFill>
                  <a:srgbClr val="FFFFFF"/>
                </a:solidFill>
                <a:latin typeface="+mj-lt"/>
                <a:ea typeface="+mj-ea"/>
                <a:cs typeface="+mj-cs"/>
              </a:rPr>
            </a:br>
            <a:r>
              <a:rPr lang="en-US" sz="3700" b="1" kern="1200">
                <a:solidFill>
                  <a:srgbClr val="FFFFFF"/>
                </a:solidFill>
                <a:latin typeface="+mj-lt"/>
                <a:ea typeface="+mj-ea"/>
                <a:cs typeface="+mj-cs"/>
              </a:rPr>
              <a:t>PRESENTATION</a:t>
            </a:r>
          </a:p>
        </p:txBody>
      </p:sp>
      <p:sp>
        <p:nvSpPr>
          <p:cNvPr id="3" name="Subtitle 2">
            <a:extLst>
              <a:ext uri="{FF2B5EF4-FFF2-40B4-BE49-F238E27FC236}">
                <a16:creationId xmlns:a16="http://schemas.microsoft.com/office/drawing/2014/main" id="{B0629A2F-AC75-9956-EB9D-FEB4A50C8DBD}"/>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buFont typeface="Arial" panose="020B0604020202020204" pitchFamily="34" charset="0"/>
              <a:buChar char="•"/>
            </a:pPr>
            <a:r>
              <a:rPr lang="en-US" sz="2000"/>
              <a:t> </a:t>
            </a:r>
            <a:r>
              <a:rPr lang="en-US" sz="2000" b="1"/>
              <a:t>STUDENT NAME: MARYAN MOHAMED </a:t>
            </a:r>
          </a:p>
          <a:p>
            <a:pPr indent="-228600" algn="l">
              <a:buFont typeface="Arial" panose="020B0604020202020204" pitchFamily="34" charset="0"/>
              <a:buChar char="•"/>
            </a:pPr>
            <a:r>
              <a:rPr lang="en-US" sz="2000" b="1"/>
              <a:t>STUDENT ID: 2029256 </a:t>
            </a:r>
          </a:p>
          <a:p>
            <a:pPr indent="-228600" algn="l">
              <a:buFont typeface="Arial" panose="020B0604020202020204" pitchFamily="34" charset="0"/>
              <a:buChar char="•"/>
            </a:pPr>
            <a:r>
              <a:rPr lang="en-US" sz="2000" b="1"/>
              <a:t>MODULE NAME: QUALITY ASSURANCE AND SERVICE IMPROVEMENT</a:t>
            </a:r>
          </a:p>
          <a:p>
            <a:pPr indent="-228600" algn="l">
              <a:buFont typeface="Arial" panose="020B0604020202020204" pitchFamily="34" charset="0"/>
              <a:buChar char="•"/>
            </a:pPr>
            <a:r>
              <a:rPr lang="en-US" sz="2000" b="1"/>
              <a:t>MODULE CODE:  ( LCHS7006) </a:t>
            </a:r>
          </a:p>
          <a:p>
            <a:pPr indent="-228600" algn="l">
              <a:buFont typeface="Arial" panose="020B0604020202020204" pitchFamily="34" charset="0"/>
              <a:buChar char="•"/>
            </a:pPr>
            <a:r>
              <a:rPr lang="en-US" sz="2000" b="1"/>
              <a:t>LECTURER: Christopher Mafuva </a:t>
            </a:r>
          </a:p>
          <a:p>
            <a:pPr indent="-228600" algn="l">
              <a:buFont typeface="Arial" panose="020B0604020202020204" pitchFamily="34" charset="0"/>
              <a:buChar char="•"/>
            </a:pPr>
            <a:r>
              <a:rPr lang="en-US" sz="2000" b="1"/>
              <a:t>PRESENTATION TITLE -  A systems-Based Safety Analysis of the Lucy Letby Case: Identifying Root Causes and Implications for Health and Care Service Delivery. </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2715323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osite of Lucy Letby, the Countess of Chester hospital and Lady Justice Thirwall">
            <a:extLst>
              <a:ext uri="{FF2B5EF4-FFF2-40B4-BE49-F238E27FC236}">
                <a16:creationId xmlns:a16="http://schemas.microsoft.com/office/drawing/2014/main" id="{203B347D-6B3A-A214-941D-4045C610E86D}"/>
              </a:ext>
            </a:extLst>
          </p:cNvPr>
          <p:cNvPicPr>
            <a:picLocks noChangeAspect="1"/>
          </p:cNvPicPr>
          <p:nvPr/>
        </p:nvPicPr>
        <p:blipFill>
          <a:blip r:embed="rId2"/>
          <a:srcRect l="26147" r="2058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247C8-91A8-9BB3-1A15-32FADF3BADE3}"/>
              </a:ext>
            </a:extLst>
          </p:cNvPr>
          <p:cNvSpPr>
            <a:spLocks noGrp="1"/>
          </p:cNvSpPr>
          <p:nvPr>
            <p:ph type="title"/>
          </p:nvPr>
        </p:nvSpPr>
        <p:spPr>
          <a:xfrm>
            <a:off x="761801" y="328512"/>
            <a:ext cx="4778387" cy="1628970"/>
          </a:xfrm>
        </p:spPr>
        <p:txBody>
          <a:bodyPr anchor="ctr">
            <a:normAutofit/>
          </a:bodyPr>
          <a:lstStyle/>
          <a:p>
            <a:r>
              <a:rPr lang="en-US" sz="40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443D4C8-DD64-2E8F-CD9B-80C8890885FE}"/>
              </a:ext>
            </a:extLst>
          </p:cNvPr>
          <p:cNvSpPr>
            <a:spLocks noGrp="1"/>
          </p:cNvSpPr>
          <p:nvPr>
            <p:ph idx="1"/>
          </p:nvPr>
        </p:nvSpPr>
        <p:spPr>
          <a:xfrm>
            <a:off x="761801" y="2884929"/>
            <a:ext cx="4659756" cy="3374137"/>
          </a:xfrm>
        </p:spPr>
        <p:txBody>
          <a:bodyPr anchor="ctr">
            <a:normAutofit/>
          </a:bodyPr>
          <a:lstStyle/>
          <a:p>
            <a:r>
              <a:rPr lang="en-US" sz="2000" dirty="0">
                <a:latin typeface="Arial" panose="020B0604020202020204" pitchFamily="34" charset="0"/>
                <a:cs typeface="Arial" panose="020B0604020202020204" pitchFamily="34" charset="0"/>
              </a:rPr>
              <a:t>The purpose of this presentation is, to introduce the Lucy Letby story as a case study on hospital governance and patient safety </a:t>
            </a:r>
            <a:r>
              <a:rPr lang="en-US" sz="2000" i="1" dirty="0">
                <a:latin typeface="Arial" panose="020B0604020202020204" pitchFamily="34" charset="0"/>
                <a:cs typeface="Arial" panose="020B0604020202020204" pitchFamily="34" charset="0"/>
              </a:rPr>
              <a:t>( The Guardian, UK, 2026). </a:t>
            </a:r>
          </a:p>
          <a:p>
            <a:r>
              <a:rPr lang="en-US" sz="2000" dirty="0">
                <a:latin typeface="Arial" panose="020B0604020202020204" pitchFamily="34" charset="0"/>
                <a:cs typeface="Arial" panose="020B0604020202020204" pitchFamily="34" charset="0"/>
              </a:rPr>
              <a:t>Describing the significance of adopting systems-based approaches to analyze healthcare failures. </a:t>
            </a:r>
          </a:p>
          <a:p>
            <a:r>
              <a:rPr lang="en-US" sz="2000" dirty="0">
                <a:latin typeface="Arial" panose="020B0604020202020204" pitchFamily="34" charset="0"/>
                <a:cs typeface="Arial" panose="020B0604020202020204" pitchFamily="34" charset="0"/>
              </a:rPr>
              <a:t>Describing the selected framework. Which is: Fishbone Root Cause Analysis + Swiss Cheese Model. </a:t>
            </a: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9184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33DF50-BBF4-B239-863A-31ABF8A2D9D3}"/>
              </a:ext>
            </a:extLst>
          </p:cNvPr>
          <p:cNvSpPr>
            <a:spLocks noGrp="1"/>
          </p:cNvSpPr>
          <p:nvPr>
            <p:ph type="title"/>
          </p:nvPr>
        </p:nvSpPr>
        <p:spPr>
          <a:xfrm>
            <a:off x="5596501" y="489508"/>
            <a:ext cx="5754896" cy="1667569"/>
          </a:xfrm>
        </p:spPr>
        <p:txBody>
          <a:bodyPr anchor="b">
            <a:normAutofit/>
          </a:bodyPr>
          <a:lstStyle/>
          <a:p>
            <a:r>
              <a:rPr lang="en-US" sz="4000" b="1" dirty="0">
                <a:latin typeface="Arial" panose="020B0604020202020204" pitchFamily="34" charset="0"/>
                <a:cs typeface="Arial" panose="020B0604020202020204" pitchFamily="34" charset="0"/>
              </a:rPr>
              <a:t>Key Points </a:t>
            </a:r>
          </a:p>
        </p:txBody>
      </p:sp>
      <p:pic>
        <p:nvPicPr>
          <p:cNvPr id="4" name="Picture 3" descr="Images from Letby’s arrest and subsequent police interview.">
            <a:extLst>
              <a:ext uri="{FF2B5EF4-FFF2-40B4-BE49-F238E27FC236}">
                <a16:creationId xmlns:a16="http://schemas.microsoft.com/office/drawing/2014/main" id="{5654517D-EB60-C1C8-7791-6E38426E562F}"/>
              </a:ext>
            </a:extLst>
          </p:cNvPr>
          <p:cNvPicPr>
            <a:picLocks noChangeAspect="1"/>
          </p:cNvPicPr>
          <p:nvPr/>
        </p:nvPicPr>
        <p:blipFill>
          <a:blip r:embed="rId2"/>
          <a:stretch>
            <a:fillRect/>
          </a:stretch>
        </p:blipFill>
        <p:spPr>
          <a:xfrm>
            <a:off x="622570" y="1804736"/>
            <a:ext cx="4321725" cy="3001179"/>
          </a:xfrm>
          <a:prstGeom prst="rect">
            <a:avLst/>
          </a:prstGeom>
        </p:spPr>
      </p:pic>
      <p:sp>
        <p:nvSpPr>
          <p:cNvPr id="3" name="Content Placeholder 2">
            <a:extLst>
              <a:ext uri="{FF2B5EF4-FFF2-40B4-BE49-F238E27FC236}">
                <a16:creationId xmlns:a16="http://schemas.microsoft.com/office/drawing/2014/main" id="{621DEB04-1B89-1DDC-A800-A03074774745}"/>
              </a:ext>
            </a:extLst>
          </p:cNvPr>
          <p:cNvSpPr>
            <a:spLocks noGrp="1"/>
          </p:cNvSpPr>
          <p:nvPr>
            <p:ph idx="1"/>
          </p:nvPr>
        </p:nvSpPr>
        <p:spPr>
          <a:xfrm>
            <a:off x="5596502" y="2405894"/>
            <a:ext cx="5754896" cy="3197464"/>
          </a:xfrm>
        </p:spPr>
        <p:txBody>
          <a:bodyPr anchor="t">
            <a:normAutofit lnSpcReduction="10000"/>
          </a:bodyPr>
          <a:lstStyle/>
          <a:p>
            <a:r>
              <a:rPr lang="en-US" sz="1900" dirty="0"/>
              <a:t>In 2023, Lucy Letby, a neonatal nurse at the Countess of Chester Hospital was found guilty of killing and injuring infants (</a:t>
            </a:r>
            <a:r>
              <a:rPr lang="en-US" sz="1900" i="1" dirty="0"/>
              <a:t>The Guardian UK,2024). </a:t>
            </a:r>
            <a:endParaRPr lang="en-US" sz="1900" dirty="0"/>
          </a:p>
          <a:p>
            <a:r>
              <a:rPr lang="en-US" sz="1900" dirty="0"/>
              <a:t>The case brought up important issues regarding: </a:t>
            </a:r>
          </a:p>
          <a:p>
            <a:pPr marL="0" indent="0">
              <a:buNone/>
            </a:pPr>
            <a:r>
              <a:rPr lang="en-US" sz="1900" dirty="0"/>
              <a:t>Organizational learning, staff escalation procedures, clinical governance, leadership reaction, and patient safety culture </a:t>
            </a:r>
            <a:r>
              <a:rPr lang="en-US" sz="1900" i="1" dirty="0"/>
              <a:t>(The Guardian UK, 2024). </a:t>
            </a:r>
          </a:p>
          <a:p>
            <a:pPr marL="0" indent="0">
              <a:buNone/>
            </a:pPr>
            <a:r>
              <a:rPr lang="en-US" sz="1900" dirty="0"/>
              <a:t>Aim:</a:t>
            </a:r>
          </a:p>
          <a:p>
            <a:pPr marL="0" indent="0">
              <a:buNone/>
            </a:pPr>
            <a:r>
              <a:rPr lang="en-US" sz="1900" dirty="0"/>
              <a:t>Examine how system-level elements might be involved in the inability to identify and address patient safety threats. </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A1014B3-BA4D-E3EE-C85D-6985EB6B098B}"/>
              </a:ext>
            </a:extLst>
          </p:cNvPr>
          <p:cNvSpPr txBox="1"/>
          <p:nvPr/>
        </p:nvSpPr>
        <p:spPr>
          <a:xfrm>
            <a:off x="1256525" y="4910859"/>
            <a:ext cx="3687770" cy="461665"/>
          </a:xfrm>
          <a:prstGeom prst="rect">
            <a:avLst/>
          </a:prstGeom>
          <a:noFill/>
        </p:spPr>
        <p:txBody>
          <a:bodyPr wrap="square" rtlCol="0">
            <a:spAutoFit/>
          </a:bodyPr>
          <a:lstStyle/>
          <a:p>
            <a:r>
              <a:rPr lang="en-US" sz="1200" i="1" dirty="0"/>
              <a:t>Images from Letby’s arrest and subsequent police interview photograph: Chester Police. </a:t>
            </a:r>
          </a:p>
        </p:txBody>
      </p:sp>
    </p:spTree>
    <p:extLst>
      <p:ext uri="{BB962C8B-B14F-4D97-AF65-F5344CB8AC3E}">
        <p14:creationId xmlns:p14="http://schemas.microsoft.com/office/powerpoint/2010/main" val="3492888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6E953-94DC-444D-E88A-FB4BDC057775}"/>
              </a:ext>
            </a:extLst>
          </p:cNvPr>
          <p:cNvSpPr>
            <a:spLocks noGrp="1"/>
          </p:cNvSpPr>
          <p:nvPr>
            <p:ph type="title"/>
          </p:nvPr>
        </p:nvSpPr>
        <p:spPr>
          <a:xfrm>
            <a:off x="5596501" y="489508"/>
            <a:ext cx="5754896" cy="1667569"/>
          </a:xfrm>
        </p:spPr>
        <p:txBody>
          <a:bodyPr anchor="b">
            <a:normAutofit/>
          </a:bodyPr>
          <a:lstStyle/>
          <a:p>
            <a:r>
              <a:rPr lang="en-US" sz="3700" b="1">
                <a:latin typeface="Arial" panose="020B0604020202020204" pitchFamily="34" charset="0"/>
                <a:cs typeface="Arial" panose="020B0604020202020204" pitchFamily="34" charset="0"/>
              </a:rPr>
              <a:t>Systems-Based Safety Model-Swiss Cheese Model. </a:t>
            </a:r>
          </a:p>
        </p:txBody>
      </p:sp>
      <p:pic>
        <p:nvPicPr>
          <p:cNvPr id="4" name="Picture 3" descr="Swiss Cheese Model in Safety &amp; Behaviour-Based Safety">
            <a:extLst>
              <a:ext uri="{FF2B5EF4-FFF2-40B4-BE49-F238E27FC236}">
                <a16:creationId xmlns:a16="http://schemas.microsoft.com/office/drawing/2014/main" id="{471BF2D8-1662-F0E8-CC37-C17D89C63F90}"/>
              </a:ext>
            </a:extLst>
          </p:cNvPr>
          <p:cNvPicPr>
            <a:picLocks noChangeAspect="1"/>
          </p:cNvPicPr>
          <p:nvPr/>
        </p:nvPicPr>
        <p:blipFill>
          <a:blip r:embed="rId2"/>
          <a:stretch>
            <a:fillRect/>
          </a:stretch>
        </p:blipFill>
        <p:spPr>
          <a:xfrm>
            <a:off x="1068130" y="2122982"/>
            <a:ext cx="3876165" cy="2180341"/>
          </a:xfrm>
          <a:prstGeom prst="rect">
            <a:avLst/>
          </a:prstGeom>
        </p:spPr>
      </p:pic>
      <p:sp>
        <p:nvSpPr>
          <p:cNvPr id="3" name="Content Placeholder 2">
            <a:extLst>
              <a:ext uri="{FF2B5EF4-FFF2-40B4-BE49-F238E27FC236}">
                <a16:creationId xmlns:a16="http://schemas.microsoft.com/office/drawing/2014/main" id="{2DE56CDB-D17D-2AFF-17A7-8519135F6722}"/>
              </a:ext>
            </a:extLst>
          </p:cNvPr>
          <p:cNvSpPr>
            <a:spLocks noGrp="1"/>
          </p:cNvSpPr>
          <p:nvPr>
            <p:ph idx="1"/>
          </p:nvPr>
        </p:nvSpPr>
        <p:spPr>
          <a:xfrm>
            <a:off x="5596502" y="2405894"/>
            <a:ext cx="5754896" cy="3197464"/>
          </a:xfrm>
        </p:spPr>
        <p:txBody>
          <a:bodyPr anchor="t">
            <a:normAutofit/>
          </a:bodyPr>
          <a:lstStyle/>
          <a:p>
            <a:r>
              <a:rPr lang="en-US" sz="1700" dirty="0">
                <a:latin typeface="Arial" panose="020B0604020202020204" pitchFamily="34" charset="0"/>
                <a:cs typeface="Arial" panose="020B0604020202020204" pitchFamily="34" charset="0"/>
              </a:rPr>
              <a:t>According to the Swiss Cheese Model (1997), healthcare accidents happen when there are vulnerabilities in several defensive layers that line up and let harm happen (</a:t>
            </a:r>
            <a:r>
              <a:rPr lang="en-US" sz="1700" i="1" dirty="0">
                <a:latin typeface="Arial" panose="020B0604020202020204" pitchFamily="34" charset="0"/>
                <a:cs typeface="Arial" panose="020B0604020202020204" pitchFamily="34" charset="0"/>
              </a:rPr>
              <a:t>PubMed, 2024). </a:t>
            </a:r>
            <a:r>
              <a:rPr lang="en-US" sz="1700" dirty="0">
                <a:latin typeface="Arial" panose="020B0604020202020204" pitchFamily="34" charset="0"/>
                <a:cs typeface="Arial" panose="020B0604020202020204" pitchFamily="34" charset="0"/>
              </a:rPr>
              <a:t>Layers of defence in healthcare include: </a:t>
            </a:r>
          </a:p>
          <a:p>
            <a:r>
              <a:rPr lang="en-US" sz="1700" dirty="0">
                <a:latin typeface="Arial" panose="020B0604020202020204" pitchFamily="34" charset="0"/>
                <a:cs typeface="Arial" panose="020B0604020202020204" pitchFamily="34" charset="0"/>
              </a:rPr>
              <a:t>Clinical monitoring systems </a:t>
            </a:r>
          </a:p>
          <a:p>
            <a:r>
              <a:rPr lang="en-US" sz="1700" dirty="0">
                <a:latin typeface="Arial" panose="020B0604020202020204" pitchFamily="34" charset="0"/>
                <a:cs typeface="Arial" panose="020B0604020202020204" pitchFamily="34" charset="0"/>
              </a:rPr>
              <a:t>Layers of defence </a:t>
            </a:r>
          </a:p>
          <a:p>
            <a:r>
              <a:rPr lang="en-US" sz="1700" dirty="0">
                <a:latin typeface="Arial" panose="020B0604020202020204" pitchFamily="34" charset="0"/>
                <a:cs typeface="Arial" panose="020B0604020202020204" pitchFamily="34" charset="0"/>
              </a:rPr>
              <a:t>Staffing procedures </a:t>
            </a:r>
          </a:p>
          <a:p>
            <a:r>
              <a:rPr lang="en-US" sz="1700" dirty="0">
                <a:latin typeface="Arial" panose="020B0604020202020204" pitchFamily="34" charset="0"/>
                <a:cs typeface="Arial" panose="020B0604020202020204" pitchFamily="34" charset="0"/>
              </a:rPr>
              <a:t>Leadership and governance frameworks. </a:t>
            </a:r>
          </a:p>
          <a:p>
            <a:r>
              <a:rPr lang="en-US" sz="1700" dirty="0">
                <a:latin typeface="Arial" panose="020B0604020202020204" pitchFamily="34" charset="0"/>
                <a:cs typeface="Arial" panose="020B0604020202020204" pitchFamily="34" charset="0"/>
              </a:rPr>
              <a:t>Incident reporting systems. </a:t>
            </a:r>
          </a:p>
          <a:p>
            <a:endParaRPr lang="en-US" sz="1700" dirty="0">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4EEB6DA-472A-4345-F5E5-BF815A61E47C}"/>
              </a:ext>
            </a:extLst>
          </p:cNvPr>
          <p:cNvSpPr txBox="1"/>
          <p:nvPr/>
        </p:nvSpPr>
        <p:spPr>
          <a:xfrm>
            <a:off x="1630611" y="4474724"/>
            <a:ext cx="2751202" cy="369332"/>
          </a:xfrm>
          <a:prstGeom prst="rect">
            <a:avLst/>
          </a:prstGeom>
          <a:noFill/>
        </p:spPr>
        <p:txBody>
          <a:bodyPr wrap="none" rtlCol="0">
            <a:spAutoFit/>
          </a:bodyPr>
          <a:lstStyle/>
          <a:p>
            <a:r>
              <a:rPr lang="en-US" i="1" dirty="0"/>
              <a:t>Image: swish cheese model</a:t>
            </a:r>
          </a:p>
        </p:txBody>
      </p:sp>
    </p:spTree>
    <p:extLst>
      <p:ext uri="{BB962C8B-B14F-4D97-AF65-F5344CB8AC3E}">
        <p14:creationId xmlns:p14="http://schemas.microsoft.com/office/powerpoint/2010/main" val="3000168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F0103-6ABB-706F-F051-B28323439DCE}"/>
              </a:ext>
            </a:extLst>
          </p:cNvPr>
          <p:cNvSpPr>
            <a:spLocks noGrp="1"/>
          </p:cNvSpPr>
          <p:nvPr>
            <p:ph type="title"/>
          </p:nvPr>
        </p:nvSpPr>
        <p:spPr>
          <a:xfrm>
            <a:off x="876694" y="741391"/>
            <a:ext cx="3549649" cy="1616203"/>
          </a:xfrm>
        </p:spPr>
        <p:txBody>
          <a:bodyPr anchor="b">
            <a:normAutofit/>
          </a:bodyPr>
          <a:lstStyle/>
          <a:p>
            <a:r>
              <a:rPr lang="en-US" sz="3200" b="1">
                <a:latin typeface="Arial" panose="020B0604020202020204" pitchFamily="34" charset="0"/>
                <a:cs typeface="Arial" panose="020B0604020202020204" pitchFamily="34" charset="0"/>
              </a:rPr>
              <a:t>Application to Lucy Letby Case </a:t>
            </a:r>
          </a:p>
        </p:txBody>
      </p:sp>
      <p:sp>
        <p:nvSpPr>
          <p:cNvPr id="3" name="Content Placeholder 2">
            <a:extLst>
              <a:ext uri="{FF2B5EF4-FFF2-40B4-BE49-F238E27FC236}">
                <a16:creationId xmlns:a16="http://schemas.microsoft.com/office/drawing/2014/main" id="{CDF0EAF3-F4CD-919C-9F10-9ABBE581E1FA}"/>
              </a:ext>
            </a:extLst>
          </p:cNvPr>
          <p:cNvSpPr>
            <a:spLocks noGrp="1"/>
          </p:cNvSpPr>
          <p:nvPr>
            <p:ph idx="1"/>
          </p:nvPr>
        </p:nvSpPr>
        <p:spPr>
          <a:xfrm>
            <a:off x="876693" y="2533476"/>
            <a:ext cx="3346964" cy="3447832"/>
          </a:xfrm>
        </p:spPr>
        <p:txBody>
          <a:bodyPr anchor="t">
            <a:normAutofit/>
          </a:bodyPr>
          <a:lstStyle/>
          <a:p>
            <a:r>
              <a:rPr lang="en-US" sz="1700" dirty="0">
                <a:latin typeface="Arial" panose="020B0604020202020204" pitchFamily="34" charset="0"/>
                <a:cs typeface="Arial" panose="020B0604020202020204" pitchFamily="34" charset="0"/>
              </a:rPr>
              <a:t>Possible failure of the system defence. </a:t>
            </a:r>
          </a:p>
          <a:p>
            <a:r>
              <a:rPr lang="en-US" sz="1700" dirty="0">
                <a:latin typeface="Arial" panose="020B0604020202020204" pitchFamily="34" charset="0"/>
                <a:cs typeface="Arial" panose="020B0604020202020204" pitchFamily="34" charset="0"/>
              </a:rPr>
              <a:t>Delayed raising of issues.</a:t>
            </a:r>
          </a:p>
          <a:p>
            <a:r>
              <a:rPr lang="en-US" sz="1700" dirty="0">
                <a:latin typeface="Arial" panose="020B0604020202020204" pitchFamily="34" charset="0"/>
                <a:cs typeface="Arial" panose="020B0604020202020204" pitchFamily="34" charset="0"/>
              </a:rPr>
              <a:t>Difficulties in identifying atypical clinical occurrences. </a:t>
            </a:r>
          </a:p>
          <a:p>
            <a:r>
              <a:rPr lang="en-US" sz="1700" dirty="0">
                <a:latin typeface="Arial" panose="020B0604020202020204" pitchFamily="34" charset="0"/>
                <a:cs typeface="Arial" panose="020B0604020202020204" pitchFamily="34" charset="0"/>
              </a:rPr>
              <a:t>Communication problems between management and employees. </a:t>
            </a:r>
          </a:p>
          <a:p>
            <a:r>
              <a:rPr lang="en-US" sz="1700" dirty="0">
                <a:latin typeface="Arial" panose="020B0604020202020204" pitchFamily="34" charset="0"/>
                <a:cs typeface="Arial" panose="020B0604020202020204" pitchFamily="34" charset="0"/>
              </a:rPr>
              <a:t>Challenges in establishing a setting where issues could be brought up ( </a:t>
            </a:r>
            <a:r>
              <a:rPr lang="en-US" sz="1700" i="1" dirty="0">
                <a:latin typeface="Arial" panose="020B0604020202020204" pitchFamily="34" charset="0"/>
                <a:cs typeface="Arial" panose="020B0604020202020204" pitchFamily="34" charset="0"/>
              </a:rPr>
              <a:t>Medium, 2025). </a:t>
            </a:r>
          </a:p>
        </p:txBody>
      </p:sp>
      <p:pic>
        <p:nvPicPr>
          <p:cNvPr id="4" name="Picture 3">
            <a:extLst>
              <a:ext uri="{FF2B5EF4-FFF2-40B4-BE49-F238E27FC236}">
                <a16:creationId xmlns:a16="http://schemas.microsoft.com/office/drawing/2014/main" id="{6AC47286-22C2-B39B-350A-04B65DBE766E}"/>
              </a:ext>
              <a:ext uri="{C183D7F6-B498-43B3-948B-1728B52AA6E4}">
                <adec:decorative xmlns:adec="http://schemas.microsoft.com/office/drawing/2017/decorative" val="1"/>
              </a:ext>
            </a:extLst>
          </p:cNvPr>
          <p:cNvPicPr>
            <a:picLocks noChangeAspect="1"/>
          </p:cNvPicPr>
          <p:nvPr/>
        </p:nvPicPr>
        <p:blipFill>
          <a:blip r:embed="rId2"/>
          <a:srcRect r="17638"/>
          <a:stretch>
            <a:fillRect/>
          </a:stretch>
        </p:blipFill>
        <p:spPr>
          <a:xfrm>
            <a:off x="5089243" y="877413"/>
            <a:ext cx="6222628" cy="5043096"/>
          </a:xfrm>
          <a:prstGeom prst="rect">
            <a:avLst/>
          </a:prstGeom>
        </p:spPr>
      </p:pic>
      <p:grpSp>
        <p:nvGrpSpPr>
          <p:cNvPr id="13" name="Group 1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 name="Rectangle 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046392A3-B710-845D-8B0B-81B35A0A0B43}"/>
              </a:ext>
            </a:extLst>
          </p:cNvPr>
          <p:cNvSpPr txBox="1"/>
          <p:nvPr/>
        </p:nvSpPr>
        <p:spPr>
          <a:xfrm>
            <a:off x="6532813" y="5980587"/>
            <a:ext cx="3518271" cy="369332"/>
          </a:xfrm>
          <a:prstGeom prst="rect">
            <a:avLst/>
          </a:prstGeom>
          <a:noFill/>
        </p:spPr>
        <p:txBody>
          <a:bodyPr wrap="none" rtlCol="0">
            <a:spAutoFit/>
          </a:bodyPr>
          <a:lstStyle/>
          <a:p>
            <a:r>
              <a:rPr lang="en-US" i="1" dirty="0"/>
              <a:t>Photo by Marcelo Leal on Unsplash.</a:t>
            </a:r>
          </a:p>
        </p:txBody>
      </p:sp>
    </p:spTree>
    <p:extLst>
      <p:ext uri="{BB962C8B-B14F-4D97-AF65-F5344CB8AC3E}">
        <p14:creationId xmlns:p14="http://schemas.microsoft.com/office/powerpoint/2010/main" val="1950164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2BE7F-780F-ED03-EFDB-F6FC9D062953}"/>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Arial" panose="020B0604020202020204" pitchFamily="34" charset="0"/>
                <a:cs typeface="Arial" panose="020B0604020202020204" pitchFamily="34" charset="0"/>
              </a:rPr>
              <a:t>Overview of Root Cause Analysis (RCA)</a:t>
            </a:r>
          </a:p>
        </p:txBody>
      </p:sp>
      <p:sp>
        <p:nvSpPr>
          <p:cNvPr id="3" name="Content Placeholder 2">
            <a:extLst>
              <a:ext uri="{FF2B5EF4-FFF2-40B4-BE49-F238E27FC236}">
                <a16:creationId xmlns:a16="http://schemas.microsoft.com/office/drawing/2014/main" id="{85BF7C6E-298B-453E-57B9-AB6C16754F2D}"/>
              </a:ext>
            </a:extLst>
          </p:cNvPr>
          <p:cNvSpPr>
            <a:spLocks noGrp="1"/>
          </p:cNvSpPr>
          <p:nvPr>
            <p:ph idx="1"/>
          </p:nvPr>
        </p:nvSpPr>
        <p:spPr>
          <a:xfrm>
            <a:off x="4581727" y="649480"/>
            <a:ext cx="3025303" cy="5546047"/>
          </a:xfrm>
        </p:spPr>
        <p:txBody>
          <a:bodyPr anchor="ctr">
            <a:normAutofit/>
          </a:bodyPr>
          <a:lstStyle/>
          <a:p>
            <a:r>
              <a:rPr lang="en-US" sz="1600" dirty="0">
                <a:latin typeface="Arial" panose="020B0604020202020204" pitchFamily="34" charset="0"/>
                <a:cs typeface="Arial" panose="020B0604020202020204" pitchFamily="34" charset="0"/>
              </a:rPr>
              <a:t>Instead of concentrating solely on individual errors, root cause analysis is an organized method for determining the fundamental reasons of unfavorable events </a:t>
            </a:r>
            <a:r>
              <a:rPr lang="en-US" sz="1600" i="1" dirty="0">
                <a:latin typeface="Arial" panose="020B0604020202020204" pitchFamily="34" charset="0"/>
                <a:cs typeface="Arial" panose="020B0604020202020204" pitchFamily="34" charset="0"/>
              </a:rPr>
              <a:t>(Scilife, 2026).</a:t>
            </a:r>
          </a:p>
          <a:p>
            <a:pPr marL="0" indent="0">
              <a:buNone/>
            </a:pPr>
            <a:r>
              <a:rPr lang="en-US" sz="1600" b="1" dirty="0">
                <a:latin typeface="Arial" panose="020B0604020202020204" pitchFamily="34" charset="0"/>
                <a:cs typeface="Arial" panose="020B0604020202020204" pitchFamily="34" charset="0"/>
              </a:rPr>
              <a:t>Purpose.                                                           </a:t>
            </a:r>
          </a:p>
          <a:p>
            <a:r>
              <a:rPr lang="en-US" sz="1600" dirty="0">
                <a:latin typeface="Arial" panose="020B0604020202020204" pitchFamily="34" charset="0"/>
                <a:cs typeface="Arial" panose="020B0604020202020204" pitchFamily="34" charset="0"/>
              </a:rPr>
              <a:t>Determine contributing elements.</a:t>
            </a:r>
          </a:p>
          <a:p>
            <a:r>
              <a:rPr lang="en-US" sz="1600" dirty="0">
                <a:latin typeface="Arial" panose="020B0604020202020204" pitchFamily="34" charset="0"/>
                <a:cs typeface="Arial" panose="020B0604020202020204" pitchFamily="34" charset="0"/>
              </a:rPr>
              <a:t>Stop a repetition. </a:t>
            </a:r>
          </a:p>
          <a:p>
            <a:r>
              <a:rPr lang="en-US" sz="1600" dirty="0">
                <a:latin typeface="Arial" panose="020B0604020202020204" pitchFamily="34" charset="0"/>
                <a:cs typeface="Arial" panose="020B0604020202020204" pitchFamily="34" charset="0"/>
              </a:rPr>
              <a:t>Enhance medical systems.</a:t>
            </a:r>
          </a:p>
          <a:p>
            <a:pPr marL="0" indent="0">
              <a:buNone/>
            </a:pPr>
            <a:r>
              <a:rPr lang="en-US" sz="1600" b="1" dirty="0">
                <a:latin typeface="Arial" panose="020B0604020202020204" pitchFamily="34" charset="0"/>
                <a:cs typeface="Arial" panose="020B0604020202020204" pitchFamily="34" charset="0"/>
              </a:rPr>
              <a:t>Common RCA tools. </a:t>
            </a:r>
          </a:p>
          <a:p>
            <a:r>
              <a:rPr lang="en-US" sz="1600" dirty="0">
                <a:latin typeface="Arial" panose="020B0604020202020204" pitchFamily="34" charset="0"/>
                <a:cs typeface="Arial" panose="020B0604020202020204" pitchFamily="34" charset="0"/>
              </a:rPr>
              <a:t>Fishbone diagram </a:t>
            </a:r>
          </a:p>
          <a:p>
            <a:r>
              <a:rPr lang="en-US" sz="1600" dirty="0">
                <a:latin typeface="Arial" panose="020B0604020202020204" pitchFamily="34" charset="0"/>
                <a:cs typeface="Arial" panose="020B0604020202020204" pitchFamily="34" charset="0"/>
              </a:rPr>
              <a:t>Process mapping </a:t>
            </a:r>
          </a:p>
          <a:p>
            <a:r>
              <a:rPr lang="en-US" sz="1600" dirty="0">
                <a:latin typeface="Arial" panose="020B0604020202020204" pitchFamily="34" charset="0"/>
                <a:cs typeface="Arial" panose="020B0604020202020204" pitchFamily="34" charset="0"/>
              </a:rPr>
              <a:t>Five Whys analysis </a:t>
            </a:r>
          </a:p>
          <a:p>
            <a:r>
              <a:rPr lang="en-US" sz="1600" dirty="0">
                <a:latin typeface="Arial" panose="020B0604020202020204" pitchFamily="34" charset="0"/>
                <a:cs typeface="Arial" panose="020B0604020202020204" pitchFamily="34" charset="0"/>
              </a:rPr>
              <a:t>Process mapping </a:t>
            </a:r>
          </a:p>
          <a:p>
            <a:r>
              <a:rPr lang="en-US" sz="1600" dirty="0">
                <a:latin typeface="Arial" panose="020B0604020202020204" pitchFamily="34" charset="0"/>
                <a:cs typeface="Arial" panose="020B0604020202020204" pitchFamily="34" charset="0"/>
              </a:rPr>
              <a:t>Analysis of timelines.  (</a:t>
            </a:r>
            <a:r>
              <a:rPr lang="en-US" sz="1600" i="1" dirty="0">
                <a:latin typeface="Arial" panose="020B0604020202020204" pitchFamily="34" charset="0"/>
                <a:cs typeface="Arial" panose="020B0604020202020204" pitchFamily="34" charset="0"/>
              </a:rPr>
              <a:t>Thirlwall Inquiry, 2026). </a:t>
            </a:r>
          </a:p>
        </p:txBody>
      </p:sp>
      <p:pic>
        <p:nvPicPr>
          <p:cNvPr id="4" name="Picture 3" descr="Lucy Letby: Beyond Reasonable Doubt? (TV Special 2025) - IMDb">
            <a:extLst>
              <a:ext uri="{FF2B5EF4-FFF2-40B4-BE49-F238E27FC236}">
                <a16:creationId xmlns:a16="http://schemas.microsoft.com/office/drawing/2014/main" id="{9CB153CD-6FF1-8C5C-5943-783686C21065}"/>
              </a:ext>
            </a:extLst>
          </p:cNvPr>
          <p:cNvPicPr>
            <a:picLocks noChangeAspect="1"/>
          </p:cNvPicPr>
          <p:nvPr/>
        </p:nvPicPr>
        <p:blipFill>
          <a:blip r:embed="rId2"/>
          <a:srcRect l="12951" r="12638"/>
          <a:stretch>
            <a:fillRect/>
          </a:stretch>
        </p:blipFill>
        <p:spPr>
          <a:xfrm>
            <a:off x="8109502" y="10"/>
            <a:ext cx="4082498" cy="6857990"/>
          </a:xfrm>
          <a:prstGeom prst="rect">
            <a:avLst/>
          </a:prstGeom>
        </p:spPr>
      </p:pic>
    </p:spTree>
    <p:extLst>
      <p:ext uri="{BB962C8B-B14F-4D97-AF65-F5344CB8AC3E}">
        <p14:creationId xmlns:p14="http://schemas.microsoft.com/office/powerpoint/2010/main" val="685026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Top view of cubes connected with black lines">
            <a:extLst>
              <a:ext uri="{FF2B5EF4-FFF2-40B4-BE49-F238E27FC236}">
                <a16:creationId xmlns:a16="http://schemas.microsoft.com/office/drawing/2014/main" id="{8D3AF52B-7C29-58CE-FC94-DF3861F8B9DC}"/>
              </a:ext>
            </a:extLst>
          </p:cNvPr>
          <p:cNvPicPr>
            <a:picLocks noChangeAspect="1"/>
          </p:cNvPicPr>
          <p:nvPr/>
        </p:nvPicPr>
        <p:blipFill>
          <a:blip r:embed="rId2"/>
          <a:srcRect l="25378" r="15456"/>
          <a:stretch>
            <a:fillRect/>
          </a:stretch>
        </p:blipFill>
        <p:spPr>
          <a:xfrm>
            <a:off x="-1" y="-2"/>
            <a:ext cx="5410198" cy="6858002"/>
          </a:xfrm>
          <a:prstGeom prst="rect">
            <a:avLst/>
          </a:prstGeom>
        </p:spPr>
      </p:pic>
      <p:sp useBgFill="1">
        <p:nvSpPr>
          <p:cNvPr id="23" name="Rectangle 2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BE2B9-2519-7648-FAAE-39897CC05CD2}"/>
              </a:ext>
            </a:extLst>
          </p:cNvPr>
          <p:cNvSpPr>
            <a:spLocks noGrp="1"/>
          </p:cNvSpPr>
          <p:nvPr>
            <p:ph type="title"/>
          </p:nvPr>
        </p:nvSpPr>
        <p:spPr>
          <a:xfrm>
            <a:off x="6115317" y="405685"/>
            <a:ext cx="5464968" cy="1559301"/>
          </a:xfrm>
        </p:spPr>
        <p:txBody>
          <a:bodyPr>
            <a:normAutofit/>
          </a:bodyPr>
          <a:lstStyle/>
          <a:p>
            <a:r>
              <a:rPr lang="en-US" sz="4000" b="1">
                <a:latin typeface="Arial" panose="020B0604020202020204" pitchFamily="34" charset="0"/>
                <a:cs typeface="Arial" panose="020B0604020202020204" pitchFamily="34" charset="0"/>
              </a:rPr>
              <a:t>Fishbone Diagram (Ishikawa Model) </a:t>
            </a:r>
          </a:p>
        </p:txBody>
      </p:sp>
      <p:sp>
        <p:nvSpPr>
          <p:cNvPr id="3" name="Content Placeholder 2">
            <a:extLst>
              <a:ext uri="{FF2B5EF4-FFF2-40B4-BE49-F238E27FC236}">
                <a16:creationId xmlns:a16="http://schemas.microsoft.com/office/drawing/2014/main" id="{9497E7C5-20DA-996B-C4FD-B881136E4473}"/>
              </a:ext>
            </a:extLst>
          </p:cNvPr>
          <p:cNvSpPr>
            <a:spLocks noGrp="1"/>
          </p:cNvSpPr>
          <p:nvPr>
            <p:ph idx="1"/>
          </p:nvPr>
        </p:nvSpPr>
        <p:spPr>
          <a:xfrm>
            <a:off x="6115317" y="2743200"/>
            <a:ext cx="5247340" cy="3496878"/>
          </a:xfrm>
        </p:spPr>
        <p:txBody>
          <a:bodyPr anchor="ctr">
            <a:normAutofit/>
          </a:bodyPr>
          <a:lstStyle/>
          <a:p>
            <a:r>
              <a:rPr lang="en-US" sz="2000" dirty="0">
                <a:latin typeface="Arial" panose="020B0604020202020204" pitchFamily="34" charset="0"/>
                <a:cs typeface="Arial" panose="020B0604020202020204" pitchFamily="34" charset="0"/>
              </a:rPr>
              <a:t>In this case study, I chose the fishbone diagram as my analysis method to identify the main problem which was the failure of identifying and responding effectively to patient safety concerns (</a:t>
            </a:r>
            <a:r>
              <a:rPr lang="en-US" sz="2000" i="1" dirty="0">
                <a:latin typeface="Arial" panose="020B0604020202020204" pitchFamily="34" charset="0"/>
                <a:cs typeface="Arial" panose="020B0604020202020204" pitchFamily="34" charset="0"/>
              </a:rPr>
              <a:t>The Conversation, 2026). </a:t>
            </a:r>
          </a:p>
          <a:p>
            <a:r>
              <a:rPr lang="en-US" sz="2000" dirty="0">
                <a:latin typeface="Arial" panose="020B0604020202020204" pitchFamily="34" charset="0"/>
                <a:cs typeface="Arial" panose="020B0604020202020204" pitchFamily="34" charset="0"/>
              </a:rPr>
              <a:t>Possible categories in this case are: </a:t>
            </a:r>
          </a:p>
          <a:p>
            <a:r>
              <a:rPr lang="en-US" sz="2000" dirty="0">
                <a:latin typeface="Arial" panose="020B0604020202020204" pitchFamily="34" charset="0"/>
                <a:cs typeface="Arial" panose="020B0604020202020204" pitchFamily="34" charset="0"/>
              </a:rPr>
              <a:t>People, processes, management, environment, polices, and equipment/data. </a:t>
            </a:r>
          </a:p>
        </p:txBody>
      </p:sp>
    </p:spTree>
    <p:extLst>
      <p:ext uri="{BB962C8B-B14F-4D97-AF65-F5344CB8AC3E}">
        <p14:creationId xmlns:p14="http://schemas.microsoft.com/office/powerpoint/2010/main" val="953639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BC78E-F044-EEC9-7CE3-693C1944A032}"/>
              </a:ext>
            </a:extLst>
          </p:cNvPr>
          <p:cNvSpPr>
            <a:spLocks noGrp="1"/>
          </p:cNvSpPr>
          <p:nvPr>
            <p:ph type="title"/>
          </p:nvPr>
        </p:nvSpPr>
        <p:spPr/>
        <p:txBody>
          <a:bodyPr>
            <a:normAutofit fontScale="90000"/>
          </a:bodyPr>
          <a:lstStyle/>
          <a:p>
            <a:pPr>
              <a:lnSpc>
                <a:spcPct val="150000"/>
              </a:lnSpc>
            </a:pPr>
            <a:r>
              <a:rPr lang="en-US" sz="3600" b="1" dirty="0">
                <a:latin typeface="Arial" panose="020B0604020202020204" pitchFamily="34" charset="0"/>
                <a:cs typeface="Arial" panose="020B0604020202020204" pitchFamily="34" charset="0"/>
              </a:rPr>
              <a:t>Fishbone (Ishikawa) Analysis of Contributing Factors in the Lucy Letby Case. </a:t>
            </a:r>
          </a:p>
        </p:txBody>
      </p:sp>
      <p:graphicFrame>
        <p:nvGraphicFramePr>
          <p:cNvPr id="17" name="Content Placeholder 2">
            <a:extLst>
              <a:ext uri="{FF2B5EF4-FFF2-40B4-BE49-F238E27FC236}">
                <a16:creationId xmlns:a16="http://schemas.microsoft.com/office/drawing/2014/main" id="{66D889C9-E339-673F-0BDA-8EC512E4A4E2}"/>
              </a:ext>
            </a:extLst>
          </p:cNvPr>
          <p:cNvGraphicFramePr>
            <a:graphicFrameLocks noGrp="1"/>
          </p:cNvGraphicFramePr>
          <p:nvPr>
            <p:ph idx="1"/>
            <p:extLst>
              <p:ext uri="{D42A27DB-BD31-4B8C-83A1-F6EECF244321}">
                <p14:modId xmlns:p14="http://schemas.microsoft.com/office/powerpoint/2010/main" val="23548585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Left-right Arrow 13">
            <a:extLst>
              <a:ext uri="{FF2B5EF4-FFF2-40B4-BE49-F238E27FC236}">
                <a16:creationId xmlns:a16="http://schemas.microsoft.com/office/drawing/2014/main" id="{67594FE0-1A47-E655-FC4C-F24B0486BF08}"/>
              </a:ext>
            </a:extLst>
          </p:cNvPr>
          <p:cNvSpPr/>
          <p:nvPr/>
        </p:nvSpPr>
        <p:spPr>
          <a:xfrm>
            <a:off x="1900052" y="3040083"/>
            <a:ext cx="2173184" cy="59377"/>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4146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997431-DB7C-EC29-3576-3AFF6EA7E59F}"/>
              </a:ext>
            </a:extLst>
          </p:cNvPr>
          <p:cNvSpPr>
            <a:spLocks noGrp="1"/>
          </p:cNvSpPr>
          <p:nvPr>
            <p:ph type="title"/>
          </p:nvPr>
        </p:nvSpPr>
        <p:spPr>
          <a:xfrm>
            <a:off x="466722" y="586855"/>
            <a:ext cx="3201366" cy="3387497"/>
          </a:xfrm>
        </p:spPr>
        <p:txBody>
          <a:bodyPr anchor="b">
            <a:normAutofit/>
          </a:bodyPr>
          <a:lstStyle/>
          <a:p>
            <a:pPr algn="r"/>
            <a:r>
              <a:rPr lang="en-US" sz="3700" b="1">
                <a:solidFill>
                  <a:srgbClr val="FFFFFF"/>
                </a:solidFill>
                <a:latin typeface="Arial" panose="020B0604020202020204" pitchFamily="34" charset="0"/>
                <a:cs typeface="Arial" panose="020B0604020202020204" pitchFamily="34" charset="0"/>
              </a:rPr>
              <a:t>Policy Issues Contributing to the Root Causes. </a:t>
            </a:r>
          </a:p>
        </p:txBody>
      </p:sp>
      <p:sp>
        <p:nvSpPr>
          <p:cNvPr id="3" name="Content Placeholder 2">
            <a:extLst>
              <a:ext uri="{FF2B5EF4-FFF2-40B4-BE49-F238E27FC236}">
                <a16:creationId xmlns:a16="http://schemas.microsoft.com/office/drawing/2014/main" id="{C86D5C0C-9889-A47A-1877-1CD622A2A0F8}"/>
              </a:ext>
            </a:extLst>
          </p:cNvPr>
          <p:cNvSpPr>
            <a:spLocks noGrp="1"/>
          </p:cNvSpPr>
          <p:nvPr>
            <p:ph idx="1"/>
          </p:nvPr>
        </p:nvSpPr>
        <p:spPr>
          <a:xfrm>
            <a:off x="4581727" y="649480"/>
            <a:ext cx="3025303" cy="5546047"/>
          </a:xfrm>
        </p:spPr>
        <p:txBody>
          <a:bodyPr anchor="ctr">
            <a:normAutofit/>
          </a:bodyPr>
          <a:lstStyle/>
          <a:p>
            <a:r>
              <a:rPr lang="en-US" sz="1900" b="1" dirty="0">
                <a:latin typeface="Arial" panose="020B0604020202020204" pitchFamily="34" charset="0"/>
                <a:cs typeface="Arial" panose="020B0604020202020204" pitchFamily="34" charset="0"/>
              </a:rPr>
              <a:t>Clinical Governance. </a:t>
            </a:r>
          </a:p>
          <a:p>
            <a:pPr marL="0" indent="0">
              <a:buNone/>
            </a:pPr>
            <a:r>
              <a:rPr lang="en-US" sz="1900" dirty="0">
                <a:latin typeface="Arial" panose="020B0604020202020204" pitchFamily="34" charset="0"/>
                <a:cs typeface="Arial" panose="020B0604020202020204" pitchFamily="34" charset="0"/>
              </a:rPr>
              <a:t>Guarantees responsibility and enhances quality </a:t>
            </a:r>
          </a:p>
          <a:p>
            <a:pPr marL="0" indent="0">
              <a:buNone/>
            </a:pPr>
            <a:r>
              <a:rPr lang="en-US" sz="1900" dirty="0">
                <a:latin typeface="Arial" panose="020B0604020202020204" pitchFamily="34" charset="0"/>
                <a:cs typeface="Arial" panose="020B0604020202020204" pitchFamily="34" charset="0"/>
              </a:rPr>
              <a:t>The identification of patient safety hazards may be delayed by inadequate governance (</a:t>
            </a:r>
            <a:r>
              <a:rPr lang="en-US" sz="1900" i="1" dirty="0">
                <a:latin typeface="Arial" panose="020B0604020202020204" pitchFamily="34" charset="0"/>
                <a:cs typeface="Arial" panose="020B0604020202020204" pitchFamily="34" charset="0"/>
              </a:rPr>
              <a:t>Queen Mary University, 2024). </a:t>
            </a:r>
            <a:r>
              <a:rPr lang="en-US" sz="1900" dirty="0">
                <a:latin typeface="Arial" panose="020B0604020202020204" pitchFamily="34" charset="0"/>
                <a:cs typeface="Arial" panose="020B0604020202020204" pitchFamily="34" charset="0"/>
              </a:rPr>
              <a:t> </a:t>
            </a:r>
          </a:p>
          <a:p>
            <a:r>
              <a:rPr lang="en-US" sz="1900" b="1" dirty="0">
                <a:latin typeface="Arial" panose="020B0604020202020204" pitchFamily="34" charset="0"/>
                <a:cs typeface="Arial" panose="020B0604020202020204" pitchFamily="34" charset="0"/>
              </a:rPr>
              <a:t>Freedom to speak up. </a:t>
            </a:r>
          </a:p>
          <a:p>
            <a:pPr marL="0" indent="0">
              <a:buNone/>
            </a:pPr>
            <a:r>
              <a:rPr lang="en-US" sz="1900" dirty="0">
                <a:latin typeface="Arial" panose="020B0604020202020204" pitchFamily="34" charset="0"/>
                <a:cs typeface="Arial" panose="020B0604020202020204" pitchFamily="34" charset="0"/>
              </a:rPr>
              <a:t>Encouraging employees or staff members to voice concerns about safety without fear. </a:t>
            </a:r>
          </a:p>
          <a:p>
            <a:pPr marL="0" indent="0">
              <a:buNone/>
            </a:pPr>
            <a:r>
              <a:rPr lang="en-US" sz="1900" dirty="0">
                <a:latin typeface="Arial" panose="020B0604020202020204" pitchFamily="34" charset="0"/>
                <a:cs typeface="Arial" panose="020B0604020202020204" pitchFamily="34" charset="0"/>
              </a:rPr>
              <a:t>Early escalation is supported by effective implementation (</a:t>
            </a:r>
            <a:r>
              <a:rPr lang="en-US" sz="1900" i="1" dirty="0">
                <a:latin typeface="Arial" panose="020B0604020202020204" pitchFamily="34" charset="0"/>
                <a:cs typeface="Arial" panose="020B0604020202020204" pitchFamily="34" charset="0"/>
              </a:rPr>
              <a:t>Queen Mary University, 2024). </a:t>
            </a:r>
            <a:endParaRPr lang="en-US" sz="1900" dirty="0">
              <a:latin typeface="Arial" panose="020B0604020202020204" pitchFamily="34" charset="0"/>
              <a:cs typeface="Arial" panose="020B0604020202020204" pitchFamily="34" charset="0"/>
            </a:endParaRPr>
          </a:p>
        </p:txBody>
      </p:sp>
      <p:pic>
        <p:nvPicPr>
          <p:cNvPr id="4" name="Picture 3" descr="Countess of Chester Hospital pedestrian entrance.">
            <a:extLst>
              <a:ext uri="{FF2B5EF4-FFF2-40B4-BE49-F238E27FC236}">
                <a16:creationId xmlns:a16="http://schemas.microsoft.com/office/drawing/2014/main" id="{0A24800B-F84C-3DAE-87E4-7686E2EE5AE8}"/>
              </a:ext>
            </a:extLst>
          </p:cNvPr>
          <p:cNvPicPr>
            <a:picLocks noChangeAspect="1"/>
          </p:cNvPicPr>
          <p:nvPr/>
        </p:nvPicPr>
        <p:blipFill>
          <a:blip r:embed="rId2"/>
          <a:srcRect l="37173" r="23241"/>
          <a:stretch>
            <a:fillRect/>
          </a:stretch>
        </p:blipFill>
        <p:spPr>
          <a:xfrm>
            <a:off x="8109502" y="10"/>
            <a:ext cx="4082498" cy="6857990"/>
          </a:xfrm>
          <a:prstGeom prst="rect">
            <a:avLst/>
          </a:prstGeom>
        </p:spPr>
      </p:pic>
    </p:spTree>
    <p:extLst>
      <p:ext uri="{BB962C8B-B14F-4D97-AF65-F5344CB8AC3E}">
        <p14:creationId xmlns:p14="http://schemas.microsoft.com/office/powerpoint/2010/main" val="2800619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7B6EA-BCC1-B5DC-7EB0-7C2F236ED48F}"/>
              </a:ext>
            </a:extLst>
          </p:cNvPr>
          <p:cNvSpPr>
            <a:spLocks noGrp="1"/>
          </p:cNvSpPr>
          <p:nvPr>
            <p:ph type="title"/>
          </p:nvPr>
        </p:nvSpPr>
        <p:spPr>
          <a:xfrm>
            <a:off x="466722" y="586855"/>
            <a:ext cx="3201366" cy="3387497"/>
          </a:xfrm>
        </p:spPr>
        <p:txBody>
          <a:bodyPr anchor="b">
            <a:normAutofit/>
          </a:bodyPr>
          <a:lstStyle/>
          <a:p>
            <a:pPr algn="r"/>
            <a:r>
              <a:rPr lang="en-US" sz="3700" b="1">
                <a:solidFill>
                  <a:srgbClr val="FFFFFF"/>
                </a:solidFill>
                <a:latin typeface="Arial" panose="020B0604020202020204" pitchFamily="34" charset="0"/>
                <a:cs typeface="Arial" panose="020B0604020202020204" pitchFamily="34" charset="0"/>
              </a:rPr>
              <a:t>Policy Issues Contributing to the Root Causes. </a:t>
            </a:r>
            <a:endParaRPr lang="en-US" sz="37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196644-4C38-3114-AC68-92CA0CA41FFE}"/>
              </a:ext>
            </a:extLst>
          </p:cNvPr>
          <p:cNvSpPr>
            <a:spLocks noGrp="1"/>
          </p:cNvSpPr>
          <p:nvPr>
            <p:ph idx="1"/>
          </p:nvPr>
        </p:nvSpPr>
        <p:spPr>
          <a:xfrm>
            <a:off x="4581727" y="649480"/>
            <a:ext cx="3025303" cy="5546047"/>
          </a:xfrm>
        </p:spPr>
        <p:txBody>
          <a:bodyPr anchor="ctr">
            <a:normAutofit/>
          </a:bodyPr>
          <a:lstStyle/>
          <a:p>
            <a:r>
              <a:rPr lang="en-US" sz="2000" b="1" dirty="0">
                <a:latin typeface="Arial" panose="020B0604020202020204" pitchFamily="34" charset="0"/>
                <a:cs typeface="Arial" panose="020B0604020202020204" pitchFamily="34" charset="0"/>
              </a:rPr>
              <a:t>Candour of Duty </a:t>
            </a:r>
            <a:endParaRPr lang="en-US" sz="2000" b="1">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Encouraging transparency and openness when patient harm happens. </a:t>
            </a:r>
            <a:endParaRPr lang="en-US" sz="200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Increasing patient and family trust </a:t>
            </a:r>
            <a:r>
              <a:rPr lang="en-US" sz="2000" i="1" dirty="0">
                <a:latin typeface="Arial" panose="020B0604020202020204" pitchFamily="34" charset="0"/>
                <a:cs typeface="Arial" panose="020B0604020202020204" pitchFamily="34" charset="0"/>
              </a:rPr>
              <a:t>(BBC News, UK 2024). </a:t>
            </a:r>
            <a:endParaRPr lang="en-US" sz="200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Strategy for patient safety </a:t>
            </a:r>
            <a:endParaRPr lang="en-US" sz="2000" b="1">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Promotes incident-based learning. </a:t>
            </a:r>
            <a:endParaRPr lang="en-US" sz="200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Encouraging report, research, and ongoing development (ITV News, 2024). </a:t>
            </a:r>
            <a:endParaRPr lang="en-US" sz="20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90BF179-884D-4C61-9536-CFB6AC8392E5}"/>
              </a:ext>
            </a:extLst>
          </p:cNvPr>
          <p:cNvPicPr>
            <a:picLocks noChangeAspect="1"/>
          </p:cNvPicPr>
          <p:nvPr/>
        </p:nvPicPr>
        <p:blipFill>
          <a:blip r:embed="rId2"/>
          <a:srcRect l="56467" r="10048"/>
          <a:stretch>
            <a:fillRect/>
          </a:stretch>
        </p:blipFill>
        <p:spPr>
          <a:xfrm>
            <a:off x="8109502" y="10"/>
            <a:ext cx="4082498" cy="5320135"/>
          </a:xfrm>
          <a:prstGeom prst="rect">
            <a:avLst/>
          </a:prstGeom>
        </p:spPr>
      </p:pic>
      <p:sp>
        <p:nvSpPr>
          <p:cNvPr id="5" name="TextBox 4">
            <a:extLst>
              <a:ext uri="{FF2B5EF4-FFF2-40B4-BE49-F238E27FC236}">
                <a16:creationId xmlns:a16="http://schemas.microsoft.com/office/drawing/2014/main" id="{D781CDB2-7E6B-0B2E-1B31-4E3A6268808C}"/>
              </a:ext>
            </a:extLst>
          </p:cNvPr>
          <p:cNvSpPr txBox="1"/>
          <p:nvPr/>
        </p:nvSpPr>
        <p:spPr>
          <a:xfrm>
            <a:off x="8478982" y="5320145"/>
            <a:ext cx="3781672" cy="1200329"/>
          </a:xfrm>
          <a:prstGeom prst="rect">
            <a:avLst/>
          </a:prstGeom>
          <a:noFill/>
        </p:spPr>
        <p:txBody>
          <a:bodyPr wrap="square" rtlCol="0">
            <a:spAutoFit/>
          </a:bodyPr>
          <a:lstStyle/>
          <a:p>
            <a:r>
              <a:rPr lang="en-US" i="1" dirty="0"/>
              <a:t>Duty of Candour in the NHS is not working and needs replacing with stronger powers, inquiry told. </a:t>
            </a:r>
          </a:p>
          <a:p>
            <a:r>
              <a:rPr lang="en-US" i="1" dirty="0"/>
              <a:t>Credit: Cheshire Police. </a:t>
            </a:r>
          </a:p>
        </p:txBody>
      </p:sp>
    </p:spTree>
    <p:extLst>
      <p:ext uri="{BB962C8B-B14F-4D97-AF65-F5344CB8AC3E}">
        <p14:creationId xmlns:p14="http://schemas.microsoft.com/office/powerpoint/2010/main" val="200437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3B820-1DA6-BDF3-C166-7C6899CE24D0}"/>
              </a:ext>
            </a:extLst>
          </p:cNvPr>
          <p:cNvSpPr>
            <a:spLocks noGrp="1"/>
          </p:cNvSpPr>
          <p:nvPr>
            <p:ph type="title"/>
          </p:nvPr>
        </p:nvSpPr>
        <p:spPr>
          <a:xfrm>
            <a:off x="8079978" y="741391"/>
            <a:ext cx="3369234" cy="1616203"/>
          </a:xfrm>
        </p:spPr>
        <p:txBody>
          <a:bodyPr anchor="b">
            <a:normAutofit/>
          </a:bodyPr>
          <a:lstStyle/>
          <a:p>
            <a:r>
              <a:rPr lang="en-US" sz="3200" b="1">
                <a:latin typeface="Arial" panose="020B0604020202020204" pitchFamily="34" charset="0"/>
                <a:cs typeface="Arial" panose="020B0604020202020204" pitchFamily="34" charset="0"/>
              </a:rPr>
              <a:t>Systems Theory in Healthcare. </a:t>
            </a:r>
          </a:p>
        </p:txBody>
      </p:sp>
      <p:pic>
        <p:nvPicPr>
          <p:cNvPr id="4" name="Picture 3">
            <a:extLst>
              <a:ext uri="{FF2B5EF4-FFF2-40B4-BE49-F238E27FC236}">
                <a16:creationId xmlns:a16="http://schemas.microsoft.com/office/drawing/2014/main" id="{90AB82B1-A8D3-2FA3-0449-A15C97C9FCD6}"/>
              </a:ext>
            </a:extLst>
          </p:cNvPr>
          <p:cNvPicPr>
            <a:picLocks noChangeAspect="1"/>
          </p:cNvPicPr>
          <p:nvPr/>
        </p:nvPicPr>
        <p:blipFill>
          <a:blip r:embed="rId2"/>
          <a:srcRect l="29443" r="13443"/>
          <a:stretch>
            <a:fillRect/>
          </a:stretch>
        </p:blipFill>
        <p:spPr>
          <a:xfrm>
            <a:off x="20" y="10"/>
            <a:ext cx="7390243" cy="6857990"/>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389DFF7C-0030-6E22-7EEB-DBB1F141D43B}"/>
              </a:ext>
            </a:extLst>
          </p:cNvPr>
          <p:cNvSpPr>
            <a:spLocks noGrp="1"/>
          </p:cNvSpPr>
          <p:nvPr>
            <p:ph idx="1"/>
          </p:nvPr>
        </p:nvSpPr>
        <p:spPr>
          <a:xfrm>
            <a:off x="8079978" y="2533476"/>
            <a:ext cx="3369234" cy="3447832"/>
          </a:xfrm>
        </p:spPr>
        <p:txBody>
          <a:bodyPr anchor="t">
            <a:normAutofit/>
          </a:bodyPr>
          <a:lstStyle/>
          <a:p>
            <a:r>
              <a:rPr lang="en-US" sz="2000" dirty="0"/>
              <a:t>System theory in healthcare refers to the application of systems thinking to health services, viewing people, environments, and technologies as interconnected aspects whose interactions results in outcomes such as population health, patient safety, and quality of care.  (</a:t>
            </a:r>
            <a:r>
              <a:rPr lang="en-US" sz="2000" i="1" dirty="0"/>
              <a:t>NIH, 2024). </a:t>
            </a:r>
            <a:endParaRPr lang="en-US" sz="2000" dirty="0"/>
          </a:p>
        </p:txBody>
      </p:sp>
    </p:spTree>
    <p:extLst>
      <p:ext uri="{BB962C8B-B14F-4D97-AF65-F5344CB8AC3E}">
        <p14:creationId xmlns:p14="http://schemas.microsoft.com/office/powerpoint/2010/main" val="4039192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32EF5-C63D-FDB7-4FA4-ADDCF66E819A}"/>
              </a:ext>
            </a:extLst>
          </p:cNvPr>
          <p:cNvSpPr>
            <a:spLocks noGrp="1"/>
          </p:cNvSpPr>
          <p:nvPr>
            <p:ph type="title"/>
          </p:nvPr>
        </p:nvSpPr>
        <p:spPr>
          <a:xfrm>
            <a:off x="6094105" y="802955"/>
            <a:ext cx="4977976" cy="1454051"/>
          </a:xfrm>
        </p:spPr>
        <p:txBody>
          <a:bodyPr>
            <a:normAutofit/>
          </a:bodyPr>
          <a:lstStyle/>
          <a:p>
            <a:r>
              <a:rPr lang="en-US" sz="3600" b="1" dirty="0">
                <a:latin typeface="Arial" panose="020B0604020202020204" pitchFamily="34" charset="0"/>
                <a:cs typeface="Arial" panose="020B0604020202020204" pitchFamily="34" charset="0"/>
              </a:rPr>
              <a:t>Systems theory in Healthcare. </a:t>
            </a:r>
          </a:p>
        </p:txBody>
      </p:sp>
      <p:pic>
        <p:nvPicPr>
          <p:cNvPr id="7" name="Graphic 6" descr="Doctor">
            <a:extLst>
              <a:ext uri="{FF2B5EF4-FFF2-40B4-BE49-F238E27FC236}">
                <a16:creationId xmlns:a16="http://schemas.microsoft.com/office/drawing/2014/main" id="{89E044F0-A5E0-666C-B638-A359D313F1D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FE5F5C82-8E9B-4D98-92E2-0779C2942292}"/>
              </a:ext>
            </a:extLst>
          </p:cNvPr>
          <p:cNvSpPr>
            <a:spLocks noGrp="1"/>
          </p:cNvSpPr>
          <p:nvPr>
            <p:ph idx="1"/>
          </p:nvPr>
        </p:nvSpPr>
        <p:spPr>
          <a:xfrm>
            <a:off x="6090574" y="2421682"/>
            <a:ext cx="4977578" cy="3639289"/>
          </a:xfrm>
        </p:spPr>
        <p:txBody>
          <a:bodyPr anchor="ctr">
            <a:normAutofit/>
          </a:bodyPr>
          <a:lstStyle/>
          <a:p>
            <a:r>
              <a:rPr lang="en-US" sz="1800" dirty="0">
                <a:latin typeface="Arial" panose="020B0604020202020204" pitchFamily="34" charset="0"/>
                <a:cs typeface="Arial" panose="020B0604020202020204" pitchFamily="34" charset="0"/>
              </a:rPr>
              <a:t>People, procedures, technology, organizations, and regulations all constantly interact in the complex, adaptable system that is healthcare (</a:t>
            </a:r>
            <a:r>
              <a:rPr lang="en-US" sz="1800" i="1" dirty="0">
                <a:latin typeface="Arial" panose="020B0604020202020204" pitchFamily="34" charset="0"/>
                <a:cs typeface="Arial" panose="020B0604020202020204" pitchFamily="34" charset="0"/>
              </a:rPr>
              <a:t>NIH, 2018). </a:t>
            </a:r>
          </a:p>
          <a:p>
            <a:r>
              <a:rPr lang="en-US" sz="1800" dirty="0">
                <a:latin typeface="Arial" panose="020B0604020202020204" pitchFamily="34" charset="0"/>
                <a:cs typeface="Arial" panose="020B0604020202020204" pitchFamily="34" charset="0"/>
              </a:rPr>
              <a:t>The main point is that a healthcare failure is rarely the result of a single issue. </a:t>
            </a:r>
          </a:p>
          <a:p>
            <a:r>
              <a:rPr lang="en-US" sz="1800" b="1" dirty="0">
                <a:latin typeface="Arial" panose="020B0604020202020204" pitchFamily="34" charset="0"/>
                <a:cs typeface="Arial" panose="020B0604020202020204" pitchFamily="34" charset="0"/>
              </a:rPr>
              <a:t>Application</a:t>
            </a:r>
          </a:p>
          <a:p>
            <a:r>
              <a:rPr lang="en-US" sz="1800" dirty="0">
                <a:latin typeface="Arial" panose="020B0604020202020204" pitchFamily="34" charset="0"/>
                <a:cs typeface="Arial" panose="020B0604020202020204" pitchFamily="34" charset="0"/>
              </a:rPr>
              <a:t>Examining clinical events in the context of the larger organization is necessary. </a:t>
            </a:r>
          </a:p>
          <a:p>
            <a:r>
              <a:rPr lang="en-US" sz="1800" dirty="0">
                <a:latin typeface="Arial" panose="020B0604020202020204" pitchFamily="34" charset="0"/>
                <a:cs typeface="Arial" panose="020B0604020202020204" pitchFamily="34" charset="0"/>
              </a:rPr>
              <a:t>Effective leadership, learning methods, and communication are essential to safety (</a:t>
            </a:r>
            <a:r>
              <a:rPr lang="en-US" sz="1800" i="1" dirty="0">
                <a:latin typeface="Arial" panose="020B0604020202020204" pitchFamily="34" charset="0"/>
                <a:cs typeface="Arial" panose="020B0604020202020204" pitchFamily="34" charset="0"/>
              </a:rPr>
              <a:t>PubMed, 2025). </a:t>
            </a:r>
            <a:endParaRPr lang="en-US" sz="1800" dirty="0">
              <a:latin typeface="Arial" panose="020B0604020202020204" pitchFamily="34" charset="0"/>
              <a:cs typeface="Arial" panose="020B0604020202020204" pitchFamily="34" charset="0"/>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04736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662F6-BCD7-7C7C-1302-D10E3B911D6D}"/>
              </a:ext>
            </a:extLst>
          </p:cNvPr>
          <p:cNvSpPr>
            <a:spLocks noGrp="1"/>
          </p:cNvSpPr>
          <p:nvPr>
            <p:ph type="title"/>
          </p:nvPr>
        </p:nvSpPr>
        <p:spPr>
          <a:xfrm>
            <a:off x="5596501" y="489508"/>
            <a:ext cx="5754896" cy="1667569"/>
          </a:xfrm>
        </p:spPr>
        <p:txBody>
          <a:bodyPr anchor="b">
            <a:normAutofit/>
          </a:bodyPr>
          <a:lstStyle/>
          <a:p>
            <a:r>
              <a:rPr lang="en-US" sz="4000" b="1">
                <a:latin typeface="Arial" panose="020B0604020202020204" pitchFamily="34" charset="0"/>
                <a:cs typeface="Arial" panose="020B0604020202020204" pitchFamily="34" charset="0"/>
              </a:rPr>
              <a:t>Impact on Healthcare Service Delivery </a:t>
            </a:r>
          </a:p>
        </p:txBody>
      </p:sp>
      <p:pic>
        <p:nvPicPr>
          <p:cNvPr id="4" name="Picture 3" descr="Raising concerns: How the Letby case highlights urgent need for culture  change">
            <a:extLst>
              <a:ext uri="{FF2B5EF4-FFF2-40B4-BE49-F238E27FC236}">
                <a16:creationId xmlns:a16="http://schemas.microsoft.com/office/drawing/2014/main" id="{4630ABC7-3C21-8D06-1A9B-2D8FB6D01A5D}"/>
              </a:ext>
            </a:extLst>
          </p:cNvPr>
          <p:cNvPicPr>
            <a:picLocks noChangeAspect="1"/>
          </p:cNvPicPr>
          <p:nvPr/>
        </p:nvPicPr>
        <p:blipFill>
          <a:blip r:embed="rId2"/>
          <a:srcRect l="16811" r="-1" b="-1"/>
          <a:stretch>
            <a:fillRect/>
          </a:stretch>
        </p:blipFill>
        <p:spPr>
          <a:xfrm>
            <a:off x="1068130" y="1838613"/>
            <a:ext cx="3876165" cy="3424763"/>
          </a:xfrm>
          <a:prstGeom prst="rect">
            <a:avLst/>
          </a:prstGeom>
        </p:spPr>
      </p:pic>
      <p:sp>
        <p:nvSpPr>
          <p:cNvPr id="3" name="Content Placeholder 2">
            <a:extLst>
              <a:ext uri="{FF2B5EF4-FFF2-40B4-BE49-F238E27FC236}">
                <a16:creationId xmlns:a16="http://schemas.microsoft.com/office/drawing/2014/main" id="{C49116C2-067A-1CA5-AD34-9D5C3FA86747}"/>
              </a:ext>
            </a:extLst>
          </p:cNvPr>
          <p:cNvSpPr>
            <a:spLocks noGrp="1"/>
          </p:cNvSpPr>
          <p:nvPr>
            <p:ph idx="1"/>
          </p:nvPr>
        </p:nvSpPr>
        <p:spPr>
          <a:xfrm>
            <a:off x="5596502" y="2405894"/>
            <a:ext cx="5754896" cy="3197464"/>
          </a:xfrm>
        </p:spPr>
        <p:txBody>
          <a:bodyPr anchor="t">
            <a:normAutofit/>
          </a:bodyPr>
          <a:lstStyle/>
          <a:p>
            <a:r>
              <a:rPr lang="en-US" sz="1400" b="1">
                <a:latin typeface="Arial" panose="020B0604020202020204" pitchFamily="34" charset="0"/>
                <a:cs typeface="Arial" panose="020B0604020202020204" pitchFamily="34" charset="0"/>
              </a:rPr>
              <a:t>Quality </a:t>
            </a:r>
          </a:p>
          <a:p>
            <a:pPr marL="0" indent="0">
              <a:buNone/>
            </a:pPr>
            <a:r>
              <a:rPr lang="en-US" sz="1400">
                <a:latin typeface="Arial" panose="020B0604020202020204" pitchFamily="34" charset="0"/>
                <a:cs typeface="Arial" panose="020B0604020202020204" pitchFamily="34" charset="0"/>
              </a:rPr>
              <a:t>Low trust in safety mechanisms </a:t>
            </a:r>
            <a:r>
              <a:rPr lang="en-US" sz="1400" i="1">
                <a:latin typeface="Arial" panose="020B0604020202020204" pitchFamily="34" charset="0"/>
                <a:cs typeface="Arial" panose="020B0604020202020204" pitchFamily="34" charset="0"/>
              </a:rPr>
              <a:t>(GOV.UK, 2023). </a:t>
            </a:r>
          </a:p>
          <a:p>
            <a:pPr marL="0" indent="0">
              <a:buNone/>
            </a:pPr>
            <a:r>
              <a:rPr lang="en-US" sz="1400">
                <a:latin typeface="Arial" panose="020B0604020202020204" pitchFamily="34" charset="0"/>
                <a:cs typeface="Arial" panose="020B0604020202020204" pitchFamily="34" charset="0"/>
              </a:rPr>
              <a:t>Potential delays in identifying dangers necessitate improved clinical governance. (</a:t>
            </a:r>
            <a:r>
              <a:rPr lang="en-US" sz="1400" i="1">
                <a:latin typeface="Arial" panose="020B0604020202020204" pitchFamily="34" charset="0"/>
                <a:cs typeface="Arial" panose="020B0604020202020204" pitchFamily="34" charset="0"/>
              </a:rPr>
              <a:t>GOV. UK, 2023). </a:t>
            </a:r>
            <a:endParaRPr lang="en-US" sz="1400">
              <a:latin typeface="Arial" panose="020B0604020202020204" pitchFamily="34" charset="0"/>
              <a:cs typeface="Arial" panose="020B0604020202020204" pitchFamily="34" charset="0"/>
            </a:endParaRPr>
          </a:p>
          <a:p>
            <a:r>
              <a:rPr lang="en-US" sz="1400" b="1">
                <a:latin typeface="Arial" panose="020B0604020202020204" pitchFamily="34" charset="0"/>
                <a:cs typeface="Arial" panose="020B0604020202020204" pitchFamily="34" charset="0"/>
              </a:rPr>
              <a:t>Efficiency </a:t>
            </a:r>
          </a:p>
          <a:p>
            <a:pPr marL="0" indent="0">
              <a:buNone/>
            </a:pPr>
            <a:r>
              <a:rPr lang="en-US" sz="1400">
                <a:latin typeface="Arial" panose="020B0604020202020204" pitchFamily="34" charset="0"/>
                <a:cs typeface="Arial" panose="020B0604020202020204" pitchFamily="34" charset="0"/>
              </a:rPr>
              <a:t>More reviews and resources needs and the need for better reporting systems (</a:t>
            </a:r>
            <a:r>
              <a:rPr lang="en-US" sz="1400" i="1">
                <a:latin typeface="Arial" panose="020B0604020202020204" pitchFamily="34" charset="0"/>
                <a:cs typeface="Arial" panose="020B0604020202020204" pitchFamily="34" charset="0"/>
              </a:rPr>
              <a:t>GOV.UK, 2022). </a:t>
            </a:r>
            <a:endParaRPr lang="en-US" sz="1400">
              <a:latin typeface="Arial" panose="020B0604020202020204" pitchFamily="34" charset="0"/>
              <a:cs typeface="Arial" panose="020B0604020202020204" pitchFamily="34" charset="0"/>
            </a:endParaRPr>
          </a:p>
          <a:p>
            <a:r>
              <a:rPr lang="en-US" sz="1400" b="1">
                <a:latin typeface="Arial" panose="020B0604020202020204" pitchFamily="34" charset="0"/>
                <a:cs typeface="Arial" panose="020B0604020202020204" pitchFamily="34" charset="0"/>
              </a:rPr>
              <a:t>Equity </a:t>
            </a:r>
          </a:p>
          <a:p>
            <a:pPr marL="0" indent="0">
              <a:buNone/>
            </a:pPr>
            <a:r>
              <a:rPr lang="en-US" sz="1400">
                <a:latin typeface="Arial" panose="020B0604020202020204" pitchFamily="34" charset="0"/>
                <a:cs typeface="Arial" panose="020B0604020202020204" pitchFamily="34" charset="0"/>
              </a:rPr>
              <a:t>Every patient should receive consistent, safe care (</a:t>
            </a:r>
            <a:r>
              <a:rPr lang="en-US" sz="1400" i="1">
                <a:latin typeface="Arial" panose="020B0604020202020204" pitchFamily="34" charset="0"/>
                <a:cs typeface="Arial" panose="020B0604020202020204" pitchFamily="34" charset="0"/>
              </a:rPr>
              <a:t>WHO, 2013). </a:t>
            </a:r>
            <a:endParaRPr lang="en-US" sz="1400">
              <a:latin typeface="Arial" panose="020B0604020202020204" pitchFamily="34" charset="0"/>
              <a:cs typeface="Arial" panose="020B0604020202020204" pitchFamily="34" charset="0"/>
            </a:endParaRPr>
          </a:p>
          <a:p>
            <a:pPr marL="0" indent="0">
              <a:buNone/>
            </a:pPr>
            <a:r>
              <a:rPr lang="en-US" sz="1400">
                <a:latin typeface="Arial" panose="020B0604020202020204" pitchFamily="34" charset="0"/>
                <a:cs typeface="Arial" panose="020B0604020202020204" pitchFamily="34" charset="0"/>
              </a:rPr>
              <a:t>Vulnerable patients, such as premature infants, require strong safety protection (</a:t>
            </a:r>
            <a:r>
              <a:rPr lang="en-US" sz="1400" i="1">
                <a:latin typeface="Arial" panose="020B0604020202020204" pitchFamily="34" charset="0"/>
                <a:cs typeface="Arial" panose="020B0604020202020204" pitchFamily="34" charset="0"/>
              </a:rPr>
              <a:t>WHO, 2013). </a:t>
            </a:r>
            <a:endParaRPr lang="en-US" sz="1400">
              <a:latin typeface="Arial" panose="020B0604020202020204" pitchFamily="34" charset="0"/>
              <a:cs typeface="Arial" panose="020B0604020202020204" pitchFamily="34" charset="0"/>
            </a:endParaRPr>
          </a:p>
          <a:p>
            <a:endParaRPr lang="en-US" sz="1400" b="1">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970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BE4AA-847B-E8E2-BD74-A237B59CFAA4}"/>
              </a:ext>
            </a:extLst>
          </p:cNvPr>
          <p:cNvSpPr>
            <a:spLocks noGrp="1"/>
          </p:cNvSpPr>
          <p:nvPr>
            <p:ph type="title"/>
          </p:nvPr>
        </p:nvSpPr>
        <p:spPr>
          <a:xfrm>
            <a:off x="5596501" y="501594"/>
            <a:ext cx="5754896" cy="1655483"/>
          </a:xfrm>
        </p:spPr>
        <p:txBody>
          <a:bodyPr anchor="b">
            <a:normAutofit/>
          </a:bodyPr>
          <a:lstStyle/>
          <a:p>
            <a:r>
              <a:rPr lang="en-US" sz="3700" b="1">
                <a:latin typeface="Arial" panose="020B0604020202020204" pitchFamily="34" charset="0"/>
                <a:cs typeface="Arial" panose="020B0604020202020204" pitchFamily="34" charset="0"/>
              </a:rPr>
              <a:t>Lessons for Healthcare Improvement </a:t>
            </a:r>
          </a:p>
        </p:txBody>
      </p:sp>
      <p:pic>
        <p:nvPicPr>
          <p:cNvPr id="4" name="Picture 3" descr="Learning lessons from the Letby case - Healthwatch England | Healthwatch  Stokeontrent">
            <a:extLst>
              <a:ext uri="{FF2B5EF4-FFF2-40B4-BE49-F238E27FC236}">
                <a16:creationId xmlns:a16="http://schemas.microsoft.com/office/drawing/2014/main" id="{C2E99632-39B7-A0BC-B5BC-548B7971199E}"/>
              </a:ext>
            </a:extLst>
          </p:cNvPr>
          <p:cNvPicPr>
            <a:picLocks noChangeAspect="1"/>
          </p:cNvPicPr>
          <p:nvPr/>
        </p:nvPicPr>
        <p:blipFill>
          <a:blip r:embed="rId2"/>
          <a:srcRect l="23217" r="17218" b="2"/>
          <a:stretch>
            <a:fillRect/>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41C427BB-06F7-40C5-8F4F-8915CF7B62F8}"/>
              </a:ext>
            </a:extLst>
          </p:cNvPr>
          <p:cNvSpPr>
            <a:spLocks noGrp="1"/>
          </p:cNvSpPr>
          <p:nvPr>
            <p:ph idx="1"/>
          </p:nvPr>
        </p:nvSpPr>
        <p:spPr>
          <a:xfrm>
            <a:off x="5596502" y="2405894"/>
            <a:ext cx="5754896" cy="3014765"/>
          </a:xfrm>
        </p:spPr>
        <p:txBody>
          <a:bodyPr anchor="t">
            <a:normAutofit/>
          </a:bodyPr>
          <a:lstStyle/>
          <a:p>
            <a:pPr marL="0" indent="0">
              <a:buNone/>
            </a:pPr>
            <a:r>
              <a:rPr lang="en-US" sz="1700" b="1">
                <a:latin typeface="Arial" panose="020B0604020202020204" pitchFamily="34" charset="0"/>
                <a:cs typeface="Arial" panose="020B0604020202020204" pitchFamily="34" charset="0"/>
              </a:rPr>
              <a:t>Recommendations </a:t>
            </a:r>
          </a:p>
          <a:p>
            <a:r>
              <a:rPr lang="en-US" sz="1700">
                <a:latin typeface="Arial" panose="020B0604020202020204" pitchFamily="34" charset="0"/>
                <a:cs typeface="Arial" panose="020B0604020202020204" pitchFamily="34" charset="0"/>
              </a:rPr>
              <a:t>enhancing safety culture, promoting transparent reporting, and lowering blame anxiety. </a:t>
            </a:r>
          </a:p>
          <a:p>
            <a:r>
              <a:rPr lang="en-US" sz="1700">
                <a:latin typeface="Arial" panose="020B0604020202020204" pitchFamily="34" charset="0"/>
                <a:cs typeface="Arial" panose="020B0604020202020204" pitchFamily="34" charset="0"/>
              </a:rPr>
              <a:t>Strengthening escalation channels, enhancing governance, and routinely reviewing clinical patterns. </a:t>
            </a:r>
          </a:p>
          <a:p>
            <a:r>
              <a:rPr lang="en-US" sz="1700">
                <a:latin typeface="Arial" panose="020B0604020202020204" pitchFamily="34" charset="0"/>
                <a:cs typeface="Arial" panose="020B0604020202020204" pitchFamily="34" charset="0"/>
              </a:rPr>
              <a:t>Assisting employees with leadership development and communication enhancements </a:t>
            </a:r>
          </a:p>
          <a:p>
            <a:r>
              <a:rPr lang="en-US" sz="1700">
                <a:latin typeface="Arial" panose="020B0604020202020204" pitchFamily="34" charset="0"/>
                <a:cs typeface="Arial" panose="020B0604020202020204" pitchFamily="34" charset="0"/>
              </a:rPr>
              <a:t>Incidents are used by learning systems to enhance care in the future. (</a:t>
            </a:r>
            <a:r>
              <a:rPr lang="en-US" sz="1700" i="1">
                <a:latin typeface="Arial" panose="020B0604020202020204" pitchFamily="34" charset="0"/>
                <a:cs typeface="Arial" panose="020B0604020202020204" pitchFamily="34" charset="0"/>
              </a:rPr>
              <a:t>NIH, 2018). </a:t>
            </a:r>
            <a:endParaRPr lang="en-US" sz="1700">
              <a:latin typeface="Arial" panose="020B0604020202020204" pitchFamily="34" charset="0"/>
              <a:cs typeface="Arial" panose="020B0604020202020204" pitchFamily="34" charset="0"/>
            </a:endParaRPr>
          </a:p>
        </p:txBody>
      </p:sp>
      <p:sp>
        <p:nvSpPr>
          <p:cNvPr id="31" name="Rectangle 3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4965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pills stacked to make a bar graph">
            <a:extLst>
              <a:ext uri="{FF2B5EF4-FFF2-40B4-BE49-F238E27FC236}">
                <a16:creationId xmlns:a16="http://schemas.microsoft.com/office/drawing/2014/main" id="{695619E6-A687-3F62-9F0A-58A5AB2AC81B}"/>
              </a:ext>
            </a:extLst>
          </p:cNvPr>
          <p:cNvPicPr>
            <a:picLocks noChangeAspect="1"/>
          </p:cNvPicPr>
          <p:nvPr/>
        </p:nvPicPr>
        <p:blipFill>
          <a:blip r:embed="rId2"/>
          <a:srcRect l="3064" r="-1" b="-1"/>
          <a:stretch>
            <a:fillRect/>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C0201B-047F-C931-4C7F-97E113A5AE96}"/>
              </a:ext>
            </a:extLst>
          </p:cNvPr>
          <p:cNvSpPr>
            <a:spLocks noGrp="1"/>
          </p:cNvSpPr>
          <p:nvPr>
            <p:ph type="title"/>
          </p:nvPr>
        </p:nvSpPr>
        <p:spPr>
          <a:xfrm>
            <a:off x="838200" y="365125"/>
            <a:ext cx="3822189" cy="1899912"/>
          </a:xfrm>
        </p:spPr>
        <p:txBody>
          <a:bodyPr>
            <a:normAutofit/>
          </a:bodyPr>
          <a:lstStyle/>
          <a:p>
            <a:r>
              <a:rPr lang="en-US" sz="4000" b="1">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37BDC1AF-4F89-CDE3-0F69-253822B4B02D}"/>
              </a:ext>
            </a:extLst>
          </p:cNvPr>
          <p:cNvSpPr>
            <a:spLocks noGrp="1"/>
          </p:cNvSpPr>
          <p:nvPr>
            <p:ph idx="1"/>
          </p:nvPr>
        </p:nvSpPr>
        <p:spPr>
          <a:xfrm>
            <a:off x="838200" y="2434201"/>
            <a:ext cx="3822189" cy="3742762"/>
          </a:xfrm>
        </p:spPr>
        <p:txBody>
          <a:bodyPr>
            <a:normAutofit/>
          </a:bodyPr>
          <a:lstStyle/>
          <a:p>
            <a:r>
              <a:rPr lang="en-US" sz="1700">
                <a:latin typeface="Arial" panose="020B0604020202020204" pitchFamily="34" charset="0"/>
                <a:cs typeface="Arial" panose="020B0604020202020204" pitchFamily="34" charset="0"/>
              </a:rPr>
              <a:t>The Swiss Cheese Model illustrates the alignment of numerous weaknesses (</a:t>
            </a:r>
            <a:r>
              <a:rPr lang="en-US" sz="1700" i="1">
                <a:latin typeface="Arial" panose="020B0604020202020204" pitchFamily="34" charset="0"/>
                <a:cs typeface="Arial" panose="020B0604020202020204" pitchFamily="34" charset="0"/>
              </a:rPr>
              <a:t>The Decision Lab, 2026). </a:t>
            </a:r>
            <a:endParaRPr lang="en-US" sz="1700">
              <a:latin typeface="Arial" panose="020B0604020202020204" pitchFamily="34" charset="0"/>
              <a:cs typeface="Arial" panose="020B0604020202020204" pitchFamily="34" charset="0"/>
            </a:endParaRPr>
          </a:p>
          <a:p>
            <a:r>
              <a:rPr lang="en-US" sz="1700">
                <a:latin typeface="Arial" panose="020B0604020202020204" pitchFamily="34" charset="0"/>
                <a:cs typeface="Arial" panose="020B0604020202020204" pitchFamily="34" charset="0"/>
              </a:rPr>
              <a:t>Strong governance, communication, and a safety culture are crucial for high-quality treatment (</a:t>
            </a:r>
            <a:r>
              <a:rPr lang="en-US" sz="1700" i="1">
                <a:latin typeface="Arial" panose="020B0604020202020204" pitchFamily="34" charset="0"/>
                <a:cs typeface="Arial" panose="020B0604020202020204" pitchFamily="34" charset="0"/>
              </a:rPr>
              <a:t>NHS England, 2022). </a:t>
            </a:r>
            <a:endParaRPr lang="en-US" sz="1700">
              <a:latin typeface="Arial" panose="020B0604020202020204" pitchFamily="34" charset="0"/>
              <a:cs typeface="Arial" panose="020B0604020202020204" pitchFamily="34" charset="0"/>
            </a:endParaRPr>
          </a:p>
          <a:p>
            <a:r>
              <a:rPr lang="en-US" sz="1700">
                <a:latin typeface="Arial" panose="020B0604020202020204" pitchFamily="34" charset="0"/>
                <a:cs typeface="Arial" panose="020B0604020202020204" pitchFamily="34" charset="0"/>
              </a:rPr>
              <a:t>Fishbone analysis reveals organizational elements that contributes to healthcare failures, necessitating system-based solutions rather than concentrating solely on individuals (</a:t>
            </a:r>
            <a:r>
              <a:rPr lang="en-US" sz="1700" i="1">
                <a:latin typeface="Arial" panose="020B0604020202020204" pitchFamily="34" charset="0"/>
                <a:cs typeface="Arial" panose="020B0604020202020204" pitchFamily="34" charset="0"/>
              </a:rPr>
              <a:t>ASQ, 2026). </a:t>
            </a:r>
            <a:endParaRPr lang="en-US" sz="17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14434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2177F-0A05-45FA-43AE-798CB94910D5}"/>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E52CC1F8-A99E-8970-F2BE-FFEAA9CC2A8A}"/>
              </a:ext>
            </a:extLst>
          </p:cNvPr>
          <p:cNvSpPr>
            <a:spLocks noGrp="1"/>
          </p:cNvSpPr>
          <p:nvPr>
            <p:ph idx="1"/>
          </p:nvPr>
        </p:nvSpPr>
        <p:spPr>
          <a:xfrm>
            <a:off x="4810259" y="649480"/>
            <a:ext cx="6555347" cy="5546047"/>
          </a:xfrm>
        </p:spPr>
        <p:txBody>
          <a:bodyPr anchor="ctr">
            <a:normAutofit/>
          </a:bodyPr>
          <a:lstStyle/>
          <a:p>
            <a:r>
              <a:rPr lang="en-US" sz="1100" dirty="0">
                <a:latin typeface="Arial" panose="020B0604020202020204" pitchFamily="34" charset="0"/>
                <a:cs typeface="Arial" panose="020B0604020202020204" pitchFamily="34" charset="0"/>
              </a:rPr>
              <a:t>BBC News UK, 2024  N</a:t>
            </a:r>
            <a:r>
              <a:rPr lang="en-US" sz="1100" i="1" dirty="0">
                <a:latin typeface="Arial" panose="020B0604020202020204" pitchFamily="34" charset="0"/>
                <a:cs typeface="Arial" panose="020B0604020202020204" pitchFamily="34" charset="0"/>
              </a:rPr>
              <a:t>HS duty of </a:t>
            </a:r>
            <a:r>
              <a:rPr lang="en-US" sz="1100" i="1" dirty="0" err="1">
                <a:latin typeface="Arial" panose="020B0604020202020204" pitchFamily="34" charset="0"/>
                <a:cs typeface="Arial" panose="020B0604020202020204" pitchFamily="34" charset="0"/>
              </a:rPr>
              <a:t>candour</a:t>
            </a:r>
            <a:r>
              <a:rPr lang="en-US" sz="1100" i="1" dirty="0">
                <a:latin typeface="Arial" panose="020B0604020202020204" pitchFamily="34" charset="0"/>
                <a:cs typeface="Arial" panose="020B0604020202020204" pitchFamily="34" charset="0"/>
              </a:rPr>
              <a:t> 'not working' - Letby inquiry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2"/>
              </a:rPr>
              <a:t>https://www.bbc.co.uk/</a:t>
            </a:r>
            <a:r>
              <a:rPr lang="en-US" sz="1100" dirty="0">
                <a:latin typeface="Arial" panose="020B0604020202020204" pitchFamily="34" charset="0"/>
                <a:cs typeface="Arial" panose="020B0604020202020204" pitchFamily="34" charset="0"/>
              </a:rPr>
              <a:t> accessed on 18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July 2026. </a:t>
            </a:r>
          </a:p>
          <a:p>
            <a:r>
              <a:rPr lang="en-US" sz="1100" dirty="0">
                <a:latin typeface="Arial" panose="020B0604020202020204" pitchFamily="34" charset="0"/>
                <a:cs typeface="Arial" panose="020B0604020202020204" pitchFamily="34" charset="0"/>
              </a:rPr>
              <a:t>ITV News, 2024 </a:t>
            </a:r>
            <a:r>
              <a:rPr lang="en-US" sz="1100" i="1" dirty="0">
                <a:latin typeface="Arial" panose="020B0604020202020204" pitchFamily="34" charset="0"/>
                <a:cs typeface="Arial" panose="020B0604020202020204" pitchFamily="34" charset="0"/>
              </a:rPr>
              <a:t>Lucy Letby 'continuing to try to control the narrative', say families of victims </a:t>
            </a:r>
            <a:r>
              <a:rPr lang="en-US" sz="1100" dirty="0" err="1">
                <a:latin typeface="Arial" panose="020B0604020202020204" pitchFamily="34" charset="0"/>
                <a:cs typeface="Arial" panose="020B0604020202020204" pitchFamily="34" charset="0"/>
              </a:rPr>
              <a:t>avallable</a:t>
            </a:r>
            <a:r>
              <a:rPr lang="en-US" sz="1100" dirty="0">
                <a:latin typeface="Arial" panose="020B0604020202020204" pitchFamily="34" charset="0"/>
                <a:cs typeface="Arial" panose="020B0604020202020204" pitchFamily="34" charset="0"/>
              </a:rPr>
              <a:t> at: </a:t>
            </a:r>
            <a:r>
              <a:rPr lang="en-US" sz="1100" i="1" dirty="0">
                <a:latin typeface="Arial" panose="020B0604020202020204" pitchFamily="34" charset="0"/>
                <a:cs typeface="Arial" panose="020B0604020202020204" pitchFamily="34" charset="0"/>
              </a:rPr>
              <a:t> </a:t>
            </a:r>
            <a:r>
              <a:rPr lang="en-US" sz="1100" i="1" dirty="0">
                <a:latin typeface="Arial" panose="020B0604020202020204" pitchFamily="34" charset="0"/>
                <a:cs typeface="Arial" panose="020B0604020202020204" pitchFamily="34" charset="0"/>
                <a:hlinkClick r:id="rId3"/>
              </a:rPr>
              <a:t>https://www.itv.com/</a:t>
            </a:r>
            <a:r>
              <a:rPr lang="en-US" sz="1100" i="1"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accessed on 18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July 2026. </a:t>
            </a:r>
          </a:p>
          <a:p>
            <a:r>
              <a:rPr lang="en-US" sz="1100" dirty="0">
                <a:latin typeface="Arial" panose="020B0604020202020204" pitchFamily="34" charset="0"/>
                <a:cs typeface="Arial" panose="020B0604020202020204" pitchFamily="34" charset="0"/>
              </a:rPr>
              <a:t>Medium , 2025 </a:t>
            </a:r>
            <a:r>
              <a:rPr lang="en-US" sz="1100" i="1" dirty="0">
                <a:latin typeface="Arial" panose="020B0604020202020204" pitchFamily="34" charset="0"/>
                <a:cs typeface="Arial" panose="020B0604020202020204" pitchFamily="34" charset="0"/>
              </a:rPr>
              <a:t>When the System Knows — But Still Fails: What the Lucy Letby Case Reveals About Governance.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4"/>
              </a:rPr>
              <a:t>https://medium.com/?source=---top_nav_layout_nav-----------------------------------------</a:t>
            </a:r>
            <a:r>
              <a:rPr lang="en-US" sz="1100" dirty="0">
                <a:latin typeface="Arial" panose="020B0604020202020204" pitchFamily="34" charset="0"/>
                <a:cs typeface="Arial" panose="020B0604020202020204" pitchFamily="34" charset="0"/>
              </a:rPr>
              <a:t> accessed on 18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July 2026. </a:t>
            </a:r>
          </a:p>
          <a:p>
            <a:r>
              <a:rPr lang="en-US" sz="1100" dirty="0">
                <a:latin typeface="Arial" panose="020B0604020202020204" pitchFamily="34" charset="0"/>
                <a:cs typeface="Arial" panose="020B0604020202020204" pitchFamily="34" charset="0"/>
              </a:rPr>
              <a:t>NIH, 2026 </a:t>
            </a:r>
            <a:r>
              <a:rPr lang="en-US" sz="1100" i="1" dirty="0">
                <a:latin typeface="Arial" panose="020B0604020202020204" pitchFamily="34" charset="0"/>
                <a:cs typeface="Arial" panose="020B0604020202020204" pitchFamily="34" charset="0"/>
              </a:rPr>
              <a:t>Medical Error Prevention and Root Cause Analysis.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5"/>
              </a:rPr>
              <a:t>https://www.ncbi.nlm.nih.gov/</a:t>
            </a:r>
            <a:r>
              <a:rPr lang="en-US" sz="1100" dirty="0">
                <a:latin typeface="Arial" panose="020B0604020202020204" pitchFamily="34" charset="0"/>
                <a:cs typeface="Arial" panose="020B0604020202020204" pitchFamily="34" charset="0"/>
              </a:rPr>
              <a:t> accessed on 18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July 2026. </a:t>
            </a:r>
          </a:p>
          <a:p>
            <a:r>
              <a:rPr lang="en-US" sz="1100" dirty="0">
                <a:latin typeface="Arial" panose="020B0604020202020204" pitchFamily="34" charset="0"/>
                <a:cs typeface="Arial" panose="020B0604020202020204" pitchFamily="34" charset="0"/>
              </a:rPr>
              <a:t>PubMed, 2024 </a:t>
            </a:r>
            <a:r>
              <a:rPr lang="en-US" sz="1100" i="1" dirty="0">
                <a:latin typeface="Arial" panose="020B0604020202020204" pitchFamily="34" charset="0"/>
                <a:cs typeface="Arial" panose="020B0604020202020204" pitchFamily="34" charset="0"/>
              </a:rPr>
              <a:t>Understanding the “Swiss Cheese Model” and Its Application to Patient Safety.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5"/>
              </a:rPr>
              <a:t>https://www.ncbi.nlm.nih.gov/</a:t>
            </a:r>
            <a:r>
              <a:rPr lang="en-US" sz="1100" dirty="0">
                <a:latin typeface="Arial" panose="020B0604020202020204" pitchFamily="34" charset="0"/>
                <a:cs typeface="Arial" panose="020B0604020202020204" pitchFamily="34" charset="0"/>
              </a:rPr>
              <a:t> Accessed on 18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July 2026. </a:t>
            </a:r>
          </a:p>
          <a:p>
            <a:r>
              <a:rPr lang="en-US" sz="1100" dirty="0">
                <a:latin typeface="Arial" panose="020B0604020202020204" pitchFamily="34" charset="0"/>
                <a:cs typeface="Arial" panose="020B0604020202020204" pitchFamily="34" charset="0"/>
              </a:rPr>
              <a:t>Scilife , 2026 </a:t>
            </a:r>
            <a:r>
              <a:rPr lang="en-US" sz="1100" i="1" dirty="0">
                <a:latin typeface="Arial" panose="020B0604020202020204" pitchFamily="34" charset="0"/>
                <a:cs typeface="Arial" panose="020B0604020202020204" pitchFamily="34" charset="0"/>
              </a:rPr>
              <a:t>Is human error a root cause? A guide to human error in Root Cause Analysis. </a:t>
            </a:r>
            <a:r>
              <a:rPr lang="en-US" sz="1100" dirty="0">
                <a:latin typeface="Arial" panose="020B0604020202020204" pitchFamily="34" charset="0"/>
                <a:cs typeface="Arial" panose="020B0604020202020204" pitchFamily="34" charset="0"/>
              </a:rPr>
              <a:t>Available at: </a:t>
            </a:r>
            <a:endParaRPr lang="en-US" sz="1100" i="1" dirty="0">
              <a:latin typeface="Arial" panose="020B0604020202020204" pitchFamily="34" charset="0"/>
              <a:cs typeface="Arial" panose="020B0604020202020204" pitchFamily="34" charset="0"/>
            </a:endParaRPr>
          </a:p>
          <a:p>
            <a:r>
              <a:rPr lang="en-US" sz="1100" dirty="0">
                <a:latin typeface="Arial" panose="020B0604020202020204" pitchFamily="34" charset="0"/>
                <a:cs typeface="Arial" panose="020B0604020202020204" pitchFamily="34" charset="0"/>
                <a:hlinkClick r:id="rId6"/>
              </a:rPr>
              <a:t>https://www.scilife.io/</a:t>
            </a:r>
            <a:r>
              <a:rPr lang="en-US" sz="1100" dirty="0">
                <a:latin typeface="Arial" panose="020B0604020202020204" pitchFamily="34" charset="0"/>
                <a:cs typeface="Arial" panose="020B0604020202020204" pitchFamily="34" charset="0"/>
              </a:rPr>
              <a:t> accessed on 18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July 2026. </a:t>
            </a:r>
          </a:p>
          <a:p>
            <a:r>
              <a:rPr lang="en-US" sz="1100" dirty="0">
                <a:latin typeface="Arial" panose="020B0604020202020204" pitchFamily="34" charset="0"/>
                <a:cs typeface="Arial" panose="020B0604020202020204" pitchFamily="34" charset="0"/>
              </a:rPr>
              <a:t>Thirlwall Inquiry, 2026 </a:t>
            </a:r>
            <a:r>
              <a:rPr lang="en-US" sz="1100" i="1" dirty="0">
                <a:latin typeface="Arial" panose="020B0604020202020204" pitchFamily="34" charset="0"/>
                <a:cs typeface="Arial" panose="020B0604020202020204" pitchFamily="34" charset="0"/>
              </a:rPr>
              <a:t>The experiences of all the parents whose babies were named on the indictment at the criminal trial.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7"/>
              </a:rPr>
              <a:t>https://thirlwall.public-inquiry.uk/</a:t>
            </a:r>
            <a:r>
              <a:rPr lang="en-US" sz="1100" dirty="0">
                <a:latin typeface="Arial" panose="020B0604020202020204" pitchFamily="34" charset="0"/>
                <a:cs typeface="Arial" panose="020B0604020202020204" pitchFamily="34" charset="0"/>
              </a:rPr>
              <a:t> accessed on 18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July 2026. </a:t>
            </a:r>
          </a:p>
          <a:p>
            <a:r>
              <a:rPr lang="en-US" sz="1100" dirty="0">
                <a:latin typeface="Arial" panose="020B0604020202020204" pitchFamily="34" charset="0"/>
                <a:cs typeface="Arial" panose="020B0604020202020204" pitchFamily="34" charset="0"/>
              </a:rPr>
              <a:t>The Conversation, 2026 E</a:t>
            </a:r>
            <a:r>
              <a:rPr lang="en-US" sz="1100" i="1" dirty="0">
                <a:latin typeface="Arial" panose="020B0604020202020204" pitchFamily="34" charset="0"/>
                <a:cs typeface="Arial" panose="020B0604020202020204" pitchFamily="34" charset="0"/>
              </a:rPr>
              <a:t>xperts have challenged the medical case against Lucy Letby. What about the statistical evidence?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8"/>
              </a:rPr>
              <a:t>https://theconversation.com/uk</a:t>
            </a:r>
            <a:r>
              <a:rPr lang="en-US" sz="1100" dirty="0">
                <a:latin typeface="Arial" panose="020B0604020202020204" pitchFamily="34" charset="0"/>
                <a:cs typeface="Arial" panose="020B0604020202020204" pitchFamily="34" charset="0"/>
              </a:rPr>
              <a:t> accessed on 18th July 2026. </a:t>
            </a:r>
          </a:p>
          <a:p>
            <a:r>
              <a:rPr lang="en-US" sz="1100" dirty="0">
                <a:latin typeface="Arial" panose="020B0604020202020204" pitchFamily="34" charset="0"/>
                <a:cs typeface="Arial" panose="020B0604020202020204" pitchFamily="34" charset="0"/>
              </a:rPr>
              <a:t>The Guardian, UK, 2026 </a:t>
            </a:r>
            <a:r>
              <a:rPr lang="en-US" sz="1100" i="1" dirty="0">
                <a:latin typeface="Arial" panose="020B0604020202020204" pitchFamily="34" charset="0"/>
                <a:cs typeface="Arial" panose="020B0604020202020204" pitchFamily="34" charset="0"/>
              </a:rPr>
              <a:t>A superbug, doctor shortages and a neonatal unit ‘out of its depth’: failures at Lucy Letby hospital revealed. </a:t>
            </a:r>
            <a:r>
              <a:rPr lang="en-US"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9"/>
              </a:rPr>
              <a:t>https://www.theguardian.com/</a:t>
            </a:r>
            <a:r>
              <a:rPr lang="en-US" sz="1100" dirty="0">
                <a:latin typeface="Arial" panose="020B0604020202020204" pitchFamily="34" charset="0"/>
                <a:cs typeface="Arial" panose="020B0604020202020204" pitchFamily="34" charset="0"/>
              </a:rPr>
              <a:t> accessed on 18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July 2026. </a:t>
            </a:r>
          </a:p>
          <a:p>
            <a:r>
              <a:rPr lang="en-US" sz="1100" dirty="0">
                <a:latin typeface="Arial" panose="020B0604020202020204" pitchFamily="34" charset="0"/>
                <a:cs typeface="Arial" panose="020B0604020202020204" pitchFamily="34" charset="0"/>
              </a:rPr>
              <a:t>The Guardian UK, 2024 </a:t>
            </a:r>
            <a:r>
              <a:rPr lang="en-US" sz="1100" i="1" dirty="0">
                <a:latin typeface="Arial" panose="020B0604020202020204" pitchFamily="34" charset="0"/>
                <a:cs typeface="Arial" panose="020B0604020202020204" pitchFamily="34" charset="0"/>
              </a:rPr>
              <a:t>Trust me, I’m a nurse’: Why wasn’t Lucy Letby stopped as months of murder went by? </a:t>
            </a:r>
            <a:r>
              <a:rPr lang="en-US" sz="1100" dirty="0">
                <a:latin typeface="Arial" panose="020B0604020202020204" pitchFamily="34" charset="0"/>
                <a:cs typeface="Arial" panose="020B0604020202020204" pitchFamily="34" charset="0"/>
              </a:rPr>
              <a:t>Available: </a:t>
            </a:r>
            <a:r>
              <a:rPr lang="en-US" sz="1100" dirty="0">
                <a:latin typeface="Arial" panose="020B0604020202020204" pitchFamily="34" charset="0"/>
                <a:cs typeface="Arial" panose="020B0604020202020204" pitchFamily="34" charset="0"/>
                <a:hlinkClick r:id="rId9"/>
              </a:rPr>
              <a:t>https://www.theguardian.com/</a:t>
            </a:r>
            <a:r>
              <a:rPr lang="en-US" sz="1100" dirty="0">
                <a:latin typeface="Arial" panose="020B0604020202020204" pitchFamily="34" charset="0"/>
                <a:cs typeface="Arial" panose="020B0604020202020204" pitchFamily="34" charset="0"/>
              </a:rPr>
              <a:t> accessed on 18</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July 2026. </a:t>
            </a:r>
          </a:p>
          <a:p>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6118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1355</TotalTime>
  <Words>1412</Words>
  <Application>Microsoft Macintosh PowerPoint</Application>
  <PresentationFormat>Widescreen</PresentationFormat>
  <Paragraphs>121</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ASSESSMENT COMPONENT 1  PRESENTATION</vt:lpstr>
      <vt:lpstr>INTRODUCTION</vt:lpstr>
      <vt:lpstr>Key Points </vt:lpstr>
      <vt:lpstr>Systems-Based Safety Model-Swiss Cheese Model. </vt:lpstr>
      <vt:lpstr>Application to Lucy Letby Case </vt:lpstr>
      <vt:lpstr>Overview of Root Cause Analysis (RCA)</vt:lpstr>
      <vt:lpstr>Fishbone Diagram (Ishikawa Model) </vt:lpstr>
      <vt:lpstr>Fishbone (Ishikawa) Analysis of Contributing Factors in the Lucy Letby Case. </vt:lpstr>
      <vt:lpstr>Policy Issues Contributing to the Root Causes. </vt:lpstr>
      <vt:lpstr>Policy Issues Contributing to the Root Causes. </vt:lpstr>
      <vt:lpstr>Systems Theory in Healthcare. </vt:lpstr>
      <vt:lpstr>Systems theory in Healthcare. </vt:lpstr>
      <vt:lpstr>Impact on Healthcare Service Delivery </vt:lpstr>
      <vt:lpstr>Lessons for Healthcare Improvement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dc:title>
  <dc:creator>Maryan Muhumed (2029256)</dc:creator>
  <cp:lastModifiedBy>Maryan Muhumed (2029256)</cp:lastModifiedBy>
  <cp:revision>1</cp:revision>
  <dcterms:created xsi:type="dcterms:W3CDTF">2026-07-08T08:28:15Z</dcterms:created>
  <dcterms:modified xsi:type="dcterms:W3CDTF">2026-07-20T10:49:20Z</dcterms:modified>
</cp:coreProperties>
</file>