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2" r:id="rId5"/>
    <p:sldId id="268" r:id="rId6"/>
    <p:sldId id="263" r:id="rId7"/>
    <p:sldId id="264" r:id="rId8"/>
    <p:sldId id="270" r:id="rId9"/>
    <p:sldId id="265" r:id="rId10"/>
    <p:sldId id="269" r:id="rId11"/>
    <p:sldId id="259" r:id="rId12"/>
    <p:sldId id="271" r:id="rId13"/>
    <p:sldId id="26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F25582-2FF7-441D-42C2-D8B6764A5931}" v="680" dt="2025-11-09T01:25:57.386"/>
    <p1510:client id="{B1388CD8-6974-1703-274D-F2697E8DB770}" v="1233" dt="2025-11-10T02:53:46.6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s Rainiks (2303951)" userId="S::2303951@student.uwtsd.ac.uk::70bfa2e4-19b8-4a00-88b7-8a96c0262e6d" providerId="AD" clId="Web-{B1388CD8-6974-1703-274D-F2697E8DB770}"/>
    <pc:docChg chg="addSld delSld modSld sldOrd">
      <pc:chgData name="Daniels Rainiks (2303951)" userId="S::2303951@student.uwtsd.ac.uk::70bfa2e4-19b8-4a00-88b7-8a96c0262e6d" providerId="AD" clId="Web-{B1388CD8-6974-1703-274D-F2697E8DB770}" dt="2025-11-10T02:53:46.682" v="1179" actId="14100"/>
      <pc:docMkLst>
        <pc:docMk/>
      </pc:docMkLst>
      <pc:sldChg chg="modSp">
        <pc:chgData name="Daniels Rainiks (2303951)" userId="S::2303951@student.uwtsd.ac.uk::70bfa2e4-19b8-4a00-88b7-8a96c0262e6d" providerId="AD" clId="Web-{B1388CD8-6974-1703-274D-F2697E8DB770}" dt="2025-11-09T21:16:46.638" v="695" actId="1076"/>
        <pc:sldMkLst>
          <pc:docMk/>
          <pc:sldMk cId="109857222" sldId="256"/>
        </pc:sldMkLst>
        <pc:spChg chg="mod">
          <ac:chgData name="Daniels Rainiks (2303951)" userId="S::2303951@student.uwtsd.ac.uk::70bfa2e4-19b8-4a00-88b7-8a96c0262e6d" providerId="AD" clId="Web-{B1388CD8-6974-1703-274D-F2697E8DB770}" dt="2025-11-09T21:16:46.638" v="695" actId="1076"/>
          <ac:spMkLst>
            <pc:docMk/>
            <pc:sldMk cId="109857222" sldId="256"/>
            <ac:spMk id="2" creationId="{00000000-0000-0000-0000-000000000000}"/>
          </ac:spMkLst>
        </pc:spChg>
      </pc:sldChg>
      <pc:sldChg chg="modSp">
        <pc:chgData name="Daniels Rainiks (2303951)" userId="S::2303951@student.uwtsd.ac.uk::70bfa2e4-19b8-4a00-88b7-8a96c0262e6d" providerId="AD" clId="Web-{B1388CD8-6974-1703-274D-F2697E8DB770}" dt="2025-11-10T02:53:46.682" v="1179" actId="14100"/>
        <pc:sldMkLst>
          <pc:docMk/>
          <pc:sldMk cId="1805964677" sldId="257"/>
        </pc:sldMkLst>
        <pc:spChg chg="mod">
          <ac:chgData name="Daniels Rainiks (2303951)" userId="S::2303951@student.uwtsd.ac.uk::70bfa2e4-19b8-4a00-88b7-8a96c0262e6d" providerId="AD" clId="Web-{B1388CD8-6974-1703-274D-F2697E8DB770}" dt="2025-11-10T02:53:46.682" v="1179" actId="14100"/>
          <ac:spMkLst>
            <pc:docMk/>
            <pc:sldMk cId="1805964677" sldId="257"/>
            <ac:spMk id="3" creationId="{90C64D37-9412-4432-BDE2-A5FB4BDE7F37}"/>
          </ac:spMkLst>
        </pc:spChg>
      </pc:sldChg>
      <pc:sldChg chg="addSp modSp">
        <pc:chgData name="Daniels Rainiks (2303951)" userId="S::2303951@student.uwtsd.ac.uk::70bfa2e4-19b8-4a00-88b7-8a96c0262e6d" providerId="AD" clId="Web-{B1388CD8-6974-1703-274D-F2697E8DB770}" dt="2025-11-10T02:49:41.925" v="1175" actId="14100"/>
        <pc:sldMkLst>
          <pc:docMk/>
          <pc:sldMk cId="2435484636" sldId="258"/>
        </pc:sldMkLst>
        <pc:spChg chg="mod">
          <ac:chgData name="Daniels Rainiks (2303951)" userId="S::2303951@student.uwtsd.ac.uk::70bfa2e4-19b8-4a00-88b7-8a96c0262e6d" providerId="AD" clId="Web-{B1388CD8-6974-1703-274D-F2697E8DB770}" dt="2025-11-10T02:49:41.925" v="1175" actId="14100"/>
          <ac:spMkLst>
            <pc:docMk/>
            <pc:sldMk cId="2435484636" sldId="258"/>
            <ac:spMk id="3" creationId="{9C948BFB-48D1-5BCA-378C-6F97204A4D44}"/>
          </ac:spMkLst>
        </pc:spChg>
        <pc:spChg chg="add mod">
          <ac:chgData name="Daniels Rainiks (2303951)" userId="S::2303951@student.uwtsd.ac.uk::70bfa2e4-19b8-4a00-88b7-8a96c0262e6d" providerId="AD" clId="Web-{B1388CD8-6974-1703-274D-F2697E8DB770}" dt="2025-11-10T02:47:55.641" v="1150" actId="1076"/>
          <ac:spMkLst>
            <pc:docMk/>
            <pc:sldMk cId="2435484636" sldId="258"/>
            <ac:spMk id="4" creationId="{1AF1F586-90A6-21C3-8D96-8E51C4F6C889}"/>
          </ac:spMkLst>
        </pc:spChg>
        <pc:picChg chg="add mod">
          <ac:chgData name="Daniels Rainiks (2303951)" userId="S::2303951@student.uwtsd.ac.uk::70bfa2e4-19b8-4a00-88b7-8a96c0262e6d" providerId="AD" clId="Web-{B1388CD8-6974-1703-274D-F2697E8DB770}" dt="2025-11-10T02:49:30.769" v="1170" actId="14100"/>
          <ac:picMkLst>
            <pc:docMk/>
            <pc:sldMk cId="2435484636" sldId="258"/>
            <ac:picMk id="6" creationId="{90F53C1A-4E90-8D8F-E746-11C18571054E}"/>
          </ac:picMkLst>
        </pc:picChg>
        <pc:picChg chg="add mod">
          <ac:chgData name="Daniels Rainiks (2303951)" userId="S::2303951@student.uwtsd.ac.uk::70bfa2e4-19b8-4a00-88b7-8a96c0262e6d" providerId="AD" clId="Web-{B1388CD8-6974-1703-274D-F2697E8DB770}" dt="2025-11-10T02:49:38.722" v="1174" actId="1076"/>
          <ac:picMkLst>
            <pc:docMk/>
            <pc:sldMk cId="2435484636" sldId="258"/>
            <ac:picMk id="7" creationId="{A8A7EA8E-8901-E360-7829-ACCEABB66D0B}"/>
          </ac:picMkLst>
        </pc:picChg>
        <pc:picChg chg="add mod">
          <ac:chgData name="Daniels Rainiks (2303951)" userId="S::2303951@student.uwtsd.ac.uk::70bfa2e4-19b8-4a00-88b7-8a96c0262e6d" providerId="AD" clId="Web-{B1388CD8-6974-1703-274D-F2697E8DB770}" dt="2025-11-10T02:49:37.097" v="1173" actId="1076"/>
          <ac:picMkLst>
            <pc:docMk/>
            <pc:sldMk cId="2435484636" sldId="258"/>
            <ac:picMk id="8" creationId="{E9A0FD45-A106-3419-53AD-6F7DC229F4D7}"/>
          </ac:picMkLst>
        </pc:picChg>
      </pc:sldChg>
      <pc:sldChg chg="addSp delSp modSp">
        <pc:chgData name="Daniels Rainiks (2303951)" userId="S::2303951@student.uwtsd.ac.uk::70bfa2e4-19b8-4a00-88b7-8a96c0262e6d" providerId="AD" clId="Web-{B1388CD8-6974-1703-274D-F2697E8DB770}" dt="2025-11-10T02:40:17.755" v="1042" actId="20577"/>
        <pc:sldMkLst>
          <pc:docMk/>
          <pc:sldMk cId="23675712" sldId="259"/>
        </pc:sldMkLst>
        <pc:spChg chg="mod">
          <ac:chgData name="Daniels Rainiks (2303951)" userId="S::2303951@student.uwtsd.ac.uk::70bfa2e4-19b8-4a00-88b7-8a96c0262e6d" providerId="AD" clId="Web-{B1388CD8-6974-1703-274D-F2697E8DB770}" dt="2025-11-09T21:24:16.779" v="775" actId="20577"/>
          <ac:spMkLst>
            <pc:docMk/>
            <pc:sldMk cId="23675712" sldId="259"/>
            <ac:spMk id="2" creationId="{32CFFA96-FD03-C86C-B710-FB014A1C3EC4}"/>
          </ac:spMkLst>
        </pc:spChg>
        <pc:spChg chg="add mod">
          <ac:chgData name="Daniels Rainiks (2303951)" userId="S::2303951@student.uwtsd.ac.uk::70bfa2e4-19b8-4a00-88b7-8a96c0262e6d" providerId="AD" clId="Web-{B1388CD8-6974-1703-274D-F2697E8DB770}" dt="2025-11-10T02:40:17.755" v="1042" actId="20577"/>
          <ac:spMkLst>
            <pc:docMk/>
            <pc:sldMk cId="23675712" sldId="259"/>
            <ac:spMk id="7" creationId="{D70C8DD7-2AF4-EA95-6AEE-D789C2335399}"/>
          </ac:spMkLst>
        </pc:spChg>
        <pc:spChg chg="del">
          <ac:chgData name="Daniels Rainiks (2303951)" userId="S::2303951@student.uwtsd.ac.uk::70bfa2e4-19b8-4a00-88b7-8a96c0262e6d" providerId="AD" clId="Web-{B1388CD8-6974-1703-274D-F2697E8DB770}" dt="2025-11-09T17:43:59.488" v="55"/>
          <ac:spMkLst>
            <pc:docMk/>
            <pc:sldMk cId="23675712" sldId="259"/>
            <ac:spMk id="8" creationId="{1B15ED52-F352-441B-82BF-E0EA34836D08}"/>
          </ac:spMkLst>
        </pc:spChg>
        <pc:spChg chg="del">
          <ac:chgData name="Daniels Rainiks (2303951)" userId="S::2303951@student.uwtsd.ac.uk::70bfa2e4-19b8-4a00-88b7-8a96c0262e6d" providerId="AD" clId="Web-{B1388CD8-6974-1703-274D-F2697E8DB770}" dt="2025-11-09T17:43:59.488" v="55"/>
          <ac:spMkLst>
            <pc:docMk/>
            <pc:sldMk cId="23675712" sldId="259"/>
            <ac:spMk id="10" creationId="{3B2E3793-BFE6-45A2-9B7B-E18844431C99}"/>
          </ac:spMkLst>
        </pc:spChg>
        <pc:spChg chg="del">
          <ac:chgData name="Daniels Rainiks (2303951)" userId="S::2303951@student.uwtsd.ac.uk::70bfa2e4-19b8-4a00-88b7-8a96c0262e6d" providerId="AD" clId="Web-{B1388CD8-6974-1703-274D-F2697E8DB770}" dt="2025-11-09T17:43:59.488" v="55"/>
          <ac:spMkLst>
            <pc:docMk/>
            <pc:sldMk cId="23675712" sldId="259"/>
            <ac:spMk id="12" creationId="{BC4C4868-CB8F-4AF9-9CDB-8108F2C19B67}"/>
          </ac:spMkLst>
        </pc:spChg>
        <pc:spChg chg="del">
          <ac:chgData name="Daniels Rainiks (2303951)" userId="S::2303951@student.uwtsd.ac.uk::70bfa2e4-19b8-4a00-88b7-8a96c0262e6d" providerId="AD" clId="Web-{B1388CD8-6974-1703-274D-F2697E8DB770}" dt="2025-11-09T17:43:59.488" v="55"/>
          <ac:spMkLst>
            <pc:docMk/>
            <pc:sldMk cId="23675712" sldId="259"/>
            <ac:spMk id="14" creationId="{375E0459-6403-40CD-989D-56A4407CA12E}"/>
          </ac:spMkLst>
        </pc:spChg>
        <pc:spChg chg="del">
          <ac:chgData name="Daniels Rainiks (2303951)" userId="S::2303951@student.uwtsd.ac.uk::70bfa2e4-19b8-4a00-88b7-8a96c0262e6d" providerId="AD" clId="Web-{B1388CD8-6974-1703-274D-F2697E8DB770}" dt="2025-11-09T17:43:59.488" v="55"/>
          <ac:spMkLst>
            <pc:docMk/>
            <pc:sldMk cId="23675712" sldId="259"/>
            <ac:spMk id="16" creationId="{53E5B1A8-3AC9-4BD1-9BBC-78CA94F2D1BA}"/>
          </ac:spMkLst>
        </pc:spChg>
        <pc:spChg chg="add">
          <ac:chgData name="Daniels Rainiks (2303951)" userId="S::2303951@student.uwtsd.ac.uk::70bfa2e4-19b8-4a00-88b7-8a96c0262e6d" providerId="AD" clId="Web-{B1388CD8-6974-1703-274D-F2697E8DB770}" dt="2025-11-09T17:43:59.488" v="55"/>
          <ac:spMkLst>
            <pc:docMk/>
            <pc:sldMk cId="23675712" sldId="259"/>
            <ac:spMk id="23" creationId="{83D11BE6-2A04-4DBB-842D-88602B5EC728}"/>
          </ac:spMkLst>
        </pc:spChg>
        <pc:spChg chg="add">
          <ac:chgData name="Daniels Rainiks (2303951)" userId="S::2303951@student.uwtsd.ac.uk::70bfa2e4-19b8-4a00-88b7-8a96c0262e6d" providerId="AD" clId="Web-{B1388CD8-6974-1703-274D-F2697E8DB770}" dt="2025-11-09T17:43:59.488" v="55"/>
          <ac:spMkLst>
            <pc:docMk/>
            <pc:sldMk cId="23675712" sldId="259"/>
            <ac:spMk id="25" creationId="{2A05E02A-9AA9-45EC-B87B-B46F043F3F97}"/>
          </ac:spMkLst>
        </pc:spChg>
        <pc:spChg chg="add">
          <ac:chgData name="Daniels Rainiks (2303951)" userId="S::2303951@student.uwtsd.ac.uk::70bfa2e4-19b8-4a00-88b7-8a96c0262e6d" providerId="AD" clId="Web-{B1388CD8-6974-1703-274D-F2697E8DB770}" dt="2025-11-09T17:43:59.488" v="55"/>
          <ac:spMkLst>
            <pc:docMk/>
            <pc:sldMk cId="23675712" sldId="259"/>
            <ac:spMk id="27" creationId="{0E91EDBA-E8E0-4575-8147-B700345215CE}"/>
          </ac:spMkLst>
        </pc:spChg>
        <pc:spChg chg="add">
          <ac:chgData name="Daniels Rainiks (2303951)" userId="S::2303951@student.uwtsd.ac.uk::70bfa2e4-19b8-4a00-88b7-8a96c0262e6d" providerId="AD" clId="Web-{B1388CD8-6974-1703-274D-F2697E8DB770}" dt="2025-11-09T17:43:59.488" v="55"/>
          <ac:spMkLst>
            <pc:docMk/>
            <pc:sldMk cId="23675712" sldId="259"/>
            <ac:spMk id="29" creationId="{DFEE4473-A122-4E96-8C31-B4C5AAA274FD}"/>
          </ac:spMkLst>
        </pc:spChg>
        <pc:picChg chg="add mod">
          <ac:chgData name="Daniels Rainiks (2303951)" userId="S::2303951@student.uwtsd.ac.uk::70bfa2e4-19b8-4a00-88b7-8a96c0262e6d" providerId="AD" clId="Web-{B1388CD8-6974-1703-274D-F2697E8DB770}" dt="2025-11-09T17:44:22.957" v="61" actId="14100"/>
          <ac:picMkLst>
            <pc:docMk/>
            <pc:sldMk cId="23675712" sldId="259"/>
            <ac:picMk id="3" creationId="{9D4691A3-9573-9215-6FC8-D1315307A1DF}"/>
          </ac:picMkLst>
        </pc:picChg>
        <pc:picChg chg="mod">
          <ac:chgData name="Daniels Rainiks (2303951)" userId="S::2303951@student.uwtsd.ac.uk::70bfa2e4-19b8-4a00-88b7-8a96c0262e6d" providerId="AD" clId="Web-{B1388CD8-6974-1703-274D-F2697E8DB770}" dt="2025-11-09T17:44:22.942" v="60" actId="14100"/>
          <ac:picMkLst>
            <pc:docMk/>
            <pc:sldMk cId="23675712" sldId="259"/>
            <ac:picMk id="5" creationId="{29933515-D91C-4C00-2F4E-7C87BBA01F3E}"/>
          </ac:picMkLst>
        </pc:picChg>
        <pc:picChg chg="mod">
          <ac:chgData name="Daniels Rainiks (2303951)" userId="S::2303951@student.uwtsd.ac.uk::70bfa2e4-19b8-4a00-88b7-8a96c0262e6d" providerId="AD" clId="Web-{B1388CD8-6974-1703-274D-F2697E8DB770}" dt="2025-11-09T17:44:26.801" v="62" actId="1076"/>
          <ac:picMkLst>
            <pc:docMk/>
            <pc:sldMk cId="23675712" sldId="259"/>
            <ac:picMk id="6" creationId="{0D73B81D-3102-58BF-7851-97357EA994B6}"/>
          </ac:picMkLst>
        </pc:picChg>
      </pc:sldChg>
      <pc:sldChg chg="del">
        <pc:chgData name="Daniels Rainiks (2303951)" userId="S::2303951@student.uwtsd.ac.uk::70bfa2e4-19b8-4a00-88b7-8a96c0262e6d" providerId="AD" clId="Web-{B1388CD8-6974-1703-274D-F2697E8DB770}" dt="2025-11-09T21:25:16.468" v="785"/>
        <pc:sldMkLst>
          <pc:docMk/>
          <pc:sldMk cId="1951307448" sldId="260"/>
        </pc:sldMkLst>
      </pc:sldChg>
      <pc:sldChg chg="modSp">
        <pc:chgData name="Daniels Rainiks (2303951)" userId="S::2303951@student.uwtsd.ac.uk::70bfa2e4-19b8-4a00-88b7-8a96c0262e6d" providerId="AD" clId="Web-{B1388CD8-6974-1703-274D-F2697E8DB770}" dt="2025-11-10T02:45:08.859" v="1134" actId="20577"/>
        <pc:sldMkLst>
          <pc:docMk/>
          <pc:sldMk cId="902613383" sldId="261"/>
        </pc:sldMkLst>
        <pc:spChg chg="mod">
          <ac:chgData name="Daniels Rainiks (2303951)" userId="S::2303951@student.uwtsd.ac.uk::70bfa2e4-19b8-4a00-88b7-8a96c0262e6d" providerId="AD" clId="Web-{B1388CD8-6974-1703-274D-F2697E8DB770}" dt="2025-11-09T18:00:38.481" v="190" actId="1076"/>
          <ac:spMkLst>
            <pc:docMk/>
            <pc:sldMk cId="902613383" sldId="261"/>
            <ac:spMk id="2" creationId="{14CF8C18-A80A-847D-6653-164A76DCE081}"/>
          </ac:spMkLst>
        </pc:spChg>
        <pc:spChg chg="mod">
          <ac:chgData name="Daniels Rainiks (2303951)" userId="S::2303951@student.uwtsd.ac.uk::70bfa2e4-19b8-4a00-88b7-8a96c0262e6d" providerId="AD" clId="Web-{B1388CD8-6974-1703-274D-F2697E8DB770}" dt="2025-11-10T02:45:08.859" v="1134" actId="20577"/>
          <ac:spMkLst>
            <pc:docMk/>
            <pc:sldMk cId="902613383" sldId="261"/>
            <ac:spMk id="3" creationId="{61579F2B-A6EE-E518-1621-C8FBAA6141D8}"/>
          </ac:spMkLst>
        </pc:spChg>
      </pc:sldChg>
      <pc:sldChg chg="modSp">
        <pc:chgData name="Daniels Rainiks (2303951)" userId="S::2303951@student.uwtsd.ac.uk::70bfa2e4-19b8-4a00-88b7-8a96c0262e6d" providerId="AD" clId="Web-{B1388CD8-6974-1703-274D-F2697E8DB770}" dt="2025-11-09T18:37:34.116" v="204" actId="14100"/>
        <pc:sldMkLst>
          <pc:docMk/>
          <pc:sldMk cId="1843096518" sldId="262"/>
        </pc:sldMkLst>
        <pc:spChg chg="mod">
          <ac:chgData name="Daniels Rainiks (2303951)" userId="S::2303951@student.uwtsd.ac.uk::70bfa2e4-19b8-4a00-88b7-8a96c0262e6d" providerId="AD" clId="Web-{B1388CD8-6974-1703-274D-F2697E8DB770}" dt="2025-11-09T18:37:34.116" v="204" actId="14100"/>
          <ac:spMkLst>
            <pc:docMk/>
            <pc:sldMk cId="1843096518" sldId="262"/>
            <ac:spMk id="3" creationId="{C1D94EF6-6E9C-2BE9-EAB6-CB3D8B21C461}"/>
          </ac:spMkLst>
        </pc:spChg>
      </pc:sldChg>
      <pc:sldChg chg="modSp">
        <pc:chgData name="Daniels Rainiks (2303951)" userId="S::2303951@student.uwtsd.ac.uk::70bfa2e4-19b8-4a00-88b7-8a96c0262e6d" providerId="AD" clId="Web-{B1388CD8-6974-1703-274D-F2697E8DB770}" dt="2025-11-10T02:16:14.623" v="990" actId="20577"/>
        <pc:sldMkLst>
          <pc:docMk/>
          <pc:sldMk cId="2852375267" sldId="263"/>
        </pc:sldMkLst>
        <pc:spChg chg="mod">
          <ac:chgData name="Daniels Rainiks (2303951)" userId="S::2303951@student.uwtsd.ac.uk::70bfa2e4-19b8-4a00-88b7-8a96c0262e6d" providerId="AD" clId="Web-{B1388CD8-6974-1703-274D-F2697E8DB770}" dt="2025-11-10T02:16:14.623" v="990" actId="20577"/>
          <ac:spMkLst>
            <pc:docMk/>
            <pc:sldMk cId="2852375267" sldId="263"/>
            <ac:spMk id="6" creationId="{9C3CF339-F37F-885E-7F0B-96DD4526800F}"/>
          </ac:spMkLst>
        </pc:spChg>
        <pc:spChg chg="mod">
          <ac:chgData name="Daniels Rainiks (2303951)" userId="S::2303951@student.uwtsd.ac.uk::70bfa2e4-19b8-4a00-88b7-8a96c0262e6d" providerId="AD" clId="Web-{B1388CD8-6974-1703-274D-F2697E8DB770}" dt="2025-11-09T20:24:48.106" v="308" actId="20577"/>
          <ac:spMkLst>
            <pc:docMk/>
            <pc:sldMk cId="2852375267" sldId="263"/>
            <ac:spMk id="8" creationId="{C7830E7C-00BD-F424-E686-2353D93BCD50}"/>
          </ac:spMkLst>
        </pc:spChg>
      </pc:sldChg>
      <pc:sldChg chg="addSp modSp mod setBg">
        <pc:chgData name="Daniels Rainiks (2303951)" userId="S::2303951@student.uwtsd.ac.uk::70bfa2e4-19b8-4a00-88b7-8a96c0262e6d" providerId="AD" clId="Web-{B1388CD8-6974-1703-274D-F2697E8DB770}" dt="2025-11-09T20:31:11.655" v="428" actId="20577"/>
        <pc:sldMkLst>
          <pc:docMk/>
          <pc:sldMk cId="2248623130" sldId="264"/>
        </pc:sldMkLst>
        <pc:spChg chg="mod">
          <ac:chgData name="Daniels Rainiks (2303951)" userId="S::2303951@student.uwtsd.ac.uk::70bfa2e4-19b8-4a00-88b7-8a96c0262e6d" providerId="AD" clId="Web-{B1388CD8-6974-1703-274D-F2697E8DB770}" dt="2025-11-09T17:43:32.158" v="54" actId="20577"/>
          <ac:spMkLst>
            <pc:docMk/>
            <pc:sldMk cId="2248623130" sldId="264"/>
            <ac:spMk id="2" creationId="{8ABDE415-DB4E-3B62-22FE-4DF2CAB5568A}"/>
          </ac:spMkLst>
        </pc:spChg>
        <pc:spChg chg="mod">
          <ac:chgData name="Daniels Rainiks (2303951)" userId="S::2303951@student.uwtsd.ac.uk::70bfa2e4-19b8-4a00-88b7-8a96c0262e6d" providerId="AD" clId="Web-{B1388CD8-6974-1703-274D-F2697E8DB770}" dt="2025-11-09T20:31:11.655" v="428" actId="20577"/>
          <ac:spMkLst>
            <pc:docMk/>
            <pc:sldMk cId="2248623130" sldId="264"/>
            <ac:spMk id="3" creationId="{D25D0E07-A200-65E1-3135-1FF2012F681B}"/>
          </ac:spMkLst>
        </pc:spChg>
        <pc:spChg chg="add">
          <ac:chgData name="Daniels Rainiks (2303951)" userId="S::2303951@student.uwtsd.ac.uk::70bfa2e4-19b8-4a00-88b7-8a96c0262e6d" providerId="AD" clId="Web-{B1388CD8-6974-1703-274D-F2697E8DB770}" dt="2025-11-09T17:38:51.873" v="22"/>
          <ac:spMkLst>
            <pc:docMk/>
            <pc:sldMk cId="2248623130" sldId="264"/>
            <ac:spMk id="8" creationId="{1B15ED52-F352-441B-82BF-E0EA34836D08}"/>
          </ac:spMkLst>
        </pc:spChg>
        <pc:spChg chg="add mod">
          <ac:chgData name="Daniels Rainiks (2303951)" userId="S::2303951@student.uwtsd.ac.uk::70bfa2e4-19b8-4a00-88b7-8a96c0262e6d" providerId="AD" clId="Web-{B1388CD8-6974-1703-274D-F2697E8DB770}" dt="2025-11-09T20:25:29.062" v="315" actId="20577"/>
          <ac:spMkLst>
            <pc:docMk/>
            <pc:sldMk cId="2248623130" sldId="264"/>
            <ac:spMk id="9" creationId="{94BD2CE0-BF49-67B9-0062-28D9198693D2}"/>
          </ac:spMkLst>
        </pc:spChg>
        <pc:spChg chg="add">
          <ac:chgData name="Daniels Rainiks (2303951)" userId="S::2303951@student.uwtsd.ac.uk::70bfa2e4-19b8-4a00-88b7-8a96c0262e6d" providerId="AD" clId="Web-{B1388CD8-6974-1703-274D-F2697E8DB770}" dt="2025-11-09T17:38:51.873" v="22"/>
          <ac:spMkLst>
            <pc:docMk/>
            <pc:sldMk cId="2248623130" sldId="264"/>
            <ac:spMk id="10" creationId="{3B2E3793-BFE6-45A2-9B7B-E18844431C99}"/>
          </ac:spMkLst>
        </pc:spChg>
        <pc:spChg chg="add">
          <ac:chgData name="Daniels Rainiks (2303951)" userId="S::2303951@student.uwtsd.ac.uk::70bfa2e4-19b8-4a00-88b7-8a96c0262e6d" providerId="AD" clId="Web-{B1388CD8-6974-1703-274D-F2697E8DB770}" dt="2025-11-09T17:38:51.873" v="22"/>
          <ac:spMkLst>
            <pc:docMk/>
            <pc:sldMk cId="2248623130" sldId="264"/>
            <ac:spMk id="12" creationId="{BC4C4868-CB8F-4AF9-9CDB-8108F2C19B67}"/>
          </ac:spMkLst>
        </pc:spChg>
        <pc:spChg chg="add mod">
          <ac:chgData name="Daniels Rainiks (2303951)" userId="S::2303951@student.uwtsd.ac.uk::70bfa2e4-19b8-4a00-88b7-8a96c0262e6d" providerId="AD" clId="Web-{B1388CD8-6974-1703-274D-F2697E8DB770}" dt="2025-11-09T20:25:31.594" v="316" actId="20577"/>
          <ac:spMkLst>
            <pc:docMk/>
            <pc:sldMk cId="2248623130" sldId="264"/>
            <ac:spMk id="13" creationId="{BA3F1A5C-A5FA-8BD7-78C8-12FB56F5EE79}"/>
          </ac:spMkLst>
        </pc:spChg>
        <pc:spChg chg="add">
          <ac:chgData name="Daniels Rainiks (2303951)" userId="S::2303951@student.uwtsd.ac.uk::70bfa2e4-19b8-4a00-88b7-8a96c0262e6d" providerId="AD" clId="Web-{B1388CD8-6974-1703-274D-F2697E8DB770}" dt="2025-11-09T17:38:51.873" v="22"/>
          <ac:spMkLst>
            <pc:docMk/>
            <pc:sldMk cId="2248623130" sldId="264"/>
            <ac:spMk id="14" creationId="{375E0459-6403-40CD-989D-56A4407CA12E}"/>
          </ac:spMkLst>
        </pc:spChg>
        <pc:spChg chg="add">
          <ac:chgData name="Daniels Rainiks (2303951)" userId="S::2303951@student.uwtsd.ac.uk::70bfa2e4-19b8-4a00-88b7-8a96c0262e6d" providerId="AD" clId="Web-{B1388CD8-6974-1703-274D-F2697E8DB770}" dt="2025-11-09T17:38:51.873" v="22"/>
          <ac:spMkLst>
            <pc:docMk/>
            <pc:sldMk cId="2248623130" sldId="264"/>
            <ac:spMk id="16" creationId="{53E5B1A8-3AC9-4BD1-9BBC-78CA94F2D1BA}"/>
          </ac:spMkLst>
        </pc:spChg>
        <pc:spChg chg="add mod">
          <ac:chgData name="Daniels Rainiks (2303951)" userId="S::2303951@student.uwtsd.ac.uk::70bfa2e4-19b8-4a00-88b7-8a96c0262e6d" providerId="AD" clId="Web-{B1388CD8-6974-1703-274D-F2697E8DB770}" dt="2025-11-09T20:25:34.203" v="317" actId="20577"/>
          <ac:spMkLst>
            <pc:docMk/>
            <pc:sldMk cId="2248623130" sldId="264"/>
            <ac:spMk id="17" creationId="{996A9EFB-0430-059E-D59F-71255B259C60}"/>
          </ac:spMkLst>
        </pc:spChg>
        <pc:picChg chg="add mod">
          <ac:chgData name="Daniels Rainiks (2303951)" userId="S::2303951@student.uwtsd.ac.uk::70bfa2e4-19b8-4a00-88b7-8a96c0262e6d" providerId="AD" clId="Web-{B1388CD8-6974-1703-274D-F2697E8DB770}" dt="2025-11-09T17:52:37.955" v="77" actId="1076"/>
          <ac:picMkLst>
            <pc:docMk/>
            <pc:sldMk cId="2248623130" sldId="264"/>
            <ac:picMk id="4" creationId="{8F7AF008-2C4C-81DE-3626-38B1D164A276}"/>
          </ac:picMkLst>
        </pc:picChg>
        <pc:picChg chg="add mod">
          <ac:chgData name="Daniels Rainiks (2303951)" userId="S::2303951@student.uwtsd.ac.uk::70bfa2e4-19b8-4a00-88b7-8a96c0262e6d" providerId="AD" clId="Web-{B1388CD8-6974-1703-274D-F2697E8DB770}" dt="2025-11-09T17:52:39.455" v="78" actId="1076"/>
          <ac:picMkLst>
            <pc:docMk/>
            <pc:sldMk cId="2248623130" sldId="264"/>
            <ac:picMk id="5" creationId="{BA5220CE-5926-C1BE-E080-421B55C9749C}"/>
          </ac:picMkLst>
        </pc:picChg>
        <pc:picChg chg="add mod">
          <ac:chgData name="Daniels Rainiks (2303951)" userId="S::2303951@student.uwtsd.ac.uk::70bfa2e4-19b8-4a00-88b7-8a96c0262e6d" providerId="AD" clId="Web-{B1388CD8-6974-1703-274D-F2697E8DB770}" dt="2025-11-09T17:52:41.018" v="79" actId="1076"/>
          <ac:picMkLst>
            <pc:docMk/>
            <pc:sldMk cId="2248623130" sldId="264"/>
            <ac:picMk id="6" creationId="{9D900517-B634-92AF-087E-25966E4EE7F3}"/>
          </ac:picMkLst>
        </pc:picChg>
      </pc:sldChg>
      <pc:sldChg chg="addSp delSp modSp mod setBg">
        <pc:chgData name="Daniels Rainiks (2303951)" userId="S::2303951@student.uwtsd.ac.uk::70bfa2e4-19b8-4a00-88b7-8a96c0262e6d" providerId="AD" clId="Web-{B1388CD8-6974-1703-274D-F2697E8DB770}" dt="2025-11-10T02:18:47.647" v="993" actId="20577"/>
        <pc:sldMkLst>
          <pc:docMk/>
          <pc:sldMk cId="3097116197" sldId="265"/>
        </pc:sldMkLst>
        <pc:spChg chg="mod">
          <ac:chgData name="Daniels Rainiks (2303951)" userId="S::2303951@student.uwtsd.ac.uk::70bfa2e4-19b8-4a00-88b7-8a96c0262e6d" providerId="AD" clId="Web-{B1388CD8-6974-1703-274D-F2697E8DB770}" dt="2025-11-09T21:16:06.073" v="692" actId="1076"/>
          <ac:spMkLst>
            <pc:docMk/>
            <pc:sldMk cId="3097116197" sldId="265"/>
            <ac:spMk id="2" creationId="{ECDD26A3-8B55-CF29-8A9D-2AEEE87CE49D}"/>
          </ac:spMkLst>
        </pc:spChg>
        <pc:spChg chg="mod">
          <ac:chgData name="Daniels Rainiks (2303951)" userId="S::2303951@student.uwtsd.ac.uk::70bfa2e4-19b8-4a00-88b7-8a96c0262e6d" providerId="AD" clId="Web-{B1388CD8-6974-1703-274D-F2697E8DB770}" dt="2025-11-10T02:18:47.647" v="993" actId="20577"/>
          <ac:spMkLst>
            <pc:docMk/>
            <pc:sldMk cId="3097116197" sldId="265"/>
            <ac:spMk id="3" creationId="{FA1FAF13-2CD8-42AC-2051-3DFB42510D74}"/>
          </ac:spMkLst>
        </pc:spChg>
        <pc:spChg chg="add">
          <ac:chgData name="Daniels Rainiks (2303951)" userId="S::2303951@student.uwtsd.ac.uk::70bfa2e4-19b8-4a00-88b7-8a96c0262e6d" providerId="AD" clId="Web-{B1388CD8-6974-1703-274D-F2697E8DB770}" dt="2025-11-09T20:54:23.119" v="536"/>
          <ac:spMkLst>
            <pc:docMk/>
            <pc:sldMk cId="3097116197" sldId="265"/>
            <ac:spMk id="8" creationId="{1B15ED52-F352-441B-82BF-E0EA34836D08}"/>
          </ac:spMkLst>
        </pc:spChg>
        <pc:spChg chg="add mod">
          <ac:chgData name="Daniels Rainiks (2303951)" userId="S::2303951@student.uwtsd.ac.uk::70bfa2e4-19b8-4a00-88b7-8a96c0262e6d" providerId="AD" clId="Web-{B1388CD8-6974-1703-274D-F2697E8DB770}" dt="2025-11-09T21:08:47.839" v="571" actId="20577"/>
          <ac:spMkLst>
            <pc:docMk/>
            <pc:sldMk cId="3097116197" sldId="265"/>
            <ac:spMk id="9" creationId="{16C633F6-00D5-5AA1-6DCF-587603423353}"/>
          </ac:spMkLst>
        </pc:spChg>
        <pc:spChg chg="add">
          <ac:chgData name="Daniels Rainiks (2303951)" userId="S::2303951@student.uwtsd.ac.uk::70bfa2e4-19b8-4a00-88b7-8a96c0262e6d" providerId="AD" clId="Web-{B1388CD8-6974-1703-274D-F2697E8DB770}" dt="2025-11-09T20:54:23.119" v="536"/>
          <ac:spMkLst>
            <pc:docMk/>
            <pc:sldMk cId="3097116197" sldId="265"/>
            <ac:spMk id="10" creationId="{3B2E3793-BFE6-45A2-9B7B-E18844431C99}"/>
          </ac:spMkLst>
        </pc:spChg>
        <pc:spChg chg="add">
          <ac:chgData name="Daniels Rainiks (2303951)" userId="S::2303951@student.uwtsd.ac.uk::70bfa2e4-19b8-4a00-88b7-8a96c0262e6d" providerId="AD" clId="Web-{B1388CD8-6974-1703-274D-F2697E8DB770}" dt="2025-11-09T20:54:23.119" v="536"/>
          <ac:spMkLst>
            <pc:docMk/>
            <pc:sldMk cId="3097116197" sldId="265"/>
            <ac:spMk id="12" creationId="{BC4C4868-CB8F-4AF9-9CDB-8108F2C19B67}"/>
          </ac:spMkLst>
        </pc:spChg>
        <pc:spChg chg="add mod">
          <ac:chgData name="Daniels Rainiks (2303951)" userId="S::2303951@student.uwtsd.ac.uk::70bfa2e4-19b8-4a00-88b7-8a96c0262e6d" providerId="AD" clId="Web-{B1388CD8-6974-1703-274D-F2697E8DB770}" dt="2025-11-09T21:09:13.418" v="573" actId="20577"/>
          <ac:spMkLst>
            <pc:docMk/>
            <pc:sldMk cId="3097116197" sldId="265"/>
            <ac:spMk id="13" creationId="{020F29B4-3F9F-F415-C009-BE36C3D0F944}"/>
          </ac:spMkLst>
        </pc:spChg>
        <pc:spChg chg="add">
          <ac:chgData name="Daniels Rainiks (2303951)" userId="S::2303951@student.uwtsd.ac.uk::70bfa2e4-19b8-4a00-88b7-8a96c0262e6d" providerId="AD" clId="Web-{B1388CD8-6974-1703-274D-F2697E8DB770}" dt="2025-11-09T20:54:23.119" v="536"/>
          <ac:spMkLst>
            <pc:docMk/>
            <pc:sldMk cId="3097116197" sldId="265"/>
            <ac:spMk id="14" creationId="{375E0459-6403-40CD-989D-56A4407CA12E}"/>
          </ac:spMkLst>
        </pc:spChg>
        <pc:spChg chg="add">
          <ac:chgData name="Daniels Rainiks (2303951)" userId="S::2303951@student.uwtsd.ac.uk::70bfa2e4-19b8-4a00-88b7-8a96c0262e6d" providerId="AD" clId="Web-{B1388CD8-6974-1703-274D-F2697E8DB770}" dt="2025-11-09T20:54:23.119" v="536"/>
          <ac:spMkLst>
            <pc:docMk/>
            <pc:sldMk cId="3097116197" sldId="265"/>
            <ac:spMk id="16" creationId="{53E5B1A8-3AC9-4BD1-9BBC-78CA94F2D1BA}"/>
          </ac:spMkLst>
        </pc:spChg>
        <pc:picChg chg="add del mod">
          <ac:chgData name="Daniels Rainiks (2303951)" userId="S::2303951@student.uwtsd.ac.uk::70bfa2e4-19b8-4a00-88b7-8a96c0262e6d" providerId="AD" clId="Web-{B1388CD8-6974-1703-274D-F2697E8DB770}" dt="2025-11-09T21:03:47.442" v="554"/>
          <ac:picMkLst>
            <pc:docMk/>
            <pc:sldMk cId="3097116197" sldId="265"/>
            <ac:picMk id="4" creationId="{3F096F6E-D098-DD11-1A3F-5F3C2F5D11C8}"/>
          </ac:picMkLst>
        </pc:picChg>
        <pc:picChg chg="add mod">
          <ac:chgData name="Daniels Rainiks (2303951)" userId="S::2303951@student.uwtsd.ac.uk::70bfa2e4-19b8-4a00-88b7-8a96c0262e6d" providerId="AD" clId="Web-{B1388CD8-6974-1703-274D-F2697E8DB770}" dt="2025-11-09T21:07:45.245" v="562" actId="1076"/>
          <ac:picMkLst>
            <pc:docMk/>
            <pc:sldMk cId="3097116197" sldId="265"/>
            <ac:picMk id="5" creationId="{D092F886-B950-8CEB-2A9A-641662521B54}"/>
          </ac:picMkLst>
        </pc:picChg>
        <pc:picChg chg="add mod">
          <ac:chgData name="Daniels Rainiks (2303951)" userId="S::2303951@student.uwtsd.ac.uk::70bfa2e4-19b8-4a00-88b7-8a96c0262e6d" providerId="AD" clId="Web-{B1388CD8-6974-1703-274D-F2697E8DB770}" dt="2025-11-09T21:07:52.417" v="565" actId="14100"/>
          <ac:picMkLst>
            <pc:docMk/>
            <pc:sldMk cId="3097116197" sldId="265"/>
            <ac:picMk id="6" creationId="{331A72F0-4CCC-C505-CC5E-19714C901F4D}"/>
          </ac:picMkLst>
        </pc:picChg>
      </pc:sldChg>
      <pc:sldChg chg="del">
        <pc:chgData name="Daniels Rainiks (2303951)" userId="S::2303951@student.uwtsd.ac.uk::70bfa2e4-19b8-4a00-88b7-8a96c0262e6d" providerId="AD" clId="Web-{B1388CD8-6974-1703-274D-F2697E8DB770}" dt="2025-11-09T21:24:59.952" v="784"/>
        <pc:sldMkLst>
          <pc:docMk/>
          <pc:sldMk cId="1640644509" sldId="266"/>
        </pc:sldMkLst>
      </pc:sldChg>
      <pc:sldChg chg="addSp delSp modSp">
        <pc:chgData name="Daniels Rainiks (2303951)" userId="S::2303951@student.uwtsd.ac.uk::70bfa2e4-19b8-4a00-88b7-8a96c0262e6d" providerId="AD" clId="Web-{B1388CD8-6974-1703-274D-F2697E8DB770}" dt="2025-11-10T02:15:32.560" v="988" actId="20577"/>
        <pc:sldMkLst>
          <pc:docMk/>
          <pc:sldMk cId="588405945" sldId="268"/>
        </pc:sldMkLst>
        <pc:spChg chg="mod">
          <ac:chgData name="Daniels Rainiks (2303951)" userId="S::2303951@student.uwtsd.ac.uk::70bfa2e4-19b8-4a00-88b7-8a96c0262e6d" providerId="AD" clId="Web-{B1388CD8-6974-1703-274D-F2697E8DB770}" dt="2025-11-10T02:15:32.560" v="988" actId="20577"/>
          <ac:spMkLst>
            <pc:docMk/>
            <pc:sldMk cId="588405945" sldId="268"/>
            <ac:spMk id="2" creationId="{0C948F16-6EB3-AFC3-0130-7E42E504CE50}"/>
          </ac:spMkLst>
        </pc:spChg>
        <pc:spChg chg="mod">
          <ac:chgData name="Daniels Rainiks (2303951)" userId="S::2303951@student.uwtsd.ac.uk::70bfa2e4-19b8-4a00-88b7-8a96c0262e6d" providerId="AD" clId="Web-{B1388CD8-6974-1703-274D-F2697E8DB770}" dt="2025-11-09T18:47:39.101" v="226" actId="1076"/>
          <ac:spMkLst>
            <pc:docMk/>
            <pc:sldMk cId="588405945" sldId="268"/>
            <ac:spMk id="3" creationId="{C12933F3-1A3F-36BC-3467-13D9FB206BFB}"/>
          </ac:spMkLst>
        </pc:spChg>
        <pc:spChg chg="mod">
          <ac:chgData name="Daniels Rainiks (2303951)" userId="S::2303951@student.uwtsd.ac.uk::70bfa2e4-19b8-4a00-88b7-8a96c0262e6d" providerId="AD" clId="Web-{B1388CD8-6974-1703-274D-F2697E8DB770}" dt="2025-11-09T18:47:52.695" v="228" actId="1076"/>
          <ac:spMkLst>
            <pc:docMk/>
            <pc:sldMk cId="588405945" sldId="268"/>
            <ac:spMk id="5" creationId="{C4FABD52-0385-805F-BF85-0B90C37C365E}"/>
          </ac:spMkLst>
        </pc:spChg>
        <pc:spChg chg="mod">
          <ac:chgData name="Daniels Rainiks (2303951)" userId="S::2303951@student.uwtsd.ac.uk::70bfa2e4-19b8-4a00-88b7-8a96c0262e6d" providerId="AD" clId="Web-{B1388CD8-6974-1703-274D-F2697E8DB770}" dt="2025-11-09T18:46:56.927" v="222" actId="20577"/>
          <ac:spMkLst>
            <pc:docMk/>
            <pc:sldMk cId="588405945" sldId="268"/>
            <ac:spMk id="9" creationId="{B413E0BC-01F5-B88E-CAA1-553D588D01F2}"/>
          </ac:spMkLst>
        </pc:spChg>
        <pc:spChg chg="mod">
          <ac:chgData name="Daniels Rainiks (2303951)" userId="S::2303951@student.uwtsd.ac.uk::70bfa2e4-19b8-4a00-88b7-8a96c0262e6d" providerId="AD" clId="Web-{B1388CD8-6974-1703-274D-F2697E8DB770}" dt="2025-11-09T20:22:30.861" v="266" actId="1076"/>
          <ac:spMkLst>
            <pc:docMk/>
            <pc:sldMk cId="588405945" sldId="268"/>
            <ac:spMk id="11" creationId="{B32B8523-AD81-1A9D-8B48-9C6C134E4C4D}"/>
          </ac:spMkLst>
        </pc:spChg>
        <pc:spChg chg="add mod">
          <ac:chgData name="Daniels Rainiks (2303951)" userId="S::2303951@student.uwtsd.ac.uk::70bfa2e4-19b8-4a00-88b7-8a96c0262e6d" providerId="AD" clId="Web-{B1388CD8-6974-1703-274D-F2697E8DB770}" dt="2025-11-09T20:22:57.487" v="271" actId="20577"/>
          <ac:spMkLst>
            <pc:docMk/>
            <pc:sldMk cId="588405945" sldId="268"/>
            <ac:spMk id="15" creationId="{FC2AFD00-F494-70B5-0570-4E4F8BDB3241}"/>
          </ac:spMkLst>
        </pc:spChg>
        <pc:spChg chg="add mod">
          <ac:chgData name="Daniels Rainiks (2303951)" userId="S::2303951@student.uwtsd.ac.uk::70bfa2e4-19b8-4a00-88b7-8a96c0262e6d" providerId="AD" clId="Web-{B1388CD8-6974-1703-274D-F2697E8DB770}" dt="2025-11-09T20:23:04.284" v="273" actId="20577"/>
          <ac:spMkLst>
            <pc:docMk/>
            <pc:sldMk cId="588405945" sldId="268"/>
            <ac:spMk id="17" creationId="{0A02BE8F-7D87-6399-9264-D3C2E9395EEE}"/>
          </ac:spMkLst>
        </pc:spChg>
        <pc:spChg chg="add mod">
          <ac:chgData name="Daniels Rainiks (2303951)" userId="S::2303951@student.uwtsd.ac.uk::70bfa2e4-19b8-4a00-88b7-8a96c0262e6d" providerId="AD" clId="Web-{B1388CD8-6974-1703-274D-F2697E8DB770}" dt="2025-11-09T20:23:00.893" v="272" actId="20577"/>
          <ac:spMkLst>
            <pc:docMk/>
            <pc:sldMk cId="588405945" sldId="268"/>
            <ac:spMk id="18" creationId="{39442FDC-7721-F9F9-0032-20BF49F7794C}"/>
          </ac:spMkLst>
        </pc:spChg>
        <pc:picChg chg="add mod">
          <ac:chgData name="Daniels Rainiks (2303951)" userId="S::2303951@student.uwtsd.ac.uk::70bfa2e4-19b8-4a00-88b7-8a96c0262e6d" providerId="AD" clId="Web-{B1388CD8-6974-1703-274D-F2697E8DB770}" dt="2025-11-09T20:21:11.392" v="262" actId="1076"/>
          <ac:picMkLst>
            <pc:docMk/>
            <pc:sldMk cId="588405945" sldId="268"/>
            <ac:picMk id="4" creationId="{9191CBD5-2FC8-0937-D66A-70A11FAAFA52}"/>
          </ac:picMkLst>
        </pc:picChg>
        <pc:picChg chg="add mod">
          <ac:chgData name="Daniels Rainiks (2303951)" userId="S::2303951@student.uwtsd.ac.uk::70bfa2e4-19b8-4a00-88b7-8a96c0262e6d" providerId="AD" clId="Web-{B1388CD8-6974-1703-274D-F2697E8DB770}" dt="2025-11-09T20:21:08.439" v="261" actId="1076"/>
          <ac:picMkLst>
            <pc:docMk/>
            <pc:sldMk cId="588405945" sldId="268"/>
            <ac:picMk id="6" creationId="{D94ABEBC-542C-90B7-4A29-E892149A5CD5}"/>
          </ac:picMkLst>
        </pc:picChg>
        <pc:picChg chg="add del mod">
          <ac:chgData name="Daniels Rainiks (2303951)" userId="S::2303951@student.uwtsd.ac.uk::70bfa2e4-19b8-4a00-88b7-8a96c0262e6d" providerId="AD" clId="Web-{B1388CD8-6974-1703-274D-F2697E8DB770}" dt="2025-11-09T20:20:11.250" v="237"/>
          <ac:picMkLst>
            <pc:docMk/>
            <pc:sldMk cId="588405945" sldId="268"/>
            <ac:picMk id="7" creationId="{E04CD343-5E91-ADD7-BA53-1BAAA287A8D4}"/>
          </ac:picMkLst>
        </pc:picChg>
        <pc:picChg chg="add mod modCrop">
          <ac:chgData name="Daniels Rainiks (2303951)" userId="S::2303951@student.uwtsd.ac.uk::70bfa2e4-19b8-4a00-88b7-8a96c0262e6d" providerId="AD" clId="Web-{B1388CD8-6974-1703-274D-F2697E8DB770}" dt="2025-11-09T20:21:05.595" v="259" actId="1076"/>
          <ac:picMkLst>
            <pc:docMk/>
            <pc:sldMk cId="588405945" sldId="268"/>
            <ac:picMk id="13" creationId="{74501599-8482-B6C6-955E-5DACDEA04E42}"/>
          </ac:picMkLst>
        </pc:picChg>
      </pc:sldChg>
      <pc:sldChg chg="addSp modSp mod ord setBg">
        <pc:chgData name="Daniels Rainiks (2303951)" userId="S::2303951@student.uwtsd.ac.uk::70bfa2e4-19b8-4a00-88b7-8a96c0262e6d" providerId="AD" clId="Web-{B1388CD8-6974-1703-274D-F2697E8DB770}" dt="2025-11-10T00:39:58.690" v="955" actId="14100"/>
        <pc:sldMkLst>
          <pc:docMk/>
          <pc:sldMk cId="1663119983" sldId="269"/>
        </pc:sldMkLst>
        <pc:spChg chg="mod">
          <ac:chgData name="Daniels Rainiks (2303951)" userId="S::2303951@student.uwtsd.ac.uk::70bfa2e4-19b8-4a00-88b7-8a96c0262e6d" providerId="AD" clId="Web-{B1388CD8-6974-1703-274D-F2697E8DB770}" dt="2025-11-10T00:39:58.690" v="955" actId="14100"/>
          <ac:spMkLst>
            <pc:docMk/>
            <pc:sldMk cId="1663119983" sldId="269"/>
            <ac:spMk id="2" creationId="{00CC6A8F-ADE0-D040-BDB0-09C394842FB8}"/>
          </ac:spMkLst>
        </pc:spChg>
        <pc:spChg chg="mod">
          <ac:chgData name="Daniels Rainiks (2303951)" userId="S::2303951@student.uwtsd.ac.uk::70bfa2e4-19b8-4a00-88b7-8a96c0262e6d" providerId="AD" clId="Web-{B1388CD8-6974-1703-274D-F2697E8DB770}" dt="2025-11-09T21:24:46.655" v="782" actId="1076"/>
          <ac:spMkLst>
            <pc:docMk/>
            <pc:sldMk cId="1663119983" sldId="269"/>
            <ac:spMk id="3" creationId="{1E3E0828-4D95-1570-6C3E-BA6FFF621A2F}"/>
          </ac:spMkLst>
        </pc:spChg>
        <pc:spChg chg="add mod">
          <ac:chgData name="Daniels Rainiks (2303951)" userId="S::2303951@student.uwtsd.ac.uk::70bfa2e4-19b8-4a00-88b7-8a96c0262e6d" providerId="AD" clId="Web-{B1388CD8-6974-1703-274D-F2697E8DB770}" dt="2025-11-09T21:24:52.265" v="783" actId="1076"/>
          <ac:spMkLst>
            <pc:docMk/>
            <pc:sldMk cId="1663119983" sldId="269"/>
            <ac:spMk id="5" creationId="{9D6702EC-9A21-AD22-3438-91272AA59392}"/>
          </ac:spMkLst>
        </pc:spChg>
        <pc:spChg chg="add">
          <ac:chgData name="Daniels Rainiks (2303951)" userId="S::2303951@student.uwtsd.ac.uk::70bfa2e4-19b8-4a00-88b7-8a96c0262e6d" providerId="AD" clId="Web-{B1388CD8-6974-1703-274D-F2697E8DB770}" dt="2025-11-09T21:22:12.136" v="761"/>
          <ac:spMkLst>
            <pc:docMk/>
            <pc:sldMk cId="1663119983" sldId="269"/>
            <ac:spMk id="8" creationId="{09588DA8-065E-4F6F-8EFD-43104AB2E0CF}"/>
          </ac:spMkLst>
        </pc:spChg>
        <pc:spChg chg="add">
          <ac:chgData name="Daniels Rainiks (2303951)" userId="S::2303951@student.uwtsd.ac.uk::70bfa2e4-19b8-4a00-88b7-8a96c0262e6d" providerId="AD" clId="Web-{B1388CD8-6974-1703-274D-F2697E8DB770}" dt="2025-11-09T21:22:12.136" v="761"/>
          <ac:spMkLst>
            <pc:docMk/>
            <pc:sldMk cId="1663119983" sldId="269"/>
            <ac:spMk id="10" creationId="{C4285719-470E-454C-AF62-8323075F1F5B}"/>
          </ac:spMkLst>
        </pc:spChg>
        <pc:spChg chg="add">
          <ac:chgData name="Daniels Rainiks (2303951)" userId="S::2303951@student.uwtsd.ac.uk::70bfa2e4-19b8-4a00-88b7-8a96c0262e6d" providerId="AD" clId="Web-{B1388CD8-6974-1703-274D-F2697E8DB770}" dt="2025-11-09T21:22:12.136" v="761"/>
          <ac:spMkLst>
            <pc:docMk/>
            <pc:sldMk cId="1663119983" sldId="269"/>
            <ac:spMk id="12" creationId="{CD9FE4EF-C4D8-49A0-B2FF-81D8DB7D8A24}"/>
          </ac:spMkLst>
        </pc:spChg>
        <pc:spChg chg="add">
          <ac:chgData name="Daniels Rainiks (2303951)" userId="S::2303951@student.uwtsd.ac.uk::70bfa2e4-19b8-4a00-88b7-8a96c0262e6d" providerId="AD" clId="Web-{B1388CD8-6974-1703-274D-F2697E8DB770}" dt="2025-11-09T21:22:12.136" v="761"/>
          <ac:spMkLst>
            <pc:docMk/>
            <pc:sldMk cId="1663119983" sldId="269"/>
            <ac:spMk id="14" creationId="{4300840D-0A0B-4512-BACA-B439D5B9C57C}"/>
          </ac:spMkLst>
        </pc:spChg>
        <pc:spChg chg="add">
          <ac:chgData name="Daniels Rainiks (2303951)" userId="S::2303951@student.uwtsd.ac.uk::70bfa2e4-19b8-4a00-88b7-8a96c0262e6d" providerId="AD" clId="Web-{B1388CD8-6974-1703-274D-F2697E8DB770}" dt="2025-11-09T21:22:12.136" v="761"/>
          <ac:spMkLst>
            <pc:docMk/>
            <pc:sldMk cId="1663119983" sldId="269"/>
            <ac:spMk id="16" creationId="{D2B78728-A580-49A7-84F9-6EF6F583ADE0}"/>
          </ac:spMkLst>
        </pc:spChg>
        <pc:spChg chg="add">
          <ac:chgData name="Daniels Rainiks (2303951)" userId="S::2303951@student.uwtsd.ac.uk::70bfa2e4-19b8-4a00-88b7-8a96c0262e6d" providerId="AD" clId="Web-{B1388CD8-6974-1703-274D-F2697E8DB770}" dt="2025-11-09T21:22:12.136" v="761"/>
          <ac:spMkLst>
            <pc:docMk/>
            <pc:sldMk cId="1663119983" sldId="269"/>
            <ac:spMk id="18" creationId="{38FAA1A1-D861-433F-88FA-1E9D6FD31D11}"/>
          </ac:spMkLst>
        </pc:spChg>
        <pc:spChg chg="add">
          <ac:chgData name="Daniels Rainiks (2303951)" userId="S::2303951@student.uwtsd.ac.uk::70bfa2e4-19b8-4a00-88b7-8a96c0262e6d" providerId="AD" clId="Web-{B1388CD8-6974-1703-274D-F2697E8DB770}" dt="2025-11-09T21:22:12.136" v="761"/>
          <ac:spMkLst>
            <pc:docMk/>
            <pc:sldMk cId="1663119983" sldId="269"/>
            <ac:spMk id="20" creationId="{8D71EDA1-87BF-4D5D-AB79-F346FD19278A}"/>
          </ac:spMkLst>
        </pc:spChg>
      </pc:sldChg>
      <pc:sldChg chg="addSp modSp new mod setBg">
        <pc:chgData name="Daniels Rainiks (2303951)" userId="S::2303951@student.uwtsd.ac.uk::70bfa2e4-19b8-4a00-88b7-8a96c0262e6d" providerId="AD" clId="Web-{B1388CD8-6974-1703-274D-F2697E8DB770}" dt="2025-11-10T00:40:29.213" v="962" actId="1076"/>
        <pc:sldMkLst>
          <pc:docMk/>
          <pc:sldMk cId="2137653826" sldId="270"/>
        </pc:sldMkLst>
        <pc:spChg chg="mod">
          <ac:chgData name="Daniels Rainiks (2303951)" userId="S::2303951@student.uwtsd.ac.uk::70bfa2e4-19b8-4a00-88b7-8a96c0262e6d" providerId="AD" clId="Web-{B1388CD8-6974-1703-274D-F2697E8DB770}" dt="2025-11-10T00:39:45.812" v="952" actId="20577"/>
          <ac:spMkLst>
            <pc:docMk/>
            <pc:sldMk cId="2137653826" sldId="270"/>
            <ac:spMk id="2" creationId="{CDEC9D11-49AC-C7A6-B6CE-A7F6A8C865CC}"/>
          </ac:spMkLst>
        </pc:spChg>
        <pc:spChg chg="mod">
          <ac:chgData name="Daniels Rainiks (2303951)" userId="S::2303951@student.uwtsd.ac.uk::70bfa2e4-19b8-4a00-88b7-8a96c0262e6d" providerId="AD" clId="Web-{B1388CD8-6974-1703-274D-F2697E8DB770}" dt="2025-11-10T00:40:29.213" v="962" actId="1076"/>
          <ac:spMkLst>
            <pc:docMk/>
            <pc:sldMk cId="2137653826" sldId="270"/>
            <ac:spMk id="3" creationId="{C857E151-BAD2-A2A8-B556-93A735E38DED}"/>
          </ac:spMkLst>
        </pc:spChg>
        <pc:spChg chg="add">
          <ac:chgData name="Daniels Rainiks (2303951)" userId="S::2303951@student.uwtsd.ac.uk::70bfa2e4-19b8-4a00-88b7-8a96c0262e6d" providerId="AD" clId="Web-{B1388CD8-6974-1703-274D-F2697E8DB770}" dt="2025-11-10T00:39:35.731" v="949"/>
          <ac:spMkLst>
            <pc:docMk/>
            <pc:sldMk cId="2137653826" sldId="270"/>
            <ac:spMk id="8" creationId="{1B15ED52-F352-441B-82BF-E0EA34836D08}"/>
          </ac:spMkLst>
        </pc:spChg>
        <pc:spChg chg="add">
          <ac:chgData name="Daniels Rainiks (2303951)" userId="S::2303951@student.uwtsd.ac.uk::70bfa2e4-19b8-4a00-88b7-8a96c0262e6d" providerId="AD" clId="Web-{B1388CD8-6974-1703-274D-F2697E8DB770}" dt="2025-11-10T00:39:35.731" v="949"/>
          <ac:spMkLst>
            <pc:docMk/>
            <pc:sldMk cId="2137653826" sldId="270"/>
            <ac:spMk id="10" creationId="{3B2E3793-BFE6-45A2-9B7B-E18844431C99}"/>
          </ac:spMkLst>
        </pc:spChg>
        <pc:spChg chg="add">
          <ac:chgData name="Daniels Rainiks (2303951)" userId="S::2303951@student.uwtsd.ac.uk::70bfa2e4-19b8-4a00-88b7-8a96c0262e6d" providerId="AD" clId="Web-{B1388CD8-6974-1703-274D-F2697E8DB770}" dt="2025-11-10T00:39:35.731" v="949"/>
          <ac:spMkLst>
            <pc:docMk/>
            <pc:sldMk cId="2137653826" sldId="270"/>
            <ac:spMk id="12" creationId="{BC4C4868-CB8F-4AF9-9CDB-8108F2C19B67}"/>
          </ac:spMkLst>
        </pc:spChg>
        <pc:spChg chg="add">
          <ac:chgData name="Daniels Rainiks (2303951)" userId="S::2303951@student.uwtsd.ac.uk::70bfa2e4-19b8-4a00-88b7-8a96c0262e6d" providerId="AD" clId="Web-{B1388CD8-6974-1703-274D-F2697E8DB770}" dt="2025-11-10T00:39:35.731" v="949"/>
          <ac:spMkLst>
            <pc:docMk/>
            <pc:sldMk cId="2137653826" sldId="270"/>
            <ac:spMk id="14" creationId="{375E0459-6403-40CD-989D-56A4407CA12E}"/>
          </ac:spMkLst>
        </pc:spChg>
        <pc:spChg chg="add">
          <ac:chgData name="Daniels Rainiks (2303951)" userId="S::2303951@student.uwtsd.ac.uk::70bfa2e4-19b8-4a00-88b7-8a96c0262e6d" providerId="AD" clId="Web-{B1388CD8-6974-1703-274D-F2697E8DB770}" dt="2025-11-10T00:39:35.731" v="949"/>
          <ac:spMkLst>
            <pc:docMk/>
            <pc:sldMk cId="2137653826" sldId="270"/>
            <ac:spMk id="16" creationId="{53E5B1A8-3AC9-4BD1-9BBC-78CA94F2D1BA}"/>
          </ac:spMkLst>
        </pc:spChg>
      </pc:sldChg>
      <pc:sldChg chg="addSp delSp modSp new mod setBg">
        <pc:chgData name="Daniels Rainiks (2303951)" userId="S::2303951@student.uwtsd.ac.uk::70bfa2e4-19b8-4a00-88b7-8a96c0262e6d" providerId="AD" clId="Web-{B1388CD8-6974-1703-274D-F2697E8DB770}" dt="2025-11-10T02:42:35.710" v="1096" actId="20577"/>
        <pc:sldMkLst>
          <pc:docMk/>
          <pc:sldMk cId="1866785116" sldId="271"/>
        </pc:sldMkLst>
        <pc:spChg chg="mod">
          <ac:chgData name="Daniels Rainiks (2303951)" userId="S::2303951@student.uwtsd.ac.uk::70bfa2e4-19b8-4a00-88b7-8a96c0262e6d" providerId="AD" clId="Web-{B1388CD8-6974-1703-274D-F2697E8DB770}" dt="2025-11-10T02:06:40.587" v="986" actId="14100"/>
          <ac:spMkLst>
            <pc:docMk/>
            <pc:sldMk cId="1866785116" sldId="271"/>
            <ac:spMk id="2" creationId="{AA31FF2F-73C9-D8CE-1DAB-E04FE6DB5AF2}"/>
          </ac:spMkLst>
        </pc:spChg>
        <pc:spChg chg="del">
          <ac:chgData name="Daniels Rainiks (2303951)" userId="S::2303951@student.uwtsd.ac.uk::70bfa2e4-19b8-4a00-88b7-8a96c0262e6d" providerId="AD" clId="Web-{B1388CD8-6974-1703-274D-F2697E8DB770}" dt="2025-11-10T02:05:35.493" v="972"/>
          <ac:spMkLst>
            <pc:docMk/>
            <pc:sldMk cId="1866785116" sldId="271"/>
            <ac:spMk id="3" creationId="{746CBB18-1FB0-F8F3-8D6E-8C92533332D9}"/>
          </ac:spMkLst>
        </pc:spChg>
        <pc:spChg chg="add mod">
          <ac:chgData name="Daniels Rainiks (2303951)" userId="S::2303951@student.uwtsd.ac.uk::70bfa2e4-19b8-4a00-88b7-8a96c0262e6d" providerId="AD" clId="Web-{B1388CD8-6974-1703-274D-F2697E8DB770}" dt="2025-11-10T02:42:23.491" v="1092" actId="20577"/>
          <ac:spMkLst>
            <pc:docMk/>
            <pc:sldMk cId="1866785116" sldId="271"/>
            <ac:spMk id="7" creationId="{EA92857E-9931-DE2C-CF0E-112E64D38BAD}"/>
          </ac:spMkLst>
        </pc:spChg>
        <pc:spChg chg="add mod">
          <ac:chgData name="Daniels Rainiks (2303951)" userId="S::2303951@student.uwtsd.ac.uk::70bfa2e4-19b8-4a00-88b7-8a96c0262e6d" providerId="AD" clId="Web-{B1388CD8-6974-1703-274D-F2697E8DB770}" dt="2025-11-10T02:42:35.710" v="1096" actId="20577"/>
          <ac:spMkLst>
            <pc:docMk/>
            <pc:sldMk cId="1866785116" sldId="271"/>
            <ac:spMk id="8" creationId="{73FC4F52-8451-C0B8-A8EF-FC1F1D717A61}"/>
          </ac:spMkLst>
        </pc:spChg>
        <pc:spChg chg="add">
          <ac:chgData name="Daniels Rainiks (2303951)" userId="S::2303951@student.uwtsd.ac.uk::70bfa2e4-19b8-4a00-88b7-8a96c0262e6d" providerId="AD" clId="Web-{B1388CD8-6974-1703-274D-F2697E8DB770}" dt="2025-11-10T02:06:32.087" v="984"/>
          <ac:spMkLst>
            <pc:docMk/>
            <pc:sldMk cId="1866785116" sldId="271"/>
            <ac:spMk id="10" creationId="{2151139A-886F-4B97-8815-729AD3831BBD}"/>
          </ac:spMkLst>
        </pc:spChg>
        <pc:spChg chg="add">
          <ac:chgData name="Daniels Rainiks (2303951)" userId="S::2303951@student.uwtsd.ac.uk::70bfa2e4-19b8-4a00-88b7-8a96c0262e6d" providerId="AD" clId="Web-{B1388CD8-6974-1703-274D-F2697E8DB770}" dt="2025-11-10T02:06:32.087" v="984"/>
          <ac:spMkLst>
            <pc:docMk/>
            <pc:sldMk cId="1866785116" sldId="271"/>
            <ac:spMk id="12" creationId="{AB5E08C4-8CDD-4623-A5B8-E998C6DEE3B7}"/>
          </ac:spMkLst>
        </pc:spChg>
        <pc:spChg chg="add">
          <ac:chgData name="Daniels Rainiks (2303951)" userId="S::2303951@student.uwtsd.ac.uk::70bfa2e4-19b8-4a00-88b7-8a96c0262e6d" providerId="AD" clId="Web-{B1388CD8-6974-1703-274D-F2697E8DB770}" dt="2025-11-10T02:06:32.087" v="984"/>
          <ac:spMkLst>
            <pc:docMk/>
            <pc:sldMk cId="1866785116" sldId="271"/>
            <ac:spMk id="14" creationId="{AFFC87AC-C919-4FE5-BAC3-39509E001152}"/>
          </ac:spMkLst>
        </pc:spChg>
        <pc:spChg chg="add">
          <ac:chgData name="Daniels Rainiks (2303951)" userId="S::2303951@student.uwtsd.ac.uk::70bfa2e4-19b8-4a00-88b7-8a96c0262e6d" providerId="AD" clId="Web-{B1388CD8-6974-1703-274D-F2697E8DB770}" dt="2025-11-10T02:06:32.087" v="984"/>
          <ac:spMkLst>
            <pc:docMk/>
            <pc:sldMk cId="1866785116" sldId="271"/>
            <ac:spMk id="16" creationId="{7D0659F6-0853-468D-B1B2-44FDBE98B80F}"/>
          </ac:spMkLst>
        </pc:spChg>
        <pc:spChg chg="add">
          <ac:chgData name="Daniels Rainiks (2303951)" userId="S::2303951@student.uwtsd.ac.uk::70bfa2e4-19b8-4a00-88b7-8a96c0262e6d" providerId="AD" clId="Web-{B1388CD8-6974-1703-274D-F2697E8DB770}" dt="2025-11-10T02:06:32.087" v="984"/>
          <ac:spMkLst>
            <pc:docMk/>
            <pc:sldMk cId="1866785116" sldId="271"/>
            <ac:spMk id="18" creationId="{15F33878-D502-4FFA-8ACE-F2AECDB2A23F}"/>
          </ac:spMkLst>
        </pc:spChg>
        <pc:spChg chg="add">
          <ac:chgData name="Daniels Rainiks (2303951)" userId="S::2303951@student.uwtsd.ac.uk::70bfa2e4-19b8-4a00-88b7-8a96c0262e6d" providerId="AD" clId="Web-{B1388CD8-6974-1703-274D-F2697E8DB770}" dt="2025-11-10T02:06:32.087" v="984"/>
          <ac:spMkLst>
            <pc:docMk/>
            <pc:sldMk cId="1866785116" sldId="271"/>
            <ac:spMk id="20" creationId="{977ACDD7-882D-4B81-A213-84C82B96B01E}"/>
          </ac:spMkLst>
        </pc:spChg>
        <pc:picChg chg="add mod">
          <ac:chgData name="Daniels Rainiks (2303951)" userId="S::2303951@student.uwtsd.ac.uk::70bfa2e4-19b8-4a00-88b7-8a96c0262e6d" providerId="AD" clId="Web-{B1388CD8-6974-1703-274D-F2697E8DB770}" dt="2025-11-10T02:06:32.087" v="984"/>
          <ac:picMkLst>
            <pc:docMk/>
            <pc:sldMk cId="1866785116" sldId="271"/>
            <ac:picMk id="4" creationId="{F9F4508A-4B51-CF28-BED4-97050BB1BAD0}"/>
          </ac:picMkLst>
        </pc:picChg>
        <pc:picChg chg="add mod">
          <ac:chgData name="Daniels Rainiks (2303951)" userId="S::2303951@student.uwtsd.ac.uk::70bfa2e4-19b8-4a00-88b7-8a96c0262e6d" providerId="AD" clId="Web-{B1388CD8-6974-1703-274D-F2697E8DB770}" dt="2025-11-10T02:06:32.087" v="984"/>
          <ac:picMkLst>
            <pc:docMk/>
            <pc:sldMk cId="1866785116" sldId="271"/>
            <ac:picMk id="5" creationId="{58A50404-2459-9C45-B592-539C162D7CF0}"/>
          </ac:picMkLst>
        </pc:picChg>
      </pc:sldChg>
    </pc:docChg>
  </pc:docChgLst>
  <pc:docChgLst>
    <pc:chgData name="Daniels Rainiks (2303951)" userId="S::2303951@student.uwtsd.ac.uk::70bfa2e4-19b8-4a00-88b7-8a96c0262e6d" providerId="AD" clId="Web-{0EF25582-2FF7-441D-42C2-D8B6764A5931}"/>
    <pc:docChg chg="addSld modSld">
      <pc:chgData name="Daniels Rainiks (2303951)" userId="S::2303951@student.uwtsd.ac.uk::70bfa2e4-19b8-4a00-88b7-8a96c0262e6d" providerId="AD" clId="Web-{0EF25582-2FF7-441D-42C2-D8B6764A5931}" dt="2025-11-09T01:25:57.386" v="683" actId="20577"/>
      <pc:docMkLst>
        <pc:docMk/>
      </pc:docMkLst>
      <pc:sldChg chg="addSp delSp modSp mod setBg">
        <pc:chgData name="Daniels Rainiks (2303951)" userId="S::2303951@student.uwtsd.ac.uk::70bfa2e4-19b8-4a00-88b7-8a96c0262e6d" providerId="AD" clId="Web-{0EF25582-2FF7-441D-42C2-D8B6764A5931}" dt="2025-11-09T00:35:41.685" v="263" actId="1076"/>
        <pc:sldMkLst>
          <pc:docMk/>
          <pc:sldMk cId="23675712" sldId="259"/>
        </pc:sldMkLst>
        <pc:spChg chg="mod">
          <ac:chgData name="Daniels Rainiks (2303951)" userId="S::2303951@student.uwtsd.ac.uk::70bfa2e4-19b8-4a00-88b7-8a96c0262e6d" providerId="AD" clId="Web-{0EF25582-2FF7-441D-42C2-D8B6764A5931}" dt="2025-11-09T00:34:48.053" v="242" actId="20577"/>
          <ac:spMkLst>
            <pc:docMk/>
            <pc:sldMk cId="23675712" sldId="259"/>
            <ac:spMk id="2" creationId="{32CFFA96-FD03-C86C-B710-FB014A1C3EC4}"/>
          </ac:spMkLst>
        </pc:spChg>
        <pc:spChg chg="add del mod">
          <ac:chgData name="Daniels Rainiks (2303951)" userId="S::2303951@student.uwtsd.ac.uk::70bfa2e4-19b8-4a00-88b7-8a96c0262e6d" providerId="AD" clId="Web-{0EF25582-2FF7-441D-42C2-D8B6764A5931}" dt="2025-11-09T00:34:49.678" v="243"/>
          <ac:spMkLst>
            <pc:docMk/>
            <pc:sldMk cId="23675712" sldId="259"/>
            <ac:spMk id="3" creationId="{E47D8970-616B-B0A6-DCA4-5FFEB24B5D96}"/>
          </ac:spMkLst>
        </pc:spChg>
        <pc:spChg chg="add del mod">
          <ac:chgData name="Daniels Rainiks (2303951)" userId="S::2303951@student.uwtsd.ac.uk::70bfa2e4-19b8-4a00-88b7-8a96c0262e6d" providerId="AD" clId="Web-{0EF25582-2FF7-441D-42C2-D8B6764A5931}" dt="2025-11-09T00:34:54.617" v="246"/>
          <ac:spMkLst>
            <pc:docMk/>
            <pc:sldMk cId="23675712" sldId="259"/>
            <ac:spMk id="4" creationId="{FE99AFBD-7115-ADB4-038D-4B1710D37BA4}"/>
          </ac:spMkLst>
        </pc:spChg>
        <pc:spChg chg="add">
          <ac:chgData name="Daniels Rainiks (2303951)" userId="S::2303951@student.uwtsd.ac.uk::70bfa2e4-19b8-4a00-88b7-8a96c0262e6d" providerId="AD" clId="Web-{0EF25582-2FF7-441D-42C2-D8B6764A5931}" dt="2025-11-09T00:34:44.787" v="241"/>
          <ac:spMkLst>
            <pc:docMk/>
            <pc:sldMk cId="23675712" sldId="259"/>
            <ac:spMk id="8" creationId="{1B15ED52-F352-441B-82BF-E0EA34836D08}"/>
          </ac:spMkLst>
        </pc:spChg>
        <pc:spChg chg="add">
          <ac:chgData name="Daniels Rainiks (2303951)" userId="S::2303951@student.uwtsd.ac.uk::70bfa2e4-19b8-4a00-88b7-8a96c0262e6d" providerId="AD" clId="Web-{0EF25582-2FF7-441D-42C2-D8B6764A5931}" dt="2025-11-09T00:34:44.787" v="241"/>
          <ac:spMkLst>
            <pc:docMk/>
            <pc:sldMk cId="23675712" sldId="259"/>
            <ac:spMk id="10" creationId="{3B2E3793-BFE6-45A2-9B7B-E18844431C99}"/>
          </ac:spMkLst>
        </pc:spChg>
        <pc:spChg chg="add">
          <ac:chgData name="Daniels Rainiks (2303951)" userId="S::2303951@student.uwtsd.ac.uk::70bfa2e4-19b8-4a00-88b7-8a96c0262e6d" providerId="AD" clId="Web-{0EF25582-2FF7-441D-42C2-D8B6764A5931}" dt="2025-11-09T00:34:44.787" v="241"/>
          <ac:spMkLst>
            <pc:docMk/>
            <pc:sldMk cId="23675712" sldId="259"/>
            <ac:spMk id="12" creationId="{BC4C4868-CB8F-4AF9-9CDB-8108F2C19B67}"/>
          </ac:spMkLst>
        </pc:spChg>
        <pc:spChg chg="add">
          <ac:chgData name="Daniels Rainiks (2303951)" userId="S::2303951@student.uwtsd.ac.uk::70bfa2e4-19b8-4a00-88b7-8a96c0262e6d" providerId="AD" clId="Web-{0EF25582-2FF7-441D-42C2-D8B6764A5931}" dt="2025-11-09T00:34:44.787" v="241"/>
          <ac:spMkLst>
            <pc:docMk/>
            <pc:sldMk cId="23675712" sldId="259"/>
            <ac:spMk id="14" creationId="{375E0459-6403-40CD-989D-56A4407CA12E}"/>
          </ac:spMkLst>
        </pc:spChg>
        <pc:spChg chg="add">
          <ac:chgData name="Daniels Rainiks (2303951)" userId="S::2303951@student.uwtsd.ac.uk::70bfa2e4-19b8-4a00-88b7-8a96c0262e6d" providerId="AD" clId="Web-{0EF25582-2FF7-441D-42C2-D8B6764A5931}" dt="2025-11-09T00:34:44.787" v="241"/>
          <ac:spMkLst>
            <pc:docMk/>
            <pc:sldMk cId="23675712" sldId="259"/>
            <ac:spMk id="16" creationId="{53E5B1A8-3AC9-4BD1-9BBC-78CA94F2D1BA}"/>
          </ac:spMkLst>
        </pc:spChg>
        <pc:picChg chg="add mod">
          <ac:chgData name="Daniels Rainiks (2303951)" userId="S::2303951@student.uwtsd.ac.uk::70bfa2e4-19b8-4a00-88b7-8a96c0262e6d" providerId="AD" clId="Web-{0EF25582-2FF7-441D-42C2-D8B6764A5931}" dt="2025-11-09T00:35:41.685" v="263" actId="1076"/>
          <ac:picMkLst>
            <pc:docMk/>
            <pc:sldMk cId="23675712" sldId="259"/>
            <ac:picMk id="5" creationId="{29933515-D91C-4C00-2F4E-7C87BBA01F3E}"/>
          </ac:picMkLst>
        </pc:picChg>
        <pc:picChg chg="add mod">
          <ac:chgData name="Daniels Rainiks (2303951)" userId="S::2303951@student.uwtsd.ac.uk::70bfa2e4-19b8-4a00-88b7-8a96c0262e6d" providerId="AD" clId="Web-{0EF25582-2FF7-441D-42C2-D8B6764A5931}" dt="2025-11-09T00:35:28.543" v="258" actId="14100"/>
          <ac:picMkLst>
            <pc:docMk/>
            <pc:sldMk cId="23675712" sldId="259"/>
            <ac:picMk id="6" creationId="{0D73B81D-3102-58BF-7851-97357EA994B6}"/>
          </ac:picMkLst>
        </pc:picChg>
      </pc:sldChg>
      <pc:sldChg chg="addSp modSp mod setBg">
        <pc:chgData name="Daniels Rainiks (2303951)" userId="S::2303951@student.uwtsd.ac.uk::70bfa2e4-19b8-4a00-88b7-8a96c0262e6d" providerId="AD" clId="Web-{0EF25582-2FF7-441D-42C2-D8B6764A5931}" dt="2025-11-09T01:25:57.386" v="683" actId="20577"/>
        <pc:sldMkLst>
          <pc:docMk/>
          <pc:sldMk cId="902613383" sldId="261"/>
        </pc:sldMkLst>
        <pc:spChg chg="mod">
          <ac:chgData name="Daniels Rainiks (2303951)" userId="S::2303951@student.uwtsd.ac.uk::70bfa2e4-19b8-4a00-88b7-8a96c0262e6d" providerId="AD" clId="Web-{0EF25582-2FF7-441D-42C2-D8B6764A5931}" dt="2025-11-09T01:19:24.064" v="628" actId="20577"/>
          <ac:spMkLst>
            <pc:docMk/>
            <pc:sldMk cId="902613383" sldId="261"/>
            <ac:spMk id="2" creationId="{14CF8C18-A80A-847D-6653-164A76DCE081}"/>
          </ac:spMkLst>
        </pc:spChg>
        <pc:spChg chg="mod">
          <ac:chgData name="Daniels Rainiks (2303951)" userId="S::2303951@student.uwtsd.ac.uk::70bfa2e4-19b8-4a00-88b7-8a96c0262e6d" providerId="AD" clId="Web-{0EF25582-2FF7-441D-42C2-D8B6764A5931}" dt="2025-11-09T01:25:57.386" v="683" actId="20577"/>
          <ac:spMkLst>
            <pc:docMk/>
            <pc:sldMk cId="902613383" sldId="261"/>
            <ac:spMk id="3" creationId="{61579F2B-A6EE-E518-1621-C8FBAA6141D8}"/>
          </ac:spMkLst>
        </pc:spChg>
        <pc:spChg chg="add">
          <ac:chgData name="Daniels Rainiks (2303951)" userId="S::2303951@student.uwtsd.ac.uk::70bfa2e4-19b8-4a00-88b7-8a96c0262e6d" providerId="AD" clId="Web-{0EF25582-2FF7-441D-42C2-D8B6764A5931}" dt="2025-11-09T01:03:03.529" v="487"/>
          <ac:spMkLst>
            <pc:docMk/>
            <pc:sldMk cId="902613383" sldId="261"/>
            <ac:spMk id="8" creationId="{1B15ED52-F352-441B-82BF-E0EA34836D08}"/>
          </ac:spMkLst>
        </pc:spChg>
        <pc:spChg chg="add">
          <ac:chgData name="Daniels Rainiks (2303951)" userId="S::2303951@student.uwtsd.ac.uk::70bfa2e4-19b8-4a00-88b7-8a96c0262e6d" providerId="AD" clId="Web-{0EF25582-2FF7-441D-42C2-D8B6764A5931}" dt="2025-11-09T01:03:03.529" v="487"/>
          <ac:spMkLst>
            <pc:docMk/>
            <pc:sldMk cId="902613383" sldId="261"/>
            <ac:spMk id="10" creationId="{3B2E3793-BFE6-45A2-9B7B-E18844431C99}"/>
          </ac:spMkLst>
        </pc:spChg>
        <pc:spChg chg="add">
          <ac:chgData name="Daniels Rainiks (2303951)" userId="S::2303951@student.uwtsd.ac.uk::70bfa2e4-19b8-4a00-88b7-8a96c0262e6d" providerId="AD" clId="Web-{0EF25582-2FF7-441D-42C2-D8B6764A5931}" dt="2025-11-09T01:03:03.529" v="487"/>
          <ac:spMkLst>
            <pc:docMk/>
            <pc:sldMk cId="902613383" sldId="261"/>
            <ac:spMk id="12" creationId="{BC4C4868-CB8F-4AF9-9CDB-8108F2C19B67}"/>
          </ac:spMkLst>
        </pc:spChg>
        <pc:spChg chg="add">
          <ac:chgData name="Daniels Rainiks (2303951)" userId="S::2303951@student.uwtsd.ac.uk::70bfa2e4-19b8-4a00-88b7-8a96c0262e6d" providerId="AD" clId="Web-{0EF25582-2FF7-441D-42C2-D8B6764A5931}" dt="2025-11-09T01:03:03.529" v="487"/>
          <ac:spMkLst>
            <pc:docMk/>
            <pc:sldMk cId="902613383" sldId="261"/>
            <ac:spMk id="14" creationId="{375E0459-6403-40CD-989D-56A4407CA12E}"/>
          </ac:spMkLst>
        </pc:spChg>
        <pc:spChg chg="add">
          <ac:chgData name="Daniels Rainiks (2303951)" userId="S::2303951@student.uwtsd.ac.uk::70bfa2e4-19b8-4a00-88b7-8a96c0262e6d" providerId="AD" clId="Web-{0EF25582-2FF7-441D-42C2-D8B6764A5931}" dt="2025-11-09T01:03:03.529" v="487"/>
          <ac:spMkLst>
            <pc:docMk/>
            <pc:sldMk cId="902613383" sldId="261"/>
            <ac:spMk id="16" creationId="{53E5B1A8-3AC9-4BD1-9BBC-78CA94F2D1BA}"/>
          </ac:spMkLst>
        </pc:spChg>
      </pc:sldChg>
      <pc:sldChg chg="modSp">
        <pc:chgData name="Daniels Rainiks (2303951)" userId="S::2303951@student.uwtsd.ac.uk::70bfa2e4-19b8-4a00-88b7-8a96c0262e6d" providerId="AD" clId="Web-{0EF25582-2FF7-441D-42C2-D8B6764A5931}" dt="2025-11-09T01:05:04.969" v="494" actId="20577"/>
        <pc:sldMkLst>
          <pc:docMk/>
          <pc:sldMk cId="2852375267" sldId="263"/>
        </pc:sldMkLst>
        <pc:spChg chg="mod">
          <ac:chgData name="Daniels Rainiks (2303951)" userId="S::2303951@student.uwtsd.ac.uk::70bfa2e4-19b8-4a00-88b7-8a96c0262e6d" providerId="AD" clId="Web-{0EF25582-2FF7-441D-42C2-D8B6764A5931}" dt="2025-11-09T01:05:04.969" v="494" actId="20577"/>
          <ac:spMkLst>
            <pc:docMk/>
            <pc:sldMk cId="2852375267" sldId="263"/>
            <ac:spMk id="6" creationId="{9C3CF339-F37F-885E-7F0B-96DD4526800F}"/>
          </ac:spMkLst>
        </pc:spChg>
      </pc:sldChg>
      <pc:sldChg chg="modSp">
        <pc:chgData name="Daniels Rainiks (2303951)" userId="S::2303951@student.uwtsd.ac.uk::70bfa2e4-19b8-4a00-88b7-8a96c0262e6d" providerId="AD" clId="Web-{0EF25582-2FF7-441D-42C2-D8B6764A5931}" dt="2025-11-09T01:22:32.934" v="637" actId="20577"/>
        <pc:sldMkLst>
          <pc:docMk/>
          <pc:sldMk cId="2248623130" sldId="264"/>
        </pc:sldMkLst>
        <pc:spChg chg="mod">
          <ac:chgData name="Daniels Rainiks (2303951)" userId="S::2303951@student.uwtsd.ac.uk::70bfa2e4-19b8-4a00-88b7-8a96c0262e6d" providerId="AD" clId="Web-{0EF25582-2FF7-441D-42C2-D8B6764A5931}" dt="2025-11-09T01:22:32.934" v="637" actId="20577"/>
          <ac:spMkLst>
            <pc:docMk/>
            <pc:sldMk cId="2248623130" sldId="264"/>
            <ac:spMk id="3" creationId="{D25D0E07-A200-65E1-3135-1FF2012F681B}"/>
          </ac:spMkLst>
        </pc:spChg>
      </pc:sldChg>
      <pc:sldChg chg="addSp modSp">
        <pc:chgData name="Daniels Rainiks (2303951)" userId="S::2303951@student.uwtsd.ac.uk::70bfa2e4-19b8-4a00-88b7-8a96c0262e6d" providerId="AD" clId="Web-{0EF25582-2FF7-441D-42C2-D8B6764A5931}" dt="2025-11-09T01:12:08.432" v="569" actId="20577"/>
        <pc:sldMkLst>
          <pc:docMk/>
          <pc:sldMk cId="588405945" sldId="268"/>
        </pc:sldMkLst>
        <pc:spChg chg="add mod">
          <ac:chgData name="Daniels Rainiks (2303951)" userId="S::2303951@student.uwtsd.ac.uk::70bfa2e4-19b8-4a00-88b7-8a96c0262e6d" providerId="AD" clId="Web-{0EF25582-2FF7-441D-42C2-D8B6764A5931}" dt="2025-11-09T00:59:46.585" v="434" actId="20577"/>
          <ac:spMkLst>
            <pc:docMk/>
            <pc:sldMk cId="588405945" sldId="268"/>
            <ac:spMk id="3" creationId="{C12933F3-1A3F-36BC-3467-13D9FB206BFB}"/>
          </ac:spMkLst>
        </pc:spChg>
        <pc:spChg chg="mod">
          <ac:chgData name="Daniels Rainiks (2303951)" userId="S::2303951@student.uwtsd.ac.uk::70bfa2e4-19b8-4a00-88b7-8a96c0262e6d" providerId="AD" clId="Web-{0EF25582-2FF7-441D-42C2-D8B6764A5931}" dt="2025-11-09T00:56:14.372" v="431" actId="1076"/>
          <ac:spMkLst>
            <pc:docMk/>
            <pc:sldMk cId="588405945" sldId="268"/>
            <ac:spMk id="5" creationId="{C4FABD52-0385-805F-BF85-0B90C37C365E}"/>
          </ac:spMkLst>
        </pc:spChg>
        <pc:spChg chg="mod">
          <ac:chgData name="Daniels Rainiks (2303951)" userId="S::2303951@student.uwtsd.ac.uk::70bfa2e4-19b8-4a00-88b7-8a96c0262e6d" providerId="AD" clId="Web-{0EF25582-2FF7-441D-42C2-D8B6764A5931}" dt="2025-11-09T01:12:08.432" v="569" actId="20577"/>
          <ac:spMkLst>
            <pc:docMk/>
            <pc:sldMk cId="588405945" sldId="268"/>
            <ac:spMk id="9" creationId="{B413E0BC-01F5-B88E-CAA1-553D588D01F2}"/>
          </ac:spMkLst>
        </pc:spChg>
        <pc:spChg chg="mod">
          <ac:chgData name="Daniels Rainiks (2303951)" userId="S::2303951@student.uwtsd.ac.uk::70bfa2e4-19b8-4a00-88b7-8a96c0262e6d" providerId="AD" clId="Web-{0EF25582-2FF7-441D-42C2-D8B6764A5931}" dt="2025-11-09T00:56:09.294" v="430" actId="1076"/>
          <ac:spMkLst>
            <pc:docMk/>
            <pc:sldMk cId="588405945" sldId="268"/>
            <ac:spMk id="11" creationId="{B32B8523-AD81-1A9D-8B48-9C6C134E4C4D}"/>
          </ac:spMkLst>
        </pc:spChg>
      </pc:sldChg>
      <pc:sldChg chg="modSp new">
        <pc:chgData name="Daniels Rainiks (2303951)" userId="S::2303951@student.uwtsd.ac.uk::70bfa2e4-19b8-4a00-88b7-8a96c0262e6d" providerId="AD" clId="Web-{0EF25582-2FF7-441D-42C2-D8B6764A5931}" dt="2025-11-09T01:08:59.601" v="565" actId="20577"/>
        <pc:sldMkLst>
          <pc:docMk/>
          <pc:sldMk cId="1663119983" sldId="269"/>
        </pc:sldMkLst>
        <pc:spChg chg="mod">
          <ac:chgData name="Daniels Rainiks (2303951)" userId="S::2303951@student.uwtsd.ac.uk::70bfa2e4-19b8-4a00-88b7-8a96c0262e6d" providerId="AD" clId="Web-{0EF25582-2FF7-441D-42C2-D8B6764A5931}" dt="2025-11-09T01:06:11.410" v="499" actId="20577"/>
          <ac:spMkLst>
            <pc:docMk/>
            <pc:sldMk cId="1663119983" sldId="269"/>
            <ac:spMk id="2" creationId="{00CC6A8F-ADE0-D040-BDB0-09C394842FB8}"/>
          </ac:spMkLst>
        </pc:spChg>
        <pc:spChg chg="mod">
          <ac:chgData name="Daniels Rainiks (2303951)" userId="S::2303951@student.uwtsd.ac.uk::70bfa2e4-19b8-4a00-88b7-8a96c0262e6d" providerId="AD" clId="Web-{0EF25582-2FF7-441D-42C2-D8B6764A5931}" dt="2025-11-09T01:08:59.601" v="565" actId="20577"/>
          <ac:spMkLst>
            <pc:docMk/>
            <pc:sldMk cId="1663119983" sldId="269"/>
            <ac:spMk id="3" creationId="{1E3E0828-4D95-1570-6C3E-BA6FFF621A2F}"/>
          </ac:spMkLst>
        </pc:spChg>
      </pc:sldChg>
    </pc:docChg>
  </pc:docChgLst>
  <pc:docChgLst>
    <pc:chgData name="Daniels Rainiks (2303951)" userId="S::2303951@student.uwtsd.ac.uk::70bfa2e4-19b8-4a00-88b7-8a96c0262e6d" providerId="AD" clId="Web-{EFEDD340-D809-6074-3F26-91D1A9FCA197}"/>
    <pc:docChg chg="addSld modSld">
      <pc:chgData name="Daniels Rainiks (2303951)" userId="S::2303951@student.uwtsd.ac.uk::70bfa2e4-19b8-4a00-88b7-8a96c0262e6d" providerId="AD" clId="Web-{EFEDD340-D809-6074-3F26-91D1A9FCA197}" dt="2025-10-13T09:16:05.827" v="13"/>
      <pc:docMkLst>
        <pc:docMk/>
      </pc:docMkLst>
      <pc:sldChg chg="modSp">
        <pc:chgData name="Daniels Rainiks (2303951)" userId="S::2303951@student.uwtsd.ac.uk::70bfa2e4-19b8-4a00-88b7-8a96c0262e6d" providerId="AD" clId="Web-{EFEDD340-D809-6074-3F26-91D1A9FCA197}" dt="2025-10-13T09:16:05.717" v="12" actId="20577"/>
        <pc:sldMkLst>
          <pc:docMk/>
          <pc:sldMk cId="109857222" sldId="256"/>
        </pc:sldMkLst>
        <pc:spChg chg="mod">
          <ac:chgData name="Daniels Rainiks (2303951)" userId="S::2303951@student.uwtsd.ac.uk::70bfa2e4-19b8-4a00-88b7-8a96c0262e6d" providerId="AD" clId="Web-{EFEDD340-D809-6074-3F26-91D1A9FCA197}" dt="2025-10-13T09:16:05.717" v="12" actId="20577"/>
          <ac:spMkLst>
            <pc:docMk/>
            <pc:sldMk cId="109857222" sldId="256"/>
            <ac:spMk id="2" creationId="{00000000-0000-0000-0000-000000000000}"/>
          </ac:spMkLst>
        </pc:spChg>
      </pc:sldChg>
      <pc:sldChg chg="new">
        <pc:chgData name="Daniels Rainiks (2303951)" userId="S::2303951@student.uwtsd.ac.uk::70bfa2e4-19b8-4a00-88b7-8a96c0262e6d" providerId="AD" clId="Web-{EFEDD340-D809-6074-3F26-91D1A9FCA197}" dt="2025-10-13T09:16:05.827" v="13"/>
        <pc:sldMkLst>
          <pc:docMk/>
          <pc:sldMk cId="1805964677" sldId="257"/>
        </pc:sldMkLst>
      </pc:sldChg>
    </pc:docChg>
  </pc:docChgLst>
  <pc:docChgLst>
    <pc:chgData name="Daniels Rainiks (2303951)" userId="S::2303951@student.uwtsd.ac.uk::70bfa2e4-19b8-4a00-88b7-8a96c0262e6d" providerId="AD" clId="Web-{38EEE165-C37D-DD19-DA49-0B6D7A358430}"/>
    <pc:docChg chg="addSld modSld">
      <pc:chgData name="Daniels Rainiks (2303951)" userId="S::2303951@student.uwtsd.ac.uk::70bfa2e4-19b8-4a00-88b7-8a96c0262e6d" providerId="AD" clId="Web-{38EEE165-C37D-DD19-DA49-0B6D7A358430}" dt="2025-10-30T15:13:57.780" v="539" actId="20577"/>
      <pc:docMkLst>
        <pc:docMk/>
      </pc:docMkLst>
      <pc:sldChg chg="modSp">
        <pc:chgData name="Daniels Rainiks (2303951)" userId="S::2303951@student.uwtsd.ac.uk::70bfa2e4-19b8-4a00-88b7-8a96c0262e6d" providerId="AD" clId="Web-{38EEE165-C37D-DD19-DA49-0B6D7A358430}" dt="2025-10-30T15:13:57.780" v="539" actId="20577"/>
        <pc:sldMkLst>
          <pc:docMk/>
          <pc:sldMk cId="2248623130" sldId="264"/>
        </pc:sldMkLst>
        <pc:spChg chg="mod">
          <ac:chgData name="Daniels Rainiks (2303951)" userId="S::2303951@student.uwtsd.ac.uk::70bfa2e4-19b8-4a00-88b7-8a96c0262e6d" providerId="AD" clId="Web-{38EEE165-C37D-DD19-DA49-0B6D7A358430}" dt="2025-10-30T15:13:57.780" v="539" actId="20577"/>
          <ac:spMkLst>
            <pc:docMk/>
            <pc:sldMk cId="2248623130" sldId="264"/>
            <ac:spMk id="3" creationId="{D25D0E07-A200-65E1-3135-1FF2012F681B}"/>
          </ac:spMkLst>
        </pc:spChg>
      </pc:sldChg>
      <pc:sldChg chg="modSp new">
        <pc:chgData name="Daniels Rainiks (2303951)" userId="S::2303951@student.uwtsd.ac.uk::70bfa2e4-19b8-4a00-88b7-8a96c0262e6d" providerId="AD" clId="Web-{38EEE165-C37D-DD19-DA49-0B6D7A358430}" dt="2025-10-30T14:48:11.655" v="287" actId="20577"/>
        <pc:sldMkLst>
          <pc:docMk/>
          <pc:sldMk cId="3097116197" sldId="265"/>
        </pc:sldMkLst>
        <pc:spChg chg="mod">
          <ac:chgData name="Daniels Rainiks (2303951)" userId="S::2303951@student.uwtsd.ac.uk::70bfa2e4-19b8-4a00-88b7-8a96c0262e6d" providerId="AD" clId="Web-{38EEE165-C37D-DD19-DA49-0B6D7A358430}" dt="2025-10-30T14:23:12.947" v="4" actId="20577"/>
          <ac:spMkLst>
            <pc:docMk/>
            <pc:sldMk cId="3097116197" sldId="265"/>
            <ac:spMk id="2" creationId="{ECDD26A3-8B55-CF29-8A9D-2AEEE87CE49D}"/>
          </ac:spMkLst>
        </pc:spChg>
        <pc:spChg chg="mod">
          <ac:chgData name="Daniels Rainiks (2303951)" userId="S::2303951@student.uwtsd.ac.uk::70bfa2e4-19b8-4a00-88b7-8a96c0262e6d" providerId="AD" clId="Web-{38EEE165-C37D-DD19-DA49-0B6D7A358430}" dt="2025-10-30T14:48:11.655" v="287" actId="20577"/>
          <ac:spMkLst>
            <pc:docMk/>
            <pc:sldMk cId="3097116197" sldId="265"/>
            <ac:spMk id="3" creationId="{FA1FAF13-2CD8-42AC-2051-3DFB42510D74}"/>
          </ac:spMkLst>
        </pc:spChg>
      </pc:sldChg>
    </pc:docChg>
  </pc:docChgLst>
  <pc:docChgLst>
    <pc:chgData name="Daniels Rainiks (2303951)" userId="S::2303951@student.uwtsd.ac.uk::70bfa2e4-19b8-4a00-88b7-8a96c0262e6d" providerId="AD" clId="Web-{F7EFF661-0EAF-D79B-719F-FCF90502D6E3}"/>
    <pc:docChg chg="addSld delSld modSld">
      <pc:chgData name="Daniels Rainiks (2303951)" userId="S::2303951@student.uwtsd.ac.uk::70bfa2e4-19b8-4a00-88b7-8a96c0262e6d" providerId="AD" clId="Web-{F7EFF661-0EAF-D79B-719F-FCF90502D6E3}" dt="2025-10-29T23:19:39.468" v="1286" actId="20577"/>
      <pc:docMkLst>
        <pc:docMk/>
      </pc:docMkLst>
      <pc:sldChg chg="addSp modSp mod setBg">
        <pc:chgData name="Daniels Rainiks (2303951)" userId="S::2303951@student.uwtsd.ac.uk::70bfa2e4-19b8-4a00-88b7-8a96c0262e6d" providerId="AD" clId="Web-{F7EFF661-0EAF-D79B-719F-FCF90502D6E3}" dt="2025-10-29T18:07:34.708" v="96" actId="1076"/>
        <pc:sldMkLst>
          <pc:docMk/>
          <pc:sldMk cId="109857222" sldId="256"/>
        </pc:sldMkLst>
        <pc:spChg chg="mod">
          <ac:chgData name="Daniels Rainiks (2303951)" userId="S::2303951@student.uwtsd.ac.uk::70bfa2e4-19b8-4a00-88b7-8a96c0262e6d" providerId="AD" clId="Web-{F7EFF661-0EAF-D79B-719F-FCF90502D6E3}" dt="2025-10-29T18:07:29.364" v="94" actId="14100"/>
          <ac:spMkLst>
            <pc:docMk/>
            <pc:sldMk cId="109857222" sldId="256"/>
            <ac:spMk id="2" creationId="{00000000-0000-0000-0000-000000000000}"/>
          </ac:spMkLst>
        </pc:spChg>
        <pc:spChg chg="mod">
          <ac:chgData name="Daniels Rainiks (2303951)" userId="S::2303951@student.uwtsd.ac.uk::70bfa2e4-19b8-4a00-88b7-8a96c0262e6d" providerId="AD" clId="Web-{F7EFF661-0EAF-D79B-719F-FCF90502D6E3}" dt="2025-10-29T18:07:34.708" v="96" actId="1076"/>
          <ac:spMkLst>
            <pc:docMk/>
            <pc:sldMk cId="109857222" sldId="256"/>
            <ac:spMk id="3" creationId="{00000000-0000-0000-0000-000000000000}"/>
          </ac:spMkLst>
        </pc:spChg>
        <pc:spChg chg="add">
          <ac:chgData name="Daniels Rainiks (2303951)" userId="S::2303951@student.uwtsd.ac.uk::70bfa2e4-19b8-4a00-88b7-8a96c0262e6d" providerId="AD" clId="Web-{F7EFF661-0EAF-D79B-719F-FCF90502D6E3}" dt="2025-10-29T18:06:13.987" v="72"/>
          <ac:spMkLst>
            <pc:docMk/>
            <pc:sldMk cId="109857222" sldId="256"/>
            <ac:spMk id="8" creationId="{577D6B2E-37A3-429E-A37C-F30ED6487282}"/>
          </ac:spMkLst>
        </pc:spChg>
        <pc:spChg chg="add">
          <ac:chgData name="Daniels Rainiks (2303951)" userId="S::2303951@student.uwtsd.ac.uk::70bfa2e4-19b8-4a00-88b7-8a96c0262e6d" providerId="AD" clId="Web-{F7EFF661-0EAF-D79B-719F-FCF90502D6E3}" dt="2025-10-29T18:06:13.987" v="72"/>
          <ac:spMkLst>
            <pc:docMk/>
            <pc:sldMk cId="109857222" sldId="256"/>
            <ac:spMk id="10" creationId="{5CEAD642-85CF-4750-8432-7C80C901F001}"/>
          </ac:spMkLst>
        </pc:spChg>
        <pc:spChg chg="add">
          <ac:chgData name="Daniels Rainiks (2303951)" userId="S::2303951@student.uwtsd.ac.uk::70bfa2e4-19b8-4a00-88b7-8a96c0262e6d" providerId="AD" clId="Web-{F7EFF661-0EAF-D79B-719F-FCF90502D6E3}" dt="2025-10-29T18:06:13.987" v="72"/>
          <ac:spMkLst>
            <pc:docMk/>
            <pc:sldMk cId="109857222" sldId="256"/>
            <ac:spMk id="12" creationId="{FA33EEAE-15D5-4119-8C1E-89D943F911EF}"/>
          </ac:spMkLst>
        </pc:spChg>
        <pc:spChg chg="add">
          <ac:chgData name="Daniels Rainiks (2303951)" userId="S::2303951@student.uwtsd.ac.uk::70bfa2e4-19b8-4a00-88b7-8a96c0262e6d" providerId="AD" clId="Web-{F7EFF661-0EAF-D79B-719F-FCF90502D6E3}" dt="2025-10-29T18:06:13.987" v="72"/>
          <ac:spMkLst>
            <pc:docMk/>
            <pc:sldMk cId="109857222" sldId="256"/>
            <ac:spMk id="14" creationId="{730D8B3B-9B80-4025-B934-26DC7D7CD231}"/>
          </ac:spMkLst>
        </pc:spChg>
        <pc:spChg chg="add">
          <ac:chgData name="Daniels Rainiks (2303951)" userId="S::2303951@student.uwtsd.ac.uk::70bfa2e4-19b8-4a00-88b7-8a96c0262e6d" providerId="AD" clId="Web-{F7EFF661-0EAF-D79B-719F-FCF90502D6E3}" dt="2025-10-29T18:06:13.987" v="72"/>
          <ac:spMkLst>
            <pc:docMk/>
            <pc:sldMk cId="109857222" sldId="256"/>
            <ac:spMk id="16" creationId="{1064D5D5-227B-4F66-9AEA-46F570E793BD}"/>
          </ac:spMkLst>
        </pc:spChg>
        <pc:spChg chg="add">
          <ac:chgData name="Daniels Rainiks (2303951)" userId="S::2303951@student.uwtsd.ac.uk::70bfa2e4-19b8-4a00-88b7-8a96c0262e6d" providerId="AD" clId="Web-{F7EFF661-0EAF-D79B-719F-FCF90502D6E3}" dt="2025-10-29T18:06:13.987" v="72"/>
          <ac:spMkLst>
            <pc:docMk/>
            <pc:sldMk cId="109857222" sldId="256"/>
            <ac:spMk id="18" creationId="{646B67A4-D328-4747-A82B-65E84FA46368}"/>
          </ac:spMkLst>
        </pc:spChg>
        <pc:spChg chg="add">
          <ac:chgData name="Daniels Rainiks (2303951)" userId="S::2303951@student.uwtsd.ac.uk::70bfa2e4-19b8-4a00-88b7-8a96c0262e6d" providerId="AD" clId="Web-{F7EFF661-0EAF-D79B-719F-FCF90502D6E3}" dt="2025-10-29T18:06:13.987" v="72"/>
          <ac:spMkLst>
            <pc:docMk/>
            <pc:sldMk cId="109857222" sldId="256"/>
            <ac:spMk id="20" creationId="{B5A1B09C-1565-46F8-B70F-621C5EB48A09}"/>
          </ac:spMkLst>
        </pc:spChg>
        <pc:spChg chg="add">
          <ac:chgData name="Daniels Rainiks (2303951)" userId="S::2303951@student.uwtsd.ac.uk::70bfa2e4-19b8-4a00-88b7-8a96c0262e6d" providerId="AD" clId="Web-{F7EFF661-0EAF-D79B-719F-FCF90502D6E3}" dt="2025-10-29T18:06:13.987" v="72"/>
          <ac:spMkLst>
            <pc:docMk/>
            <pc:sldMk cId="109857222" sldId="256"/>
            <ac:spMk id="22" creationId="{8C516CC8-80AC-446C-A56E-9F54B7210402}"/>
          </ac:spMkLst>
        </pc:spChg>
      </pc:sldChg>
      <pc:sldChg chg="addSp delSp modSp mod setBg">
        <pc:chgData name="Daniels Rainiks (2303951)" userId="S::2303951@student.uwtsd.ac.uk::70bfa2e4-19b8-4a00-88b7-8a96c0262e6d" providerId="AD" clId="Web-{F7EFF661-0EAF-D79B-719F-FCF90502D6E3}" dt="2025-10-29T23:16:32.911" v="1211" actId="20577"/>
        <pc:sldMkLst>
          <pc:docMk/>
          <pc:sldMk cId="1805964677" sldId="257"/>
        </pc:sldMkLst>
        <pc:spChg chg="mod">
          <ac:chgData name="Daniels Rainiks (2303951)" userId="S::2303951@student.uwtsd.ac.uk::70bfa2e4-19b8-4a00-88b7-8a96c0262e6d" providerId="AD" clId="Web-{F7EFF661-0EAF-D79B-719F-FCF90502D6E3}" dt="2025-10-29T23:16:32.911" v="1211" actId="20577"/>
          <ac:spMkLst>
            <pc:docMk/>
            <pc:sldMk cId="1805964677" sldId="257"/>
            <ac:spMk id="2" creationId="{E7C37A40-204B-7414-28DB-EB3019980E2A}"/>
          </ac:spMkLst>
        </pc:spChg>
        <pc:spChg chg="mod">
          <ac:chgData name="Daniels Rainiks (2303951)" userId="S::2303951@student.uwtsd.ac.uk::70bfa2e4-19b8-4a00-88b7-8a96c0262e6d" providerId="AD" clId="Web-{F7EFF661-0EAF-D79B-719F-FCF90502D6E3}" dt="2025-10-29T18:24:29.920" v="302" actId="20577"/>
          <ac:spMkLst>
            <pc:docMk/>
            <pc:sldMk cId="1805964677" sldId="257"/>
            <ac:spMk id="3" creationId="{90C64D37-9412-4432-BDE2-A5FB4BDE7F37}"/>
          </ac:spMkLst>
        </pc:spChg>
        <pc:spChg chg="add">
          <ac:chgData name="Daniels Rainiks (2303951)" userId="S::2303951@student.uwtsd.ac.uk::70bfa2e4-19b8-4a00-88b7-8a96c0262e6d" providerId="AD" clId="Web-{F7EFF661-0EAF-D79B-719F-FCF90502D6E3}" dt="2025-10-29T18:24:19.935" v="298"/>
          <ac:spMkLst>
            <pc:docMk/>
            <pc:sldMk cId="1805964677" sldId="257"/>
            <ac:spMk id="20" creationId="{1B15ED52-F352-441B-82BF-E0EA34836D08}"/>
          </ac:spMkLst>
        </pc:spChg>
        <pc:spChg chg="add">
          <ac:chgData name="Daniels Rainiks (2303951)" userId="S::2303951@student.uwtsd.ac.uk::70bfa2e4-19b8-4a00-88b7-8a96c0262e6d" providerId="AD" clId="Web-{F7EFF661-0EAF-D79B-719F-FCF90502D6E3}" dt="2025-10-29T18:24:19.935" v="298"/>
          <ac:spMkLst>
            <pc:docMk/>
            <pc:sldMk cId="1805964677" sldId="257"/>
            <ac:spMk id="21" creationId="{3B2E3793-BFE6-45A2-9B7B-E18844431C99}"/>
          </ac:spMkLst>
        </pc:spChg>
        <pc:spChg chg="add">
          <ac:chgData name="Daniels Rainiks (2303951)" userId="S::2303951@student.uwtsd.ac.uk::70bfa2e4-19b8-4a00-88b7-8a96c0262e6d" providerId="AD" clId="Web-{F7EFF661-0EAF-D79B-719F-FCF90502D6E3}" dt="2025-10-29T18:24:19.935" v="298"/>
          <ac:spMkLst>
            <pc:docMk/>
            <pc:sldMk cId="1805964677" sldId="257"/>
            <ac:spMk id="22" creationId="{BC4C4868-CB8F-4AF9-9CDB-8108F2C19B67}"/>
          </ac:spMkLst>
        </pc:spChg>
        <pc:spChg chg="add">
          <ac:chgData name="Daniels Rainiks (2303951)" userId="S::2303951@student.uwtsd.ac.uk::70bfa2e4-19b8-4a00-88b7-8a96c0262e6d" providerId="AD" clId="Web-{F7EFF661-0EAF-D79B-719F-FCF90502D6E3}" dt="2025-10-29T18:24:19.935" v="298"/>
          <ac:spMkLst>
            <pc:docMk/>
            <pc:sldMk cId="1805964677" sldId="257"/>
            <ac:spMk id="23" creationId="{375E0459-6403-40CD-989D-56A4407CA12E}"/>
          </ac:spMkLst>
        </pc:spChg>
        <pc:spChg chg="add">
          <ac:chgData name="Daniels Rainiks (2303951)" userId="S::2303951@student.uwtsd.ac.uk::70bfa2e4-19b8-4a00-88b7-8a96c0262e6d" providerId="AD" clId="Web-{F7EFF661-0EAF-D79B-719F-FCF90502D6E3}" dt="2025-10-29T18:24:19.935" v="298"/>
          <ac:spMkLst>
            <pc:docMk/>
            <pc:sldMk cId="1805964677" sldId="257"/>
            <ac:spMk id="24" creationId="{53E5B1A8-3AC9-4BD1-9BBC-78CA94F2D1BA}"/>
          </ac:spMkLst>
        </pc:spChg>
      </pc:sldChg>
      <pc:sldChg chg="addSp delSp modSp new mod setBg setClrOvrMap">
        <pc:chgData name="Daniels Rainiks (2303951)" userId="S::2303951@student.uwtsd.ac.uk::70bfa2e4-19b8-4a00-88b7-8a96c0262e6d" providerId="AD" clId="Web-{F7EFF661-0EAF-D79B-719F-FCF90502D6E3}" dt="2025-10-29T23:16:26.488" v="1210" actId="1076"/>
        <pc:sldMkLst>
          <pc:docMk/>
          <pc:sldMk cId="2435484636" sldId="258"/>
        </pc:sldMkLst>
        <pc:spChg chg="mod">
          <ac:chgData name="Daniels Rainiks (2303951)" userId="S::2303951@student.uwtsd.ac.uk::70bfa2e4-19b8-4a00-88b7-8a96c0262e6d" providerId="AD" clId="Web-{F7EFF661-0EAF-D79B-719F-FCF90502D6E3}" dt="2025-10-29T23:16:26.488" v="1210" actId="1076"/>
          <ac:spMkLst>
            <pc:docMk/>
            <pc:sldMk cId="2435484636" sldId="258"/>
            <ac:spMk id="2" creationId="{344F6243-FAF1-AF89-8C58-42BFC62CBD56}"/>
          </ac:spMkLst>
        </pc:spChg>
        <pc:spChg chg="mod">
          <ac:chgData name="Daniels Rainiks (2303951)" userId="S::2303951@student.uwtsd.ac.uk::70bfa2e4-19b8-4a00-88b7-8a96c0262e6d" providerId="AD" clId="Web-{F7EFF661-0EAF-D79B-719F-FCF90502D6E3}" dt="2025-10-29T22:51:59.482" v="915" actId="1076"/>
          <ac:spMkLst>
            <pc:docMk/>
            <pc:sldMk cId="2435484636" sldId="258"/>
            <ac:spMk id="3" creationId="{9C948BFB-48D1-5BCA-378C-6F97204A4D44}"/>
          </ac:spMkLst>
        </pc:spChg>
        <pc:spChg chg="add mod">
          <ac:chgData name="Daniels Rainiks (2303951)" userId="S::2303951@student.uwtsd.ac.uk::70bfa2e4-19b8-4a00-88b7-8a96c0262e6d" providerId="AD" clId="Web-{F7EFF661-0EAF-D79B-719F-FCF90502D6E3}" dt="2025-10-29T22:41:16.987" v="912" actId="1076"/>
          <ac:spMkLst>
            <pc:docMk/>
            <pc:sldMk cId="2435484636" sldId="258"/>
            <ac:spMk id="5" creationId="{46F28641-05D7-70C7-ABFA-9CD3BA050FB9}"/>
          </ac:spMkLst>
        </pc:spChg>
        <pc:spChg chg="add">
          <ac:chgData name="Daniels Rainiks (2303951)" userId="S::2303951@student.uwtsd.ac.uk::70bfa2e4-19b8-4a00-88b7-8a96c0262e6d" providerId="AD" clId="Web-{F7EFF661-0EAF-D79B-719F-FCF90502D6E3}" dt="2025-10-29T22:39:58.687" v="889"/>
          <ac:spMkLst>
            <pc:docMk/>
            <pc:sldMk cId="2435484636" sldId="258"/>
            <ac:spMk id="16" creationId="{09588DA8-065E-4F6F-8EFD-43104AB2E0CF}"/>
          </ac:spMkLst>
        </pc:spChg>
        <pc:spChg chg="add">
          <ac:chgData name="Daniels Rainiks (2303951)" userId="S::2303951@student.uwtsd.ac.uk::70bfa2e4-19b8-4a00-88b7-8a96c0262e6d" providerId="AD" clId="Web-{F7EFF661-0EAF-D79B-719F-FCF90502D6E3}" dt="2025-10-29T22:39:58.687" v="889"/>
          <ac:spMkLst>
            <pc:docMk/>
            <pc:sldMk cId="2435484636" sldId="258"/>
            <ac:spMk id="18" creationId="{C4285719-470E-454C-AF62-8323075F1F5B}"/>
          </ac:spMkLst>
        </pc:spChg>
        <pc:spChg chg="add">
          <ac:chgData name="Daniels Rainiks (2303951)" userId="S::2303951@student.uwtsd.ac.uk::70bfa2e4-19b8-4a00-88b7-8a96c0262e6d" providerId="AD" clId="Web-{F7EFF661-0EAF-D79B-719F-FCF90502D6E3}" dt="2025-10-29T22:39:58.687" v="889"/>
          <ac:spMkLst>
            <pc:docMk/>
            <pc:sldMk cId="2435484636" sldId="258"/>
            <ac:spMk id="20" creationId="{CD9FE4EF-C4D8-49A0-B2FF-81D8DB7D8A24}"/>
          </ac:spMkLst>
        </pc:spChg>
        <pc:spChg chg="add">
          <ac:chgData name="Daniels Rainiks (2303951)" userId="S::2303951@student.uwtsd.ac.uk::70bfa2e4-19b8-4a00-88b7-8a96c0262e6d" providerId="AD" clId="Web-{F7EFF661-0EAF-D79B-719F-FCF90502D6E3}" dt="2025-10-29T22:39:58.687" v="889"/>
          <ac:spMkLst>
            <pc:docMk/>
            <pc:sldMk cId="2435484636" sldId="258"/>
            <ac:spMk id="22" creationId="{4300840D-0A0B-4512-BACA-B439D5B9C57C}"/>
          </ac:spMkLst>
        </pc:spChg>
        <pc:spChg chg="add">
          <ac:chgData name="Daniels Rainiks (2303951)" userId="S::2303951@student.uwtsd.ac.uk::70bfa2e4-19b8-4a00-88b7-8a96c0262e6d" providerId="AD" clId="Web-{F7EFF661-0EAF-D79B-719F-FCF90502D6E3}" dt="2025-10-29T22:39:58.687" v="889"/>
          <ac:spMkLst>
            <pc:docMk/>
            <pc:sldMk cId="2435484636" sldId="258"/>
            <ac:spMk id="24" creationId="{D2B78728-A580-49A7-84F9-6EF6F583ADE0}"/>
          </ac:spMkLst>
        </pc:spChg>
        <pc:spChg chg="add">
          <ac:chgData name="Daniels Rainiks (2303951)" userId="S::2303951@student.uwtsd.ac.uk::70bfa2e4-19b8-4a00-88b7-8a96c0262e6d" providerId="AD" clId="Web-{F7EFF661-0EAF-D79B-719F-FCF90502D6E3}" dt="2025-10-29T22:39:58.687" v="889"/>
          <ac:spMkLst>
            <pc:docMk/>
            <pc:sldMk cId="2435484636" sldId="258"/>
            <ac:spMk id="26" creationId="{38FAA1A1-D861-433F-88FA-1E9D6FD31D11}"/>
          </ac:spMkLst>
        </pc:spChg>
        <pc:spChg chg="add">
          <ac:chgData name="Daniels Rainiks (2303951)" userId="S::2303951@student.uwtsd.ac.uk::70bfa2e4-19b8-4a00-88b7-8a96c0262e6d" providerId="AD" clId="Web-{F7EFF661-0EAF-D79B-719F-FCF90502D6E3}" dt="2025-10-29T22:39:58.687" v="889"/>
          <ac:spMkLst>
            <pc:docMk/>
            <pc:sldMk cId="2435484636" sldId="258"/>
            <ac:spMk id="28" creationId="{8D71EDA1-87BF-4D5D-AB79-F346FD19278A}"/>
          </ac:spMkLst>
        </pc:spChg>
      </pc:sldChg>
      <pc:sldChg chg="modSp new">
        <pc:chgData name="Daniels Rainiks (2303951)" userId="S::2303951@student.uwtsd.ac.uk::70bfa2e4-19b8-4a00-88b7-8a96c0262e6d" providerId="AD" clId="Web-{F7EFF661-0EAF-D79B-719F-FCF90502D6E3}" dt="2025-10-29T18:26:19.595" v="318" actId="20577"/>
        <pc:sldMkLst>
          <pc:docMk/>
          <pc:sldMk cId="23675712" sldId="259"/>
        </pc:sldMkLst>
        <pc:spChg chg="mod">
          <ac:chgData name="Daniels Rainiks (2303951)" userId="S::2303951@student.uwtsd.ac.uk::70bfa2e4-19b8-4a00-88b7-8a96c0262e6d" providerId="AD" clId="Web-{F7EFF661-0EAF-D79B-719F-FCF90502D6E3}" dt="2025-10-29T18:26:19.595" v="318" actId="20577"/>
          <ac:spMkLst>
            <pc:docMk/>
            <pc:sldMk cId="23675712" sldId="259"/>
            <ac:spMk id="2" creationId="{32CFFA96-FD03-C86C-B710-FB014A1C3EC4}"/>
          </ac:spMkLst>
        </pc:spChg>
      </pc:sldChg>
      <pc:sldChg chg="modSp new">
        <pc:chgData name="Daniels Rainiks (2303951)" userId="S::2303951@student.uwtsd.ac.uk::70bfa2e4-19b8-4a00-88b7-8a96c0262e6d" providerId="AD" clId="Web-{F7EFF661-0EAF-D79B-719F-FCF90502D6E3}" dt="2025-10-29T23:19:39.468" v="1286" actId="20577"/>
        <pc:sldMkLst>
          <pc:docMk/>
          <pc:sldMk cId="902613383" sldId="261"/>
        </pc:sldMkLst>
        <pc:spChg chg="mod">
          <ac:chgData name="Daniels Rainiks (2303951)" userId="S::2303951@student.uwtsd.ac.uk::70bfa2e4-19b8-4a00-88b7-8a96c0262e6d" providerId="AD" clId="Web-{F7EFF661-0EAF-D79B-719F-FCF90502D6E3}" dt="2025-10-29T18:26:15.611" v="317" actId="20577"/>
          <ac:spMkLst>
            <pc:docMk/>
            <pc:sldMk cId="902613383" sldId="261"/>
            <ac:spMk id="2" creationId="{14CF8C18-A80A-847D-6653-164A76DCE081}"/>
          </ac:spMkLst>
        </pc:spChg>
        <pc:spChg chg="mod">
          <ac:chgData name="Daniels Rainiks (2303951)" userId="S::2303951@student.uwtsd.ac.uk::70bfa2e4-19b8-4a00-88b7-8a96c0262e6d" providerId="AD" clId="Web-{F7EFF661-0EAF-D79B-719F-FCF90502D6E3}" dt="2025-10-29T23:19:39.468" v="1286" actId="20577"/>
          <ac:spMkLst>
            <pc:docMk/>
            <pc:sldMk cId="902613383" sldId="261"/>
            <ac:spMk id="3" creationId="{61579F2B-A6EE-E518-1621-C8FBAA6141D8}"/>
          </ac:spMkLst>
        </pc:spChg>
      </pc:sldChg>
      <pc:sldChg chg="addSp modSp new mod setBg">
        <pc:chgData name="Daniels Rainiks (2303951)" userId="S::2303951@student.uwtsd.ac.uk::70bfa2e4-19b8-4a00-88b7-8a96c0262e6d" providerId="AD" clId="Web-{F7EFF661-0EAF-D79B-719F-FCF90502D6E3}" dt="2025-10-29T23:16:48.506" v="1213" actId="20577"/>
        <pc:sldMkLst>
          <pc:docMk/>
          <pc:sldMk cId="1843096518" sldId="262"/>
        </pc:sldMkLst>
        <pc:spChg chg="mod">
          <ac:chgData name="Daniels Rainiks (2303951)" userId="S::2303951@student.uwtsd.ac.uk::70bfa2e4-19b8-4a00-88b7-8a96c0262e6d" providerId="AD" clId="Web-{F7EFF661-0EAF-D79B-719F-FCF90502D6E3}" dt="2025-10-29T23:16:09.206" v="1205" actId="14100"/>
          <ac:spMkLst>
            <pc:docMk/>
            <pc:sldMk cId="1843096518" sldId="262"/>
            <ac:spMk id="2" creationId="{6D61C166-06B7-5330-D0F9-05010A578E29}"/>
          </ac:spMkLst>
        </pc:spChg>
        <pc:spChg chg="mod">
          <ac:chgData name="Daniels Rainiks (2303951)" userId="S::2303951@student.uwtsd.ac.uk::70bfa2e4-19b8-4a00-88b7-8a96c0262e6d" providerId="AD" clId="Web-{F7EFF661-0EAF-D79B-719F-FCF90502D6E3}" dt="2025-10-29T23:15:59.205" v="1203" actId="14100"/>
          <ac:spMkLst>
            <pc:docMk/>
            <pc:sldMk cId="1843096518" sldId="262"/>
            <ac:spMk id="3" creationId="{C1D94EF6-6E9C-2BE9-EAB6-CB3D8B21C461}"/>
          </ac:spMkLst>
        </pc:spChg>
        <pc:spChg chg="add mod">
          <ac:chgData name="Daniels Rainiks (2303951)" userId="S::2303951@student.uwtsd.ac.uk::70bfa2e4-19b8-4a00-88b7-8a96c0262e6d" providerId="AD" clId="Web-{F7EFF661-0EAF-D79B-719F-FCF90502D6E3}" dt="2025-10-29T23:16:48.506" v="1213" actId="20577"/>
          <ac:spMkLst>
            <pc:docMk/>
            <pc:sldMk cId="1843096518" sldId="262"/>
            <ac:spMk id="5" creationId="{15951AFE-2BBF-29FA-FC18-45896CBC52F2}"/>
          </ac:spMkLst>
        </pc:spChg>
        <pc:spChg chg="add">
          <ac:chgData name="Daniels Rainiks (2303951)" userId="S::2303951@student.uwtsd.ac.uk::70bfa2e4-19b8-4a00-88b7-8a96c0262e6d" providerId="AD" clId="Web-{F7EFF661-0EAF-D79B-719F-FCF90502D6E3}" dt="2025-10-29T23:15:50.251" v="1200"/>
          <ac:spMkLst>
            <pc:docMk/>
            <pc:sldMk cId="1843096518" sldId="262"/>
            <ac:spMk id="8" creationId="{1B15ED52-F352-441B-82BF-E0EA34836D08}"/>
          </ac:spMkLst>
        </pc:spChg>
        <pc:spChg chg="add">
          <ac:chgData name="Daniels Rainiks (2303951)" userId="S::2303951@student.uwtsd.ac.uk::70bfa2e4-19b8-4a00-88b7-8a96c0262e6d" providerId="AD" clId="Web-{F7EFF661-0EAF-D79B-719F-FCF90502D6E3}" dt="2025-10-29T23:15:50.251" v="1200"/>
          <ac:spMkLst>
            <pc:docMk/>
            <pc:sldMk cId="1843096518" sldId="262"/>
            <ac:spMk id="10" creationId="{3B2E3793-BFE6-45A2-9B7B-E18844431C99}"/>
          </ac:spMkLst>
        </pc:spChg>
        <pc:spChg chg="add">
          <ac:chgData name="Daniels Rainiks (2303951)" userId="S::2303951@student.uwtsd.ac.uk::70bfa2e4-19b8-4a00-88b7-8a96c0262e6d" providerId="AD" clId="Web-{F7EFF661-0EAF-D79B-719F-FCF90502D6E3}" dt="2025-10-29T23:15:50.251" v="1200"/>
          <ac:spMkLst>
            <pc:docMk/>
            <pc:sldMk cId="1843096518" sldId="262"/>
            <ac:spMk id="12" creationId="{BC4C4868-CB8F-4AF9-9CDB-8108F2C19B67}"/>
          </ac:spMkLst>
        </pc:spChg>
        <pc:spChg chg="add">
          <ac:chgData name="Daniels Rainiks (2303951)" userId="S::2303951@student.uwtsd.ac.uk::70bfa2e4-19b8-4a00-88b7-8a96c0262e6d" providerId="AD" clId="Web-{F7EFF661-0EAF-D79B-719F-FCF90502D6E3}" dt="2025-10-29T23:15:50.251" v="1200"/>
          <ac:spMkLst>
            <pc:docMk/>
            <pc:sldMk cId="1843096518" sldId="262"/>
            <ac:spMk id="14" creationId="{375E0459-6403-40CD-989D-56A4407CA12E}"/>
          </ac:spMkLst>
        </pc:spChg>
        <pc:spChg chg="add">
          <ac:chgData name="Daniels Rainiks (2303951)" userId="S::2303951@student.uwtsd.ac.uk::70bfa2e4-19b8-4a00-88b7-8a96c0262e6d" providerId="AD" clId="Web-{F7EFF661-0EAF-D79B-719F-FCF90502D6E3}" dt="2025-10-29T23:15:50.251" v="1200"/>
          <ac:spMkLst>
            <pc:docMk/>
            <pc:sldMk cId="1843096518" sldId="262"/>
            <ac:spMk id="16" creationId="{53E5B1A8-3AC9-4BD1-9BBC-78CA94F2D1BA}"/>
          </ac:spMkLst>
        </pc:spChg>
      </pc:sldChg>
      <pc:sldChg chg="modSp new">
        <pc:chgData name="Daniels Rainiks (2303951)" userId="S::2303951@student.uwtsd.ac.uk::70bfa2e4-19b8-4a00-88b7-8a96c0262e6d" providerId="AD" clId="Web-{F7EFF661-0EAF-D79B-719F-FCF90502D6E3}" dt="2025-10-29T23:06:10.613" v="1024" actId="20577"/>
        <pc:sldMkLst>
          <pc:docMk/>
          <pc:sldMk cId="2852375267" sldId="263"/>
        </pc:sldMkLst>
        <pc:spChg chg="mod">
          <ac:chgData name="Daniels Rainiks (2303951)" userId="S::2303951@student.uwtsd.ac.uk::70bfa2e4-19b8-4a00-88b7-8a96c0262e6d" providerId="AD" clId="Web-{F7EFF661-0EAF-D79B-719F-FCF90502D6E3}" dt="2025-10-29T23:06:10.613" v="1024" actId="20577"/>
          <ac:spMkLst>
            <pc:docMk/>
            <pc:sldMk cId="2852375267" sldId="263"/>
            <ac:spMk id="2" creationId="{925AB2CD-FFBC-594E-18DF-827FA6A8944E}"/>
          </ac:spMkLst>
        </pc:spChg>
      </pc:sldChg>
      <pc:sldChg chg="modSp new">
        <pc:chgData name="Daniels Rainiks (2303951)" userId="S::2303951@student.uwtsd.ac.uk::70bfa2e4-19b8-4a00-88b7-8a96c0262e6d" providerId="AD" clId="Web-{F7EFF661-0EAF-D79B-719F-FCF90502D6E3}" dt="2025-10-29T23:06:19.613" v="1031" actId="20577"/>
        <pc:sldMkLst>
          <pc:docMk/>
          <pc:sldMk cId="2248623130" sldId="264"/>
        </pc:sldMkLst>
        <pc:spChg chg="mod">
          <ac:chgData name="Daniels Rainiks (2303951)" userId="S::2303951@student.uwtsd.ac.uk::70bfa2e4-19b8-4a00-88b7-8a96c0262e6d" providerId="AD" clId="Web-{F7EFF661-0EAF-D79B-719F-FCF90502D6E3}" dt="2025-10-29T23:06:19.613" v="1031" actId="20577"/>
          <ac:spMkLst>
            <pc:docMk/>
            <pc:sldMk cId="2248623130" sldId="264"/>
            <ac:spMk id="2" creationId="{8ABDE415-DB4E-3B62-22FE-4DF2CAB5568A}"/>
          </ac:spMkLst>
        </pc:spChg>
      </pc:sldChg>
    </pc:docChg>
  </pc:docChgLst>
  <pc:docChgLst>
    <pc:chgData name="Daniels Rainiks (2303951)" userId="S::2303951@student.uwtsd.ac.uk::70bfa2e4-19b8-4a00-88b7-8a96c0262e6d" providerId="AD" clId="Web-{EC434540-387E-D160-412C-464CAC141378}"/>
    <pc:docChg chg="addSld delSld modSld">
      <pc:chgData name="Daniels Rainiks (2303951)" userId="S::2303951@student.uwtsd.ac.uk::70bfa2e4-19b8-4a00-88b7-8a96c0262e6d" providerId="AD" clId="Web-{EC434540-387E-D160-412C-464CAC141378}" dt="2025-11-06T23:41:46.725" v="617" actId="20577"/>
      <pc:docMkLst>
        <pc:docMk/>
      </pc:docMkLst>
      <pc:sldChg chg="modSp">
        <pc:chgData name="Daniels Rainiks (2303951)" userId="S::2303951@student.uwtsd.ac.uk::70bfa2e4-19b8-4a00-88b7-8a96c0262e6d" providerId="AD" clId="Web-{EC434540-387E-D160-412C-464CAC141378}" dt="2025-11-06T23:41:46.725" v="617" actId="20577"/>
        <pc:sldMkLst>
          <pc:docMk/>
          <pc:sldMk cId="902613383" sldId="261"/>
        </pc:sldMkLst>
        <pc:spChg chg="mod">
          <ac:chgData name="Daniels Rainiks (2303951)" userId="S::2303951@student.uwtsd.ac.uk::70bfa2e4-19b8-4a00-88b7-8a96c0262e6d" providerId="AD" clId="Web-{EC434540-387E-D160-412C-464CAC141378}" dt="2025-11-06T23:41:46.725" v="617" actId="20577"/>
          <ac:spMkLst>
            <pc:docMk/>
            <pc:sldMk cId="902613383" sldId="261"/>
            <ac:spMk id="3" creationId="{61579F2B-A6EE-E518-1621-C8FBAA6141D8}"/>
          </ac:spMkLst>
        </pc:spChg>
      </pc:sldChg>
      <pc:sldChg chg="modSp">
        <pc:chgData name="Daniels Rainiks (2303951)" userId="S::2303951@student.uwtsd.ac.uk::70bfa2e4-19b8-4a00-88b7-8a96c0262e6d" providerId="AD" clId="Web-{EC434540-387E-D160-412C-464CAC141378}" dt="2025-11-06T17:17:30.748" v="398" actId="20577"/>
        <pc:sldMkLst>
          <pc:docMk/>
          <pc:sldMk cId="1843096518" sldId="262"/>
        </pc:sldMkLst>
        <pc:spChg chg="mod">
          <ac:chgData name="Daniels Rainiks (2303951)" userId="S::2303951@student.uwtsd.ac.uk::70bfa2e4-19b8-4a00-88b7-8a96c0262e6d" providerId="AD" clId="Web-{EC434540-387E-D160-412C-464CAC141378}" dt="2025-11-06T17:17:30.748" v="398" actId="20577"/>
          <ac:spMkLst>
            <pc:docMk/>
            <pc:sldMk cId="1843096518" sldId="262"/>
            <ac:spMk id="3" creationId="{C1D94EF6-6E9C-2BE9-EAB6-CB3D8B21C461}"/>
          </ac:spMkLst>
        </pc:spChg>
      </pc:sldChg>
      <pc:sldChg chg="addSp delSp modSp mod setBg">
        <pc:chgData name="Daniels Rainiks (2303951)" userId="S::2303951@student.uwtsd.ac.uk::70bfa2e4-19b8-4a00-88b7-8a96c0262e6d" providerId="AD" clId="Web-{EC434540-387E-D160-412C-464CAC141378}" dt="2025-11-06T23:39:49.705" v="578" actId="20577"/>
        <pc:sldMkLst>
          <pc:docMk/>
          <pc:sldMk cId="2852375267" sldId="263"/>
        </pc:sldMkLst>
        <pc:spChg chg="mod">
          <ac:chgData name="Daniels Rainiks (2303951)" userId="S::2303951@student.uwtsd.ac.uk::70bfa2e4-19b8-4a00-88b7-8a96c0262e6d" providerId="AD" clId="Web-{EC434540-387E-D160-412C-464CAC141378}" dt="2025-11-06T23:11:43.463" v="415" actId="20577"/>
          <ac:spMkLst>
            <pc:docMk/>
            <pc:sldMk cId="2852375267" sldId="263"/>
            <ac:spMk id="2" creationId="{925AB2CD-FFBC-594E-18DF-827FA6A8944E}"/>
          </ac:spMkLst>
        </pc:spChg>
        <pc:spChg chg="add mod">
          <ac:chgData name="Daniels Rainiks (2303951)" userId="S::2303951@student.uwtsd.ac.uk::70bfa2e4-19b8-4a00-88b7-8a96c0262e6d" providerId="AD" clId="Web-{EC434540-387E-D160-412C-464CAC141378}" dt="2025-11-06T23:37:04.091" v="575" actId="1076"/>
          <ac:spMkLst>
            <pc:docMk/>
            <pc:sldMk cId="2852375267" sldId="263"/>
            <ac:spMk id="6" creationId="{9C3CF339-F37F-885E-7F0B-96DD4526800F}"/>
          </ac:spMkLst>
        </pc:spChg>
        <pc:spChg chg="add mod">
          <ac:chgData name="Daniels Rainiks (2303951)" userId="S::2303951@student.uwtsd.ac.uk::70bfa2e4-19b8-4a00-88b7-8a96c0262e6d" providerId="AD" clId="Web-{EC434540-387E-D160-412C-464CAC141378}" dt="2025-11-06T23:39:49.705" v="578" actId="20577"/>
          <ac:spMkLst>
            <pc:docMk/>
            <pc:sldMk cId="2852375267" sldId="263"/>
            <ac:spMk id="8" creationId="{C7830E7C-00BD-F424-E686-2353D93BCD50}"/>
          </ac:spMkLst>
        </pc:spChg>
        <pc:spChg chg="add">
          <ac:chgData name="Daniels Rainiks (2303951)" userId="S::2303951@student.uwtsd.ac.uk::70bfa2e4-19b8-4a00-88b7-8a96c0262e6d" providerId="AD" clId="Web-{EC434540-387E-D160-412C-464CAC141378}" dt="2025-11-06T23:11:32.524" v="412"/>
          <ac:spMkLst>
            <pc:docMk/>
            <pc:sldMk cId="2852375267" sldId="263"/>
            <ac:spMk id="10" creationId="{A8384FB5-9ADC-4DDC-881B-597D56F5B15D}"/>
          </ac:spMkLst>
        </pc:spChg>
        <pc:spChg chg="add">
          <ac:chgData name="Daniels Rainiks (2303951)" userId="S::2303951@student.uwtsd.ac.uk::70bfa2e4-19b8-4a00-88b7-8a96c0262e6d" providerId="AD" clId="Web-{EC434540-387E-D160-412C-464CAC141378}" dt="2025-11-06T23:11:32.524" v="412"/>
          <ac:spMkLst>
            <pc:docMk/>
            <pc:sldMk cId="2852375267" sldId="263"/>
            <ac:spMk id="12" creationId="{91E5A9A7-95C6-4F4F-B00E-C82E07FE62EF}"/>
          </ac:spMkLst>
        </pc:spChg>
        <pc:spChg chg="add">
          <ac:chgData name="Daniels Rainiks (2303951)" userId="S::2303951@student.uwtsd.ac.uk::70bfa2e4-19b8-4a00-88b7-8a96c0262e6d" providerId="AD" clId="Web-{EC434540-387E-D160-412C-464CAC141378}" dt="2025-11-06T23:11:32.524" v="412"/>
          <ac:spMkLst>
            <pc:docMk/>
            <pc:sldMk cId="2852375267" sldId="263"/>
            <ac:spMk id="14" creationId="{D07DD2DE-F619-49DD-B5E7-03A290FF4ED1}"/>
          </ac:spMkLst>
        </pc:spChg>
        <pc:spChg chg="add">
          <ac:chgData name="Daniels Rainiks (2303951)" userId="S::2303951@student.uwtsd.ac.uk::70bfa2e4-19b8-4a00-88b7-8a96c0262e6d" providerId="AD" clId="Web-{EC434540-387E-D160-412C-464CAC141378}" dt="2025-11-06T23:11:32.524" v="412"/>
          <ac:spMkLst>
            <pc:docMk/>
            <pc:sldMk cId="2852375267" sldId="263"/>
            <ac:spMk id="16" creationId="{85149191-5F60-4A28-AAFF-039F96B0F3EC}"/>
          </ac:spMkLst>
        </pc:spChg>
        <pc:spChg chg="add">
          <ac:chgData name="Daniels Rainiks (2303951)" userId="S::2303951@student.uwtsd.ac.uk::70bfa2e4-19b8-4a00-88b7-8a96c0262e6d" providerId="AD" clId="Web-{EC434540-387E-D160-412C-464CAC141378}" dt="2025-11-06T23:11:32.524" v="412"/>
          <ac:spMkLst>
            <pc:docMk/>
            <pc:sldMk cId="2852375267" sldId="263"/>
            <ac:spMk id="18" creationId="{F8260ED5-17F7-4158-B241-D51DD4CF1B7E}"/>
          </ac:spMkLst>
        </pc:spChg>
        <pc:picChg chg="add mod">
          <ac:chgData name="Daniels Rainiks (2303951)" userId="S::2303951@student.uwtsd.ac.uk::70bfa2e4-19b8-4a00-88b7-8a96c0262e6d" providerId="AD" clId="Web-{EC434540-387E-D160-412C-464CAC141378}" dt="2025-11-06T23:11:39.462" v="414" actId="1076"/>
          <ac:picMkLst>
            <pc:docMk/>
            <pc:sldMk cId="2852375267" sldId="263"/>
            <ac:picMk id="5" creationId="{15DD5C22-E0D4-C55E-55D8-219E6939A6A5}"/>
          </ac:picMkLst>
        </pc:picChg>
      </pc:sldChg>
      <pc:sldChg chg="addSp delSp modSp add replId">
        <pc:chgData name="Daniels Rainiks (2303951)" userId="S::2303951@student.uwtsd.ac.uk::70bfa2e4-19b8-4a00-88b7-8a96c0262e6d" providerId="AD" clId="Web-{EC434540-387E-D160-412C-464CAC141378}" dt="2025-11-06T17:17:37.638" v="400" actId="20577"/>
        <pc:sldMkLst>
          <pc:docMk/>
          <pc:sldMk cId="588405945" sldId="268"/>
        </pc:sldMkLst>
        <pc:spChg chg="mod">
          <ac:chgData name="Daniels Rainiks (2303951)" userId="S::2303951@student.uwtsd.ac.uk::70bfa2e4-19b8-4a00-88b7-8a96c0262e6d" providerId="AD" clId="Web-{EC434540-387E-D160-412C-464CAC141378}" dt="2025-11-06T17:00:30.818" v="246" actId="20577"/>
          <ac:spMkLst>
            <pc:docMk/>
            <pc:sldMk cId="588405945" sldId="268"/>
            <ac:spMk id="2" creationId="{0C948F16-6EB3-AFC3-0130-7E42E504CE50}"/>
          </ac:spMkLst>
        </pc:spChg>
        <pc:spChg chg="mod">
          <ac:chgData name="Daniels Rainiks (2303951)" userId="S::2303951@student.uwtsd.ac.uk::70bfa2e4-19b8-4a00-88b7-8a96c0262e6d" providerId="AD" clId="Web-{EC434540-387E-D160-412C-464CAC141378}" dt="2025-11-06T17:01:04.475" v="253" actId="20577"/>
          <ac:spMkLst>
            <pc:docMk/>
            <pc:sldMk cId="588405945" sldId="268"/>
            <ac:spMk id="5" creationId="{C4FABD52-0385-805F-BF85-0B90C37C365E}"/>
          </ac:spMkLst>
        </pc:spChg>
        <pc:spChg chg="add mod">
          <ac:chgData name="Daniels Rainiks (2303951)" userId="S::2303951@student.uwtsd.ac.uk::70bfa2e4-19b8-4a00-88b7-8a96c0262e6d" providerId="AD" clId="Web-{EC434540-387E-D160-412C-464CAC141378}" dt="2025-11-06T17:17:37.638" v="400" actId="20577"/>
          <ac:spMkLst>
            <pc:docMk/>
            <pc:sldMk cId="588405945" sldId="268"/>
            <ac:spMk id="9" creationId="{B413E0BC-01F5-B88E-CAA1-553D588D01F2}"/>
          </ac:spMkLst>
        </pc:spChg>
        <pc:spChg chg="add mod">
          <ac:chgData name="Daniels Rainiks (2303951)" userId="S::2303951@student.uwtsd.ac.uk::70bfa2e4-19b8-4a00-88b7-8a96c0262e6d" providerId="AD" clId="Web-{EC434540-387E-D160-412C-464CAC141378}" dt="2025-11-06T17:01:18.506" v="258" actId="1076"/>
          <ac:spMkLst>
            <pc:docMk/>
            <pc:sldMk cId="588405945" sldId="268"/>
            <ac:spMk id="11" creationId="{B32B8523-AD81-1A9D-8B48-9C6C134E4C4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rondayphotography.com/FoxGallery/Red%20Fox%202905.htm" TargetMode="External"/><Relationship Id="rId13" Type="http://schemas.openxmlformats.org/officeDocument/2006/relationships/hyperlink" Target="https://www.imdb.com/title/tt4426464/" TargetMode="External"/><Relationship Id="rId18" Type="http://schemas.openxmlformats.org/officeDocument/2006/relationships/hyperlink" Target="https://www.ndow.org/species/kit-fox/" TargetMode="External"/><Relationship Id="rId3" Type="http://schemas.openxmlformats.org/officeDocument/2006/relationships/hyperlink" Target="https://www.youtube.com/watch?v=1krKzExpu_E" TargetMode="External"/><Relationship Id="rId21" Type="http://schemas.openxmlformats.org/officeDocument/2006/relationships/hyperlink" Target="https://uk.pinterest.com/pin/8092474326387046/" TargetMode="External"/><Relationship Id="rId7" Type="http://schemas.openxmlformats.org/officeDocument/2006/relationships/hyperlink" Target="https://unsplash.com/photos/a-fox-walking-on-a-rocky-surface-pj7dlAeNiNM" TargetMode="External"/><Relationship Id="rId12" Type="http://schemas.openxmlformats.org/officeDocument/2006/relationships/hyperlink" Target="https://www.imdb.com/title/tt2948356/?ref_=nv_sr_srsg_3_tt_5_nm_3_in_0_q_zoot" TargetMode="External"/><Relationship Id="rId17" Type="http://schemas.openxmlformats.org/officeDocument/2006/relationships/hyperlink" Target="https://www.istockphoto.com/photo/wild-red-fox-peeking-around-a-tree-in-a-forest-gm916650566-252227812?searchscope=image%2Cfilm" TargetMode="External"/><Relationship Id="rId2" Type="http://schemas.openxmlformats.org/officeDocument/2006/relationships/hyperlink" Target="https://misfitanimals.com/foxes/fox-body-language/" TargetMode="External"/><Relationship Id="rId16" Type="http://schemas.openxmlformats.org/officeDocument/2006/relationships/hyperlink" Target="https://www.youtube.com/watch?v=MAGaJW68ozY" TargetMode="External"/><Relationship Id="rId20" Type="http://schemas.openxmlformats.org/officeDocument/2006/relationships/hyperlink" Target="https://uk.pinterest.com/pin/912541943257111702/" TargetMode="External"/><Relationship Id="rId1" Type="http://schemas.openxmlformats.org/officeDocument/2006/relationships/slideLayout" Target="../slideLayouts/slideLayout2.xml"/><Relationship Id="rId6" Type="http://schemas.openxmlformats.org/officeDocument/2006/relationships/hyperlink" Target="https://www.youtube.com/watch?v=Ir_769qy1Mg" TargetMode="External"/><Relationship Id="rId11" Type="http://schemas.openxmlformats.org/officeDocument/2006/relationships/hyperlink" Target="https://www.imdb.com/title/tt0070608/" TargetMode="External"/><Relationship Id="rId5" Type="http://schemas.openxmlformats.org/officeDocument/2006/relationships/hyperlink" Target="https://www.youtube.com/watch?v=yl3IX6hgNss&amp;t=1s" TargetMode="External"/><Relationship Id="rId15" Type="http://schemas.openxmlformats.org/officeDocument/2006/relationships/hyperlink" Target="https://collider.com/zootopia-2-directors-jared-bush-byron-howard-nick-judy/" TargetMode="External"/><Relationship Id="rId10" Type="http://schemas.openxmlformats.org/officeDocument/2006/relationships/hyperlink" Target="https://pin.it/10z2es6Sd" TargetMode="External"/><Relationship Id="rId19" Type="http://schemas.openxmlformats.org/officeDocument/2006/relationships/hyperlink" Target="https://uk.pinterest.com/pin/3307399721997044/" TargetMode="External"/><Relationship Id="rId4" Type="http://schemas.openxmlformats.org/officeDocument/2006/relationships/hyperlink" Target="https://www.facebook.com/framebf/videos/this-live-action-reference-shows-all-the-most-critical-elements-for-making-a-goo/791421191913816/" TargetMode="External"/><Relationship Id="rId9" Type="http://schemas.openxmlformats.org/officeDocument/2006/relationships/hyperlink" Target="https://pin.it/78tTZDdRj" TargetMode="External"/><Relationship Id="rId14" Type="http://schemas.openxmlformats.org/officeDocument/2006/relationships/hyperlink" Target="https://www.radiotimes.com/movies/robin-hood-remak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3598935" y="971384"/>
            <a:ext cx="7207211" cy="3522518"/>
          </a:xfrm>
        </p:spPr>
        <p:txBody>
          <a:bodyPr vert="horz" lIns="91440" tIns="45720" rIns="91440" bIns="45720" rtlCol="0" anchor="b">
            <a:noAutofit/>
          </a:bodyPr>
          <a:lstStyle/>
          <a:p>
            <a:pPr algn="l"/>
            <a:r>
              <a:rPr lang="en-US" sz="3100" b="1" dirty="0" err="1">
                <a:solidFill>
                  <a:srgbClr val="FFFFFF"/>
                </a:solidFill>
              </a:rPr>
              <a:t>Programme</a:t>
            </a:r>
            <a:r>
              <a:rPr lang="en-US" sz="3100" dirty="0">
                <a:solidFill>
                  <a:srgbClr val="FFFFFF"/>
                </a:solidFill>
              </a:rPr>
              <a:t>: BA Animation and VFX</a:t>
            </a:r>
            <a:br>
              <a:rPr lang="en-US" sz="3100" dirty="0"/>
            </a:br>
            <a:r>
              <a:rPr lang="en-US" sz="3100" b="1" dirty="0">
                <a:solidFill>
                  <a:srgbClr val="FFFFFF"/>
                </a:solidFill>
              </a:rPr>
              <a:t>Module</a:t>
            </a:r>
            <a:r>
              <a:rPr lang="en-US" sz="3100" dirty="0">
                <a:solidFill>
                  <a:srgbClr val="FFFFFF"/>
                </a:solidFill>
              </a:rPr>
              <a:t>: Advanced Character Performance</a:t>
            </a:r>
            <a:br>
              <a:rPr lang="en-US" sz="3100" dirty="0"/>
            </a:br>
            <a:r>
              <a:rPr lang="en-US" sz="3100" b="1" dirty="0">
                <a:solidFill>
                  <a:srgbClr val="FFFFFF"/>
                </a:solidFill>
              </a:rPr>
              <a:t>Module Code</a:t>
            </a:r>
            <a:r>
              <a:rPr lang="en-US" sz="3100" dirty="0">
                <a:solidFill>
                  <a:srgbClr val="FFFFFF"/>
                </a:solidFill>
              </a:rPr>
              <a:t>: ACCA6031</a:t>
            </a:r>
            <a:br>
              <a:rPr lang="en-US" sz="3100" dirty="0"/>
            </a:br>
            <a:r>
              <a:rPr lang="en-US" sz="3100" b="1" dirty="0">
                <a:solidFill>
                  <a:srgbClr val="FFFFFF"/>
                </a:solidFill>
              </a:rPr>
              <a:t>Assignment Title</a:t>
            </a:r>
            <a:r>
              <a:rPr lang="en-US" sz="3100" dirty="0">
                <a:solidFill>
                  <a:srgbClr val="FFFFFF"/>
                </a:solidFill>
              </a:rPr>
              <a:t>: Searching for the right way to draw – animate – evoke a performance </a:t>
            </a:r>
            <a:br>
              <a:rPr lang="en-US" sz="3100" dirty="0">
                <a:solidFill>
                  <a:srgbClr val="FFFFFF"/>
                </a:solidFill>
              </a:rPr>
            </a:br>
            <a:br>
              <a:rPr lang="en-US" sz="3100" dirty="0"/>
            </a:br>
            <a:r>
              <a:rPr lang="en-US" sz="3100" b="1" dirty="0">
                <a:solidFill>
                  <a:srgbClr val="FFFFFF"/>
                </a:solidFill>
              </a:rPr>
              <a:t>Fox Animation</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3607031" y="5676498"/>
            <a:ext cx="7724966" cy="1078054"/>
          </a:xfrm>
        </p:spPr>
        <p:txBody>
          <a:bodyPr vert="horz" lIns="91440" tIns="45720" rIns="91440" bIns="45720" rtlCol="0" anchor="t">
            <a:normAutofit/>
          </a:bodyPr>
          <a:lstStyle/>
          <a:p>
            <a:pPr algn="l"/>
            <a:r>
              <a:rPr lang="en-US">
                <a:solidFill>
                  <a:srgbClr val="FFFFFF"/>
                </a:solidFill>
              </a:rPr>
              <a:t>Daniels </a:t>
            </a:r>
            <a:r>
              <a:rPr lang="en-US" err="1">
                <a:solidFill>
                  <a:srgbClr val="FFFFFF"/>
                </a:solidFill>
              </a:rPr>
              <a:t>Rainiks</a:t>
            </a:r>
            <a:endParaRPr lang="en-US" err="1"/>
          </a:p>
          <a:p>
            <a:pPr algn="l"/>
            <a:r>
              <a:rPr lang="en-US" dirty="0">
                <a:solidFill>
                  <a:srgbClr val="FFFFFF"/>
                </a:solidFill>
              </a:rPr>
              <a:t>(2303951)</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37A40-204B-7414-28DB-EB3019980E2A}"/>
              </a:ext>
            </a:extLst>
          </p:cNvPr>
          <p:cNvSpPr>
            <a:spLocks noGrp="1"/>
          </p:cNvSpPr>
          <p:nvPr>
            <p:ph type="title"/>
          </p:nvPr>
        </p:nvSpPr>
        <p:spPr>
          <a:xfrm>
            <a:off x="1371599" y="294538"/>
            <a:ext cx="9895951" cy="1033669"/>
          </a:xfrm>
        </p:spPr>
        <p:txBody>
          <a:bodyPr>
            <a:normAutofit/>
          </a:bodyPr>
          <a:lstStyle/>
          <a:p>
            <a:r>
              <a:rPr lang="en-US" sz="4000" b="1" dirty="0">
                <a:solidFill>
                  <a:srgbClr val="FFFFFF"/>
                </a:solidFill>
              </a:rPr>
              <a:t>Identifying further animated exploration </a:t>
            </a:r>
          </a:p>
        </p:txBody>
      </p:sp>
      <p:sp>
        <p:nvSpPr>
          <p:cNvPr id="3" name="Content Placeholder 2">
            <a:extLst>
              <a:ext uri="{FF2B5EF4-FFF2-40B4-BE49-F238E27FC236}">
                <a16:creationId xmlns:a16="http://schemas.microsoft.com/office/drawing/2014/main" id="{90C64D37-9412-4432-BDE2-A5FB4BDE7F37}"/>
              </a:ext>
            </a:extLst>
          </p:cNvPr>
          <p:cNvSpPr>
            <a:spLocks noGrp="1"/>
          </p:cNvSpPr>
          <p:nvPr>
            <p:ph idx="1"/>
          </p:nvPr>
        </p:nvSpPr>
        <p:spPr>
          <a:xfrm>
            <a:off x="1371599" y="2318197"/>
            <a:ext cx="9724031" cy="3683358"/>
          </a:xfrm>
        </p:spPr>
        <p:txBody>
          <a:bodyPr vert="horz" lIns="91440" tIns="45720" rIns="91440" bIns="45720" rtlCol="0" anchor="ctr">
            <a:noAutofit/>
          </a:bodyPr>
          <a:lstStyle/>
          <a:p>
            <a:pPr marL="0" indent="0">
              <a:buNone/>
            </a:pPr>
            <a:r>
              <a:rPr lang="en-US" dirty="0"/>
              <a:t>Within this assignment I plan to investigate how subtle fox movements can convey different emotions and why they move the way they do. Studying reference images and videos of real foxes on their posture, agility and their alertness. While also testing different animations such as walking, running and jumping to understand timing and body language. With the animation tests trying create different emotions such as fear, curiosity and joy.</a:t>
            </a:r>
          </a:p>
        </p:txBody>
      </p:sp>
    </p:spTree>
    <p:extLst>
      <p:ext uri="{BB962C8B-B14F-4D97-AF65-F5344CB8AC3E}">
        <p14:creationId xmlns:p14="http://schemas.microsoft.com/office/powerpoint/2010/main" val="18059646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4F6243-FAF1-AF89-8C58-42BFC62CBD56}"/>
              </a:ext>
            </a:extLst>
          </p:cNvPr>
          <p:cNvSpPr>
            <a:spLocks noGrp="1"/>
          </p:cNvSpPr>
          <p:nvPr>
            <p:ph type="title"/>
          </p:nvPr>
        </p:nvSpPr>
        <p:spPr>
          <a:xfrm>
            <a:off x="513186" y="2185197"/>
            <a:ext cx="2764610" cy="1519668"/>
          </a:xfrm>
        </p:spPr>
        <p:txBody>
          <a:bodyPr vert="horz" lIns="91440" tIns="45720" rIns="91440" bIns="45720" rtlCol="0" anchor="b">
            <a:normAutofit/>
          </a:bodyPr>
          <a:lstStyle/>
          <a:p>
            <a:pPr algn="r"/>
            <a:r>
              <a:rPr lang="en-US" sz="4000" b="1" kern="1200" dirty="0">
                <a:solidFill>
                  <a:srgbClr val="FFFFFF"/>
                </a:solidFill>
                <a:latin typeface="+mj-lt"/>
                <a:ea typeface="+mj-ea"/>
                <a:cs typeface="+mj-cs"/>
              </a:rPr>
              <a:t>Fox body language</a:t>
            </a:r>
            <a:endParaRPr lang="en-US" sz="4000" b="1" kern="1200" dirty="0">
              <a:solidFill>
                <a:srgbClr val="FFFFFF"/>
              </a:solidFill>
              <a:latin typeface="+mj-lt"/>
            </a:endParaRPr>
          </a:p>
        </p:txBody>
      </p:sp>
      <p:sp>
        <p:nvSpPr>
          <p:cNvPr id="3" name="Content Placeholder 2">
            <a:extLst>
              <a:ext uri="{FF2B5EF4-FFF2-40B4-BE49-F238E27FC236}">
                <a16:creationId xmlns:a16="http://schemas.microsoft.com/office/drawing/2014/main" id="{9C948BFB-48D1-5BCA-378C-6F97204A4D44}"/>
              </a:ext>
            </a:extLst>
          </p:cNvPr>
          <p:cNvSpPr>
            <a:spLocks noGrp="1"/>
          </p:cNvSpPr>
          <p:nvPr>
            <p:ph idx="1"/>
          </p:nvPr>
        </p:nvSpPr>
        <p:spPr>
          <a:xfrm>
            <a:off x="4497034" y="1355477"/>
            <a:ext cx="4929747" cy="5340988"/>
          </a:xfrm>
        </p:spPr>
        <p:txBody>
          <a:bodyPr vert="horz" lIns="91440" tIns="45720" rIns="91440" bIns="45720" rtlCol="0" anchor="ctr">
            <a:normAutofit lnSpcReduction="10000"/>
          </a:bodyPr>
          <a:lstStyle/>
          <a:p>
            <a:pPr marL="0" indent="0">
              <a:buNone/>
            </a:pPr>
            <a:endParaRPr lang="en-US" sz="1600" dirty="0"/>
          </a:p>
          <a:p>
            <a:pPr marL="0" indent="0">
              <a:buNone/>
            </a:pPr>
            <a:r>
              <a:rPr lang="en-US" sz="1600" b="1" dirty="0"/>
              <a:t>Posture</a:t>
            </a:r>
          </a:p>
          <a:p>
            <a:pPr marL="0" indent="0">
              <a:buNone/>
            </a:pPr>
            <a:r>
              <a:rPr lang="en-US" sz="1600" dirty="0"/>
              <a:t>If a fox can be seen standing tall it will show a dominance and aggressive side while crouching down close to the ground or laying down can show that they are being submissive or investigating the situation.</a:t>
            </a:r>
          </a:p>
          <a:p>
            <a:pPr marL="0" indent="0">
              <a:buNone/>
            </a:pPr>
            <a:r>
              <a:rPr lang="en-US" sz="1600" b="1" dirty="0"/>
              <a:t>Tail </a:t>
            </a:r>
          </a:p>
          <a:p>
            <a:pPr marL="0" indent="0">
              <a:buNone/>
            </a:pPr>
            <a:r>
              <a:rPr lang="en-US" sz="1600" dirty="0"/>
              <a:t>The fox's tail movement will determine if the fox is feeling threatened or nervous by having their tail swing slower or on the other hand fast if they are excited and happy.</a:t>
            </a:r>
          </a:p>
          <a:p>
            <a:pPr marL="0" indent="0">
              <a:buNone/>
            </a:pPr>
            <a:r>
              <a:rPr lang="en-US" sz="1600" b="1" dirty="0"/>
              <a:t>Ears</a:t>
            </a:r>
          </a:p>
          <a:p>
            <a:pPr marL="0" indent="0">
              <a:buNone/>
            </a:pPr>
            <a:r>
              <a:rPr lang="en-US" sz="1600" dirty="0"/>
              <a:t>The ears positioning can also express the feeling the fox may feel. If the ears are tall, it can indicate that they feel dominant and if they are down, it shows that they feel threatened and scared.</a:t>
            </a:r>
          </a:p>
          <a:p>
            <a:pPr marL="0" indent="0">
              <a:buNone/>
            </a:pPr>
            <a:r>
              <a:rPr lang="en-US" sz="1600" b="1" dirty="0"/>
              <a:t>Facial expressions</a:t>
            </a:r>
          </a:p>
          <a:p>
            <a:pPr marL="0" indent="0">
              <a:buNone/>
            </a:pPr>
            <a:r>
              <a:rPr lang="en-US" sz="1600" dirty="0"/>
              <a:t>When the fox's face muscles are held in a relaxed position it shows that they are playful whereas if it is tense around the eyes and mouth it shows that they are feeling anxious or stressed.</a:t>
            </a:r>
          </a:p>
          <a:p>
            <a:pPr marL="0" indent="0">
              <a:buNone/>
            </a:pPr>
            <a:endParaRPr lang="en-US" sz="1400"/>
          </a:p>
          <a:p>
            <a:pPr marL="0"/>
            <a:endParaRPr lang="en-US" sz="1400"/>
          </a:p>
        </p:txBody>
      </p:sp>
      <p:sp>
        <p:nvSpPr>
          <p:cNvPr id="5" name="TextBox 4">
            <a:extLst>
              <a:ext uri="{FF2B5EF4-FFF2-40B4-BE49-F238E27FC236}">
                <a16:creationId xmlns:a16="http://schemas.microsoft.com/office/drawing/2014/main" id="{46F28641-05D7-70C7-ABFA-9CD3BA050FB9}"/>
              </a:ext>
            </a:extLst>
          </p:cNvPr>
          <p:cNvSpPr txBox="1"/>
          <p:nvPr/>
        </p:nvSpPr>
        <p:spPr>
          <a:xfrm>
            <a:off x="11554273" y="6336371"/>
            <a:ext cx="4858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[1]</a:t>
            </a:r>
          </a:p>
        </p:txBody>
      </p:sp>
      <p:sp>
        <p:nvSpPr>
          <p:cNvPr id="4" name="TextBox 3">
            <a:extLst>
              <a:ext uri="{FF2B5EF4-FFF2-40B4-BE49-F238E27FC236}">
                <a16:creationId xmlns:a16="http://schemas.microsoft.com/office/drawing/2014/main" id="{1AF1F586-90A6-21C3-8D96-8E51C4F6C889}"/>
              </a:ext>
            </a:extLst>
          </p:cNvPr>
          <p:cNvSpPr txBox="1"/>
          <p:nvPr/>
        </p:nvSpPr>
        <p:spPr>
          <a:xfrm>
            <a:off x="4500880" y="513080"/>
            <a:ext cx="643128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baseline="0" dirty="0">
                <a:latin typeface="Aptos"/>
                <a:ea typeface="Segoe UI"/>
                <a:cs typeface="Segoe UI"/>
              </a:rPr>
              <a:t>To determine a fox's body language, they use many </a:t>
            </a:r>
            <a:r>
              <a:rPr lang="en-US" sz="1500" dirty="0">
                <a:latin typeface="Aptos"/>
                <a:ea typeface="Segoe UI"/>
                <a:cs typeface="Segoe UI"/>
              </a:rPr>
              <a:t>ways to</a:t>
            </a:r>
            <a:r>
              <a:rPr lang="en-US" sz="1500" baseline="0" dirty="0">
                <a:latin typeface="Aptos"/>
                <a:ea typeface="Segoe UI"/>
                <a:cs typeface="Segoe UI"/>
              </a:rPr>
              <a:t> communicate it through their posture, tail </a:t>
            </a:r>
            <a:r>
              <a:rPr lang="en-US" sz="1500" dirty="0">
                <a:latin typeface="Aptos"/>
                <a:ea typeface="Segoe UI"/>
                <a:cs typeface="Segoe UI"/>
              </a:rPr>
              <a:t>positioning and</a:t>
            </a:r>
            <a:r>
              <a:rPr lang="en-US" sz="1500" baseline="0" dirty="0">
                <a:latin typeface="Aptos"/>
                <a:ea typeface="Segoe UI"/>
                <a:cs typeface="Segoe UI"/>
              </a:rPr>
              <a:t> facial expressions.</a:t>
            </a:r>
            <a:endParaRPr lang="en-GB" dirty="0"/>
          </a:p>
          <a:p>
            <a:pPr algn="ctr"/>
            <a:endParaRPr lang="en-GB"/>
          </a:p>
        </p:txBody>
      </p:sp>
      <p:pic>
        <p:nvPicPr>
          <p:cNvPr id="6" name="Picture 5" descr="fox active at night">
            <a:extLst>
              <a:ext uri="{FF2B5EF4-FFF2-40B4-BE49-F238E27FC236}">
                <a16:creationId xmlns:a16="http://schemas.microsoft.com/office/drawing/2014/main" id="{90F53C1A-4E90-8D8F-E746-11C18571054E}"/>
              </a:ext>
            </a:extLst>
          </p:cNvPr>
          <p:cNvPicPr>
            <a:picLocks noChangeAspect="1"/>
          </p:cNvPicPr>
          <p:nvPr/>
        </p:nvPicPr>
        <p:blipFill>
          <a:blip r:embed="rId2"/>
          <a:stretch>
            <a:fillRect/>
          </a:stretch>
        </p:blipFill>
        <p:spPr>
          <a:xfrm>
            <a:off x="9652000" y="1346200"/>
            <a:ext cx="2143760" cy="1422400"/>
          </a:xfrm>
          <a:prstGeom prst="rect">
            <a:avLst/>
          </a:prstGeom>
        </p:spPr>
      </p:pic>
      <p:pic>
        <p:nvPicPr>
          <p:cNvPr id="7" name="Picture 6" descr="Red fox in nature">
            <a:extLst>
              <a:ext uri="{FF2B5EF4-FFF2-40B4-BE49-F238E27FC236}">
                <a16:creationId xmlns:a16="http://schemas.microsoft.com/office/drawing/2014/main" id="{A8A7EA8E-8901-E360-7829-ACCEABB66D0B}"/>
              </a:ext>
            </a:extLst>
          </p:cNvPr>
          <p:cNvPicPr>
            <a:picLocks noChangeAspect="1"/>
          </p:cNvPicPr>
          <p:nvPr/>
        </p:nvPicPr>
        <p:blipFill>
          <a:blip r:embed="rId3"/>
          <a:stretch>
            <a:fillRect/>
          </a:stretch>
        </p:blipFill>
        <p:spPr>
          <a:xfrm>
            <a:off x="9652000" y="2941320"/>
            <a:ext cx="2143760" cy="1483360"/>
          </a:xfrm>
          <a:prstGeom prst="rect">
            <a:avLst/>
          </a:prstGeom>
        </p:spPr>
      </p:pic>
      <p:pic>
        <p:nvPicPr>
          <p:cNvPr id="8" name="Picture 7" descr="head of the fox">
            <a:extLst>
              <a:ext uri="{FF2B5EF4-FFF2-40B4-BE49-F238E27FC236}">
                <a16:creationId xmlns:a16="http://schemas.microsoft.com/office/drawing/2014/main" id="{E9A0FD45-A106-3419-53AD-6F7DC229F4D7}"/>
              </a:ext>
            </a:extLst>
          </p:cNvPr>
          <p:cNvPicPr>
            <a:picLocks noChangeAspect="1"/>
          </p:cNvPicPr>
          <p:nvPr/>
        </p:nvPicPr>
        <p:blipFill>
          <a:blip r:embed="rId4"/>
          <a:stretch>
            <a:fillRect/>
          </a:stretch>
        </p:blipFill>
        <p:spPr>
          <a:xfrm>
            <a:off x="9652000" y="4556760"/>
            <a:ext cx="2143760" cy="1524000"/>
          </a:xfrm>
          <a:prstGeom prst="rect">
            <a:avLst/>
          </a:prstGeom>
        </p:spPr>
      </p:pic>
    </p:spTree>
    <p:extLst>
      <p:ext uri="{BB962C8B-B14F-4D97-AF65-F5344CB8AC3E}">
        <p14:creationId xmlns:p14="http://schemas.microsoft.com/office/powerpoint/2010/main" val="2435484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61C166-06B7-5330-D0F9-05010A578E29}"/>
              </a:ext>
            </a:extLst>
          </p:cNvPr>
          <p:cNvSpPr>
            <a:spLocks noGrp="1"/>
          </p:cNvSpPr>
          <p:nvPr>
            <p:ph type="title"/>
          </p:nvPr>
        </p:nvSpPr>
        <p:spPr>
          <a:xfrm>
            <a:off x="460917" y="294538"/>
            <a:ext cx="10806633" cy="1033669"/>
          </a:xfrm>
        </p:spPr>
        <p:txBody>
          <a:bodyPr>
            <a:normAutofit/>
          </a:bodyPr>
          <a:lstStyle/>
          <a:p>
            <a:r>
              <a:rPr lang="en-GB" sz="4000" b="1" dirty="0">
                <a:solidFill>
                  <a:srgbClr val="FFFFFF"/>
                </a:solidFill>
              </a:rPr>
              <a:t>Fox movement</a:t>
            </a:r>
          </a:p>
        </p:txBody>
      </p:sp>
      <p:sp>
        <p:nvSpPr>
          <p:cNvPr id="3" name="Content Placeholder 2">
            <a:extLst>
              <a:ext uri="{FF2B5EF4-FFF2-40B4-BE49-F238E27FC236}">
                <a16:creationId xmlns:a16="http://schemas.microsoft.com/office/drawing/2014/main" id="{C1D94EF6-6E9C-2BE9-EAB6-CB3D8B21C461}"/>
              </a:ext>
            </a:extLst>
          </p:cNvPr>
          <p:cNvSpPr>
            <a:spLocks noGrp="1"/>
          </p:cNvSpPr>
          <p:nvPr>
            <p:ph idx="1"/>
          </p:nvPr>
        </p:nvSpPr>
        <p:spPr>
          <a:xfrm>
            <a:off x="460917" y="2318197"/>
            <a:ext cx="11020793" cy="3683358"/>
          </a:xfrm>
        </p:spPr>
        <p:txBody>
          <a:bodyPr vert="horz" lIns="91440" tIns="45720" rIns="91440" bIns="45720" rtlCol="0" anchor="ctr">
            <a:noAutofit/>
          </a:bodyPr>
          <a:lstStyle/>
          <a:p>
            <a:pPr marL="0" indent="0">
              <a:buNone/>
            </a:pPr>
            <a:r>
              <a:rPr lang="en-GB" sz="2400" b="1" dirty="0"/>
              <a:t>Different movement styles</a:t>
            </a:r>
            <a:r>
              <a:rPr lang="en-GB" sz="2400" dirty="0"/>
              <a:t>:</a:t>
            </a:r>
          </a:p>
          <a:p>
            <a:pPr marL="457200" indent="-457200"/>
            <a:r>
              <a:rPr lang="en-GB" sz="2400" b="1" dirty="0"/>
              <a:t>Walking</a:t>
            </a:r>
            <a:r>
              <a:rPr lang="en-GB" sz="2400" dirty="0"/>
              <a:t> - When the fox detects movement on grass or a scent they may tend to slow down and move in a walking pattern to investigate. The body of the fox becoming less bouncy and the steps staying closer to the ground </a:t>
            </a:r>
            <a:endParaRPr lang="en-GB" sz="2400" b="1" dirty="0"/>
          </a:p>
          <a:p>
            <a:pPr marL="457200" indent="-457200"/>
            <a:r>
              <a:rPr lang="en-GB" sz="2400" b="1" dirty="0"/>
              <a:t>Trotting</a:t>
            </a:r>
            <a:r>
              <a:rPr lang="en-GB" sz="2400" dirty="0"/>
              <a:t> – It is one of the most efficient ways that a fox moves as it bounces steadily to cover ground quickly without needing to use full energy that may be required for a run. This movement makes it ideal for a fox's territorial and hunting behaviours.</a:t>
            </a:r>
          </a:p>
          <a:p>
            <a:pPr marL="457200" indent="-457200"/>
            <a:r>
              <a:rPr lang="en-GB" sz="2400" b="1" dirty="0"/>
              <a:t>Running/Galloping</a:t>
            </a:r>
            <a:r>
              <a:rPr lang="en-GB" sz="2400" dirty="0"/>
              <a:t> - When a fox is either running away from danger or chasing their pray, they will go into a movement pattern where they launch themselves forwards using their front feet, going airborne for a short period of time.</a:t>
            </a:r>
          </a:p>
        </p:txBody>
      </p:sp>
      <p:sp>
        <p:nvSpPr>
          <p:cNvPr id="5" name="TextBox 4">
            <a:extLst>
              <a:ext uri="{FF2B5EF4-FFF2-40B4-BE49-F238E27FC236}">
                <a16:creationId xmlns:a16="http://schemas.microsoft.com/office/drawing/2014/main" id="{15951AFE-2BBF-29FA-FC18-45896CBC52F2}"/>
              </a:ext>
            </a:extLst>
          </p:cNvPr>
          <p:cNvSpPr txBox="1"/>
          <p:nvPr/>
        </p:nvSpPr>
        <p:spPr>
          <a:xfrm>
            <a:off x="11554273" y="6336371"/>
            <a:ext cx="4858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[2]</a:t>
            </a:r>
          </a:p>
        </p:txBody>
      </p:sp>
    </p:spTree>
    <p:extLst>
      <p:ext uri="{BB962C8B-B14F-4D97-AF65-F5344CB8AC3E}">
        <p14:creationId xmlns:p14="http://schemas.microsoft.com/office/powerpoint/2010/main" val="18430965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CC81BA-808C-9C54-6A05-1A75F606445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2DF65E-99C7-EF7C-D8E1-735C30D1A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BECB966-AA1D-1FB6-E382-34AC2A222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3072DB0-CDBC-28AC-7D05-AD21D681C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DD05815-922B-5048-A5B3-F69EC38A56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21EA2C4-F743-2E3A-2277-71587C717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948F16-6EB3-AFC3-0130-7E42E504CE50}"/>
              </a:ext>
            </a:extLst>
          </p:cNvPr>
          <p:cNvSpPr>
            <a:spLocks noGrp="1"/>
          </p:cNvSpPr>
          <p:nvPr>
            <p:ph type="title"/>
          </p:nvPr>
        </p:nvSpPr>
        <p:spPr>
          <a:xfrm>
            <a:off x="460917" y="294538"/>
            <a:ext cx="10806633" cy="1033669"/>
          </a:xfrm>
        </p:spPr>
        <p:txBody>
          <a:bodyPr>
            <a:normAutofit/>
          </a:bodyPr>
          <a:lstStyle/>
          <a:p>
            <a:r>
              <a:rPr lang="en-GB" sz="4000" b="1" dirty="0">
                <a:solidFill>
                  <a:srgbClr val="FFFFFF"/>
                </a:solidFill>
              </a:rPr>
              <a:t>Fox movements in animation</a:t>
            </a:r>
          </a:p>
        </p:txBody>
      </p:sp>
      <p:sp>
        <p:nvSpPr>
          <p:cNvPr id="5" name="TextBox 4">
            <a:extLst>
              <a:ext uri="{FF2B5EF4-FFF2-40B4-BE49-F238E27FC236}">
                <a16:creationId xmlns:a16="http://schemas.microsoft.com/office/drawing/2014/main" id="{C4FABD52-0385-805F-BF85-0B90C37C365E}"/>
              </a:ext>
            </a:extLst>
          </p:cNvPr>
          <p:cNvSpPr txBox="1"/>
          <p:nvPr/>
        </p:nvSpPr>
        <p:spPr>
          <a:xfrm>
            <a:off x="8434781" y="2480898"/>
            <a:ext cx="4858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[3]</a:t>
            </a:r>
          </a:p>
        </p:txBody>
      </p:sp>
      <p:sp>
        <p:nvSpPr>
          <p:cNvPr id="9" name="Content Placeholder 2">
            <a:extLst>
              <a:ext uri="{FF2B5EF4-FFF2-40B4-BE49-F238E27FC236}">
                <a16:creationId xmlns:a16="http://schemas.microsoft.com/office/drawing/2014/main" id="{B413E0BC-01F5-B88E-CAA1-553D588D01F2}"/>
              </a:ext>
            </a:extLst>
          </p:cNvPr>
          <p:cNvSpPr>
            <a:spLocks noGrp="1"/>
          </p:cNvSpPr>
          <p:nvPr>
            <p:ph idx="1"/>
          </p:nvPr>
        </p:nvSpPr>
        <p:spPr>
          <a:xfrm>
            <a:off x="457200" y="1974308"/>
            <a:ext cx="8087360" cy="4585018"/>
          </a:xfrm>
        </p:spPr>
        <p:txBody>
          <a:bodyPr vert="horz" lIns="91440" tIns="45720" rIns="91440" bIns="45720" rtlCol="0" anchor="t">
            <a:noAutofit/>
          </a:bodyPr>
          <a:lstStyle/>
          <a:p>
            <a:r>
              <a:rPr lang="en-GB" sz="2000" b="1" dirty="0"/>
              <a:t>Walk</a:t>
            </a:r>
            <a:r>
              <a:rPr lang="en-GB" sz="2000" dirty="0"/>
              <a:t> – A walk for a fox will have 3 legs on the ground at a time, with about 32 frames. With a fox's walk when the back legs are in a passing pose the front legs will be in a contact pose.</a:t>
            </a:r>
            <a:endParaRPr lang="en-US" sz="2000"/>
          </a:p>
          <a:p>
            <a:r>
              <a:rPr lang="en-GB" sz="2000" b="1" dirty="0"/>
              <a:t>Trot</a:t>
            </a:r>
            <a:r>
              <a:rPr lang="en-GB" sz="2000" dirty="0"/>
              <a:t> – A trot for a fox will have 2 legs on the ground, consisting of 16 frames. Within a trot cycle the legs between a fox can be seen as the front legs being apart while also the back legs being apart and then coming together in a motion. This is for one side of the fox as when one side of the legs are together, the other side will be apart.</a:t>
            </a:r>
          </a:p>
          <a:p>
            <a:r>
              <a:rPr lang="en-GB" sz="2000" b="1" dirty="0"/>
              <a:t>Galloping</a:t>
            </a:r>
            <a:r>
              <a:rPr lang="en-GB" sz="2000" dirty="0"/>
              <a:t> – A running/galloping fox will have 1 leg on contact at a time but commonly fully airborne and stretched out to allow the furthest distance travelled. A gallop will consist about 12 frames. One of the front legs of the fox will stretch and extend on the ground to generate force to leap forward and once airborne one of the front legs closest to the ground will make impact allowing the body to land with impact.</a:t>
            </a:r>
          </a:p>
        </p:txBody>
      </p:sp>
      <p:sp>
        <p:nvSpPr>
          <p:cNvPr id="11" name="TextBox 10">
            <a:extLst>
              <a:ext uri="{FF2B5EF4-FFF2-40B4-BE49-F238E27FC236}">
                <a16:creationId xmlns:a16="http://schemas.microsoft.com/office/drawing/2014/main" id="{B32B8523-AD81-1A9D-8B48-9C6C134E4C4D}"/>
              </a:ext>
            </a:extLst>
          </p:cNvPr>
          <p:cNvSpPr txBox="1"/>
          <p:nvPr/>
        </p:nvSpPr>
        <p:spPr>
          <a:xfrm>
            <a:off x="8434781" y="4090143"/>
            <a:ext cx="4858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[4]</a:t>
            </a:r>
          </a:p>
        </p:txBody>
      </p:sp>
      <p:sp>
        <p:nvSpPr>
          <p:cNvPr id="3" name="TextBox 2">
            <a:extLst>
              <a:ext uri="{FF2B5EF4-FFF2-40B4-BE49-F238E27FC236}">
                <a16:creationId xmlns:a16="http://schemas.microsoft.com/office/drawing/2014/main" id="{C12933F3-1A3F-36BC-3467-13D9FB206BFB}"/>
              </a:ext>
            </a:extLst>
          </p:cNvPr>
          <p:cNvSpPr txBox="1"/>
          <p:nvPr/>
        </p:nvSpPr>
        <p:spPr>
          <a:xfrm>
            <a:off x="8434780" y="6091663"/>
            <a:ext cx="4858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[5]</a:t>
            </a:r>
          </a:p>
        </p:txBody>
      </p:sp>
      <p:pic>
        <p:nvPicPr>
          <p:cNvPr id="4" name="Picture 3" descr="Young Red Fox Trotting, (Vulpes vulpes)">
            <a:extLst>
              <a:ext uri="{FF2B5EF4-FFF2-40B4-BE49-F238E27FC236}">
                <a16:creationId xmlns:a16="http://schemas.microsoft.com/office/drawing/2014/main" id="{9191CBD5-2FC8-0937-D66A-70A11FAAFA52}"/>
              </a:ext>
            </a:extLst>
          </p:cNvPr>
          <p:cNvPicPr>
            <a:picLocks noChangeAspect="1"/>
          </p:cNvPicPr>
          <p:nvPr/>
        </p:nvPicPr>
        <p:blipFill>
          <a:blip r:embed="rId2"/>
          <a:stretch>
            <a:fillRect/>
          </a:stretch>
        </p:blipFill>
        <p:spPr>
          <a:xfrm>
            <a:off x="9108812" y="3485149"/>
            <a:ext cx="2161601" cy="1571041"/>
          </a:xfrm>
          <a:prstGeom prst="rect">
            <a:avLst/>
          </a:prstGeom>
        </p:spPr>
      </p:pic>
      <p:pic>
        <p:nvPicPr>
          <p:cNvPr id="6" name="Picture 5" descr="Fox Running Frames, Terry Fox Running, Fox Running, Fox Running Design,  Grey Fox Running">
            <a:extLst>
              <a:ext uri="{FF2B5EF4-FFF2-40B4-BE49-F238E27FC236}">
                <a16:creationId xmlns:a16="http://schemas.microsoft.com/office/drawing/2014/main" id="{D94ABEBC-542C-90B7-4A29-E892149A5CD5}"/>
              </a:ext>
            </a:extLst>
          </p:cNvPr>
          <p:cNvPicPr>
            <a:picLocks noChangeAspect="1"/>
          </p:cNvPicPr>
          <p:nvPr/>
        </p:nvPicPr>
        <p:blipFill>
          <a:blip r:embed="rId3"/>
          <a:stretch>
            <a:fillRect/>
          </a:stretch>
        </p:blipFill>
        <p:spPr>
          <a:xfrm>
            <a:off x="9111165" y="5251205"/>
            <a:ext cx="2157761" cy="1195341"/>
          </a:xfrm>
          <a:prstGeom prst="rect">
            <a:avLst/>
          </a:prstGeom>
        </p:spPr>
      </p:pic>
      <p:pic>
        <p:nvPicPr>
          <p:cNvPr id="13" name="Picture 12" descr="A fox walking on a rocky surface photo – Free Animal Image on Unsplash">
            <a:extLst>
              <a:ext uri="{FF2B5EF4-FFF2-40B4-BE49-F238E27FC236}">
                <a16:creationId xmlns:a16="http://schemas.microsoft.com/office/drawing/2014/main" id="{74501599-8482-B6C6-955E-5DACDEA04E42}"/>
              </a:ext>
            </a:extLst>
          </p:cNvPr>
          <p:cNvPicPr>
            <a:picLocks noChangeAspect="1"/>
          </p:cNvPicPr>
          <p:nvPr/>
        </p:nvPicPr>
        <p:blipFill>
          <a:blip r:embed="rId4"/>
          <a:srcRect t="31169" r="483" b="18456"/>
          <a:stretch>
            <a:fillRect/>
          </a:stretch>
        </p:blipFill>
        <p:spPr>
          <a:xfrm>
            <a:off x="9106829" y="1719146"/>
            <a:ext cx="2165242" cy="1636951"/>
          </a:xfrm>
          <a:prstGeom prst="rect">
            <a:avLst/>
          </a:prstGeom>
        </p:spPr>
      </p:pic>
      <p:sp>
        <p:nvSpPr>
          <p:cNvPr id="15" name="TextBox 14">
            <a:extLst>
              <a:ext uri="{FF2B5EF4-FFF2-40B4-BE49-F238E27FC236}">
                <a16:creationId xmlns:a16="http://schemas.microsoft.com/office/drawing/2014/main" id="{FC2AFD00-F494-70B5-0570-4E4F8BDB3241}"/>
              </a:ext>
            </a:extLst>
          </p:cNvPr>
          <p:cNvSpPr txBox="1"/>
          <p:nvPr/>
        </p:nvSpPr>
        <p:spPr>
          <a:xfrm>
            <a:off x="11371020" y="2978737"/>
            <a:ext cx="4858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[6]</a:t>
            </a:r>
          </a:p>
        </p:txBody>
      </p:sp>
      <p:sp>
        <p:nvSpPr>
          <p:cNvPr id="17" name="TextBox 16">
            <a:extLst>
              <a:ext uri="{FF2B5EF4-FFF2-40B4-BE49-F238E27FC236}">
                <a16:creationId xmlns:a16="http://schemas.microsoft.com/office/drawing/2014/main" id="{0A02BE8F-7D87-6399-9264-D3C2E9395EEE}"/>
              </a:ext>
            </a:extLst>
          </p:cNvPr>
          <p:cNvSpPr txBox="1"/>
          <p:nvPr/>
        </p:nvSpPr>
        <p:spPr>
          <a:xfrm>
            <a:off x="11371019" y="6087697"/>
            <a:ext cx="4858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[8]</a:t>
            </a:r>
          </a:p>
        </p:txBody>
      </p:sp>
      <p:sp>
        <p:nvSpPr>
          <p:cNvPr id="18" name="TextBox 17">
            <a:extLst>
              <a:ext uri="{FF2B5EF4-FFF2-40B4-BE49-F238E27FC236}">
                <a16:creationId xmlns:a16="http://schemas.microsoft.com/office/drawing/2014/main" id="{39442FDC-7721-F9F9-0032-20BF49F7794C}"/>
              </a:ext>
            </a:extLst>
          </p:cNvPr>
          <p:cNvSpPr txBox="1"/>
          <p:nvPr/>
        </p:nvSpPr>
        <p:spPr>
          <a:xfrm>
            <a:off x="11371019" y="4685617"/>
            <a:ext cx="4858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[7]</a:t>
            </a:r>
          </a:p>
        </p:txBody>
      </p:sp>
    </p:spTree>
    <p:extLst>
      <p:ext uri="{BB962C8B-B14F-4D97-AF65-F5344CB8AC3E}">
        <p14:creationId xmlns:p14="http://schemas.microsoft.com/office/powerpoint/2010/main" val="588405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25AB2CD-FFBC-594E-18DF-827FA6A8944E}"/>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b="1" kern="1200" dirty="0">
                <a:solidFill>
                  <a:srgbClr val="FFFFFF"/>
                </a:solidFill>
                <a:latin typeface="+mj-lt"/>
                <a:ea typeface="+mj-ea"/>
                <a:cs typeface="+mj-cs"/>
              </a:rPr>
              <a:t>Fox body</a:t>
            </a:r>
          </a:p>
        </p:txBody>
      </p:sp>
      <p:pic>
        <p:nvPicPr>
          <p:cNvPr id="5" name="Picture 4">
            <a:extLst>
              <a:ext uri="{FF2B5EF4-FFF2-40B4-BE49-F238E27FC236}">
                <a16:creationId xmlns:a16="http://schemas.microsoft.com/office/drawing/2014/main" id="{15DD5C22-E0D4-C55E-55D8-219E6939A6A5}"/>
              </a:ext>
            </a:extLst>
          </p:cNvPr>
          <p:cNvPicPr>
            <a:picLocks noChangeAspect="1"/>
          </p:cNvPicPr>
          <p:nvPr/>
        </p:nvPicPr>
        <p:blipFill>
          <a:blip r:embed="rId2"/>
          <a:stretch>
            <a:fillRect/>
          </a:stretch>
        </p:blipFill>
        <p:spPr>
          <a:xfrm>
            <a:off x="5403818" y="2184025"/>
            <a:ext cx="5664578" cy="4552923"/>
          </a:xfrm>
          <a:prstGeom prst="rect">
            <a:avLst/>
          </a:prstGeom>
        </p:spPr>
      </p:pic>
      <p:sp>
        <p:nvSpPr>
          <p:cNvPr id="6" name="TextBox 5">
            <a:extLst>
              <a:ext uri="{FF2B5EF4-FFF2-40B4-BE49-F238E27FC236}">
                <a16:creationId xmlns:a16="http://schemas.microsoft.com/office/drawing/2014/main" id="{9C3CF339-F37F-885E-7F0B-96DD4526800F}"/>
              </a:ext>
            </a:extLst>
          </p:cNvPr>
          <p:cNvSpPr txBox="1"/>
          <p:nvPr/>
        </p:nvSpPr>
        <p:spPr>
          <a:xfrm>
            <a:off x="5230046" y="379018"/>
            <a:ext cx="584014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 fox's body will have a thick coat for insulation to survive cold temperatures and an overall slender body for speed. The long and bushy tail is also used for warmth but additionally for balance as well. The abdomen of a fox is very flexible giving them good agility when moving. The legs of a fox are slender and long built for speed. Finally, their sharps claws, where they are used for hunting their prey.</a:t>
            </a:r>
          </a:p>
        </p:txBody>
      </p:sp>
      <p:sp>
        <p:nvSpPr>
          <p:cNvPr id="8" name="TextBox 7">
            <a:extLst>
              <a:ext uri="{FF2B5EF4-FFF2-40B4-BE49-F238E27FC236}">
                <a16:creationId xmlns:a16="http://schemas.microsoft.com/office/drawing/2014/main" id="{C7830E7C-00BD-F424-E686-2353D93BCD50}"/>
              </a:ext>
            </a:extLst>
          </p:cNvPr>
          <p:cNvSpPr txBox="1"/>
          <p:nvPr/>
        </p:nvSpPr>
        <p:spPr>
          <a:xfrm>
            <a:off x="11517102" y="6262029"/>
            <a:ext cx="4858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[9]</a:t>
            </a:r>
          </a:p>
        </p:txBody>
      </p:sp>
    </p:spTree>
    <p:extLst>
      <p:ext uri="{BB962C8B-B14F-4D97-AF65-F5344CB8AC3E}">
        <p14:creationId xmlns:p14="http://schemas.microsoft.com/office/powerpoint/2010/main" val="2852375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BDE415-DB4E-3B62-22FE-4DF2CAB5568A}"/>
              </a:ext>
            </a:extLst>
          </p:cNvPr>
          <p:cNvSpPr>
            <a:spLocks noGrp="1"/>
          </p:cNvSpPr>
          <p:nvPr>
            <p:ph type="title"/>
          </p:nvPr>
        </p:nvSpPr>
        <p:spPr>
          <a:xfrm>
            <a:off x="1371599" y="294538"/>
            <a:ext cx="9895951" cy="1033669"/>
          </a:xfrm>
        </p:spPr>
        <p:txBody>
          <a:bodyPr>
            <a:normAutofit/>
          </a:bodyPr>
          <a:lstStyle/>
          <a:p>
            <a:r>
              <a:rPr lang="en-GB" sz="4000" b="1" dirty="0">
                <a:solidFill>
                  <a:srgbClr val="FFFFFF"/>
                </a:solidFill>
              </a:rPr>
              <a:t>Different types of fox in animations</a:t>
            </a:r>
          </a:p>
        </p:txBody>
      </p:sp>
      <p:sp>
        <p:nvSpPr>
          <p:cNvPr id="3" name="Content Placeholder 2">
            <a:extLst>
              <a:ext uri="{FF2B5EF4-FFF2-40B4-BE49-F238E27FC236}">
                <a16:creationId xmlns:a16="http://schemas.microsoft.com/office/drawing/2014/main" id="{D25D0E07-A200-65E1-3135-1FF2012F681B}"/>
              </a:ext>
            </a:extLst>
          </p:cNvPr>
          <p:cNvSpPr>
            <a:spLocks noGrp="1"/>
          </p:cNvSpPr>
          <p:nvPr>
            <p:ph idx="1"/>
          </p:nvPr>
        </p:nvSpPr>
        <p:spPr>
          <a:xfrm>
            <a:off x="558799" y="2318197"/>
            <a:ext cx="7783471" cy="4160878"/>
          </a:xfrm>
        </p:spPr>
        <p:txBody>
          <a:bodyPr vert="horz" lIns="91440" tIns="45720" rIns="91440" bIns="45720" rtlCol="0" anchor="ctr">
            <a:normAutofit/>
          </a:bodyPr>
          <a:lstStyle/>
          <a:p>
            <a:pPr marL="0" indent="0">
              <a:buNone/>
            </a:pPr>
            <a:r>
              <a:rPr lang="en-GB" sz="2000" b="1" dirty="0"/>
              <a:t>Red fox</a:t>
            </a:r>
            <a:r>
              <a:rPr lang="en-GB" sz="2000" dirty="0"/>
              <a:t> – Red foxes are the most common type of fox in the world and the type to be found in urban areas. In animations they are also the most used fox in animations such as 'robin hood' and 'Nick Wilde' (Zootopia). [10], [11]. In the animations they are primarily portrayed as cunning, intelligent and mischievous tricksters. </a:t>
            </a:r>
          </a:p>
          <a:p>
            <a:pPr marL="0" indent="0">
              <a:buNone/>
            </a:pPr>
            <a:endParaRPr lang="en-GB" sz="2000" dirty="0"/>
          </a:p>
          <a:p>
            <a:pPr marL="0" indent="0">
              <a:buNone/>
            </a:pPr>
            <a:r>
              <a:rPr lang="en-GB" sz="2000" b="1" dirty="0"/>
              <a:t>Arctic fox</a:t>
            </a:r>
            <a:r>
              <a:rPr lang="en-GB" sz="2000" dirty="0"/>
              <a:t> – An arctic fox also known as a white fox is a smaller species of fox native to the arctic regions. There are animations where arctic foxes are used but not as commonly as a red fox. One example of a white fox used in animation is 'Swifty' in 'Arctic Dogs'. [12]. An arctic fox in animation is commonly portrayed as clever, resourceful and playful.</a:t>
            </a:r>
          </a:p>
          <a:p>
            <a:pPr marL="0" indent="0">
              <a:buNone/>
            </a:pPr>
            <a:endParaRPr lang="en-GB" sz="2000"/>
          </a:p>
          <a:p>
            <a:pPr marL="0" indent="0">
              <a:buNone/>
            </a:pPr>
            <a:endParaRPr lang="en-GB" sz="2000"/>
          </a:p>
        </p:txBody>
      </p:sp>
      <p:pic>
        <p:nvPicPr>
          <p:cNvPr id="4" name="Picture 3" descr="Robin Hood (Disney character) - Wikipedia">
            <a:extLst>
              <a:ext uri="{FF2B5EF4-FFF2-40B4-BE49-F238E27FC236}">
                <a16:creationId xmlns:a16="http://schemas.microsoft.com/office/drawing/2014/main" id="{8F7AF008-2C4C-81DE-3626-38B1D164A276}"/>
              </a:ext>
            </a:extLst>
          </p:cNvPr>
          <p:cNvPicPr>
            <a:picLocks noChangeAspect="1"/>
          </p:cNvPicPr>
          <p:nvPr/>
        </p:nvPicPr>
        <p:blipFill>
          <a:blip r:embed="rId2"/>
          <a:stretch>
            <a:fillRect/>
          </a:stretch>
        </p:blipFill>
        <p:spPr>
          <a:xfrm>
            <a:off x="8643620" y="1718310"/>
            <a:ext cx="2819400" cy="1684020"/>
          </a:xfrm>
          <a:prstGeom prst="rect">
            <a:avLst/>
          </a:prstGeom>
        </p:spPr>
      </p:pic>
      <p:pic>
        <p:nvPicPr>
          <p:cNvPr id="5" name="Picture 4" descr="Zootopia 2' Directors Know Everyone Has Opinions About Nick and Judy: “It's  Just Undeniable Chemistry”">
            <a:extLst>
              <a:ext uri="{FF2B5EF4-FFF2-40B4-BE49-F238E27FC236}">
                <a16:creationId xmlns:a16="http://schemas.microsoft.com/office/drawing/2014/main" id="{BA5220CE-5926-C1BE-E080-421B55C9749C}"/>
              </a:ext>
            </a:extLst>
          </p:cNvPr>
          <p:cNvPicPr>
            <a:picLocks noChangeAspect="1"/>
          </p:cNvPicPr>
          <p:nvPr/>
        </p:nvPicPr>
        <p:blipFill>
          <a:blip r:embed="rId3"/>
          <a:stretch>
            <a:fillRect/>
          </a:stretch>
        </p:blipFill>
        <p:spPr>
          <a:xfrm>
            <a:off x="8646160" y="3515360"/>
            <a:ext cx="2814320" cy="1442720"/>
          </a:xfrm>
          <a:prstGeom prst="rect">
            <a:avLst/>
          </a:prstGeom>
        </p:spPr>
      </p:pic>
      <p:pic>
        <p:nvPicPr>
          <p:cNvPr id="6" name="Picture 5" descr="ARCTIC DOGS Clip - &quot;Invisible&quot; (2019)">
            <a:extLst>
              <a:ext uri="{FF2B5EF4-FFF2-40B4-BE49-F238E27FC236}">
                <a16:creationId xmlns:a16="http://schemas.microsoft.com/office/drawing/2014/main" id="{9D900517-B634-92AF-087E-25966E4EE7F3}"/>
              </a:ext>
            </a:extLst>
          </p:cNvPr>
          <p:cNvPicPr>
            <a:picLocks noChangeAspect="1"/>
          </p:cNvPicPr>
          <p:nvPr/>
        </p:nvPicPr>
        <p:blipFill>
          <a:blip r:embed="rId4"/>
          <a:stretch>
            <a:fillRect/>
          </a:stretch>
        </p:blipFill>
        <p:spPr>
          <a:xfrm>
            <a:off x="8643620" y="5040630"/>
            <a:ext cx="2819400" cy="1734820"/>
          </a:xfrm>
          <a:prstGeom prst="rect">
            <a:avLst/>
          </a:prstGeom>
        </p:spPr>
      </p:pic>
      <p:sp>
        <p:nvSpPr>
          <p:cNvPr id="9" name="TextBox 8">
            <a:extLst>
              <a:ext uri="{FF2B5EF4-FFF2-40B4-BE49-F238E27FC236}">
                <a16:creationId xmlns:a16="http://schemas.microsoft.com/office/drawing/2014/main" id="{94BD2CE0-BF49-67B9-0062-28D9198693D2}"/>
              </a:ext>
            </a:extLst>
          </p:cNvPr>
          <p:cNvSpPr txBox="1"/>
          <p:nvPr/>
        </p:nvSpPr>
        <p:spPr>
          <a:xfrm>
            <a:off x="11527262" y="3051469"/>
            <a:ext cx="6382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[13]</a:t>
            </a:r>
          </a:p>
        </p:txBody>
      </p:sp>
      <p:sp>
        <p:nvSpPr>
          <p:cNvPr id="13" name="TextBox 12">
            <a:extLst>
              <a:ext uri="{FF2B5EF4-FFF2-40B4-BE49-F238E27FC236}">
                <a16:creationId xmlns:a16="http://schemas.microsoft.com/office/drawing/2014/main" id="{BA3F1A5C-A5FA-8BD7-78C8-12FB56F5EE79}"/>
              </a:ext>
            </a:extLst>
          </p:cNvPr>
          <p:cNvSpPr txBox="1"/>
          <p:nvPr/>
        </p:nvSpPr>
        <p:spPr>
          <a:xfrm>
            <a:off x="11527262" y="4585629"/>
            <a:ext cx="6077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[14]</a:t>
            </a:r>
          </a:p>
        </p:txBody>
      </p:sp>
      <p:sp>
        <p:nvSpPr>
          <p:cNvPr id="17" name="TextBox 16">
            <a:extLst>
              <a:ext uri="{FF2B5EF4-FFF2-40B4-BE49-F238E27FC236}">
                <a16:creationId xmlns:a16="http://schemas.microsoft.com/office/drawing/2014/main" id="{996A9EFB-0430-059E-D59F-71255B259C60}"/>
              </a:ext>
            </a:extLst>
          </p:cNvPr>
          <p:cNvSpPr txBox="1"/>
          <p:nvPr/>
        </p:nvSpPr>
        <p:spPr>
          <a:xfrm>
            <a:off x="11527262" y="6404269"/>
            <a:ext cx="6788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[15]</a:t>
            </a:r>
          </a:p>
        </p:txBody>
      </p:sp>
    </p:spTree>
    <p:extLst>
      <p:ext uri="{BB962C8B-B14F-4D97-AF65-F5344CB8AC3E}">
        <p14:creationId xmlns:p14="http://schemas.microsoft.com/office/powerpoint/2010/main" val="2248623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EC9D11-49AC-C7A6-B6CE-A7F6A8C865CC}"/>
              </a:ext>
            </a:extLst>
          </p:cNvPr>
          <p:cNvSpPr>
            <a:spLocks noGrp="1"/>
          </p:cNvSpPr>
          <p:nvPr>
            <p:ph type="title"/>
          </p:nvPr>
        </p:nvSpPr>
        <p:spPr>
          <a:xfrm>
            <a:off x="1371599" y="294538"/>
            <a:ext cx="9895951" cy="1033669"/>
          </a:xfrm>
        </p:spPr>
        <p:txBody>
          <a:bodyPr>
            <a:normAutofit/>
          </a:bodyPr>
          <a:lstStyle/>
          <a:p>
            <a:r>
              <a:rPr lang="en-GB" sz="3400" b="1" dirty="0">
                <a:solidFill>
                  <a:srgbClr val="FFFFFF"/>
                </a:solidFill>
              </a:rPr>
              <a:t>Difference between realism and stylized interpretation</a:t>
            </a:r>
          </a:p>
        </p:txBody>
      </p:sp>
      <p:sp>
        <p:nvSpPr>
          <p:cNvPr id="3" name="Content Placeholder 2">
            <a:extLst>
              <a:ext uri="{FF2B5EF4-FFF2-40B4-BE49-F238E27FC236}">
                <a16:creationId xmlns:a16="http://schemas.microsoft.com/office/drawing/2014/main" id="{C857E151-BAD2-A2A8-B556-93A735E38DED}"/>
              </a:ext>
            </a:extLst>
          </p:cNvPr>
          <p:cNvSpPr>
            <a:spLocks noGrp="1"/>
          </p:cNvSpPr>
          <p:nvPr>
            <p:ph idx="1"/>
          </p:nvPr>
        </p:nvSpPr>
        <p:spPr>
          <a:xfrm>
            <a:off x="1371599" y="2328357"/>
            <a:ext cx="9896751" cy="2931518"/>
          </a:xfrm>
        </p:spPr>
        <p:txBody>
          <a:bodyPr vert="horz" lIns="91440" tIns="45720" rIns="91440" bIns="45720" rtlCol="0" anchor="ctr">
            <a:noAutofit/>
          </a:bodyPr>
          <a:lstStyle/>
          <a:p>
            <a:pPr marL="0" indent="0">
              <a:buNone/>
            </a:pPr>
            <a:r>
              <a:rPr lang="en-GB" dirty="0"/>
              <a:t>A real fox will have a natural movement through the body with a calm and calculated feel. Whereas, with something like 'Robin Hood' will use a stylized motion where the body is upright making it appear more human like, emphasizing more on personality over naturalism. Also, the timing for a real fox will be natural and smooth, however, on a stylized interpretation the timing will be more exaggerated. </a:t>
            </a:r>
          </a:p>
        </p:txBody>
      </p:sp>
    </p:spTree>
    <p:extLst>
      <p:ext uri="{BB962C8B-B14F-4D97-AF65-F5344CB8AC3E}">
        <p14:creationId xmlns:p14="http://schemas.microsoft.com/office/powerpoint/2010/main" val="21376538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DD26A3-8B55-CF29-8A9D-2AEEE87CE49D}"/>
              </a:ext>
            </a:extLst>
          </p:cNvPr>
          <p:cNvSpPr>
            <a:spLocks noGrp="1"/>
          </p:cNvSpPr>
          <p:nvPr>
            <p:ph type="title"/>
          </p:nvPr>
        </p:nvSpPr>
        <p:spPr>
          <a:xfrm>
            <a:off x="1300479" y="457098"/>
            <a:ext cx="3058271" cy="1033669"/>
          </a:xfrm>
        </p:spPr>
        <p:txBody>
          <a:bodyPr>
            <a:normAutofit/>
          </a:bodyPr>
          <a:lstStyle/>
          <a:p>
            <a:r>
              <a:rPr lang="en-GB" sz="4000" b="1" dirty="0">
                <a:solidFill>
                  <a:srgbClr val="FFFFFF"/>
                </a:solidFill>
              </a:rPr>
              <a:t>Environment</a:t>
            </a:r>
          </a:p>
        </p:txBody>
      </p:sp>
      <p:sp>
        <p:nvSpPr>
          <p:cNvPr id="3" name="Content Placeholder 2">
            <a:extLst>
              <a:ext uri="{FF2B5EF4-FFF2-40B4-BE49-F238E27FC236}">
                <a16:creationId xmlns:a16="http://schemas.microsoft.com/office/drawing/2014/main" id="{FA1FAF13-2CD8-42AC-2051-3DFB42510D74}"/>
              </a:ext>
            </a:extLst>
          </p:cNvPr>
          <p:cNvSpPr>
            <a:spLocks noGrp="1"/>
          </p:cNvSpPr>
          <p:nvPr>
            <p:ph idx="1"/>
          </p:nvPr>
        </p:nvSpPr>
        <p:spPr>
          <a:xfrm>
            <a:off x="457199" y="1820357"/>
            <a:ext cx="7661551" cy="4638398"/>
          </a:xfrm>
        </p:spPr>
        <p:txBody>
          <a:bodyPr vert="horz" lIns="91440" tIns="45720" rIns="91440" bIns="45720" rtlCol="0" anchor="ctr">
            <a:normAutofit/>
          </a:bodyPr>
          <a:lstStyle/>
          <a:p>
            <a:pPr marL="0" indent="0">
              <a:buNone/>
            </a:pPr>
            <a:r>
              <a:rPr lang="en-GB" dirty="0"/>
              <a:t>The staging is important to create a believable animation and so that a model has an environment to interact with. Foxes are highly adaptive animals that can thrive in diverse environments. This can range from dense forests, open grasslands, desserts and even urban areas. Their environment will influence the way they behave, their coloration and their hunting techniques.</a:t>
            </a:r>
          </a:p>
        </p:txBody>
      </p:sp>
      <p:pic>
        <p:nvPicPr>
          <p:cNvPr id="5" name="Picture 4" descr="9,900+ Red Fox In A Forest Stock Photos, Pictures &amp; Royalty-Free Images -  iStock">
            <a:extLst>
              <a:ext uri="{FF2B5EF4-FFF2-40B4-BE49-F238E27FC236}">
                <a16:creationId xmlns:a16="http://schemas.microsoft.com/office/drawing/2014/main" id="{D092F886-B950-8CEB-2A9A-641662521B54}"/>
              </a:ext>
            </a:extLst>
          </p:cNvPr>
          <p:cNvPicPr>
            <a:picLocks noChangeAspect="1"/>
          </p:cNvPicPr>
          <p:nvPr/>
        </p:nvPicPr>
        <p:blipFill>
          <a:blip r:embed="rId2"/>
          <a:stretch>
            <a:fillRect/>
          </a:stretch>
        </p:blipFill>
        <p:spPr>
          <a:xfrm>
            <a:off x="8505190" y="2046923"/>
            <a:ext cx="2974340" cy="2083435"/>
          </a:xfrm>
          <a:prstGeom prst="rect">
            <a:avLst/>
          </a:prstGeom>
        </p:spPr>
      </p:pic>
      <p:pic>
        <p:nvPicPr>
          <p:cNvPr id="6" name="Picture 5" descr="Kit Fox - NDOW">
            <a:extLst>
              <a:ext uri="{FF2B5EF4-FFF2-40B4-BE49-F238E27FC236}">
                <a16:creationId xmlns:a16="http://schemas.microsoft.com/office/drawing/2014/main" id="{331A72F0-4CCC-C505-CC5E-19714C901F4D}"/>
              </a:ext>
            </a:extLst>
          </p:cNvPr>
          <p:cNvPicPr>
            <a:picLocks noChangeAspect="1"/>
          </p:cNvPicPr>
          <p:nvPr/>
        </p:nvPicPr>
        <p:blipFill>
          <a:blip r:embed="rId3"/>
          <a:stretch>
            <a:fillRect/>
          </a:stretch>
        </p:blipFill>
        <p:spPr>
          <a:xfrm>
            <a:off x="8503920" y="4252317"/>
            <a:ext cx="2976879" cy="1950005"/>
          </a:xfrm>
          <a:prstGeom prst="rect">
            <a:avLst/>
          </a:prstGeom>
        </p:spPr>
      </p:pic>
      <p:sp>
        <p:nvSpPr>
          <p:cNvPr id="9" name="TextBox 8">
            <a:extLst>
              <a:ext uri="{FF2B5EF4-FFF2-40B4-BE49-F238E27FC236}">
                <a16:creationId xmlns:a16="http://schemas.microsoft.com/office/drawing/2014/main" id="{16C633F6-00D5-5AA1-6DCF-587603423353}"/>
              </a:ext>
            </a:extLst>
          </p:cNvPr>
          <p:cNvSpPr txBox="1"/>
          <p:nvPr/>
        </p:nvSpPr>
        <p:spPr>
          <a:xfrm>
            <a:off x="11486622" y="3762669"/>
            <a:ext cx="6788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[16]</a:t>
            </a:r>
          </a:p>
        </p:txBody>
      </p:sp>
      <p:sp>
        <p:nvSpPr>
          <p:cNvPr id="13" name="TextBox 12">
            <a:extLst>
              <a:ext uri="{FF2B5EF4-FFF2-40B4-BE49-F238E27FC236}">
                <a16:creationId xmlns:a16="http://schemas.microsoft.com/office/drawing/2014/main" id="{020F29B4-3F9F-F415-C009-BE36C3D0F944}"/>
              </a:ext>
            </a:extLst>
          </p:cNvPr>
          <p:cNvSpPr txBox="1"/>
          <p:nvPr/>
        </p:nvSpPr>
        <p:spPr>
          <a:xfrm>
            <a:off x="11486622" y="5814989"/>
            <a:ext cx="6788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[17]</a:t>
            </a:r>
          </a:p>
        </p:txBody>
      </p:sp>
    </p:spTree>
    <p:extLst>
      <p:ext uri="{BB962C8B-B14F-4D97-AF65-F5344CB8AC3E}">
        <p14:creationId xmlns:p14="http://schemas.microsoft.com/office/powerpoint/2010/main" val="3097116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CC6A8F-ADE0-D040-BDB0-09C394842FB8}"/>
              </a:ext>
            </a:extLst>
          </p:cNvPr>
          <p:cNvSpPr>
            <a:spLocks noGrp="1"/>
          </p:cNvSpPr>
          <p:nvPr>
            <p:ph type="title"/>
          </p:nvPr>
        </p:nvSpPr>
        <p:spPr>
          <a:xfrm>
            <a:off x="233042" y="3197975"/>
            <a:ext cx="3435046" cy="776377"/>
          </a:xfrm>
        </p:spPr>
        <p:txBody>
          <a:bodyPr anchor="b">
            <a:normAutofit/>
          </a:bodyPr>
          <a:lstStyle/>
          <a:p>
            <a:pPr algn="r"/>
            <a:r>
              <a:rPr lang="en-GB" sz="4000" b="1" dirty="0">
                <a:solidFill>
                  <a:srgbClr val="FFFFFF"/>
                </a:solidFill>
              </a:rPr>
              <a:t>Final proposal</a:t>
            </a:r>
          </a:p>
        </p:txBody>
      </p:sp>
      <p:sp>
        <p:nvSpPr>
          <p:cNvPr id="3" name="Content Placeholder 2">
            <a:extLst>
              <a:ext uri="{FF2B5EF4-FFF2-40B4-BE49-F238E27FC236}">
                <a16:creationId xmlns:a16="http://schemas.microsoft.com/office/drawing/2014/main" id="{1E3E0828-4D95-1570-6C3E-BA6FFF621A2F}"/>
              </a:ext>
            </a:extLst>
          </p:cNvPr>
          <p:cNvSpPr>
            <a:spLocks noGrp="1"/>
          </p:cNvSpPr>
          <p:nvPr>
            <p:ph idx="1"/>
          </p:nvPr>
        </p:nvSpPr>
        <p:spPr>
          <a:xfrm>
            <a:off x="4891539" y="232920"/>
            <a:ext cx="6555347" cy="2223727"/>
          </a:xfrm>
        </p:spPr>
        <p:txBody>
          <a:bodyPr vert="horz" lIns="91440" tIns="45720" rIns="91440" bIns="45720" rtlCol="0" anchor="ctr">
            <a:normAutofit/>
          </a:bodyPr>
          <a:lstStyle/>
          <a:p>
            <a:pPr marL="0" indent="0">
              <a:buNone/>
            </a:pPr>
            <a:r>
              <a:rPr lang="en-GB" sz="1800" dirty="0"/>
              <a:t>To create a walking, trotting and galloping cycle for a fox that looks realistic and to also create an animation where the fox can be seen jumping into snow to catch prey. In the animation of the fox jumping in to snow I want to portray excitement in the fox by having its tail swing quickly as it is excited, fear as it gets stuck in the snow and joy when it finally gets out.</a:t>
            </a:r>
          </a:p>
        </p:txBody>
      </p:sp>
      <p:sp>
        <p:nvSpPr>
          <p:cNvPr id="5" name="Content Placeholder 2">
            <a:extLst>
              <a:ext uri="{FF2B5EF4-FFF2-40B4-BE49-F238E27FC236}">
                <a16:creationId xmlns:a16="http://schemas.microsoft.com/office/drawing/2014/main" id="{9D6702EC-9A21-AD22-3438-91272AA59392}"/>
              </a:ext>
            </a:extLst>
          </p:cNvPr>
          <p:cNvSpPr txBox="1">
            <a:spLocks/>
          </p:cNvSpPr>
          <p:nvPr/>
        </p:nvSpPr>
        <p:spPr>
          <a:xfrm>
            <a:off x="4889809" y="2502811"/>
            <a:ext cx="6523631" cy="3703678"/>
          </a:xfrm>
          <a:prstGeom prst="rect">
            <a:avLst/>
          </a:prstGeom>
        </p:spPr>
        <p:txBody>
          <a:bodyPr vert="horz" lIns="91440" tIns="45720" rIns="91440" bIns="45720" rtlCol="0" anchor="ct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b="1" dirty="0"/>
              <a:t>Jumping into snow</a:t>
            </a:r>
          </a:p>
          <a:p>
            <a:r>
              <a:rPr lang="en-GB" sz="1700" b="1" dirty="0"/>
              <a:t>Anticipation (before jump)</a:t>
            </a:r>
            <a:r>
              <a:rPr lang="en-GB" sz="1700" dirty="0"/>
              <a:t> - Building energy and showing intention before jumping. The fox's body close to the snow, having the tail slightly raised and eyes looking focused downwards.</a:t>
            </a:r>
          </a:p>
          <a:p>
            <a:r>
              <a:rPr lang="en-GB" sz="1700" b="1" dirty="0"/>
              <a:t>Take off (launch)</a:t>
            </a:r>
            <a:r>
              <a:rPr lang="en-GB" sz="1700" dirty="0"/>
              <a:t> - A moment of explosive energy where the fox can be seen in full extension. The back legs stretched and the front being tucked with the body being in full extension.</a:t>
            </a:r>
          </a:p>
          <a:p>
            <a:r>
              <a:rPr lang="en-GB" sz="1700" b="1" dirty="0"/>
              <a:t>Mid air </a:t>
            </a:r>
            <a:r>
              <a:rPr lang="en-GB" sz="1700" dirty="0"/>
              <a:t>- Capturing the height and suspension of the fox within the air as it reaches its peak. The fox's body turning down as it begins to dive into the snow ready for impact.</a:t>
            </a:r>
          </a:p>
          <a:p>
            <a:r>
              <a:rPr lang="en-GB" sz="1700" b="1" dirty="0"/>
              <a:t>Impact</a:t>
            </a:r>
            <a:r>
              <a:rPr lang="en-GB" sz="1700" dirty="0"/>
              <a:t> - Head and front paws disappear into the snow as it hits impact, tail high and stiff to emphasize being stuck.</a:t>
            </a:r>
          </a:p>
          <a:p>
            <a:r>
              <a:rPr lang="en-GB" sz="1700" b="1" dirty="0"/>
              <a:t>Stuck pose</a:t>
            </a:r>
            <a:r>
              <a:rPr lang="en-GB" sz="1700" dirty="0"/>
              <a:t> – When stuck the tail showing possibly with the back legs swinging, just before exiting a possible pause. </a:t>
            </a:r>
          </a:p>
          <a:p>
            <a:r>
              <a:rPr lang="en-GB" sz="1700" b="1" dirty="0"/>
              <a:t>Exit</a:t>
            </a:r>
            <a:r>
              <a:rPr lang="en-GB" sz="1700" dirty="0"/>
              <a:t> – Fox popping out maybe rolling to then back to a standing stance where it shakes of the snow.</a:t>
            </a:r>
          </a:p>
        </p:txBody>
      </p:sp>
    </p:spTree>
    <p:extLst>
      <p:ext uri="{BB962C8B-B14F-4D97-AF65-F5344CB8AC3E}">
        <p14:creationId xmlns:p14="http://schemas.microsoft.com/office/powerpoint/2010/main" val="1663119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EDC07B27-4E3C-4BCF-ABDB-6AA72857C0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500"/>
            <a:ext cx="12191998" cy="6858000"/>
          </a:xfrm>
          <a:prstGeom prst="rect">
            <a:avLst/>
          </a:prstGeom>
          <a:gradFill>
            <a:gsLst>
              <a:gs pos="19000">
                <a:srgbClr val="000000">
                  <a:alpha val="96000"/>
                </a:srgbClr>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3D11BE6-2A04-4DBB-842D-88602B5E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8536" y="12437"/>
            <a:ext cx="11713464" cy="6844063"/>
          </a:xfrm>
          <a:prstGeom prst="rect">
            <a:avLst/>
          </a:prstGeom>
          <a:gradFill>
            <a:gsLst>
              <a:gs pos="0">
                <a:srgbClr val="000000">
                  <a:alpha val="71765"/>
                </a:srgbClr>
              </a:gs>
              <a:gs pos="100000">
                <a:schemeClr val="accent1">
                  <a:alpha val="20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A05E02A-9AA9-45EC-B87B-B46F043F3F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 y="2724072"/>
            <a:ext cx="12192008" cy="4114801"/>
          </a:xfrm>
          <a:prstGeom prst="rect">
            <a:avLst/>
          </a:prstGeom>
          <a:gradFill>
            <a:gsLst>
              <a:gs pos="30000">
                <a:schemeClr val="accent1">
                  <a:lumMod val="75000"/>
                  <a:alpha val="19000"/>
                </a:schemeClr>
              </a:gs>
              <a:gs pos="100000">
                <a:schemeClr val="accent1">
                  <a:alpha val="24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E91EDBA-E8E0-4575-8147-B700345215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09672" y="1716338"/>
            <a:ext cx="6858003" cy="3422328"/>
          </a:xfrm>
          <a:prstGeom prst="rect">
            <a:avLst/>
          </a:prstGeom>
          <a:gradFill>
            <a:gsLst>
              <a:gs pos="0">
                <a:schemeClr val="accent1">
                  <a:alpha val="52000"/>
                </a:schemeClr>
              </a:gs>
              <a:gs pos="76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CFFA96-FD03-C86C-B710-FB014A1C3EC4}"/>
              </a:ext>
            </a:extLst>
          </p:cNvPr>
          <p:cNvSpPr>
            <a:spLocks noGrp="1"/>
          </p:cNvSpPr>
          <p:nvPr>
            <p:ph type="title"/>
          </p:nvPr>
        </p:nvSpPr>
        <p:spPr>
          <a:xfrm>
            <a:off x="1153236" y="559703"/>
            <a:ext cx="9867331" cy="1167495"/>
          </a:xfrm>
        </p:spPr>
        <p:txBody>
          <a:bodyPr vert="horz" lIns="91440" tIns="45720" rIns="91440" bIns="45720" rtlCol="0" anchor="b">
            <a:normAutofit/>
          </a:bodyPr>
          <a:lstStyle/>
          <a:p>
            <a:pPr algn="ctr"/>
            <a:r>
              <a:rPr lang="en-US" sz="4800" b="1" dirty="0">
                <a:solidFill>
                  <a:srgbClr val="FFFFFF"/>
                </a:solidFill>
              </a:rPr>
              <a:t>Fox jump sequence</a:t>
            </a:r>
          </a:p>
        </p:txBody>
      </p:sp>
      <p:sp>
        <p:nvSpPr>
          <p:cNvPr id="29" name="Rectangle 28">
            <a:extLst>
              <a:ext uri="{FF2B5EF4-FFF2-40B4-BE49-F238E27FC236}">
                <a16:creationId xmlns:a16="http://schemas.microsoft.com/office/drawing/2014/main" id="{DFEE4473-A122-4E96-8C31-B4C5AAA27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123" y="2706446"/>
            <a:ext cx="12191997" cy="3711900"/>
          </a:xfrm>
          <a:prstGeom prst="rect">
            <a:avLst/>
          </a:prstGeom>
          <a:gradFill>
            <a:gsLst>
              <a:gs pos="0">
                <a:srgbClr val="000000">
                  <a:alpha val="50000"/>
                </a:srgbClr>
              </a:gs>
              <a:gs pos="92000">
                <a:schemeClr val="accent1">
                  <a:lumMod val="75000"/>
                  <a:alpha val="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line of wolves with wings&#10;&#10;AI-generated content may be incorrect.">
            <a:extLst>
              <a:ext uri="{FF2B5EF4-FFF2-40B4-BE49-F238E27FC236}">
                <a16:creationId xmlns:a16="http://schemas.microsoft.com/office/drawing/2014/main" id="{0D73B81D-3102-58BF-7851-97357EA994B6}"/>
              </a:ext>
            </a:extLst>
          </p:cNvPr>
          <p:cNvPicPr>
            <a:picLocks noChangeAspect="1"/>
          </p:cNvPicPr>
          <p:nvPr/>
        </p:nvPicPr>
        <p:blipFill>
          <a:blip r:embed="rId2"/>
          <a:stretch>
            <a:fillRect/>
          </a:stretch>
        </p:blipFill>
        <p:spPr>
          <a:xfrm>
            <a:off x="4487912" y="2461198"/>
            <a:ext cx="3444088" cy="2773202"/>
          </a:xfrm>
          <a:prstGeom prst="rect">
            <a:avLst/>
          </a:prstGeom>
        </p:spPr>
      </p:pic>
      <p:pic>
        <p:nvPicPr>
          <p:cNvPr id="5" name="Picture 4">
            <a:extLst>
              <a:ext uri="{FF2B5EF4-FFF2-40B4-BE49-F238E27FC236}">
                <a16:creationId xmlns:a16="http://schemas.microsoft.com/office/drawing/2014/main" id="{29933515-D91C-4C00-2F4E-7C87BBA01F3E}"/>
              </a:ext>
            </a:extLst>
          </p:cNvPr>
          <p:cNvPicPr>
            <a:picLocks noChangeAspect="1"/>
          </p:cNvPicPr>
          <p:nvPr/>
        </p:nvPicPr>
        <p:blipFill>
          <a:blip r:embed="rId3"/>
          <a:stretch>
            <a:fillRect/>
          </a:stretch>
        </p:blipFill>
        <p:spPr>
          <a:xfrm>
            <a:off x="8056424" y="2461948"/>
            <a:ext cx="3444088" cy="2771702"/>
          </a:xfrm>
          <a:prstGeom prst="rect">
            <a:avLst/>
          </a:prstGeom>
        </p:spPr>
      </p:pic>
      <p:pic>
        <p:nvPicPr>
          <p:cNvPr id="3" name="Picture 2" descr="A group of animals standing on a rock&#10;&#10;AI-generated content may be incorrect.">
            <a:extLst>
              <a:ext uri="{FF2B5EF4-FFF2-40B4-BE49-F238E27FC236}">
                <a16:creationId xmlns:a16="http://schemas.microsoft.com/office/drawing/2014/main" id="{9D4691A3-9573-9215-6FC8-D1315307A1DF}"/>
              </a:ext>
            </a:extLst>
          </p:cNvPr>
          <p:cNvPicPr>
            <a:picLocks noChangeAspect="1"/>
          </p:cNvPicPr>
          <p:nvPr/>
        </p:nvPicPr>
        <p:blipFill>
          <a:blip r:embed="rId4"/>
          <a:stretch>
            <a:fillRect/>
          </a:stretch>
        </p:blipFill>
        <p:spPr>
          <a:xfrm>
            <a:off x="876721" y="2461199"/>
            <a:ext cx="3444087" cy="2773201"/>
          </a:xfrm>
          <a:prstGeom prst="rect">
            <a:avLst/>
          </a:prstGeom>
        </p:spPr>
      </p:pic>
      <p:sp>
        <p:nvSpPr>
          <p:cNvPr id="7" name="TextBox 6">
            <a:extLst>
              <a:ext uri="{FF2B5EF4-FFF2-40B4-BE49-F238E27FC236}">
                <a16:creationId xmlns:a16="http://schemas.microsoft.com/office/drawing/2014/main" id="{D70C8DD7-2AF4-EA95-6AEE-D789C2335399}"/>
              </a:ext>
            </a:extLst>
          </p:cNvPr>
          <p:cNvSpPr txBox="1"/>
          <p:nvPr/>
        </p:nvSpPr>
        <p:spPr>
          <a:xfrm>
            <a:off x="11019262" y="6048669"/>
            <a:ext cx="6788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solidFill>
                  <a:schemeClr val="bg1"/>
                </a:solidFill>
              </a:rPr>
              <a:t>[18]</a:t>
            </a:r>
          </a:p>
        </p:txBody>
      </p:sp>
    </p:spTree>
    <p:extLst>
      <p:ext uri="{BB962C8B-B14F-4D97-AF65-F5344CB8AC3E}">
        <p14:creationId xmlns:p14="http://schemas.microsoft.com/office/powerpoint/2010/main" val="236757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2" name="Rectangle 11">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500"/>
            <a:ext cx="12191998" cy="6858000"/>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35" y="-1500"/>
            <a:ext cx="8119933" cy="6858001"/>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0659F6-0853-468D-B1B2-44FDBE98B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72" y="-3000"/>
            <a:ext cx="12201265" cy="6859501"/>
          </a:xfrm>
          <a:prstGeom prst="rect">
            <a:avLst/>
          </a:prstGeom>
          <a:gradFill>
            <a:gsLst>
              <a:gs pos="0">
                <a:srgbClr val="000000">
                  <a:alpha val="71765"/>
                </a:srgbClr>
              </a:gs>
              <a:gs pos="100000">
                <a:schemeClr val="accent1">
                  <a:alpha val="24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8536" y="0"/>
            <a:ext cx="11718098" cy="6858000"/>
          </a:xfrm>
          <a:prstGeom prst="rect">
            <a:avLst/>
          </a:prstGeom>
          <a:gradFill>
            <a:gsLst>
              <a:gs pos="19000">
                <a:srgbClr val="000000">
                  <a:alpha val="62000"/>
                </a:srgbClr>
              </a:gs>
              <a:gs pos="100000">
                <a:schemeClr val="accent1">
                  <a:lumMod val="75000"/>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31FF2F-73C9-D8CE-1DAB-E04FE6DB5AF2}"/>
              </a:ext>
            </a:extLst>
          </p:cNvPr>
          <p:cNvSpPr>
            <a:spLocks noGrp="1"/>
          </p:cNvSpPr>
          <p:nvPr>
            <p:ph type="title"/>
          </p:nvPr>
        </p:nvSpPr>
        <p:spPr>
          <a:xfrm>
            <a:off x="1142639" y="866003"/>
            <a:ext cx="9932691" cy="851036"/>
          </a:xfrm>
        </p:spPr>
        <p:txBody>
          <a:bodyPr vert="horz" lIns="91440" tIns="45720" rIns="91440" bIns="45720" rtlCol="0" anchor="b">
            <a:normAutofit/>
          </a:bodyPr>
          <a:lstStyle/>
          <a:p>
            <a:pPr algn="ctr"/>
            <a:r>
              <a:rPr lang="en-US" sz="4800" b="1" dirty="0">
                <a:solidFill>
                  <a:srgbClr val="FFFFFF"/>
                </a:solidFill>
              </a:rPr>
              <a:t>Fox positions</a:t>
            </a:r>
          </a:p>
        </p:txBody>
      </p:sp>
      <p:sp>
        <p:nvSpPr>
          <p:cNvPr id="20" name="Rectangle 19">
            <a:extLst>
              <a:ext uri="{FF2B5EF4-FFF2-40B4-BE49-F238E27FC236}">
                <a16:creationId xmlns:a16="http://schemas.microsoft.com/office/drawing/2014/main" id="{977ACDD7-882D-4B81-A213-84C82B96B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2888341"/>
            <a:ext cx="12203819" cy="3968158"/>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9F4508A-4B51-CF28-BED4-97050BB1BAD0}"/>
              </a:ext>
            </a:extLst>
          </p:cNvPr>
          <p:cNvPicPr>
            <a:picLocks noChangeAspect="1"/>
          </p:cNvPicPr>
          <p:nvPr/>
        </p:nvPicPr>
        <p:blipFill>
          <a:blip r:embed="rId2"/>
          <a:stretch>
            <a:fillRect/>
          </a:stretch>
        </p:blipFill>
        <p:spPr>
          <a:xfrm>
            <a:off x="1613121" y="2133758"/>
            <a:ext cx="4019493" cy="3235692"/>
          </a:xfrm>
          <a:prstGeom prst="rect">
            <a:avLst/>
          </a:prstGeom>
        </p:spPr>
      </p:pic>
      <p:pic>
        <p:nvPicPr>
          <p:cNvPr id="5" name="Picture 4">
            <a:extLst>
              <a:ext uri="{FF2B5EF4-FFF2-40B4-BE49-F238E27FC236}">
                <a16:creationId xmlns:a16="http://schemas.microsoft.com/office/drawing/2014/main" id="{58A50404-2459-9C45-B592-539C162D7CF0}"/>
              </a:ext>
            </a:extLst>
          </p:cNvPr>
          <p:cNvPicPr>
            <a:picLocks noChangeAspect="1"/>
          </p:cNvPicPr>
          <p:nvPr/>
        </p:nvPicPr>
        <p:blipFill>
          <a:blip r:embed="rId3"/>
          <a:stretch>
            <a:fillRect/>
          </a:stretch>
        </p:blipFill>
        <p:spPr>
          <a:xfrm>
            <a:off x="6582809" y="2133600"/>
            <a:ext cx="4022044" cy="3235849"/>
          </a:xfrm>
          <a:prstGeom prst="rect">
            <a:avLst/>
          </a:prstGeom>
        </p:spPr>
      </p:pic>
      <p:sp>
        <p:nvSpPr>
          <p:cNvPr id="7" name="TextBox 6">
            <a:extLst>
              <a:ext uri="{FF2B5EF4-FFF2-40B4-BE49-F238E27FC236}">
                <a16:creationId xmlns:a16="http://schemas.microsoft.com/office/drawing/2014/main" id="{EA92857E-9931-DE2C-CF0E-112E64D38BAD}"/>
              </a:ext>
            </a:extLst>
          </p:cNvPr>
          <p:cNvSpPr txBox="1"/>
          <p:nvPr/>
        </p:nvSpPr>
        <p:spPr>
          <a:xfrm>
            <a:off x="4953742" y="6008029"/>
            <a:ext cx="6788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solidFill>
                  <a:schemeClr val="bg1"/>
                </a:solidFill>
              </a:rPr>
              <a:t>[19]</a:t>
            </a:r>
          </a:p>
        </p:txBody>
      </p:sp>
      <p:sp>
        <p:nvSpPr>
          <p:cNvPr id="8" name="TextBox 7">
            <a:extLst>
              <a:ext uri="{FF2B5EF4-FFF2-40B4-BE49-F238E27FC236}">
                <a16:creationId xmlns:a16="http://schemas.microsoft.com/office/drawing/2014/main" id="{73FC4F52-8451-C0B8-A8EF-FC1F1D717A61}"/>
              </a:ext>
            </a:extLst>
          </p:cNvPr>
          <p:cNvSpPr txBox="1"/>
          <p:nvPr/>
        </p:nvSpPr>
        <p:spPr>
          <a:xfrm>
            <a:off x="9932141" y="6008029"/>
            <a:ext cx="6788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solidFill>
                  <a:schemeClr val="bg1"/>
                </a:solidFill>
              </a:rPr>
              <a:t>[20]</a:t>
            </a:r>
          </a:p>
        </p:txBody>
      </p:sp>
    </p:spTree>
    <p:extLst>
      <p:ext uri="{BB962C8B-B14F-4D97-AF65-F5344CB8AC3E}">
        <p14:creationId xmlns:p14="http://schemas.microsoft.com/office/powerpoint/2010/main" val="18667851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CF8C18-A80A-847D-6653-164A76DCE081}"/>
              </a:ext>
            </a:extLst>
          </p:cNvPr>
          <p:cNvSpPr>
            <a:spLocks noGrp="1"/>
          </p:cNvSpPr>
          <p:nvPr>
            <p:ph type="title"/>
          </p:nvPr>
        </p:nvSpPr>
        <p:spPr>
          <a:xfrm>
            <a:off x="457199" y="284378"/>
            <a:ext cx="9895951" cy="1033669"/>
          </a:xfrm>
        </p:spPr>
        <p:txBody>
          <a:bodyPr>
            <a:normAutofit/>
          </a:bodyPr>
          <a:lstStyle/>
          <a:p>
            <a:r>
              <a:rPr lang="en-GB" sz="4000" b="1">
                <a:solidFill>
                  <a:srgbClr val="FFFFFF"/>
                </a:solidFill>
              </a:rPr>
              <a:t>Bibliography</a:t>
            </a:r>
          </a:p>
        </p:txBody>
      </p:sp>
      <p:sp>
        <p:nvSpPr>
          <p:cNvPr id="3" name="Content Placeholder 2">
            <a:extLst>
              <a:ext uri="{FF2B5EF4-FFF2-40B4-BE49-F238E27FC236}">
                <a16:creationId xmlns:a16="http://schemas.microsoft.com/office/drawing/2014/main" id="{61579F2B-A6EE-E518-1621-C8FBAA6141D8}"/>
              </a:ext>
            </a:extLst>
          </p:cNvPr>
          <p:cNvSpPr>
            <a:spLocks noGrp="1"/>
          </p:cNvSpPr>
          <p:nvPr>
            <p:ph idx="1"/>
          </p:nvPr>
        </p:nvSpPr>
        <p:spPr>
          <a:xfrm>
            <a:off x="304799" y="1749237"/>
            <a:ext cx="11552831" cy="4790798"/>
          </a:xfrm>
        </p:spPr>
        <p:txBody>
          <a:bodyPr vert="horz" lIns="91440" tIns="45720" rIns="91440" bIns="45720" rtlCol="0" anchor="ctr">
            <a:normAutofit fontScale="70000" lnSpcReduction="20000"/>
          </a:bodyPr>
          <a:lstStyle/>
          <a:p>
            <a:pPr marL="0" indent="0">
              <a:buNone/>
            </a:pPr>
            <a:r>
              <a:rPr lang="en-GB" sz="1300" b="1" dirty="0"/>
              <a:t>[1]</a:t>
            </a:r>
            <a:r>
              <a:rPr lang="en-GB" sz="1300" dirty="0"/>
              <a:t> - D. Stapleton, "Fox Body Language: How They Communicate With Their Body?", Available at </a:t>
            </a:r>
            <a:r>
              <a:rPr lang="en-GB" sz="1300" dirty="0">
                <a:ea typeface="+mn-lt"/>
                <a:cs typeface="+mn-lt"/>
                <a:hlinkClick r:id="rId2"/>
              </a:rPr>
              <a:t>https://misfitanimals.com/foxes/fox-body-language/</a:t>
            </a:r>
            <a:r>
              <a:rPr lang="en-GB" sz="1300" dirty="0">
                <a:ea typeface="+mn-lt"/>
                <a:cs typeface="+mn-lt"/>
              </a:rPr>
              <a:t>, Accessed in (15th October, 2025)</a:t>
            </a:r>
          </a:p>
          <a:p>
            <a:pPr marL="0" indent="0">
              <a:buNone/>
            </a:pPr>
            <a:r>
              <a:rPr lang="en-GB" sz="1300" b="1" dirty="0"/>
              <a:t>[2]</a:t>
            </a:r>
            <a:r>
              <a:rPr lang="en-GB" sz="1300" dirty="0"/>
              <a:t> - </a:t>
            </a:r>
            <a:r>
              <a:rPr lang="en-GB" sz="1300" dirty="0" err="1"/>
              <a:t>NatureMentor</a:t>
            </a:r>
            <a:r>
              <a:rPr lang="en-GB" sz="1300" dirty="0"/>
              <a:t>, "Fox Behaviour Basics: Movement, Hunting, Sensory Awareness", YouTube, Available at </a:t>
            </a:r>
            <a:r>
              <a:rPr lang="en-GB" sz="1300" dirty="0">
                <a:ea typeface="+mn-lt"/>
                <a:cs typeface="+mn-lt"/>
                <a:hlinkClick r:id="rId3"/>
              </a:rPr>
              <a:t>https://www.youtube.com/watch?v=1krKzExpu_E</a:t>
            </a:r>
            <a:r>
              <a:rPr lang="en-GB" sz="1300" dirty="0">
                <a:ea typeface="+mn-lt"/>
                <a:cs typeface="+mn-lt"/>
              </a:rPr>
              <a:t>, Accessed in (16th October, 2025)</a:t>
            </a:r>
          </a:p>
          <a:p>
            <a:pPr marL="0" indent="0">
              <a:buNone/>
            </a:pPr>
            <a:r>
              <a:rPr lang="en-GB" sz="1300" b="1" dirty="0"/>
              <a:t>[3]</a:t>
            </a:r>
            <a:r>
              <a:rPr lang="en-GB" sz="1300" dirty="0"/>
              <a:t> - Frame by Frame Animation, "This live action reference shows all the critical elements for creating a good walk cycle", Available at </a:t>
            </a:r>
            <a:r>
              <a:rPr lang="en-GB" sz="1300" dirty="0">
                <a:ea typeface="+mn-lt"/>
                <a:cs typeface="+mn-lt"/>
                <a:hlinkClick r:id="rId4"/>
              </a:rPr>
              <a:t>https://www.facebook.com/framebf/videos/this-live-action-reference-shows-all-the-most-critical-elements-for-making-a-goo/791421191913816/</a:t>
            </a:r>
            <a:r>
              <a:rPr lang="en-GB" sz="1300" dirty="0">
                <a:ea typeface="+mn-lt"/>
                <a:cs typeface="+mn-lt"/>
              </a:rPr>
              <a:t>, Accessed in (18th October, 2025)</a:t>
            </a:r>
          </a:p>
          <a:p>
            <a:pPr marL="0" indent="0">
              <a:buNone/>
            </a:pPr>
            <a:r>
              <a:rPr lang="en-GB" sz="1300" b="1" dirty="0"/>
              <a:t>[4]</a:t>
            </a:r>
            <a:r>
              <a:rPr lang="en-GB" sz="1300" dirty="0"/>
              <a:t> - A. </a:t>
            </a:r>
            <a:r>
              <a:rPr lang="en-GB" sz="1300" dirty="0" err="1"/>
              <a:t>Gertsmann</a:t>
            </a:r>
            <a:r>
              <a:rPr lang="en-GB" sz="1300" dirty="0"/>
              <a:t>, "Animation Stuff: Animating a Fox Trotting", YouTube, Available at </a:t>
            </a:r>
            <a:r>
              <a:rPr lang="en-GB" sz="1300" dirty="0">
                <a:ea typeface="+mn-lt"/>
                <a:cs typeface="+mn-lt"/>
                <a:hlinkClick r:id="rId5"/>
              </a:rPr>
              <a:t>https://www.youtube.com/watch?v=yl3IX6hgNss&amp;t=1s</a:t>
            </a:r>
            <a:r>
              <a:rPr lang="en-GB" sz="1300" dirty="0">
                <a:ea typeface="+mn-lt"/>
                <a:cs typeface="+mn-lt"/>
              </a:rPr>
              <a:t>, Accessed in (18th October, 2025)</a:t>
            </a:r>
          </a:p>
          <a:p>
            <a:pPr marL="0" indent="0">
              <a:buNone/>
            </a:pPr>
            <a:r>
              <a:rPr lang="en-GB" sz="1300" b="1" dirty="0">
                <a:ea typeface="+mn-lt"/>
                <a:cs typeface="+mn-lt"/>
              </a:rPr>
              <a:t>[5]</a:t>
            </a:r>
            <a:r>
              <a:rPr lang="en-GB" sz="1300" dirty="0">
                <a:ea typeface="+mn-lt"/>
                <a:cs typeface="+mn-lt"/>
              </a:rPr>
              <a:t> - </a:t>
            </a:r>
            <a:r>
              <a:rPr lang="en-GB" sz="1300" dirty="0" err="1">
                <a:ea typeface="+mn-lt"/>
                <a:cs typeface="+mn-lt"/>
              </a:rPr>
              <a:t>GoTrails</a:t>
            </a:r>
            <a:r>
              <a:rPr lang="en-GB" sz="1300" dirty="0">
                <a:ea typeface="+mn-lt"/>
                <a:cs typeface="+mn-lt"/>
              </a:rPr>
              <a:t>, "Wild red fox running and walking on trail", YouTube, Available at </a:t>
            </a:r>
            <a:r>
              <a:rPr lang="en-GB" sz="1300" dirty="0">
                <a:ea typeface="+mn-lt"/>
                <a:cs typeface="+mn-lt"/>
                <a:hlinkClick r:id="rId6"/>
              </a:rPr>
              <a:t>https://www.youtube.com/watch?v=Ir_769qy1Mg</a:t>
            </a:r>
            <a:r>
              <a:rPr lang="en-GB" sz="1300" dirty="0">
                <a:ea typeface="+mn-lt"/>
                <a:cs typeface="+mn-lt"/>
              </a:rPr>
              <a:t>, Accessed in (18th October, 2025)</a:t>
            </a:r>
          </a:p>
          <a:p>
            <a:pPr marL="0" indent="0">
              <a:buNone/>
            </a:pPr>
            <a:r>
              <a:rPr lang="en-GB" sz="1300" b="1" dirty="0">
                <a:ea typeface="+mn-lt"/>
                <a:cs typeface="+mn-lt"/>
              </a:rPr>
              <a:t>[6]</a:t>
            </a:r>
            <a:r>
              <a:rPr lang="en-GB" sz="1300" dirty="0">
                <a:ea typeface="+mn-lt"/>
                <a:cs typeface="+mn-lt"/>
              </a:rPr>
              <a:t> - T. Daling, "A fox walking on a rocky surface", Image, Available at </a:t>
            </a:r>
            <a:r>
              <a:rPr lang="en-GB" sz="1300" dirty="0">
                <a:ea typeface="+mn-lt"/>
                <a:cs typeface="+mn-lt"/>
                <a:hlinkClick r:id="rId7"/>
              </a:rPr>
              <a:t>https://unsplash.com/photos/a-fox-walking-on-a-rocky-surface-pj7dlAeNiNM</a:t>
            </a:r>
            <a:r>
              <a:rPr lang="en-GB" sz="1300" dirty="0">
                <a:ea typeface="+mn-lt"/>
                <a:cs typeface="+mn-lt"/>
              </a:rPr>
              <a:t>, Accessed in (18th October, 2025)</a:t>
            </a:r>
          </a:p>
          <a:p>
            <a:pPr marL="0" indent="0">
              <a:buNone/>
            </a:pPr>
            <a:r>
              <a:rPr lang="en-GB" sz="1300" b="1" dirty="0">
                <a:ea typeface="+mn-lt"/>
                <a:cs typeface="+mn-lt"/>
              </a:rPr>
              <a:t>[7]</a:t>
            </a:r>
            <a:r>
              <a:rPr lang="en-GB" sz="1300" dirty="0">
                <a:ea typeface="+mn-lt"/>
                <a:cs typeface="+mn-lt"/>
              </a:rPr>
              <a:t> - Ron Day, "A fox trotting", Image, Available at </a:t>
            </a:r>
            <a:r>
              <a:rPr lang="en-GB" sz="1300" dirty="0">
                <a:ea typeface="+mn-lt"/>
                <a:cs typeface="+mn-lt"/>
                <a:hlinkClick r:id="rId8"/>
              </a:rPr>
              <a:t>https://www.rondayphotography.com/FoxGallery/Red%20Fox%202905.htm</a:t>
            </a:r>
            <a:r>
              <a:rPr lang="en-GB" sz="1300" dirty="0">
                <a:ea typeface="+mn-lt"/>
                <a:cs typeface="+mn-lt"/>
              </a:rPr>
              <a:t>, Accessed in (18th October, 2025)</a:t>
            </a:r>
          </a:p>
          <a:p>
            <a:pPr marL="0" indent="0">
              <a:buNone/>
            </a:pPr>
            <a:r>
              <a:rPr lang="en-GB" sz="1300" b="1" dirty="0">
                <a:ea typeface="+mn-lt"/>
                <a:cs typeface="+mn-lt"/>
              </a:rPr>
              <a:t>[8]</a:t>
            </a:r>
            <a:r>
              <a:rPr lang="en-GB" sz="1300" dirty="0">
                <a:ea typeface="+mn-lt"/>
                <a:cs typeface="+mn-lt"/>
              </a:rPr>
              <a:t> - L. Martinez, "Fox Running Frames", Pinterest, Available at </a:t>
            </a:r>
            <a:r>
              <a:rPr lang="en-GB" sz="1300" dirty="0">
                <a:ea typeface="+mn-lt"/>
                <a:cs typeface="+mn-lt"/>
                <a:hlinkClick r:id="rId9"/>
              </a:rPr>
              <a:t>https://pin.it/78tTZDdRj</a:t>
            </a:r>
            <a:r>
              <a:rPr lang="en-GB" sz="1300" dirty="0">
                <a:ea typeface="+mn-lt"/>
                <a:cs typeface="+mn-lt"/>
              </a:rPr>
              <a:t>, Accessed in (18th October, 2025)</a:t>
            </a:r>
          </a:p>
          <a:p>
            <a:pPr marL="0" indent="0">
              <a:buNone/>
            </a:pPr>
            <a:r>
              <a:rPr lang="en-GB" sz="1300" b="1" dirty="0">
                <a:ea typeface="+mn-lt"/>
                <a:cs typeface="+mn-lt"/>
              </a:rPr>
              <a:t>[9]</a:t>
            </a:r>
            <a:r>
              <a:rPr lang="en-GB" sz="1300" dirty="0">
                <a:ea typeface="+mn-lt"/>
                <a:cs typeface="+mn-lt"/>
              </a:rPr>
              <a:t> - S. Anne, "Red Fox Diagram", Available at </a:t>
            </a:r>
            <a:r>
              <a:rPr lang="en-GB" sz="1300" dirty="0">
                <a:ea typeface="+mn-lt"/>
                <a:cs typeface="+mn-lt"/>
                <a:hlinkClick r:id="rId10"/>
              </a:rPr>
              <a:t>https://pin.it/10z2es6Sd</a:t>
            </a:r>
            <a:r>
              <a:rPr lang="en-GB" sz="1300" dirty="0">
                <a:ea typeface="+mn-lt"/>
                <a:cs typeface="+mn-lt"/>
              </a:rPr>
              <a:t>, Accessed in (24th October, 2025)</a:t>
            </a:r>
            <a:endParaRPr lang="en-GB"/>
          </a:p>
          <a:p>
            <a:pPr marL="0" indent="0">
              <a:buNone/>
            </a:pPr>
            <a:r>
              <a:rPr lang="en-GB" sz="1300" b="1" dirty="0">
                <a:ea typeface="+mn-lt"/>
                <a:cs typeface="+mn-lt"/>
              </a:rPr>
              <a:t>[10]</a:t>
            </a:r>
            <a:r>
              <a:rPr lang="en-GB" sz="1300" dirty="0">
                <a:ea typeface="+mn-lt"/>
                <a:cs typeface="+mn-lt"/>
              </a:rPr>
              <a:t> - WALT DISNEY, "Robin Hood", IMDb, Available at </a:t>
            </a:r>
            <a:r>
              <a:rPr lang="en-GB" sz="1300" dirty="0">
                <a:ea typeface="+mn-lt"/>
                <a:cs typeface="+mn-lt"/>
                <a:hlinkClick r:id="rId11"/>
              </a:rPr>
              <a:t>https://www.imdb.com/title/tt0070608/</a:t>
            </a:r>
            <a:r>
              <a:rPr lang="en-GB" sz="1300" dirty="0">
                <a:ea typeface="+mn-lt"/>
                <a:cs typeface="+mn-lt"/>
              </a:rPr>
              <a:t>, Accessed in (29th October, 2025)</a:t>
            </a:r>
          </a:p>
          <a:p>
            <a:pPr marL="0" indent="0">
              <a:buNone/>
            </a:pPr>
            <a:r>
              <a:rPr lang="en-GB" sz="1300" b="1" dirty="0">
                <a:ea typeface="+mn-lt"/>
                <a:cs typeface="+mn-lt"/>
              </a:rPr>
              <a:t>[11] </a:t>
            </a:r>
            <a:r>
              <a:rPr lang="en-GB" sz="1300" dirty="0">
                <a:ea typeface="+mn-lt"/>
                <a:cs typeface="+mn-lt"/>
              </a:rPr>
              <a:t>- WALT DISNEY, "Zootopia", IMDb, Available at </a:t>
            </a:r>
            <a:r>
              <a:rPr lang="en-GB" sz="1300" dirty="0">
                <a:ea typeface="+mn-lt"/>
                <a:cs typeface="+mn-lt"/>
                <a:hlinkClick r:id="rId12"/>
              </a:rPr>
              <a:t>https://www.imdb.com/title/tt2948356/?ref_=nv_sr_srsg_3_tt_5_nm_3_in_0_q_zoot</a:t>
            </a:r>
            <a:r>
              <a:rPr lang="en-GB" sz="1300" dirty="0">
                <a:ea typeface="+mn-lt"/>
                <a:cs typeface="+mn-lt"/>
              </a:rPr>
              <a:t>, Accessed in (29th October, 2025)</a:t>
            </a:r>
          </a:p>
          <a:p>
            <a:pPr marL="0" indent="0">
              <a:buNone/>
            </a:pPr>
            <a:r>
              <a:rPr lang="en-GB" sz="1300" b="1" dirty="0">
                <a:ea typeface="+mn-lt"/>
                <a:cs typeface="+mn-lt"/>
              </a:rPr>
              <a:t>[12]</a:t>
            </a:r>
            <a:r>
              <a:rPr lang="en-GB" sz="1300" dirty="0">
                <a:ea typeface="+mn-lt"/>
                <a:cs typeface="+mn-lt"/>
              </a:rPr>
              <a:t> - Entertainment Studios, "Arctic Dogs", IMDb, Available at </a:t>
            </a:r>
            <a:r>
              <a:rPr lang="en-GB" sz="1300" dirty="0">
                <a:ea typeface="+mn-lt"/>
                <a:cs typeface="+mn-lt"/>
                <a:hlinkClick r:id="rId13"/>
              </a:rPr>
              <a:t>https://www.imdb.com/title/tt4426464/</a:t>
            </a:r>
            <a:r>
              <a:rPr lang="en-GB" sz="1300" dirty="0">
                <a:ea typeface="+mn-lt"/>
                <a:cs typeface="+mn-lt"/>
              </a:rPr>
              <a:t>, Accessed in (31st October, 2025)</a:t>
            </a:r>
          </a:p>
          <a:p>
            <a:pPr marL="0" indent="0">
              <a:buNone/>
            </a:pPr>
            <a:r>
              <a:rPr lang="en-GB" sz="1300" b="1" dirty="0">
                <a:ea typeface="+mn-lt"/>
                <a:cs typeface="+mn-lt"/>
              </a:rPr>
              <a:t>[13]</a:t>
            </a:r>
            <a:r>
              <a:rPr lang="en-GB" sz="1300" dirty="0">
                <a:ea typeface="+mn-lt"/>
                <a:cs typeface="+mn-lt"/>
              </a:rPr>
              <a:t> - </a:t>
            </a:r>
            <a:r>
              <a:rPr lang="en-GB" sz="1300" dirty="0" err="1">
                <a:ea typeface="+mn-lt"/>
                <a:cs typeface="+mn-lt"/>
              </a:rPr>
              <a:t>RadioTimes</a:t>
            </a:r>
            <a:r>
              <a:rPr lang="en-GB" sz="1300" dirty="0">
                <a:ea typeface="+mn-lt"/>
                <a:cs typeface="+mn-lt"/>
              </a:rPr>
              <a:t>, "Robin Hood", Available at </a:t>
            </a:r>
            <a:r>
              <a:rPr lang="en-GB" sz="1300" dirty="0">
                <a:ea typeface="+mn-lt"/>
                <a:cs typeface="+mn-lt"/>
                <a:hlinkClick r:id="rId14"/>
              </a:rPr>
              <a:t>https://www.radiotimes.com/movies/robin-hood-remake/</a:t>
            </a:r>
            <a:r>
              <a:rPr lang="en-GB" sz="1300" dirty="0">
                <a:ea typeface="+mn-lt"/>
                <a:cs typeface="+mn-lt"/>
              </a:rPr>
              <a:t>, Accessed in (31st October, 2025)</a:t>
            </a:r>
          </a:p>
          <a:p>
            <a:pPr marL="0" indent="0">
              <a:buNone/>
            </a:pPr>
            <a:r>
              <a:rPr lang="en-GB" sz="1300" b="1" dirty="0">
                <a:ea typeface="+mn-lt"/>
                <a:cs typeface="+mn-lt"/>
              </a:rPr>
              <a:t>[14]</a:t>
            </a:r>
            <a:r>
              <a:rPr lang="en-GB" sz="1300" dirty="0">
                <a:ea typeface="+mn-lt"/>
                <a:cs typeface="+mn-lt"/>
              </a:rPr>
              <a:t> - Collider, "Zootopia 2", Available at </a:t>
            </a:r>
            <a:r>
              <a:rPr lang="en-GB" sz="1300" dirty="0">
                <a:ea typeface="+mn-lt"/>
                <a:cs typeface="+mn-lt"/>
                <a:hlinkClick r:id="rId15"/>
              </a:rPr>
              <a:t>https://collider.com/zootopia-2-directors-jared-bush-byron-howard-nick-judy/</a:t>
            </a:r>
            <a:r>
              <a:rPr lang="en-GB" sz="1300" dirty="0">
                <a:ea typeface="+mn-lt"/>
                <a:cs typeface="+mn-lt"/>
              </a:rPr>
              <a:t>, Accessed in (31st October, 2025) </a:t>
            </a:r>
          </a:p>
          <a:p>
            <a:pPr marL="0" indent="0">
              <a:buNone/>
            </a:pPr>
            <a:r>
              <a:rPr lang="en-GB" sz="1300" b="1" dirty="0">
                <a:ea typeface="+mn-lt"/>
                <a:cs typeface="+mn-lt"/>
              </a:rPr>
              <a:t>[15] </a:t>
            </a:r>
            <a:r>
              <a:rPr lang="en-GB" sz="1300" dirty="0">
                <a:ea typeface="+mn-lt"/>
                <a:cs typeface="+mn-lt"/>
              </a:rPr>
              <a:t>- </a:t>
            </a:r>
            <a:r>
              <a:rPr lang="en-GB" sz="1300" dirty="0" err="1">
                <a:ea typeface="+mn-lt"/>
                <a:cs typeface="+mn-lt"/>
              </a:rPr>
              <a:t>JoBlo</a:t>
            </a:r>
            <a:r>
              <a:rPr lang="en-GB" sz="1300" dirty="0">
                <a:ea typeface="+mn-lt"/>
                <a:cs typeface="+mn-lt"/>
              </a:rPr>
              <a:t> Animated Videos, "Arctic Dogs clip", YouTube, Available at </a:t>
            </a:r>
            <a:r>
              <a:rPr lang="en-GB" sz="1300" dirty="0">
                <a:ea typeface="+mn-lt"/>
                <a:cs typeface="+mn-lt"/>
                <a:hlinkClick r:id="rId16"/>
              </a:rPr>
              <a:t>https://www.youtube.com/watch?v=MAGaJW68ozY</a:t>
            </a:r>
            <a:r>
              <a:rPr lang="en-GB" sz="1300" dirty="0">
                <a:ea typeface="+mn-lt"/>
                <a:cs typeface="+mn-lt"/>
              </a:rPr>
              <a:t>, Accessed in (31st October, 2025)</a:t>
            </a:r>
          </a:p>
          <a:p>
            <a:pPr marL="0" indent="0">
              <a:buNone/>
            </a:pPr>
            <a:r>
              <a:rPr lang="en-GB" sz="1300" b="1" dirty="0">
                <a:ea typeface="+mn-lt"/>
                <a:cs typeface="+mn-lt"/>
              </a:rPr>
              <a:t>[16]</a:t>
            </a:r>
            <a:r>
              <a:rPr lang="en-GB" sz="1300" dirty="0">
                <a:ea typeface="+mn-lt"/>
                <a:cs typeface="+mn-lt"/>
              </a:rPr>
              <a:t> - </a:t>
            </a:r>
            <a:r>
              <a:rPr lang="en-GB" sz="1300" dirty="0" err="1">
                <a:ea typeface="+mn-lt"/>
                <a:cs typeface="+mn-lt"/>
              </a:rPr>
              <a:t>Flownaksala</a:t>
            </a:r>
            <a:r>
              <a:rPr lang="en-GB" sz="1300" dirty="0">
                <a:ea typeface="+mn-lt"/>
                <a:cs typeface="+mn-lt"/>
              </a:rPr>
              <a:t>, "Wild Red Fox Peeping Around a Tree in a Forest", Image, Available at </a:t>
            </a:r>
            <a:r>
              <a:rPr lang="en-GB" sz="1300" dirty="0">
                <a:ea typeface="+mn-lt"/>
                <a:cs typeface="+mn-lt"/>
                <a:hlinkClick r:id="rId17"/>
              </a:rPr>
              <a:t>https://www.istockphoto.com/photo/wild-red-fox-peeking-around-a-tree-in-a-forest-gm916650566-252227812?searchscope=image%2Cfilm</a:t>
            </a:r>
            <a:r>
              <a:rPr lang="en-GB" sz="1300" dirty="0">
                <a:ea typeface="+mn-lt"/>
                <a:cs typeface="+mn-lt"/>
              </a:rPr>
              <a:t>, Accessed in (2nd November, 2025)</a:t>
            </a:r>
          </a:p>
          <a:p>
            <a:pPr marL="0" indent="0">
              <a:buNone/>
            </a:pPr>
            <a:r>
              <a:rPr lang="en-GB" sz="1300" b="1" dirty="0">
                <a:ea typeface="+mn-lt"/>
                <a:cs typeface="+mn-lt"/>
              </a:rPr>
              <a:t>[17]</a:t>
            </a:r>
            <a:r>
              <a:rPr lang="en-GB" sz="1300" dirty="0">
                <a:ea typeface="+mn-lt"/>
                <a:cs typeface="+mn-lt"/>
              </a:rPr>
              <a:t> - NDOW, "Kit Fox", Image, Available at </a:t>
            </a:r>
            <a:r>
              <a:rPr lang="en-GB" sz="1300" dirty="0">
                <a:ea typeface="+mn-lt"/>
                <a:cs typeface="+mn-lt"/>
                <a:hlinkClick r:id="rId18"/>
              </a:rPr>
              <a:t>https://www.ndow.org/species/kit-fox/</a:t>
            </a:r>
            <a:r>
              <a:rPr lang="en-GB" sz="1300" dirty="0">
                <a:ea typeface="+mn-lt"/>
                <a:cs typeface="+mn-lt"/>
              </a:rPr>
              <a:t>, Accessed in (2nd November, 2025)</a:t>
            </a:r>
          </a:p>
          <a:p>
            <a:pPr marL="0" indent="0">
              <a:buNone/>
            </a:pPr>
            <a:r>
              <a:rPr lang="en-GB" sz="1300" b="1" dirty="0">
                <a:ea typeface="+mn-lt"/>
                <a:cs typeface="+mn-lt"/>
              </a:rPr>
              <a:t>[18]</a:t>
            </a:r>
            <a:r>
              <a:rPr lang="en-GB" sz="1300" dirty="0">
                <a:ea typeface="+mn-lt"/>
                <a:cs typeface="+mn-lt"/>
              </a:rPr>
              <a:t> - M. Reese, "Fox Jumping", Pinterest, Available at </a:t>
            </a:r>
            <a:r>
              <a:rPr lang="en-GB" sz="1300" dirty="0">
                <a:ea typeface="+mn-lt"/>
                <a:cs typeface="+mn-lt"/>
                <a:hlinkClick r:id="rId19"/>
              </a:rPr>
              <a:t>https://uk.pinterest.com/pin/3307399721997044/</a:t>
            </a:r>
            <a:r>
              <a:rPr lang="en-GB" sz="1300" dirty="0">
                <a:ea typeface="+mn-lt"/>
                <a:cs typeface="+mn-lt"/>
              </a:rPr>
              <a:t>, Accessed in (5th November, 2025)</a:t>
            </a:r>
          </a:p>
          <a:p>
            <a:pPr marL="0" indent="0">
              <a:buNone/>
            </a:pPr>
            <a:r>
              <a:rPr lang="en-GB" sz="1300" b="1" dirty="0">
                <a:ea typeface="+mn-lt"/>
                <a:cs typeface="+mn-lt"/>
              </a:rPr>
              <a:t>[19]</a:t>
            </a:r>
            <a:r>
              <a:rPr lang="en-GB" sz="1300" dirty="0">
                <a:ea typeface="+mn-lt"/>
                <a:cs typeface="+mn-lt"/>
              </a:rPr>
              <a:t> - D. </a:t>
            </a:r>
            <a:r>
              <a:rPr lang="en-GB" sz="1300" dirty="0" err="1">
                <a:ea typeface="+mn-lt"/>
                <a:cs typeface="+mn-lt"/>
              </a:rPr>
              <a:t>Liondog</a:t>
            </a:r>
            <a:r>
              <a:rPr lang="en-GB" sz="1300" dirty="0">
                <a:ea typeface="+mn-lt"/>
                <a:cs typeface="+mn-lt"/>
              </a:rPr>
              <a:t>, "Fox Positions", Pinterest, Available at </a:t>
            </a:r>
            <a:r>
              <a:rPr lang="en-GB" sz="1300" dirty="0">
                <a:ea typeface="+mn-lt"/>
                <a:cs typeface="+mn-lt"/>
                <a:hlinkClick r:id="rId20"/>
              </a:rPr>
              <a:t>https://uk.pinterest.com/pin/912541943257111702/</a:t>
            </a:r>
            <a:r>
              <a:rPr lang="en-GB" sz="1300" dirty="0">
                <a:ea typeface="+mn-lt"/>
                <a:cs typeface="+mn-lt"/>
              </a:rPr>
              <a:t>, Accessed in (6th November, 2025)</a:t>
            </a:r>
          </a:p>
          <a:p>
            <a:pPr marL="0" indent="0">
              <a:buNone/>
            </a:pPr>
            <a:r>
              <a:rPr lang="en-GB" sz="1300" b="1" dirty="0">
                <a:ea typeface="+mn-lt"/>
                <a:cs typeface="+mn-lt"/>
              </a:rPr>
              <a:t>[20]</a:t>
            </a:r>
            <a:r>
              <a:rPr lang="en-GB" sz="1300" dirty="0">
                <a:ea typeface="+mn-lt"/>
                <a:cs typeface="+mn-lt"/>
              </a:rPr>
              <a:t> - Illustration Cartoon, "Fox Cycles", Pinterest, Available at </a:t>
            </a:r>
            <a:r>
              <a:rPr lang="en-GB" sz="1300" dirty="0">
                <a:ea typeface="+mn-lt"/>
                <a:cs typeface="+mn-lt"/>
                <a:hlinkClick r:id="rId21"/>
              </a:rPr>
              <a:t>https://uk.pinterest.com/pin/8092474326387046/</a:t>
            </a:r>
            <a:r>
              <a:rPr lang="en-GB" sz="1300" dirty="0">
                <a:ea typeface="+mn-lt"/>
                <a:cs typeface="+mn-lt"/>
              </a:rPr>
              <a:t>, Accessed in (6th November, 2025)</a:t>
            </a:r>
            <a:endParaRPr lang="en-GB" dirty="0"/>
          </a:p>
        </p:txBody>
      </p:sp>
    </p:spTree>
    <p:extLst>
      <p:ext uri="{BB962C8B-B14F-4D97-AF65-F5344CB8AC3E}">
        <p14:creationId xmlns:p14="http://schemas.microsoft.com/office/powerpoint/2010/main" val="9026133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Programme: BA Animation and VFX Module: Advanced Character Performance Module Code: ACCA6031 Assignment Title: Searching for the right way to draw – animate – evoke a performance   Fox Animation</vt:lpstr>
      <vt:lpstr>Identifying further animated exploration </vt:lpstr>
      <vt:lpstr>Fox body language</vt:lpstr>
      <vt:lpstr>Fox movement</vt:lpstr>
      <vt:lpstr>Fox movements in animation</vt:lpstr>
      <vt:lpstr>Fox body</vt:lpstr>
      <vt:lpstr>Different types of fox in animations</vt:lpstr>
      <vt:lpstr>Difference between realism and stylized interpretation</vt:lpstr>
      <vt:lpstr>Environment</vt:lpstr>
      <vt:lpstr>Final proposal</vt:lpstr>
      <vt:lpstr>Fox jump sequence</vt:lpstr>
      <vt:lpstr>Fox positions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1385</cp:revision>
  <dcterms:created xsi:type="dcterms:W3CDTF">2025-10-13T09:15:03Z</dcterms:created>
  <dcterms:modified xsi:type="dcterms:W3CDTF">2025-11-10T02:53:51Z</dcterms:modified>
</cp:coreProperties>
</file>