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8"/>
  </p:notesMasterIdLst>
  <p:handoutMasterIdLst>
    <p:handoutMasterId r:id="rId19"/>
  </p:handoutMasterIdLst>
  <p:sldIdLst>
    <p:sldId id="256" r:id="rId2"/>
    <p:sldId id="275" r:id="rId3"/>
    <p:sldId id="287" r:id="rId4"/>
    <p:sldId id="298" r:id="rId5"/>
    <p:sldId id="302" r:id="rId6"/>
    <p:sldId id="300" r:id="rId7"/>
    <p:sldId id="293" r:id="rId8"/>
    <p:sldId id="297" r:id="rId9"/>
    <p:sldId id="301" r:id="rId10"/>
    <p:sldId id="292" r:id="rId11"/>
    <p:sldId id="294" r:id="rId12"/>
    <p:sldId id="291" r:id="rId13"/>
    <p:sldId id="295" r:id="rId14"/>
    <p:sldId id="296" r:id="rId15"/>
    <p:sldId id="282" r:id="rId16"/>
    <p:sldId id="299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71"/>
    <p:restoredTop sz="94671"/>
  </p:normalViewPr>
  <p:slideViewPr>
    <p:cSldViewPr>
      <p:cViewPr varScale="1">
        <p:scale>
          <a:sx n="85" d="100"/>
          <a:sy n="85" d="100"/>
        </p:scale>
        <p:origin x="1000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20F233-6D13-4996-A112-20BB0C2319D5}" type="datetimeFigureOut">
              <a:rPr lang="en-GB" smtClean="0"/>
              <a:t>11/03/2018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1B9861-46EC-4903-9293-55947BD9F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1097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370CA0-5C42-4B9F-8732-1286F90F00B6}" type="datetimeFigureOut">
              <a:rPr lang="en-GB" smtClean="0"/>
              <a:t>11/03/2018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8EDF52-47CC-4DEC-B690-10420CD757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615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=0b_KrJf9uic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8EDF52-47CC-4DEC-B690-10420CD757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3609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EF19A5F-9B0D-4C8D-B492-7E9635DE0EAE}" type="datetimeFigureOut">
              <a:rPr lang="en-GB" smtClean="0"/>
              <a:t>11/03/2018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EF19A5F-9B0D-4C8D-B492-7E9635DE0EAE}" type="datetimeFigureOut">
              <a:rPr lang="en-GB" smtClean="0"/>
              <a:t>11/03/2018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tiff"/><Relationship Id="rId4" Type="http://schemas.openxmlformats.org/officeDocument/2006/relationships/hyperlink" Target="https://www.youtube.com/watch?v=0b_KrJf9uic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L_k7jV98-c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10642" y="199386"/>
            <a:ext cx="822446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+mj-lt"/>
              </a:rPr>
              <a:t>Advanced Coaching &amp; Mentoring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C2962C-DFE4-1549-B312-6B5EAF997901}"/>
              </a:ext>
            </a:extLst>
          </p:cNvPr>
          <p:cNvSpPr txBox="1"/>
          <p:nvPr/>
        </p:nvSpPr>
        <p:spPr>
          <a:xfrm>
            <a:off x="2051720" y="4365104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4"/>
              </a:rPr>
              <a:t>https://www.youtube.com/watch?v=0b_KrJf9uic</a:t>
            </a:r>
            <a:endParaRPr lang="en-US" dirty="0"/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773E9C-F963-BD4B-98CF-20EE308214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3848" y="692696"/>
            <a:ext cx="2376264" cy="3578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132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Mentoring Week 7</a:t>
            </a:r>
          </a:p>
          <a:p>
            <a:pPr algn="ctr"/>
            <a:r>
              <a:rPr lang="en-GB" sz="4800" dirty="0">
                <a:latin typeface="+mj-lt"/>
              </a:rPr>
              <a:t>Aims- 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3600" dirty="0">
                <a:latin typeface="+mj-lt"/>
              </a:rPr>
              <a:t>1- A schedule for a 14 year old male athlete</a:t>
            </a:r>
          </a:p>
          <a:p>
            <a:pPr algn="ctr"/>
            <a:endParaRPr lang="en-GB" sz="3600" dirty="0">
              <a:latin typeface="+mj-lt"/>
            </a:endParaRPr>
          </a:p>
          <a:p>
            <a:pPr algn="ctr"/>
            <a:r>
              <a:rPr lang="en-GB" sz="3600" dirty="0">
                <a:latin typeface="+mj-lt"/>
              </a:rPr>
              <a:t>2- To reflect and plan for delivery and feeding back as a mentor</a:t>
            </a:r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488798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A schedule for a 14 year old male athlete: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Task  3- Produce an annual schedule in a template format- an overview of the year (2016/17 or the 2017 year cycle) for a 14 year old male/female athlete. Has to be on one of the following sports:</a:t>
            </a:r>
          </a:p>
          <a:p>
            <a:endParaRPr lang="en-GB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Football, tennis, badminton, netball  (pick one from these sports)</a:t>
            </a:r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50995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556792"/>
            <a:ext cx="6840760" cy="511473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8BD40BA-716E-1B4B-9E2C-8B8A1AFD6A18}"/>
              </a:ext>
            </a:extLst>
          </p:cNvPr>
          <p:cNvSpPr/>
          <p:nvPr/>
        </p:nvSpPr>
        <p:spPr>
          <a:xfrm>
            <a:off x="3491880" y="188640"/>
            <a:ext cx="1420582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NFL</a:t>
            </a:r>
          </a:p>
        </p:txBody>
      </p:sp>
    </p:spTree>
    <p:extLst>
      <p:ext uri="{BB962C8B-B14F-4D97-AF65-F5344CB8AC3E}">
        <p14:creationId xmlns:p14="http://schemas.microsoft.com/office/powerpoint/2010/main" val="1304393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0E54339-92A0-D941-8986-11882018A5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56" y="1772816"/>
            <a:ext cx="9250434" cy="465313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948310C-8965-5D48-920F-459E6D00CC1B}"/>
              </a:ext>
            </a:extLst>
          </p:cNvPr>
          <p:cNvSpPr/>
          <p:nvPr/>
        </p:nvSpPr>
        <p:spPr>
          <a:xfrm>
            <a:off x="2816683" y="188640"/>
            <a:ext cx="3661580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Gymnastics</a:t>
            </a:r>
          </a:p>
        </p:txBody>
      </p:sp>
    </p:spTree>
    <p:extLst>
      <p:ext uri="{BB962C8B-B14F-4D97-AF65-F5344CB8AC3E}">
        <p14:creationId xmlns:p14="http://schemas.microsoft.com/office/powerpoint/2010/main" val="3969488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A schedule for a 14 year old male athlete: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dirty="0">
                <a:latin typeface="+mj-lt"/>
                <a:hlinkClick r:id="rId3"/>
              </a:rPr>
              <a:t>https://www.youtube.com/watch?v=yL_k7jV98-c</a:t>
            </a:r>
            <a:endParaRPr lang="en-GB" dirty="0">
              <a:latin typeface="+mj-lt"/>
            </a:endParaRPr>
          </a:p>
          <a:p>
            <a:pPr algn="ctr"/>
            <a:endParaRPr lang="en-GB" dirty="0">
              <a:latin typeface="+mj-lt"/>
            </a:endParaRPr>
          </a:p>
          <a:p>
            <a:pPr algn="ctr"/>
            <a:endParaRPr lang="en-GB" sz="3600" b="1" dirty="0">
              <a:latin typeface="+mj-lt"/>
            </a:endParaRPr>
          </a:p>
          <a:p>
            <a:pPr algn="ctr"/>
            <a:r>
              <a:rPr lang="en-GB" sz="3600" b="1" dirty="0">
                <a:latin typeface="+mj-lt"/>
              </a:rPr>
              <a:t>What are the factors to consider?</a:t>
            </a: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38289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A schedule for a 14 year old male athlete: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Template needs to include information on the year cycle and how the athletes development is planned under Technical, Tactical, Physical and Physiological perspective: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Consider the following- Season dates, school holidays / school week, competition dates, Pre season / in season training, types of training, intensity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Template format don’t provide individual plans. See examples but do not copy! Research / devise your own </a:t>
            </a:r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95086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56792"/>
            <a:ext cx="7344816" cy="5007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955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 descr="page16image1783008">
            <a:extLst>
              <a:ext uri="{FF2B5EF4-FFF2-40B4-BE49-F238E27FC236}">
                <a16:creationId xmlns:a16="http://schemas.microsoft.com/office/drawing/2014/main" id="{455895B4-BA9D-FC4F-9894-06550E1C86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275780" y="-1384300"/>
            <a:ext cx="6692900" cy="946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06169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How to achieve your grade: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Task 3- Consider several academic journals in relation to the mentoring process, apply their relevance and link to the coaching pathway in your selected sport. (500-750 words) 20% of grade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Look at moodle and research, remember non sport theory can be used here. There is a lot on nurses / junior doctors that can be applied to coaching. </a:t>
            </a:r>
          </a:p>
          <a:p>
            <a:pPr algn="ctr"/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20% for this / 20% for the schedule (40%)</a:t>
            </a:r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963361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How to achieve your grade: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Task 1- Complete 5 mentee assessment forms (40%)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Task 2- Practical mentoring competency checklist (completed by your lecturer) demonstrate each of the competencies on at least 3 occasions (10%) a further (10%) awarded for reflection. (20 % total)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889761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95929" y="98638"/>
            <a:ext cx="822446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The mentor assessment form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Make as many notes as possible in the first section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Set 2 or 3 attainment targets (if positive it can be to continue something). Design some questions to stimulate discussions.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Make sure the form is well presented (You will need to write it out again)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Type the form there is a form on </a:t>
            </a:r>
            <a:r>
              <a:rPr lang="en-GB" sz="2000" dirty="0" err="1">
                <a:latin typeface="+mj-lt"/>
              </a:rPr>
              <a:t>moodle</a:t>
            </a:r>
            <a:endParaRPr lang="en-GB" sz="2000" dirty="0">
              <a:latin typeface="+mj-lt"/>
            </a:endParaRPr>
          </a:p>
          <a:p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COMPLETE  STRAIGHT AFTER THE SESSION!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36484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95929" y="98638"/>
            <a:ext cx="8224465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Coaching a primary school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685800" indent="-685800" algn="ctr">
              <a:buFont typeface="Wingdings" panose="05000000000000000000" pitchFamily="2" charset="2"/>
              <a:buChar char="v"/>
            </a:pPr>
            <a:r>
              <a:rPr lang="en-GB" sz="4800" dirty="0">
                <a:latin typeface="+mj-lt"/>
              </a:rPr>
              <a:t>EDD!! </a:t>
            </a:r>
            <a:r>
              <a:rPr lang="en-GB" sz="1600" dirty="0">
                <a:latin typeface="+mj-lt"/>
              </a:rPr>
              <a:t>(Explain, demonstrate, do)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2800" dirty="0">
                <a:latin typeface="+mj-lt"/>
              </a:rPr>
              <a:t>Maintain control of the group/ is it safe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2800" dirty="0">
                <a:latin typeface="+mj-lt"/>
              </a:rPr>
              <a:t>Is your activity the right level /exciting/progressive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2800" dirty="0">
                <a:latin typeface="+mj-lt"/>
              </a:rPr>
              <a:t>Are you planned as a team?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857512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95929" y="98638"/>
            <a:ext cx="8224465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Feeding Back To Each Other</a:t>
            </a:r>
          </a:p>
          <a:p>
            <a:pPr marL="457200" indent="-457200">
              <a:buFont typeface="Wingdings" pitchFamily="2" charset="2"/>
              <a:buChar char="ü"/>
            </a:pPr>
            <a:endParaRPr lang="en-GB" sz="2800" dirty="0">
              <a:latin typeface="+mj-lt"/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en-GB" sz="2800" dirty="0">
                <a:latin typeface="+mj-lt"/>
              </a:rPr>
              <a:t>Take on board feedback- Think about your SMART goal for today.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en-GB" sz="2800" dirty="0">
                <a:latin typeface="+mj-lt"/>
              </a:rPr>
              <a:t>Ask open ended questions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en-GB" sz="2800" dirty="0">
                <a:latin typeface="+mj-lt"/>
              </a:rPr>
              <a:t>Make sure you are doing it 1-2-1 not in groups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en-GB" sz="2800" dirty="0">
                <a:latin typeface="+mj-lt"/>
              </a:rPr>
              <a:t>Make as many notes as possible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en-GB" sz="2800" dirty="0">
                <a:latin typeface="+mj-lt"/>
              </a:rPr>
              <a:t>Think of potential questions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en-GB" sz="2800" dirty="0">
                <a:latin typeface="+mj-lt"/>
              </a:rPr>
              <a:t>Have in mind one point to devise a SMART goal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en-GB" sz="2800" dirty="0">
                <a:latin typeface="+mj-lt"/>
              </a:rPr>
              <a:t>BE SUPPORTIVE- ON TIME- NO PHONE- LISTEN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867518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NEXT WEEK:</a:t>
            </a:r>
            <a:endParaRPr lang="en-GB" sz="4000" dirty="0">
              <a:latin typeface="+mj-lt"/>
            </a:endParaRPr>
          </a:p>
          <a:p>
            <a:pPr algn="ctr"/>
            <a:r>
              <a:rPr lang="en-GB" sz="4000" dirty="0">
                <a:latin typeface="+mj-lt"/>
              </a:rPr>
              <a:t>Coaching Tennis</a:t>
            </a:r>
          </a:p>
          <a:p>
            <a:pPr algn="ctr"/>
            <a:endParaRPr lang="en-GB" sz="4000" dirty="0">
              <a:solidFill>
                <a:srgbClr val="FF0000"/>
              </a:solidFill>
              <a:latin typeface="+mj-lt"/>
            </a:endParaRPr>
          </a:p>
          <a:p>
            <a:pPr algn="ctr"/>
            <a:r>
              <a:rPr lang="en-GB" sz="4000" dirty="0">
                <a:solidFill>
                  <a:srgbClr val="FF0000"/>
                </a:solidFill>
                <a:latin typeface="+mj-lt"/>
              </a:rPr>
              <a:t>Meet here at 9am for catch up / review forms or discuss any part of the module- </a:t>
            </a:r>
          </a:p>
          <a:p>
            <a:pPr algn="ctr"/>
            <a:r>
              <a:rPr lang="en-GB" sz="4000" dirty="0">
                <a:solidFill>
                  <a:srgbClr val="FF0000"/>
                </a:solidFill>
                <a:latin typeface="+mj-lt"/>
              </a:rPr>
              <a:t>10:30am Meet LC </a:t>
            </a:r>
          </a:p>
          <a:p>
            <a:pPr algn="ctr"/>
            <a:endParaRPr lang="en-GB" sz="3200" dirty="0"/>
          </a:p>
          <a:p>
            <a:r>
              <a:rPr lang="en-GB" sz="3200" dirty="0">
                <a:latin typeface="+mj-lt"/>
              </a:rPr>
              <a:t>  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19578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7504" y="1556792"/>
            <a:ext cx="878497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Pipa</a:t>
            </a:r>
            <a:r>
              <a:rPr lang="en-GB" dirty="0"/>
              <a:t>, Charlotte, </a:t>
            </a:r>
            <a:r>
              <a:rPr lang="en-GB" dirty="0" err="1"/>
              <a:t>Jayan</a:t>
            </a:r>
            <a:r>
              <a:rPr lang="en-GB" dirty="0"/>
              <a:t>, Declan, Jordan </a:t>
            </a:r>
            <a:r>
              <a:rPr lang="en-GB" dirty="0" err="1"/>
              <a:t>Protheroe</a:t>
            </a:r>
            <a:r>
              <a:rPr lang="en-GB" dirty="0"/>
              <a:t>, Owen H, Will – </a:t>
            </a:r>
            <a:r>
              <a:rPr lang="en-GB" b="1" dirty="0"/>
              <a:t>Modified </a:t>
            </a:r>
            <a:r>
              <a:rPr lang="en-GB" b="1" dirty="0" err="1"/>
              <a:t>Boccia</a:t>
            </a:r>
            <a:r>
              <a:rPr lang="en-GB" b="1" dirty="0"/>
              <a:t> games </a:t>
            </a:r>
            <a:endParaRPr lang="en-GB" dirty="0"/>
          </a:p>
          <a:p>
            <a:br>
              <a:rPr lang="en-GB" b="1" dirty="0"/>
            </a:br>
            <a:endParaRPr lang="en-GB" dirty="0"/>
          </a:p>
          <a:p>
            <a:r>
              <a:rPr lang="en-GB" dirty="0"/>
              <a:t>Rhys S, </a:t>
            </a:r>
            <a:r>
              <a:rPr lang="en-GB" dirty="0" err="1"/>
              <a:t>Cieran</a:t>
            </a:r>
            <a:r>
              <a:rPr lang="en-GB" dirty="0"/>
              <a:t> R, Lee C, </a:t>
            </a:r>
            <a:r>
              <a:rPr lang="en-GB" dirty="0" err="1"/>
              <a:t>Shazer</a:t>
            </a:r>
            <a:r>
              <a:rPr lang="en-GB" dirty="0"/>
              <a:t>, Stacey, Luke Rees, Harry H - </a:t>
            </a:r>
            <a:r>
              <a:rPr lang="en-GB" b="1" dirty="0" err="1"/>
              <a:t>Boccia</a:t>
            </a:r>
            <a:r>
              <a:rPr lang="en-GB" b="1" dirty="0"/>
              <a:t> the game- </a:t>
            </a:r>
            <a:endParaRPr lang="en-GB" dirty="0"/>
          </a:p>
          <a:p>
            <a:br>
              <a:rPr lang="en-GB" b="1" dirty="0"/>
            </a:br>
            <a:endParaRPr lang="en-GB" dirty="0"/>
          </a:p>
          <a:p>
            <a:r>
              <a:rPr lang="en-GB" dirty="0"/>
              <a:t>Mike, Josh B, </a:t>
            </a:r>
            <a:r>
              <a:rPr lang="en-GB" dirty="0" err="1"/>
              <a:t>Fortios</a:t>
            </a:r>
            <a:r>
              <a:rPr lang="en-GB" dirty="0"/>
              <a:t>, Jess, Tom M, Theo, James – </a:t>
            </a:r>
            <a:r>
              <a:rPr lang="en-GB" b="1" dirty="0"/>
              <a:t>Powerball </a:t>
            </a:r>
            <a:endParaRPr lang="en-GB" dirty="0"/>
          </a:p>
          <a:p>
            <a:br>
              <a:rPr lang="en-GB" b="1" dirty="0"/>
            </a:br>
            <a:endParaRPr lang="en-GB" dirty="0"/>
          </a:p>
          <a:p>
            <a:r>
              <a:rPr lang="en-GB" dirty="0"/>
              <a:t>John B, Luke J, Sam M, Tom S, Luke Blanche, Christian R, Zaid – </a:t>
            </a:r>
            <a:r>
              <a:rPr lang="en-GB" b="1" dirty="0"/>
              <a:t>Seated Volleyball </a:t>
            </a:r>
            <a:endParaRPr lang="en-GB" dirty="0"/>
          </a:p>
          <a:p>
            <a:br>
              <a:rPr lang="en-GB" dirty="0"/>
            </a:br>
            <a:endParaRPr lang="en-GB" b="1" dirty="0"/>
          </a:p>
          <a:p>
            <a:endParaRPr lang="en-GB" b="1" dirty="0"/>
          </a:p>
          <a:p>
            <a:r>
              <a:rPr lang="en-GB" b="1" dirty="0"/>
              <a:t>Meet at 10:30 </a:t>
            </a:r>
          </a:p>
          <a:p>
            <a:endParaRPr lang="en-GB" b="1" dirty="0"/>
          </a:p>
          <a:p>
            <a:r>
              <a:rPr lang="en-GB" b="1" dirty="0"/>
              <a:t>Within the groups we will decide 2 delivery teams. One team coaches one mentors and then you will switch. One on, one off. There will be 4 rotations.</a:t>
            </a:r>
          </a:p>
          <a:p>
            <a:endParaRPr lang="en-GB" b="1" dirty="0"/>
          </a:p>
          <a:p>
            <a:r>
              <a:rPr lang="en-GB" b="1" dirty="0"/>
              <a:t>One badminton court 10 participants max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01809" y="188640"/>
            <a:ext cx="77963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Pen Y Bryn Special School</a:t>
            </a:r>
          </a:p>
        </p:txBody>
      </p:sp>
    </p:spTree>
    <p:extLst>
      <p:ext uri="{BB962C8B-B14F-4D97-AF65-F5344CB8AC3E}">
        <p14:creationId xmlns:p14="http://schemas.microsoft.com/office/powerpoint/2010/main" val="42813909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630</TotalTime>
  <Words>598</Words>
  <Application>Microsoft Macintosh PowerPoint</Application>
  <PresentationFormat>On-screen Show (4:3)</PresentationFormat>
  <Paragraphs>89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 </Company>
  <LinksUpToDate>false</LinksUpToDate>
  <SharedDoc>false</SharedDoc>
  <HyperlinksChanged>false</HyperlinksChanged>
  <AppVersion>16.0010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 </dc:creator>
  <cp:lastModifiedBy>Mark Napieralla</cp:lastModifiedBy>
  <cp:revision>77</cp:revision>
  <cp:lastPrinted>2016-02-01T08:25:14Z</cp:lastPrinted>
  <dcterms:created xsi:type="dcterms:W3CDTF">2015-11-12T12:40:24Z</dcterms:created>
  <dcterms:modified xsi:type="dcterms:W3CDTF">2018-03-11T19:21:22Z</dcterms:modified>
</cp:coreProperties>
</file>