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8AF3BE-DEEB-9722-23A2-CC0B1416D490}" v="141" dt="2026-07-24T20:52:21.913"/>
    <p1510:client id="{69F5951E-4BA2-4D2D-CDE5-6B24060BEB62}" v="51" dt="2026-07-24T20:59:41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Morgan (2416694)" userId="S::2416694@student.uwtsd.ac.uk::4be4a5d2-8953-41c1-b332-06844c1281b4" providerId="AD" clId="Web-{028AF3BE-DEEB-9722-23A2-CC0B1416D490}"/>
    <pc:docChg chg="addSld delSld modSld">
      <pc:chgData name="Ellie Morgan (2416694)" userId="S::2416694@student.uwtsd.ac.uk::4be4a5d2-8953-41c1-b332-06844c1281b4" providerId="AD" clId="Web-{028AF3BE-DEEB-9722-23A2-CC0B1416D490}" dt="2026-07-24T20:52:21.913" v="153" actId="20577"/>
      <pc:docMkLst>
        <pc:docMk/>
      </pc:docMkLst>
      <pc:sldChg chg="addSp modSp mod setBg">
        <pc:chgData name="Ellie Morgan (2416694)" userId="S::2416694@student.uwtsd.ac.uk::4be4a5d2-8953-41c1-b332-06844c1281b4" providerId="AD" clId="Web-{028AF3BE-DEEB-9722-23A2-CC0B1416D490}" dt="2026-07-24T20:03:20.787" v="83" actId="1076"/>
        <pc:sldMkLst>
          <pc:docMk/>
          <pc:sldMk cId="109857222" sldId="256"/>
        </pc:sldMkLst>
        <pc:spChg chg="mod">
          <ac:chgData name="Ellie Morgan (2416694)" userId="S::2416694@student.uwtsd.ac.uk::4be4a5d2-8953-41c1-b332-06844c1281b4" providerId="AD" clId="Web-{028AF3BE-DEEB-9722-23A2-CC0B1416D490}" dt="2026-07-24T19:37:58.850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19:37:58.850" v="2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llie Morgan (2416694)" userId="S::2416694@student.uwtsd.ac.uk::4be4a5d2-8953-41c1-b332-06844c1281b4" providerId="AD" clId="Web-{028AF3BE-DEEB-9722-23A2-CC0B1416D490}" dt="2026-07-24T20:03:20.787" v="83" actId="1076"/>
          <ac:spMkLst>
            <pc:docMk/>
            <pc:sldMk cId="109857222" sldId="256"/>
            <ac:spMk id="5" creationId="{898976BE-76BF-108B-9807-82C84143D8AA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19:37:58.850" v="22"/>
          <ac:spMkLst>
            <pc:docMk/>
            <pc:sldMk cId="109857222" sldId="256"/>
            <ac:spMk id="9" creationId="{E91DC736-0EF8-4F87-9146-EBF1D2EE4D3D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19:37:58.850" v="22"/>
          <ac:spMkLst>
            <pc:docMk/>
            <pc:sldMk cId="109857222" sldId="256"/>
            <ac:spMk id="11" creationId="{097CD68E-23E3-4007-8847-CD0944C4F7BE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19:37:58.850" v="22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19:37:58.850" v="22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Ellie Morgan (2416694)" userId="S::2416694@student.uwtsd.ac.uk::4be4a5d2-8953-41c1-b332-06844c1281b4" providerId="AD" clId="Web-{028AF3BE-DEEB-9722-23A2-CC0B1416D490}" dt="2026-07-24T20:03:15.771" v="82" actId="1076"/>
          <ac:picMkLst>
            <pc:docMk/>
            <pc:sldMk cId="109857222" sldId="256"/>
            <ac:picMk id="4" creationId="{8439337A-D565-C07B-1439-5A25F72AF5BF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32:01.552" v="94"/>
        <pc:sldMkLst>
          <pc:docMk/>
          <pc:sldMk cId="2159718615" sldId="257"/>
        </pc:sldMkLst>
        <pc:spChg chg="mod">
          <ac:chgData name="Ellie Morgan (2416694)" userId="S::2416694@student.uwtsd.ac.uk::4be4a5d2-8953-41c1-b332-06844c1281b4" providerId="AD" clId="Web-{028AF3BE-DEEB-9722-23A2-CC0B1416D490}" dt="2026-07-24T20:32:01.552" v="94"/>
          <ac:spMkLst>
            <pc:docMk/>
            <pc:sldMk cId="2159718615" sldId="257"/>
            <ac:spMk id="2" creationId="{56DF708E-C4CB-6DAB-6DA3-AE41A03116E2}"/>
          </ac:spMkLst>
        </pc:spChg>
        <pc:spChg chg="mod ord">
          <ac:chgData name="Ellie Morgan (2416694)" userId="S::2416694@student.uwtsd.ac.uk::4be4a5d2-8953-41c1-b332-06844c1281b4" providerId="AD" clId="Web-{028AF3BE-DEEB-9722-23A2-CC0B1416D490}" dt="2026-07-24T20:32:01.552" v="94"/>
          <ac:spMkLst>
            <pc:docMk/>
            <pc:sldMk cId="2159718615" sldId="257"/>
            <ac:spMk id="3" creationId="{83B5E453-2BE1-D637-584F-F76589365F6E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32:01.552" v="94"/>
          <ac:picMkLst>
            <pc:docMk/>
            <pc:sldMk cId="2159718615" sldId="257"/>
            <ac:picMk id="4" creationId="{7F82E2FF-1481-F9DD-C33C-4F894B3FD5DF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34:03.139" v="99" actId="1076"/>
        <pc:sldMkLst>
          <pc:docMk/>
          <pc:sldMk cId="713448593" sldId="258"/>
        </pc:sldMkLst>
        <pc:spChg chg="mod">
          <ac:chgData name="Ellie Morgan (2416694)" userId="S::2416694@student.uwtsd.ac.uk::4be4a5d2-8953-41c1-b332-06844c1281b4" providerId="AD" clId="Web-{028AF3BE-DEEB-9722-23A2-CC0B1416D490}" dt="2026-07-24T20:33:17.777" v="96"/>
          <ac:spMkLst>
            <pc:docMk/>
            <pc:sldMk cId="713448593" sldId="258"/>
            <ac:spMk id="2" creationId="{D0CF6EFC-47E2-F7AB-E7A3-E8761672DF8C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33:17.777" v="96"/>
          <ac:spMkLst>
            <pc:docMk/>
            <pc:sldMk cId="713448593" sldId="258"/>
            <ac:spMk id="3" creationId="{BB92CF9B-C7EF-69C8-F30F-77A22FFDCE44}"/>
          </ac:spMkLst>
        </pc:spChg>
        <pc:spChg chg="add mod">
          <ac:chgData name="Ellie Morgan (2416694)" userId="S::2416694@student.uwtsd.ac.uk::4be4a5d2-8953-41c1-b332-06844c1281b4" providerId="AD" clId="Web-{028AF3BE-DEEB-9722-23A2-CC0B1416D490}" dt="2026-07-24T20:34:03.139" v="99" actId="1076"/>
          <ac:spMkLst>
            <pc:docMk/>
            <pc:sldMk cId="713448593" sldId="258"/>
            <ac:spMk id="5" creationId="{9DC0404D-E499-E362-10E9-D7E04C6F0D43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33:17.777" v="96"/>
          <ac:spMkLst>
            <pc:docMk/>
            <pc:sldMk cId="713448593" sldId="258"/>
            <ac:spMk id="9" creationId="{F13C74B1-5B17-4795-BED0-7140497B445A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33:17.777" v="96"/>
          <ac:spMkLst>
            <pc:docMk/>
            <pc:sldMk cId="713448593" sldId="258"/>
            <ac:spMk id="11" creationId="{D4974D33-8DC5-464E-8C6D-BE58F0669C17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33:17.777" v="96"/>
          <ac:picMkLst>
            <pc:docMk/>
            <pc:sldMk cId="713448593" sldId="258"/>
            <ac:picMk id="4" creationId="{9373F860-C9ED-2350-6774-0C7DB8FB2A97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36:16.071" v="104" actId="1076"/>
        <pc:sldMkLst>
          <pc:docMk/>
          <pc:sldMk cId="2898623915" sldId="259"/>
        </pc:sldMkLst>
        <pc:spChg chg="mod">
          <ac:chgData name="Ellie Morgan (2416694)" userId="S::2416694@student.uwtsd.ac.uk::4be4a5d2-8953-41c1-b332-06844c1281b4" providerId="AD" clId="Web-{028AF3BE-DEEB-9722-23A2-CC0B1416D490}" dt="2026-07-24T20:35:22.239" v="101"/>
          <ac:spMkLst>
            <pc:docMk/>
            <pc:sldMk cId="2898623915" sldId="259"/>
            <ac:spMk id="2" creationId="{FC5859F3-40D4-1F59-D3DE-6B72F090A4D5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35:22.239" v="101"/>
          <ac:spMkLst>
            <pc:docMk/>
            <pc:sldMk cId="2898623915" sldId="259"/>
            <ac:spMk id="3" creationId="{F593D1FF-D349-9F68-5C2A-63D85AE1328E}"/>
          </ac:spMkLst>
        </pc:spChg>
        <pc:spChg chg="add mod">
          <ac:chgData name="Ellie Morgan (2416694)" userId="S::2416694@student.uwtsd.ac.uk::4be4a5d2-8953-41c1-b332-06844c1281b4" providerId="AD" clId="Web-{028AF3BE-DEEB-9722-23A2-CC0B1416D490}" dt="2026-07-24T20:36:16.071" v="104" actId="1076"/>
          <ac:spMkLst>
            <pc:docMk/>
            <pc:sldMk cId="2898623915" sldId="259"/>
            <ac:spMk id="5" creationId="{EFA9F7BE-57BC-25D1-0AD2-8AA83C83D198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35:22.239" v="101"/>
          <ac:spMkLst>
            <pc:docMk/>
            <pc:sldMk cId="2898623915" sldId="259"/>
            <ac:spMk id="9" creationId="{D1D34770-47A8-402C-AF23-2B653F2D88C1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35:22.239" v="101"/>
          <ac:picMkLst>
            <pc:docMk/>
            <pc:sldMk cId="2898623915" sldId="259"/>
            <ac:picMk id="4" creationId="{6669C03A-734D-91B0-554F-186E8B2929CC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42:12.506" v="111" actId="20577"/>
        <pc:sldMkLst>
          <pc:docMk/>
          <pc:sldMk cId="3721096034" sldId="260"/>
        </pc:sldMkLst>
        <pc:spChg chg="mod">
          <ac:chgData name="Ellie Morgan (2416694)" userId="S::2416694@student.uwtsd.ac.uk::4be4a5d2-8953-41c1-b332-06844c1281b4" providerId="AD" clId="Web-{028AF3BE-DEEB-9722-23A2-CC0B1416D490}" dt="2026-07-24T20:37:22.342" v="106"/>
          <ac:spMkLst>
            <pc:docMk/>
            <pc:sldMk cId="3721096034" sldId="260"/>
            <ac:spMk id="2" creationId="{CF43B19B-0F1E-B589-64A5-FEDEABE645BF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2:12.506" v="111" actId="20577"/>
          <ac:spMkLst>
            <pc:docMk/>
            <pc:sldMk cId="3721096034" sldId="260"/>
            <ac:spMk id="3" creationId="{B7B9EA69-00E9-FCCB-7882-19542B42DFF1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37:22.342" v="106"/>
          <ac:spMkLst>
            <pc:docMk/>
            <pc:sldMk cId="3721096034" sldId="260"/>
            <ac:spMk id="9" creationId="{D1D34770-47A8-402C-AF23-2B653F2D88C1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37:22.342" v="106"/>
          <ac:picMkLst>
            <pc:docMk/>
            <pc:sldMk cId="3721096034" sldId="260"/>
            <ac:picMk id="4" creationId="{86B646CE-7E51-205D-D6D0-57EDC3A72D76}"/>
          </ac:picMkLst>
        </pc:picChg>
      </pc:sldChg>
      <pc:sldChg chg="addSp delSp modSp new mod setBg">
        <pc:chgData name="Ellie Morgan (2416694)" userId="S::2416694@student.uwtsd.ac.uk::4be4a5d2-8953-41c1-b332-06844c1281b4" providerId="AD" clId="Web-{028AF3BE-DEEB-9722-23A2-CC0B1416D490}" dt="2026-07-24T20:43:42.512" v="118"/>
        <pc:sldMkLst>
          <pc:docMk/>
          <pc:sldMk cId="4234917288" sldId="261"/>
        </pc:sldMkLst>
        <pc:spChg chg="mod">
          <ac:chgData name="Ellie Morgan (2416694)" userId="S::2416694@student.uwtsd.ac.uk::4be4a5d2-8953-41c1-b332-06844c1281b4" providerId="AD" clId="Web-{028AF3BE-DEEB-9722-23A2-CC0B1416D490}" dt="2026-07-24T20:43:42.512" v="118"/>
          <ac:spMkLst>
            <pc:docMk/>
            <pc:sldMk cId="4234917288" sldId="261"/>
            <ac:spMk id="2" creationId="{337C58C1-ED27-B35C-F840-BBD161BD0EDC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3:42.512" v="118"/>
          <ac:spMkLst>
            <pc:docMk/>
            <pc:sldMk cId="4234917288" sldId="261"/>
            <ac:spMk id="3" creationId="{42AFD8DA-51DC-67F2-9BBE-EC2B73851DAD}"/>
          </ac:spMkLst>
        </pc:spChg>
        <pc:spChg chg="add del mod">
          <ac:chgData name="Ellie Morgan (2416694)" userId="S::2416694@student.uwtsd.ac.uk::4be4a5d2-8953-41c1-b332-06844c1281b4" providerId="AD" clId="Web-{028AF3BE-DEEB-9722-23A2-CC0B1416D490}" dt="2026-07-24T20:43:24.964" v="116"/>
          <ac:spMkLst>
            <pc:docMk/>
            <pc:sldMk cId="4234917288" sldId="261"/>
            <ac:spMk id="4" creationId="{41D53E7A-BB6B-89E2-1458-13E29D1F444F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3:42.512" v="118"/>
          <ac:spMkLst>
            <pc:docMk/>
            <pc:sldMk cId="4234917288" sldId="261"/>
            <ac:spMk id="10" creationId="{04812C46-200A-4DEB-A05E-3ED6C68C2387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3:42.512" v="118"/>
          <ac:spMkLst>
            <pc:docMk/>
            <pc:sldMk cId="4234917288" sldId="261"/>
            <ac:spMk id="12" creationId="{D1EA859B-E555-4109-94F3-6700E046E008}"/>
          </ac:spMkLst>
        </pc:spChg>
        <pc:picChg chg="add mod ord">
          <ac:chgData name="Ellie Morgan (2416694)" userId="S::2416694@student.uwtsd.ac.uk::4be4a5d2-8953-41c1-b332-06844c1281b4" providerId="AD" clId="Web-{028AF3BE-DEEB-9722-23A2-CC0B1416D490}" dt="2026-07-24T20:43:42.512" v="118"/>
          <ac:picMkLst>
            <pc:docMk/>
            <pc:sldMk cId="4234917288" sldId="261"/>
            <ac:picMk id="5" creationId="{81BDFC6E-94A8-DAC5-CE0E-C66E80267A13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44:31.235" v="120"/>
        <pc:sldMkLst>
          <pc:docMk/>
          <pc:sldMk cId="3199784010" sldId="262"/>
        </pc:sldMkLst>
        <pc:spChg chg="mod">
          <ac:chgData name="Ellie Morgan (2416694)" userId="S::2416694@student.uwtsd.ac.uk::4be4a5d2-8953-41c1-b332-06844c1281b4" providerId="AD" clId="Web-{028AF3BE-DEEB-9722-23A2-CC0B1416D490}" dt="2026-07-24T20:44:31.235" v="120"/>
          <ac:spMkLst>
            <pc:docMk/>
            <pc:sldMk cId="3199784010" sldId="262"/>
            <ac:spMk id="2" creationId="{0D08C8FF-56AD-F794-2D40-146710C8E658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4:31.235" v="120"/>
          <ac:spMkLst>
            <pc:docMk/>
            <pc:sldMk cId="3199784010" sldId="262"/>
            <ac:spMk id="3" creationId="{8B52CFDE-1907-A8C2-3CF0-4AE1F89D7A2A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4:31.235" v="120"/>
          <ac:spMkLst>
            <pc:docMk/>
            <pc:sldMk cId="3199784010" sldId="262"/>
            <ac:spMk id="9" creationId="{04812C46-200A-4DEB-A05E-3ED6C68C2387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4:31.235" v="120"/>
          <ac:spMkLst>
            <pc:docMk/>
            <pc:sldMk cId="3199784010" sldId="262"/>
            <ac:spMk id="11" creationId="{D1EA859B-E555-4109-94F3-6700E046E008}"/>
          </ac:spMkLst>
        </pc:spChg>
        <pc:picChg chg="add mod ord">
          <ac:chgData name="Ellie Morgan (2416694)" userId="S::2416694@student.uwtsd.ac.uk::4be4a5d2-8953-41c1-b332-06844c1281b4" providerId="AD" clId="Web-{028AF3BE-DEEB-9722-23A2-CC0B1416D490}" dt="2026-07-24T20:44:31.235" v="120"/>
          <ac:picMkLst>
            <pc:docMk/>
            <pc:sldMk cId="3199784010" sldId="262"/>
            <ac:picMk id="4" creationId="{78240668-7CE5-6BFF-A821-7E080B6DAFA2}"/>
          </ac:picMkLst>
        </pc:picChg>
      </pc:sldChg>
      <pc:sldChg chg="addSp delSp modSp new mod setBg">
        <pc:chgData name="Ellie Morgan (2416694)" userId="S::2416694@student.uwtsd.ac.uk::4be4a5d2-8953-41c1-b332-06844c1281b4" providerId="AD" clId="Web-{028AF3BE-DEEB-9722-23A2-CC0B1416D490}" dt="2026-07-24T20:46:48.043" v="127" actId="1076"/>
        <pc:sldMkLst>
          <pc:docMk/>
          <pc:sldMk cId="2324440251" sldId="263"/>
        </pc:sldMkLst>
        <pc:spChg chg="mod">
          <ac:chgData name="Ellie Morgan (2416694)" userId="S::2416694@student.uwtsd.ac.uk::4be4a5d2-8953-41c1-b332-06844c1281b4" providerId="AD" clId="Web-{028AF3BE-DEEB-9722-23A2-CC0B1416D490}" dt="2026-07-24T20:45:16.849" v="124"/>
          <ac:spMkLst>
            <pc:docMk/>
            <pc:sldMk cId="2324440251" sldId="263"/>
            <ac:spMk id="2" creationId="{0F48E751-0728-0E7D-DA82-8C1E205B861C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5:16.849" v="124"/>
          <ac:spMkLst>
            <pc:docMk/>
            <pc:sldMk cId="2324440251" sldId="263"/>
            <ac:spMk id="3" creationId="{C630BC46-51FA-2DC2-54EC-F6AE0177E3F3}"/>
          </ac:spMkLst>
        </pc:spChg>
        <pc:spChg chg="add mod">
          <ac:chgData name="Ellie Morgan (2416694)" userId="S::2416694@student.uwtsd.ac.uk::4be4a5d2-8953-41c1-b332-06844c1281b4" providerId="AD" clId="Web-{028AF3BE-DEEB-9722-23A2-CC0B1416D490}" dt="2026-07-24T20:46:48.043" v="127" actId="1076"/>
          <ac:spMkLst>
            <pc:docMk/>
            <pc:sldMk cId="2324440251" sldId="263"/>
            <ac:spMk id="5" creationId="{19F7BDBD-4560-ABA0-C3E4-3D3A8F8D12F7}"/>
          </ac:spMkLst>
        </pc:spChg>
        <pc:spChg chg="add del">
          <ac:chgData name="Ellie Morgan (2416694)" userId="S::2416694@student.uwtsd.ac.uk::4be4a5d2-8953-41c1-b332-06844c1281b4" providerId="AD" clId="Web-{028AF3BE-DEEB-9722-23A2-CC0B1416D490}" dt="2026-07-24T20:45:16.849" v="123"/>
          <ac:spMkLst>
            <pc:docMk/>
            <pc:sldMk cId="2324440251" sldId="263"/>
            <ac:spMk id="9" creationId="{8FC9BE17-9A7B-462D-AE50-3D8777387304}"/>
          </ac:spMkLst>
        </pc:spChg>
        <pc:spChg chg="add del">
          <ac:chgData name="Ellie Morgan (2416694)" userId="S::2416694@student.uwtsd.ac.uk::4be4a5d2-8953-41c1-b332-06844c1281b4" providerId="AD" clId="Web-{028AF3BE-DEEB-9722-23A2-CC0B1416D490}" dt="2026-07-24T20:45:16.849" v="123"/>
          <ac:spMkLst>
            <pc:docMk/>
            <pc:sldMk cId="2324440251" sldId="263"/>
            <ac:spMk id="11" creationId="{3EBE8569-6AEC-4B8C-8D53-2DE337CDBA65}"/>
          </ac:spMkLst>
        </pc:spChg>
        <pc:spChg chg="add del">
          <ac:chgData name="Ellie Morgan (2416694)" userId="S::2416694@student.uwtsd.ac.uk::4be4a5d2-8953-41c1-b332-06844c1281b4" providerId="AD" clId="Web-{028AF3BE-DEEB-9722-23A2-CC0B1416D490}" dt="2026-07-24T20:45:16.849" v="123"/>
          <ac:spMkLst>
            <pc:docMk/>
            <pc:sldMk cId="2324440251" sldId="263"/>
            <ac:spMk id="13" creationId="{55D4142C-5077-457F-A6AD-3FECFDB39685}"/>
          </ac:spMkLst>
        </pc:spChg>
        <pc:spChg chg="add del">
          <ac:chgData name="Ellie Morgan (2416694)" userId="S::2416694@student.uwtsd.ac.uk::4be4a5d2-8953-41c1-b332-06844c1281b4" providerId="AD" clId="Web-{028AF3BE-DEEB-9722-23A2-CC0B1416D490}" dt="2026-07-24T20:45:16.849" v="123"/>
          <ac:spMkLst>
            <pc:docMk/>
            <pc:sldMk cId="2324440251" sldId="263"/>
            <ac:spMk id="15" creationId="{7A5F0580-5EE9-419F-96EE-B6529EF6E7D0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5:16.849" v="124"/>
          <ac:spMkLst>
            <pc:docMk/>
            <pc:sldMk cId="2324440251" sldId="263"/>
            <ac:spMk id="17" creationId="{04812C46-200A-4DEB-A05E-3ED6C68C2387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5:16.849" v="124"/>
          <ac:spMkLst>
            <pc:docMk/>
            <pc:sldMk cId="2324440251" sldId="263"/>
            <ac:spMk id="18" creationId="{D1EA859B-E555-4109-94F3-6700E046E008}"/>
          </ac:spMkLst>
        </pc:spChg>
        <pc:picChg chg="add mod ord">
          <ac:chgData name="Ellie Morgan (2416694)" userId="S::2416694@student.uwtsd.ac.uk::4be4a5d2-8953-41c1-b332-06844c1281b4" providerId="AD" clId="Web-{028AF3BE-DEEB-9722-23A2-CC0B1416D490}" dt="2026-07-24T20:45:16.849" v="124"/>
          <ac:picMkLst>
            <pc:docMk/>
            <pc:sldMk cId="2324440251" sldId="263"/>
            <ac:picMk id="4" creationId="{8C42511C-CBFF-6BC3-643C-E582516333BE}"/>
          </ac:picMkLst>
        </pc:picChg>
      </pc:sldChg>
      <pc:sldChg chg="addSp delSp modSp new mod setBg">
        <pc:chgData name="Ellie Morgan (2416694)" userId="S::2416694@student.uwtsd.ac.uk::4be4a5d2-8953-41c1-b332-06844c1281b4" providerId="AD" clId="Web-{028AF3BE-DEEB-9722-23A2-CC0B1416D490}" dt="2026-07-24T20:48:07.535" v="136"/>
        <pc:sldMkLst>
          <pc:docMk/>
          <pc:sldMk cId="3016341535" sldId="264"/>
        </pc:sldMkLst>
        <pc:spChg chg="mod">
          <ac:chgData name="Ellie Morgan (2416694)" userId="S::2416694@student.uwtsd.ac.uk::4be4a5d2-8953-41c1-b332-06844c1281b4" providerId="AD" clId="Web-{028AF3BE-DEEB-9722-23A2-CC0B1416D490}" dt="2026-07-24T20:48:07.535" v="136"/>
          <ac:spMkLst>
            <pc:docMk/>
            <pc:sldMk cId="3016341535" sldId="264"/>
            <ac:spMk id="2" creationId="{2B769ED1-5EDC-EDB2-7E08-13A50746EB54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8:07.535" v="136"/>
          <ac:spMkLst>
            <pc:docMk/>
            <pc:sldMk cId="3016341535" sldId="264"/>
            <ac:spMk id="3" creationId="{4AD31C72-3409-C8E0-8A1D-1C4279F1FF36}"/>
          </ac:spMkLst>
        </pc:spChg>
        <pc:spChg chg="add del mod">
          <ac:chgData name="Ellie Morgan (2416694)" userId="S::2416694@student.uwtsd.ac.uk::4be4a5d2-8953-41c1-b332-06844c1281b4" providerId="AD" clId="Web-{028AF3BE-DEEB-9722-23A2-CC0B1416D490}" dt="2026-07-24T20:47:31.360" v="132"/>
          <ac:spMkLst>
            <pc:docMk/>
            <pc:sldMk cId="3016341535" sldId="264"/>
            <ac:spMk id="4" creationId="{2E981BC1-5EA3-67E5-ADF6-428DE07F171C}"/>
          </ac:spMkLst>
        </pc:spChg>
        <pc:spChg chg="add del">
          <ac:chgData name="Ellie Morgan (2416694)" userId="S::2416694@student.uwtsd.ac.uk::4be4a5d2-8953-41c1-b332-06844c1281b4" providerId="AD" clId="Web-{028AF3BE-DEEB-9722-23A2-CC0B1416D490}" dt="2026-07-24T20:47:45.877" v="134"/>
          <ac:spMkLst>
            <pc:docMk/>
            <pc:sldMk cId="3016341535" sldId="264"/>
            <ac:spMk id="5" creationId="{2E981BC1-5EA3-67E5-ADF6-428DE07F171C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8:07.535" v="136"/>
          <ac:spMkLst>
            <pc:docMk/>
            <pc:sldMk cId="3016341535" sldId="264"/>
            <ac:spMk id="11" creationId="{9427AF5F-9A0E-42B7-A252-FD64C9885F9C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48:07.535" v="136"/>
          <ac:picMkLst>
            <pc:docMk/>
            <pc:sldMk cId="3016341535" sldId="264"/>
            <ac:picMk id="6" creationId="{9CB6F6BF-3939-6941-F886-73AA345CD9FB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48:53.007" v="138"/>
        <pc:sldMkLst>
          <pc:docMk/>
          <pc:sldMk cId="350400903" sldId="265"/>
        </pc:sldMkLst>
        <pc:spChg chg="mod">
          <ac:chgData name="Ellie Morgan (2416694)" userId="S::2416694@student.uwtsd.ac.uk::4be4a5d2-8953-41c1-b332-06844c1281b4" providerId="AD" clId="Web-{028AF3BE-DEEB-9722-23A2-CC0B1416D490}" dt="2026-07-24T20:48:53.007" v="138"/>
          <ac:spMkLst>
            <pc:docMk/>
            <pc:sldMk cId="350400903" sldId="265"/>
            <ac:spMk id="2" creationId="{F97DCC76-2EA2-BCD4-112D-E252AE12EE3A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8:53.007" v="138"/>
          <ac:spMkLst>
            <pc:docMk/>
            <pc:sldMk cId="350400903" sldId="265"/>
            <ac:spMk id="3" creationId="{D37EDD1F-D3BD-69EC-B011-04442D9041E3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8:53.007" v="138"/>
          <ac:spMkLst>
            <pc:docMk/>
            <pc:sldMk cId="350400903" sldId="265"/>
            <ac:spMk id="9" creationId="{9427AF5F-9A0E-42B7-A252-FD64C9885F9C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48:53.007" v="138"/>
          <ac:picMkLst>
            <pc:docMk/>
            <pc:sldMk cId="350400903" sldId="265"/>
            <ac:picMk id="4" creationId="{AA42B212-5A64-B4B5-3EDE-26466B0ADFC6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49:24.228" v="140"/>
        <pc:sldMkLst>
          <pc:docMk/>
          <pc:sldMk cId="2186006533" sldId="266"/>
        </pc:sldMkLst>
        <pc:spChg chg="mod">
          <ac:chgData name="Ellie Morgan (2416694)" userId="S::2416694@student.uwtsd.ac.uk::4be4a5d2-8953-41c1-b332-06844c1281b4" providerId="AD" clId="Web-{028AF3BE-DEEB-9722-23A2-CC0B1416D490}" dt="2026-07-24T20:49:24.228" v="140"/>
          <ac:spMkLst>
            <pc:docMk/>
            <pc:sldMk cId="2186006533" sldId="266"/>
            <ac:spMk id="2" creationId="{490024AC-9695-1453-0156-68BDBEDE072D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49:24.228" v="140"/>
          <ac:spMkLst>
            <pc:docMk/>
            <pc:sldMk cId="2186006533" sldId="266"/>
            <ac:spMk id="3" creationId="{85B51CF8-C5C3-AA5E-35FF-5676F920B06A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49:24.228" v="140"/>
          <ac:spMkLst>
            <pc:docMk/>
            <pc:sldMk cId="2186006533" sldId="266"/>
            <ac:spMk id="9" creationId="{9427AF5F-9A0E-42B7-A252-FD64C9885F9C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49:24.228" v="140"/>
          <ac:picMkLst>
            <pc:docMk/>
            <pc:sldMk cId="2186006533" sldId="266"/>
            <ac:picMk id="4" creationId="{1E880273-D62F-1893-B1C3-40870EAEBD95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51:19.127" v="143"/>
        <pc:sldMkLst>
          <pc:docMk/>
          <pc:sldMk cId="2588816763" sldId="267"/>
        </pc:sldMkLst>
        <pc:spChg chg="mod">
          <ac:chgData name="Ellie Morgan (2416694)" userId="S::2416694@student.uwtsd.ac.uk::4be4a5d2-8953-41c1-b332-06844c1281b4" providerId="AD" clId="Web-{028AF3BE-DEEB-9722-23A2-CC0B1416D490}" dt="2026-07-24T20:51:19.127" v="143"/>
          <ac:spMkLst>
            <pc:docMk/>
            <pc:sldMk cId="2588816763" sldId="267"/>
            <ac:spMk id="2" creationId="{9123EC09-1F9B-6B4D-013A-5A78DDF46D8C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51:19.127" v="143"/>
          <ac:spMkLst>
            <pc:docMk/>
            <pc:sldMk cId="2588816763" sldId="267"/>
            <ac:spMk id="3" creationId="{15D158C3-C9A1-7963-B5BC-D9537C37D29D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51:19.127" v="143"/>
          <ac:spMkLst>
            <pc:docMk/>
            <pc:sldMk cId="2588816763" sldId="267"/>
            <ac:spMk id="9" creationId="{D1D34770-47A8-402C-AF23-2B653F2D88C1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51:19.127" v="143"/>
          <ac:picMkLst>
            <pc:docMk/>
            <pc:sldMk cId="2588816763" sldId="267"/>
            <ac:picMk id="4" creationId="{371FEEEA-D59B-58B5-440E-ECC7909E61AC}"/>
          </ac:picMkLst>
        </pc:picChg>
      </pc:sldChg>
      <pc:sldChg chg="addSp modSp new mod setBg">
        <pc:chgData name="Ellie Morgan (2416694)" userId="S::2416694@student.uwtsd.ac.uk::4be4a5d2-8953-41c1-b332-06844c1281b4" providerId="AD" clId="Web-{028AF3BE-DEEB-9722-23A2-CC0B1416D490}" dt="2026-07-24T20:51:49.067" v="145"/>
        <pc:sldMkLst>
          <pc:docMk/>
          <pc:sldMk cId="2285094806" sldId="268"/>
        </pc:sldMkLst>
        <pc:spChg chg="mod">
          <ac:chgData name="Ellie Morgan (2416694)" userId="S::2416694@student.uwtsd.ac.uk::4be4a5d2-8953-41c1-b332-06844c1281b4" providerId="AD" clId="Web-{028AF3BE-DEEB-9722-23A2-CC0B1416D490}" dt="2026-07-24T20:51:49.067" v="145"/>
          <ac:spMkLst>
            <pc:docMk/>
            <pc:sldMk cId="2285094806" sldId="268"/>
            <ac:spMk id="2" creationId="{95E25DD5-5B51-69C5-B59F-AE912D981723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51:49.067" v="145"/>
          <ac:spMkLst>
            <pc:docMk/>
            <pc:sldMk cId="2285094806" sldId="268"/>
            <ac:spMk id="3" creationId="{9CD15CAD-124E-B721-82DF-128C8AEC6BFE}"/>
          </ac:spMkLst>
        </pc:spChg>
        <pc:spChg chg="add">
          <ac:chgData name="Ellie Morgan (2416694)" userId="S::2416694@student.uwtsd.ac.uk::4be4a5d2-8953-41c1-b332-06844c1281b4" providerId="AD" clId="Web-{028AF3BE-DEEB-9722-23A2-CC0B1416D490}" dt="2026-07-24T20:51:49.067" v="145"/>
          <ac:spMkLst>
            <pc:docMk/>
            <pc:sldMk cId="2285094806" sldId="268"/>
            <ac:spMk id="9" creationId="{9427AF5F-9A0E-42B7-A252-FD64C9885F9C}"/>
          </ac:spMkLst>
        </pc:spChg>
        <pc:picChg chg="add mod">
          <ac:chgData name="Ellie Morgan (2416694)" userId="S::2416694@student.uwtsd.ac.uk::4be4a5d2-8953-41c1-b332-06844c1281b4" providerId="AD" clId="Web-{028AF3BE-DEEB-9722-23A2-CC0B1416D490}" dt="2026-07-24T20:51:49.067" v="145"/>
          <ac:picMkLst>
            <pc:docMk/>
            <pc:sldMk cId="2285094806" sldId="268"/>
            <ac:picMk id="4" creationId="{3A8F30EF-203F-8A7D-5A6B-BA0A7FD73DFF}"/>
          </ac:picMkLst>
        </pc:picChg>
      </pc:sldChg>
      <pc:sldChg chg="delSp modSp new">
        <pc:chgData name="Ellie Morgan (2416694)" userId="S::2416694@student.uwtsd.ac.uk::4be4a5d2-8953-41c1-b332-06844c1281b4" providerId="AD" clId="Web-{028AF3BE-DEEB-9722-23A2-CC0B1416D490}" dt="2026-07-24T20:52:21.913" v="153" actId="20577"/>
        <pc:sldMkLst>
          <pc:docMk/>
          <pc:sldMk cId="757474716" sldId="269"/>
        </pc:sldMkLst>
        <pc:spChg chg="del">
          <ac:chgData name="Ellie Morgan (2416694)" userId="S::2416694@student.uwtsd.ac.uk::4be4a5d2-8953-41c1-b332-06844c1281b4" providerId="AD" clId="Web-{028AF3BE-DEEB-9722-23A2-CC0B1416D490}" dt="2026-07-24T20:52:09.443" v="146"/>
          <ac:spMkLst>
            <pc:docMk/>
            <pc:sldMk cId="757474716" sldId="269"/>
            <ac:spMk id="2" creationId="{A323D6FE-8F05-9F31-83C6-52640F042B02}"/>
          </ac:spMkLst>
        </pc:spChg>
        <pc:spChg chg="mod">
          <ac:chgData name="Ellie Morgan (2416694)" userId="S::2416694@student.uwtsd.ac.uk::4be4a5d2-8953-41c1-b332-06844c1281b4" providerId="AD" clId="Web-{028AF3BE-DEEB-9722-23A2-CC0B1416D490}" dt="2026-07-24T20:52:21.913" v="153" actId="20577"/>
          <ac:spMkLst>
            <pc:docMk/>
            <pc:sldMk cId="757474716" sldId="269"/>
            <ac:spMk id="3" creationId="{E3AEE6BA-7D6A-0AA3-E2B4-867DAB1D19BF}"/>
          </ac:spMkLst>
        </pc:spChg>
      </pc:sldChg>
      <pc:sldChg chg="new del">
        <pc:chgData name="Ellie Morgan (2416694)" userId="S::2416694@student.uwtsd.ac.uk::4be4a5d2-8953-41c1-b332-06844c1281b4" providerId="AD" clId="Web-{028AF3BE-DEEB-9722-23A2-CC0B1416D490}" dt="2026-07-24T20:50:18.529" v="141"/>
        <pc:sldMkLst>
          <pc:docMk/>
          <pc:sldMk cId="3589958153" sldId="270"/>
        </pc:sldMkLst>
      </pc:sldChg>
    </pc:docChg>
  </pc:docChgLst>
  <pc:docChgLst>
    <pc:chgData name="Ellie Morgan (2416694)" userId="S::2416694@student.uwtsd.ac.uk::4be4a5d2-8953-41c1-b332-06844c1281b4" providerId="AD" clId="Web-{69F5951E-4BA2-4D2D-CDE5-6B24060BEB62}"/>
    <pc:docChg chg="addSld modSld sldOrd">
      <pc:chgData name="Ellie Morgan (2416694)" userId="S::2416694@student.uwtsd.ac.uk::4be4a5d2-8953-41c1-b332-06844c1281b4" providerId="AD" clId="Web-{69F5951E-4BA2-4D2D-CDE5-6B24060BEB62}" dt="2026-07-24T20:59:41.725" v="50" actId="20577"/>
      <pc:docMkLst>
        <pc:docMk/>
      </pc:docMkLst>
      <pc:sldChg chg="delSp modSp new ord">
        <pc:chgData name="Ellie Morgan (2416694)" userId="S::2416694@student.uwtsd.ac.uk::4be4a5d2-8953-41c1-b332-06844c1281b4" providerId="AD" clId="Web-{69F5951E-4BA2-4D2D-CDE5-6B24060BEB62}" dt="2026-07-24T20:59:41.725" v="50" actId="20577"/>
        <pc:sldMkLst>
          <pc:docMk/>
          <pc:sldMk cId="2421552563" sldId="270"/>
        </pc:sldMkLst>
        <pc:spChg chg="del">
          <ac:chgData name="Ellie Morgan (2416694)" userId="S::2416694@student.uwtsd.ac.uk::4be4a5d2-8953-41c1-b332-06844c1281b4" providerId="AD" clId="Web-{69F5951E-4BA2-4D2D-CDE5-6B24060BEB62}" dt="2026-07-24T20:55:35.672" v="2"/>
          <ac:spMkLst>
            <pc:docMk/>
            <pc:sldMk cId="2421552563" sldId="270"/>
            <ac:spMk id="2" creationId="{29184244-8DB5-F2A6-88AD-966AFAF080B2}"/>
          </ac:spMkLst>
        </pc:spChg>
        <pc:spChg chg="mod">
          <ac:chgData name="Ellie Morgan (2416694)" userId="S::2416694@student.uwtsd.ac.uk::4be4a5d2-8953-41c1-b332-06844c1281b4" providerId="AD" clId="Web-{69F5951E-4BA2-4D2D-CDE5-6B24060BEB62}" dt="2026-07-24T20:59:41.725" v="50" actId="20577"/>
          <ac:spMkLst>
            <pc:docMk/>
            <pc:sldMk cId="2421552563" sldId="270"/>
            <ac:spMk id="3" creationId="{E594C7B2-3037-7A9F-182F-0325470A38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.com/articles/management-theory-of-henry-mintzberg-basics/" TargetMode="External"/><Relationship Id="rId3" Type="http://schemas.openxmlformats.org/officeDocument/2006/relationships/hyperlink" Target="https://gwberthotel.com/flat-rock-restaurant-and-bar/" TargetMode="External"/><Relationship Id="rId7" Type="http://schemas.openxmlformats.org/officeDocument/2006/relationships/hyperlink" Target="https://www.simplypsychology.org/learning-kolb.html" TargetMode="External"/><Relationship Id="rId2" Type="http://schemas.openxmlformats.org/officeDocument/2006/relationships/hyperlink" Target="https://www.marthastewart.com/276333/how-to-set-a-formal-dinner-tab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siness.com/articles/management-theory-of-frederick-herzberg/" TargetMode="External"/><Relationship Id="rId5" Type="http://schemas.openxmlformats.org/officeDocument/2006/relationships/hyperlink" Target="https://www.eats365pos.com/blog/post/what-does-pos-mean-221" TargetMode="External"/><Relationship Id="rId4" Type="http://schemas.openxmlformats.org/officeDocument/2006/relationships/hyperlink" Target="https://www.flickr.com/photos/staneastwood/4766894678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4C7B2-3037-7A9F-182F-0325470A3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4211"/>
            <a:ext cx="10515600" cy="56027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Ellie morgan</a:t>
            </a:r>
            <a:endParaRPr lang="en-US"/>
          </a:p>
          <a:p>
            <a:r>
              <a:rPr lang="en-GB"/>
              <a:t>2416694</a:t>
            </a:r>
          </a:p>
          <a:p>
            <a:r>
              <a:rPr lang="en-GB" sz="2400">
                <a:latin typeface="Arial"/>
                <a:cs typeface="Arial"/>
              </a:rPr>
              <a:t>Placement: Developing Restaurant Management (BMGM5004)</a:t>
            </a:r>
          </a:p>
          <a:p>
            <a:r>
              <a:rPr lang="en-GB" sz="2400">
                <a:ea typeface="+mn-lt"/>
                <a:cs typeface="+mn-lt"/>
              </a:rPr>
              <a:t>Antoinette Milne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1600" dirty="0">
                <a:highlight>
                  <a:srgbClr val="FFFFFF"/>
                </a:highlight>
              </a:rPr>
              <a:t>Used AI for research and structure: Asked </a:t>
            </a:r>
            <a:r>
              <a:rPr lang="en-GB" sz="1600" dirty="0" err="1">
                <a:highlight>
                  <a:srgbClr val="FFFFFF"/>
                </a:highlight>
              </a:rPr>
              <a:t>Copilot"</a:t>
            </a:r>
            <a:r>
              <a:rPr lang="en-GB" sz="1600" dirty="0" err="1">
                <a:highlight>
                  <a:srgbClr val="FFFFFF"/>
                </a:highlight>
                <a:ea typeface="+mn-lt"/>
                <a:cs typeface="+mn-lt"/>
              </a:rPr>
              <a:t>give</a:t>
            </a:r>
            <a:r>
              <a:rPr lang="en-GB" sz="1600" dirty="0">
                <a:highlight>
                  <a:srgbClr val="FFFFFF"/>
                </a:highlight>
                <a:ea typeface="+mn-lt"/>
                <a:cs typeface="+mn-lt"/>
              </a:rPr>
              <a:t> me a </a:t>
            </a: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structed</a:t>
            </a:r>
            <a:r>
              <a:rPr lang="en-GB" sz="1600" dirty="0">
                <a:highlight>
                  <a:srgbClr val="FFFFFF"/>
                </a:highlight>
                <a:ea typeface="+mn-lt"/>
                <a:cs typeface="+mn-lt"/>
              </a:rPr>
              <a:t> idea"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552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wbert Hotel, Gwbert, near Cardigan West Wales. UK. Europe… | Flickr">
            <a:extLst>
              <a:ext uri="{FF2B5EF4-FFF2-40B4-BE49-F238E27FC236}">
                <a16:creationId xmlns:a16="http://schemas.microsoft.com/office/drawing/2014/main" id="{8439337A-D565-C07B-1439-5A25F72AF5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970" b="9090"/>
          <a:stretch>
            <a:fillRect/>
          </a:stretch>
        </p:blipFill>
        <p:spPr>
          <a:xfrm>
            <a:off x="4102044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b="1">
                <a:ea typeface="+mj-lt"/>
                <a:cs typeface="+mj-lt"/>
              </a:rPr>
              <a:t>Developing Restaurant Management: Leadership, Communication &amp; Operational Skills</a:t>
            </a:r>
            <a:endParaRPr lang="en-US" sz="3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>
                <a:ea typeface="+mn-lt"/>
                <a:cs typeface="+mn-lt"/>
              </a:rPr>
              <a:t>Placement: </a:t>
            </a:r>
            <a:r>
              <a:rPr lang="en-GB" sz="2000" i="1">
                <a:ea typeface="+mn-lt"/>
                <a:cs typeface="+mn-lt"/>
              </a:rPr>
              <a:t>The Gwbert Hotel &amp; Flat Rock Restaurant</a:t>
            </a:r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8976BE-76BF-108B-9807-82C84143D8AA}"/>
              </a:ext>
            </a:extLst>
          </p:cNvPr>
          <p:cNvSpPr txBox="1"/>
          <p:nvPr/>
        </p:nvSpPr>
        <p:spPr>
          <a:xfrm>
            <a:off x="5023556" y="6300611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ea typeface="Times New Roman"/>
                <a:cs typeface="Times New Roman"/>
              </a:rPr>
              <a:t>(Eastwood, 2026)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F708E-C4CB-6DAB-6DA3-AE41A0311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>
                <a:ea typeface="+mj-lt"/>
                <a:cs typeface="+mj-lt"/>
              </a:rPr>
              <a:t>Importance of Communication</a:t>
            </a:r>
            <a:endParaRPr lang="en-US" sz="3600"/>
          </a:p>
          <a:p>
            <a:endParaRPr lang="en-US" sz="3600"/>
          </a:p>
        </p:txBody>
      </p:sp>
      <p:pic>
        <p:nvPicPr>
          <p:cNvPr id="4" name="Picture 3" descr="The Importance of Communication | Why Is It So Important?">
            <a:extLst>
              <a:ext uri="{FF2B5EF4-FFF2-40B4-BE49-F238E27FC236}">
                <a16:creationId xmlns:a16="http://schemas.microsoft.com/office/drawing/2014/main" id="{7F82E2FF-1481-F9DD-C33C-4F894B3FD5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72" b="22141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5E453-2BE1-D637-584F-F76589365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Coordination between FOH, kitchen, housekeeping &amp; management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Clear communication reduces errors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Improves guest satisfaction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Supports teamwork &amp; service flow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Linked to </a:t>
            </a:r>
            <a:r>
              <a:rPr lang="en-GB" sz="1800" b="1">
                <a:ea typeface="+mn-lt"/>
                <a:cs typeface="+mn-lt"/>
              </a:rPr>
              <a:t>Mintzberg</a:t>
            </a:r>
            <a:r>
              <a:rPr lang="en-GB" sz="1800">
                <a:latin typeface="Times New Roman"/>
                <a:ea typeface="+mn-lt"/>
                <a:cs typeface="Times New Roman"/>
              </a:rPr>
              <a:t>(Peek, 2025)</a:t>
            </a:r>
            <a:r>
              <a:rPr lang="en-GB" sz="1800">
                <a:ea typeface="+mn-lt"/>
                <a:cs typeface="+mn-lt"/>
              </a:rPr>
              <a:t> &amp; </a:t>
            </a:r>
            <a:r>
              <a:rPr lang="en-GB" sz="1800" b="1">
                <a:ea typeface="+mn-lt"/>
                <a:cs typeface="+mn-lt"/>
              </a:rPr>
              <a:t>Herzberg </a:t>
            </a:r>
            <a:r>
              <a:rPr lang="en-GB" sz="1800">
                <a:latin typeface="Times New Roman"/>
                <a:ea typeface="+mn-lt"/>
                <a:cs typeface="Times New Roman"/>
              </a:rPr>
              <a:t>(Freedman, 2011)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159718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F6EFC-47E2-F7AB-E7A3-E8761672D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Coordinating Dinner Set-Up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2CF9B-C7EF-69C8-F30F-77A22FFDC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 b="1">
                <a:ea typeface="+mn-lt"/>
                <a:cs typeface="+mn-lt"/>
              </a:rPr>
              <a:t>Actions Taken: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Assigned table zones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Communicated dietary requirements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Ensured mise-en-place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Liaised with kitchen on timings</a:t>
            </a:r>
            <a:endParaRPr lang="en-GB" sz="1700"/>
          </a:p>
          <a:p>
            <a:r>
              <a:rPr lang="en-GB" sz="1700" b="1">
                <a:ea typeface="+mn-lt"/>
                <a:cs typeface="+mn-lt"/>
              </a:rPr>
              <a:t>Outcome: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Faster table turnover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Fewer order errors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Positive guest feedback</a:t>
            </a:r>
            <a:endParaRPr lang="en-GB" sz="1700"/>
          </a:p>
          <a:p>
            <a:endParaRPr lang="en-GB" sz="1700"/>
          </a:p>
        </p:txBody>
      </p:sp>
      <p:pic>
        <p:nvPicPr>
          <p:cNvPr id="4" name="Picture 3" descr="How to Set a Formal Dinner Table">
            <a:extLst>
              <a:ext uri="{FF2B5EF4-FFF2-40B4-BE49-F238E27FC236}">
                <a16:creationId xmlns:a16="http://schemas.microsoft.com/office/drawing/2014/main" id="{9373F860-C9ED-2350-6774-0C7DB8FB2A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" r="3" b="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C0404D-E499-E362-10E9-D7E04C6F0D43}"/>
              </a:ext>
            </a:extLst>
          </p:cNvPr>
          <p:cNvSpPr txBox="1"/>
          <p:nvPr/>
        </p:nvSpPr>
        <p:spPr>
          <a:xfrm>
            <a:off x="8015111" y="6477000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ea typeface="Times New Roman"/>
                <a:cs typeface="Times New Roman"/>
              </a:rPr>
              <a:t>(Baker, 2019)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448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859F3-40D4-1F59-D3DE-6B72F090A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Initiative During Breakfast Service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3D1FF-D349-9F68-5C2A-63D85AE13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b="1">
                <a:ea typeface="+mn-lt"/>
                <a:cs typeface="+mn-lt"/>
              </a:rPr>
              <a:t>Challenge:</a:t>
            </a:r>
            <a:r>
              <a:rPr lang="en-GB" sz="1900">
                <a:ea typeface="+mn-lt"/>
                <a:cs typeface="+mn-lt"/>
              </a:rPr>
              <a:t> Coffee machine bottleneck during peak breakfast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Your Initiative: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Split tasks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Improved communication flow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Managed guest expectations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Outcome: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Reduced wait times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More efficient service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Manager praised workflow</a:t>
            </a:r>
            <a:endParaRPr lang="en-GB" sz="1900"/>
          </a:p>
          <a:p>
            <a:endParaRPr lang="en-GB" sz="1900"/>
          </a:p>
        </p:txBody>
      </p:sp>
      <p:pic>
        <p:nvPicPr>
          <p:cNvPr id="4" name="Picture 3" descr="Flat Rock Bar &amp; Restaurant - The Gwbert Hotel and Flat Rock Restaurant &amp; Bar">
            <a:extLst>
              <a:ext uri="{FF2B5EF4-FFF2-40B4-BE49-F238E27FC236}">
                <a16:creationId xmlns:a16="http://schemas.microsoft.com/office/drawing/2014/main" id="{6669C03A-734D-91B0-554F-186E8B2929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6" r="189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A9F7BE-57BC-25D1-0AD2-8AA83C83D198}"/>
              </a:ext>
            </a:extLst>
          </p:cNvPr>
          <p:cNvSpPr txBox="1"/>
          <p:nvPr/>
        </p:nvSpPr>
        <p:spPr>
          <a:xfrm>
            <a:off x="5616222" y="6300611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ea typeface="Times New Roman"/>
                <a:cs typeface="Times New Roman"/>
              </a:rPr>
              <a:t>(Bar Restaurant, 2025)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23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3B19B-0F1E-B589-64A5-FEDEABE64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Importance of Troubleshooting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9EA69-00E9-FCCB-7882-19542B42D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Hospitality faces constant challenges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Quick problem-solving protects guest experience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Linked to </a:t>
            </a:r>
            <a:r>
              <a:rPr lang="en-GB" sz="2000" b="1" dirty="0">
                <a:ea typeface="+mn-lt"/>
                <a:cs typeface="+mn-lt"/>
              </a:rPr>
              <a:t>Kolb’s Experiential Learning Cycle</a:t>
            </a:r>
            <a:r>
              <a:rPr lang="en-GB" sz="3200" b="1" dirty="0">
                <a:ea typeface="+mn-lt"/>
                <a:cs typeface="+mn-lt"/>
              </a:rPr>
              <a:t> </a:t>
            </a:r>
            <a:r>
              <a:rPr lang="en-GB" sz="1800" dirty="0">
                <a:latin typeface="Times New Roman"/>
                <a:ea typeface="+mn-lt"/>
                <a:cs typeface="Times New Roman"/>
              </a:rPr>
              <a:t>(</a:t>
            </a:r>
            <a:r>
              <a:rPr lang="en-GB" sz="1800" dirty="0" err="1">
                <a:latin typeface="Times New Roman"/>
                <a:ea typeface="+mn-lt"/>
                <a:cs typeface="Times New Roman"/>
              </a:rPr>
              <a:t>Mcleod</a:t>
            </a:r>
            <a:r>
              <a:rPr lang="en-GB" sz="1800" dirty="0">
                <a:latin typeface="Times New Roman"/>
                <a:ea typeface="+mn-lt"/>
                <a:cs typeface="Times New Roman"/>
              </a:rPr>
              <a:t>, 2025)</a:t>
            </a:r>
            <a:endParaRPr lang="en-GB" sz="1800"/>
          </a:p>
          <a:p>
            <a:endParaRPr lang="en-GB" sz="2000"/>
          </a:p>
        </p:txBody>
      </p:sp>
      <p:pic>
        <p:nvPicPr>
          <p:cNvPr id="4" name="Picture 3" descr="Troubleshooting Guide: Definition &amp; Examples| BoldDesk">
            <a:extLst>
              <a:ext uri="{FF2B5EF4-FFF2-40B4-BE49-F238E27FC236}">
                <a16:creationId xmlns:a16="http://schemas.microsoft.com/office/drawing/2014/main" id="{86B646CE-7E51-205D-D6D0-57EDC3A72D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59" r="17370" b="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721096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10 Common Reasons Restaurants Lose Reservations">
            <a:extLst>
              <a:ext uri="{FF2B5EF4-FFF2-40B4-BE49-F238E27FC236}">
                <a16:creationId xmlns:a16="http://schemas.microsoft.com/office/drawing/2014/main" id="{81BDFC6E-94A8-DAC5-CE0E-C66E80267A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3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C58C1-ED27-B35C-F840-BBD161BD0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Missing Booking Scenario</a:t>
            </a:r>
            <a:endParaRPr lang="en-US" sz="4000"/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FD8DA-51DC-67F2-9BBE-EC2B73851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b="1">
                <a:ea typeface="+mn-lt"/>
                <a:cs typeface="+mn-lt"/>
              </a:rPr>
              <a:t>situation:</a:t>
            </a:r>
            <a:r>
              <a:rPr lang="en-GB" sz="1900">
                <a:ea typeface="+mn-lt"/>
                <a:cs typeface="+mn-lt"/>
              </a:rPr>
              <a:t> Guest booking not visible on system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Your Actions: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Checked email confirmations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Offered lounge seating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Prepared table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Communicated with kitchen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Outcome: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Maintained guest satisfaction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Avoided negative feedback</a:t>
            </a:r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4234917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Great British Serving Staff Shortage - Institute of Hospitality">
            <a:extLst>
              <a:ext uri="{FF2B5EF4-FFF2-40B4-BE49-F238E27FC236}">
                <a16:creationId xmlns:a16="http://schemas.microsoft.com/office/drawing/2014/main" id="{78240668-7CE5-6BFF-A821-7E080B6DAF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8C8FF-56AD-F794-2D40-146710C8E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Staff Shortage During Service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CFDE-1907-A8C2-3CF0-4AE1F89D7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 b="1">
                <a:ea typeface="+mn-lt"/>
                <a:cs typeface="+mn-lt"/>
              </a:rPr>
              <a:t>Situation:</a:t>
            </a:r>
            <a:r>
              <a:rPr lang="en-GB" sz="1700">
                <a:ea typeface="+mn-lt"/>
                <a:cs typeface="+mn-lt"/>
              </a:rPr>
              <a:t> Server called in sick last-minute</a:t>
            </a:r>
            <a:endParaRPr lang="en-GB" sz="1700"/>
          </a:p>
          <a:p>
            <a:r>
              <a:rPr lang="en-GB" sz="1700" b="1">
                <a:ea typeface="+mn-lt"/>
                <a:cs typeface="+mn-lt"/>
              </a:rPr>
              <a:t>Your Actions: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Reallocated table sections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Took responsibility for greeting guests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Communicated pacing with kitchen</a:t>
            </a:r>
            <a:endParaRPr lang="en-GB" sz="1700"/>
          </a:p>
          <a:p>
            <a:r>
              <a:rPr lang="en-GB" sz="1700" b="1">
                <a:ea typeface="+mn-lt"/>
                <a:cs typeface="+mn-lt"/>
              </a:rPr>
              <a:t>Outcome: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Smooth service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Demonstrated leadership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199784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a POS System? How Does It Work in Restaurants?">
            <a:extLst>
              <a:ext uri="{FF2B5EF4-FFF2-40B4-BE49-F238E27FC236}">
                <a16:creationId xmlns:a16="http://schemas.microsoft.com/office/drawing/2014/main" id="{8C42511C-CBFF-6BC3-643C-E582516333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22" b="5240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8E751-0728-0E7D-DA82-8C1E205B8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Systems Used</a:t>
            </a:r>
            <a:endParaRPr lang="en-US" sz="4000"/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0BC46-51FA-2DC2-54EC-F6AE0177E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You used: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POS system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Booking system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Stock ordering system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End-of-day reconciliation</a:t>
            </a:r>
            <a:endParaRPr lang="en-GB" sz="2000"/>
          </a:p>
          <a:p>
            <a:r>
              <a:rPr lang="en-GB" sz="2000">
                <a:latin typeface="Arial"/>
                <a:cs typeface="Arial"/>
              </a:rPr>
              <a:t>Guest feedback reports</a:t>
            </a:r>
            <a:endParaRPr lang="en-GB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7BDBD-4560-ABA0-C3E4-3D3A8F8D12F7}"/>
              </a:ext>
            </a:extLst>
          </p:cNvPr>
          <p:cNvSpPr txBox="1"/>
          <p:nvPr/>
        </p:nvSpPr>
        <p:spPr>
          <a:xfrm>
            <a:off x="4205111" y="5799667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ea typeface="Times New Roman"/>
                <a:cs typeface="Times New Roman"/>
              </a:rPr>
              <a:t>(Eats365, 2024)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440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69ED1-5EDC-EDB2-7E08-13A50746E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Improving POS Workflow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31C72-3409-C8E0-8A1D-1C4279F1F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Challenge:</a:t>
            </a:r>
            <a:r>
              <a:rPr lang="en-GB" sz="2000">
                <a:ea typeface="+mn-lt"/>
                <a:cs typeface="+mn-lt"/>
              </a:rPr>
              <a:t> Order delays when multiple staff entered orders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Your Actions: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Suggested batching orders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Used modifiers consistently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Monitored table status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Outcome: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Reduced kitchen errors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Faster service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Improved FOH–kitchen communication</a:t>
            </a:r>
            <a:endParaRPr lang="en-GB" sz="2000"/>
          </a:p>
          <a:p>
            <a:endParaRPr lang="en-GB" sz="2000"/>
          </a:p>
        </p:txBody>
      </p:sp>
      <p:pic>
        <p:nvPicPr>
          <p:cNvPr id="6" name="Picture 5" descr="What Is a POS System and How to Use It | PayPal US">
            <a:extLst>
              <a:ext uri="{FF2B5EF4-FFF2-40B4-BE49-F238E27FC236}">
                <a16:creationId xmlns:a16="http://schemas.microsoft.com/office/drawing/2014/main" id="{9CB6F6BF-3939-6941-F886-73AA345CD9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8" r="1070" b="10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341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DCC76-2EA2-BCD4-112D-E252AE12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Stock &amp; Data Analysis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EDD1F-D3BD-69EC-B011-04442D904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latin typeface="Arial"/>
                <a:cs typeface="Arial"/>
              </a:rPr>
              <a:t>Challenge:</a:t>
            </a:r>
            <a:r>
              <a:rPr lang="en-GB" sz="2000">
                <a:latin typeface="Arial"/>
                <a:cs typeface="Arial"/>
              </a:rPr>
              <a:t> High breakfast wastage</a:t>
            </a:r>
            <a:endParaRPr lang="en-GB" sz="2000"/>
          </a:p>
          <a:p>
            <a:r>
              <a:rPr lang="en-GB" sz="2000" b="1">
                <a:latin typeface="Arial"/>
                <a:cs typeface="Arial"/>
              </a:rPr>
              <a:t>Your Actions: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Reviewed stock reports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Suggested adjusting par levels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Communicated portion control</a:t>
            </a:r>
            <a:endParaRPr lang="en-GB" sz="2000"/>
          </a:p>
          <a:p>
            <a:pPr lvl="1"/>
            <a:r>
              <a:rPr lang="en-GB" sz="2000" b="1">
                <a:latin typeface="Arial"/>
                <a:cs typeface="Arial"/>
              </a:rPr>
              <a:t>Outcome: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Reduced wastage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Lower food cost %</a:t>
            </a:r>
            <a:endParaRPr lang="en-GB" sz="2000"/>
          </a:p>
          <a:p>
            <a:r>
              <a:rPr lang="en-GB" sz="2000">
                <a:latin typeface="Arial"/>
                <a:cs typeface="Arial"/>
              </a:rPr>
              <a:t>Enhanced sustainability</a:t>
            </a:r>
            <a:endParaRPr lang="en-GB" sz="2000"/>
          </a:p>
        </p:txBody>
      </p:sp>
      <p:pic>
        <p:nvPicPr>
          <p:cNvPr id="4" name="Picture 3" descr="Comprehensive Guide to Stock Analysis: Fundamental vs. Technical Methods">
            <a:extLst>
              <a:ext uri="{FF2B5EF4-FFF2-40B4-BE49-F238E27FC236}">
                <a16:creationId xmlns:a16="http://schemas.microsoft.com/office/drawing/2014/main" id="{AA42B212-5A64-B4B5-3EDE-26466B0AD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8" r="10" b="10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00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024AC-9695-1453-0156-68BDBEDE0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Skills Developed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51CF8-C5C3-AA5E-35FF-5676F920B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Self-management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Task coordination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Initiative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Professional communication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System knowledge application</a:t>
            </a:r>
            <a:endParaRPr lang="en-GB" sz="2000"/>
          </a:p>
        </p:txBody>
      </p:sp>
      <p:pic>
        <p:nvPicPr>
          <p:cNvPr id="4" name="Picture 3" descr="How To Analyze Employee Skill Development - eLearning Industry">
            <a:extLst>
              <a:ext uri="{FF2B5EF4-FFF2-40B4-BE49-F238E27FC236}">
                <a16:creationId xmlns:a16="http://schemas.microsoft.com/office/drawing/2014/main" id="{1E880273-D62F-1893-B1C3-40870EAEBD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12" r="1" b="1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06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3EC09-1F9B-6B4D-013A-5A78DDF46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Areas for Future Development</a:t>
            </a:r>
            <a:endParaRPr lang="en-US" sz="4000"/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158C3-C9A1-7963-B5BC-D9537C37D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More confidence in delegating</a:t>
            </a:r>
            <a:endParaRPr lang="en-GB" sz="2000"/>
          </a:p>
          <a:p>
            <a:pPr lvl="1"/>
            <a:r>
              <a:rPr lang="en-GB" sz="2000">
                <a:latin typeface="Arial"/>
                <a:cs typeface="Arial"/>
              </a:rPr>
              <a:t>Deeper understanding of stock cycles</a:t>
            </a:r>
            <a:endParaRPr lang="en-GB" sz="2000"/>
          </a:p>
          <a:p>
            <a:r>
              <a:rPr lang="en-GB" sz="2000">
                <a:latin typeface="Arial"/>
                <a:cs typeface="Arial"/>
              </a:rPr>
              <a:t>More proactive use of feedback data</a:t>
            </a:r>
            <a:endParaRPr lang="en-GB" sz="2000"/>
          </a:p>
        </p:txBody>
      </p:sp>
      <p:pic>
        <p:nvPicPr>
          <p:cNvPr id="4" name="Picture 3" descr="7 Strategic Restaurant Industry Trends for 2024">
            <a:extLst>
              <a:ext uri="{FF2B5EF4-FFF2-40B4-BE49-F238E27FC236}">
                <a16:creationId xmlns:a16="http://schemas.microsoft.com/office/drawing/2014/main" id="{371FEEEA-D59B-58B5-440E-ECC7909E61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13609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588816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25DD5-5B51-69C5-B59F-AE912D981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Conclusion</a:t>
            </a:r>
            <a:endParaRPr lang="en-US" sz="4000"/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15CAD-124E-B721-82DF-128C8AEC6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Demonstrated leadership &amp; initiative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Applied academic frameworks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Used systems effectively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Developed key management skills</a:t>
            </a:r>
            <a:endParaRPr lang="en-GB" sz="2000"/>
          </a:p>
          <a:p>
            <a:endParaRPr lang="en-GB" sz="2000"/>
          </a:p>
        </p:txBody>
      </p:sp>
      <p:pic>
        <p:nvPicPr>
          <p:cNvPr id="4" name="Picture 3" descr="5,018 Conclusion Presentation Royalty-Free Images, Stock Photos &amp; Pictures | Shutterstock">
            <a:extLst>
              <a:ext uri="{FF2B5EF4-FFF2-40B4-BE49-F238E27FC236}">
                <a16:creationId xmlns:a16="http://schemas.microsoft.com/office/drawing/2014/main" id="{3A8F30EF-203F-8A7D-5A6B-BA0A7FD73D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06" r="19250" b="2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094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EE6BA-7D6A-0AA3-E2B4-867DAB1D1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8737"/>
            <a:ext cx="10515600" cy="59882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Reference list</a:t>
            </a:r>
          </a:p>
          <a:p>
            <a:r>
              <a:rPr lang="en-GB" sz="1800">
                <a:ea typeface="+mn-lt"/>
                <a:cs typeface="+mn-lt"/>
              </a:rPr>
              <a:t>Baker, H. (2019). </a:t>
            </a:r>
            <a:r>
              <a:rPr lang="en-GB" sz="1800" i="1">
                <a:ea typeface="+mn-lt"/>
                <a:cs typeface="+mn-lt"/>
              </a:rPr>
              <a:t>How to set a formal dinner table</a:t>
            </a:r>
            <a:r>
              <a:rPr lang="en-GB" sz="1800">
                <a:ea typeface="+mn-lt"/>
                <a:cs typeface="+mn-lt"/>
              </a:rPr>
              <a:t>. [online] </a:t>
            </a:r>
            <a:r>
              <a:rPr lang="en-GB" sz="1800" i="1">
                <a:ea typeface="+mn-lt"/>
                <a:cs typeface="+mn-lt"/>
              </a:rPr>
              <a:t>Martha Stewart</a:t>
            </a:r>
            <a:r>
              <a:rPr lang="en-GB" sz="1800">
                <a:ea typeface="+mn-lt"/>
                <a:cs typeface="+mn-lt"/>
              </a:rPr>
              <a:t>. Available at: </a:t>
            </a:r>
            <a:r>
              <a:rPr lang="en-GB" sz="1800" dirty="0">
                <a:ea typeface="+mn-lt"/>
                <a:cs typeface="+mn-lt"/>
                <a:hlinkClick r:id="rId2"/>
              </a:rPr>
              <a:t>https://www.marthastewart.com/276333/how-to-set-a-formal-dinner-table</a:t>
            </a:r>
            <a:r>
              <a:rPr lang="en-GB" sz="1800">
                <a:ea typeface="+mn-lt"/>
                <a:cs typeface="+mn-lt"/>
              </a:rPr>
              <a:t> [Accessed 24 July 2026].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Bar Restaurant, F.R. (2025). </a:t>
            </a:r>
            <a:r>
              <a:rPr lang="en-GB" sz="1800" i="1" dirty="0">
                <a:ea typeface="+mn-lt"/>
                <a:cs typeface="+mn-lt"/>
              </a:rPr>
              <a:t>Flat rock bar &amp; restaurant - the </a:t>
            </a:r>
            <a:r>
              <a:rPr lang="en-GB" sz="1800" i="1" dirty="0" err="1">
                <a:ea typeface="+mn-lt"/>
                <a:cs typeface="+mn-lt"/>
              </a:rPr>
              <a:t>gwbert</a:t>
            </a:r>
            <a:r>
              <a:rPr lang="en-GB" sz="1800" i="1" dirty="0">
                <a:ea typeface="+mn-lt"/>
                <a:cs typeface="+mn-lt"/>
              </a:rPr>
              <a:t> hotel and flat rock restaurant &amp; bar</a:t>
            </a:r>
            <a:r>
              <a:rPr lang="en-GB" sz="1800" dirty="0">
                <a:ea typeface="+mn-lt"/>
                <a:cs typeface="+mn-lt"/>
              </a:rPr>
              <a:t>. [online] The </a:t>
            </a:r>
            <a:r>
              <a:rPr lang="en-GB" sz="1800" dirty="0" err="1">
                <a:ea typeface="+mn-lt"/>
                <a:cs typeface="+mn-lt"/>
              </a:rPr>
              <a:t>gwbert</a:t>
            </a:r>
            <a:r>
              <a:rPr lang="en-GB" sz="1800" dirty="0">
                <a:ea typeface="+mn-lt"/>
                <a:cs typeface="+mn-lt"/>
              </a:rPr>
              <a:t> hotel and flat rock restaurant &amp; bar. Available at: </a:t>
            </a:r>
            <a:r>
              <a:rPr lang="en-GB" sz="1800" dirty="0">
                <a:ea typeface="+mn-lt"/>
                <a:cs typeface="+mn-lt"/>
                <a:hlinkClick r:id="rId3"/>
              </a:rPr>
              <a:t>https://gwberthotel.com/flat-rock-restaurant-and-bar/</a:t>
            </a:r>
            <a:r>
              <a:rPr lang="en-GB" sz="1800" dirty="0">
                <a:ea typeface="+mn-lt"/>
                <a:cs typeface="+mn-lt"/>
              </a:rPr>
              <a:t> [Accessed 24 July 2026].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Eastwood, S. (2026). </a:t>
            </a:r>
            <a:r>
              <a:rPr lang="en-GB" sz="1800" i="1">
                <a:ea typeface="+mn-lt"/>
                <a:cs typeface="+mn-lt"/>
              </a:rPr>
              <a:t>Flickr</a:t>
            </a:r>
            <a:r>
              <a:rPr lang="en-GB" sz="1800">
                <a:ea typeface="+mn-lt"/>
                <a:cs typeface="+mn-lt"/>
              </a:rPr>
              <a:t>. [online] Flickr. Available at: 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https://www.flickr.com/photos/staneastwood/47668946781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>
                <a:ea typeface="+mn-lt"/>
                <a:cs typeface="+mn-lt"/>
              </a:rPr>
              <a:t>[Accessed 24 July 2026].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Eats365 (2024). </a:t>
            </a:r>
            <a:r>
              <a:rPr lang="en-GB" sz="1800" i="1">
                <a:ea typeface="+mn-lt"/>
                <a:cs typeface="+mn-lt"/>
              </a:rPr>
              <a:t>What is a POS system? How does it work in restaurants?</a:t>
            </a:r>
            <a:r>
              <a:rPr lang="en-GB" sz="1800">
                <a:ea typeface="+mn-lt"/>
                <a:cs typeface="+mn-lt"/>
              </a:rPr>
              <a:t> [online] </a:t>
            </a:r>
            <a:r>
              <a:rPr lang="en-GB" sz="1800" i="1">
                <a:ea typeface="+mn-lt"/>
                <a:cs typeface="+mn-lt"/>
              </a:rPr>
              <a:t>Eats365</a:t>
            </a:r>
            <a:r>
              <a:rPr lang="en-GB" sz="1800">
                <a:ea typeface="+mn-lt"/>
                <a:cs typeface="+mn-lt"/>
              </a:rPr>
              <a:t>. Available at: </a:t>
            </a:r>
            <a:r>
              <a:rPr lang="en-GB" sz="1800" dirty="0">
                <a:ea typeface="+mn-lt"/>
                <a:cs typeface="+mn-lt"/>
                <a:hlinkClick r:id="rId5"/>
              </a:rPr>
              <a:t>https://www.eats365pos.com/blog/post/what-does-pos-mean-221</a:t>
            </a:r>
            <a:r>
              <a:rPr lang="en-GB" sz="1800">
                <a:ea typeface="+mn-lt"/>
                <a:cs typeface="+mn-lt"/>
              </a:rPr>
              <a:t> [Accessed 24 July 2026].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Freedman, M. (2011). </a:t>
            </a:r>
            <a:r>
              <a:rPr lang="en-GB" sz="1800" i="1" dirty="0">
                <a:ea typeface="+mn-lt"/>
                <a:cs typeface="+mn-lt"/>
              </a:rPr>
              <a:t>Management theory of Frederick </a:t>
            </a:r>
            <a:r>
              <a:rPr lang="en-GB" sz="1800" i="1" dirty="0" err="1">
                <a:ea typeface="+mn-lt"/>
                <a:cs typeface="+mn-lt"/>
              </a:rPr>
              <a:t>herzberg</a:t>
            </a:r>
            <a:r>
              <a:rPr lang="en-GB" sz="1800" dirty="0">
                <a:ea typeface="+mn-lt"/>
                <a:cs typeface="+mn-lt"/>
              </a:rPr>
              <a:t>. [online] </a:t>
            </a:r>
            <a:r>
              <a:rPr lang="en-GB" sz="1800" i="1" dirty="0">
                <a:ea typeface="+mn-lt"/>
                <a:cs typeface="+mn-lt"/>
              </a:rPr>
              <a:t>business.com</a:t>
            </a:r>
            <a:r>
              <a:rPr lang="en-GB" sz="1800" dirty="0">
                <a:ea typeface="+mn-lt"/>
                <a:cs typeface="+mn-lt"/>
              </a:rPr>
              <a:t>. business.com. Available at: </a:t>
            </a:r>
            <a:r>
              <a:rPr lang="en-GB" sz="1800" dirty="0">
                <a:ea typeface="+mn-lt"/>
                <a:cs typeface="+mn-lt"/>
                <a:hlinkClick r:id="rId6"/>
              </a:rPr>
              <a:t>https://www.business.com/articles/management-theory-of-frederick-herzberg/</a:t>
            </a:r>
            <a:r>
              <a:rPr lang="en-GB" sz="1800" dirty="0">
                <a:ea typeface="+mn-lt"/>
                <a:cs typeface="+mn-lt"/>
              </a:rPr>
              <a:t> [Accessed 24 July 2026].</a:t>
            </a:r>
            <a:endParaRPr lang="en-GB" sz="1800"/>
          </a:p>
          <a:p>
            <a:r>
              <a:rPr lang="en-GB" sz="1800" dirty="0" err="1">
                <a:ea typeface="+mn-lt"/>
                <a:cs typeface="+mn-lt"/>
              </a:rPr>
              <a:t>Mcleod</a:t>
            </a:r>
            <a:r>
              <a:rPr lang="en-GB" sz="1800" dirty="0">
                <a:ea typeface="+mn-lt"/>
                <a:cs typeface="+mn-lt"/>
              </a:rPr>
              <a:t>, S. (2025). </a:t>
            </a:r>
            <a:r>
              <a:rPr lang="en-GB" sz="1800" i="1" dirty="0">
                <a:ea typeface="+mn-lt"/>
                <a:cs typeface="+mn-lt"/>
              </a:rPr>
              <a:t>Kolb’s learning styles and experiential learning cycle</a:t>
            </a:r>
            <a:r>
              <a:rPr lang="en-GB" sz="1800" dirty="0">
                <a:ea typeface="+mn-lt"/>
                <a:cs typeface="+mn-lt"/>
              </a:rPr>
              <a:t>. [online] </a:t>
            </a:r>
            <a:r>
              <a:rPr lang="en-GB" sz="1800" i="1" dirty="0">
                <a:ea typeface="+mn-lt"/>
                <a:cs typeface="+mn-lt"/>
              </a:rPr>
              <a:t>Simply Psychology</a:t>
            </a:r>
            <a:r>
              <a:rPr lang="en-GB" sz="1800" dirty="0">
                <a:ea typeface="+mn-lt"/>
                <a:cs typeface="+mn-lt"/>
              </a:rPr>
              <a:t>. Available at: </a:t>
            </a:r>
            <a:r>
              <a:rPr lang="en-GB" sz="1800" dirty="0">
                <a:ea typeface="+mn-lt"/>
                <a:cs typeface="+mn-lt"/>
                <a:hlinkClick r:id="rId7"/>
              </a:rPr>
              <a:t>https://www.simplypsychology.org/learning-kolb.html</a:t>
            </a:r>
            <a:r>
              <a:rPr lang="en-GB" sz="1800" dirty="0">
                <a:ea typeface="+mn-lt"/>
                <a:cs typeface="+mn-lt"/>
              </a:rPr>
              <a:t> [Accessed 24 July 2026].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Peek, S. (2025). </a:t>
            </a:r>
            <a:r>
              <a:rPr lang="en-GB" sz="1800" i="1" dirty="0">
                <a:ea typeface="+mn-lt"/>
                <a:cs typeface="+mn-lt"/>
              </a:rPr>
              <a:t>Management theory of Henry </a:t>
            </a:r>
            <a:r>
              <a:rPr lang="en-GB" sz="1800" i="1" dirty="0" err="1">
                <a:ea typeface="+mn-lt"/>
                <a:cs typeface="+mn-lt"/>
              </a:rPr>
              <a:t>mintzberg</a:t>
            </a:r>
            <a:r>
              <a:rPr lang="en-GB" sz="1800" i="1" dirty="0">
                <a:ea typeface="+mn-lt"/>
                <a:cs typeface="+mn-lt"/>
              </a:rPr>
              <a:t> basics</a:t>
            </a:r>
            <a:r>
              <a:rPr lang="en-GB" sz="1800" dirty="0">
                <a:ea typeface="+mn-lt"/>
                <a:cs typeface="+mn-lt"/>
              </a:rPr>
              <a:t>. [online] </a:t>
            </a:r>
            <a:r>
              <a:rPr lang="en-GB" sz="1800" i="1" dirty="0">
                <a:ea typeface="+mn-lt"/>
                <a:cs typeface="+mn-lt"/>
              </a:rPr>
              <a:t>business.com</a:t>
            </a:r>
            <a:r>
              <a:rPr lang="en-GB" sz="1800" dirty="0">
                <a:ea typeface="+mn-lt"/>
                <a:cs typeface="+mn-lt"/>
              </a:rPr>
              <a:t>. Available at: </a:t>
            </a:r>
            <a:r>
              <a:rPr lang="en-GB" sz="1800" dirty="0">
                <a:ea typeface="+mn-lt"/>
                <a:cs typeface="+mn-lt"/>
                <a:hlinkClick r:id="rId8"/>
              </a:rPr>
              <a:t>https://www.business.com/articles/management-theory-of-henry-mintzberg-basics/</a:t>
            </a:r>
            <a:r>
              <a:rPr lang="en-GB" sz="1800" dirty="0">
                <a:ea typeface="+mn-lt"/>
                <a:cs typeface="+mn-lt"/>
              </a:rPr>
              <a:t> [Accessed 24 July 2026].</a:t>
            </a:r>
            <a:endParaRPr lang="en-GB" sz="18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474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Developing Restaurant Management: Leadership, Communication &amp; Operational Skills</vt:lpstr>
      <vt:lpstr>Importance of Communication </vt:lpstr>
      <vt:lpstr>Coordinating Dinner Set-Up</vt:lpstr>
      <vt:lpstr>Initiative During Breakfast Service</vt:lpstr>
      <vt:lpstr>Importance of Troubleshooting</vt:lpstr>
      <vt:lpstr>Missing Booking Scenario </vt:lpstr>
      <vt:lpstr>Staff Shortage During Service</vt:lpstr>
      <vt:lpstr>Systems Used </vt:lpstr>
      <vt:lpstr>Improving POS Workflow</vt:lpstr>
      <vt:lpstr>Stock &amp; Data Analysis</vt:lpstr>
      <vt:lpstr>Skills Developed</vt:lpstr>
      <vt:lpstr>Areas for Future Development 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119</cp:revision>
  <dcterms:created xsi:type="dcterms:W3CDTF">2026-07-24T19:35:36Z</dcterms:created>
  <dcterms:modified xsi:type="dcterms:W3CDTF">2026-07-24T20:59:48Z</dcterms:modified>
</cp:coreProperties>
</file>