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ebp" ContentType="image/jpe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57" r:id="rId5"/>
    <p:sldId id="260" r:id="rId6"/>
    <p:sldId id="261" r:id="rId7"/>
    <p:sldId id="292" r:id="rId8"/>
    <p:sldId id="262" r:id="rId9"/>
    <p:sldId id="293" r:id="rId10"/>
    <p:sldId id="264" r:id="rId11"/>
    <p:sldId id="295" r:id="rId12"/>
    <p:sldId id="265" r:id="rId13"/>
    <p:sldId id="266" r:id="rId14"/>
    <p:sldId id="296" r:id="rId15"/>
    <p:sldId id="297" r:id="rId16"/>
    <p:sldId id="298" r:id="rId17"/>
    <p:sldId id="267" r:id="rId18"/>
    <p:sldId id="271" r:id="rId19"/>
    <p:sldId id="269" r:id="rId20"/>
    <p:sldId id="294" r:id="rId21"/>
    <p:sldId id="268" r:id="rId22"/>
    <p:sldId id="270" r:id="rId23"/>
    <p:sldId id="272" r:id="rId24"/>
    <p:sldId id="288" r:id="rId25"/>
    <p:sldId id="273" r:id="rId26"/>
    <p:sldId id="276" r:id="rId27"/>
    <p:sldId id="278" r:id="rId28"/>
    <p:sldId id="279" r:id="rId29"/>
    <p:sldId id="289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68" autoAdjust="0"/>
    <p:restoredTop sz="94660"/>
  </p:normalViewPr>
  <p:slideViewPr>
    <p:cSldViewPr snapToGrid="0">
      <p:cViewPr varScale="1">
        <p:scale>
          <a:sx n="85" d="100"/>
          <a:sy n="85" d="100"/>
        </p:scale>
        <p:origin x="200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25A6F4-282E-421C-AB47-C5D06342BEC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8A26791-7421-478D-8F2F-CF2AE8403A44}">
      <dgm:prSet/>
      <dgm:spPr/>
      <dgm:t>
        <a:bodyPr/>
        <a:lstStyle/>
        <a:p>
          <a:r>
            <a:rPr lang="en-GB"/>
            <a:t>A range of types of intervention aim to change ‘risky or damaging’ behaviours</a:t>
          </a:r>
          <a:endParaRPr lang="en-US"/>
        </a:p>
      </dgm:t>
    </dgm:pt>
    <dgm:pt modelId="{CBD8D3A9-3686-4C4C-A160-0A8E40936BC7}" type="parTrans" cxnId="{B501D0D6-525F-46D3-BAF5-7AD723D69DE9}">
      <dgm:prSet/>
      <dgm:spPr/>
      <dgm:t>
        <a:bodyPr/>
        <a:lstStyle/>
        <a:p>
          <a:endParaRPr lang="en-US"/>
        </a:p>
      </dgm:t>
    </dgm:pt>
    <dgm:pt modelId="{30B235A5-12E1-48F9-8BDC-3BB9F013AC18}" type="sibTrans" cxnId="{B501D0D6-525F-46D3-BAF5-7AD723D69DE9}">
      <dgm:prSet/>
      <dgm:spPr/>
      <dgm:t>
        <a:bodyPr/>
        <a:lstStyle/>
        <a:p>
          <a:endParaRPr lang="en-US"/>
        </a:p>
      </dgm:t>
    </dgm:pt>
    <dgm:pt modelId="{ACA5C541-E86C-415F-BABA-F6782FBAA9BE}">
      <dgm:prSet/>
      <dgm:spPr/>
      <dgm:t>
        <a:bodyPr/>
        <a:lstStyle/>
        <a:p>
          <a:r>
            <a:rPr lang="en-GB"/>
            <a:t>What could these include?</a:t>
          </a:r>
          <a:endParaRPr lang="en-US"/>
        </a:p>
      </dgm:t>
    </dgm:pt>
    <dgm:pt modelId="{7646BF9C-B9E5-4AE8-9C5D-F797607C70C9}" type="parTrans" cxnId="{49027E5D-9EFC-4AB2-9EFB-320AFEBC6E78}">
      <dgm:prSet/>
      <dgm:spPr/>
      <dgm:t>
        <a:bodyPr/>
        <a:lstStyle/>
        <a:p>
          <a:endParaRPr lang="en-US"/>
        </a:p>
      </dgm:t>
    </dgm:pt>
    <dgm:pt modelId="{5ED8FC6D-2986-4E92-BB20-7CA9A62BF59A}" type="sibTrans" cxnId="{49027E5D-9EFC-4AB2-9EFB-320AFEBC6E78}">
      <dgm:prSet/>
      <dgm:spPr/>
      <dgm:t>
        <a:bodyPr/>
        <a:lstStyle/>
        <a:p>
          <a:endParaRPr lang="en-US"/>
        </a:p>
      </dgm:t>
    </dgm:pt>
    <dgm:pt modelId="{CFFD3D40-B55E-4110-B4F5-14DE9B7C799A}" type="pres">
      <dgm:prSet presAssocID="{8925A6F4-282E-421C-AB47-C5D06342BECC}" presName="root" presStyleCnt="0">
        <dgm:presLayoutVars>
          <dgm:dir/>
          <dgm:resizeHandles val="exact"/>
        </dgm:presLayoutVars>
      </dgm:prSet>
      <dgm:spPr/>
    </dgm:pt>
    <dgm:pt modelId="{76EE8C34-569A-43DB-805B-6EB889F1C311}" type="pres">
      <dgm:prSet presAssocID="{D8A26791-7421-478D-8F2F-CF2AE8403A44}" presName="compNode" presStyleCnt="0"/>
      <dgm:spPr/>
    </dgm:pt>
    <dgm:pt modelId="{ABB5C4D7-4972-4A40-B38D-3685084CFF26}" type="pres">
      <dgm:prSet presAssocID="{D8A26791-7421-478D-8F2F-CF2AE8403A44}" presName="bgRect" presStyleLbl="bgShp" presStyleIdx="0" presStyleCnt="2"/>
      <dgm:spPr/>
    </dgm:pt>
    <dgm:pt modelId="{27D13C9B-1EF8-4BD3-BE31-7C8E2E7C6BD9}" type="pres">
      <dgm:prSet presAssocID="{D8A26791-7421-478D-8F2F-CF2AE8403A4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BD62C5BB-2D63-4E44-9911-8A8C0321C596}" type="pres">
      <dgm:prSet presAssocID="{D8A26791-7421-478D-8F2F-CF2AE8403A44}" presName="spaceRect" presStyleCnt="0"/>
      <dgm:spPr/>
    </dgm:pt>
    <dgm:pt modelId="{D22C5EB2-2069-4D2E-93D9-AE79A5E89469}" type="pres">
      <dgm:prSet presAssocID="{D8A26791-7421-478D-8F2F-CF2AE8403A44}" presName="parTx" presStyleLbl="revTx" presStyleIdx="0" presStyleCnt="2">
        <dgm:presLayoutVars>
          <dgm:chMax val="0"/>
          <dgm:chPref val="0"/>
        </dgm:presLayoutVars>
      </dgm:prSet>
      <dgm:spPr/>
    </dgm:pt>
    <dgm:pt modelId="{74847560-067A-47B5-9D36-2AC4CC755579}" type="pres">
      <dgm:prSet presAssocID="{30B235A5-12E1-48F9-8BDC-3BB9F013AC18}" presName="sibTrans" presStyleCnt="0"/>
      <dgm:spPr/>
    </dgm:pt>
    <dgm:pt modelId="{A2021923-B325-4796-9C83-966A86A29570}" type="pres">
      <dgm:prSet presAssocID="{ACA5C541-E86C-415F-BABA-F6782FBAA9BE}" presName="compNode" presStyleCnt="0"/>
      <dgm:spPr/>
    </dgm:pt>
    <dgm:pt modelId="{A032DA9D-EDEA-44A0-B85D-F38345E17E1E}" type="pres">
      <dgm:prSet presAssocID="{ACA5C541-E86C-415F-BABA-F6782FBAA9BE}" presName="bgRect" presStyleLbl="bgShp" presStyleIdx="1" presStyleCnt="2"/>
      <dgm:spPr/>
    </dgm:pt>
    <dgm:pt modelId="{0648D54F-6965-4E64-A3FD-B3E6B849C76B}" type="pres">
      <dgm:prSet presAssocID="{ACA5C541-E86C-415F-BABA-F6782FBAA9B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E5A701DE-52DA-4C0E-8BE4-B587F6DA7C26}" type="pres">
      <dgm:prSet presAssocID="{ACA5C541-E86C-415F-BABA-F6782FBAA9BE}" presName="spaceRect" presStyleCnt="0"/>
      <dgm:spPr/>
    </dgm:pt>
    <dgm:pt modelId="{559A7258-7198-4A4D-AA65-0CEB6CCE1EA7}" type="pres">
      <dgm:prSet presAssocID="{ACA5C541-E86C-415F-BABA-F6782FBAA9BE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D90700A-D9B2-48AF-BF91-AC821E8AC3BF}" type="presOf" srcId="{8925A6F4-282E-421C-AB47-C5D06342BECC}" destId="{CFFD3D40-B55E-4110-B4F5-14DE9B7C799A}" srcOrd="0" destOrd="0" presId="urn:microsoft.com/office/officeart/2018/2/layout/IconVerticalSolidList"/>
    <dgm:cxn modelId="{E78ACD23-3F06-4463-9466-F678013CD9DD}" type="presOf" srcId="{D8A26791-7421-478D-8F2F-CF2AE8403A44}" destId="{D22C5EB2-2069-4D2E-93D9-AE79A5E89469}" srcOrd="0" destOrd="0" presId="urn:microsoft.com/office/officeart/2018/2/layout/IconVerticalSolidList"/>
    <dgm:cxn modelId="{49027E5D-9EFC-4AB2-9EFB-320AFEBC6E78}" srcId="{8925A6F4-282E-421C-AB47-C5D06342BECC}" destId="{ACA5C541-E86C-415F-BABA-F6782FBAA9BE}" srcOrd="1" destOrd="0" parTransId="{7646BF9C-B9E5-4AE8-9C5D-F797607C70C9}" sibTransId="{5ED8FC6D-2986-4E92-BB20-7CA9A62BF59A}"/>
    <dgm:cxn modelId="{CF06829D-D729-481E-A708-585796EC5F93}" type="presOf" srcId="{ACA5C541-E86C-415F-BABA-F6782FBAA9BE}" destId="{559A7258-7198-4A4D-AA65-0CEB6CCE1EA7}" srcOrd="0" destOrd="0" presId="urn:microsoft.com/office/officeart/2018/2/layout/IconVerticalSolidList"/>
    <dgm:cxn modelId="{B501D0D6-525F-46D3-BAF5-7AD723D69DE9}" srcId="{8925A6F4-282E-421C-AB47-C5D06342BECC}" destId="{D8A26791-7421-478D-8F2F-CF2AE8403A44}" srcOrd="0" destOrd="0" parTransId="{CBD8D3A9-3686-4C4C-A160-0A8E40936BC7}" sibTransId="{30B235A5-12E1-48F9-8BDC-3BB9F013AC18}"/>
    <dgm:cxn modelId="{F32B4101-0F71-4899-A6E1-A5C7C09F1281}" type="presParOf" srcId="{CFFD3D40-B55E-4110-B4F5-14DE9B7C799A}" destId="{76EE8C34-569A-43DB-805B-6EB889F1C311}" srcOrd="0" destOrd="0" presId="urn:microsoft.com/office/officeart/2018/2/layout/IconVerticalSolidList"/>
    <dgm:cxn modelId="{9356D5B7-A8FD-41B0-9C07-A4F0E90C6046}" type="presParOf" srcId="{76EE8C34-569A-43DB-805B-6EB889F1C311}" destId="{ABB5C4D7-4972-4A40-B38D-3685084CFF26}" srcOrd="0" destOrd="0" presId="urn:microsoft.com/office/officeart/2018/2/layout/IconVerticalSolidList"/>
    <dgm:cxn modelId="{9EB1F662-4AA4-4613-AC4A-3847A025B3DD}" type="presParOf" srcId="{76EE8C34-569A-43DB-805B-6EB889F1C311}" destId="{27D13C9B-1EF8-4BD3-BE31-7C8E2E7C6BD9}" srcOrd="1" destOrd="0" presId="urn:microsoft.com/office/officeart/2018/2/layout/IconVerticalSolidList"/>
    <dgm:cxn modelId="{509D3DBB-6845-4FA4-8F99-5AC0D5BB4C71}" type="presParOf" srcId="{76EE8C34-569A-43DB-805B-6EB889F1C311}" destId="{BD62C5BB-2D63-4E44-9911-8A8C0321C596}" srcOrd="2" destOrd="0" presId="urn:microsoft.com/office/officeart/2018/2/layout/IconVerticalSolidList"/>
    <dgm:cxn modelId="{1C7FBF67-7627-4884-846E-FCBC24DA850C}" type="presParOf" srcId="{76EE8C34-569A-43DB-805B-6EB889F1C311}" destId="{D22C5EB2-2069-4D2E-93D9-AE79A5E89469}" srcOrd="3" destOrd="0" presId="urn:microsoft.com/office/officeart/2018/2/layout/IconVerticalSolidList"/>
    <dgm:cxn modelId="{BEA5144C-777F-405A-8FAA-A881A523CBE8}" type="presParOf" srcId="{CFFD3D40-B55E-4110-B4F5-14DE9B7C799A}" destId="{74847560-067A-47B5-9D36-2AC4CC755579}" srcOrd="1" destOrd="0" presId="urn:microsoft.com/office/officeart/2018/2/layout/IconVerticalSolidList"/>
    <dgm:cxn modelId="{99735183-9F43-4EAC-A8AF-F50C66D8B0F7}" type="presParOf" srcId="{CFFD3D40-B55E-4110-B4F5-14DE9B7C799A}" destId="{A2021923-B325-4796-9C83-966A86A29570}" srcOrd="2" destOrd="0" presId="urn:microsoft.com/office/officeart/2018/2/layout/IconVerticalSolidList"/>
    <dgm:cxn modelId="{B2DCFB92-BF8F-4127-8D20-A3CEC6060F85}" type="presParOf" srcId="{A2021923-B325-4796-9C83-966A86A29570}" destId="{A032DA9D-EDEA-44A0-B85D-F38345E17E1E}" srcOrd="0" destOrd="0" presId="urn:microsoft.com/office/officeart/2018/2/layout/IconVerticalSolidList"/>
    <dgm:cxn modelId="{1E58D00C-A81A-40E4-A552-0FDB7D4E64BE}" type="presParOf" srcId="{A2021923-B325-4796-9C83-966A86A29570}" destId="{0648D54F-6965-4E64-A3FD-B3E6B849C76B}" srcOrd="1" destOrd="0" presId="urn:microsoft.com/office/officeart/2018/2/layout/IconVerticalSolidList"/>
    <dgm:cxn modelId="{9EBEB9CE-054B-44D8-8D2F-A968382F0BE7}" type="presParOf" srcId="{A2021923-B325-4796-9C83-966A86A29570}" destId="{E5A701DE-52DA-4C0E-8BE4-B587F6DA7C26}" srcOrd="2" destOrd="0" presId="urn:microsoft.com/office/officeart/2018/2/layout/IconVerticalSolidList"/>
    <dgm:cxn modelId="{0E0C259E-F617-43E0-A9B7-B1A99823CEE8}" type="presParOf" srcId="{A2021923-B325-4796-9C83-966A86A29570}" destId="{559A7258-7198-4A4D-AA65-0CEB6CCE1EA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7AB7C0-6E6F-438A-9D18-1DB9CAE35A61}" type="doc">
      <dgm:prSet loTypeId="urn:microsoft.com/office/officeart/2016/7/layout/Horizontal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F42E4B8-FC90-4758-BB45-F823010723A3}">
      <dgm:prSet/>
      <dgm:spPr/>
      <dgm:t>
        <a:bodyPr/>
        <a:lstStyle/>
        <a:p>
          <a:r>
            <a:rPr lang="en-US"/>
            <a:t>Changing</a:t>
          </a:r>
        </a:p>
      </dgm:t>
    </dgm:pt>
    <dgm:pt modelId="{CFA10FB6-FCDE-4A65-85D2-12B26EF41D61}" type="parTrans" cxnId="{92793ACC-893B-42AB-843B-9A1A498678B7}">
      <dgm:prSet/>
      <dgm:spPr/>
      <dgm:t>
        <a:bodyPr/>
        <a:lstStyle/>
        <a:p>
          <a:endParaRPr lang="en-US"/>
        </a:p>
      </dgm:t>
    </dgm:pt>
    <dgm:pt modelId="{C4068C8D-AAFC-4024-BB3E-5A14C9AB122F}" type="sibTrans" cxnId="{92793ACC-893B-42AB-843B-9A1A498678B7}">
      <dgm:prSet/>
      <dgm:spPr/>
      <dgm:t>
        <a:bodyPr/>
        <a:lstStyle/>
        <a:p>
          <a:endParaRPr lang="en-US"/>
        </a:p>
      </dgm:t>
    </dgm:pt>
    <dgm:pt modelId="{AD0AFDB6-CB6C-4B03-AB85-60ADBE3A70CD}">
      <dgm:prSet/>
      <dgm:spPr/>
      <dgm:t>
        <a:bodyPr/>
        <a:lstStyle/>
        <a:p>
          <a:r>
            <a:rPr lang="en-US"/>
            <a:t>Changing beliefs and perceptions, eg through interventions aimed at increasing testicular self examination in men by raising their awareness of risk and ‘normalising’ self-examination</a:t>
          </a:r>
        </a:p>
      </dgm:t>
    </dgm:pt>
    <dgm:pt modelId="{DA2B34D6-5B5C-4444-8DA2-11D146312D45}" type="parTrans" cxnId="{B999E5EC-691A-4F34-8981-5A3577945943}">
      <dgm:prSet/>
      <dgm:spPr/>
      <dgm:t>
        <a:bodyPr/>
        <a:lstStyle/>
        <a:p>
          <a:endParaRPr lang="en-US"/>
        </a:p>
      </dgm:t>
    </dgm:pt>
    <dgm:pt modelId="{4C907671-0951-4590-B8FC-C1C4C137443F}" type="sibTrans" cxnId="{B999E5EC-691A-4F34-8981-5A3577945943}">
      <dgm:prSet/>
      <dgm:spPr/>
      <dgm:t>
        <a:bodyPr/>
        <a:lstStyle/>
        <a:p>
          <a:endParaRPr lang="en-US"/>
        </a:p>
      </dgm:t>
    </dgm:pt>
    <dgm:pt modelId="{7467B749-FEE1-422D-BDED-BD1ED2E5A999}">
      <dgm:prSet/>
      <dgm:spPr/>
      <dgm:t>
        <a:bodyPr/>
        <a:lstStyle/>
        <a:p>
          <a:r>
            <a:rPr lang="en-US"/>
            <a:t>Influencing</a:t>
          </a:r>
        </a:p>
      </dgm:t>
    </dgm:pt>
    <dgm:pt modelId="{F9E1DB3E-0443-4677-AEB2-2F9BAB4BAFE6}" type="parTrans" cxnId="{1C1FF666-2D45-45DC-AFA6-C9E649DE28AD}">
      <dgm:prSet/>
      <dgm:spPr/>
      <dgm:t>
        <a:bodyPr/>
        <a:lstStyle/>
        <a:p>
          <a:endParaRPr lang="en-US"/>
        </a:p>
      </dgm:t>
    </dgm:pt>
    <dgm:pt modelId="{14CECA0C-2B10-4198-B69F-9BAD35AB1064}" type="sibTrans" cxnId="{1C1FF666-2D45-45DC-AFA6-C9E649DE28AD}">
      <dgm:prSet/>
      <dgm:spPr/>
      <dgm:t>
        <a:bodyPr/>
        <a:lstStyle/>
        <a:p>
          <a:endParaRPr lang="en-US"/>
        </a:p>
      </dgm:t>
    </dgm:pt>
    <dgm:pt modelId="{2AADB6FC-F7FE-4E17-95CC-42C0EE44DD86}">
      <dgm:prSet/>
      <dgm:spPr/>
      <dgm:t>
        <a:bodyPr/>
        <a:lstStyle/>
        <a:p>
          <a:r>
            <a:rPr lang="en-US"/>
            <a:t>Influencing social norms, eg by changing public perceptions of secondary smoking, or public acceptance of breastfeeding</a:t>
          </a:r>
        </a:p>
      </dgm:t>
    </dgm:pt>
    <dgm:pt modelId="{CB2AA80D-B572-4B65-9C18-AA1B95DE9E51}" type="parTrans" cxnId="{995BEF7B-1734-4817-878D-AD0B45F88DF9}">
      <dgm:prSet/>
      <dgm:spPr/>
      <dgm:t>
        <a:bodyPr/>
        <a:lstStyle/>
        <a:p>
          <a:endParaRPr lang="en-US"/>
        </a:p>
      </dgm:t>
    </dgm:pt>
    <dgm:pt modelId="{5B2B3163-B135-4606-B3A0-BECE7405EFBD}" type="sibTrans" cxnId="{995BEF7B-1734-4817-878D-AD0B45F88DF9}">
      <dgm:prSet/>
      <dgm:spPr/>
      <dgm:t>
        <a:bodyPr/>
        <a:lstStyle/>
        <a:p>
          <a:endParaRPr lang="en-US"/>
        </a:p>
      </dgm:t>
    </dgm:pt>
    <dgm:pt modelId="{C6BDD8BC-CB50-4CDD-B0AE-142D257EAFD2}">
      <dgm:prSet/>
      <dgm:spPr/>
      <dgm:t>
        <a:bodyPr/>
        <a:lstStyle/>
        <a:p>
          <a:r>
            <a:rPr lang="en-US"/>
            <a:t>Changing</a:t>
          </a:r>
        </a:p>
      </dgm:t>
    </dgm:pt>
    <dgm:pt modelId="{4BD3C095-1101-4753-85D0-3A055959C46E}" type="parTrans" cxnId="{356B728E-22FF-414D-9F74-05ABF1A7D938}">
      <dgm:prSet/>
      <dgm:spPr/>
      <dgm:t>
        <a:bodyPr/>
        <a:lstStyle/>
        <a:p>
          <a:endParaRPr lang="en-US"/>
        </a:p>
      </dgm:t>
    </dgm:pt>
    <dgm:pt modelId="{766516ED-ECBA-4C53-82E0-1CD0D02F64D4}" type="sibTrans" cxnId="{356B728E-22FF-414D-9F74-05ABF1A7D938}">
      <dgm:prSet/>
      <dgm:spPr/>
      <dgm:t>
        <a:bodyPr/>
        <a:lstStyle/>
        <a:p>
          <a:endParaRPr lang="en-US"/>
        </a:p>
      </dgm:t>
    </dgm:pt>
    <dgm:pt modelId="{74D763B7-D3B6-4101-9A06-4FD834BFFC85}">
      <dgm:prSet/>
      <dgm:spPr/>
      <dgm:t>
        <a:bodyPr/>
        <a:lstStyle/>
        <a:p>
          <a:r>
            <a:rPr lang="en-US"/>
            <a:t>Changing structural factors and influencing the wider determinants of health, eg by implementing clean-air policies to decrease pollution and improve health</a:t>
          </a:r>
        </a:p>
      </dgm:t>
    </dgm:pt>
    <dgm:pt modelId="{2B46E107-74D3-45A7-A736-A7E8642893E5}" type="parTrans" cxnId="{650B5E2A-0B07-4CB4-B9C6-DC38F1DF61CA}">
      <dgm:prSet/>
      <dgm:spPr/>
      <dgm:t>
        <a:bodyPr/>
        <a:lstStyle/>
        <a:p>
          <a:endParaRPr lang="en-US"/>
        </a:p>
      </dgm:t>
    </dgm:pt>
    <dgm:pt modelId="{7F4AFADC-2289-49A2-912F-13F075623B13}" type="sibTrans" cxnId="{650B5E2A-0B07-4CB4-B9C6-DC38F1DF61CA}">
      <dgm:prSet/>
      <dgm:spPr/>
      <dgm:t>
        <a:bodyPr/>
        <a:lstStyle/>
        <a:p>
          <a:endParaRPr lang="en-US"/>
        </a:p>
      </dgm:t>
    </dgm:pt>
    <dgm:pt modelId="{C3D18FC4-7EEB-4ED0-AB99-85AB592D03F6}">
      <dgm:prSet/>
      <dgm:spPr/>
      <dgm:t>
        <a:bodyPr/>
        <a:lstStyle/>
        <a:p>
          <a:r>
            <a:rPr lang="en-US"/>
            <a:t>Influencing</a:t>
          </a:r>
        </a:p>
      </dgm:t>
    </dgm:pt>
    <dgm:pt modelId="{A40760E5-5E33-479F-9571-9A35F5997360}" type="parTrans" cxnId="{BA401E38-30BC-4B16-A3FF-CC78F3C9330D}">
      <dgm:prSet/>
      <dgm:spPr/>
      <dgm:t>
        <a:bodyPr/>
        <a:lstStyle/>
        <a:p>
          <a:endParaRPr lang="en-US"/>
        </a:p>
      </dgm:t>
    </dgm:pt>
    <dgm:pt modelId="{B6433F38-DF16-4DCC-AC5D-CF2D1BF1E255}" type="sibTrans" cxnId="{BA401E38-30BC-4B16-A3FF-CC78F3C9330D}">
      <dgm:prSet/>
      <dgm:spPr/>
      <dgm:t>
        <a:bodyPr/>
        <a:lstStyle/>
        <a:p>
          <a:endParaRPr lang="en-US"/>
        </a:p>
      </dgm:t>
    </dgm:pt>
    <dgm:pt modelId="{34090599-0B1E-4CA1-A859-837A55D6F15F}">
      <dgm:prSet/>
      <dgm:spPr/>
      <dgm:t>
        <a:bodyPr/>
        <a:lstStyle/>
        <a:p>
          <a:r>
            <a:rPr lang="en-US"/>
            <a:t>Influencing the availability and accessibility of health services</a:t>
          </a:r>
        </a:p>
      </dgm:t>
    </dgm:pt>
    <dgm:pt modelId="{EFEDB334-BD6A-4430-9768-DAA1043936AD}" type="parTrans" cxnId="{8FA212FC-E6D9-4562-A2E7-705D1E53AC16}">
      <dgm:prSet/>
      <dgm:spPr/>
      <dgm:t>
        <a:bodyPr/>
        <a:lstStyle/>
        <a:p>
          <a:endParaRPr lang="en-US"/>
        </a:p>
      </dgm:t>
    </dgm:pt>
    <dgm:pt modelId="{D9570406-5034-423E-8405-A28CC16C4BA4}" type="sibTrans" cxnId="{8FA212FC-E6D9-4562-A2E7-705D1E53AC16}">
      <dgm:prSet/>
      <dgm:spPr/>
      <dgm:t>
        <a:bodyPr/>
        <a:lstStyle/>
        <a:p>
          <a:endParaRPr lang="en-US"/>
        </a:p>
      </dgm:t>
    </dgm:pt>
    <dgm:pt modelId="{67581AE8-DCB6-414A-95B3-973046FF5798}" type="pres">
      <dgm:prSet presAssocID="{B37AB7C0-6E6F-438A-9D18-1DB9CAE35A61}" presName="Name0" presStyleCnt="0">
        <dgm:presLayoutVars>
          <dgm:dir/>
          <dgm:animLvl val="lvl"/>
          <dgm:resizeHandles val="exact"/>
        </dgm:presLayoutVars>
      </dgm:prSet>
      <dgm:spPr/>
    </dgm:pt>
    <dgm:pt modelId="{505D2356-CDCB-A14F-B177-F005F5DA51E5}" type="pres">
      <dgm:prSet presAssocID="{CF42E4B8-FC90-4758-BB45-F823010723A3}" presName="composite" presStyleCnt="0"/>
      <dgm:spPr/>
    </dgm:pt>
    <dgm:pt modelId="{1CF7F723-DD7C-8F4F-82A1-7526287031A7}" type="pres">
      <dgm:prSet presAssocID="{CF42E4B8-FC90-4758-BB45-F823010723A3}" presName="parTx" presStyleLbl="alignNode1" presStyleIdx="0" presStyleCnt="4">
        <dgm:presLayoutVars>
          <dgm:chMax val="0"/>
          <dgm:chPref val="0"/>
        </dgm:presLayoutVars>
      </dgm:prSet>
      <dgm:spPr/>
    </dgm:pt>
    <dgm:pt modelId="{B89D948C-D390-AA4E-83BF-5DEF52875388}" type="pres">
      <dgm:prSet presAssocID="{CF42E4B8-FC90-4758-BB45-F823010723A3}" presName="desTx" presStyleLbl="alignAccFollowNode1" presStyleIdx="0" presStyleCnt="4">
        <dgm:presLayoutVars/>
      </dgm:prSet>
      <dgm:spPr/>
    </dgm:pt>
    <dgm:pt modelId="{6B577B7C-0159-F149-BD02-212273B4D719}" type="pres">
      <dgm:prSet presAssocID="{C4068C8D-AAFC-4024-BB3E-5A14C9AB122F}" presName="space" presStyleCnt="0"/>
      <dgm:spPr/>
    </dgm:pt>
    <dgm:pt modelId="{BE117E31-5CB9-5644-8C4B-317726BE718A}" type="pres">
      <dgm:prSet presAssocID="{7467B749-FEE1-422D-BDED-BD1ED2E5A999}" presName="composite" presStyleCnt="0"/>
      <dgm:spPr/>
    </dgm:pt>
    <dgm:pt modelId="{FBB97BD1-5FEE-7B45-BBE8-A011B8ABF314}" type="pres">
      <dgm:prSet presAssocID="{7467B749-FEE1-422D-BDED-BD1ED2E5A999}" presName="parTx" presStyleLbl="alignNode1" presStyleIdx="1" presStyleCnt="4">
        <dgm:presLayoutVars>
          <dgm:chMax val="0"/>
          <dgm:chPref val="0"/>
        </dgm:presLayoutVars>
      </dgm:prSet>
      <dgm:spPr/>
    </dgm:pt>
    <dgm:pt modelId="{9C5C4D0C-5082-4844-8E39-BE98F1E21CFD}" type="pres">
      <dgm:prSet presAssocID="{7467B749-FEE1-422D-BDED-BD1ED2E5A999}" presName="desTx" presStyleLbl="alignAccFollowNode1" presStyleIdx="1" presStyleCnt="4">
        <dgm:presLayoutVars/>
      </dgm:prSet>
      <dgm:spPr/>
    </dgm:pt>
    <dgm:pt modelId="{981D341C-0978-294A-B08D-1B64224F2279}" type="pres">
      <dgm:prSet presAssocID="{14CECA0C-2B10-4198-B69F-9BAD35AB1064}" presName="space" presStyleCnt="0"/>
      <dgm:spPr/>
    </dgm:pt>
    <dgm:pt modelId="{B1411776-1BE0-0B49-A8D5-3F9200228A8A}" type="pres">
      <dgm:prSet presAssocID="{C6BDD8BC-CB50-4CDD-B0AE-142D257EAFD2}" presName="composite" presStyleCnt="0"/>
      <dgm:spPr/>
    </dgm:pt>
    <dgm:pt modelId="{C08BF4ED-8992-9A4E-9FA4-E188AEF36CCD}" type="pres">
      <dgm:prSet presAssocID="{C6BDD8BC-CB50-4CDD-B0AE-142D257EAFD2}" presName="parTx" presStyleLbl="alignNode1" presStyleIdx="2" presStyleCnt="4">
        <dgm:presLayoutVars>
          <dgm:chMax val="0"/>
          <dgm:chPref val="0"/>
        </dgm:presLayoutVars>
      </dgm:prSet>
      <dgm:spPr/>
    </dgm:pt>
    <dgm:pt modelId="{05DD39AB-30B4-7646-B0FE-59C864E06387}" type="pres">
      <dgm:prSet presAssocID="{C6BDD8BC-CB50-4CDD-B0AE-142D257EAFD2}" presName="desTx" presStyleLbl="alignAccFollowNode1" presStyleIdx="2" presStyleCnt="4">
        <dgm:presLayoutVars/>
      </dgm:prSet>
      <dgm:spPr/>
    </dgm:pt>
    <dgm:pt modelId="{14FA934C-EBDF-FA45-9B2F-F80B6E1FB96C}" type="pres">
      <dgm:prSet presAssocID="{766516ED-ECBA-4C53-82E0-1CD0D02F64D4}" presName="space" presStyleCnt="0"/>
      <dgm:spPr/>
    </dgm:pt>
    <dgm:pt modelId="{94560729-FEEB-7D40-8D3C-1382AB773388}" type="pres">
      <dgm:prSet presAssocID="{C3D18FC4-7EEB-4ED0-AB99-85AB592D03F6}" presName="composite" presStyleCnt="0"/>
      <dgm:spPr/>
    </dgm:pt>
    <dgm:pt modelId="{8F10F752-48CC-064B-9FA0-B2BD78C0C040}" type="pres">
      <dgm:prSet presAssocID="{C3D18FC4-7EEB-4ED0-AB99-85AB592D03F6}" presName="parTx" presStyleLbl="alignNode1" presStyleIdx="3" presStyleCnt="4">
        <dgm:presLayoutVars>
          <dgm:chMax val="0"/>
          <dgm:chPref val="0"/>
        </dgm:presLayoutVars>
      </dgm:prSet>
      <dgm:spPr/>
    </dgm:pt>
    <dgm:pt modelId="{FA664A42-EEEA-6949-ACFC-8CA22CFF827A}" type="pres">
      <dgm:prSet presAssocID="{C3D18FC4-7EEB-4ED0-AB99-85AB592D03F6}" presName="desTx" presStyleLbl="alignAccFollowNode1" presStyleIdx="3" presStyleCnt="4">
        <dgm:presLayoutVars/>
      </dgm:prSet>
      <dgm:spPr/>
    </dgm:pt>
  </dgm:ptLst>
  <dgm:cxnLst>
    <dgm:cxn modelId="{F2B4F605-F2ED-6341-BCE4-7039CCFAA9A8}" type="presOf" srcId="{7467B749-FEE1-422D-BDED-BD1ED2E5A999}" destId="{FBB97BD1-5FEE-7B45-BBE8-A011B8ABF314}" srcOrd="0" destOrd="0" presId="urn:microsoft.com/office/officeart/2016/7/layout/HorizontalActionList"/>
    <dgm:cxn modelId="{03F1B80F-3189-C145-93C5-D305FA274168}" type="presOf" srcId="{C3D18FC4-7EEB-4ED0-AB99-85AB592D03F6}" destId="{8F10F752-48CC-064B-9FA0-B2BD78C0C040}" srcOrd="0" destOrd="0" presId="urn:microsoft.com/office/officeart/2016/7/layout/HorizontalActionList"/>
    <dgm:cxn modelId="{ED01B524-76B1-5046-94C8-15AA493B9AC6}" type="presOf" srcId="{74D763B7-D3B6-4101-9A06-4FD834BFFC85}" destId="{05DD39AB-30B4-7646-B0FE-59C864E06387}" srcOrd="0" destOrd="0" presId="urn:microsoft.com/office/officeart/2016/7/layout/HorizontalActionList"/>
    <dgm:cxn modelId="{650B5E2A-0B07-4CB4-B9C6-DC38F1DF61CA}" srcId="{C6BDD8BC-CB50-4CDD-B0AE-142D257EAFD2}" destId="{74D763B7-D3B6-4101-9A06-4FD834BFFC85}" srcOrd="0" destOrd="0" parTransId="{2B46E107-74D3-45A7-A736-A7E8642893E5}" sibTransId="{7F4AFADC-2289-49A2-912F-13F075623B13}"/>
    <dgm:cxn modelId="{D248982C-FEAE-924B-B137-0C71595273BB}" type="presOf" srcId="{2AADB6FC-F7FE-4E17-95CC-42C0EE44DD86}" destId="{9C5C4D0C-5082-4844-8E39-BE98F1E21CFD}" srcOrd="0" destOrd="0" presId="urn:microsoft.com/office/officeart/2016/7/layout/HorizontalActionList"/>
    <dgm:cxn modelId="{BA401E38-30BC-4B16-A3FF-CC78F3C9330D}" srcId="{B37AB7C0-6E6F-438A-9D18-1DB9CAE35A61}" destId="{C3D18FC4-7EEB-4ED0-AB99-85AB592D03F6}" srcOrd="3" destOrd="0" parTransId="{A40760E5-5E33-479F-9571-9A35F5997360}" sibTransId="{B6433F38-DF16-4DCC-AC5D-CF2D1BF1E255}"/>
    <dgm:cxn modelId="{1C1FF666-2D45-45DC-AFA6-C9E649DE28AD}" srcId="{B37AB7C0-6E6F-438A-9D18-1DB9CAE35A61}" destId="{7467B749-FEE1-422D-BDED-BD1ED2E5A999}" srcOrd="1" destOrd="0" parTransId="{F9E1DB3E-0443-4677-AEB2-2F9BAB4BAFE6}" sibTransId="{14CECA0C-2B10-4198-B69F-9BAD35AB1064}"/>
    <dgm:cxn modelId="{995BEF7B-1734-4817-878D-AD0B45F88DF9}" srcId="{7467B749-FEE1-422D-BDED-BD1ED2E5A999}" destId="{2AADB6FC-F7FE-4E17-95CC-42C0EE44DD86}" srcOrd="0" destOrd="0" parTransId="{CB2AA80D-B572-4B65-9C18-AA1B95DE9E51}" sibTransId="{5B2B3163-B135-4606-B3A0-BECE7405EFBD}"/>
    <dgm:cxn modelId="{4D33717E-C269-D840-B90F-A6F974D47956}" type="presOf" srcId="{CF42E4B8-FC90-4758-BB45-F823010723A3}" destId="{1CF7F723-DD7C-8F4F-82A1-7526287031A7}" srcOrd="0" destOrd="0" presId="urn:microsoft.com/office/officeart/2016/7/layout/HorizontalActionList"/>
    <dgm:cxn modelId="{3A83D27E-5963-CA47-AF5B-B5A9A6D83EA3}" type="presOf" srcId="{B37AB7C0-6E6F-438A-9D18-1DB9CAE35A61}" destId="{67581AE8-DCB6-414A-95B3-973046FF5798}" srcOrd="0" destOrd="0" presId="urn:microsoft.com/office/officeart/2016/7/layout/HorizontalActionList"/>
    <dgm:cxn modelId="{356B728E-22FF-414D-9F74-05ABF1A7D938}" srcId="{B37AB7C0-6E6F-438A-9D18-1DB9CAE35A61}" destId="{C6BDD8BC-CB50-4CDD-B0AE-142D257EAFD2}" srcOrd="2" destOrd="0" parTransId="{4BD3C095-1101-4753-85D0-3A055959C46E}" sibTransId="{766516ED-ECBA-4C53-82E0-1CD0D02F64D4}"/>
    <dgm:cxn modelId="{771E3AA6-29A3-BD48-BEC8-096699996B1D}" type="presOf" srcId="{AD0AFDB6-CB6C-4B03-AB85-60ADBE3A70CD}" destId="{B89D948C-D390-AA4E-83BF-5DEF52875388}" srcOrd="0" destOrd="0" presId="urn:microsoft.com/office/officeart/2016/7/layout/HorizontalActionList"/>
    <dgm:cxn modelId="{92793ACC-893B-42AB-843B-9A1A498678B7}" srcId="{B37AB7C0-6E6F-438A-9D18-1DB9CAE35A61}" destId="{CF42E4B8-FC90-4758-BB45-F823010723A3}" srcOrd="0" destOrd="0" parTransId="{CFA10FB6-FCDE-4A65-85D2-12B26EF41D61}" sibTransId="{C4068C8D-AAFC-4024-BB3E-5A14C9AB122F}"/>
    <dgm:cxn modelId="{0A199FD4-ADD8-EE4C-9F7A-8C838735CB0E}" type="presOf" srcId="{34090599-0B1E-4CA1-A859-837A55D6F15F}" destId="{FA664A42-EEEA-6949-ACFC-8CA22CFF827A}" srcOrd="0" destOrd="0" presId="urn:microsoft.com/office/officeart/2016/7/layout/HorizontalActionList"/>
    <dgm:cxn modelId="{B999E5EC-691A-4F34-8981-5A3577945943}" srcId="{CF42E4B8-FC90-4758-BB45-F823010723A3}" destId="{AD0AFDB6-CB6C-4B03-AB85-60ADBE3A70CD}" srcOrd="0" destOrd="0" parTransId="{DA2B34D6-5B5C-4444-8DA2-11D146312D45}" sibTransId="{4C907671-0951-4590-B8FC-C1C4C137443F}"/>
    <dgm:cxn modelId="{6DDF63F0-5C11-884F-B497-1C756C03008C}" type="presOf" srcId="{C6BDD8BC-CB50-4CDD-B0AE-142D257EAFD2}" destId="{C08BF4ED-8992-9A4E-9FA4-E188AEF36CCD}" srcOrd="0" destOrd="0" presId="urn:microsoft.com/office/officeart/2016/7/layout/HorizontalActionList"/>
    <dgm:cxn modelId="{8FA212FC-E6D9-4562-A2E7-705D1E53AC16}" srcId="{C3D18FC4-7EEB-4ED0-AB99-85AB592D03F6}" destId="{34090599-0B1E-4CA1-A859-837A55D6F15F}" srcOrd="0" destOrd="0" parTransId="{EFEDB334-BD6A-4430-9768-DAA1043936AD}" sibTransId="{D9570406-5034-423E-8405-A28CC16C4BA4}"/>
    <dgm:cxn modelId="{7B894E0B-1986-4843-BD15-5CCC79C53964}" type="presParOf" srcId="{67581AE8-DCB6-414A-95B3-973046FF5798}" destId="{505D2356-CDCB-A14F-B177-F005F5DA51E5}" srcOrd="0" destOrd="0" presId="urn:microsoft.com/office/officeart/2016/7/layout/HorizontalActionList"/>
    <dgm:cxn modelId="{9C563040-B108-C641-A0A6-0EC9839E3EB9}" type="presParOf" srcId="{505D2356-CDCB-A14F-B177-F005F5DA51E5}" destId="{1CF7F723-DD7C-8F4F-82A1-7526287031A7}" srcOrd="0" destOrd="0" presId="urn:microsoft.com/office/officeart/2016/7/layout/HorizontalActionList"/>
    <dgm:cxn modelId="{D71933A7-47CC-C348-9B02-D38617B45AD3}" type="presParOf" srcId="{505D2356-CDCB-A14F-B177-F005F5DA51E5}" destId="{B89D948C-D390-AA4E-83BF-5DEF52875388}" srcOrd="1" destOrd="0" presId="urn:microsoft.com/office/officeart/2016/7/layout/HorizontalActionList"/>
    <dgm:cxn modelId="{9FDF9C47-D085-5B40-847C-20C7C6526371}" type="presParOf" srcId="{67581AE8-DCB6-414A-95B3-973046FF5798}" destId="{6B577B7C-0159-F149-BD02-212273B4D719}" srcOrd="1" destOrd="0" presId="urn:microsoft.com/office/officeart/2016/7/layout/HorizontalActionList"/>
    <dgm:cxn modelId="{72E4ABEC-E549-8D47-876F-145497C8DB34}" type="presParOf" srcId="{67581AE8-DCB6-414A-95B3-973046FF5798}" destId="{BE117E31-5CB9-5644-8C4B-317726BE718A}" srcOrd="2" destOrd="0" presId="urn:microsoft.com/office/officeart/2016/7/layout/HorizontalActionList"/>
    <dgm:cxn modelId="{27E685A6-3A52-CB4F-A833-46AAD8FFA463}" type="presParOf" srcId="{BE117E31-5CB9-5644-8C4B-317726BE718A}" destId="{FBB97BD1-5FEE-7B45-BBE8-A011B8ABF314}" srcOrd="0" destOrd="0" presId="urn:microsoft.com/office/officeart/2016/7/layout/HorizontalActionList"/>
    <dgm:cxn modelId="{0A12D7FD-3067-C746-B69A-4312A3F80290}" type="presParOf" srcId="{BE117E31-5CB9-5644-8C4B-317726BE718A}" destId="{9C5C4D0C-5082-4844-8E39-BE98F1E21CFD}" srcOrd="1" destOrd="0" presId="urn:microsoft.com/office/officeart/2016/7/layout/HorizontalActionList"/>
    <dgm:cxn modelId="{62A46E12-9F62-C14A-89EA-0B9B553DBC10}" type="presParOf" srcId="{67581AE8-DCB6-414A-95B3-973046FF5798}" destId="{981D341C-0978-294A-B08D-1B64224F2279}" srcOrd="3" destOrd="0" presId="urn:microsoft.com/office/officeart/2016/7/layout/HorizontalActionList"/>
    <dgm:cxn modelId="{8C4D2213-ACD7-EE4B-BBED-87588E3FDE37}" type="presParOf" srcId="{67581AE8-DCB6-414A-95B3-973046FF5798}" destId="{B1411776-1BE0-0B49-A8D5-3F9200228A8A}" srcOrd="4" destOrd="0" presId="urn:microsoft.com/office/officeart/2016/7/layout/HorizontalActionList"/>
    <dgm:cxn modelId="{6F707EA3-827D-1248-AB8D-A77DDBB86AA3}" type="presParOf" srcId="{B1411776-1BE0-0B49-A8D5-3F9200228A8A}" destId="{C08BF4ED-8992-9A4E-9FA4-E188AEF36CCD}" srcOrd="0" destOrd="0" presId="urn:microsoft.com/office/officeart/2016/7/layout/HorizontalActionList"/>
    <dgm:cxn modelId="{C9D40207-279A-6D4A-87F7-7227DE2CA92A}" type="presParOf" srcId="{B1411776-1BE0-0B49-A8D5-3F9200228A8A}" destId="{05DD39AB-30B4-7646-B0FE-59C864E06387}" srcOrd="1" destOrd="0" presId="urn:microsoft.com/office/officeart/2016/7/layout/HorizontalActionList"/>
    <dgm:cxn modelId="{1CB48BE0-D600-654E-A32E-4BF7B55C8C5D}" type="presParOf" srcId="{67581AE8-DCB6-414A-95B3-973046FF5798}" destId="{14FA934C-EBDF-FA45-9B2F-F80B6E1FB96C}" srcOrd="5" destOrd="0" presId="urn:microsoft.com/office/officeart/2016/7/layout/HorizontalActionList"/>
    <dgm:cxn modelId="{EFD7458F-59A7-D942-92DF-03FF60D61878}" type="presParOf" srcId="{67581AE8-DCB6-414A-95B3-973046FF5798}" destId="{94560729-FEEB-7D40-8D3C-1382AB773388}" srcOrd="6" destOrd="0" presId="urn:microsoft.com/office/officeart/2016/7/layout/HorizontalActionList"/>
    <dgm:cxn modelId="{96DB7FE0-75AC-3642-85B3-266A7B49521E}" type="presParOf" srcId="{94560729-FEEB-7D40-8D3C-1382AB773388}" destId="{8F10F752-48CC-064B-9FA0-B2BD78C0C040}" srcOrd="0" destOrd="0" presId="urn:microsoft.com/office/officeart/2016/7/layout/HorizontalActionList"/>
    <dgm:cxn modelId="{355B3052-D22B-A54C-8E15-451FE97F65C1}" type="presParOf" srcId="{94560729-FEEB-7D40-8D3C-1382AB773388}" destId="{FA664A42-EEEA-6949-ACFC-8CA22CFF827A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776C7E1-F92B-42C0-ABB4-A7E15D2BC68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8367BD9F-4EF3-414D-BDED-FF7CCE68FAF3}">
      <dgm:prSet/>
      <dgm:spPr/>
      <dgm:t>
        <a:bodyPr/>
        <a:lstStyle/>
        <a:p>
          <a:r>
            <a:rPr lang="en-GB"/>
            <a:t>Impactful (long and short term)</a:t>
          </a:r>
          <a:endParaRPr lang="en-US"/>
        </a:p>
      </dgm:t>
    </dgm:pt>
    <dgm:pt modelId="{D1241D7B-A19D-4CF2-A23C-D2A24A0C12D5}" type="parTrans" cxnId="{B6C2030F-C50B-450E-BEDE-88B451E734D4}">
      <dgm:prSet/>
      <dgm:spPr/>
      <dgm:t>
        <a:bodyPr/>
        <a:lstStyle/>
        <a:p>
          <a:endParaRPr lang="en-US"/>
        </a:p>
      </dgm:t>
    </dgm:pt>
    <dgm:pt modelId="{F06B8198-4126-4C20-9F6A-1B92027DFCF1}" type="sibTrans" cxnId="{B6C2030F-C50B-450E-BEDE-88B451E734D4}">
      <dgm:prSet/>
      <dgm:spPr/>
      <dgm:t>
        <a:bodyPr/>
        <a:lstStyle/>
        <a:p>
          <a:endParaRPr lang="en-US"/>
        </a:p>
      </dgm:t>
    </dgm:pt>
    <dgm:pt modelId="{E993E0FB-7A31-468C-918B-07B890CFB66B}">
      <dgm:prSet/>
      <dgm:spPr/>
      <dgm:t>
        <a:bodyPr/>
        <a:lstStyle/>
        <a:p>
          <a:r>
            <a:rPr lang="en-GB"/>
            <a:t>Greater conversion rate over other methods</a:t>
          </a:r>
          <a:endParaRPr lang="en-US"/>
        </a:p>
      </dgm:t>
    </dgm:pt>
    <dgm:pt modelId="{78F76738-2A4C-4281-9D61-EFB2A52E44AD}" type="parTrans" cxnId="{EAF46B59-55EA-4BC8-BE3D-4B0F8CB8C544}">
      <dgm:prSet/>
      <dgm:spPr/>
      <dgm:t>
        <a:bodyPr/>
        <a:lstStyle/>
        <a:p>
          <a:endParaRPr lang="en-US"/>
        </a:p>
      </dgm:t>
    </dgm:pt>
    <dgm:pt modelId="{67E62A0E-C392-4DD7-ACC6-5713F44454C1}" type="sibTrans" cxnId="{EAF46B59-55EA-4BC8-BE3D-4B0F8CB8C544}">
      <dgm:prSet/>
      <dgm:spPr/>
      <dgm:t>
        <a:bodyPr/>
        <a:lstStyle/>
        <a:p>
          <a:endParaRPr lang="en-US"/>
        </a:p>
      </dgm:t>
    </dgm:pt>
    <dgm:pt modelId="{9F474D3C-D026-4F4D-A2CC-1D095E7ECB06}">
      <dgm:prSet/>
      <dgm:spPr/>
      <dgm:t>
        <a:bodyPr/>
        <a:lstStyle/>
        <a:p>
          <a:r>
            <a:rPr lang="en-GB"/>
            <a:t>Wider spread publicity</a:t>
          </a:r>
          <a:endParaRPr lang="en-US"/>
        </a:p>
      </dgm:t>
    </dgm:pt>
    <dgm:pt modelId="{815D9880-8123-471D-BB7B-67DD263F8F93}" type="parTrans" cxnId="{C510E027-9CDD-4C9D-B7EC-6D20E52B3CD7}">
      <dgm:prSet/>
      <dgm:spPr/>
      <dgm:t>
        <a:bodyPr/>
        <a:lstStyle/>
        <a:p>
          <a:endParaRPr lang="en-US"/>
        </a:p>
      </dgm:t>
    </dgm:pt>
    <dgm:pt modelId="{8F1C9F29-F75F-4F7C-B4DB-5E6E7C204FDB}" type="sibTrans" cxnId="{C510E027-9CDD-4C9D-B7EC-6D20E52B3CD7}">
      <dgm:prSet/>
      <dgm:spPr/>
      <dgm:t>
        <a:bodyPr/>
        <a:lstStyle/>
        <a:p>
          <a:endParaRPr lang="en-US"/>
        </a:p>
      </dgm:t>
    </dgm:pt>
    <dgm:pt modelId="{CB6796CD-B61A-4555-B55B-5815B4A992D2}" type="pres">
      <dgm:prSet presAssocID="{2776C7E1-F92B-42C0-ABB4-A7E15D2BC687}" presName="root" presStyleCnt="0">
        <dgm:presLayoutVars>
          <dgm:dir/>
          <dgm:resizeHandles val="exact"/>
        </dgm:presLayoutVars>
      </dgm:prSet>
      <dgm:spPr/>
    </dgm:pt>
    <dgm:pt modelId="{1B964DA7-0724-4EF3-8EC1-65979814BE0A}" type="pres">
      <dgm:prSet presAssocID="{8367BD9F-4EF3-414D-BDED-FF7CCE68FAF3}" presName="compNode" presStyleCnt="0"/>
      <dgm:spPr/>
    </dgm:pt>
    <dgm:pt modelId="{AF723861-7917-4C38-8E86-A8E11ED35B6D}" type="pres">
      <dgm:prSet presAssocID="{8367BD9F-4EF3-414D-BDED-FF7CCE68FAF3}" presName="bgRect" presStyleLbl="bgShp" presStyleIdx="0" presStyleCnt="3"/>
      <dgm:spPr/>
    </dgm:pt>
    <dgm:pt modelId="{BA7B7442-EA13-49C4-A4E0-D67696A762EB}" type="pres">
      <dgm:prSet presAssocID="{8367BD9F-4EF3-414D-BDED-FF7CCE68FAF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F6A254B6-1551-4DC9-A1E3-D69293FC55E5}" type="pres">
      <dgm:prSet presAssocID="{8367BD9F-4EF3-414D-BDED-FF7CCE68FAF3}" presName="spaceRect" presStyleCnt="0"/>
      <dgm:spPr/>
    </dgm:pt>
    <dgm:pt modelId="{1FD8236C-85DD-49DB-BE17-71F937793163}" type="pres">
      <dgm:prSet presAssocID="{8367BD9F-4EF3-414D-BDED-FF7CCE68FAF3}" presName="parTx" presStyleLbl="revTx" presStyleIdx="0" presStyleCnt="3">
        <dgm:presLayoutVars>
          <dgm:chMax val="0"/>
          <dgm:chPref val="0"/>
        </dgm:presLayoutVars>
      </dgm:prSet>
      <dgm:spPr/>
    </dgm:pt>
    <dgm:pt modelId="{4A23237D-81B0-4519-849B-38E863E36CA2}" type="pres">
      <dgm:prSet presAssocID="{F06B8198-4126-4C20-9F6A-1B92027DFCF1}" presName="sibTrans" presStyleCnt="0"/>
      <dgm:spPr/>
    </dgm:pt>
    <dgm:pt modelId="{71CE86F9-007E-423D-A77E-295606452F35}" type="pres">
      <dgm:prSet presAssocID="{E993E0FB-7A31-468C-918B-07B890CFB66B}" presName="compNode" presStyleCnt="0"/>
      <dgm:spPr/>
    </dgm:pt>
    <dgm:pt modelId="{86C49E8D-338C-46E9-9ECB-BD1AD4AE8257}" type="pres">
      <dgm:prSet presAssocID="{E993E0FB-7A31-468C-918B-07B890CFB66B}" presName="bgRect" presStyleLbl="bgShp" presStyleIdx="1" presStyleCnt="3"/>
      <dgm:spPr/>
    </dgm:pt>
    <dgm:pt modelId="{6AF32A58-A97D-4363-9194-FCBDDC03428E}" type="pres">
      <dgm:prSet presAssocID="{E993E0FB-7A31-468C-918B-07B890CFB66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6C8094C6-BFA7-44E8-8765-8E4F69FF25FC}" type="pres">
      <dgm:prSet presAssocID="{E993E0FB-7A31-468C-918B-07B890CFB66B}" presName="spaceRect" presStyleCnt="0"/>
      <dgm:spPr/>
    </dgm:pt>
    <dgm:pt modelId="{DCF655CE-5708-4960-9F44-75E0BB1B535C}" type="pres">
      <dgm:prSet presAssocID="{E993E0FB-7A31-468C-918B-07B890CFB66B}" presName="parTx" presStyleLbl="revTx" presStyleIdx="1" presStyleCnt="3">
        <dgm:presLayoutVars>
          <dgm:chMax val="0"/>
          <dgm:chPref val="0"/>
        </dgm:presLayoutVars>
      </dgm:prSet>
      <dgm:spPr/>
    </dgm:pt>
    <dgm:pt modelId="{3E99DC1A-A770-4A20-9467-BAC4037D2ED7}" type="pres">
      <dgm:prSet presAssocID="{67E62A0E-C392-4DD7-ACC6-5713F44454C1}" presName="sibTrans" presStyleCnt="0"/>
      <dgm:spPr/>
    </dgm:pt>
    <dgm:pt modelId="{6CF7DE6F-9BB5-40C0-B3B7-5E1CA8131550}" type="pres">
      <dgm:prSet presAssocID="{9F474D3C-D026-4F4D-A2CC-1D095E7ECB06}" presName="compNode" presStyleCnt="0"/>
      <dgm:spPr/>
    </dgm:pt>
    <dgm:pt modelId="{3C097B87-804A-4EB0-B661-1C354E6B3493}" type="pres">
      <dgm:prSet presAssocID="{9F474D3C-D026-4F4D-A2CC-1D095E7ECB06}" presName="bgRect" presStyleLbl="bgShp" presStyleIdx="2" presStyleCnt="3"/>
      <dgm:spPr/>
    </dgm:pt>
    <dgm:pt modelId="{FC64D2AC-91FC-41EA-A683-88E34B207497}" type="pres">
      <dgm:prSet presAssocID="{9F474D3C-D026-4F4D-A2CC-1D095E7ECB0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14BAC0CA-C62A-4F23-A46E-9F4C684933C1}" type="pres">
      <dgm:prSet presAssocID="{9F474D3C-D026-4F4D-A2CC-1D095E7ECB06}" presName="spaceRect" presStyleCnt="0"/>
      <dgm:spPr/>
    </dgm:pt>
    <dgm:pt modelId="{75FDCE91-BDA0-4907-987A-E091196122B8}" type="pres">
      <dgm:prSet presAssocID="{9F474D3C-D026-4F4D-A2CC-1D095E7ECB0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6C2030F-C50B-450E-BEDE-88B451E734D4}" srcId="{2776C7E1-F92B-42C0-ABB4-A7E15D2BC687}" destId="{8367BD9F-4EF3-414D-BDED-FF7CCE68FAF3}" srcOrd="0" destOrd="0" parTransId="{D1241D7B-A19D-4CF2-A23C-D2A24A0C12D5}" sibTransId="{F06B8198-4126-4C20-9F6A-1B92027DFCF1}"/>
    <dgm:cxn modelId="{C510E027-9CDD-4C9D-B7EC-6D20E52B3CD7}" srcId="{2776C7E1-F92B-42C0-ABB4-A7E15D2BC687}" destId="{9F474D3C-D026-4F4D-A2CC-1D095E7ECB06}" srcOrd="2" destOrd="0" parTransId="{815D9880-8123-471D-BB7B-67DD263F8F93}" sibTransId="{8F1C9F29-F75F-4F7C-B4DB-5E6E7C204FDB}"/>
    <dgm:cxn modelId="{A2A5322B-7759-4CCA-B3F0-0E8887B68D37}" type="presOf" srcId="{8367BD9F-4EF3-414D-BDED-FF7CCE68FAF3}" destId="{1FD8236C-85DD-49DB-BE17-71F937793163}" srcOrd="0" destOrd="0" presId="urn:microsoft.com/office/officeart/2018/2/layout/IconVerticalSolidList"/>
    <dgm:cxn modelId="{EAF46B59-55EA-4BC8-BE3D-4B0F8CB8C544}" srcId="{2776C7E1-F92B-42C0-ABB4-A7E15D2BC687}" destId="{E993E0FB-7A31-468C-918B-07B890CFB66B}" srcOrd="1" destOrd="0" parTransId="{78F76738-2A4C-4281-9D61-EFB2A52E44AD}" sibTransId="{67E62A0E-C392-4DD7-ACC6-5713F44454C1}"/>
    <dgm:cxn modelId="{8214755C-CC8E-4F85-B53D-430676F474D1}" type="presOf" srcId="{E993E0FB-7A31-468C-918B-07B890CFB66B}" destId="{DCF655CE-5708-4960-9F44-75E0BB1B535C}" srcOrd="0" destOrd="0" presId="urn:microsoft.com/office/officeart/2018/2/layout/IconVerticalSolidList"/>
    <dgm:cxn modelId="{81F86175-E34C-4608-886E-02725DC29FB4}" type="presOf" srcId="{9F474D3C-D026-4F4D-A2CC-1D095E7ECB06}" destId="{75FDCE91-BDA0-4907-987A-E091196122B8}" srcOrd="0" destOrd="0" presId="urn:microsoft.com/office/officeart/2018/2/layout/IconVerticalSolidList"/>
    <dgm:cxn modelId="{7C1A17EC-0F94-4181-BA75-8EBFC2F3519F}" type="presOf" srcId="{2776C7E1-F92B-42C0-ABB4-A7E15D2BC687}" destId="{CB6796CD-B61A-4555-B55B-5815B4A992D2}" srcOrd="0" destOrd="0" presId="urn:microsoft.com/office/officeart/2018/2/layout/IconVerticalSolidList"/>
    <dgm:cxn modelId="{72B757C1-65BB-49DC-AAE2-654D6F626BEB}" type="presParOf" srcId="{CB6796CD-B61A-4555-B55B-5815B4A992D2}" destId="{1B964DA7-0724-4EF3-8EC1-65979814BE0A}" srcOrd="0" destOrd="0" presId="urn:microsoft.com/office/officeart/2018/2/layout/IconVerticalSolidList"/>
    <dgm:cxn modelId="{93FC596F-AF40-4A8C-A6A5-C6BF1191ED5F}" type="presParOf" srcId="{1B964DA7-0724-4EF3-8EC1-65979814BE0A}" destId="{AF723861-7917-4C38-8E86-A8E11ED35B6D}" srcOrd="0" destOrd="0" presId="urn:microsoft.com/office/officeart/2018/2/layout/IconVerticalSolidList"/>
    <dgm:cxn modelId="{6D552B37-9974-44D4-99E0-1FB101EEE57C}" type="presParOf" srcId="{1B964DA7-0724-4EF3-8EC1-65979814BE0A}" destId="{BA7B7442-EA13-49C4-A4E0-D67696A762EB}" srcOrd="1" destOrd="0" presId="urn:microsoft.com/office/officeart/2018/2/layout/IconVerticalSolidList"/>
    <dgm:cxn modelId="{34EF5759-07E2-4A99-8293-FD17EB9DF47D}" type="presParOf" srcId="{1B964DA7-0724-4EF3-8EC1-65979814BE0A}" destId="{F6A254B6-1551-4DC9-A1E3-D69293FC55E5}" srcOrd="2" destOrd="0" presId="urn:microsoft.com/office/officeart/2018/2/layout/IconVerticalSolidList"/>
    <dgm:cxn modelId="{9FE3CDF2-4651-4C2E-A401-F5B6905AAA21}" type="presParOf" srcId="{1B964DA7-0724-4EF3-8EC1-65979814BE0A}" destId="{1FD8236C-85DD-49DB-BE17-71F937793163}" srcOrd="3" destOrd="0" presId="urn:microsoft.com/office/officeart/2018/2/layout/IconVerticalSolidList"/>
    <dgm:cxn modelId="{B89A7A55-D0D7-484E-9E05-36437EE938B9}" type="presParOf" srcId="{CB6796CD-B61A-4555-B55B-5815B4A992D2}" destId="{4A23237D-81B0-4519-849B-38E863E36CA2}" srcOrd="1" destOrd="0" presId="urn:microsoft.com/office/officeart/2018/2/layout/IconVerticalSolidList"/>
    <dgm:cxn modelId="{204E0069-2168-4547-9D43-8A426CE66514}" type="presParOf" srcId="{CB6796CD-B61A-4555-B55B-5815B4A992D2}" destId="{71CE86F9-007E-423D-A77E-295606452F35}" srcOrd="2" destOrd="0" presId="urn:microsoft.com/office/officeart/2018/2/layout/IconVerticalSolidList"/>
    <dgm:cxn modelId="{71284CCB-D755-4126-BAB4-883D51874C34}" type="presParOf" srcId="{71CE86F9-007E-423D-A77E-295606452F35}" destId="{86C49E8D-338C-46E9-9ECB-BD1AD4AE8257}" srcOrd="0" destOrd="0" presId="urn:microsoft.com/office/officeart/2018/2/layout/IconVerticalSolidList"/>
    <dgm:cxn modelId="{AE2C9D4D-6B59-4E71-95B4-15743414D8D0}" type="presParOf" srcId="{71CE86F9-007E-423D-A77E-295606452F35}" destId="{6AF32A58-A97D-4363-9194-FCBDDC03428E}" srcOrd="1" destOrd="0" presId="urn:microsoft.com/office/officeart/2018/2/layout/IconVerticalSolidList"/>
    <dgm:cxn modelId="{89B795F4-01BA-4FFD-878E-9AFDC2D28CDD}" type="presParOf" srcId="{71CE86F9-007E-423D-A77E-295606452F35}" destId="{6C8094C6-BFA7-44E8-8765-8E4F69FF25FC}" srcOrd="2" destOrd="0" presId="urn:microsoft.com/office/officeart/2018/2/layout/IconVerticalSolidList"/>
    <dgm:cxn modelId="{C4E0E2B4-6802-462B-9A35-D4DDFCF53451}" type="presParOf" srcId="{71CE86F9-007E-423D-A77E-295606452F35}" destId="{DCF655CE-5708-4960-9F44-75E0BB1B535C}" srcOrd="3" destOrd="0" presId="urn:microsoft.com/office/officeart/2018/2/layout/IconVerticalSolidList"/>
    <dgm:cxn modelId="{BF191E5D-C540-470E-98C8-B332290F9333}" type="presParOf" srcId="{CB6796CD-B61A-4555-B55B-5815B4A992D2}" destId="{3E99DC1A-A770-4A20-9467-BAC4037D2ED7}" srcOrd="3" destOrd="0" presId="urn:microsoft.com/office/officeart/2018/2/layout/IconVerticalSolidList"/>
    <dgm:cxn modelId="{854BF1CF-0A3E-4E43-BDAC-22BF6966C012}" type="presParOf" srcId="{CB6796CD-B61A-4555-B55B-5815B4A992D2}" destId="{6CF7DE6F-9BB5-40C0-B3B7-5E1CA8131550}" srcOrd="4" destOrd="0" presId="urn:microsoft.com/office/officeart/2018/2/layout/IconVerticalSolidList"/>
    <dgm:cxn modelId="{52FA1248-25B3-4C6A-B21F-EE14C41FB52D}" type="presParOf" srcId="{6CF7DE6F-9BB5-40C0-B3B7-5E1CA8131550}" destId="{3C097B87-804A-4EB0-B661-1C354E6B3493}" srcOrd="0" destOrd="0" presId="urn:microsoft.com/office/officeart/2018/2/layout/IconVerticalSolidList"/>
    <dgm:cxn modelId="{5D313BB2-E808-4388-98B9-9CBCB91402C1}" type="presParOf" srcId="{6CF7DE6F-9BB5-40C0-B3B7-5E1CA8131550}" destId="{FC64D2AC-91FC-41EA-A683-88E34B207497}" srcOrd="1" destOrd="0" presId="urn:microsoft.com/office/officeart/2018/2/layout/IconVerticalSolidList"/>
    <dgm:cxn modelId="{639EEBEF-D1B1-45F5-8433-F8EE2A4C0E09}" type="presParOf" srcId="{6CF7DE6F-9BB5-40C0-B3B7-5E1CA8131550}" destId="{14BAC0CA-C62A-4F23-A46E-9F4C684933C1}" srcOrd="2" destOrd="0" presId="urn:microsoft.com/office/officeart/2018/2/layout/IconVerticalSolidList"/>
    <dgm:cxn modelId="{D729C58C-5BC8-4827-9CD3-421D721DA2B0}" type="presParOf" srcId="{6CF7DE6F-9BB5-40C0-B3B7-5E1CA8131550}" destId="{75FDCE91-BDA0-4907-987A-E091196122B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3CAD52D-91E4-4B4A-8CF9-988E788D825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CD83C49-0359-4CF8-9653-FC3D0FFBC03D}">
      <dgm:prSet/>
      <dgm:spPr/>
      <dgm:t>
        <a:bodyPr/>
        <a:lstStyle/>
        <a:p>
          <a:r>
            <a:rPr lang="en-GB"/>
            <a:t>What is the same between the two clips shown ?</a:t>
          </a:r>
          <a:endParaRPr lang="en-US"/>
        </a:p>
      </dgm:t>
    </dgm:pt>
    <dgm:pt modelId="{B5B9BE0D-08AD-4A97-9C01-2AB444D541B4}" type="parTrans" cxnId="{BB449EFF-6556-4112-8889-7B12D5B90D19}">
      <dgm:prSet/>
      <dgm:spPr/>
      <dgm:t>
        <a:bodyPr/>
        <a:lstStyle/>
        <a:p>
          <a:endParaRPr lang="en-US"/>
        </a:p>
      </dgm:t>
    </dgm:pt>
    <dgm:pt modelId="{2E0AEABE-C478-4BA7-B89D-813C910CCACF}" type="sibTrans" cxnId="{BB449EFF-6556-4112-8889-7B12D5B90D19}">
      <dgm:prSet/>
      <dgm:spPr/>
      <dgm:t>
        <a:bodyPr/>
        <a:lstStyle/>
        <a:p>
          <a:endParaRPr lang="en-US"/>
        </a:p>
      </dgm:t>
    </dgm:pt>
    <dgm:pt modelId="{D355B7A3-FB05-488E-924C-C11F7AB5B29B}">
      <dgm:prSet/>
      <dgm:spPr/>
      <dgm:t>
        <a:bodyPr/>
        <a:lstStyle/>
        <a:p>
          <a:r>
            <a:rPr lang="en-GB"/>
            <a:t>What is the difference between them ?</a:t>
          </a:r>
          <a:endParaRPr lang="en-US"/>
        </a:p>
      </dgm:t>
    </dgm:pt>
    <dgm:pt modelId="{C408DEA7-C43B-493F-A5C3-CA9F10C10B5C}" type="parTrans" cxnId="{926A4785-C72A-42B8-A9E8-A411881308DB}">
      <dgm:prSet/>
      <dgm:spPr/>
      <dgm:t>
        <a:bodyPr/>
        <a:lstStyle/>
        <a:p>
          <a:endParaRPr lang="en-US"/>
        </a:p>
      </dgm:t>
    </dgm:pt>
    <dgm:pt modelId="{5F7D0FF5-CAC4-4B1D-AA75-A74775CAEDCB}" type="sibTrans" cxnId="{926A4785-C72A-42B8-A9E8-A411881308DB}">
      <dgm:prSet/>
      <dgm:spPr/>
      <dgm:t>
        <a:bodyPr/>
        <a:lstStyle/>
        <a:p>
          <a:endParaRPr lang="en-US"/>
        </a:p>
      </dgm:t>
    </dgm:pt>
    <dgm:pt modelId="{2F141332-E87F-1C44-8E21-4C1AD3DB7A61}" type="pres">
      <dgm:prSet presAssocID="{A3CAD52D-91E4-4B4A-8CF9-988E788D8251}" presName="linear" presStyleCnt="0">
        <dgm:presLayoutVars>
          <dgm:animLvl val="lvl"/>
          <dgm:resizeHandles val="exact"/>
        </dgm:presLayoutVars>
      </dgm:prSet>
      <dgm:spPr/>
    </dgm:pt>
    <dgm:pt modelId="{473413D7-04A8-2748-94D1-E02D5CDCAA3B}" type="pres">
      <dgm:prSet presAssocID="{2CD83C49-0359-4CF8-9653-FC3D0FFBC03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ABB6583-B32D-7146-8D71-7369C47F558D}" type="pres">
      <dgm:prSet presAssocID="{2E0AEABE-C478-4BA7-B89D-813C910CCACF}" presName="spacer" presStyleCnt="0"/>
      <dgm:spPr/>
    </dgm:pt>
    <dgm:pt modelId="{C6619D3D-BA61-074A-8A27-8A3D5E9F766E}" type="pres">
      <dgm:prSet presAssocID="{D355B7A3-FB05-488E-924C-C11F7AB5B29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BFFA631-8F27-C24F-A00E-DEA897266A85}" type="presOf" srcId="{2CD83C49-0359-4CF8-9653-FC3D0FFBC03D}" destId="{473413D7-04A8-2748-94D1-E02D5CDCAA3B}" srcOrd="0" destOrd="0" presId="urn:microsoft.com/office/officeart/2005/8/layout/vList2"/>
    <dgm:cxn modelId="{99A7D63F-74A7-CA4E-B0B5-FFA34690B51F}" type="presOf" srcId="{A3CAD52D-91E4-4B4A-8CF9-988E788D8251}" destId="{2F141332-E87F-1C44-8E21-4C1AD3DB7A61}" srcOrd="0" destOrd="0" presId="urn:microsoft.com/office/officeart/2005/8/layout/vList2"/>
    <dgm:cxn modelId="{926A4785-C72A-42B8-A9E8-A411881308DB}" srcId="{A3CAD52D-91E4-4B4A-8CF9-988E788D8251}" destId="{D355B7A3-FB05-488E-924C-C11F7AB5B29B}" srcOrd="1" destOrd="0" parTransId="{C408DEA7-C43B-493F-A5C3-CA9F10C10B5C}" sibTransId="{5F7D0FF5-CAC4-4B1D-AA75-A74775CAEDCB}"/>
    <dgm:cxn modelId="{769469D7-6203-A541-A90E-4211C28C86E0}" type="presOf" srcId="{D355B7A3-FB05-488E-924C-C11F7AB5B29B}" destId="{C6619D3D-BA61-074A-8A27-8A3D5E9F766E}" srcOrd="0" destOrd="0" presId="urn:microsoft.com/office/officeart/2005/8/layout/vList2"/>
    <dgm:cxn modelId="{BB449EFF-6556-4112-8889-7B12D5B90D19}" srcId="{A3CAD52D-91E4-4B4A-8CF9-988E788D8251}" destId="{2CD83C49-0359-4CF8-9653-FC3D0FFBC03D}" srcOrd="0" destOrd="0" parTransId="{B5B9BE0D-08AD-4A97-9C01-2AB444D541B4}" sibTransId="{2E0AEABE-C478-4BA7-B89D-813C910CCACF}"/>
    <dgm:cxn modelId="{E57043C1-A33F-E247-B6CA-BD3F74FD8C1A}" type="presParOf" srcId="{2F141332-E87F-1C44-8E21-4C1AD3DB7A61}" destId="{473413D7-04A8-2748-94D1-E02D5CDCAA3B}" srcOrd="0" destOrd="0" presId="urn:microsoft.com/office/officeart/2005/8/layout/vList2"/>
    <dgm:cxn modelId="{FB7D6F26-D849-B441-9FE0-64A019208E80}" type="presParOf" srcId="{2F141332-E87F-1C44-8E21-4C1AD3DB7A61}" destId="{5ABB6583-B32D-7146-8D71-7369C47F558D}" srcOrd="1" destOrd="0" presId="urn:microsoft.com/office/officeart/2005/8/layout/vList2"/>
    <dgm:cxn modelId="{73341455-46A9-6840-A49B-1350891B565E}" type="presParOf" srcId="{2F141332-E87F-1C44-8E21-4C1AD3DB7A61}" destId="{C6619D3D-BA61-074A-8A27-8A3D5E9F766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7E70724-7A05-43B4-AF42-228FFA400DF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8E33993-2BC5-47A7-ACA9-E8286238BF86}">
      <dgm:prSet/>
      <dgm:spPr/>
      <dgm:t>
        <a:bodyPr/>
        <a:lstStyle/>
        <a:p>
          <a:r>
            <a:rPr lang="en-GB"/>
            <a:t>With complex interventions that are intended to work synergistically it is difficult to attribute impacts to particular intervention components</a:t>
          </a:r>
          <a:endParaRPr lang="en-US"/>
        </a:p>
      </dgm:t>
    </dgm:pt>
    <dgm:pt modelId="{45CAB752-3510-40A4-BF1E-15AFFF8F767D}" type="parTrans" cxnId="{9C6D1738-7269-4A64-A35F-F3759FD06909}">
      <dgm:prSet/>
      <dgm:spPr/>
      <dgm:t>
        <a:bodyPr/>
        <a:lstStyle/>
        <a:p>
          <a:endParaRPr lang="en-US"/>
        </a:p>
      </dgm:t>
    </dgm:pt>
    <dgm:pt modelId="{08EA0AD4-8299-4F2F-AE57-7E34FEE3A3C4}" type="sibTrans" cxnId="{9C6D1738-7269-4A64-A35F-F3759FD06909}">
      <dgm:prSet/>
      <dgm:spPr/>
      <dgm:t>
        <a:bodyPr/>
        <a:lstStyle/>
        <a:p>
          <a:endParaRPr lang="en-US"/>
        </a:p>
      </dgm:t>
    </dgm:pt>
    <dgm:pt modelId="{D30656E1-B0F4-49D2-8F48-620DEB4F0038}">
      <dgm:prSet/>
      <dgm:spPr/>
      <dgm:t>
        <a:bodyPr/>
        <a:lstStyle/>
        <a:p>
          <a:r>
            <a:rPr lang="en-GB"/>
            <a:t>Causality cannot always be assumed</a:t>
          </a:r>
          <a:endParaRPr lang="en-US"/>
        </a:p>
      </dgm:t>
    </dgm:pt>
    <dgm:pt modelId="{D69B77EA-6222-40E2-803E-0AE00FBD86D0}" type="parTrans" cxnId="{D4089375-EE6A-47A2-B729-928983D51F71}">
      <dgm:prSet/>
      <dgm:spPr/>
      <dgm:t>
        <a:bodyPr/>
        <a:lstStyle/>
        <a:p>
          <a:endParaRPr lang="en-US"/>
        </a:p>
      </dgm:t>
    </dgm:pt>
    <dgm:pt modelId="{279E3AEE-075C-4A14-9970-468AA51E5E90}" type="sibTrans" cxnId="{D4089375-EE6A-47A2-B729-928983D51F71}">
      <dgm:prSet/>
      <dgm:spPr/>
      <dgm:t>
        <a:bodyPr/>
        <a:lstStyle/>
        <a:p>
          <a:endParaRPr lang="en-US"/>
        </a:p>
      </dgm:t>
    </dgm:pt>
    <dgm:pt modelId="{4C0DD0F6-091E-480C-9EC5-4359F16627EF}">
      <dgm:prSet/>
      <dgm:spPr/>
      <dgm:t>
        <a:bodyPr/>
        <a:lstStyle/>
        <a:p>
          <a:r>
            <a:rPr lang="en-GB"/>
            <a:t>Factors external to interventions – particularly if they are about sensitive subjects – may add to or subtract from their impact</a:t>
          </a:r>
          <a:endParaRPr lang="en-US"/>
        </a:p>
      </dgm:t>
    </dgm:pt>
    <dgm:pt modelId="{C0164414-2E7F-4ADA-9B8B-31B2D8E78795}" type="parTrans" cxnId="{AB9579E6-4D26-406C-B150-449BA9B1D4C8}">
      <dgm:prSet/>
      <dgm:spPr/>
      <dgm:t>
        <a:bodyPr/>
        <a:lstStyle/>
        <a:p>
          <a:endParaRPr lang="en-US"/>
        </a:p>
      </dgm:t>
    </dgm:pt>
    <dgm:pt modelId="{5559C239-5391-411F-979D-37E33DE130B9}" type="sibTrans" cxnId="{AB9579E6-4D26-406C-B150-449BA9B1D4C8}">
      <dgm:prSet/>
      <dgm:spPr/>
      <dgm:t>
        <a:bodyPr/>
        <a:lstStyle/>
        <a:p>
          <a:endParaRPr lang="en-US"/>
        </a:p>
      </dgm:t>
    </dgm:pt>
    <dgm:pt modelId="{788439F0-7394-4B1C-AE40-DA7CE5E94944}" type="pres">
      <dgm:prSet presAssocID="{77E70724-7A05-43B4-AF42-228FFA400DFA}" presName="root" presStyleCnt="0">
        <dgm:presLayoutVars>
          <dgm:dir/>
          <dgm:resizeHandles val="exact"/>
        </dgm:presLayoutVars>
      </dgm:prSet>
      <dgm:spPr/>
    </dgm:pt>
    <dgm:pt modelId="{888EB88C-7D4B-4955-90AE-E94748F66736}" type="pres">
      <dgm:prSet presAssocID="{28E33993-2BC5-47A7-ACA9-E8286238BF86}" presName="compNode" presStyleCnt="0"/>
      <dgm:spPr/>
    </dgm:pt>
    <dgm:pt modelId="{F31D83A2-E10B-4FE2-95A2-E8E643010ADF}" type="pres">
      <dgm:prSet presAssocID="{28E33993-2BC5-47A7-ACA9-E8286238BF86}" presName="bgRect" presStyleLbl="bgShp" presStyleIdx="0" presStyleCnt="3"/>
      <dgm:spPr/>
    </dgm:pt>
    <dgm:pt modelId="{CE759685-D725-4E3E-B0C2-E6D7B52449A1}" type="pres">
      <dgm:prSet presAssocID="{28E33993-2BC5-47A7-ACA9-E8286238BF8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6AF834D6-CCDE-441C-96E4-FD04E859FD45}" type="pres">
      <dgm:prSet presAssocID="{28E33993-2BC5-47A7-ACA9-E8286238BF86}" presName="spaceRect" presStyleCnt="0"/>
      <dgm:spPr/>
    </dgm:pt>
    <dgm:pt modelId="{3E0A140F-5C16-4E41-B1F5-74D1D2C5BE22}" type="pres">
      <dgm:prSet presAssocID="{28E33993-2BC5-47A7-ACA9-E8286238BF86}" presName="parTx" presStyleLbl="revTx" presStyleIdx="0" presStyleCnt="3">
        <dgm:presLayoutVars>
          <dgm:chMax val="0"/>
          <dgm:chPref val="0"/>
        </dgm:presLayoutVars>
      </dgm:prSet>
      <dgm:spPr/>
    </dgm:pt>
    <dgm:pt modelId="{837E4772-55CD-41B4-BEC9-0A8EF3256742}" type="pres">
      <dgm:prSet presAssocID="{08EA0AD4-8299-4F2F-AE57-7E34FEE3A3C4}" presName="sibTrans" presStyleCnt="0"/>
      <dgm:spPr/>
    </dgm:pt>
    <dgm:pt modelId="{90939B1F-6416-4132-9306-341CD51E8FD8}" type="pres">
      <dgm:prSet presAssocID="{D30656E1-B0F4-49D2-8F48-620DEB4F0038}" presName="compNode" presStyleCnt="0"/>
      <dgm:spPr/>
    </dgm:pt>
    <dgm:pt modelId="{2A33FBF9-4699-41DC-AE5F-6A7EF9B08E23}" type="pres">
      <dgm:prSet presAssocID="{D30656E1-B0F4-49D2-8F48-620DEB4F0038}" presName="bgRect" presStyleLbl="bgShp" presStyleIdx="1" presStyleCnt="3"/>
      <dgm:spPr/>
    </dgm:pt>
    <dgm:pt modelId="{04BA55C7-B395-4D47-B804-9E042FB42D17}" type="pres">
      <dgm:prSet presAssocID="{D30656E1-B0F4-49D2-8F48-620DEB4F003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"/>
        </a:ext>
      </dgm:extLst>
    </dgm:pt>
    <dgm:pt modelId="{2A7AF2CB-9544-4E40-9759-68BBDC989236}" type="pres">
      <dgm:prSet presAssocID="{D30656E1-B0F4-49D2-8F48-620DEB4F0038}" presName="spaceRect" presStyleCnt="0"/>
      <dgm:spPr/>
    </dgm:pt>
    <dgm:pt modelId="{785C67D8-E66A-425D-8417-A9B4AF71692D}" type="pres">
      <dgm:prSet presAssocID="{D30656E1-B0F4-49D2-8F48-620DEB4F0038}" presName="parTx" presStyleLbl="revTx" presStyleIdx="1" presStyleCnt="3">
        <dgm:presLayoutVars>
          <dgm:chMax val="0"/>
          <dgm:chPref val="0"/>
        </dgm:presLayoutVars>
      </dgm:prSet>
      <dgm:spPr/>
    </dgm:pt>
    <dgm:pt modelId="{BEFAE374-C724-43B4-83CF-80A768F63117}" type="pres">
      <dgm:prSet presAssocID="{279E3AEE-075C-4A14-9970-468AA51E5E90}" presName="sibTrans" presStyleCnt="0"/>
      <dgm:spPr/>
    </dgm:pt>
    <dgm:pt modelId="{10472E5D-F325-41DB-A157-AAD98E508BBC}" type="pres">
      <dgm:prSet presAssocID="{4C0DD0F6-091E-480C-9EC5-4359F16627EF}" presName="compNode" presStyleCnt="0"/>
      <dgm:spPr/>
    </dgm:pt>
    <dgm:pt modelId="{30979955-CB27-42E5-805A-BF16BA164302}" type="pres">
      <dgm:prSet presAssocID="{4C0DD0F6-091E-480C-9EC5-4359F16627EF}" presName="bgRect" presStyleLbl="bgShp" presStyleIdx="2" presStyleCnt="3"/>
      <dgm:spPr/>
    </dgm:pt>
    <dgm:pt modelId="{E4425078-E1B8-4E0C-9FAD-0BC8EDD97DB4}" type="pres">
      <dgm:prSet presAssocID="{4C0DD0F6-091E-480C-9EC5-4359F16627E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F65ADA8-CEAF-48C5-B256-BF1543C47C1B}" type="pres">
      <dgm:prSet presAssocID="{4C0DD0F6-091E-480C-9EC5-4359F16627EF}" presName="spaceRect" presStyleCnt="0"/>
      <dgm:spPr/>
    </dgm:pt>
    <dgm:pt modelId="{9892E6CE-1ADC-4E13-A601-78CF2296EBB0}" type="pres">
      <dgm:prSet presAssocID="{4C0DD0F6-091E-480C-9EC5-4359F16627E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950A810-D182-45B8-B066-600728C754E2}" type="presOf" srcId="{4C0DD0F6-091E-480C-9EC5-4359F16627EF}" destId="{9892E6CE-1ADC-4E13-A601-78CF2296EBB0}" srcOrd="0" destOrd="0" presId="urn:microsoft.com/office/officeart/2018/2/layout/IconVerticalSolidList"/>
    <dgm:cxn modelId="{3E44C81B-727E-4511-BC10-AB8364CB62AF}" type="presOf" srcId="{77E70724-7A05-43B4-AF42-228FFA400DFA}" destId="{788439F0-7394-4B1C-AE40-DA7CE5E94944}" srcOrd="0" destOrd="0" presId="urn:microsoft.com/office/officeart/2018/2/layout/IconVerticalSolidList"/>
    <dgm:cxn modelId="{DA9D3035-409B-40E0-9381-734BBB6D5704}" type="presOf" srcId="{28E33993-2BC5-47A7-ACA9-E8286238BF86}" destId="{3E0A140F-5C16-4E41-B1F5-74D1D2C5BE22}" srcOrd="0" destOrd="0" presId="urn:microsoft.com/office/officeart/2018/2/layout/IconVerticalSolidList"/>
    <dgm:cxn modelId="{9C6D1738-7269-4A64-A35F-F3759FD06909}" srcId="{77E70724-7A05-43B4-AF42-228FFA400DFA}" destId="{28E33993-2BC5-47A7-ACA9-E8286238BF86}" srcOrd="0" destOrd="0" parTransId="{45CAB752-3510-40A4-BF1E-15AFFF8F767D}" sibTransId="{08EA0AD4-8299-4F2F-AE57-7E34FEE3A3C4}"/>
    <dgm:cxn modelId="{D4089375-EE6A-47A2-B729-928983D51F71}" srcId="{77E70724-7A05-43B4-AF42-228FFA400DFA}" destId="{D30656E1-B0F4-49D2-8F48-620DEB4F0038}" srcOrd="1" destOrd="0" parTransId="{D69B77EA-6222-40E2-803E-0AE00FBD86D0}" sibTransId="{279E3AEE-075C-4A14-9970-468AA51E5E90}"/>
    <dgm:cxn modelId="{05738AD3-1DB0-4EDD-B18D-03C78972AA40}" type="presOf" srcId="{D30656E1-B0F4-49D2-8F48-620DEB4F0038}" destId="{785C67D8-E66A-425D-8417-A9B4AF71692D}" srcOrd="0" destOrd="0" presId="urn:microsoft.com/office/officeart/2018/2/layout/IconVerticalSolidList"/>
    <dgm:cxn modelId="{AB9579E6-4D26-406C-B150-449BA9B1D4C8}" srcId="{77E70724-7A05-43B4-AF42-228FFA400DFA}" destId="{4C0DD0F6-091E-480C-9EC5-4359F16627EF}" srcOrd="2" destOrd="0" parTransId="{C0164414-2E7F-4ADA-9B8B-31B2D8E78795}" sibTransId="{5559C239-5391-411F-979D-37E33DE130B9}"/>
    <dgm:cxn modelId="{806F3B3A-5F63-45B2-8BF9-020E620CFA11}" type="presParOf" srcId="{788439F0-7394-4B1C-AE40-DA7CE5E94944}" destId="{888EB88C-7D4B-4955-90AE-E94748F66736}" srcOrd="0" destOrd="0" presId="urn:microsoft.com/office/officeart/2018/2/layout/IconVerticalSolidList"/>
    <dgm:cxn modelId="{3D185842-CE6E-46FE-8BDE-765A4E6BB538}" type="presParOf" srcId="{888EB88C-7D4B-4955-90AE-E94748F66736}" destId="{F31D83A2-E10B-4FE2-95A2-E8E643010ADF}" srcOrd="0" destOrd="0" presId="urn:microsoft.com/office/officeart/2018/2/layout/IconVerticalSolidList"/>
    <dgm:cxn modelId="{46AE0FB1-D96F-4243-A729-357BB0D897D2}" type="presParOf" srcId="{888EB88C-7D4B-4955-90AE-E94748F66736}" destId="{CE759685-D725-4E3E-B0C2-E6D7B52449A1}" srcOrd="1" destOrd="0" presId="urn:microsoft.com/office/officeart/2018/2/layout/IconVerticalSolidList"/>
    <dgm:cxn modelId="{CA52DE6F-D059-4019-9C15-564D283F0BA8}" type="presParOf" srcId="{888EB88C-7D4B-4955-90AE-E94748F66736}" destId="{6AF834D6-CCDE-441C-96E4-FD04E859FD45}" srcOrd="2" destOrd="0" presId="urn:microsoft.com/office/officeart/2018/2/layout/IconVerticalSolidList"/>
    <dgm:cxn modelId="{3EB828D8-5ABF-4DF6-A7BF-CEAF613291F7}" type="presParOf" srcId="{888EB88C-7D4B-4955-90AE-E94748F66736}" destId="{3E0A140F-5C16-4E41-B1F5-74D1D2C5BE22}" srcOrd="3" destOrd="0" presId="urn:microsoft.com/office/officeart/2018/2/layout/IconVerticalSolidList"/>
    <dgm:cxn modelId="{685F0FEA-435B-41A4-8D49-6AC81ADB0B82}" type="presParOf" srcId="{788439F0-7394-4B1C-AE40-DA7CE5E94944}" destId="{837E4772-55CD-41B4-BEC9-0A8EF3256742}" srcOrd="1" destOrd="0" presId="urn:microsoft.com/office/officeart/2018/2/layout/IconVerticalSolidList"/>
    <dgm:cxn modelId="{246D954F-85EB-4FA0-A4A6-602FD489A806}" type="presParOf" srcId="{788439F0-7394-4B1C-AE40-DA7CE5E94944}" destId="{90939B1F-6416-4132-9306-341CD51E8FD8}" srcOrd="2" destOrd="0" presId="urn:microsoft.com/office/officeart/2018/2/layout/IconVerticalSolidList"/>
    <dgm:cxn modelId="{7F11C27A-9D9F-4A86-89FE-52424CFC1DCD}" type="presParOf" srcId="{90939B1F-6416-4132-9306-341CD51E8FD8}" destId="{2A33FBF9-4699-41DC-AE5F-6A7EF9B08E23}" srcOrd="0" destOrd="0" presId="urn:microsoft.com/office/officeart/2018/2/layout/IconVerticalSolidList"/>
    <dgm:cxn modelId="{2F105BD7-0EB1-472B-B971-528292140C1B}" type="presParOf" srcId="{90939B1F-6416-4132-9306-341CD51E8FD8}" destId="{04BA55C7-B395-4D47-B804-9E042FB42D17}" srcOrd="1" destOrd="0" presId="urn:microsoft.com/office/officeart/2018/2/layout/IconVerticalSolidList"/>
    <dgm:cxn modelId="{3E48B19C-9350-4ED9-AAAB-5E73B467D83D}" type="presParOf" srcId="{90939B1F-6416-4132-9306-341CD51E8FD8}" destId="{2A7AF2CB-9544-4E40-9759-68BBDC989236}" srcOrd="2" destOrd="0" presId="urn:microsoft.com/office/officeart/2018/2/layout/IconVerticalSolidList"/>
    <dgm:cxn modelId="{551800CA-5B6C-455B-9714-D8C87C6E358C}" type="presParOf" srcId="{90939B1F-6416-4132-9306-341CD51E8FD8}" destId="{785C67D8-E66A-425D-8417-A9B4AF71692D}" srcOrd="3" destOrd="0" presId="urn:microsoft.com/office/officeart/2018/2/layout/IconVerticalSolidList"/>
    <dgm:cxn modelId="{5AC65026-A0DC-4D19-8B22-7E54ECF92729}" type="presParOf" srcId="{788439F0-7394-4B1C-AE40-DA7CE5E94944}" destId="{BEFAE374-C724-43B4-83CF-80A768F63117}" srcOrd="3" destOrd="0" presId="urn:microsoft.com/office/officeart/2018/2/layout/IconVerticalSolidList"/>
    <dgm:cxn modelId="{4F7410C7-F202-4323-832D-6E08DE94B470}" type="presParOf" srcId="{788439F0-7394-4B1C-AE40-DA7CE5E94944}" destId="{10472E5D-F325-41DB-A157-AAD98E508BBC}" srcOrd="4" destOrd="0" presId="urn:microsoft.com/office/officeart/2018/2/layout/IconVerticalSolidList"/>
    <dgm:cxn modelId="{0D85E291-8492-46D2-A70F-2F58E36886C7}" type="presParOf" srcId="{10472E5D-F325-41DB-A157-AAD98E508BBC}" destId="{30979955-CB27-42E5-805A-BF16BA164302}" srcOrd="0" destOrd="0" presId="urn:microsoft.com/office/officeart/2018/2/layout/IconVerticalSolidList"/>
    <dgm:cxn modelId="{0126D281-D59C-479F-8D20-92423F7F694D}" type="presParOf" srcId="{10472E5D-F325-41DB-A157-AAD98E508BBC}" destId="{E4425078-E1B8-4E0C-9FAD-0BC8EDD97DB4}" srcOrd="1" destOrd="0" presId="urn:microsoft.com/office/officeart/2018/2/layout/IconVerticalSolidList"/>
    <dgm:cxn modelId="{E458DA67-7067-4524-AD20-C4E840BC8E20}" type="presParOf" srcId="{10472E5D-F325-41DB-A157-AAD98E508BBC}" destId="{4F65ADA8-CEAF-48C5-B256-BF1543C47C1B}" srcOrd="2" destOrd="0" presId="urn:microsoft.com/office/officeart/2018/2/layout/IconVerticalSolidList"/>
    <dgm:cxn modelId="{9B636813-100E-4865-A7F7-F497D0F5BE82}" type="presParOf" srcId="{10472E5D-F325-41DB-A157-AAD98E508BBC}" destId="{9892E6CE-1ADC-4E13-A601-78CF2296EBB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5B8D142-7E47-4133-9294-DD6AD8F4E9E7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FF01E6D-037C-4431-A268-1E48569C0961}">
      <dgm:prSet/>
      <dgm:spPr/>
      <dgm:t>
        <a:bodyPr/>
        <a:lstStyle/>
        <a:p>
          <a:r>
            <a:rPr lang="en-GB"/>
            <a:t>Attitudes - favourable or unfavourable evaluation of the behaviour of interest</a:t>
          </a:r>
          <a:endParaRPr lang="en-US"/>
        </a:p>
      </dgm:t>
    </dgm:pt>
    <dgm:pt modelId="{364921B5-2A73-4F4D-B156-D394913BD0C9}" type="parTrans" cxnId="{8DED8B24-4217-4140-BA8E-EAC8D173E56D}">
      <dgm:prSet/>
      <dgm:spPr/>
      <dgm:t>
        <a:bodyPr/>
        <a:lstStyle/>
        <a:p>
          <a:endParaRPr lang="en-US"/>
        </a:p>
      </dgm:t>
    </dgm:pt>
    <dgm:pt modelId="{25C58E9E-0E8C-4EAA-A2EA-FD5F06A18E80}" type="sibTrans" cxnId="{8DED8B24-4217-4140-BA8E-EAC8D173E56D}">
      <dgm:prSet/>
      <dgm:spPr/>
      <dgm:t>
        <a:bodyPr/>
        <a:lstStyle/>
        <a:p>
          <a:endParaRPr lang="en-US"/>
        </a:p>
      </dgm:t>
    </dgm:pt>
    <dgm:pt modelId="{7E516112-0509-4738-A3E9-99313E7767CC}">
      <dgm:prSet/>
      <dgm:spPr/>
      <dgm:t>
        <a:bodyPr/>
        <a:lstStyle/>
        <a:p>
          <a:r>
            <a:rPr lang="en-GB"/>
            <a:t>Behavioural intention – strength of motivational factors </a:t>
          </a:r>
          <a:endParaRPr lang="en-US"/>
        </a:p>
      </dgm:t>
    </dgm:pt>
    <dgm:pt modelId="{501F2AD8-61DE-447B-8FA6-8E50D152EF8C}" type="parTrans" cxnId="{0A828351-5146-42FD-B800-AD698CE73C50}">
      <dgm:prSet/>
      <dgm:spPr/>
      <dgm:t>
        <a:bodyPr/>
        <a:lstStyle/>
        <a:p>
          <a:endParaRPr lang="en-US"/>
        </a:p>
      </dgm:t>
    </dgm:pt>
    <dgm:pt modelId="{78D371D3-86DB-467B-B04C-EAF152ED22BE}" type="sibTrans" cxnId="{0A828351-5146-42FD-B800-AD698CE73C50}">
      <dgm:prSet/>
      <dgm:spPr/>
      <dgm:t>
        <a:bodyPr/>
        <a:lstStyle/>
        <a:p>
          <a:endParaRPr lang="en-US"/>
        </a:p>
      </dgm:t>
    </dgm:pt>
    <dgm:pt modelId="{3BA1B9DA-D9ED-4920-A1C0-150D01E9A6E8}">
      <dgm:prSet/>
      <dgm:spPr/>
      <dgm:t>
        <a:bodyPr/>
        <a:lstStyle/>
        <a:p>
          <a:r>
            <a:rPr lang="en-GB"/>
            <a:t>Subjective norms - This refers to the belief about whether most people approve or disapprove of the behaviour</a:t>
          </a:r>
          <a:endParaRPr lang="en-US"/>
        </a:p>
      </dgm:t>
    </dgm:pt>
    <dgm:pt modelId="{B1C791EC-FC3B-47FE-8E72-7CD8C576832E}" type="parTrans" cxnId="{6300A8E1-48A8-437C-AF1C-08A764E5E8D2}">
      <dgm:prSet/>
      <dgm:spPr/>
      <dgm:t>
        <a:bodyPr/>
        <a:lstStyle/>
        <a:p>
          <a:endParaRPr lang="en-US"/>
        </a:p>
      </dgm:t>
    </dgm:pt>
    <dgm:pt modelId="{AE34FA72-EB56-4C04-B795-5F7375FFA49D}" type="sibTrans" cxnId="{6300A8E1-48A8-437C-AF1C-08A764E5E8D2}">
      <dgm:prSet/>
      <dgm:spPr/>
      <dgm:t>
        <a:bodyPr/>
        <a:lstStyle/>
        <a:p>
          <a:endParaRPr lang="en-US"/>
        </a:p>
      </dgm:t>
    </dgm:pt>
    <dgm:pt modelId="{9A3B23C0-3801-4730-BA19-DAC49591E438}">
      <dgm:prSet/>
      <dgm:spPr/>
      <dgm:t>
        <a:bodyPr/>
        <a:lstStyle/>
        <a:p>
          <a:r>
            <a:rPr lang="en-GB"/>
            <a:t>Social norms - This refers to the customary codes of behaviour in a group or people or larger cultural context</a:t>
          </a:r>
          <a:endParaRPr lang="en-US"/>
        </a:p>
      </dgm:t>
    </dgm:pt>
    <dgm:pt modelId="{9A85AFBC-054B-4D1F-8474-493FD87976C7}" type="parTrans" cxnId="{B42291C7-43A1-48D6-9635-4449714D6991}">
      <dgm:prSet/>
      <dgm:spPr/>
      <dgm:t>
        <a:bodyPr/>
        <a:lstStyle/>
        <a:p>
          <a:endParaRPr lang="en-US"/>
        </a:p>
      </dgm:t>
    </dgm:pt>
    <dgm:pt modelId="{B5E77A2E-4299-43D4-8635-2289CA062F1C}" type="sibTrans" cxnId="{B42291C7-43A1-48D6-9635-4449714D6991}">
      <dgm:prSet/>
      <dgm:spPr/>
      <dgm:t>
        <a:bodyPr/>
        <a:lstStyle/>
        <a:p>
          <a:endParaRPr lang="en-US"/>
        </a:p>
      </dgm:t>
    </dgm:pt>
    <dgm:pt modelId="{CE473558-2F27-4166-B028-155EC4388675}">
      <dgm:prSet/>
      <dgm:spPr/>
      <dgm:t>
        <a:bodyPr/>
        <a:lstStyle/>
        <a:p>
          <a:r>
            <a:rPr lang="en-GB"/>
            <a:t>Perceived power - Perceived behavioural control over each of those factors contributing to behaviour change</a:t>
          </a:r>
          <a:endParaRPr lang="en-US"/>
        </a:p>
      </dgm:t>
    </dgm:pt>
    <dgm:pt modelId="{FCE540F4-1554-4483-A2DF-4DCB51660AED}" type="parTrans" cxnId="{5B2314EB-EAB8-47B7-9610-13411D9877FB}">
      <dgm:prSet/>
      <dgm:spPr/>
      <dgm:t>
        <a:bodyPr/>
        <a:lstStyle/>
        <a:p>
          <a:endParaRPr lang="en-US"/>
        </a:p>
      </dgm:t>
    </dgm:pt>
    <dgm:pt modelId="{04DBDB77-67B7-46F6-BD6A-8C0C946D91A1}" type="sibTrans" cxnId="{5B2314EB-EAB8-47B7-9610-13411D9877FB}">
      <dgm:prSet/>
      <dgm:spPr/>
      <dgm:t>
        <a:bodyPr/>
        <a:lstStyle/>
        <a:p>
          <a:endParaRPr lang="en-US"/>
        </a:p>
      </dgm:t>
    </dgm:pt>
    <dgm:pt modelId="{08DB9464-4B66-4C99-AAF4-588EEE454469}">
      <dgm:prSet/>
      <dgm:spPr/>
      <dgm:t>
        <a:bodyPr/>
        <a:lstStyle/>
        <a:p>
          <a:r>
            <a:rPr lang="en-GB"/>
            <a:t>Perceived behavioural control - This refers to a person's perception of the ease or difficulty of performing the behaviour of interest (these vary) </a:t>
          </a:r>
          <a:endParaRPr lang="en-US"/>
        </a:p>
      </dgm:t>
    </dgm:pt>
    <dgm:pt modelId="{456AC6C3-9C1D-4C72-AD64-841749D322B5}" type="parTrans" cxnId="{C6E13D4B-55C1-4620-9851-BBED91C3D518}">
      <dgm:prSet/>
      <dgm:spPr/>
      <dgm:t>
        <a:bodyPr/>
        <a:lstStyle/>
        <a:p>
          <a:endParaRPr lang="en-US"/>
        </a:p>
      </dgm:t>
    </dgm:pt>
    <dgm:pt modelId="{3DF48BF0-9A69-424B-A99E-3825F87BEAA7}" type="sibTrans" cxnId="{C6E13D4B-55C1-4620-9851-BBED91C3D518}">
      <dgm:prSet/>
      <dgm:spPr/>
      <dgm:t>
        <a:bodyPr/>
        <a:lstStyle/>
        <a:p>
          <a:endParaRPr lang="en-US"/>
        </a:p>
      </dgm:t>
    </dgm:pt>
    <dgm:pt modelId="{6A396032-B79A-CE4D-A8D5-C9584F9DC4D2}" type="pres">
      <dgm:prSet presAssocID="{D5B8D142-7E47-4133-9294-DD6AD8F4E9E7}" presName="Name0" presStyleCnt="0">
        <dgm:presLayoutVars>
          <dgm:dir/>
          <dgm:resizeHandles val="exact"/>
        </dgm:presLayoutVars>
      </dgm:prSet>
      <dgm:spPr/>
    </dgm:pt>
    <dgm:pt modelId="{E2386FA4-28CD-5E42-B5D2-E96B64759F56}" type="pres">
      <dgm:prSet presAssocID="{5FF01E6D-037C-4431-A268-1E48569C0961}" presName="node" presStyleLbl="node1" presStyleIdx="0" presStyleCnt="6">
        <dgm:presLayoutVars>
          <dgm:bulletEnabled val="1"/>
        </dgm:presLayoutVars>
      </dgm:prSet>
      <dgm:spPr/>
    </dgm:pt>
    <dgm:pt modelId="{82FD4733-1C07-B743-B94A-F697EC4EBF99}" type="pres">
      <dgm:prSet presAssocID="{25C58E9E-0E8C-4EAA-A2EA-FD5F06A18E80}" presName="sibTrans" presStyleLbl="sibTrans1D1" presStyleIdx="0" presStyleCnt="5"/>
      <dgm:spPr/>
    </dgm:pt>
    <dgm:pt modelId="{5986D475-8F88-5042-96B9-66BBED804227}" type="pres">
      <dgm:prSet presAssocID="{25C58E9E-0E8C-4EAA-A2EA-FD5F06A18E80}" presName="connectorText" presStyleLbl="sibTrans1D1" presStyleIdx="0" presStyleCnt="5"/>
      <dgm:spPr/>
    </dgm:pt>
    <dgm:pt modelId="{8467BB24-7A09-7C40-B018-65FCEE0E457B}" type="pres">
      <dgm:prSet presAssocID="{7E516112-0509-4738-A3E9-99313E7767CC}" presName="node" presStyleLbl="node1" presStyleIdx="1" presStyleCnt="6">
        <dgm:presLayoutVars>
          <dgm:bulletEnabled val="1"/>
        </dgm:presLayoutVars>
      </dgm:prSet>
      <dgm:spPr/>
    </dgm:pt>
    <dgm:pt modelId="{4BA8E1ED-25DE-554F-96CB-22CCA58577B2}" type="pres">
      <dgm:prSet presAssocID="{78D371D3-86DB-467B-B04C-EAF152ED22BE}" presName="sibTrans" presStyleLbl="sibTrans1D1" presStyleIdx="1" presStyleCnt="5"/>
      <dgm:spPr/>
    </dgm:pt>
    <dgm:pt modelId="{29ACFEEA-1085-5543-8F9F-9CE8E758C6FB}" type="pres">
      <dgm:prSet presAssocID="{78D371D3-86DB-467B-B04C-EAF152ED22BE}" presName="connectorText" presStyleLbl="sibTrans1D1" presStyleIdx="1" presStyleCnt="5"/>
      <dgm:spPr/>
    </dgm:pt>
    <dgm:pt modelId="{3136D07C-8351-2843-B597-4FA665473350}" type="pres">
      <dgm:prSet presAssocID="{3BA1B9DA-D9ED-4920-A1C0-150D01E9A6E8}" presName="node" presStyleLbl="node1" presStyleIdx="2" presStyleCnt="6">
        <dgm:presLayoutVars>
          <dgm:bulletEnabled val="1"/>
        </dgm:presLayoutVars>
      </dgm:prSet>
      <dgm:spPr/>
    </dgm:pt>
    <dgm:pt modelId="{9506AEA8-0A51-6840-913A-40683347BDC6}" type="pres">
      <dgm:prSet presAssocID="{AE34FA72-EB56-4C04-B795-5F7375FFA49D}" presName="sibTrans" presStyleLbl="sibTrans1D1" presStyleIdx="2" presStyleCnt="5"/>
      <dgm:spPr/>
    </dgm:pt>
    <dgm:pt modelId="{37D385AB-C9C1-674D-9ABD-6EFEE40D1085}" type="pres">
      <dgm:prSet presAssocID="{AE34FA72-EB56-4C04-B795-5F7375FFA49D}" presName="connectorText" presStyleLbl="sibTrans1D1" presStyleIdx="2" presStyleCnt="5"/>
      <dgm:spPr/>
    </dgm:pt>
    <dgm:pt modelId="{E50CA382-FD91-7142-966E-E1F894FEF66A}" type="pres">
      <dgm:prSet presAssocID="{9A3B23C0-3801-4730-BA19-DAC49591E438}" presName="node" presStyleLbl="node1" presStyleIdx="3" presStyleCnt="6">
        <dgm:presLayoutVars>
          <dgm:bulletEnabled val="1"/>
        </dgm:presLayoutVars>
      </dgm:prSet>
      <dgm:spPr/>
    </dgm:pt>
    <dgm:pt modelId="{7ABBBF49-BF1E-744E-A575-6B1740AF4639}" type="pres">
      <dgm:prSet presAssocID="{B5E77A2E-4299-43D4-8635-2289CA062F1C}" presName="sibTrans" presStyleLbl="sibTrans1D1" presStyleIdx="3" presStyleCnt="5"/>
      <dgm:spPr/>
    </dgm:pt>
    <dgm:pt modelId="{71B40F3A-C7D5-B646-B6DF-D7DF9D59D05E}" type="pres">
      <dgm:prSet presAssocID="{B5E77A2E-4299-43D4-8635-2289CA062F1C}" presName="connectorText" presStyleLbl="sibTrans1D1" presStyleIdx="3" presStyleCnt="5"/>
      <dgm:spPr/>
    </dgm:pt>
    <dgm:pt modelId="{31FD1228-FF52-CE40-BF84-ED3BF6367C96}" type="pres">
      <dgm:prSet presAssocID="{CE473558-2F27-4166-B028-155EC4388675}" presName="node" presStyleLbl="node1" presStyleIdx="4" presStyleCnt="6">
        <dgm:presLayoutVars>
          <dgm:bulletEnabled val="1"/>
        </dgm:presLayoutVars>
      </dgm:prSet>
      <dgm:spPr/>
    </dgm:pt>
    <dgm:pt modelId="{AB539B53-17D0-384B-B0D1-9F2287803A5A}" type="pres">
      <dgm:prSet presAssocID="{04DBDB77-67B7-46F6-BD6A-8C0C946D91A1}" presName="sibTrans" presStyleLbl="sibTrans1D1" presStyleIdx="4" presStyleCnt="5"/>
      <dgm:spPr/>
    </dgm:pt>
    <dgm:pt modelId="{9757972D-031F-6446-BCD3-D38CDE0A57CA}" type="pres">
      <dgm:prSet presAssocID="{04DBDB77-67B7-46F6-BD6A-8C0C946D91A1}" presName="connectorText" presStyleLbl="sibTrans1D1" presStyleIdx="4" presStyleCnt="5"/>
      <dgm:spPr/>
    </dgm:pt>
    <dgm:pt modelId="{90A24415-04EF-404D-8FF7-F8262423A867}" type="pres">
      <dgm:prSet presAssocID="{08DB9464-4B66-4C99-AAF4-588EEE454469}" presName="node" presStyleLbl="node1" presStyleIdx="5" presStyleCnt="6">
        <dgm:presLayoutVars>
          <dgm:bulletEnabled val="1"/>
        </dgm:presLayoutVars>
      </dgm:prSet>
      <dgm:spPr/>
    </dgm:pt>
  </dgm:ptLst>
  <dgm:cxnLst>
    <dgm:cxn modelId="{AD5D5F04-CD89-4943-9956-3032FBD99457}" type="presOf" srcId="{D5B8D142-7E47-4133-9294-DD6AD8F4E9E7}" destId="{6A396032-B79A-CE4D-A8D5-C9584F9DC4D2}" srcOrd="0" destOrd="0" presId="urn:microsoft.com/office/officeart/2016/7/layout/RepeatingBendingProcessNew"/>
    <dgm:cxn modelId="{A821AA17-58AF-F447-B36B-90F0535E091D}" type="presOf" srcId="{78D371D3-86DB-467B-B04C-EAF152ED22BE}" destId="{4BA8E1ED-25DE-554F-96CB-22CCA58577B2}" srcOrd="0" destOrd="0" presId="urn:microsoft.com/office/officeart/2016/7/layout/RepeatingBendingProcessNew"/>
    <dgm:cxn modelId="{8DED8B24-4217-4140-BA8E-EAC8D173E56D}" srcId="{D5B8D142-7E47-4133-9294-DD6AD8F4E9E7}" destId="{5FF01E6D-037C-4431-A268-1E48569C0961}" srcOrd="0" destOrd="0" parTransId="{364921B5-2A73-4F4D-B156-D394913BD0C9}" sibTransId="{25C58E9E-0E8C-4EAA-A2EA-FD5F06A18E80}"/>
    <dgm:cxn modelId="{0B322C25-CBA8-BD42-B0E9-F488453D2343}" type="presOf" srcId="{25C58E9E-0E8C-4EAA-A2EA-FD5F06A18E80}" destId="{5986D475-8F88-5042-96B9-66BBED804227}" srcOrd="1" destOrd="0" presId="urn:microsoft.com/office/officeart/2016/7/layout/RepeatingBendingProcessNew"/>
    <dgm:cxn modelId="{9B8D0828-ED7D-8D4A-AD77-C713FB88A55B}" type="presOf" srcId="{AE34FA72-EB56-4C04-B795-5F7375FFA49D}" destId="{9506AEA8-0A51-6840-913A-40683347BDC6}" srcOrd="0" destOrd="0" presId="urn:microsoft.com/office/officeart/2016/7/layout/RepeatingBendingProcessNew"/>
    <dgm:cxn modelId="{1E7F5828-6805-2D4D-A687-32CAB4AF4287}" type="presOf" srcId="{B5E77A2E-4299-43D4-8635-2289CA062F1C}" destId="{71B40F3A-C7D5-B646-B6DF-D7DF9D59D05E}" srcOrd="1" destOrd="0" presId="urn:microsoft.com/office/officeart/2016/7/layout/RepeatingBendingProcessNew"/>
    <dgm:cxn modelId="{0A59BE31-6062-FF40-9D88-A0068A9AFF95}" type="presOf" srcId="{5FF01E6D-037C-4431-A268-1E48569C0961}" destId="{E2386FA4-28CD-5E42-B5D2-E96B64759F56}" srcOrd="0" destOrd="0" presId="urn:microsoft.com/office/officeart/2016/7/layout/RepeatingBendingProcessNew"/>
    <dgm:cxn modelId="{1BDF3436-B945-5A40-AF3E-F5660BE0D04B}" type="presOf" srcId="{78D371D3-86DB-467B-B04C-EAF152ED22BE}" destId="{29ACFEEA-1085-5543-8F9F-9CE8E758C6FB}" srcOrd="1" destOrd="0" presId="urn:microsoft.com/office/officeart/2016/7/layout/RepeatingBendingProcessNew"/>
    <dgm:cxn modelId="{C14CFE3D-9A72-0F46-A6A4-156B652397F3}" type="presOf" srcId="{3BA1B9DA-D9ED-4920-A1C0-150D01E9A6E8}" destId="{3136D07C-8351-2843-B597-4FA665473350}" srcOrd="0" destOrd="0" presId="urn:microsoft.com/office/officeart/2016/7/layout/RepeatingBendingProcessNew"/>
    <dgm:cxn modelId="{C6E13D4B-55C1-4620-9851-BBED91C3D518}" srcId="{D5B8D142-7E47-4133-9294-DD6AD8F4E9E7}" destId="{08DB9464-4B66-4C99-AAF4-588EEE454469}" srcOrd="5" destOrd="0" parTransId="{456AC6C3-9C1D-4C72-AD64-841749D322B5}" sibTransId="{3DF48BF0-9A69-424B-A99E-3825F87BEAA7}"/>
    <dgm:cxn modelId="{096CA34F-612D-F547-A016-54F9C2C0DD04}" type="presOf" srcId="{B5E77A2E-4299-43D4-8635-2289CA062F1C}" destId="{7ABBBF49-BF1E-744E-A575-6B1740AF4639}" srcOrd="0" destOrd="0" presId="urn:microsoft.com/office/officeart/2016/7/layout/RepeatingBendingProcessNew"/>
    <dgm:cxn modelId="{0A828351-5146-42FD-B800-AD698CE73C50}" srcId="{D5B8D142-7E47-4133-9294-DD6AD8F4E9E7}" destId="{7E516112-0509-4738-A3E9-99313E7767CC}" srcOrd="1" destOrd="0" parTransId="{501F2AD8-61DE-447B-8FA6-8E50D152EF8C}" sibTransId="{78D371D3-86DB-467B-B04C-EAF152ED22BE}"/>
    <dgm:cxn modelId="{B7A84D52-72E0-724F-AF75-E4B3D633BD63}" type="presOf" srcId="{04DBDB77-67B7-46F6-BD6A-8C0C946D91A1}" destId="{AB539B53-17D0-384B-B0D1-9F2287803A5A}" srcOrd="0" destOrd="0" presId="urn:microsoft.com/office/officeart/2016/7/layout/RepeatingBendingProcessNew"/>
    <dgm:cxn modelId="{1A431853-AFF9-C14C-9104-622AE6816E03}" type="presOf" srcId="{9A3B23C0-3801-4730-BA19-DAC49591E438}" destId="{E50CA382-FD91-7142-966E-E1F894FEF66A}" srcOrd="0" destOrd="0" presId="urn:microsoft.com/office/officeart/2016/7/layout/RepeatingBendingProcessNew"/>
    <dgm:cxn modelId="{C853CF60-C92A-1D48-9EBC-D450BFE1BFCD}" type="presOf" srcId="{25C58E9E-0E8C-4EAA-A2EA-FD5F06A18E80}" destId="{82FD4733-1C07-B743-B94A-F697EC4EBF99}" srcOrd="0" destOrd="0" presId="urn:microsoft.com/office/officeart/2016/7/layout/RepeatingBendingProcessNew"/>
    <dgm:cxn modelId="{B7AD406A-76D2-6C41-AEE6-7A7E6301D148}" type="presOf" srcId="{CE473558-2F27-4166-B028-155EC4388675}" destId="{31FD1228-FF52-CE40-BF84-ED3BF6367C96}" srcOrd="0" destOrd="0" presId="urn:microsoft.com/office/officeart/2016/7/layout/RepeatingBendingProcessNew"/>
    <dgm:cxn modelId="{3C7FD880-20EB-1E49-87B6-5BE94694DA9B}" type="presOf" srcId="{08DB9464-4B66-4C99-AAF4-588EEE454469}" destId="{90A24415-04EF-404D-8FF7-F8262423A867}" srcOrd="0" destOrd="0" presId="urn:microsoft.com/office/officeart/2016/7/layout/RepeatingBendingProcessNew"/>
    <dgm:cxn modelId="{B42291C7-43A1-48D6-9635-4449714D6991}" srcId="{D5B8D142-7E47-4133-9294-DD6AD8F4E9E7}" destId="{9A3B23C0-3801-4730-BA19-DAC49591E438}" srcOrd="3" destOrd="0" parTransId="{9A85AFBC-054B-4D1F-8474-493FD87976C7}" sibTransId="{B5E77A2E-4299-43D4-8635-2289CA062F1C}"/>
    <dgm:cxn modelId="{43A16DD1-FC50-D749-A6AC-47955D7BEB63}" type="presOf" srcId="{04DBDB77-67B7-46F6-BD6A-8C0C946D91A1}" destId="{9757972D-031F-6446-BCD3-D38CDE0A57CA}" srcOrd="1" destOrd="0" presId="urn:microsoft.com/office/officeart/2016/7/layout/RepeatingBendingProcessNew"/>
    <dgm:cxn modelId="{6300A8E1-48A8-437C-AF1C-08A764E5E8D2}" srcId="{D5B8D142-7E47-4133-9294-DD6AD8F4E9E7}" destId="{3BA1B9DA-D9ED-4920-A1C0-150D01E9A6E8}" srcOrd="2" destOrd="0" parTransId="{B1C791EC-FC3B-47FE-8E72-7CD8C576832E}" sibTransId="{AE34FA72-EB56-4C04-B795-5F7375FFA49D}"/>
    <dgm:cxn modelId="{6CED0DE8-10CD-0347-8116-B2A13E4A28D5}" type="presOf" srcId="{AE34FA72-EB56-4C04-B795-5F7375FFA49D}" destId="{37D385AB-C9C1-674D-9ABD-6EFEE40D1085}" srcOrd="1" destOrd="0" presId="urn:microsoft.com/office/officeart/2016/7/layout/RepeatingBendingProcessNew"/>
    <dgm:cxn modelId="{5B2314EB-EAB8-47B7-9610-13411D9877FB}" srcId="{D5B8D142-7E47-4133-9294-DD6AD8F4E9E7}" destId="{CE473558-2F27-4166-B028-155EC4388675}" srcOrd="4" destOrd="0" parTransId="{FCE540F4-1554-4483-A2DF-4DCB51660AED}" sibTransId="{04DBDB77-67B7-46F6-BD6A-8C0C946D91A1}"/>
    <dgm:cxn modelId="{03EE5EEF-E780-FF4E-B86B-B6FBC93D211A}" type="presOf" srcId="{7E516112-0509-4738-A3E9-99313E7767CC}" destId="{8467BB24-7A09-7C40-B018-65FCEE0E457B}" srcOrd="0" destOrd="0" presId="urn:microsoft.com/office/officeart/2016/7/layout/RepeatingBendingProcessNew"/>
    <dgm:cxn modelId="{D0CADD49-6A17-2C44-8184-EF8B201A2FE2}" type="presParOf" srcId="{6A396032-B79A-CE4D-A8D5-C9584F9DC4D2}" destId="{E2386FA4-28CD-5E42-B5D2-E96B64759F56}" srcOrd="0" destOrd="0" presId="urn:microsoft.com/office/officeart/2016/7/layout/RepeatingBendingProcessNew"/>
    <dgm:cxn modelId="{7CE8E09E-F84F-3749-96FF-EECC090B51E8}" type="presParOf" srcId="{6A396032-B79A-CE4D-A8D5-C9584F9DC4D2}" destId="{82FD4733-1C07-B743-B94A-F697EC4EBF99}" srcOrd="1" destOrd="0" presId="urn:microsoft.com/office/officeart/2016/7/layout/RepeatingBendingProcessNew"/>
    <dgm:cxn modelId="{86F081F9-AF03-CD4E-AF0D-CEC7368E2D11}" type="presParOf" srcId="{82FD4733-1C07-B743-B94A-F697EC4EBF99}" destId="{5986D475-8F88-5042-96B9-66BBED804227}" srcOrd="0" destOrd="0" presId="urn:microsoft.com/office/officeart/2016/7/layout/RepeatingBendingProcessNew"/>
    <dgm:cxn modelId="{CF09E1E8-DF71-7442-AFAD-205B4B044B2C}" type="presParOf" srcId="{6A396032-B79A-CE4D-A8D5-C9584F9DC4D2}" destId="{8467BB24-7A09-7C40-B018-65FCEE0E457B}" srcOrd="2" destOrd="0" presId="urn:microsoft.com/office/officeart/2016/7/layout/RepeatingBendingProcessNew"/>
    <dgm:cxn modelId="{785C90EC-9400-6346-9F99-088A3141CCFB}" type="presParOf" srcId="{6A396032-B79A-CE4D-A8D5-C9584F9DC4D2}" destId="{4BA8E1ED-25DE-554F-96CB-22CCA58577B2}" srcOrd="3" destOrd="0" presId="urn:microsoft.com/office/officeart/2016/7/layout/RepeatingBendingProcessNew"/>
    <dgm:cxn modelId="{F3FB5DD6-0D29-9340-A060-C3A39C63B9F8}" type="presParOf" srcId="{4BA8E1ED-25DE-554F-96CB-22CCA58577B2}" destId="{29ACFEEA-1085-5543-8F9F-9CE8E758C6FB}" srcOrd="0" destOrd="0" presId="urn:microsoft.com/office/officeart/2016/7/layout/RepeatingBendingProcessNew"/>
    <dgm:cxn modelId="{559CF144-9984-6447-8E77-01A76EDCE0FD}" type="presParOf" srcId="{6A396032-B79A-CE4D-A8D5-C9584F9DC4D2}" destId="{3136D07C-8351-2843-B597-4FA665473350}" srcOrd="4" destOrd="0" presId="urn:microsoft.com/office/officeart/2016/7/layout/RepeatingBendingProcessNew"/>
    <dgm:cxn modelId="{CF0CC046-518B-DC4C-939C-97D3ABBABD41}" type="presParOf" srcId="{6A396032-B79A-CE4D-A8D5-C9584F9DC4D2}" destId="{9506AEA8-0A51-6840-913A-40683347BDC6}" srcOrd="5" destOrd="0" presId="urn:microsoft.com/office/officeart/2016/7/layout/RepeatingBendingProcessNew"/>
    <dgm:cxn modelId="{D2A23EE1-2F8F-954F-A5A6-870DFA12441A}" type="presParOf" srcId="{9506AEA8-0A51-6840-913A-40683347BDC6}" destId="{37D385AB-C9C1-674D-9ABD-6EFEE40D1085}" srcOrd="0" destOrd="0" presId="urn:microsoft.com/office/officeart/2016/7/layout/RepeatingBendingProcessNew"/>
    <dgm:cxn modelId="{BEF3BBCB-6EC7-A140-8DBC-C058FB4382DF}" type="presParOf" srcId="{6A396032-B79A-CE4D-A8D5-C9584F9DC4D2}" destId="{E50CA382-FD91-7142-966E-E1F894FEF66A}" srcOrd="6" destOrd="0" presId="urn:microsoft.com/office/officeart/2016/7/layout/RepeatingBendingProcessNew"/>
    <dgm:cxn modelId="{BCC67F6F-5C71-4B4A-B119-50AD0F82E3BA}" type="presParOf" srcId="{6A396032-B79A-CE4D-A8D5-C9584F9DC4D2}" destId="{7ABBBF49-BF1E-744E-A575-6B1740AF4639}" srcOrd="7" destOrd="0" presId="urn:microsoft.com/office/officeart/2016/7/layout/RepeatingBendingProcessNew"/>
    <dgm:cxn modelId="{79C7E9A8-B3BC-3044-B8D9-5324D487B8B8}" type="presParOf" srcId="{7ABBBF49-BF1E-744E-A575-6B1740AF4639}" destId="{71B40F3A-C7D5-B646-B6DF-D7DF9D59D05E}" srcOrd="0" destOrd="0" presId="urn:microsoft.com/office/officeart/2016/7/layout/RepeatingBendingProcessNew"/>
    <dgm:cxn modelId="{C454B3D8-0561-D744-ABEF-DFA196549E6D}" type="presParOf" srcId="{6A396032-B79A-CE4D-A8D5-C9584F9DC4D2}" destId="{31FD1228-FF52-CE40-BF84-ED3BF6367C96}" srcOrd="8" destOrd="0" presId="urn:microsoft.com/office/officeart/2016/7/layout/RepeatingBendingProcessNew"/>
    <dgm:cxn modelId="{710E9F75-9236-D742-B17E-B2754A7AB9BF}" type="presParOf" srcId="{6A396032-B79A-CE4D-A8D5-C9584F9DC4D2}" destId="{AB539B53-17D0-384B-B0D1-9F2287803A5A}" srcOrd="9" destOrd="0" presId="urn:microsoft.com/office/officeart/2016/7/layout/RepeatingBendingProcessNew"/>
    <dgm:cxn modelId="{E8B8A86B-145C-DA41-9BF2-AC8D0F5784DB}" type="presParOf" srcId="{AB539B53-17D0-384B-B0D1-9F2287803A5A}" destId="{9757972D-031F-6446-BCD3-D38CDE0A57CA}" srcOrd="0" destOrd="0" presId="urn:microsoft.com/office/officeart/2016/7/layout/RepeatingBendingProcessNew"/>
    <dgm:cxn modelId="{0FA9949C-81B3-2A48-8761-881EED1D715D}" type="presParOf" srcId="{6A396032-B79A-CE4D-A8D5-C9584F9DC4D2}" destId="{90A24415-04EF-404D-8FF7-F8262423A867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70F53D7-328E-482D-9DA8-7FF537F5405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A8C3701-84E9-4C50-A2E7-31F360D3E6BD}">
      <dgm:prSet/>
      <dgm:spPr/>
      <dgm:t>
        <a:bodyPr/>
        <a:lstStyle/>
        <a:p>
          <a:r>
            <a:rPr lang="en-GB"/>
            <a:t>Assumes unlimited opportunities and resources to be successful</a:t>
          </a:r>
          <a:endParaRPr lang="en-US"/>
        </a:p>
      </dgm:t>
    </dgm:pt>
    <dgm:pt modelId="{F963194E-E428-453A-B8BA-49B9E4006895}" type="parTrans" cxnId="{ABD45217-B5D7-4C32-9EA6-F39A8230FD64}">
      <dgm:prSet/>
      <dgm:spPr/>
      <dgm:t>
        <a:bodyPr/>
        <a:lstStyle/>
        <a:p>
          <a:endParaRPr lang="en-US"/>
        </a:p>
      </dgm:t>
    </dgm:pt>
    <dgm:pt modelId="{7DF83640-28AC-41ED-BE11-E2932D8C3F0C}" type="sibTrans" cxnId="{ABD45217-B5D7-4C32-9EA6-F39A8230FD64}">
      <dgm:prSet/>
      <dgm:spPr/>
      <dgm:t>
        <a:bodyPr/>
        <a:lstStyle/>
        <a:p>
          <a:endParaRPr lang="en-US"/>
        </a:p>
      </dgm:t>
    </dgm:pt>
    <dgm:pt modelId="{1E61202D-9BAC-4C9D-B9A7-913FED496E7B}">
      <dgm:prSet/>
      <dgm:spPr/>
      <dgm:t>
        <a:bodyPr/>
        <a:lstStyle/>
        <a:p>
          <a:r>
            <a:rPr lang="en-GB"/>
            <a:t>Does not account for other variables such as fear, threat, mood, or past experience</a:t>
          </a:r>
          <a:endParaRPr lang="en-US"/>
        </a:p>
      </dgm:t>
    </dgm:pt>
    <dgm:pt modelId="{3C60B0EE-64F3-4E3F-8C92-D3FF925DD38D}" type="parTrans" cxnId="{10CCC69A-82F9-4877-A6A5-8F3C5CE3A16A}">
      <dgm:prSet/>
      <dgm:spPr/>
      <dgm:t>
        <a:bodyPr/>
        <a:lstStyle/>
        <a:p>
          <a:endParaRPr lang="en-US"/>
        </a:p>
      </dgm:t>
    </dgm:pt>
    <dgm:pt modelId="{2A2E5286-52F2-4FB0-B110-4ABA190A0188}" type="sibTrans" cxnId="{10CCC69A-82F9-4877-A6A5-8F3C5CE3A16A}">
      <dgm:prSet/>
      <dgm:spPr/>
      <dgm:t>
        <a:bodyPr/>
        <a:lstStyle/>
        <a:p>
          <a:endParaRPr lang="en-US"/>
        </a:p>
      </dgm:t>
    </dgm:pt>
    <dgm:pt modelId="{C18D1BC7-A4FC-4FE4-99D2-3D092CABEAE6}">
      <dgm:prSet/>
      <dgm:spPr/>
      <dgm:t>
        <a:bodyPr/>
        <a:lstStyle/>
        <a:p>
          <a:r>
            <a:rPr lang="en-GB"/>
            <a:t>Assumes that behaviour is the result of a linear decision-making process that remains fixed</a:t>
          </a:r>
          <a:endParaRPr lang="en-US"/>
        </a:p>
      </dgm:t>
    </dgm:pt>
    <dgm:pt modelId="{9A9C0AD2-D5A0-442D-A6AF-B87E306E679E}" type="parTrans" cxnId="{63DF14BD-CA35-4DE1-B30D-5598A79920EC}">
      <dgm:prSet/>
      <dgm:spPr/>
      <dgm:t>
        <a:bodyPr/>
        <a:lstStyle/>
        <a:p>
          <a:endParaRPr lang="en-US"/>
        </a:p>
      </dgm:t>
    </dgm:pt>
    <dgm:pt modelId="{DE16F46E-A45F-4A6B-9427-AA8C7BBFB92A}" type="sibTrans" cxnId="{63DF14BD-CA35-4DE1-B30D-5598A79920EC}">
      <dgm:prSet/>
      <dgm:spPr/>
      <dgm:t>
        <a:bodyPr/>
        <a:lstStyle/>
        <a:p>
          <a:endParaRPr lang="en-US"/>
        </a:p>
      </dgm:t>
    </dgm:pt>
    <dgm:pt modelId="{D1236E4B-BE9F-4652-8F3C-9AABE2C4344B}" type="pres">
      <dgm:prSet presAssocID="{270F53D7-328E-482D-9DA8-7FF537F54050}" presName="root" presStyleCnt="0">
        <dgm:presLayoutVars>
          <dgm:dir/>
          <dgm:resizeHandles val="exact"/>
        </dgm:presLayoutVars>
      </dgm:prSet>
      <dgm:spPr/>
    </dgm:pt>
    <dgm:pt modelId="{BA6D259A-9528-4924-84CD-E66D4BF9E345}" type="pres">
      <dgm:prSet presAssocID="{3A8C3701-84E9-4C50-A2E7-31F360D3E6BD}" presName="compNode" presStyleCnt="0"/>
      <dgm:spPr/>
    </dgm:pt>
    <dgm:pt modelId="{F6D8AE82-FE6A-4BE5-B3AA-B04B0CA8755F}" type="pres">
      <dgm:prSet presAssocID="{3A8C3701-84E9-4C50-A2E7-31F360D3E6BD}" presName="bgRect" presStyleLbl="bgShp" presStyleIdx="0" presStyleCnt="3"/>
      <dgm:spPr/>
    </dgm:pt>
    <dgm:pt modelId="{D87DCECF-4AB0-4248-8CE7-CDC0B21C0096}" type="pres">
      <dgm:prSet presAssocID="{3A8C3701-84E9-4C50-A2E7-31F360D3E6B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CDA0851-43BC-47D7-B5E8-FCCB140ED22B}" type="pres">
      <dgm:prSet presAssocID="{3A8C3701-84E9-4C50-A2E7-31F360D3E6BD}" presName="spaceRect" presStyleCnt="0"/>
      <dgm:spPr/>
    </dgm:pt>
    <dgm:pt modelId="{8FF29142-55DA-423E-9511-0F4F4F00A391}" type="pres">
      <dgm:prSet presAssocID="{3A8C3701-84E9-4C50-A2E7-31F360D3E6BD}" presName="parTx" presStyleLbl="revTx" presStyleIdx="0" presStyleCnt="3">
        <dgm:presLayoutVars>
          <dgm:chMax val="0"/>
          <dgm:chPref val="0"/>
        </dgm:presLayoutVars>
      </dgm:prSet>
      <dgm:spPr/>
    </dgm:pt>
    <dgm:pt modelId="{B99D3CDD-55AB-4C13-AC66-5F1E7FF181B5}" type="pres">
      <dgm:prSet presAssocID="{7DF83640-28AC-41ED-BE11-E2932D8C3F0C}" presName="sibTrans" presStyleCnt="0"/>
      <dgm:spPr/>
    </dgm:pt>
    <dgm:pt modelId="{6D32CF57-20E7-4871-AA5F-5A610BF3D6D3}" type="pres">
      <dgm:prSet presAssocID="{1E61202D-9BAC-4C9D-B9A7-913FED496E7B}" presName="compNode" presStyleCnt="0"/>
      <dgm:spPr/>
    </dgm:pt>
    <dgm:pt modelId="{EC554A5F-3406-4B42-85D6-C8035FF98EBD}" type="pres">
      <dgm:prSet presAssocID="{1E61202D-9BAC-4C9D-B9A7-913FED496E7B}" presName="bgRect" presStyleLbl="bgShp" presStyleIdx="1" presStyleCnt="3"/>
      <dgm:spPr/>
    </dgm:pt>
    <dgm:pt modelId="{C8195DEE-DE67-4D3F-98FD-D625BFEBF98A}" type="pres">
      <dgm:prSet presAssocID="{1E61202D-9BAC-4C9D-B9A7-913FED496E7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A80533D1-5023-40F3-BEC9-0EFF1305D5DD}" type="pres">
      <dgm:prSet presAssocID="{1E61202D-9BAC-4C9D-B9A7-913FED496E7B}" presName="spaceRect" presStyleCnt="0"/>
      <dgm:spPr/>
    </dgm:pt>
    <dgm:pt modelId="{83825107-7EBB-419F-B9E8-C5AC85FB5DA8}" type="pres">
      <dgm:prSet presAssocID="{1E61202D-9BAC-4C9D-B9A7-913FED496E7B}" presName="parTx" presStyleLbl="revTx" presStyleIdx="1" presStyleCnt="3">
        <dgm:presLayoutVars>
          <dgm:chMax val="0"/>
          <dgm:chPref val="0"/>
        </dgm:presLayoutVars>
      </dgm:prSet>
      <dgm:spPr/>
    </dgm:pt>
    <dgm:pt modelId="{45D785C5-DBA9-4863-8F25-6CA4F883E9DE}" type="pres">
      <dgm:prSet presAssocID="{2A2E5286-52F2-4FB0-B110-4ABA190A0188}" presName="sibTrans" presStyleCnt="0"/>
      <dgm:spPr/>
    </dgm:pt>
    <dgm:pt modelId="{E33AF508-B874-4AD6-90FF-8982FFF32D06}" type="pres">
      <dgm:prSet presAssocID="{C18D1BC7-A4FC-4FE4-99D2-3D092CABEAE6}" presName="compNode" presStyleCnt="0"/>
      <dgm:spPr/>
    </dgm:pt>
    <dgm:pt modelId="{A615859A-E9B4-4BEB-B160-3E9E43D1984D}" type="pres">
      <dgm:prSet presAssocID="{C18D1BC7-A4FC-4FE4-99D2-3D092CABEAE6}" presName="bgRect" presStyleLbl="bgShp" presStyleIdx="2" presStyleCnt="3"/>
      <dgm:spPr/>
    </dgm:pt>
    <dgm:pt modelId="{D6CB53A4-88D7-4C6C-811B-BA25984972CE}" type="pres">
      <dgm:prSet presAssocID="{C18D1BC7-A4FC-4FE4-99D2-3D092CABEAE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56747123-2C0B-4BB2-9052-EF60904458A6}" type="pres">
      <dgm:prSet presAssocID="{C18D1BC7-A4FC-4FE4-99D2-3D092CABEAE6}" presName="spaceRect" presStyleCnt="0"/>
      <dgm:spPr/>
    </dgm:pt>
    <dgm:pt modelId="{0E23DBE3-4879-41BD-914D-96A357303CFB}" type="pres">
      <dgm:prSet presAssocID="{C18D1BC7-A4FC-4FE4-99D2-3D092CABEAE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BD45217-B5D7-4C32-9EA6-F39A8230FD64}" srcId="{270F53D7-328E-482D-9DA8-7FF537F54050}" destId="{3A8C3701-84E9-4C50-A2E7-31F360D3E6BD}" srcOrd="0" destOrd="0" parTransId="{F963194E-E428-453A-B8BA-49B9E4006895}" sibTransId="{7DF83640-28AC-41ED-BE11-E2932D8C3F0C}"/>
    <dgm:cxn modelId="{13898C71-DCF5-406C-9A2F-583EA343B984}" type="presOf" srcId="{1E61202D-9BAC-4C9D-B9A7-913FED496E7B}" destId="{83825107-7EBB-419F-B9E8-C5AC85FB5DA8}" srcOrd="0" destOrd="0" presId="urn:microsoft.com/office/officeart/2018/2/layout/IconVerticalSolidList"/>
    <dgm:cxn modelId="{10CCC69A-82F9-4877-A6A5-8F3C5CE3A16A}" srcId="{270F53D7-328E-482D-9DA8-7FF537F54050}" destId="{1E61202D-9BAC-4C9D-B9A7-913FED496E7B}" srcOrd="1" destOrd="0" parTransId="{3C60B0EE-64F3-4E3F-8C92-D3FF925DD38D}" sibTransId="{2A2E5286-52F2-4FB0-B110-4ABA190A0188}"/>
    <dgm:cxn modelId="{63DF14BD-CA35-4DE1-B30D-5598A79920EC}" srcId="{270F53D7-328E-482D-9DA8-7FF537F54050}" destId="{C18D1BC7-A4FC-4FE4-99D2-3D092CABEAE6}" srcOrd="2" destOrd="0" parTransId="{9A9C0AD2-D5A0-442D-A6AF-B87E306E679E}" sibTransId="{DE16F46E-A45F-4A6B-9427-AA8C7BBFB92A}"/>
    <dgm:cxn modelId="{3D5BDDC8-8B2C-4504-A0DC-C7760DA8C247}" type="presOf" srcId="{270F53D7-328E-482D-9DA8-7FF537F54050}" destId="{D1236E4B-BE9F-4652-8F3C-9AABE2C4344B}" srcOrd="0" destOrd="0" presId="urn:microsoft.com/office/officeart/2018/2/layout/IconVerticalSolidList"/>
    <dgm:cxn modelId="{173751DD-150E-496C-9310-D9EC3293F9B6}" type="presOf" srcId="{3A8C3701-84E9-4C50-A2E7-31F360D3E6BD}" destId="{8FF29142-55DA-423E-9511-0F4F4F00A391}" srcOrd="0" destOrd="0" presId="urn:microsoft.com/office/officeart/2018/2/layout/IconVerticalSolidList"/>
    <dgm:cxn modelId="{E46330FD-999F-47CC-BFEE-4D6505A1CA87}" type="presOf" srcId="{C18D1BC7-A4FC-4FE4-99D2-3D092CABEAE6}" destId="{0E23DBE3-4879-41BD-914D-96A357303CFB}" srcOrd="0" destOrd="0" presId="urn:microsoft.com/office/officeart/2018/2/layout/IconVerticalSolidList"/>
    <dgm:cxn modelId="{76994E0C-3A8C-427A-B696-DF3C34406FB7}" type="presParOf" srcId="{D1236E4B-BE9F-4652-8F3C-9AABE2C4344B}" destId="{BA6D259A-9528-4924-84CD-E66D4BF9E345}" srcOrd="0" destOrd="0" presId="urn:microsoft.com/office/officeart/2018/2/layout/IconVerticalSolidList"/>
    <dgm:cxn modelId="{4DD9494B-6062-4C83-BE3E-C999ECFCBEA1}" type="presParOf" srcId="{BA6D259A-9528-4924-84CD-E66D4BF9E345}" destId="{F6D8AE82-FE6A-4BE5-B3AA-B04B0CA8755F}" srcOrd="0" destOrd="0" presId="urn:microsoft.com/office/officeart/2018/2/layout/IconVerticalSolidList"/>
    <dgm:cxn modelId="{517F68EA-8407-4F58-A0E2-9471688FF942}" type="presParOf" srcId="{BA6D259A-9528-4924-84CD-E66D4BF9E345}" destId="{D87DCECF-4AB0-4248-8CE7-CDC0B21C0096}" srcOrd="1" destOrd="0" presId="urn:microsoft.com/office/officeart/2018/2/layout/IconVerticalSolidList"/>
    <dgm:cxn modelId="{DA407C14-967B-4C8B-8D19-687C5E78FF9D}" type="presParOf" srcId="{BA6D259A-9528-4924-84CD-E66D4BF9E345}" destId="{DCDA0851-43BC-47D7-B5E8-FCCB140ED22B}" srcOrd="2" destOrd="0" presId="urn:microsoft.com/office/officeart/2018/2/layout/IconVerticalSolidList"/>
    <dgm:cxn modelId="{B0C37CB2-6FCD-468D-8F2E-7820A1524256}" type="presParOf" srcId="{BA6D259A-9528-4924-84CD-E66D4BF9E345}" destId="{8FF29142-55DA-423E-9511-0F4F4F00A391}" srcOrd="3" destOrd="0" presId="urn:microsoft.com/office/officeart/2018/2/layout/IconVerticalSolidList"/>
    <dgm:cxn modelId="{C63FC477-6CEE-47B9-BC11-70C21F253159}" type="presParOf" srcId="{D1236E4B-BE9F-4652-8F3C-9AABE2C4344B}" destId="{B99D3CDD-55AB-4C13-AC66-5F1E7FF181B5}" srcOrd="1" destOrd="0" presId="urn:microsoft.com/office/officeart/2018/2/layout/IconVerticalSolidList"/>
    <dgm:cxn modelId="{FDD20E70-14EF-488A-B0B7-A93C95FDBC88}" type="presParOf" srcId="{D1236E4B-BE9F-4652-8F3C-9AABE2C4344B}" destId="{6D32CF57-20E7-4871-AA5F-5A610BF3D6D3}" srcOrd="2" destOrd="0" presId="urn:microsoft.com/office/officeart/2018/2/layout/IconVerticalSolidList"/>
    <dgm:cxn modelId="{840F2B5E-5938-4619-B755-D6C1E3F6D915}" type="presParOf" srcId="{6D32CF57-20E7-4871-AA5F-5A610BF3D6D3}" destId="{EC554A5F-3406-4B42-85D6-C8035FF98EBD}" srcOrd="0" destOrd="0" presId="urn:microsoft.com/office/officeart/2018/2/layout/IconVerticalSolidList"/>
    <dgm:cxn modelId="{69FBD15B-34AA-40A9-9E3C-E65A79D97812}" type="presParOf" srcId="{6D32CF57-20E7-4871-AA5F-5A610BF3D6D3}" destId="{C8195DEE-DE67-4D3F-98FD-D625BFEBF98A}" srcOrd="1" destOrd="0" presId="urn:microsoft.com/office/officeart/2018/2/layout/IconVerticalSolidList"/>
    <dgm:cxn modelId="{5CFDA67E-13B0-4F3C-BA4D-0972272F598E}" type="presParOf" srcId="{6D32CF57-20E7-4871-AA5F-5A610BF3D6D3}" destId="{A80533D1-5023-40F3-BEC9-0EFF1305D5DD}" srcOrd="2" destOrd="0" presId="urn:microsoft.com/office/officeart/2018/2/layout/IconVerticalSolidList"/>
    <dgm:cxn modelId="{1ACE672C-F3C7-4D73-9163-33BB4AF2BD61}" type="presParOf" srcId="{6D32CF57-20E7-4871-AA5F-5A610BF3D6D3}" destId="{83825107-7EBB-419F-B9E8-C5AC85FB5DA8}" srcOrd="3" destOrd="0" presId="urn:microsoft.com/office/officeart/2018/2/layout/IconVerticalSolidList"/>
    <dgm:cxn modelId="{40A575AB-D1EB-46D3-9EC8-1460E8A1D990}" type="presParOf" srcId="{D1236E4B-BE9F-4652-8F3C-9AABE2C4344B}" destId="{45D785C5-DBA9-4863-8F25-6CA4F883E9DE}" srcOrd="3" destOrd="0" presId="urn:microsoft.com/office/officeart/2018/2/layout/IconVerticalSolidList"/>
    <dgm:cxn modelId="{F28B604D-30D9-4608-AA1A-CE65341A4848}" type="presParOf" srcId="{D1236E4B-BE9F-4652-8F3C-9AABE2C4344B}" destId="{E33AF508-B874-4AD6-90FF-8982FFF32D06}" srcOrd="4" destOrd="0" presId="urn:microsoft.com/office/officeart/2018/2/layout/IconVerticalSolidList"/>
    <dgm:cxn modelId="{609901A5-5ACB-4CD4-B46D-858A2947EEBE}" type="presParOf" srcId="{E33AF508-B874-4AD6-90FF-8982FFF32D06}" destId="{A615859A-E9B4-4BEB-B160-3E9E43D1984D}" srcOrd="0" destOrd="0" presId="urn:microsoft.com/office/officeart/2018/2/layout/IconVerticalSolidList"/>
    <dgm:cxn modelId="{4CF80DC0-A4B6-43F8-9FB3-B570A3E5C75F}" type="presParOf" srcId="{E33AF508-B874-4AD6-90FF-8982FFF32D06}" destId="{D6CB53A4-88D7-4C6C-811B-BA25984972CE}" srcOrd="1" destOrd="0" presId="urn:microsoft.com/office/officeart/2018/2/layout/IconVerticalSolidList"/>
    <dgm:cxn modelId="{7AB9996E-7EF6-437F-A264-817C2C0292D0}" type="presParOf" srcId="{E33AF508-B874-4AD6-90FF-8982FFF32D06}" destId="{56747123-2C0B-4BB2-9052-EF60904458A6}" srcOrd="2" destOrd="0" presId="urn:microsoft.com/office/officeart/2018/2/layout/IconVerticalSolidList"/>
    <dgm:cxn modelId="{5A9EF4EB-D771-4036-9D82-2BF00C1D8489}" type="presParOf" srcId="{E33AF508-B874-4AD6-90FF-8982FFF32D06}" destId="{0E23DBE3-4879-41BD-914D-96A357303CF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EEC4A71-435D-4232-8C72-D7E8D9CA953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A12FC4B-70E1-485A-A5D7-ED60B698969C}">
      <dgm:prSet/>
      <dgm:spPr/>
      <dgm:t>
        <a:bodyPr/>
        <a:lstStyle/>
        <a:p>
          <a:r>
            <a:rPr lang="en-GB"/>
            <a:t>An individual’s perceived susceptibility or vulnerability to a particular threat</a:t>
          </a:r>
          <a:endParaRPr lang="en-US"/>
        </a:p>
      </dgm:t>
    </dgm:pt>
    <dgm:pt modelId="{D5955650-4D02-400C-A031-64D877672B6D}" type="parTrans" cxnId="{2C063540-4DC5-4ED8-B190-E920C2CEC964}">
      <dgm:prSet/>
      <dgm:spPr/>
      <dgm:t>
        <a:bodyPr/>
        <a:lstStyle/>
        <a:p>
          <a:endParaRPr lang="en-US"/>
        </a:p>
      </dgm:t>
    </dgm:pt>
    <dgm:pt modelId="{4D56A6E0-D5A5-4F9A-8078-C92DD5E3DE6B}" type="sibTrans" cxnId="{2C063540-4DC5-4ED8-B190-E920C2CEC964}">
      <dgm:prSet/>
      <dgm:spPr/>
      <dgm:t>
        <a:bodyPr/>
        <a:lstStyle/>
        <a:p>
          <a:endParaRPr lang="en-US"/>
        </a:p>
      </dgm:t>
    </dgm:pt>
    <dgm:pt modelId="{2ECBA4CD-4FFD-4434-81FD-9B5C8460FDA5}">
      <dgm:prSet/>
      <dgm:spPr/>
      <dgm:t>
        <a:bodyPr/>
        <a:lstStyle/>
        <a:p>
          <a:r>
            <a:rPr lang="en-GB"/>
            <a:t>The seriousness of the expected consequences </a:t>
          </a:r>
          <a:endParaRPr lang="en-US"/>
        </a:p>
      </dgm:t>
    </dgm:pt>
    <dgm:pt modelId="{833F34F1-D3D5-4D96-9381-B0EFB7653DFB}" type="parTrans" cxnId="{0F7AC105-B3C8-4B80-A41E-44FC1D584D18}">
      <dgm:prSet/>
      <dgm:spPr/>
      <dgm:t>
        <a:bodyPr/>
        <a:lstStyle/>
        <a:p>
          <a:endParaRPr lang="en-US"/>
        </a:p>
      </dgm:t>
    </dgm:pt>
    <dgm:pt modelId="{0CD3776E-AE11-4AA2-8DE8-45DFB690C11F}" type="sibTrans" cxnId="{0F7AC105-B3C8-4B80-A41E-44FC1D584D18}">
      <dgm:prSet/>
      <dgm:spPr/>
      <dgm:t>
        <a:bodyPr/>
        <a:lstStyle/>
        <a:p>
          <a:endParaRPr lang="en-US"/>
        </a:p>
      </dgm:t>
    </dgm:pt>
    <dgm:pt modelId="{28BD5B43-76E1-F84D-BB08-BBBC0EFA0627}" type="pres">
      <dgm:prSet presAssocID="{2EEC4A71-435D-4232-8C72-D7E8D9CA9530}" presName="linear" presStyleCnt="0">
        <dgm:presLayoutVars>
          <dgm:animLvl val="lvl"/>
          <dgm:resizeHandles val="exact"/>
        </dgm:presLayoutVars>
      </dgm:prSet>
      <dgm:spPr/>
    </dgm:pt>
    <dgm:pt modelId="{869A267E-6CFC-3440-B923-CA4E45D5C7E9}" type="pres">
      <dgm:prSet presAssocID="{5A12FC4B-70E1-485A-A5D7-ED60B698969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E1ECBF6-2C9A-DF47-AE4A-83322F91AD9C}" type="pres">
      <dgm:prSet presAssocID="{4D56A6E0-D5A5-4F9A-8078-C92DD5E3DE6B}" presName="spacer" presStyleCnt="0"/>
      <dgm:spPr/>
    </dgm:pt>
    <dgm:pt modelId="{8F218B84-5BC9-0747-AF91-A3E9B5E2EEC9}" type="pres">
      <dgm:prSet presAssocID="{2ECBA4CD-4FFD-4434-81FD-9B5C8460FDA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F7AC105-B3C8-4B80-A41E-44FC1D584D18}" srcId="{2EEC4A71-435D-4232-8C72-D7E8D9CA9530}" destId="{2ECBA4CD-4FFD-4434-81FD-9B5C8460FDA5}" srcOrd="1" destOrd="0" parTransId="{833F34F1-D3D5-4D96-9381-B0EFB7653DFB}" sibTransId="{0CD3776E-AE11-4AA2-8DE8-45DFB690C11F}"/>
    <dgm:cxn modelId="{2C063540-4DC5-4ED8-B190-E920C2CEC964}" srcId="{2EEC4A71-435D-4232-8C72-D7E8D9CA9530}" destId="{5A12FC4B-70E1-485A-A5D7-ED60B698969C}" srcOrd="0" destOrd="0" parTransId="{D5955650-4D02-400C-A031-64D877672B6D}" sibTransId="{4D56A6E0-D5A5-4F9A-8078-C92DD5E3DE6B}"/>
    <dgm:cxn modelId="{1316CA48-27D6-2F49-8330-E268B41AE6E2}" type="presOf" srcId="{2EEC4A71-435D-4232-8C72-D7E8D9CA9530}" destId="{28BD5B43-76E1-F84D-BB08-BBBC0EFA0627}" srcOrd="0" destOrd="0" presId="urn:microsoft.com/office/officeart/2005/8/layout/vList2"/>
    <dgm:cxn modelId="{E00AB876-B7FA-4D45-920B-10ADFB2BB2EE}" type="presOf" srcId="{2ECBA4CD-4FFD-4434-81FD-9B5C8460FDA5}" destId="{8F218B84-5BC9-0747-AF91-A3E9B5E2EEC9}" srcOrd="0" destOrd="0" presId="urn:microsoft.com/office/officeart/2005/8/layout/vList2"/>
    <dgm:cxn modelId="{38E775B9-B323-7741-8664-97632F9F56DC}" type="presOf" srcId="{5A12FC4B-70E1-485A-A5D7-ED60B698969C}" destId="{869A267E-6CFC-3440-B923-CA4E45D5C7E9}" srcOrd="0" destOrd="0" presId="urn:microsoft.com/office/officeart/2005/8/layout/vList2"/>
    <dgm:cxn modelId="{5B7267DD-DB39-3C45-BBD7-9A7A4FC0FA17}" type="presParOf" srcId="{28BD5B43-76E1-F84D-BB08-BBBC0EFA0627}" destId="{869A267E-6CFC-3440-B923-CA4E45D5C7E9}" srcOrd="0" destOrd="0" presId="urn:microsoft.com/office/officeart/2005/8/layout/vList2"/>
    <dgm:cxn modelId="{7F13762B-4A60-8144-A18A-DBFB055276B0}" type="presParOf" srcId="{28BD5B43-76E1-F84D-BB08-BBBC0EFA0627}" destId="{1E1ECBF6-2C9A-DF47-AE4A-83322F91AD9C}" srcOrd="1" destOrd="0" presId="urn:microsoft.com/office/officeart/2005/8/layout/vList2"/>
    <dgm:cxn modelId="{6FCA2372-DE3B-5A42-A32D-90D9887B5084}" type="presParOf" srcId="{28BD5B43-76E1-F84D-BB08-BBBC0EFA0627}" destId="{8F218B84-5BC9-0747-AF91-A3E9B5E2EEC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B5C4D7-4972-4A40-B38D-3685084CFF26}">
      <dsp:nvSpPr>
        <dsp:cNvPr id="0" name=""/>
        <dsp:cNvSpPr/>
      </dsp:nvSpPr>
      <dsp:spPr>
        <a:xfrm>
          <a:off x="0" y="956381"/>
          <a:ext cx="6513603" cy="17656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D13C9B-1EF8-4BD3-BE31-7C8E2E7C6BD9}">
      <dsp:nvSpPr>
        <dsp:cNvPr id="0" name=""/>
        <dsp:cNvSpPr/>
      </dsp:nvSpPr>
      <dsp:spPr>
        <a:xfrm>
          <a:off x="534102" y="1353647"/>
          <a:ext cx="971095" cy="9710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2C5EB2-2069-4D2E-93D9-AE79A5E89469}">
      <dsp:nvSpPr>
        <dsp:cNvPr id="0" name=""/>
        <dsp:cNvSpPr/>
      </dsp:nvSpPr>
      <dsp:spPr>
        <a:xfrm>
          <a:off x="2039300" y="956381"/>
          <a:ext cx="4474303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range of types of intervention aim to change ‘risky or damaging’ behaviours</a:t>
          </a:r>
          <a:endParaRPr lang="en-US" sz="2500" kern="1200"/>
        </a:p>
      </dsp:txBody>
      <dsp:txXfrm>
        <a:off x="2039300" y="956381"/>
        <a:ext cx="4474303" cy="1765627"/>
      </dsp:txXfrm>
    </dsp:sp>
    <dsp:sp modelId="{A032DA9D-EDEA-44A0-B85D-F38345E17E1E}">
      <dsp:nvSpPr>
        <dsp:cNvPr id="0" name=""/>
        <dsp:cNvSpPr/>
      </dsp:nvSpPr>
      <dsp:spPr>
        <a:xfrm>
          <a:off x="0" y="3163416"/>
          <a:ext cx="6513603" cy="17656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48D54F-6965-4E64-A3FD-B3E6B849C76B}">
      <dsp:nvSpPr>
        <dsp:cNvPr id="0" name=""/>
        <dsp:cNvSpPr/>
      </dsp:nvSpPr>
      <dsp:spPr>
        <a:xfrm>
          <a:off x="534102" y="3560682"/>
          <a:ext cx="971095" cy="9710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9A7258-7198-4A4D-AA65-0CEB6CCE1EA7}">
      <dsp:nvSpPr>
        <dsp:cNvPr id="0" name=""/>
        <dsp:cNvSpPr/>
      </dsp:nvSpPr>
      <dsp:spPr>
        <a:xfrm>
          <a:off x="2039300" y="3163416"/>
          <a:ext cx="4474303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could these include?</a:t>
          </a:r>
          <a:endParaRPr lang="en-US" sz="2500" kern="1200"/>
        </a:p>
      </dsp:txBody>
      <dsp:txXfrm>
        <a:off x="2039300" y="3163416"/>
        <a:ext cx="4474303" cy="17656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F7F723-DD7C-8F4F-82A1-7526287031A7}">
      <dsp:nvSpPr>
        <dsp:cNvPr id="0" name=""/>
        <dsp:cNvSpPr/>
      </dsp:nvSpPr>
      <dsp:spPr>
        <a:xfrm>
          <a:off x="7438" y="61975"/>
          <a:ext cx="2544259" cy="7632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053" tIns="201053" rIns="201053" bIns="201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Changing</a:t>
          </a:r>
        </a:p>
      </dsp:txBody>
      <dsp:txXfrm>
        <a:off x="7438" y="61975"/>
        <a:ext cx="2544259" cy="763277"/>
      </dsp:txXfrm>
    </dsp:sp>
    <dsp:sp modelId="{B89D948C-D390-AA4E-83BF-5DEF52875388}">
      <dsp:nvSpPr>
        <dsp:cNvPr id="0" name=""/>
        <dsp:cNvSpPr/>
      </dsp:nvSpPr>
      <dsp:spPr>
        <a:xfrm>
          <a:off x="7438" y="825253"/>
          <a:ext cx="2544259" cy="346410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16" tIns="251316" rIns="251316" bIns="251316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Changing beliefs and perceptions, eg through interventions aimed at increasing testicular self examination in men by raising their awareness of risk and ‘normalising’ self-examination</a:t>
          </a:r>
        </a:p>
      </dsp:txBody>
      <dsp:txXfrm>
        <a:off x="7438" y="825253"/>
        <a:ext cx="2544259" cy="3464109"/>
      </dsp:txXfrm>
    </dsp:sp>
    <dsp:sp modelId="{FBB97BD1-5FEE-7B45-BBE8-A011B8ABF314}">
      <dsp:nvSpPr>
        <dsp:cNvPr id="0" name=""/>
        <dsp:cNvSpPr/>
      </dsp:nvSpPr>
      <dsp:spPr>
        <a:xfrm>
          <a:off x="2659592" y="61975"/>
          <a:ext cx="2544259" cy="7632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053" tIns="201053" rIns="201053" bIns="201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Influencing</a:t>
          </a:r>
        </a:p>
      </dsp:txBody>
      <dsp:txXfrm>
        <a:off x="2659592" y="61975"/>
        <a:ext cx="2544259" cy="763277"/>
      </dsp:txXfrm>
    </dsp:sp>
    <dsp:sp modelId="{9C5C4D0C-5082-4844-8E39-BE98F1E21CFD}">
      <dsp:nvSpPr>
        <dsp:cNvPr id="0" name=""/>
        <dsp:cNvSpPr/>
      </dsp:nvSpPr>
      <dsp:spPr>
        <a:xfrm>
          <a:off x="2659592" y="825253"/>
          <a:ext cx="2544259" cy="346410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16" tIns="251316" rIns="251316" bIns="251316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Influencing social norms, eg by changing public perceptions of secondary smoking, or public acceptance of breastfeeding</a:t>
          </a:r>
        </a:p>
      </dsp:txBody>
      <dsp:txXfrm>
        <a:off x="2659592" y="825253"/>
        <a:ext cx="2544259" cy="3464109"/>
      </dsp:txXfrm>
    </dsp:sp>
    <dsp:sp modelId="{C08BF4ED-8992-9A4E-9FA4-E188AEF36CCD}">
      <dsp:nvSpPr>
        <dsp:cNvPr id="0" name=""/>
        <dsp:cNvSpPr/>
      </dsp:nvSpPr>
      <dsp:spPr>
        <a:xfrm>
          <a:off x="5311747" y="61975"/>
          <a:ext cx="2544259" cy="7632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053" tIns="201053" rIns="201053" bIns="201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Changing</a:t>
          </a:r>
        </a:p>
      </dsp:txBody>
      <dsp:txXfrm>
        <a:off x="5311747" y="61975"/>
        <a:ext cx="2544259" cy="763277"/>
      </dsp:txXfrm>
    </dsp:sp>
    <dsp:sp modelId="{05DD39AB-30B4-7646-B0FE-59C864E06387}">
      <dsp:nvSpPr>
        <dsp:cNvPr id="0" name=""/>
        <dsp:cNvSpPr/>
      </dsp:nvSpPr>
      <dsp:spPr>
        <a:xfrm>
          <a:off x="5311747" y="825253"/>
          <a:ext cx="2544259" cy="346410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16" tIns="251316" rIns="251316" bIns="251316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Changing structural factors and influencing the wider determinants of health, eg by implementing clean-air policies to decrease pollution and improve health</a:t>
          </a:r>
        </a:p>
      </dsp:txBody>
      <dsp:txXfrm>
        <a:off x="5311747" y="825253"/>
        <a:ext cx="2544259" cy="3464109"/>
      </dsp:txXfrm>
    </dsp:sp>
    <dsp:sp modelId="{8F10F752-48CC-064B-9FA0-B2BD78C0C040}">
      <dsp:nvSpPr>
        <dsp:cNvPr id="0" name=""/>
        <dsp:cNvSpPr/>
      </dsp:nvSpPr>
      <dsp:spPr>
        <a:xfrm>
          <a:off x="7963901" y="61975"/>
          <a:ext cx="2544259" cy="7632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053" tIns="201053" rIns="201053" bIns="201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Influencing</a:t>
          </a:r>
        </a:p>
      </dsp:txBody>
      <dsp:txXfrm>
        <a:off x="7963901" y="61975"/>
        <a:ext cx="2544259" cy="763277"/>
      </dsp:txXfrm>
    </dsp:sp>
    <dsp:sp modelId="{FA664A42-EEEA-6949-ACFC-8CA22CFF827A}">
      <dsp:nvSpPr>
        <dsp:cNvPr id="0" name=""/>
        <dsp:cNvSpPr/>
      </dsp:nvSpPr>
      <dsp:spPr>
        <a:xfrm>
          <a:off x="7963901" y="825253"/>
          <a:ext cx="2544259" cy="346410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16" tIns="251316" rIns="251316" bIns="251316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Influencing the availability and accessibility of health services</a:t>
          </a:r>
        </a:p>
      </dsp:txBody>
      <dsp:txXfrm>
        <a:off x="7963901" y="825253"/>
        <a:ext cx="2544259" cy="34641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723861-7917-4C38-8E86-A8E11ED35B6D}">
      <dsp:nvSpPr>
        <dsp:cNvPr id="0" name=""/>
        <dsp:cNvSpPr/>
      </dsp:nvSpPr>
      <dsp:spPr>
        <a:xfrm>
          <a:off x="0" y="719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7B7442-EA13-49C4-A4E0-D67696A762EB}">
      <dsp:nvSpPr>
        <dsp:cNvPr id="0" name=""/>
        <dsp:cNvSpPr/>
      </dsp:nvSpPr>
      <dsp:spPr>
        <a:xfrm>
          <a:off x="509522" y="379703"/>
          <a:ext cx="926404" cy="9264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D8236C-85DD-49DB-BE17-71F937793163}">
      <dsp:nvSpPr>
        <dsp:cNvPr id="0" name=""/>
        <dsp:cNvSpPr/>
      </dsp:nvSpPr>
      <dsp:spPr>
        <a:xfrm>
          <a:off x="1945450" y="719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Impactful (long and short term)</a:t>
          </a:r>
          <a:endParaRPr lang="en-US" sz="2500" kern="1200"/>
        </a:p>
      </dsp:txBody>
      <dsp:txXfrm>
        <a:off x="1945450" y="719"/>
        <a:ext cx="4643240" cy="1684372"/>
      </dsp:txXfrm>
    </dsp:sp>
    <dsp:sp modelId="{86C49E8D-338C-46E9-9ECB-BD1AD4AE8257}">
      <dsp:nvSpPr>
        <dsp:cNvPr id="0" name=""/>
        <dsp:cNvSpPr/>
      </dsp:nvSpPr>
      <dsp:spPr>
        <a:xfrm>
          <a:off x="0" y="2106185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F32A58-A97D-4363-9194-FCBDDC03428E}">
      <dsp:nvSpPr>
        <dsp:cNvPr id="0" name=""/>
        <dsp:cNvSpPr/>
      </dsp:nvSpPr>
      <dsp:spPr>
        <a:xfrm>
          <a:off x="509522" y="2485169"/>
          <a:ext cx="926404" cy="9264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F655CE-5708-4960-9F44-75E0BB1B535C}">
      <dsp:nvSpPr>
        <dsp:cNvPr id="0" name=""/>
        <dsp:cNvSpPr/>
      </dsp:nvSpPr>
      <dsp:spPr>
        <a:xfrm>
          <a:off x="1945450" y="2106185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Greater conversion rate over other methods</a:t>
          </a:r>
          <a:endParaRPr lang="en-US" sz="2500" kern="1200"/>
        </a:p>
      </dsp:txBody>
      <dsp:txXfrm>
        <a:off x="1945450" y="2106185"/>
        <a:ext cx="4643240" cy="1684372"/>
      </dsp:txXfrm>
    </dsp:sp>
    <dsp:sp modelId="{3C097B87-804A-4EB0-B661-1C354E6B3493}">
      <dsp:nvSpPr>
        <dsp:cNvPr id="0" name=""/>
        <dsp:cNvSpPr/>
      </dsp:nvSpPr>
      <dsp:spPr>
        <a:xfrm>
          <a:off x="0" y="4211650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64D2AC-91FC-41EA-A683-88E34B207497}">
      <dsp:nvSpPr>
        <dsp:cNvPr id="0" name=""/>
        <dsp:cNvSpPr/>
      </dsp:nvSpPr>
      <dsp:spPr>
        <a:xfrm>
          <a:off x="509522" y="4590634"/>
          <a:ext cx="926404" cy="9264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FDCE91-BDA0-4907-987A-E091196122B8}">
      <dsp:nvSpPr>
        <dsp:cNvPr id="0" name=""/>
        <dsp:cNvSpPr/>
      </dsp:nvSpPr>
      <dsp:spPr>
        <a:xfrm>
          <a:off x="1945450" y="4211650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Wider spread publicity</a:t>
          </a:r>
          <a:endParaRPr lang="en-US" sz="2500" kern="1200"/>
        </a:p>
      </dsp:txBody>
      <dsp:txXfrm>
        <a:off x="1945450" y="4211650"/>
        <a:ext cx="4643240" cy="16843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3413D7-04A8-2748-94D1-E02D5CDCAA3B}">
      <dsp:nvSpPr>
        <dsp:cNvPr id="0" name=""/>
        <dsp:cNvSpPr/>
      </dsp:nvSpPr>
      <dsp:spPr>
        <a:xfrm>
          <a:off x="0" y="29003"/>
          <a:ext cx="7037387" cy="263951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What is the same between the two clips shown ?</a:t>
          </a:r>
          <a:endParaRPr lang="en-US" sz="4800" kern="1200"/>
        </a:p>
      </dsp:txBody>
      <dsp:txXfrm>
        <a:off x="128851" y="157854"/>
        <a:ext cx="6779685" cy="2381817"/>
      </dsp:txXfrm>
    </dsp:sp>
    <dsp:sp modelId="{C6619D3D-BA61-074A-8A27-8A3D5E9F766E}">
      <dsp:nvSpPr>
        <dsp:cNvPr id="0" name=""/>
        <dsp:cNvSpPr/>
      </dsp:nvSpPr>
      <dsp:spPr>
        <a:xfrm>
          <a:off x="0" y="2806763"/>
          <a:ext cx="7037387" cy="2639519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What is the difference between them ?</a:t>
          </a:r>
          <a:endParaRPr lang="en-US" sz="4800" kern="1200"/>
        </a:p>
      </dsp:txBody>
      <dsp:txXfrm>
        <a:off x="128851" y="2935614"/>
        <a:ext cx="6779685" cy="238181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1D83A2-E10B-4FE2-95A2-E8E643010ADF}">
      <dsp:nvSpPr>
        <dsp:cNvPr id="0" name=""/>
        <dsp:cNvSpPr/>
      </dsp:nvSpPr>
      <dsp:spPr>
        <a:xfrm>
          <a:off x="0" y="690"/>
          <a:ext cx="6248400" cy="16156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759685-D725-4E3E-B0C2-E6D7B52449A1}">
      <dsp:nvSpPr>
        <dsp:cNvPr id="0" name=""/>
        <dsp:cNvSpPr/>
      </dsp:nvSpPr>
      <dsp:spPr>
        <a:xfrm>
          <a:off x="488743" y="364218"/>
          <a:ext cx="888624" cy="8886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0A140F-5C16-4E41-B1F5-74D1D2C5BE22}">
      <dsp:nvSpPr>
        <dsp:cNvPr id="0" name=""/>
        <dsp:cNvSpPr/>
      </dsp:nvSpPr>
      <dsp:spPr>
        <a:xfrm>
          <a:off x="1866111" y="690"/>
          <a:ext cx="4382288" cy="161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93" tIns="170993" rIns="170993" bIns="17099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With complex interventions that are intended to work synergistically it is difficult to attribute impacts to particular intervention components</a:t>
          </a:r>
          <a:endParaRPr lang="en-US" sz="2100" kern="1200"/>
        </a:p>
      </dsp:txBody>
      <dsp:txXfrm>
        <a:off x="1866111" y="690"/>
        <a:ext cx="4382288" cy="1615680"/>
      </dsp:txXfrm>
    </dsp:sp>
    <dsp:sp modelId="{2A33FBF9-4699-41DC-AE5F-6A7EF9B08E23}">
      <dsp:nvSpPr>
        <dsp:cNvPr id="0" name=""/>
        <dsp:cNvSpPr/>
      </dsp:nvSpPr>
      <dsp:spPr>
        <a:xfrm>
          <a:off x="0" y="2020291"/>
          <a:ext cx="6248400" cy="16156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BA55C7-B395-4D47-B804-9E042FB42D17}">
      <dsp:nvSpPr>
        <dsp:cNvPr id="0" name=""/>
        <dsp:cNvSpPr/>
      </dsp:nvSpPr>
      <dsp:spPr>
        <a:xfrm>
          <a:off x="488743" y="2383819"/>
          <a:ext cx="888624" cy="8886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C67D8-E66A-425D-8417-A9B4AF71692D}">
      <dsp:nvSpPr>
        <dsp:cNvPr id="0" name=""/>
        <dsp:cNvSpPr/>
      </dsp:nvSpPr>
      <dsp:spPr>
        <a:xfrm>
          <a:off x="1866111" y="2020291"/>
          <a:ext cx="4382288" cy="161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93" tIns="170993" rIns="170993" bIns="17099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Causality cannot always be assumed</a:t>
          </a:r>
          <a:endParaRPr lang="en-US" sz="2100" kern="1200"/>
        </a:p>
      </dsp:txBody>
      <dsp:txXfrm>
        <a:off x="1866111" y="2020291"/>
        <a:ext cx="4382288" cy="1615680"/>
      </dsp:txXfrm>
    </dsp:sp>
    <dsp:sp modelId="{30979955-CB27-42E5-805A-BF16BA164302}">
      <dsp:nvSpPr>
        <dsp:cNvPr id="0" name=""/>
        <dsp:cNvSpPr/>
      </dsp:nvSpPr>
      <dsp:spPr>
        <a:xfrm>
          <a:off x="0" y="4039891"/>
          <a:ext cx="6248400" cy="16156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425078-E1B8-4E0C-9FAD-0BC8EDD97DB4}">
      <dsp:nvSpPr>
        <dsp:cNvPr id="0" name=""/>
        <dsp:cNvSpPr/>
      </dsp:nvSpPr>
      <dsp:spPr>
        <a:xfrm>
          <a:off x="488743" y="4403420"/>
          <a:ext cx="888624" cy="8886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92E6CE-1ADC-4E13-A601-78CF2296EBB0}">
      <dsp:nvSpPr>
        <dsp:cNvPr id="0" name=""/>
        <dsp:cNvSpPr/>
      </dsp:nvSpPr>
      <dsp:spPr>
        <a:xfrm>
          <a:off x="1866111" y="4039891"/>
          <a:ext cx="4382288" cy="161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93" tIns="170993" rIns="170993" bIns="17099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Factors external to interventions – particularly if they are about sensitive subjects – may add to or subtract from their impact</a:t>
          </a:r>
          <a:endParaRPr lang="en-US" sz="2100" kern="1200"/>
        </a:p>
      </dsp:txBody>
      <dsp:txXfrm>
        <a:off x="1866111" y="4039891"/>
        <a:ext cx="4382288" cy="161568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FD4733-1C07-B743-B94A-F697EC4EBF99}">
      <dsp:nvSpPr>
        <dsp:cNvPr id="0" name=""/>
        <dsp:cNvSpPr/>
      </dsp:nvSpPr>
      <dsp:spPr>
        <a:xfrm>
          <a:off x="3246945" y="781801"/>
          <a:ext cx="6023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2389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32315" y="824356"/>
        <a:ext cx="31649" cy="6329"/>
      </dsp:txXfrm>
    </dsp:sp>
    <dsp:sp modelId="{E2386FA4-28CD-5E42-B5D2-E96B64759F56}">
      <dsp:nvSpPr>
        <dsp:cNvPr id="0" name=""/>
        <dsp:cNvSpPr/>
      </dsp:nvSpPr>
      <dsp:spPr>
        <a:xfrm>
          <a:off x="496615" y="1882"/>
          <a:ext cx="2752129" cy="16512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57" tIns="141556" rIns="134857" bIns="14155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Attitudes - favourable or unfavourable evaluation of the behaviour of interest</a:t>
          </a:r>
          <a:endParaRPr lang="en-US" sz="1600" kern="1200"/>
        </a:p>
      </dsp:txBody>
      <dsp:txXfrm>
        <a:off x="496615" y="1882"/>
        <a:ext cx="2752129" cy="1651277"/>
      </dsp:txXfrm>
    </dsp:sp>
    <dsp:sp modelId="{4BA8E1ED-25DE-554F-96CB-22CCA58577B2}">
      <dsp:nvSpPr>
        <dsp:cNvPr id="0" name=""/>
        <dsp:cNvSpPr/>
      </dsp:nvSpPr>
      <dsp:spPr>
        <a:xfrm>
          <a:off x="6632064" y="781801"/>
          <a:ext cx="6023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2389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17435" y="824356"/>
        <a:ext cx="31649" cy="6329"/>
      </dsp:txXfrm>
    </dsp:sp>
    <dsp:sp modelId="{8467BB24-7A09-7C40-B018-65FCEE0E457B}">
      <dsp:nvSpPr>
        <dsp:cNvPr id="0" name=""/>
        <dsp:cNvSpPr/>
      </dsp:nvSpPr>
      <dsp:spPr>
        <a:xfrm>
          <a:off x="3881735" y="1882"/>
          <a:ext cx="2752129" cy="165127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57" tIns="141556" rIns="134857" bIns="14155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Behavioural intention – strength of motivational factors </a:t>
          </a:r>
          <a:endParaRPr lang="en-US" sz="1600" kern="1200"/>
        </a:p>
      </dsp:txBody>
      <dsp:txXfrm>
        <a:off x="3881735" y="1882"/>
        <a:ext cx="2752129" cy="1651277"/>
      </dsp:txXfrm>
    </dsp:sp>
    <dsp:sp modelId="{9506AEA8-0A51-6840-913A-40683347BDC6}">
      <dsp:nvSpPr>
        <dsp:cNvPr id="0" name=""/>
        <dsp:cNvSpPr/>
      </dsp:nvSpPr>
      <dsp:spPr>
        <a:xfrm>
          <a:off x="1872680" y="1651360"/>
          <a:ext cx="6770239" cy="602389"/>
        </a:xfrm>
        <a:custGeom>
          <a:avLst/>
          <a:gdLst/>
          <a:ahLst/>
          <a:cxnLst/>
          <a:rect l="0" t="0" r="0" b="0"/>
          <a:pathLst>
            <a:path>
              <a:moveTo>
                <a:pt x="6770239" y="0"/>
              </a:moveTo>
              <a:lnTo>
                <a:pt x="6770239" y="318294"/>
              </a:lnTo>
              <a:lnTo>
                <a:pt x="0" y="318294"/>
              </a:lnTo>
              <a:lnTo>
                <a:pt x="0" y="602389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7805" y="1949390"/>
        <a:ext cx="339988" cy="6329"/>
      </dsp:txXfrm>
    </dsp:sp>
    <dsp:sp modelId="{3136D07C-8351-2843-B597-4FA665473350}">
      <dsp:nvSpPr>
        <dsp:cNvPr id="0" name=""/>
        <dsp:cNvSpPr/>
      </dsp:nvSpPr>
      <dsp:spPr>
        <a:xfrm>
          <a:off x="7266854" y="1882"/>
          <a:ext cx="2752129" cy="165127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57" tIns="141556" rIns="134857" bIns="14155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Subjective norms - This refers to the belief about whether most people approve or disapprove of the behaviour</a:t>
          </a:r>
          <a:endParaRPr lang="en-US" sz="1600" kern="1200"/>
        </a:p>
      </dsp:txBody>
      <dsp:txXfrm>
        <a:off x="7266854" y="1882"/>
        <a:ext cx="2752129" cy="1651277"/>
      </dsp:txXfrm>
    </dsp:sp>
    <dsp:sp modelId="{7ABBBF49-BF1E-744E-A575-6B1740AF4639}">
      <dsp:nvSpPr>
        <dsp:cNvPr id="0" name=""/>
        <dsp:cNvSpPr/>
      </dsp:nvSpPr>
      <dsp:spPr>
        <a:xfrm>
          <a:off x="3246945" y="3066068"/>
          <a:ext cx="6023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2389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32315" y="3108623"/>
        <a:ext cx="31649" cy="6329"/>
      </dsp:txXfrm>
    </dsp:sp>
    <dsp:sp modelId="{E50CA382-FD91-7142-966E-E1F894FEF66A}">
      <dsp:nvSpPr>
        <dsp:cNvPr id="0" name=""/>
        <dsp:cNvSpPr/>
      </dsp:nvSpPr>
      <dsp:spPr>
        <a:xfrm>
          <a:off x="496615" y="2286149"/>
          <a:ext cx="2752129" cy="165127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57" tIns="141556" rIns="134857" bIns="14155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Social norms - This refers to the customary codes of behaviour in a group or people or larger cultural context</a:t>
          </a:r>
          <a:endParaRPr lang="en-US" sz="1600" kern="1200"/>
        </a:p>
      </dsp:txBody>
      <dsp:txXfrm>
        <a:off x="496615" y="2286149"/>
        <a:ext cx="2752129" cy="1651277"/>
      </dsp:txXfrm>
    </dsp:sp>
    <dsp:sp modelId="{AB539B53-17D0-384B-B0D1-9F2287803A5A}">
      <dsp:nvSpPr>
        <dsp:cNvPr id="0" name=""/>
        <dsp:cNvSpPr/>
      </dsp:nvSpPr>
      <dsp:spPr>
        <a:xfrm>
          <a:off x="6632064" y="3066068"/>
          <a:ext cx="6023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2389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17435" y="3108623"/>
        <a:ext cx="31649" cy="6329"/>
      </dsp:txXfrm>
    </dsp:sp>
    <dsp:sp modelId="{31FD1228-FF52-CE40-BF84-ED3BF6367C96}">
      <dsp:nvSpPr>
        <dsp:cNvPr id="0" name=""/>
        <dsp:cNvSpPr/>
      </dsp:nvSpPr>
      <dsp:spPr>
        <a:xfrm>
          <a:off x="3881735" y="2286149"/>
          <a:ext cx="2752129" cy="165127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57" tIns="141556" rIns="134857" bIns="14155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Perceived power - Perceived behavioural control over each of those factors contributing to behaviour change</a:t>
          </a:r>
          <a:endParaRPr lang="en-US" sz="1600" kern="1200"/>
        </a:p>
      </dsp:txBody>
      <dsp:txXfrm>
        <a:off x="3881735" y="2286149"/>
        <a:ext cx="2752129" cy="1651277"/>
      </dsp:txXfrm>
    </dsp:sp>
    <dsp:sp modelId="{90A24415-04EF-404D-8FF7-F8262423A867}">
      <dsp:nvSpPr>
        <dsp:cNvPr id="0" name=""/>
        <dsp:cNvSpPr/>
      </dsp:nvSpPr>
      <dsp:spPr>
        <a:xfrm>
          <a:off x="7266854" y="2286149"/>
          <a:ext cx="2752129" cy="16512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57" tIns="141556" rIns="134857" bIns="14155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Perceived behavioural control - This refers to a person's perception of the ease or difficulty of performing the behaviour of interest (these vary) </a:t>
          </a:r>
          <a:endParaRPr lang="en-US" sz="1600" kern="1200"/>
        </a:p>
      </dsp:txBody>
      <dsp:txXfrm>
        <a:off x="7266854" y="2286149"/>
        <a:ext cx="2752129" cy="165127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D8AE82-FE6A-4BE5-B3AA-B04B0CA8755F}">
      <dsp:nvSpPr>
        <dsp:cNvPr id="0" name=""/>
        <dsp:cNvSpPr/>
      </dsp:nvSpPr>
      <dsp:spPr>
        <a:xfrm>
          <a:off x="0" y="690"/>
          <a:ext cx="6248400" cy="16156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7DCECF-4AB0-4248-8CE7-CDC0B21C0096}">
      <dsp:nvSpPr>
        <dsp:cNvPr id="0" name=""/>
        <dsp:cNvSpPr/>
      </dsp:nvSpPr>
      <dsp:spPr>
        <a:xfrm>
          <a:off x="488743" y="364218"/>
          <a:ext cx="888624" cy="8886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F29142-55DA-423E-9511-0F4F4F00A391}">
      <dsp:nvSpPr>
        <dsp:cNvPr id="0" name=""/>
        <dsp:cNvSpPr/>
      </dsp:nvSpPr>
      <dsp:spPr>
        <a:xfrm>
          <a:off x="1866111" y="690"/>
          <a:ext cx="4382288" cy="161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93" tIns="170993" rIns="170993" bIns="17099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Assumes unlimited opportunities and resources to be successful</a:t>
          </a:r>
          <a:endParaRPr lang="en-US" sz="2300" kern="1200"/>
        </a:p>
      </dsp:txBody>
      <dsp:txXfrm>
        <a:off x="1866111" y="690"/>
        <a:ext cx="4382288" cy="1615680"/>
      </dsp:txXfrm>
    </dsp:sp>
    <dsp:sp modelId="{EC554A5F-3406-4B42-85D6-C8035FF98EBD}">
      <dsp:nvSpPr>
        <dsp:cNvPr id="0" name=""/>
        <dsp:cNvSpPr/>
      </dsp:nvSpPr>
      <dsp:spPr>
        <a:xfrm>
          <a:off x="0" y="2020291"/>
          <a:ext cx="6248400" cy="16156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195DEE-DE67-4D3F-98FD-D625BFEBF98A}">
      <dsp:nvSpPr>
        <dsp:cNvPr id="0" name=""/>
        <dsp:cNvSpPr/>
      </dsp:nvSpPr>
      <dsp:spPr>
        <a:xfrm>
          <a:off x="488743" y="2383819"/>
          <a:ext cx="888624" cy="8886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825107-7EBB-419F-B9E8-C5AC85FB5DA8}">
      <dsp:nvSpPr>
        <dsp:cNvPr id="0" name=""/>
        <dsp:cNvSpPr/>
      </dsp:nvSpPr>
      <dsp:spPr>
        <a:xfrm>
          <a:off x="1866111" y="2020291"/>
          <a:ext cx="4382288" cy="161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93" tIns="170993" rIns="170993" bIns="17099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Does not account for other variables such as fear, threat, mood, or past experience</a:t>
          </a:r>
          <a:endParaRPr lang="en-US" sz="2300" kern="1200"/>
        </a:p>
      </dsp:txBody>
      <dsp:txXfrm>
        <a:off x="1866111" y="2020291"/>
        <a:ext cx="4382288" cy="1615680"/>
      </dsp:txXfrm>
    </dsp:sp>
    <dsp:sp modelId="{A615859A-E9B4-4BEB-B160-3E9E43D1984D}">
      <dsp:nvSpPr>
        <dsp:cNvPr id="0" name=""/>
        <dsp:cNvSpPr/>
      </dsp:nvSpPr>
      <dsp:spPr>
        <a:xfrm>
          <a:off x="0" y="4039891"/>
          <a:ext cx="6248400" cy="16156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CB53A4-88D7-4C6C-811B-BA25984972CE}">
      <dsp:nvSpPr>
        <dsp:cNvPr id="0" name=""/>
        <dsp:cNvSpPr/>
      </dsp:nvSpPr>
      <dsp:spPr>
        <a:xfrm>
          <a:off x="488743" y="4403420"/>
          <a:ext cx="888624" cy="8886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23DBE3-4879-41BD-914D-96A357303CFB}">
      <dsp:nvSpPr>
        <dsp:cNvPr id="0" name=""/>
        <dsp:cNvSpPr/>
      </dsp:nvSpPr>
      <dsp:spPr>
        <a:xfrm>
          <a:off x="1866111" y="4039891"/>
          <a:ext cx="4382288" cy="161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93" tIns="170993" rIns="170993" bIns="17099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Assumes that behaviour is the result of a linear decision-making process that remains fixed</a:t>
          </a:r>
          <a:endParaRPr lang="en-US" sz="2300" kern="1200"/>
        </a:p>
      </dsp:txBody>
      <dsp:txXfrm>
        <a:off x="1866111" y="4039891"/>
        <a:ext cx="4382288" cy="161568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9A267E-6CFC-3440-B923-CA4E45D5C7E9}">
      <dsp:nvSpPr>
        <dsp:cNvPr id="0" name=""/>
        <dsp:cNvSpPr/>
      </dsp:nvSpPr>
      <dsp:spPr>
        <a:xfrm>
          <a:off x="0" y="58373"/>
          <a:ext cx="5257800" cy="26406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An individual’s perceived susceptibility or vulnerability to a particular threat</a:t>
          </a:r>
          <a:endParaRPr lang="en-US" sz="3700" kern="1200"/>
        </a:p>
      </dsp:txBody>
      <dsp:txXfrm>
        <a:off x="128908" y="187281"/>
        <a:ext cx="4999984" cy="2382874"/>
      </dsp:txXfrm>
    </dsp:sp>
    <dsp:sp modelId="{8F218B84-5BC9-0747-AF91-A3E9B5E2EEC9}">
      <dsp:nvSpPr>
        <dsp:cNvPr id="0" name=""/>
        <dsp:cNvSpPr/>
      </dsp:nvSpPr>
      <dsp:spPr>
        <a:xfrm>
          <a:off x="0" y="2805623"/>
          <a:ext cx="5257800" cy="2640690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The seriousness of the expected consequences </a:t>
          </a:r>
          <a:endParaRPr lang="en-US" sz="3700" kern="1200"/>
        </a:p>
      </dsp:txBody>
      <dsp:txXfrm>
        <a:off x="128908" y="2934531"/>
        <a:ext cx="4999984" cy="23828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330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491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973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762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071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820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963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535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119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313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293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1429BA-3496-47EC-B566-529B25A4689F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815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ebp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FTrj-Ny27k?feature=oembed" TargetMode="Externa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-VCAwsWli5g?feature=oembed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uAhfoMYX1w?feature=oembed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sv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1F1489-BD17-466C-8FF9-65DAF2AA8C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28" r="-1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/>
              <a:t>Public Health Campaigns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/>
              <a:t>Behaviour based interventions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07426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Health Campaigns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164B1A-425D-4152-97EE-087FE04FCE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0105234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6179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50221"/>
            <a:ext cx="4402377" cy="3918123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700" y="762000"/>
            <a:ext cx="3759200" cy="33401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Interventions to change health-related behaviour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8949" y="450221"/>
            <a:ext cx="2115455" cy="1898903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F218A6E-A365-45D3-80AE-344CE8561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8949" y="2502049"/>
            <a:ext cx="2115455" cy="1866295"/>
          </a:xfrm>
          <a:prstGeom prst="rect">
            <a:avLst/>
          </a:prstGeom>
          <a:solidFill>
            <a:srgbClr val="7F7F7F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CBFEBCF8-1C3A-432D-BC91-E1F8ED228E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82310" y="2606351"/>
            <a:ext cx="1645297" cy="1645297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1" y="4521269"/>
            <a:ext cx="6697525" cy="1877811"/>
          </a:xfrm>
          <a:prstGeom prst="rect">
            <a:avLst/>
          </a:prstGeom>
          <a:solidFill>
            <a:schemeClr val="accent1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1418" y="450221"/>
            <a:ext cx="4421661" cy="5948858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8103" y="795548"/>
            <a:ext cx="3759198" cy="5275603"/>
          </a:xfrm>
        </p:spPr>
        <p:txBody>
          <a:bodyPr anchor="ctr">
            <a:normAutofit/>
          </a:bodyPr>
          <a:lstStyle/>
          <a:p>
            <a:r>
              <a:rPr lang="en-GB" sz="2000"/>
              <a:t>Simple face-to-face consultation between professional and patient</a:t>
            </a:r>
          </a:p>
          <a:p>
            <a:r>
              <a:rPr lang="en-GB" sz="2000"/>
              <a:t>More complex programmes</a:t>
            </a:r>
          </a:p>
          <a:p>
            <a:r>
              <a:rPr lang="en-GB" sz="2000"/>
              <a:t>Mass media</a:t>
            </a:r>
          </a:p>
          <a:p>
            <a:r>
              <a:rPr lang="en-GB" sz="2000"/>
              <a:t>Social Media </a:t>
            </a:r>
          </a:p>
          <a:p>
            <a:r>
              <a:rPr lang="en-GB" sz="2000"/>
              <a:t>Marketing Campaigns </a:t>
            </a:r>
          </a:p>
        </p:txBody>
      </p:sp>
    </p:spTree>
    <p:extLst>
      <p:ext uri="{BB962C8B-B14F-4D97-AF65-F5344CB8AC3E}">
        <p14:creationId xmlns:p14="http://schemas.microsoft.com/office/powerpoint/2010/main" val="2203498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r>
              <a:rPr lang="en-GB" sz="2600"/>
              <a:t> ‘Behavioural based interventions can be significantly more cost-effective than traditional service delivery.’</a:t>
            </a:r>
          </a:p>
          <a:p>
            <a:endParaRPr lang="en-GB" sz="2600"/>
          </a:p>
          <a:p>
            <a:endParaRPr lang="en-GB" sz="2600"/>
          </a:p>
          <a:p>
            <a:r>
              <a:rPr lang="en-GB" sz="2600"/>
              <a:t>What is meant by cost-effective ?</a:t>
            </a:r>
          </a:p>
          <a:p>
            <a:endParaRPr lang="en-GB" sz="2600"/>
          </a:p>
          <a:p>
            <a:r>
              <a:rPr lang="en-GB" sz="2600"/>
              <a:t>How could this be?</a:t>
            </a:r>
          </a:p>
          <a:p>
            <a:endParaRPr lang="en-GB" sz="2600"/>
          </a:p>
          <a:p>
            <a:endParaRPr lang="en-GB" sz="2600"/>
          </a:p>
        </p:txBody>
      </p:sp>
    </p:spTree>
    <p:extLst>
      <p:ext uri="{BB962C8B-B14F-4D97-AF65-F5344CB8AC3E}">
        <p14:creationId xmlns:p14="http://schemas.microsoft.com/office/powerpoint/2010/main" val="1727741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7" y="321731"/>
            <a:ext cx="4142096" cy="6213425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583616"/>
            <a:ext cx="3722141" cy="552057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Interventions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503" y="321732"/>
            <a:ext cx="7240765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4269" y="583616"/>
            <a:ext cx="6594189" cy="5520579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 Increasing knowledge and awareness of risks through information and awareness-raising</a:t>
            </a:r>
          </a:p>
          <a:p>
            <a:r>
              <a:rPr lang="en-GB">
                <a:solidFill>
                  <a:srgbClr val="FFFFFF"/>
                </a:solidFill>
              </a:rPr>
              <a:t>Knowledge and awareness of services to help prevent risks</a:t>
            </a:r>
          </a:p>
          <a:p>
            <a:r>
              <a:rPr lang="en-GB">
                <a:solidFill>
                  <a:srgbClr val="FFFFFF"/>
                </a:solidFill>
              </a:rPr>
              <a:t>Changing attitudes and motivations eg through messages aimed at young people about the harm smoking does to skin and appearance</a:t>
            </a:r>
          </a:p>
          <a:p>
            <a:r>
              <a:rPr lang="en-GB">
                <a:solidFill>
                  <a:srgbClr val="FFFFFF"/>
                </a:solidFill>
              </a:rPr>
              <a:t>Increasing physical or interpersonal skills, eg in using condoms, or deploying assertiveness skills to suggest that condoms be used</a:t>
            </a:r>
          </a:p>
        </p:txBody>
      </p:sp>
    </p:spTree>
    <p:extLst>
      <p:ext uri="{BB962C8B-B14F-4D97-AF65-F5344CB8AC3E}">
        <p14:creationId xmlns:p14="http://schemas.microsoft.com/office/powerpoint/2010/main" val="2132490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Interventions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A25AE7-0758-4D26-8451-C5F089BD40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3667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47179-85D3-4578-A5B0-D65C3C900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GB" sz="4800"/>
              <a:t>Cost-Effective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3443E9-2B30-433A-86F5-484D424F75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367689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73232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Works?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200"/>
              <a:t>Targeted and tailored (in terms of age, gender, culture, </a:t>
            </a:r>
            <a:r>
              <a:rPr lang="en-GB" sz="2200" err="1"/>
              <a:t>etc</a:t>
            </a:r>
            <a:r>
              <a:rPr lang="en-GB" sz="2200"/>
              <a:t>)</a:t>
            </a:r>
          </a:p>
          <a:p>
            <a:r>
              <a:rPr lang="en-GB" sz="2200"/>
              <a:t>Providing basic, accurate information through clear, unambiguous messages</a:t>
            </a:r>
          </a:p>
          <a:p>
            <a:r>
              <a:rPr lang="en-GB" sz="2200"/>
              <a:t>Joining up services with other community provisions </a:t>
            </a:r>
            <a:r>
              <a:rPr lang="en-GB" sz="2200" err="1"/>
              <a:t>eg</a:t>
            </a:r>
            <a:r>
              <a:rPr lang="en-GB" sz="2200"/>
              <a:t> providing transport links from community centres to clinics, or situating health services in accessible</a:t>
            </a:r>
          </a:p>
          <a:p>
            <a:r>
              <a:rPr lang="en-GB" sz="2200"/>
              <a:t>community settings</a:t>
            </a:r>
          </a:p>
          <a:p>
            <a:r>
              <a:rPr lang="en-GB" sz="2200"/>
              <a:t>Working with community members as advocates of appropriate services</a:t>
            </a:r>
          </a:p>
          <a:p>
            <a:r>
              <a:rPr lang="en-GB" sz="2200"/>
              <a:t>Providing alternative choices and risk reduction (</a:t>
            </a:r>
            <a:r>
              <a:rPr lang="en-GB" sz="2200" err="1"/>
              <a:t>eg</a:t>
            </a:r>
            <a:r>
              <a:rPr lang="en-GB" sz="2200"/>
              <a:t> promoting condom use), rather than simply telling people not to do something (</a:t>
            </a:r>
            <a:r>
              <a:rPr lang="en-GB" sz="2200" err="1"/>
              <a:t>eg</a:t>
            </a:r>
            <a:r>
              <a:rPr lang="en-GB" sz="2200"/>
              <a:t> don’t take drugs, don’t have sex)</a:t>
            </a:r>
          </a:p>
          <a:p>
            <a:r>
              <a:rPr lang="en-GB" sz="2200"/>
              <a:t>Addressing peer norms and social pressures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0768241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47576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E1B0F8-D285-4077-8A9D-0D9626CA1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91260"/>
            <a:ext cx="6594189" cy="16252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Examples of target campaigns 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37C2CC2-A613-4938-B110-1E55D106ADB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2" r="-3" b="13926"/>
          <a:stretch/>
        </p:blipFill>
        <p:spPr>
          <a:xfrm>
            <a:off x="327549" y="2454903"/>
            <a:ext cx="3442801" cy="4080254"/>
          </a:xfrm>
          <a:prstGeom prst="rect">
            <a:avLst/>
          </a:prstGeom>
        </p:spPr>
      </p:pic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FA30272A-8257-4B01-83D4-1A220EB322B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4" r="-5" b="3536"/>
          <a:stretch/>
        </p:blipFill>
        <p:spPr>
          <a:xfrm>
            <a:off x="3942260" y="2454902"/>
            <a:ext cx="3442803" cy="1958184"/>
          </a:xfrm>
          <a:prstGeom prst="rect">
            <a:avLst/>
          </a:prstGeom>
        </p:spPr>
      </p:pic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194A560B-468C-4519-8C51-B431B0A94F3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84" r="946" b="-2"/>
          <a:stretch/>
        </p:blipFill>
        <p:spPr>
          <a:xfrm>
            <a:off x="3941061" y="4572285"/>
            <a:ext cx="3447288" cy="1956816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54503-BFFF-41E3-ADAA-821D517B3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7973" y="763523"/>
            <a:ext cx="3511296" cy="5330952"/>
          </a:xfrm>
        </p:spPr>
        <p:txBody>
          <a:bodyPr anchor="ctr">
            <a:normAutofit/>
          </a:bodyPr>
          <a:lstStyle/>
          <a:p>
            <a:r>
              <a:rPr lang="en-GB" sz="2200">
                <a:solidFill>
                  <a:srgbClr val="FFFFFF"/>
                </a:solidFill>
              </a:rPr>
              <a:t>Smoking Cessation</a:t>
            </a:r>
          </a:p>
          <a:p>
            <a:endParaRPr lang="en-GB" sz="2200">
              <a:solidFill>
                <a:srgbClr val="FFFFFF"/>
              </a:solidFill>
            </a:endParaRPr>
          </a:p>
          <a:p>
            <a:r>
              <a:rPr lang="en-GB" sz="2200">
                <a:solidFill>
                  <a:srgbClr val="FFFFFF"/>
                </a:solidFill>
              </a:rPr>
              <a:t>Drinking Cessation</a:t>
            </a:r>
          </a:p>
          <a:p>
            <a:endParaRPr lang="en-GB" sz="2200">
              <a:solidFill>
                <a:srgbClr val="FFFFFF"/>
              </a:solidFill>
            </a:endParaRPr>
          </a:p>
          <a:p>
            <a:r>
              <a:rPr lang="en-GB" sz="2200">
                <a:solidFill>
                  <a:srgbClr val="FFFFFF"/>
                </a:solidFill>
              </a:rPr>
              <a:t>Healthy Eating</a:t>
            </a:r>
          </a:p>
          <a:p>
            <a:endParaRPr lang="en-GB" sz="2200">
              <a:solidFill>
                <a:srgbClr val="FFFFFF"/>
              </a:solidFill>
            </a:endParaRPr>
          </a:p>
          <a:p>
            <a:endParaRPr lang="en-GB" sz="2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079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Lessons Learned from Smoking Campaigns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/>
              <a:t> Campaigns need to contain a variety of messages – ‘threatening’ and ‘supportive’ styles of delivery can complement each other</a:t>
            </a:r>
          </a:p>
          <a:p>
            <a:r>
              <a:rPr lang="en-GB" sz="2200"/>
              <a:t>Anti-smoking advertising has to compete in a crowded media marketplace – a hook is needed to engage the emotions of the target audience</a:t>
            </a:r>
          </a:p>
          <a:p>
            <a:r>
              <a:rPr lang="en-GB" sz="2200"/>
              <a:t>Emotions can be engaged using humour, fear, sympathy or aspiration</a:t>
            </a:r>
          </a:p>
          <a:p>
            <a:r>
              <a:rPr lang="en-GB" sz="2200"/>
              <a:t>TV advertising, in particular, is better at jolting smokers than delivering encouraging or supportive messages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6219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E7371-EC49-43B6-89B6-626CA6B36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Smoking Campaigns</a:t>
            </a:r>
          </a:p>
        </p:txBody>
      </p:sp>
      <p:pic>
        <p:nvPicPr>
          <p:cNvPr id="5" name="Content Placeholder 4" descr="A picture containing wall&#10;&#10;Description automatically generated">
            <a:extLst>
              <a:ext uri="{FF2B5EF4-FFF2-40B4-BE49-F238E27FC236}">
                <a16:creationId xmlns:a16="http://schemas.microsoft.com/office/drawing/2014/main" id="{CC53B001-10C3-441E-8D1C-4EF8514AEC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1" y="1557177"/>
            <a:ext cx="4282440" cy="3486461"/>
          </a:xfrm>
        </p:spPr>
      </p:pic>
      <p:pic>
        <p:nvPicPr>
          <p:cNvPr id="7" name="Online Media 6" title="Smoking Warning Advert from Public Health England">
            <a:hlinkClick r:id="" action="ppaction://media"/>
            <a:extLst>
              <a:ext uri="{FF2B5EF4-FFF2-40B4-BE49-F238E27FC236}">
                <a16:creationId xmlns:a16="http://schemas.microsoft.com/office/drawing/2014/main" id="{6BB1E6E3-50AB-4097-BF4B-D0CD4D1A614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463941" y="1557177"/>
            <a:ext cx="609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425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Lessons Learned from Smoking Campaigns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400"/>
              <a:t>Smokers want help and encouragement to quit </a:t>
            </a:r>
          </a:p>
          <a:p>
            <a:r>
              <a:rPr lang="en-GB" sz="2400"/>
              <a:t>Advertising should not tell people what they should do </a:t>
            </a:r>
          </a:p>
          <a:p>
            <a:r>
              <a:rPr lang="en-GB" sz="2400"/>
              <a:t>Smokers are motivated by knowing that they are not alone, and that support and help are available – they need reminding of the benefits of not smoking </a:t>
            </a:r>
          </a:p>
          <a:p>
            <a:r>
              <a:rPr lang="en-GB" sz="2400"/>
              <a:t>Content and style of delivery are of equal importance – smokers can accept unpalatable messages if the context is encouraging and supportive</a:t>
            </a:r>
          </a:p>
          <a:p>
            <a:endParaRPr lang="en-GB" sz="240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23697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</a:rPr>
              <a:t>Does it work?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r>
              <a:rPr lang="en-GB" sz="2600"/>
              <a:t>How can effectiveness of a campaign be measured?</a:t>
            </a:r>
          </a:p>
          <a:p>
            <a:endParaRPr lang="en-GB" sz="2600"/>
          </a:p>
          <a:p>
            <a:r>
              <a:rPr lang="en-GB" sz="2600"/>
              <a:t>Think of your own health campaign on a national scale</a:t>
            </a:r>
          </a:p>
          <a:p>
            <a:endParaRPr lang="en-GB" sz="2600"/>
          </a:p>
          <a:p>
            <a:r>
              <a:rPr lang="en-GB" sz="2600"/>
              <a:t>List every possible piece of evidence that could evidence the effectiveness of a behaviour change campaign </a:t>
            </a:r>
          </a:p>
        </p:txBody>
      </p:sp>
    </p:spTree>
    <p:extLst>
      <p:ext uri="{BB962C8B-B14F-4D97-AF65-F5344CB8AC3E}">
        <p14:creationId xmlns:p14="http://schemas.microsoft.com/office/powerpoint/2010/main" val="1304080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C7008-92B6-4BC3-87A1-ADF3882824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Alcohol Campaigns</a:t>
            </a:r>
          </a:p>
        </p:txBody>
      </p:sp>
      <p:pic>
        <p:nvPicPr>
          <p:cNvPr id="4" name="Online Media 3" title="THINK! Drink Drive: In the doghouse #butalive">
            <a:hlinkClick r:id="" action="ppaction://media"/>
            <a:extLst>
              <a:ext uri="{FF2B5EF4-FFF2-40B4-BE49-F238E27FC236}">
                <a16:creationId xmlns:a16="http://schemas.microsoft.com/office/drawing/2014/main" id="{976160F1-4581-4C18-B90C-651588EAFD2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8850" y="1825625"/>
            <a:ext cx="77358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232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24082-198A-4B95-8194-49405F8D0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Alcohol Campaigns #2</a:t>
            </a:r>
          </a:p>
        </p:txBody>
      </p:sp>
      <p:pic>
        <p:nvPicPr>
          <p:cNvPr id="4" name="Online Media 3" title="Think! Drink Drive Crash">
            <a:hlinkClick r:id="" action="ppaction://media"/>
            <a:extLst>
              <a:ext uri="{FF2B5EF4-FFF2-40B4-BE49-F238E27FC236}">
                <a16:creationId xmlns:a16="http://schemas.microsoft.com/office/drawing/2014/main" id="{EAB72656-D94A-4A31-8E58-0A7BE1BC7F1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8850" y="1825625"/>
            <a:ext cx="77358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723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69CFA-9400-4943-9DF8-73AFE5296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</a:rPr>
              <a:t>Comparison and Contrast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5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4F867B-C11D-4EB5-83B8-F7D68618EB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07013"/>
              </p:ext>
            </p:extLst>
          </p:nvPr>
        </p:nvGraphicFramePr>
        <p:xfrm>
          <a:off x="4379913" y="687388"/>
          <a:ext cx="7037387" cy="54752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26053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50221"/>
            <a:ext cx="4402377" cy="3918123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700" y="762000"/>
            <a:ext cx="3759200" cy="33401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Success Stories?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8949" y="450221"/>
            <a:ext cx="2115455" cy="1898903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pic>
        <p:nvPicPr>
          <p:cNvPr id="7" name="Graphic 6" descr="Bottle">
            <a:extLst>
              <a:ext uri="{FF2B5EF4-FFF2-40B4-BE49-F238E27FC236}">
                <a16:creationId xmlns:a16="http://schemas.microsoft.com/office/drawing/2014/main" id="{F9AE43C4-D114-47EE-B061-92737BDA88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43078" y="2576514"/>
            <a:ext cx="1705848" cy="170584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1" y="4521269"/>
            <a:ext cx="6697525" cy="1877811"/>
          </a:xfrm>
          <a:prstGeom prst="rect">
            <a:avLst/>
          </a:prstGeom>
          <a:solidFill>
            <a:schemeClr val="accent1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1418" y="450221"/>
            <a:ext cx="4421661" cy="5948858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8103" y="795548"/>
            <a:ext cx="3759198" cy="527560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Alcohol</a:t>
            </a:r>
          </a:p>
          <a:p>
            <a:r>
              <a:rPr lang="en-GB" sz="2000"/>
              <a:t>Awareness of ‘sensible drinking message’ unit – up from 39 to 76%, 1989–94</a:t>
            </a:r>
          </a:p>
          <a:p>
            <a:r>
              <a:rPr lang="en-GB" sz="2000"/>
              <a:t>Knowledge of units in popular drinks – up 300%, 1989–94</a:t>
            </a:r>
          </a:p>
          <a:p>
            <a:r>
              <a:rPr lang="en-GB" sz="2000"/>
              <a:t>People’s accurate assessment of their own drinking – up 5%, 1990–94.</a:t>
            </a:r>
          </a:p>
        </p:txBody>
      </p:sp>
    </p:spTree>
    <p:extLst>
      <p:ext uri="{BB962C8B-B14F-4D97-AF65-F5344CB8AC3E}">
        <p14:creationId xmlns:p14="http://schemas.microsoft.com/office/powerpoint/2010/main" val="14648957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/>
              <a:t>Success Stories?</a:t>
            </a:r>
            <a:endParaRPr lang="en-GB" dirty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HIV/AIDS</a:t>
            </a:r>
          </a:p>
          <a:p>
            <a:r>
              <a:rPr lang="en-GB" sz="2000"/>
              <a:t>Changes in levels of tolerance: those in the general public who say that homosexual relations are always or mostly wrong – 74% in 1987; 44% in 1997</a:t>
            </a:r>
          </a:p>
          <a:p>
            <a:r>
              <a:rPr lang="en-GB" sz="2000"/>
              <a:t>Attitudes to people with HIV infection: those who think people with AIDS have only themselves to blame – 57% in 1987; 36% in 1996</a:t>
            </a:r>
          </a:p>
          <a:p>
            <a:r>
              <a:rPr lang="en-GB" sz="2000"/>
              <a:t>Belief that a condom protects against HIV: 66% in 1986; 95% in 1997</a:t>
            </a:r>
          </a:p>
          <a:p>
            <a:r>
              <a:rPr lang="en-GB" sz="2000"/>
              <a:t>Women aged 18–19 whose partners used condoms: 6% in 1986; 22% in 1993.</a:t>
            </a:r>
          </a:p>
          <a:p>
            <a:endParaRPr lang="en-GB" sz="2000"/>
          </a:p>
          <a:p>
            <a:endParaRPr lang="en-GB" sz="2000"/>
          </a:p>
        </p:txBody>
      </p:sp>
      <p:sp>
        <p:nvSpPr>
          <p:cNvPr id="21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7253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1" y="453981"/>
            <a:ext cx="6697525" cy="1877811"/>
          </a:xfrm>
          <a:prstGeom prst="rect">
            <a:avLst/>
          </a:prstGeom>
          <a:solidFill>
            <a:srgbClr val="2C653C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0" y="731520"/>
            <a:ext cx="6089904" cy="14264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Success Stories?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1" y="2480956"/>
            <a:ext cx="4405512" cy="3918122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9457" y="2826284"/>
            <a:ext cx="3759198" cy="318399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Folic acid</a:t>
            </a:r>
          </a:p>
          <a:p>
            <a:r>
              <a:rPr lang="en-GB" sz="2000"/>
              <a:t>Spontaneous awareness of folic acid – 9% in 1995; 39% in 1997</a:t>
            </a:r>
          </a:p>
          <a:p>
            <a:r>
              <a:rPr lang="en-GB" sz="2000"/>
              <a:t>Sales of folic acid supplements and prescription rates – up 50% in an eight-month period.</a:t>
            </a:r>
          </a:p>
          <a:p>
            <a:endParaRPr lang="en-GB" sz="2000"/>
          </a:p>
          <a:p>
            <a:endParaRPr lang="en-GB" sz="20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8949" y="2480956"/>
            <a:ext cx="2115455" cy="1898903"/>
          </a:xfrm>
          <a:prstGeom prst="rect">
            <a:avLst/>
          </a:prstGeom>
          <a:solidFill>
            <a:srgbClr val="F3B04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8949" y="4529023"/>
            <a:ext cx="2107363" cy="1870055"/>
          </a:xfrm>
          <a:prstGeom prst="rect">
            <a:avLst/>
          </a:prstGeom>
          <a:solidFill>
            <a:schemeClr val="accent5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8E50B0-B5CB-4C58-8608-6AFEE568302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7" r="-2" b="4877"/>
          <a:stretch/>
        </p:blipFill>
        <p:spPr>
          <a:xfrm>
            <a:off x="7308214" y="438460"/>
            <a:ext cx="4424865" cy="5960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7381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5063B-73C1-4CD1-9873-E7B01A77B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Why does this approach work ?</a:t>
            </a: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AC57B537-CB15-40E7-9FED-87E4A6A49C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26F89-B0BE-4174-9E16-104B8F8543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Specific advice for specific audience</a:t>
            </a:r>
          </a:p>
          <a:p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Limited opportunity for misunderstanding</a:t>
            </a:r>
          </a:p>
          <a:p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Cohesive targeted approaches</a:t>
            </a:r>
          </a:p>
          <a:p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Situational relation</a:t>
            </a: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679082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8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9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567915" cy="49524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Remember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768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FCC02A7A-D082-4CE4-B2C1-917E315E78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3146851"/>
              </p:ext>
            </p:extLst>
          </p:nvPr>
        </p:nvGraphicFramePr>
        <p:xfrm>
          <a:off x="5181600" y="568325"/>
          <a:ext cx="62484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31816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Current Success Stories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Chat Solid">
            <a:extLst>
              <a:ext uri="{FF2B5EF4-FFF2-40B4-BE49-F238E27FC236}">
                <a16:creationId xmlns:a16="http://schemas.microsoft.com/office/drawing/2014/main" id="{4BB3F48A-DBC3-4535-975D-86A2923749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</a:rPr>
              <a:t>Speeding</a:t>
            </a:r>
          </a:p>
          <a:p>
            <a:r>
              <a:rPr lang="en-GB" sz="2000">
                <a:solidFill>
                  <a:srgbClr val="000000"/>
                </a:solidFill>
              </a:rPr>
              <a:t>Alcohol Units</a:t>
            </a:r>
          </a:p>
          <a:p>
            <a:r>
              <a:rPr lang="en-GB" sz="2000">
                <a:solidFill>
                  <a:srgbClr val="000000"/>
                </a:solidFill>
              </a:rPr>
              <a:t>5 a day</a:t>
            </a:r>
          </a:p>
          <a:p>
            <a:endParaRPr lang="en-GB" sz="2000">
              <a:solidFill>
                <a:srgbClr val="000000"/>
              </a:solidFill>
            </a:endParaRPr>
          </a:p>
          <a:p>
            <a:r>
              <a:rPr lang="en-GB" sz="2000">
                <a:solidFill>
                  <a:srgbClr val="000000"/>
                </a:solidFill>
              </a:rPr>
              <a:t>Any other examples? </a:t>
            </a:r>
          </a:p>
          <a:p>
            <a:endParaRPr lang="en-GB" sz="20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4069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chemeClr val="tx2"/>
                </a:solidFill>
              </a:rPr>
              <a:t>Behaviour Change Model 1: The Theory of Planned Behaviour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The Theory of Planned Behaviour intends to explain all behaviours over which people have the ability to exert self-control</a:t>
            </a:r>
          </a:p>
          <a:p>
            <a:r>
              <a:rPr lang="en-GB" sz="1800">
                <a:solidFill>
                  <a:schemeClr val="tx2"/>
                </a:solidFill>
              </a:rPr>
              <a:t>The key component to this model is behavioural intent</a:t>
            </a:r>
          </a:p>
          <a:p>
            <a:r>
              <a:rPr lang="en-GB" sz="1800">
                <a:solidFill>
                  <a:schemeClr val="tx2"/>
                </a:solidFill>
              </a:rPr>
              <a:t>The TPB has been used successfully to predict and explain a wide range of health behaviours and intentions including smoking, drinking, health services utilization, breastfeeding, and substance use, among others</a:t>
            </a:r>
          </a:p>
        </p:txBody>
      </p:sp>
    </p:spTree>
    <p:extLst>
      <p:ext uri="{BB962C8B-B14F-4D97-AF65-F5344CB8AC3E}">
        <p14:creationId xmlns:p14="http://schemas.microsoft.com/office/powerpoint/2010/main" val="2898616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7125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1340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TPB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7809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</a:rPr>
              <a:t>The TPB states that behavioural achievement depends on both motivation (intention) and ability (behavioural control)</a:t>
            </a:r>
          </a:p>
          <a:p>
            <a:r>
              <a:rPr lang="en-GB" sz="2000">
                <a:solidFill>
                  <a:srgbClr val="000000"/>
                </a:solidFill>
              </a:rPr>
              <a:t>It distinguishes between three types of beliefs - behavioural, normative, and control</a:t>
            </a:r>
          </a:p>
          <a:p>
            <a:r>
              <a:rPr lang="en-GB" sz="2000">
                <a:solidFill>
                  <a:srgbClr val="000000"/>
                </a:solidFill>
              </a:rPr>
              <a:t>The TPB is comprised of six constructs that collectively represent a person's actual control over the behaviour.</a:t>
            </a:r>
          </a:p>
          <a:p>
            <a:endParaRPr lang="en-GB" sz="2000">
              <a:solidFill>
                <a:srgbClr val="000000"/>
              </a:solidFill>
            </a:endParaRP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191562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Target">
            <a:extLst>
              <a:ext uri="{FF2B5EF4-FFF2-40B4-BE49-F238E27FC236}">
                <a16:creationId xmlns:a16="http://schemas.microsoft.com/office/drawing/2014/main" id="{CBEA4B30-1536-4085-8065-B42B61010A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898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DF2AA3E-C714-4E8D-9F46-9E6FFF7FBA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3308" y="338328"/>
            <a:ext cx="11438793" cy="157772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67541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Constructs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80A8F1-7B0F-4FBE-97C0-219757E920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9734274"/>
              </p:ext>
            </p:extLst>
          </p:nvPr>
        </p:nvGraphicFramePr>
        <p:xfrm>
          <a:off x="838200" y="2281565"/>
          <a:ext cx="10515600" cy="39393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07611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9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567915" cy="49524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Limitations of the Theory of Planned Behaviour</a:t>
            </a:r>
            <a:br>
              <a:rPr lang="en-GB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768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5E80E6FB-F40E-41E7-B8BE-266FDAD9AA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9890818"/>
              </p:ext>
            </p:extLst>
          </p:nvPr>
        </p:nvGraphicFramePr>
        <p:xfrm>
          <a:off x="5181600" y="568325"/>
          <a:ext cx="62484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94552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Model 2: The Health Belief Model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 sz="2000"/>
              <a:t>The health belief model (HBM) (</a:t>
            </a:r>
            <a:r>
              <a:rPr lang="en-GB" sz="2000" err="1"/>
              <a:t>Hochbaum</a:t>
            </a:r>
            <a:r>
              <a:rPr lang="en-GB" sz="2000"/>
              <a:t>, 1958; Rosenstock 1966; Becker, 1974; Sharma and </a:t>
            </a:r>
            <a:r>
              <a:rPr lang="en-GB" sz="2000" err="1"/>
              <a:t>Romas</a:t>
            </a:r>
            <a:r>
              <a:rPr lang="en-GB" sz="2000"/>
              <a:t>, 2012) is a cognitive model</a:t>
            </a:r>
          </a:p>
          <a:p>
            <a:endParaRPr lang="en-GB" sz="2000"/>
          </a:p>
          <a:p>
            <a:r>
              <a:rPr lang="en-GB" sz="2000"/>
              <a:t>States that behaviour is determined by a number of beliefs about threats to an individual’s well-being and the effectiveness and outcomes of particular actions or behaviours</a:t>
            </a:r>
          </a:p>
          <a:p>
            <a:endParaRPr lang="en-GB" sz="2000"/>
          </a:p>
          <a:p>
            <a:r>
              <a:rPr lang="en-GB" sz="2000"/>
              <a:t>Perceived threat is at the core of the HBM as it is linked to a person’s ‘readiness’ to take action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0956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9545" y="621792"/>
            <a:ext cx="5181503" cy="5504688"/>
          </a:xfrm>
        </p:spPr>
        <p:txBody>
          <a:bodyPr>
            <a:normAutofit/>
          </a:bodyPr>
          <a:lstStyle/>
          <a:p>
            <a:r>
              <a:rPr lang="en-GB" sz="4800"/>
              <a:t>Sets of Beliefs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56F8EA-3356-4455-9899-320874F6E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273FCB-32D8-4DF2-8F56-FF6BBC44D7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3522551"/>
              </p:ext>
            </p:extLst>
          </p:nvPr>
        </p:nvGraphicFramePr>
        <p:xfrm>
          <a:off x="6099048" y="621792"/>
          <a:ext cx="525780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18779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7125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1340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Result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7809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rgbClr val="000000"/>
                </a:solidFill>
              </a:rPr>
              <a:t>The perceived benefits associated with a behaviour and the likelihood of effectiveness in reducing the threat</a:t>
            </a:r>
          </a:p>
          <a:p>
            <a:r>
              <a:rPr lang="en-GB" sz="1700">
                <a:solidFill>
                  <a:srgbClr val="000000"/>
                </a:solidFill>
              </a:rPr>
              <a:t>PLUS</a:t>
            </a:r>
          </a:p>
          <a:p>
            <a:r>
              <a:rPr lang="en-GB" sz="1700">
                <a:solidFill>
                  <a:srgbClr val="000000"/>
                </a:solidFill>
              </a:rPr>
              <a:t>The perceived costs of and negative consequences that may result from it (perceived barriers such as the side effects of treatment for example)</a:t>
            </a:r>
          </a:p>
          <a:p>
            <a:r>
              <a:rPr lang="en-GB" sz="1700">
                <a:solidFill>
                  <a:srgbClr val="000000"/>
                </a:solidFill>
              </a:rPr>
              <a:t>Are weighted to establish the overall extent to which a behaviour is beneficial</a:t>
            </a:r>
          </a:p>
          <a:p>
            <a:r>
              <a:rPr lang="en-GB" sz="1700">
                <a:solidFill>
                  <a:srgbClr val="000000"/>
                </a:solidFill>
              </a:rPr>
              <a:t>The individual’s perceived capacity to adopt the behaviour (their self-efficacy) is a further key component of the model. </a:t>
            </a:r>
          </a:p>
          <a:p>
            <a:endParaRPr lang="en-GB" sz="1700">
              <a:solidFill>
                <a:srgbClr val="000000"/>
              </a:solidFill>
            </a:endParaRP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191562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Person with Idea">
            <a:extLst>
              <a:ext uri="{FF2B5EF4-FFF2-40B4-BE49-F238E27FC236}">
                <a16:creationId xmlns:a16="http://schemas.microsoft.com/office/drawing/2014/main" id="{B8A1406D-4F6F-4DE0-961E-C3CB39DEDC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7204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1275</Words>
  <Application>Microsoft Macintosh PowerPoint</Application>
  <PresentationFormat>Widescreen</PresentationFormat>
  <Paragraphs>142</Paragraphs>
  <Slides>29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Arial</vt:lpstr>
      <vt:lpstr>Calibri</vt:lpstr>
      <vt:lpstr>Calibri Light</vt:lpstr>
      <vt:lpstr>Office Theme</vt:lpstr>
      <vt:lpstr>Public Health Campaigns </vt:lpstr>
      <vt:lpstr>Health Campaigns</vt:lpstr>
      <vt:lpstr>Interventions to change health-related behaviour </vt:lpstr>
      <vt:lpstr>Introduction</vt:lpstr>
      <vt:lpstr>Interventions </vt:lpstr>
      <vt:lpstr>Interventions </vt:lpstr>
      <vt:lpstr>Cost-Effective</vt:lpstr>
      <vt:lpstr>What Works? </vt:lpstr>
      <vt:lpstr>Examples of target campaigns ?</vt:lpstr>
      <vt:lpstr>Lessons Learned from Smoking Campaigns</vt:lpstr>
      <vt:lpstr>Smoking Campaigns</vt:lpstr>
      <vt:lpstr>Lessons Learned from Smoking Campaigns</vt:lpstr>
      <vt:lpstr>Does it work?</vt:lpstr>
      <vt:lpstr>Alcohol Campaigns</vt:lpstr>
      <vt:lpstr>Alcohol Campaigns #2</vt:lpstr>
      <vt:lpstr>Comparison and Contrast</vt:lpstr>
      <vt:lpstr>Success Stories? </vt:lpstr>
      <vt:lpstr>Success Stories?</vt:lpstr>
      <vt:lpstr>Success Stories? </vt:lpstr>
      <vt:lpstr>Why does this approach work ?</vt:lpstr>
      <vt:lpstr>Remember</vt:lpstr>
      <vt:lpstr>Current Success Stories</vt:lpstr>
      <vt:lpstr>Behaviour Change Model 1: The Theory of Planned Behaviour</vt:lpstr>
      <vt:lpstr>TPB</vt:lpstr>
      <vt:lpstr>Constructs </vt:lpstr>
      <vt:lpstr>Limitations of the Theory of Planned Behaviour </vt:lpstr>
      <vt:lpstr>Model 2: The Health Belief Model </vt:lpstr>
      <vt:lpstr>Sets of Beliefs</vt:lpstr>
      <vt:lpstr>Result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 Health Campaigns </dc:title>
  <dc:creator>Jaymie Phillips</dc:creator>
  <cp:lastModifiedBy>Jaymie Phillips</cp:lastModifiedBy>
  <cp:revision>1</cp:revision>
  <dcterms:created xsi:type="dcterms:W3CDTF">2020-11-10T09:15:51Z</dcterms:created>
  <dcterms:modified xsi:type="dcterms:W3CDTF">2020-11-10T09:16:43Z</dcterms:modified>
</cp:coreProperties>
</file>