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0526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latin typeface="Calibri" panose="020F0502020204030204" pitchFamily="34" charset="0"/>
            </a:endParaRPr>
          </a:p>
          <a:p>
            <a:endParaRPr lang="en-GB" sz="1400" dirty="0">
              <a:latin typeface="Calibri" panose="020F0502020204030204" pitchFamily="34" charset="0"/>
            </a:endParaRPr>
          </a:p>
          <a:p>
            <a:endParaRPr lang="en-GB" sz="1400" dirty="0">
              <a:latin typeface="Calibri" panose="020F0502020204030204" pitchFamily="34" charset="0"/>
            </a:endParaRPr>
          </a:p>
          <a:p>
            <a:endParaRPr lang="en-GB" sz="1400" dirty="0">
              <a:latin typeface="Calibri" panose="020F0502020204030204" pitchFamily="34" charset="0"/>
            </a:endParaRPr>
          </a:p>
          <a:p>
            <a:endParaRPr lang="en-GB" sz="1400" dirty="0">
              <a:latin typeface="Calibri" panose="020F0502020204030204" pitchFamily="34" charset="0"/>
            </a:endParaRPr>
          </a:p>
          <a:p>
            <a:endParaRPr lang="en-GB" sz="1400" dirty="0">
              <a:latin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</a:rPr>
              <a:t>Hello, my name is Charlotte Winstone and I am 23 years old. My birthday is the 9</a:t>
            </a:r>
            <a:r>
              <a:rPr lang="en-GB" sz="1200" baseline="30000" dirty="0">
                <a:latin typeface="Calibri" panose="020F0502020204030204" pitchFamily="34" charset="0"/>
              </a:rPr>
              <a:t>th</a:t>
            </a:r>
            <a:r>
              <a:rPr lang="en-GB" sz="1200" dirty="0">
                <a:latin typeface="Calibri" panose="020F0502020204030204" pitchFamily="34" charset="0"/>
              </a:rPr>
              <a:t> of July. I come from a village called Magor in South Wales just outside of Newport. I am currently living in Swansea in University halls of residence. </a:t>
            </a:r>
          </a:p>
          <a:p>
            <a:endParaRPr lang="en-GB" sz="1400" dirty="0">
              <a:latin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653715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653715"/>
            <a:ext cx="348878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</a:t>
            </a:r>
          </a:p>
          <a:p>
            <a:r>
              <a:rPr lang="en-GB" sz="1200" dirty="0">
                <a:latin typeface="Calibri" panose="020F0502020204030204" pitchFamily="34" charset="0"/>
              </a:rPr>
              <a:t>After graduating from University in 2017, I started doing supply work as a teaching assistant where I worked at a school in a reception class for a year. The following year I worked in a year 1 and 2 split class for two days a week and progressed onto working as a higher-level teaching assistant across the foundation phase and key stage 2 for the other three days.</a:t>
            </a:r>
            <a:endParaRPr lang="en-GB" sz="1200" b="1" u="sng" dirty="0">
              <a:latin typeface="Calibri" panose="020F0502020204030204" pitchFamily="34" charset="0"/>
            </a:endParaRP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4798" y="3377092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</a:t>
            </a:r>
          </a:p>
          <a:p>
            <a:endParaRPr lang="en-GB" sz="1200" b="1" u="sng" dirty="0">
              <a:latin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</a:rPr>
              <a:t>I have always wanted to become a primary school teacher for as long as I can remember as I enjoy working with children and I am passionate about helping them develop and facilitating their learning.  I also want to enter the teaching profession so that I can help change children’s lives in a positive way. I am interested in professional development and continuing to learn myself when I am a teacher so that I can be the best I can possibly be for the children. I know that everyday in the classroom will be different and this is something which excites me about going into the teaching profession. </a:t>
            </a:r>
          </a:p>
          <a:p>
            <a:endParaRPr lang="en-GB" sz="1400" b="1" u="sng" dirty="0"/>
          </a:p>
          <a:p>
            <a:endParaRPr lang="en-GB" sz="1400" dirty="0"/>
          </a:p>
          <a:p>
            <a:endParaRPr lang="en-GB" sz="1400" b="1" u="sng" dirty="0"/>
          </a:p>
          <a:p>
            <a:r>
              <a:rPr lang="en-GB" sz="1400" b="1" u="sng" dirty="0"/>
              <a:t>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0973" y="653715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26537" y="932366"/>
            <a:ext cx="3505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>
              <a:latin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</a:rPr>
              <a:t>As a teacher I aspire to be engaging in my lessons and the activities I organise out with children so that the learning environment is exciting. I also aspire to be a role model for the children within my class so that they have somebody to look up to an learn from in other ways.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7"/>
            <a:ext cx="2451418" cy="297379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>
                <a:latin typeface="Calibri" panose="020F0502020204030204" pitchFamily="34" charset="0"/>
              </a:rPr>
              <a:t>Within my teaching profession I am excited to teach across all ages from Foundation Phase up to Key Stage Two. I really enjoy taking children outside of the classroom where appropriate for activities and </a:t>
            </a:r>
            <a:r>
              <a:rPr lang="en-GB" sz="1200" dirty="0" err="1">
                <a:latin typeface="Calibri" panose="020F0502020204030204" pitchFamily="34" charset="0"/>
              </a:rPr>
              <a:t>subjecst</a:t>
            </a:r>
            <a:r>
              <a:rPr lang="en-GB" sz="1200" dirty="0">
                <a:latin typeface="Calibri" panose="020F0502020204030204" pitchFamily="34" charset="0"/>
              </a:rPr>
              <a:t> such as forest school.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51" y="3487945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47708" y="3709663"/>
            <a:ext cx="350550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>
                <a:latin typeface="Calibri" panose="020F0502020204030204" pitchFamily="34" charset="0"/>
              </a:rPr>
              <a:t>After completing my GCSE’s in school I went onto A Levels and took Media, Textiles and Welsh. Following on from this, in 2014 I started university at the University of Wales Trinity Saint David Carmarthen Campus and studied a degree in early childhood and graduated in 2017 with a First-Class honours</a:t>
            </a:r>
            <a:r>
              <a:rPr lang="en-GB" sz="1200" dirty="0"/>
              <a:t>. </a:t>
            </a: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A51773E-8661-4B6D-A5F5-D3D085595873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42" r="1137" b="22708"/>
          <a:stretch/>
        </p:blipFill>
        <p:spPr bwMode="auto">
          <a:xfrm>
            <a:off x="5809810" y="335288"/>
            <a:ext cx="1228725" cy="98909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262</TotalTime>
  <Words>439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charlotte winstone</cp:lastModifiedBy>
  <cp:revision>16</cp:revision>
  <dcterms:created xsi:type="dcterms:W3CDTF">2019-09-05T20:58:34Z</dcterms:created>
  <dcterms:modified xsi:type="dcterms:W3CDTF">2019-09-21T11:06:38Z</dcterms:modified>
</cp:coreProperties>
</file>