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89" r:id="rId1"/>
  </p:sldMasterIdLst>
  <p:notesMasterIdLst>
    <p:notesMasterId r:id="rId11"/>
  </p:notesMasterIdLst>
  <p:sldIdLst>
    <p:sldId id="256" r:id="rId2"/>
    <p:sldId id="260" r:id="rId3"/>
    <p:sldId id="258" r:id="rId4"/>
    <p:sldId id="259" r:id="rId5"/>
    <p:sldId id="257" r:id="rId6"/>
    <p:sldId id="264" r:id="rId7"/>
    <p:sldId id="261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hematters10@outlook.com" initials="t" lastIdx="4" clrIdx="0">
    <p:extLst>
      <p:ext uri="{19B8F6BF-5375-455C-9EA6-DF929625EA0E}">
        <p15:presenceInfo xmlns:p15="http://schemas.microsoft.com/office/powerpoint/2012/main" userId="5d0583b6453bc90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5B4FC8-9E16-44E0-B718-594C4A19EAB0}" v="158" dt="2022-10-09T15:21:37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30" autoAdjust="0"/>
    <p:restoredTop sz="94660"/>
  </p:normalViewPr>
  <p:slideViewPr>
    <p:cSldViewPr snapToGrid="0">
      <p:cViewPr varScale="1">
        <p:scale>
          <a:sx n="80" d="100"/>
          <a:sy n="80" d="100"/>
        </p:scale>
        <p:origin x="16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matters10@outlook.com" userId="5d0583b6453bc902" providerId="LiveId" clId="{905B4FC8-9E16-44E0-B718-594C4A19EAB0}"/>
    <pc:docChg chg="undo custSel mod addSld delSld modSld sldOrd addSection delSection">
      <pc:chgData name="thematters10@outlook.com" userId="5d0583b6453bc902" providerId="LiveId" clId="{905B4FC8-9E16-44E0-B718-594C4A19EAB0}" dt="2022-10-09T15:21:37.719" v="1663" actId="20577"/>
      <pc:docMkLst>
        <pc:docMk/>
      </pc:docMkLst>
      <pc:sldChg chg="addSp delSp modSp mod setBg">
        <pc:chgData name="thematters10@outlook.com" userId="5d0583b6453bc902" providerId="LiveId" clId="{905B4FC8-9E16-44E0-B718-594C4A19EAB0}" dt="2022-10-08T15:52:53.493" v="728"/>
        <pc:sldMkLst>
          <pc:docMk/>
          <pc:sldMk cId="0" sldId="256"/>
        </pc:sldMkLst>
        <pc:spChg chg="mod">
          <ac:chgData name="thematters10@outlook.com" userId="5d0583b6453bc902" providerId="LiveId" clId="{905B4FC8-9E16-44E0-B718-594C4A19EAB0}" dt="2022-10-08T11:13:58.994" v="64" actId="26606"/>
          <ac:spMkLst>
            <pc:docMk/>
            <pc:sldMk cId="0" sldId="256"/>
            <ac:spMk id="2" creationId="{FB57ED3C-9E84-45E1-AB43-6698D62327C0}"/>
          </ac:spMkLst>
        </pc:spChg>
        <pc:spChg chg="mod">
          <ac:chgData name="thematters10@outlook.com" userId="5d0583b6453bc902" providerId="LiveId" clId="{905B4FC8-9E16-44E0-B718-594C4A19EAB0}" dt="2022-10-08T11:13:58.994" v="64" actId="26606"/>
          <ac:spMkLst>
            <pc:docMk/>
            <pc:sldMk cId="0" sldId="256"/>
            <ac:spMk id="4" creationId="{0E496C2C-7A3B-4A75-BCFE-BC8E32E25103}"/>
          </ac:spMkLst>
        </pc:spChg>
        <pc:spChg chg="mod">
          <ac:chgData name="thematters10@outlook.com" userId="5d0583b6453bc902" providerId="LiveId" clId="{905B4FC8-9E16-44E0-B718-594C4A19EAB0}" dt="2022-10-08T11:13:58.994" v="64" actId="26606"/>
          <ac:spMkLst>
            <pc:docMk/>
            <pc:sldMk cId="0" sldId="256"/>
            <ac:spMk id="5" creationId="{CEB55E0A-82A4-450B-B3F2-FB9BA835E5AC}"/>
          </ac:spMkLst>
        </pc:spChg>
        <pc:spChg chg="mod">
          <ac:chgData name="thematters10@outlook.com" userId="5d0583b6453bc902" providerId="LiveId" clId="{905B4FC8-9E16-44E0-B718-594C4A19EAB0}" dt="2022-10-08T11:13:58.994" v="64" actId="26606"/>
          <ac:spMkLst>
            <pc:docMk/>
            <pc:sldMk cId="0" sldId="256"/>
            <ac:spMk id="9" creationId="{60962C75-8425-4D5F-BDA8-243C451D795E}"/>
          </ac:spMkLst>
        </pc:spChg>
        <pc:spChg chg="add del mod">
          <ac:chgData name="thematters10@outlook.com" userId="5d0583b6453bc902" providerId="LiveId" clId="{905B4FC8-9E16-44E0-B718-594C4A19EAB0}" dt="2022-10-08T15:52:53.493" v="728"/>
          <ac:spMkLst>
            <pc:docMk/>
            <pc:sldMk cId="0" sldId="256"/>
            <ac:spMk id="12" creationId="{4A75C3EC-169C-4D6D-B55B-EDE7F6B1BB1E}"/>
          </ac:spMkLst>
        </pc:spChg>
        <pc:spChg chg="add del">
          <ac:chgData name="thematters10@outlook.com" userId="5d0583b6453bc902" providerId="LiveId" clId="{905B4FC8-9E16-44E0-B718-594C4A19EAB0}" dt="2022-10-08T11:13:58.994" v="64" actId="26606"/>
          <ac:spMkLst>
            <pc:docMk/>
            <pc:sldMk cId="0" sldId="256"/>
            <ac:spMk id="12" creationId="{4B93246A-2BCD-4A27-8FA6-73C233D60BD8}"/>
          </ac:spMkLst>
        </pc:spChg>
        <pc:grpChg chg="add del">
          <ac:chgData name="thematters10@outlook.com" userId="5d0583b6453bc902" providerId="LiveId" clId="{905B4FC8-9E16-44E0-B718-594C4A19EAB0}" dt="2022-10-08T11:13:58.809" v="62" actId="26606"/>
          <ac:grpSpMkLst>
            <pc:docMk/>
            <pc:sldMk cId="0" sldId="256"/>
            <ac:grpSpMk id="6" creationId="{0B33D383-F3EB-4FD0-A48E-583E0E87EA85}"/>
          </ac:grpSpMkLst>
        </pc:grpChg>
        <pc:grpChg chg="add del mod replId">
          <ac:chgData name="thematters10@outlook.com" userId="5d0583b6453bc902" providerId="LiveId" clId="{905B4FC8-9E16-44E0-B718-594C4A19EAB0}" dt="2022-10-08T11:13:58.994" v="64" actId="26606"/>
          <ac:grpSpMkLst>
            <pc:docMk/>
            <pc:sldMk cId="0" sldId="256"/>
            <ac:grpSpMk id="29" creationId="{0B33D383-F3EB-4FD0-A48E-583E0E87EA85}"/>
          </ac:grpSpMkLst>
        </pc:grpChg>
        <pc:graphicFrameChg chg="add del">
          <ac:chgData name="thematters10@outlook.com" userId="5d0583b6453bc902" providerId="LiveId" clId="{905B4FC8-9E16-44E0-B718-594C4A19EAB0}" dt="2022-10-08T11:13:52.497" v="56" actId="26606"/>
          <ac:graphicFrameMkLst>
            <pc:docMk/>
            <pc:sldMk cId="0" sldId="256"/>
            <ac:graphicFrameMk id="14" creationId="{224C22A9-8303-46DF-9CD9-A69A1BFB57CB}"/>
          </ac:graphicFrameMkLst>
        </pc:graphicFrameChg>
        <pc:graphicFrameChg chg="add del">
          <ac:chgData name="thematters10@outlook.com" userId="5d0583b6453bc902" providerId="LiveId" clId="{905B4FC8-9E16-44E0-B718-594C4A19EAB0}" dt="2022-10-08T11:13:56.444" v="59" actId="26606"/>
          <ac:graphicFrameMkLst>
            <pc:docMk/>
            <pc:sldMk cId="0" sldId="256"/>
            <ac:graphicFrameMk id="18" creationId="{6325050F-3723-1D8E-AEC8-4DBC92FEF9F1}"/>
          </ac:graphicFrameMkLst>
        </pc:graphicFrameChg>
        <pc:graphicFrameChg chg="add del">
          <ac:chgData name="thematters10@outlook.com" userId="5d0583b6453bc902" providerId="LiveId" clId="{905B4FC8-9E16-44E0-B718-594C4A19EAB0}" dt="2022-10-08T11:13:58.809" v="62" actId="26606"/>
          <ac:graphicFrameMkLst>
            <pc:docMk/>
            <pc:sldMk cId="0" sldId="256"/>
            <ac:graphicFrameMk id="22" creationId="{AACD91CB-3173-7717-7626-99B2FCEAE35C}"/>
          </ac:graphicFrameMkLst>
        </pc:graphicFrameChg>
        <pc:graphicFrameChg chg="add mod">
          <ac:chgData name="thematters10@outlook.com" userId="5d0583b6453bc902" providerId="LiveId" clId="{905B4FC8-9E16-44E0-B718-594C4A19EAB0}" dt="2022-10-08T14:34:02.667" v="322" actId="20577"/>
          <ac:graphicFrameMkLst>
            <pc:docMk/>
            <pc:sldMk cId="0" sldId="256"/>
            <ac:graphicFrameMk id="26" creationId="{2AD9A178-9418-A5DC-55D4-7DB93AFB780E}"/>
          </ac:graphicFrameMkLst>
        </pc:graphicFrameChg>
        <pc:picChg chg="mod">
          <ac:chgData name="thematters10@outlook.com" userId="5d0583b6453bc902" providerId="LiveId" clId="{905B4FC8-9E16-44E0-B718-594C4A19EAB0}" dt="2022-10-08T11:13:58.994" v="64" actId="26606"/>
          <ac:picMkLst>
            <pc:docMk/>
            <pc:sldMk cId="0" sldId="256"/>
            <ac:picMk id="3" creationId="{8D3E3D47-C4C2-49FC-BB37-C919A4811CA8}"/>
          </ac:picMkLst>
        </pc:picChg>
        <pc:picChg chg="mod">
          <ac:chgData name="thematters10@outlook.com" userId="5d0583b6453bc902" providerId="LiveId" clId="{905B4FC8-9E16-44E0-B718-594C4A19EAB0}" dt="2022-10-08T11:13:58.994" v="64" actId="26606"/>
          <ac:picMkLst>
            <pc:docMk/>
            <pc:sldMk cId="0" sldId="256"/>
            <ac:picMk id="11" creationId="{D808A995-ED85-4B0A-B692-112881C50499}"/>
          </ac:picMkLst>
        </pc:picChg>
        <pc:picChg chg="mod replId">
          <ac:chgData name="thematters10@outlook.com" userId="5d0583b6453bc902" providerId="LiveId" clId="{905B4FC8-9E16-44E0-B718-594C4A19EAB0}" dt="2022-10-08T11:13:58.809" v="63" actId="26606"/>
          <ac:picMkLst>
            <pc:docMk/>
            <pc:sldMk cId="0" sldId="256"/>
            <ac:picMk id="27" creationId="{81333AC1-3156-4E5A-97B5-7A5B072A06A0}"/>
          </ac:picMkLst>
        </pc:picChg>
        <pc:picChg chg="mod replId">
          <ac:chgData name="thematters10@outlook.com" userId="5d0583b6453bc902" providerId="LiveId" clId="{905B4FC8-9E16-44E0-B718-594C4A19EAB0}" dt="2022-10-08T11:13:58.809" v="63" actId="26606"/>
          <ac:picMkLst>
            <pc:docMk/>
            <pc:sldMk cId="0" sldId="256"/>
            <ac:picMk id="28" creationId="{13A883DA-D5DC-4613-9C18-07B1BA8FB92E}"/>
          </ac:picMkLst>
        </pc:picChg>
      </pc:sldChg>
      <pc:sldChg chg="modSp mod ord">
        <pc:chgData name="thematters10@outlook.com" userId="5d0583b6453bc902" providerId="LiveId" clId="{905B4FC8-9E16-44E0-B718-594C4A19EAB0}" dt="2022-10-09T14:52:32.578" v="1468" actId="20577"/>
        <pc:sldMkLst>
          <pc:docMk/>
          <pc:sldMk cId="0" sldId="257"/>
        </pc:sldMkLst>
        <pc:spChg chg="mod">
          <ac:chgData name="thematters10@outlook.com" userId="5d0583b6453bc902" providerId="LiveId" clId="{905B4FC8-9E16-44E0-B718-594C4A19EAB0}" dt="2022-10-08T15:53:31.676" v="738" actId="113"/>
          <ac:spMkLst>
            <pc:docMk/>
            <pc:sldMk cId="0" sldId="257"/>
            <ac:spMk id="7" creationId="{D1ECFD92-D6FE-470A-8A00-DD842B3FEB51}"/>
          </ac:spMkLst>
        </pc:spChg>
        <pc:spChg chg="mod">
          <ac:chgData name="thematters10@outlook.com" userId="5d0583b6453bc902" providerId="LiveId" clId="{905B4FC8-9E16-44E0-B718-594C4A19EAB0}" dt="2022-10-09T14:52:32.578" v="1468" actId="20577"/>
          <ac:spMkLst>
            <pc:docMk/>
            <pc:sldMk cId="0" sldId="257"/>
            <ac:spMk id="10" creationId="{EAE07840-5D5C-4624-8D8F-DCA09D0C5044}"/>
          </ac:spMkLst>
        </pc:spChg>
        <pc:grpChg chg="mod">
          <ac:chgData name="thematters10@outlook.com" userId="5d0583b6453bc902" providerId="LiveId" clId="{905B4FC8-9E16-44E0-B718-594C4A19EAB0}" dt="2022-10-08T15:03:17.431" v="405" actId="688"/>
          <ac:grpSpMkLst>
            <pc:docMk/>
            <pc:sldMk cId="0" sldId="257"/>
            <ac:grpSpMk id="8" creationId="{E2EC07D8-654D-4DBD-92BD-46D9F5F73086}"/>
          </ac:grpSpMkLst>
        </pc:grpChg>
      </pc:sldChg>
      <pc:sldChg chg="addSp delSp modSp mod setBg">
        <pc:chgData name="thematters10@outlook.com" userId="5d0583b6453bc902" providerId="LiveId" clId="{905B4FC8-9E16-44E0-B718-594C4A19EAB0}" dt="2022-10-09T15:21:37.719" v="1663" actId="20577"/>
        <pc:sldMkLst>
          <pc:docMk/>
          <pc:sldMk cId="0" sldId="258"/>
        </pc:sldMkLst>
        <pc:spChg chg="mod">
          <ac:chgData name="thematters10@outlook.com" userId="5d0583b6453bc902" providerId="LiveId" clId="{905B4FC8-9E16-44E0-B718-594C4A19EAB0}" dt="2022-10-08T11:16:05.185" v="75" actId="26606"/>
          <ac:spMkLst>
            <pc:docMk/>
            <pc:sldMk cId="0" sldId="258"/>
            <ac:spMk id="2" creationId="{A784D1D7-B8F4-4FA8-85DD-A0DB8118AA2C}"/>
          </ac:spMkLst>
        </pc:spChg>
        <pc:spChg chg="mod">
          <ac:chgData name="thematters10@outlook.com" userId="5d0583b6453bc902" providerId="LiveId" clId="{905B4FC8-9E16-44E0-B718-594C4A19EAB0}" dt="2022-10-08T11:16:05.185" v="75" actId="26606"/>
          <ac:spMkLst>
            <pc:docMk/>
            <pc:sldMk cId="0" sldId="258"/>
            <ac:spMk id="3" creationId="{BF5AD29F-22C1-4611-AA1E-64A2DC98EB03}"/>
          </ac:spMkLst>
        </pc:spChg>
        <pc:spChg chg="mod">
          <ac:chgData name="thematters10@outlook.com" userId="5d0583b6453bc902" providerId="LiveId" clId="{905B4FC8-9E16-44E0-B718-594C4A19EAB0}" dt="2022-10-08T11:16:05.185" v="75" actId="26606"/>
          <ac:spMkLst>
            <pc:docMk/>
            <pc:sldMk cId="0" sldId="258"/>
            <ac:spMk id="4" creationId="{92256A97-BC72-4A65-A6C2-EFB123065DAF}"/>
          </ac:spMkLst>
        </pc:spChg>
        <pc:spChg chg="add del">
          <ac:chgData name="thematters10@outlook.com" userId="5d0583b6453bc902" providerId="LiveId" clId="{905B4FC8-9E16-44E0-B718-594C4A19EAB0}" dt="2022-10-08T11:16:05.185" v="75" actId="26606"/>
          <ac:spMkLst>
            <pc:docMk/>
            <pc:sldMk cId="0" sldId="258"/>
            <ac:spMk id="9" creationId="{D3FF2FD3-FC1B-4FCC-BA9C-F650FA9CEA45}"/>
          </ac:spMkLst>
        </pc:spChg>
        <pc:grpChg chg="add mod">
          <ac:chgData name="thematters10@outlook.com" userId="5d0583b6453bc902" providerId="LiveId" clId="{905B4FC8-9E16-44E0-B718-594C4A19EAB0}" dt="2022-10-08T11:16:05.185" v="75" actId="26606"/>
          <ac:grpSpMkLst>
            <pc:docMk/>
            <pc:sldMk cId="0" sldId="258"/>
            <ac:grpSpMk id="5" creationId="{79620D8D-8D22-4595-9D5E-FCE39C33A58F}"/>
          </ac:grpSpMkLst>
        </pc:grpChg>
        <pc:graphicFrameChg chg="add del">
          <ac:chgData name="thematters10@outlook.com" userId="5d0583b6453bc902" providerId="LiveId" clId="{905B4FC8-9E16-44E0-B718-594C4A19EAB0}" dt="2022-10-08T11:16:00.668" v="70" actId="26606"/>
          <ac:graphicFrameMkLst>
            <pc:docMk/>
            <pc:sldMk cId="0" sldId="258"/>
            <ac:graphicFrameMk id="11" creationId="{7FFCEEFC-3A84-3E98-6ADE-7400F34F1BC8}"/>
          </ac:graphicFrameMkLst>
        </pc:graphicFrameChg>
        <pc:graphicFrameChg chg="add del">
          <ac:chgData name="thematters10@outlook.com" userId="5d0583b6453bc902" providerId="LiveId" clId="{905B4FC8-9E16-44E0-B718-594C4A19EAB0}" dt="2022-10-08T11:16:03.019" v="72" actId="26606"/>
          <ac:graphicFrameMkLst>
            <pc:docMk/>
            <pc:sldMk cId="0" sldId="258"/>
            <ac:graphicFrameMk id="13" creationId="{09BF6FF5-E598-65E6-DB69-B17F5BF4F943}"/>
          </ac:graphicFrameMkLst>
        </pc:graphicFrameChg>
        <pc:graphicFrameChg chg="add del">
          <ac:chgData name="thematters10@outlook.com" userId="5d0583b6453bc902" providerId="LiveId" clId="{905B4FC8-9E16-44E0-B718-594C4A19EAB0}" dt="2022-10-08T11:16:05.147" v="74" actId="26606"/>
          <ac:graphicFrameMkLst>
            <pc:docMk/>
            <pc:sldMk cId="0" sldId="258"/>
            <ac:graphicFrameMk id="15" creationId="{732B376B-872E-ED88-C23B-1A6EBB9C9332}"/>
          </ac:graphicFrameMkLst>
        </pc:graphicFrameChg>
        <pc:graphicFrameChg chg="add mod modGraphic">
          <ac:chgData name="thematters10@outlook.com" userId="5d0583b6453bc902" providerId="LiveId" clId="{905B4FC8-9E16-44E0-B718-594C4A19EAB0}" dt="2022-10-09T15:21:37.719" v="1663" actId="20577"/>
          <ac:graphicFrameMkLst>
            <pc:docMk/>
            <pc:sldMk cId="0" sldId="258"/>
            <ac:graphicFrameMk id="17" creationId="{DE5500E1-78CB-92BC-6EFE-E2C8276F0BF7}"/>
          </ac:graphicFrameMkLst>
        </pc:graphicFrameChg>
      </pc:sldChg>
      <pc:sldChg chg="addSp delSp modSp mod ord addCm delCm modNotesTx">
        <pc:chgData name="thematters10@outlook.com" userId="5d0583b6453bc902" providerId="LiveId" clId="{905B4FC8-9E16-44E0-B718-594C4A19EAB0}" dt="2022-10-09T14:47:03.114" v="1419" actId="313"/>
        <pc:sldMkLst>
          <pc:docMk/>
          <pc:sldMk cId="0" sldId="259"/>
        </pc:sldMkLst>
        <pc:spChg chg="mod">
          <ac:chgData name="thematters10@outlook.com" userId="5d0583b6453bc902" providerId="LiveId" clId="{905B4FC8-9E16-44E0-B718-594C4A19EAB0}" dt="2022-10-09T14:10:33.281" v="754" actId="13822"/>
          <ac:spMkLst>
            <pc:docMk/>
            <pc:sldMk cId="0" sldId="259"/>
            <ac:spMk id="3" creationId="{7FB8019A-93AB-448F-88C0-8BD00C739064}"/>
          </ac:spMkLst>
        </pc:spChg>
        <pc:spChg chg="add del mod">
          <ac:chgData name="thematters10@outlook.com" userId="5d0583b6453bc902" providerId="LiveId" clId="{905B4FC8-9E16-44E0-B718-594C4A19EAB0}" dt="2022-10-09T14:09:42.730" v="751"/>
          <ac:spMkLst>
            <pc:docMk/>
            <pc:sldMk cId="0" sldId="259"/>
            <ac:spMk id="10" creationId="{4C560AED-4F3F-4664-B9E1-938EB325D7BA}"/>
          </ac:spMkLst>
        </pc:spChg>
        <pc:spChg chg="del mod">
          <ac:chgData name="thematters10@outlook.com" userId="5d0583b6453bc902" providerId="LiveId" clId="{905B4FC8-9E16-44E0-B718-594C4A19EAB0}" dt="2022-10-08T14:49:02.934" v="343" actId="21"/>
          <ac:spMkLst>
            <pc:docMk/>
            <pc:sldMk cId="0" sldId="259"/>
            <ac:spMk id="10" creationId="{62E364D2-2CA7-40D9-8981-422194ED761D}"/>
          </ac:spMkLst>
        </pc:spChg>
        <pc:spChg chg="add del mod">
          <ac:chgData name="thematters10@outlook.com" userId="5d0583b6453bc902" providerId="LiveId" clId="{905B4FC8-9E16-44E0-B718-594C4A19EAB0}" dt="2022-10-08T15:51:52.372" v="720"/>
          <ac:spMkLst>
            <pc:docMk/>
            <pc:sldMk cId="0" sldId="259"/>
            <ac:spMk id="10" creationId="{77714616-2AD0-45E4-A0B9-D1D13AF22519}"/>
          </ac:spMkLst>
        </pc:spChg>
        <pc:spChg chg="mod">
          <ac:chgData name="thematters10@outlook.com" userId="5d0583b6453bc902" providerId="LiveId" clId="{905B4FC8-9E16-44E0-B718-594C4A19EAB0}" dt="2022-10-08T11:57:21.165" v="248" actId="14100"/>
          <ac:spMkLst>
            <pc:docMk/>
            <pc:sldMk cId="0" sldId="259"/>
            <ac:spMk id="11" creationId="{5DCF0822-B7E7-414F-B910-5EED5C644BFB}"/>
          </ac:spMkLst>
        </pc:spChg>
        <pc:spChg chg="add del mod">
          <ac:chgData name="thematters10@outlook.com" userId="5d0583b6453bc902" providerId="LiveId" clId="{905B4FC8-9E16-44E0-B718-594C4A19EAB0}" dt="2022-10-09T14:11:51.059" v="761"/>
          <ac:spMkLst>
            <pc:docMk/>
            <pc:sldMk cId="0" sldId="259"/>
            <ac:spMk id="14" creationId="{D0F830C3-97C0-44E3-BF11-415736093F31}"/>
          </ac:spMkLst>
        </pc:spChg>
        <pc:spChg chg="add del mod">
          <ac:chgData name="thematters10@outlook.com" userId="5d0583b6453bc902" providerId="LiveId" clId="{905B4FC8-9E16-44E0-B718-594C4A19EAB0}" dt="2022-10-09T14:11:51.061" v="763"/>
          <ac:spMkLst>
            <pc:docMk/>
            <pc:sldMk cId="0" sldId="259"/>
            <ac:spMk id="15" creationId="{E48A873E-0095-490D-924A-DEDF2EC1BF61}"/>
          </ac:spMkLst>
        </pc:spChg>
        <pc:spChg chg="add del mod">
          <ac:chgData name="thematters10@outlook.com" userId="5d0583b6453bc902" providerId="LiveId" clId="{905B4FC8-9E16-44E0-B718-594C4A19EAB0}" dt="2022-10-09T14:16:08.287" v="809"/>
          <ac:spMkLst>
            <pc:docMk/>
            <pc:sldMk cId="0" sldId="259"/>
            <ac:spMk id="16" creationId="{EC3912F2-72D9-45EA-B531-BC0BB069B750}"/>
          </ac:spMkLst>
        </pc:spChg>
        <pc:spChg chg="add del mod">
          <ac:chgData name="thematters10@outlook.com" userId="5d0583b6453bc902" providerId="LiveId" clId="{905B4FC8-9E16-44E0-B718-594C4A19EAB0}" dt="2022-10-09T14:16:08.287" v="807" actId="478"/>
          <ac:spMkLst>
            <pc:docMk/>
            <pc:sldMk cId="0" sldId="259"/>
            <ac:spMk id="17" creationId="{B953622B-3628-4488-B873-51D5123178DD}"/>
          </ac:spMkLst>
        </pc:spChg>
        <pc:spChg chg="add del mod">
          <ac:chgData name="thematters10@outlook.com" userId="5d0583b6453bc902" providerId="LiveId" clId="{905B4FC8-9E16-44E0-B718-594C4A19EAB0}" dt="2022-10-09T14:28:24.468" v="1198"/>
          <ac:spMkLst>
            <pc:docMk/>
            <pc:sldMk cId="0" sldId="259"/>
            <ac:spMk id="18" creationId="{9066D138-C063-4ECB-B1E0-A10B9896657D}"/>
          </ac:spMkLst>
        </pc:spChg>
        <pc:spChg chg="add del mod">
          <ac:chgData name="thematters10@outlook.com" userId="5d0583b6453bc902" providerId="LiveId" clId="{905B4FC8-9E16-44E0-B718-594C4A19EAB0}" dt="2022-10-09T14:45:29.041" v="1418"/>
          <ac:spMkLst>
            <pc:docMk/>
            <pc:sldMk cId="0" sldId="259"/>
            <ac:spMk id="19" creationId="{7C369690-C728-42E8-A2B0-73DE5A052967}"/>
          </ac:spMkLst>
        </pc:spChg>
        <pc:spChg chg="add mod">
          <ac:chgData name="thematters10@outlook.com" userId="5d0583b6453bc902" providerId="LiveId" clId="{905B4FC8-9E16-44E0-B718-594C4A19EAB0}" dt="2022-10-09T14:47:03.114" v="1419" actId="313"/>
          <ac:spMkLst>
            <pc:docMk/>
            <pc:sldMk cId="0" sldId="259"/>
            <ac:spMk id="20" creationId="{98B6AA69-E5F7-4C1C-BBB0-6C58B397CB07}"/>
          </ac:spMkLst>
        </pc:spChg>
        <pc:grpChg chg="mod">
          <ac:chgData name="thematters10@outlook.com" userId="5d0583b6453bc902" providerId="LiveId" clId="{905B4FC8-9E16-44E0-B718-594C4A19EAB0}" dt="2022-10-08T15:19:02.676" v="430" actId="1076"/>
          <ac:grpSpMkLst>
            <pc:docMk/>
            <pc:sldMk cId="0" sldId="259"/>
            <ac:grpSpMk id="5" creationId="{94F06D9C-4C87-4657-9F1A-CDFB989BA591}"/>
          </ac:grpSpMkLst>
        </pc:grpChg>
        <pc:grpChg chg="mod">
          <ac:chgData name="thematters10@outlook.com" userId="5d0583b6453bc902" providerId="LiveId" clId="{905B4FC8-9E16-44E0-B718-594C4A19EAB0}" dt="2022-10-08T14:47:26.034" v="335" actId="1076"/>
          <ac:grpSpMkLst>
            <pc:docMk/>
            <pc:sldMk cId="0" sldId="259"/>
            <ac:grpSpMk id="9" creationId="{EEA06FA3-1543-46B3-9566-97F08DE83E70}"/>
          </ac:grpSpMkLst>
        </pc:grpChg>
      </pc:sldChg>
      <pc:sldChg chg="addSp delSp modSp mod setBg setClrOvrMap delDesignElem">
        <pc:chgData name="thematters10@outlook.com" userId="5d0583b6453bc902" providerId="LiveId" clId="{905B4FC8-9E16-44E0-B718-594C4A19EAB0}" dt="2022-10-09T15:09:57.382" v="1638"/>
        <pc:sldMkLst>
          <pc:docMk/>
          <pc:sldMk cId="0" sldId="260"/>
        </pc:sldMkLst>
        <pc:spChg chg="mod">
          <ac:chgData name="thematters10@outlook.com" userId="5d0583b6453bc902" providerId="LiveId" clId="{905B4FC8-9E16-44E0-B718-594C4A19EAB0}" dt="2022-10-09T15:09:57.382" v="1638"/>
          <ac:spMkLst>
            <pc:docMk/>
            <pc:sldMk cId="0" sldId="260"/>
            <ac:spMk id="2" creationId="{79E2AC7A-9939-4635-9985-C20B4A83AB20}"/>
          </ac:spMkLst>
        </pc:spChg>
        <pc:spChg chg="del mod">
          <ac:chgData name="thematters10@outlook.com" userId="5d0583b6453bc902" providerId="LiveId" clId="{905B4FC8-9E16-44E0-B718-594C4A19EAB0}" dt="2022-10-08T03:48:33.106" v="2" actId="26606"/>
          <ac:spMkLst>
            <pc:docMk/>
            <pc:sldMk cId="0" sldId="260"/>
            <ac:spMk id="3" creationId="{0A62439B-E8D7-4701-9305-8C3CB3394E99}"/>
          </ac:spMkLst>
        </pc:spChg>
        <pc:spChg chg="add del mod">
          <ac:chgData name="thematters10@outlook.com" userId="5d0583b6453bc902" providerId="LiveId" clId="{905B4FC8-9E16-44E0-B718-594C4A19EAB0}" dt="2022-10-08T03:50:48.482" v="9" actId="21"/>
          <ac:spMkLst>
            <pc:docMk/>
            <pc:sldMk cId="0" sldId="260"/>
            <ac:spMk id="7" creationId="{D3B30F4E-E52D-4D8E-AC23-C55F50A5AC3F}"/>
          </ac:spMkLst>
        </pc:spChg>
        <pc:spChg chg="add del">
          <ac:chgData name="thematters10@outlook.com" userId="5d0583b6453bc902" providerId="LiveId" clId="{905B4FC8-9E16-44E0-B718-594C4A19EAB0}" dt="2022-10-08T03:48:33.091" v="1" actId="26606"/>
          <ac:spMkLst>
            <pc:docMk/>
            <pc:sldMk cId="0" sldId="260"/>
            <ac:spMk id="8" creationId="{A43280A9-E265-46D1-8575-622906D204C9}"/>
          </ac:spMkLst>
        </pc:spChg>
        <pc:spChg chg="add del">
          <ac:chgData name="thematters10@outlook.com" userId="5d0583b6453bc902" providerId="LiveId" clId="{905B4FC8-9E16-44E0-B718-594C4A19EAB0}" dt="2022-10-08T03:50:40.920" v="7" actId="26606"/>
          <ac:spMkLst>
            <pc:docMk/>
            <pc:sldMk cId="0" sldId="260"/>
            <ac:spMk id="9" creationId="{B32DC26D-8B9B-4CC1-B3CC-D3EA0FB162CD}"/>
          </ac:spMkLst>
        </pc:spChg>
        <pc:spChg chg="add del">
          <ac:chgData name="thematters10@outlook.com" userId="5d0583b6453bc902" providerId="LiveId" clId="{905B4FC8-9E16-44E0-B718-594C4A19EAB0}" dt="2022-10-08T03:48:33.091" v="1" actId="26606"/>
          <ac:spMkLst>
            <pc:docMk/>
            <pc:sldMk cId="0" sldId="260"/>
            <ac:spMk id="10" creationId="{4DE20B70-4750-4280-B3AC-512C05EEF920}"/>
          </ac:spMkLst>
        </pc:spChg>
        <pc:spChg chg="add del">
          <ac:chgData name="thematters10@outlook.com" userId="5d0583b6453bc902" providerId="LiveId" clId="{905B4FC8-9E16-44E0-B718-594C4A19EAB0}" dt="2022-10-08T03:48:33.091" v="1" actId="26606"/>
          <ac:spMkLst>
            <pc:docMk/>
            <pc:sldMk cId="0" sldId="260"/>
            <ac:spMk id="12" creationId="{98D95174-B5F2-424A-8183-654A5064D0B6}"/>
          </ac:spMkLst>
        </pc:spChg>
        <pc:spChg chg="add del">
          <ac:chgData name="thematters10@outlook.com" userId="5d0583b6453bc902" providerId="LiveId" clId="{905B4FC8-9E16-44E0-B718-594C4A19EAB0}" dt="2022-10-08T03:51:08.769" v="12" actId="26606"/>
          <ac:spMkLst>
            <pc:docMk/>
            <pc:sldMk cId="0" sldId="260"/>
            <ac:spMk id="13" creationId="{4038CB10-1F5C-4D54-9DF7-12586DE5B007}"/>
          </ac:spMkLst>
        </pc:spChg>
        <pc:spChg chg="add del">
          <ac:chgData name="thematters10@outlook.com" userId="5d0583b6453bc902" providerId="LiveId" clId="{905B4FC8-9E16-44E0-B718-594C4A19EAB0}" dt="2022-10-08T03:48:33.091" v="1" actId="26606"/>
          <ac:spMkLst>
            <pc:docMk/>
            <pc:sldMk cId="0" sldId="260"/>
            <ac:spMk id="14" creationId="{DD368A96-A16E-42CE-842C-9166E567BCC1}"/>
          </ac:spMkLst>
        </pc:spChg>
        <pc:spChg chg="add del">
          <ac:chgData name="thematters10@outlook.com" userId="5d0583b6453bc902" providerId="LiveId" clId="{905B4FC8-9E16-44E0-B718-594C4A19EAB0}" dt="2022-10-08T03:51:08.769" v="12" actId="26606"/>
          <ac:spMkLst>
            <pc:docMk/>
            <pc:sldMk cId="0" sldId="260"/>
            <ac:spMk id="15" creationId="{73ED6512-6858-4552-B699-9A97FE9A4EA2}"/>
          </ac:spMkLst>
        </pc:spChg>
        <pc:spChg chg="add del">
          <ac:chgData name="thematters10@outlook.com" userId="5d0583b6453bc902" providerId="LiveId" clId="{905B4FC8-9E16-44E0-B718-594C4A19EAB0}" dt="2022-10-08T15:53:11.621" v="733" actId="26606"/>
          <ac:spMkLst>
            <pc:docMk/>
            <pc:sldMk cId="0" sldId="260"/>
            <ac:spMk id="17" creationId="{ABE6F9A3-300E-47F5-B41C-C8C5E758DE7C}"/>
          </ac:spMkLst>
        </pc:spChg>
        <pc:spChg chg="add del">
          <ac:chgData name="thematters10@outlook.com" userId="5d0583b6453bc902" providerId="LiveId" clId="{905B4FC8-9E16-44E0-B718-594C4A19EAB0}" dt="2022-10-08T15:53:11.621" v="733" actId="26606"/>
          <ac:spMkLst>
            <pc:docMk/>
            <pc:sldMk cId="0" sldId="260"/>
            <ac:spMk id="18" creationId="{61B4701B-39FE-43B8-86AA-D6B8789C2207}"/>
          </ac:spMkLst>
        </pc:spChg>
        <pc:spChg chg="add del">
          <ac:chgData name="thematters10@outlook.com" userId="5d0583b6453bc902" providerId="LiveId" clId="{905B4FC8-9E16-44E0-B718-594C4A19EAB0}" dt="2022-10-08T15:53:11.621" v="733" actId="26606"/>
          <ac:spMkLst>
            <pc:docMk/>
            <pc:sldMk cId="0" sldId="260"/>
            <ac:spMk id="19" creationId="{E9A7EF13-49FA-4355-971A-34B065F35022}"/>
          </ac:spMkLst>
        </pc:spChg>
        <pc:spChg chg="add del">
          <ac:chgData name="thematters10@outlook.com" userId="5d0583b6453bc902" providerId="LiveId" clId="{905B4FC8-9E16-44E0-B718-594C4A19EAB0}" dt="2022-10-08T11:05:13.788" v="14"/>
          <ac:spMkLst>
            <pc:docMk/>
            <pc:sldMk cId="0" sldId="260"/>
            <ac:spMk id="20" creationId="{0AE4C84F-7457-4662-AFA3-554A32B9C3DC}"/>
          </ac:spMkLst>
        </pc:spChg>
        <pc:spChg chg="add del">
          <ac:chgData name="thematters10@outlook.com" userId="5d0583b6453bc902" providerId="LiveId" clId="{905B4FC8-9E16-44E0-B718-594C4A19EAB0}" dt="2022-10-08T15:53:11.621" v="733" actId="26606"/>
          <ac:spMkLst>
            <pc:docMk/>
            <pc:sldMk cId="0" sldId="260"/>
            <ac:spMk id="21" creationId="{92CF3C3E-0F7B-4F0C-8EBD-BDD38E9C66F5}"/>
          </ac:spMkLst>
        </pc:spChg>
        <pc:spChg chg="add del">
          <ac:chgData name="thematters10@outlook.com" userId="5d0583b6453bc902" providerId="LiveId" clId="{905B4FC8-9E16-44E0-B718-594C4A19EAB0}" dt="2022-10-08T11:05:13.788" v="14"/>
          <ac:spMkLst>
            <pc:docMk/>
            <pc:sldMk cId="0" sldId="260"/>
            <ac:spMk id="22" creationId="{9DF9B39E-8A25-4BC3-B3C0-ACD46B94E6DF}"/>
          </ac:spMkLst>
        </pc:spChg>
        <pc:spChg chg="add del">
          <ac:chgData name="thematters10@outlook.com" userId="5d0583b6453bc902" providerId="LiveId" clId="{905B4FC8-9E16-44E0-B718-594C4A19EAB0}" dt="2022-10-08T15:53:45.359" v="740"/>
          <ac:spMkLst>
            <pc:docMk/>
            <pc:sldMk cId="0" sldId="260"/>
            <ac:spMk id="23" creationId="{F747F1B4-B831-4277-8AB0-32767F7EB7BF}"/>
          </ac:spMkLst>
        </pc:spChg>
        <pc:spChg chg="add del">
          <ac:chgData name="thematters10@outlook.com" userId="5d0583b6453bc902" providerId="LiveId" clId="{905B4FC8-9E16-44E0-B718-594C4A19EAB0}" dt="2022-10-08T15:53:45.359" v="740"/>
          <ac:spMkLst>
            <pc:docMk/>
            <pc:sldMk cId="0" sldId="260"/>
            <ac:spMk id="25" creationId="{D80CFA21-AB7C-4BEB-9BFF-05764FBBF3C6}"/>
          </ac:spMkLst>
        </pc:spChg>
        <pc:spChg chg="add del">
          <ac:chgData name="thematters10@outlook.com" userId="5d0583b6453bc902" providerId="LiveId" clId="{905B4FC8-9E16-44E0-B718-594C4A19EAB0}" dt="2022-10-08T15:53:45.359" v="740"/>
          <ac:spMkLst>
            <pc:docMk/>
            <pc:sldMk cId="0" sldId="260"/>
            <ac:spMk id="26" creationId="{12F7E335-851A-4CAE-B09F-E657819D4600}"/>
          </ac:spMkLst>
        </pc:spChg>
        <pc:spChg chg="add del">
          <ac:chgData name="thematters10@outlook.com" userId="5d0583b6453bc902" providerId="LiveId" clId="{905B4FC8-9E16-44E0-B718-594C4A19EAB0}" dt="2022-10-08T15:53:45.359" v="740"/>
          <ac:spMkLst>
            <pc:docMk/>
            <pc:sldMk cId="0" sldId="260"/>
            <ac:spMk id="27" creationId="{10B541F0-7F6E-402E-84D8-CF96EACA5FBC}"/>
          </ac:spMkLst>
        </pc:spChg>
        <pc:spChg chg="add del">
          <ac:chgData name="thematters10@outlook.com" userId="5d0583b6453bc902" providerId="LiveId" clId="{905B4FC8-9E16-44E0-B718-594C4A19EAB0}" dt="2022-10-08T15:53:59.845" v="745" actId="26606"/>
          <ac:spMkLst>
            <pc:docMk/>
            <pc:sldMk cId="0" sldId="260"/>
            <ac:spMk id="28" creationId="{0AE4C84F-7457-4662-AFA3-554A32B9C3DC}"/>
          </ac:spMkLst>
        </pc:spChg>
        <pc:spChg chg="add del">
          <ac:chgData name="thematters10@outlook.com" userId="5d0583b6453bc902" providerId="LiveId" clId="{905B4FC8-9E16-44E0-B718-594C4A19EAB0}" dt="2022-10-08T15:53:59.845" v="745" actId="26606"/>
          <ac:spMkLst>
            <pc:docMk/>
            <pc:sldMk cId="0" sldId="260"/>
            <ac:spMk id="29" creationId="{9DF9B39E-8A25-4BC3-B3C0-ACD46B94E6DF}"/>
          </ac:spMkLst>
        </pc:spChg>
        <pc:spChg chg="add del">
          <ac:chgData name="thematters10@outlook.com" userId="5d0583b6453bc902" providerId="LiveId" clId="{905B4FC8-9E16-44E0-B718-594C4A19EAB0}" dt="2022-10-09T14:12:39.344" v="768"/>
          <ac:spMkLst>
            <pc:docMk/>
            <pc:sldMk cId="0" sldId="260"/>
            <ac:spMk id="32" creationId="{F7422F06-6017-4361-8872-E0E2CEB20B48}"/>
          </ac:spMkLst>
        </pc:spChg>
        <pc:graphicFrameChg chg="add mod ord modGraphic">
          <ac:chgData name="thematters10@outlook.com" userId="5d0583b6453bc902" providerId="LiveId" clId="{905B4FC8-9E16-44E0-B718-594C4A19EAB0}" dt="2022-10-09T15:09:57.382" v="1638"/>
          <ac:graphicFrameMkLst>
            <pc:docMk/>
            <pc:sldMk cId="0" sldId="260"/>
            <ac:graphicFrameMk id="5" creationId="{AC6FB8C5-E0AA-EC73-CA71-03306B8B1056}"/>
          </ac:graphicFrameMkLst>
        </pc:graphicFrameChg>
        <pc:picChg chg="add del mod ord">
          <ac:chgData name="thematters10@outlook.com" userId="5d0583b6453bc902" providerId="LiveId" clId="{905B4FC8-9E16-44E0-B718-594C4A19EAB0}" dt="2022-10-08T03:50:48.482" v="9" actId="21"/>
          <ac:picMkLst>
            <pc:docMk/>
            <pc:sldMk cId="0" sldId="260"/>
            <ac:picMk id="6" creationId="{9E379DD8-E35A-4A8F-9E8E-8F5CB2CAD3CC}"/>
          </ac:picMkLst>
        </pc:picChg>
        <pc:cxnChg chg="add del">
          <ac:chgData name="thematters10@outlook.com" userId="5d0583b6453bc902" providerId="LiveId" clId="{905B4FC8-9E16-44E0-B718-594C4A19EAB0}" dt="2022-10-08T03:50:40.920" v="7" actId="26606"/>
          <ac:cxnSpMkLst>
            <pc:docMk/>
            <pc:sldMk cId="0" sldId="260"/>
            <ac:cxnSpMk id="11" creationId="{FBB7ADC3-53A0-44F2-914A-78CADAF33411}"/>
          </ac:cxnSpMkLst>
        </pc:cxnChg>
        <pc:cxnChg chg="add del">
          <ac:chgData name="thematters10@outlook.com" userId="5d0583b6453bc902" providerId="LiveId" clId="{905B4FC8-9E16-44E0-B718-594C4A19EAB0}" dt="2022-10-08T03:48:33.091" v="1" actId="26606"/>
          <ac:cxnSpMkLst>
            <pc:docMk/>
            <pc:sldMk cId="0" sldId="260"/>
            <ac:cxnSpMk id="16" creationId="{E350D170-418B-4A22-8B98-15EF799FD957}"/>
          </ac:cxnSpMkLst>
        </pc:cxnChg>
        <pc:cxnChg chg="add del">
          <ac:chgData name="thematters10@outlook.com" userId="5d0583b6453bc902" providerId="LiveId" clId="{905B4FC8-9E16-44E0-B718-594C4A19EAB0}" dt="2022-10-08T11:05:13.788" v="14"/>
          <ac:cxnSpMkLst>
            <pc:docMk/>
            <pc:sldMk cId="0" sldId="260"/>
            <ac:cxnSpMk id="24" creationId="{BA91CE2E-0B4F-41F3-95F2-0EB7003685D2}"/>
          </ac:cxnSpMkLst>
        </pc:cxnChg>
        <pc:cxnChg chg="add del">
          <ac:chgData name="thematters10@outlook.com" userId="5d0583b6453bc902" providerId="LiveId" clId="{905B4FC8-9E16-44E0-B718-594C4A19EAB0}" dt="2022-10-08T15:53:59.845" v="745" actId="26606"/>
          <ac:cxnSpMkLst>
            <pc:docMk/>
            <pc:sldMk cId="0" sldId="260"/>
            <ac:cxnSpMk id="30" creationId="{BA91CE2E-0B4F-41F3-95F2-0EB7003685D2}"/>
          </ac:cxnSpMkLst>
        </pc:cxnChg>
      </pc:sldChg>
      <pc:sldChg chg="addSp delSp modSp mod setBg delDesignElem">
        <pc:chgData name="thematters10@outlook.com" userId="5d0583b6453bc902" providerId="LiveId" clId="{905B4FC8-9E16-44E0-B718-594C4A19EAB0}" dt="2022-10-09T15:09:57.382" v="1638"/>
        <pc:sldMkLst>
          <pc:docMk/>
          <pc:sldMk cId="0" sldId="261"/>
        </pc:sldMkLst>
        <pc:spChg chg="mod">
          <ac:chgData name="thematters10@outlook.com" userId="5d0583b6453bc902" providerId="LiveId" clId="{905B4FC8-9E16-44E0-B718-594C4A19EAB0}" dt="2022-10-09T15:09:57.382" v="1638"/>
          <ac:spMkLst>
            <pc:docMk/>
            <pc:sldMk cId="0" sldId="261"/>
            <ac:spMk id="2" creationId="{F093AAA0-1291-4368-800C-7DE97CE5A5F5}"/>
          </ac:spMkLst>
        </pc:spChg>
        <pc:spChg chg="add del mod">
          <ac:chgData name="thematters10@outlook.com" userId="5d0583b6453bc902" providerId="LiveId" clId="{905B4FC8-9E16-44E0-B718-594C4A19EAB0}" dt="2022-10-09T14:39:10.421" v="1258"/>
          <ac:spMkLst>
            <pc:docMk/>
            <pc:sldMk cId="0" sldId="261"/>
            <ac:spMk id="3" creationId="{2320E047-42DE-4177-B09C-B6FA371AFBE8}"/>
          </ac:spMkLst>
        </pc:spChg>
        <pc:spChg chg="del mod">
          <ac:chgData name="thematters10@outlook.com" userId="5d0583b6453bc902" providerId="LiveId" clId="{905B4FC8-9E16-44E0-B718-594C4A19EAB0}" dt="2022-10-08T15:42:06.123" v="708" actId="26606"/>
          <ac:spMkLst>
            <pc:docMk/>
            <pc:sldMk cId="0" sldId="261"/>
            <ac:spMk id="3" creationId="{301290A9-E398-437C-9E6B-7AF8F57A7E9C}"/>
          </ac:spMkLst>
        </pc:spChg>
        <pc:spChg chg="add del">
          <ac:chgData name="thematters10@outlook.com" userId="5d0583b6453bc902" providerId="LiveId" clId="{905B4FC8-9E16-44E0-B718-594C4A19EAB0}" dt="2022-10-08T15:52:02.434" v="723"/>
          <ac:spMkLst>
            <pc:docMk/>
            <pc:sldMk cId="0" sldId="261"/>
            <ac:spMk id="9" creationId="{F7422F06-6017-4361-8872-E0E2CEB20B48}"/>
          </ac:spMkLst>
        </pc:spChg>
        <pc:graphicFrameChg chg="add mod modGraphic">
          <ac:chgData name="thematters10@outlook.com" userId="5d0583b6453bc902" providerId="LiveId" clId="{905B4FC8-9E16-44E0-B718-594C4A19EAB0}" dt="2022-10-09T15:09:57.382" v="1638"/>
          <ac:graphicFrameMkLst>
            <pc:docMk/>
            <pc:sldMk cId="0" sldId="261"/>
            <ac:graphicFrameMk id="5" creationId="{B322C5F2-29D2-035D-F914-2762B9D316B3}"/>
          </ac:graphicFrameMkLst>
        </pc:graphicFrameChg>
      </pc:sldChg>
      <pc:sldChg chg="addSp modSp mod setBg">
        <pc:chgData name="thematters10@outlook.com" userId="5d0583b6453bc902" providerId="LiveId" clId="{905B4FC8-9E16-44E0-B718-594C4A19EAB0}" dt="2022-10-09T15:09:57.725" v="1640" actId="27636"/>
        <pc:sldMkLst>
          <pc:docMk/>
          <pc:sldMk cId="0" sldId="262"/>
        </pc:sldMkLst>
        <pc:spChg chg="mod">
          <ac:chgData name="thematters10@outlook.com" userId="5d0583b6453bc902" providerId="LiveId" clId="{905B4FC8-9E16-44E0-B718-594C4A19EAB0}" dt="2022-10-08T11:49:49.761" v="86" actId="26606"/>
          <ac:spMkLst>
            <pc:docMk/>
            <pc:sldMk cId="0" sldId="262"/>
            <ac:spMk id="2" creationId="{694EBAAD-7A9A-4D6B-869E-8A73AF69CC3F}"/>
          </ac:spMkLst>
        </pc:spChg>
        <pc:spChg chg="mod">
          <ac:chgData name="thematters10@outlook.com" userId="5d0583b6453bc902" providerId="LiveId" clId="{905B4FC8-9E16-44E0-B718-594C4A19EAB0}" dt="2022-10-09T15:09:57.725" v="1640" actId="27636"/>
          <ac:spMkLst>
            <pc:docMk/>
            <pc:sldMk cId="0" sldId="262"/>
            <ac:spMk id="3" creationId="{E2DF9F45-213F-4D93-9C44-BABF18412C8B}"/>
          </ac:spMkLst>
        </pc:spChg>
        <pc:picChg chg="add">
          <ac:chgData name="thematters10@outlook.com" userId="5d0583b6453bc902" providerId="LiveId" clId="{905B4FC8-9E16-44E0-B718-594C4A19EAB0}" dt="2022-10-08T11:49:49.761" v="86" actId="26606"/>
          <ac:picMkLst>
            <pc:docMk/>
            <pc:sldMk cId="0" sldId="262"/>
            <ac:picMk id="5" creationId="{7E9B85B5-188C-9F1D-7A3D-0B5CAC19E5DA}"/>
          </ac:picMkLst>
        </pc:picChg>
      </pc:sldChg>
      <pc:sldChg chg="addSp delSp modSp mod setBg setClrOvrMap delDesignElem">
        <pc:chgData name="thematters10@outlook.com" userId="5d0583b6453bc902" providerId="LiveId" clId="{905B4FC8-9E16-44E0-B718-594C4A19EAB0}" dt="2022-10-09T15:10:27.783" v="1643" actId="26606"/>
        <pc:sldMkLst>
          <pc:docMk/>
          <pc:sldMk cId="1278443563" sldId="264"/>
        </pc:sldMkLst>
        <pc:spChg chg="mod">
          <ac:chgData name="thematters10@outlook.com" userId="5d0583b6453bc902" providerId="LiveId" clId="{905B4FC8-9E16-44E0-B718-594C4A19EAB0}" dt="2022-10-09T15:10:27.783" v="1643" actId="26606"/>
          <ac:spMkLst>
            <pc:docMk/>
            <pc:sldMk cId="1278443563" sldId="264"/>
            <ac:spMk id="2" creationId="{D52EB860-1BEF-4302-A080-098DF70C4732}"/>
          </ac:spMkLst>
        </pc:spChg>
        <pc:spChg chg="mod ord">
          <ac:chgData name="thematters10@outlook.com" userId="5d0583b6453bc902" providerId="LiveId" clId="{905B4FC8-9E16-44E0-B718-594C4A19EAB0}" dt="2022-10-09T15:10:27.783" v="1643" actId="26606"/>
          <ac:spMkLst>
            <pc:docMk/>
            <pc:sldMk cId="1278443563" sldId="264"/>
            <ac:spMk id="3" creationId="{C377F6D6-B042-42CB-85E0-04851E38C94B}"/>
          </ac:spMkLst>
        </pc:spChg>
        <pc:spChg chg="add del">
          <ac:chgData name="thematters10@outlook.com" userId="5d0583b6453bc902" providerId="LiveId" clId="{905B4FC8-9E16-44E0-B718-594C4A19EAB0}" dt="2022-10-08T15:41:56.147" v="706" actId="26606"/>
          <ac:spMkLst>
            <pc:docMk/>
            <pc:sldMk cId="1278443563" sldId="264"/>
            <ac:spMk id="3077" creationId="{CA4D39DB-AFA4-47BA-A7F2-13A71D210C66}"/>
          </ac:spMkLst>
        </pc:spChg>
        <pc:spChg chg="add del">
          <ac:chgData name="thematters10@outlook.com" userId="5d0583b6453bc902" providerId="LiveId" clId="{905B4FC8-9E16-44E0-B718-594C4A19EAB0}" dt="2022-10-08T15:52:02.434" v="723"/>
          <ac:spMkLst>
            <pc:docMk/>
            <pc:sldMk cId="1278443563" sldId="264"/>
            <ac:spMk id="3082" creationId="{4FAE1107-CEC3-4041-8BAA-CDB6F6759B35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83" creationId="{4AC0CD9D-7610-4620-93B4-798CCD9AB581}"/>
          </ac:spMkLst>
        </pc:spChg>
        <pc:spChg chg="add del">
          <ac:chgData name="thematters10@outlook.com" userId="5d0583b6453bc902" providerId="LiveId" clId="{905B4FC8-9E16-44E0-B718-594C4A19EAB0}" dt="2022-10-09T14:12:39.344" v="768"/>
          <ac:spMkLst>
            <pc:docMk/>
            <pc:sldMk cId="1278443563" sldId="264"/>
            <ac:spMk id="3086" creationId="{4FAE1107-CEC3-4041-8BAA-CDB6F6759B35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89" creationId="{DE4D62F9-188E-4530-84C2-24BDEE4BEB82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91" creationId="{EE4E366E-272A-409E-840F-9A6A64A9E3FF}"/>
          </ac:spMkLst>
        </pc:spChg>
        <pc:spChg chg="add del">
          <ac:chgData name="thematters10@outlook.com" userId="5d0583b6453bc902" providerId="LiveId" clId="{905B4FC8-9E16-44E0-B718-594C4A19EAB0}" dt="2022-10-09T14:16:52.098" v="815" actId="26606"/>
          <ac:spMkLst>
            <pc:docMk/>
            <pc:sldMk cId="1278443563" sldId="264"/>
            <ac:spMk id="3092" creationId="{4038CB10-1F5C-4D54-9DF7-12586DE5B007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93" creationId="{A721560C-E4AB-4287-A29C-3F6916794CB9}"/>
          </ac:spMkLst>
        </pc:spChg>
        <pc:spChg chg="add del">
          <ac:chgData name="thematters10@outlook.com" userId="5d0583b6453bc902" providerId="LiveId" clId="{905B4FC8-9E16-44E0-B718-594C4A19EAB0}" dt="2022-10-09T14:16:52.098" v="815" actId="26606"/>
          <ac:spMkLst>
            <pc:docMk/>
            <pc:sldMk cId="1278443563" sldId="264"/>
            <ac:spMk id="3094" creationId="{73ED6512-6858-4552-B699-9A97FE9A4EA2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95" creationId="{DF6CFF07-D953-4F9C-9A0E-E0A6AACB6158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1278443563" sldId="264"/>
            <ac:spMk id="3097" creationId="{DAA4FEEE-0B5F-41BF-825D-60F9FB089568}"/>
          </ac:spMkLst>
        </pc:spChg>
        <pc:spChg chg="add del">
          <ac:chgData name="thematters10@outlook.com" userId="5d0583b6453bc902" providerId="LiveId" clId="{905B4FC8-9E16-44E0-B718-594C4A19EAB0}" dt="2022-10-09T15:09:45.877" v="1635"/>
          <ac:spMkLst>
            <pc:docMk/>
            <pc:sldMk cId="1278443563" sldId="264"/>
            <ac:spMk id="3098" creationId="{A23430B4-C2B6-48DA-A79F-757492AF8EB6}"/>
          </ac:spMkLst>
        </pc:spChg>
        <pc:spChg chg="add del">
          <ac:chgData name="thematters10@outlook.com" userId="5d0583b6453bc902" providerId="LiveId" clId="{905B4FC8-9E16-44E0-B718-594C4A19EAB0}" dt="2022-10-09T15:10:27.729" v="1642" actId="26606"/>
          <ac:spMkLst>
            <pc:docMk/>
            <pc:sldMk cId="1278443563" sldId="264"/>
            <ac:spMk id="3100" creationId="{0CABCAE3-64FC-4149-819F-2C1812824154}"/>
          </ac:spMkLst>
        </pc:spChg>
        <pc:spChg chg="add del">
          <ac:chgData name="thematters10@outlook.com" userId="5d0583b6453bc902" providerId="LiveId" clId="{905B4FC8-9E16-44E0-B718-594C4A19EAB0}" dt="2022-10-09T15:10:27.729" v="1642" actId="26606"/>
          <ac:spMkLst>
            <pc:docMk/>
            <pc:sldMk cId="1278443563" sldId="264"/>
            <ac:spMk id="3104" creationId="{1C2A4B30-77D7-4FFB-8B53-A88BD68CABD2}"/>
          </ac:spMkLst>
        </pc:spChg>
        <pc:spChg chg="add del">
          <ac:chgData name="thematters10@outlook.com" userId="5d0583b6453bc902" providerId="LiveId" clId="{905B4FC8-9E16-44E0-B718-594C4A19EAB0}" dt="2022-10-09T15:10:27.729" v="1642" actId="26606"/>
          <ac:spMkLst>
            <pc:docMk/>
            <pc:sldMk cId="1278443563" sldId="264"/>
            <ac:spMk id="3106" creationId="{01E4D783-AD45-49E7-B6C7-BBACB8290688}"/>
          </ac:spMkLst>
        </pc:spChg>
        <pc:spChg chg="add">
          <ac:chgData name="thematters10@outlook.com" userId="5d0583b6453bc902" providerId="LiveId" clId="{905B4FC8-9E16-44E0-B718-594C4A19EAB0}" dt="2022-10-09T15:10:27.783" v="1643" actId="26606"/>
          <ac:spMkLst>
            <pc:docMk/>
            <pc:sldMk cId="1278443563" sldId="264"/>
            <ac:spMk id="3108" creationId="{0CABCAE3-64FC-4149-819F-2C1812824154}"/>
          </ac:spMkLst>
        </pc:spChg>
        <pc:picChg chg="mod">
          <ac:chgData name="thematters10@outlook.com" userId="5d0583b6453bc902" providerId="LiveId" clId="{905B4FC8-9E16-44E0-B718-594C4A19EAB0}" dt="2022-10-09T15:10:27.783" v="1643" actId="26606"/>
          <ac:picMkLst>
            <pc:docMk/>
            <pc:sldMk cId="1278443563" sldId="264"/>
            <ac:picMk id="3074" creationId="{F7CA2DFE-2E89-4C0E-AA88-B47172D363A8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1278443563" sldId="264"/>
            <ac:picMk id="3079" creationId="{41B68C77-138E-4BF7-A276-BD0C78A4219F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1278443563" sldId="264"/>
            <ac:picMk id="3081" creationId="{7C268552-D473-46ED-B1B8-422042C4DEF1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1278443563" sldId="264"/>
            <ac:picMk id="3085" creationId="{B9238B3E-24AA-439A-B527-6C5DF6D72145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1278443563" sldId="264"/>
            <ac:picMk id="3087" creationId="{69F01145-BEA3-4CBF-AA21-10077B948CA8}"/>
          </ac:picMkLst>
        </pc:picChg>
        <pc:picChg chg="add del">
          <ac:chgData name="thematters10@outlook.com" userId="5d0583b6453bc902" providerId="LiveId" clId="{905B4FC8-9E16-44E0-B718-594C4A19EAB0}" dt="2022-10-09T15:10:27.729" v="1642" actId="26606"/>
          <ac:picMkLst>
            <pc:docMk/>
            <pc:sldMk cId="1278443563" sldId="264"/>
            <ac:picMk id="3101" creationId="{012FDCFE-9AD2-4D8A-8CBF-B3AA37EBF6DD}"/>
          </ac:picMkLst>
        </pc:picChg>
        <pc:picChg chg="add">
          <ac:chgData name="thematters10@outlook.com" userId="5d0583b6453bc902" providerId="LiveId" clId="{905B4FC8-9E16-44E0-B718-594C4A19EAB0}" dt="2022-10-09T15:10:27.783" v="1643" actId="26606"/>
          <ac:picMkLst>
            <pc:docMk/>
            <pc:sldMk cId="1278443563" sldId="264"/>
            <ac:picMk id="3109" creationId="{012FDCFE-9AD2-4D8A-8CBF-B3AA37EBF6DD}"/>
          </ac:picMkLst>
        </pc:picChg>
        <pc:cxnChg chg="add del">
          <ac:chgData name="thematters10@outlook.com" userId="5d0583b6453bc902" providerId="LiveId" clId="{905B4FC8-9E16-44E0-B718-594C4A19EAB0}" dt="2022-10-08T15:41:56.147" v="706" actId="26606"/>
          <ac:cxnSpMkLst>
            <pc:docMk/>
            <pc:sldMk cId="1278443563" sldId="264"/>
            <ac:cxnSpMk id="3076" creationId="{9200C8B5-FB5A-4F8B-A9BD-693C051418A3}"/>
          </ac:cxnSpMkLst>
        </pc:cxnChg>
        <pc:cxnChg chg="add del">
          <ac:chgData name="thematters10@outlook.com" userId="5d0583b6453bc902" providerId="LiveId" clId="{905B4FC8-9E16-44E0-B718-594C4A19EAB0}" dt="2022-10-09T14:12:39.344" v="768"/>
          <ac:cxnSpMkLst>
            <pc:docMk/>
            <pc:sldMk cId="1278443563" sldId="264"/>
            <ac:cxnSpMk id="3078" creationId="{9200C8B5-FB5A-4F8B-A9BD-693C051418A3}"/>
          </ac:cxnSpMkLst>
        </pc:cxnChg>
        <pc:cxnChg chg="add del">
          <ac:chgData name="thematters10@outlook.com" userId="5d0583b6453bc902" providerId="LiveId" clId="{905B4FC8-9E16-44E0-B718-594C4A19EAB0}" dt="2022-10-08T15:52:02.434" v="723"/>
          <ac:cxnSpMkLst>
            <pc:docMk/>
            <pc:sldMk cId="1278443563" sldId="264"/>
            <ac:cxnSpMk id="3080" creationId="{9200C8B5-FB5A-4F8B-A9BD-693C051418A3}"/>
          </ac:cxnSpMkLst>
        </pc:cxnChg>
        <pc:cxnChg chg="add del">
          <ac:chgData name="thematters10@outlook.com" userId="5d0583b6453bc902" providerId="LiveId" clId="{905B4FC8-9E16-44E0-B718-594C4A19EAB0}" dt="2022-10-08T15:52:02.434" v="723"/>
          <ac:cxnSpMkLst>
            <pc:docMk/>
            <pc:sldMk cId="1278443563" sldId="264"/>
            <ac:cxnSpMk id="3084" creationId="{1AEA88FB-F5DD-45CE-AAE1-7B33D0ABDD25}"/>
          </ac:cxnSpMkLst>
        </pc:cxnChg>
        <pc:cxnChg chg="add del">
          <ac:chgData name="thematters10@outlook.com" userId="5d0583b6453bc902" providerId="LiveId" clId="{905B4FC8-9E16-44E0-B718-594C4A19EAB0}" dt="2022-10-09T14:12:39.344" v="768"/>
          <ac:cxnSpMkLst>
            <pc:docMk/>
            <pc:sldMk cId="1278443563" sldId="264"/>
            <ac:cxnSpMk id="3088" creationId="{1AEA88FB-F5DD-45CE-AAE1-7B33D0ABDD25}"/>
          </ac:cxnSpMkLst>
        </pc:cxnChg>
        <pc:cxnChg chg="add del">
          <ac:chgData name="thematters10@outlook.com" userId="5d0583b6453bc902" providerId="LiveId" clId="{905B4FC8-9E16-44E0-B718-594C4A19EAB0}" dt="2022-10-09T14:16:52.098" v="815" actId="26606"/>
          <ac:cxnSpMkLst>
            <pc:docMk/>
            <pc:sldMk cId="1278443563" sldId="264"/>
            <ac:cxnSpMk id="3090" creationId="{15F1CC53-719A-4763-BF30-5E25A63CEF3C}"/>
          </ac:cxnSpMkLst>
        </pc:cxnChg>
        <pc:cxnChg chg="add del">
          <ac:chgData name="thematters10@outlook.com" userId="5d0583b6453bc902" providerId="LiveId" clId="{905B4FC8-9E16-44E0-B718-594C4A19EAB0}" dt="2022-10-09T15:09:45.877" v="1635"/>
          <ac:cxnSpMkLst>
            <pc:docMk/>
            <pc:sldMk cId="1278443563" sldId="264"/>
            <ac:cxnSpMk id="3096" creationId="{9200C8B5-FB5A-4F8B-A9BD-693C051418A3}"/>
          </ac:cxnSpMkLst>
        </pc:cxnChg>
        <pc:cxnChg chg="add del">
          <ac:chgData name="thematters10@outlook.com" userId="5d0583b6453bc902" providerId="LiveId" clId="{905B4FC8-9E16-44E0-B718-594C4A19EAB0}" dt="2022-10-09T15:09:45.877" v="1635"/>
          <ac:cxnSpMkLst>
            <pc:docMk/>
            <pc:sldMk cId="1278443563" sldId="264"/>
            <ac:cxnSpMk id="3099" creationId="{7153BDBF-1B08-496E-BED4-E0DE721A00AB}"/>
          </ac:cxnSpMkLst>
        </pc:cxnChg>
        <pc:cxnChg chg="add del">
          <ac:chgData name="thematters10@outlook.com" userId="5d0583b6453bc902" providerId="LiveId" clId="{905B4FC8-9E16-44E0-B718-594C4A19EAB0}" dt="2022-10-09T15:10:27.729" v="1642" actId="26606"/>
          <ac:cxnSpMkLst>
            <pc:docMk/>
            <pc:sldMk cId="1278443563" sldId="264"/>
            <ac:cxnSpMk id="3102" creationId="{FBD463FC-4CA8-4FF4-85A3-AF9F4B98D210}"/>
          </ac:cxnSpMkLst>
        </pc:cxnChg>
        <pc:cxnChg chg="add del">
          <ac:chgData name="thematters10@outlook.com" userId="5d0583b6453bc902" providerId="LiveId" clId="{905B4FC8-9E16-44E0-B718-594C4A19EAB0}" dt="2022-10-09T15:10:27.729" v="1642" actId="26606"/>
          <ac:cxnSpMkLst>
            <pc:docMk/>
            <pc:sldMk cId="1278443563" sldId="264"/>
            <ac:cxnSpMk id="3103" creationId="{A56012FD-74A8-4C91-B318-435CF2B71927}"/>
          </ac:cxnSpMkLst>
        </pc:cxnChg>
        <pc:cxnChg chg="add del">
          <ac:chgData name="thematters10@outlook.com" userId="5d0583b6453bc902" providerId="LiveId" clId="{905B4FC8-9E16-44E0-B718-594C4A19EAB0}" dt="2022-10-09T15:10:27.729" v="1642" actId="26606"/>
          <ac:cxnSpMkLst>
            <pc:docMk/>
            <pc:sldMk cId="1278443563" sldId="264"/>
            <ac:cxnSpMk id="3105" creationId="{373AAE2E-5D6B-4952-A4BB-546C49F8DE4B}"/>
          </ac:cxnSpMkLst>
        </pc:cxnChg>
        <pc:cxnChg chg="add">
          <ac:chgData name="thematters10@outlook.com" userId="5d0583b6453bc902" providerId="LiveId" clId="{905B4FC8-9E16-44E0-B718-594C4A19EAB0}" dt="2022-10-09T15:10:27.783" v="1643" actId="26606"/>
          <ac:cxnSpMkLst>
            <pc:docMk/>
            <pc:sldMk cId="1278443563" sldId="264"/>
            <ac:cxnSpMk id="3110" creationId="{FBD463FC-4CA8-4FF4-85A3-AF9F4B98D210}"/>
          </ac:cxnSpMkLst>
        </pc:cxnChg>
        <pc:cxnChg chg="add">
          <ac:chgData name="thematters10@outlook.com" userId="5d0583b6453bc902" providerId="LiveId" clId="{905B4FC8-9E16-44E0-B718-594C4A19EAB0}" dt="2022-10-09T15:10:27.783" v="1643" actId="26606"/>
          <ac:cxnSpMkLst>
            <pc:docMk/>
            <pc:sldMk cId="1278443563" sldId="264"/>
            <ac:cxnSpMk id="3111" creationId="{A56012FD-74A8-4C91-B318-435CF2B71927}"/>
          </ac:cxnSpMkLst>
        </pc:cxnChg>
      </pc:sldChg>
      <pc:sldChg chg="addSp delSp modSp new mod setBg delDesignElem">
        <pc:chgData name="thematters10@outlook.com" userId="5d0583b6453bc902" providerId="LiveId" clId="{905B4FC8-9E16-44E0-B718-594C4A19EAB0}" dt="2022-10-08T14:41:49.734" v="331"/>
        <pc:sldMkLst>
          <pc:docMk/>
          <pc:sldMk cId="3614522855" sldId="265"/>
        </pc:sldMkLst>
        <pc:spChg chg="mod ord">
          <ac:chgData name="thematters10@outlook.com" userId="5d0583b6453bc902" providerId="LiveId" clId="{905B4FC8-9E16-44E0-B718-594C4A19EAB0}" dt="2022-10-08T14:41:33.736" v="328" actId="26606"/>
          <ac:spMkLst>
            <pc:docMk/>
            <pc:sldMk cId="3614522855" sldId="265"/>
            <ac:spMk id="2" creationId="{1FF15E2C-85AB-48ED-8E3F-4D720F2E45CF}"/>
          </ac:spMkLst>
        </pc:spChg>
        <pc:spChg chg="mod">
          <ac:chgData name="thematters10@outlook.com" userId="5d0583b6453bc902" providerId="LiveId" clId="{905B4FC8-9E16-44E0-B718-594C4A19EAB0}" dt="2022-10-08T14:41:33.736" v="328" actId="26606"/>
          <ac:spMkLst>
            <pc:docMk/>
            <pc:sldMk cId="3614522855" sldId="265"/>
            <ac:spMk id="3" creationId="{D69D8BF5-693F-4988-8E48-601E41FF1399}"/>
          </ac:spMkLst>
        </pc:spChg>
        <pc:spChg chg="add del">
          <ac:chgData name="thematters10@outlook.com" userId="5d0583b6453bc902" providerId="LiveId" clId="{905B4FC8-9E16-44E0-B718-594C4A19EAB0}" dt="2022-10-08T11:51:04.245" v="128" actId="26606"/>
          <ac:spMkLst>
            <pc:docMk/>
            <pc:sldMk cId="3614522855" sldId="265"/>
            <ac:spMk id="12" creationId="{7A00717A-7D3C-456B-A779-9D0638878237}"/>
          </ac:spMkLst>
        </pc:spChg>
        <pc:spChg chg="add del">
          <ac:chgData name="thematters10@outlook.com" userId="5d0583b6453bc902" providerId="LiveId" clId="{905B4FC8-9E16-44E0-B718-594C4A19EAB0}" dt="2022-10-08T11:51:01.661" v="126" actId="26606"/>
          <ac:spMkLst>
            <pc:docMk/>
            <pc:sldMk cId="3614522855" sldId="265"/>
            <ac:spMk id="13" creationId="{FE5ECD52-6A23-4FF4-8C32-7B5DE9973ADA}"/>
          </ac:spMkLst>
        </pc:spChg>
        <pc:spChg chg="add del">
          <ac:chgData name="thematters10@outlook.com" userId="5d0583b6453bc902" providerId="LiveId" clId="{905B4FC8-9E16-44E0-B718-594C4A19EAB0}" dt="2022-10-08T11:51:04.245" v="128" actId="26606"/>
          <ac:spMkLst>
            <pc:docMk/>
            <pc:sldMk cId="3614522855" sldId="265"/>
            <ac:spMk id="18" creationId="{546E6246-28E6-4A2D-B924-24539B8C6CB4}"/>
          </ac:spMkLst>
        </pc:spChg>
        <pc:spChg chg="add del">
          <ac:chgData name="thematters10@outlook.com" userId="5d0583b6453bc902" providerId="LiveId" clId="{905B4FC8-9E16-44E0-B718-594C4A19EAB0}" dt="2022-10-08T11:51:01.661" v="126" actId="26606"/>
          <ac:spMkLst>
            <pc:docMk/>
            <pc:sldMk cId="3614522855" sldId="265"/>
            <ac:spMk id="19" creationId="{45624C63-3CCA-4EA6-B822-6E710A82062B}"/>
          </ac:spMkLst>
        </pc:spChg>
        <pc:spChg chg="add del">
          <ac:chgData name="thematters10@outlook.com" userId="5d0583b6453bc902" providerId="LiveId" clId="{905B4FC8-9E16-44E0-B718-594C4A19EAB0}" dt="2022-10-08T11:51:04.245" v="128" actId="26606"/>
          <ac:spMkLst>
            <pc:docMk/>
            <pc:sldMk cId="3614522855" sldId="265"/>
            <ac:spMk id="20" creationId="{859FEF9A-9073-4D0C-AE3F-4B05B7C78A93}"/>
          </ac:spMkLst>
        </pc:spChg>
        <pc:spChg chg="add del">
          <ac:chgData name="thematters10@outlook.com" userId="5d0583b6453bc902" providerId="LiveId" clId="{905B4FC8-9E16-44E0-B718-594C4A19EAB0}" dt="2022-10-08T11:51:01.661" v="126" actId="26606"/>
          <ac:spMkLst>
            <pc:docMk/>
            <pc:sldMk cId="3614522855" sldId="265"/>
            <ac:spMk id="21" creationId="{A4322390-8B58-46BE-88EB-D9FD30C08743}"/>
          </ac:spMkLst>
        </pc:spChg>
        <pc:spChg chg="add del">
          <ac:chgData name="thematters10@outlook.com" userId="5d0583b6453bc902" providerId="LiveId" clId="{905B4FC8-9E16-44E0-B718-594C4A19EAB0}" dt="2022-10-08T11:51:01.661" v="126" actId="26606"/>
          <ac:spMkLst>
            <pc:docMk/>
            <pc:sldMk cId="3614522855" sldId="265"/>
            <ac:spMk id="23" creationId="{C885E190-58DD-42DD-A4A8-401E15C92A52}"/>
          </ac:spMkLst>
        </pc:spChg>
        <pc:spChg chg="add del">
          <ac:chgData name="thematters10@outlook.com" userId="5d0583b6453bc902" providerId="LiveId" clId="{905B4FC8-9E16-44E0-B718-594C4A19EAB0}" dt="2022-10-08T11:51:04.245" v="128" actId="26606"/>
          <ac:spMkLst>
            <pc:docMk/>
            <pc:sldMk cId="3614522855" sldId="265"/>
            <ac:spMk id="28" creationId="{4A050BCC-0CE3-4398-8A11-7F2AFE71810D}"/>
          </ac:spMkLst>
        </pc:spChg>
        <pc:spChg chg="add del">
          <ac:chgData name="thematters10@outlook.com" userId="5d0583b6453bc902" providerId="LiveId" clId="{905B4FC8-9E16-44E0-B718-594C4A19EAB0}" dt="2022-10-08T11:51:04.245" v="128" actId="26606"/>
          <ac:spMkLst>
            <pc:docMk/>
            <pc:sldMk cId="3614522855" sldId="265"/>
            <ac:spMk id="32" creationId="{9A868E46-760C-4803-96E3-94D7FF55D339}"/>
          </ac:spMkLst>
        </pc:spChg>
        <pc:spChg chg="add del">
          <ac:chgData name="thematters10@outlook.com" userId="5d0583b6453bc902" providerId="LiveId" clId="{905B4FC8-9E16-44E0-B718-594C4A19EAB0}" dt="2022-10-08T11:56:38.117" v="243"/>
          <ac:spMkLst>
            <pc:docMk/>
            <pc:sldMk cId="3614522855" sldId="265"/>
            <ac:spMk id="38" creationId="{FE5ECD52-6A23-4FF4-8C32-7B5DE9973ADA}"/>
          </ac:spMkLst>
        </pc:spChg>
        <pc:spChg chg="add del">
          <ac:chgData name="thematters10@outlook.com" userId="5d0583b6453bc902" providerId="LiveId" clId="{905B4FC8-9E16-44E0-B718-594C4A19EAB0}" dt="2022-10-08T11:56:38.117" v="243"/>
          <ac:spMkLst>
            <pc:docMk/>
            <pc:sldMk cId="3614522855" sldId="265"/>
            <ac:spMk id="41" creationId="{45624C63-3CCA-4EA6-B822-6E710A82062B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3614522855" sldId="265"/>
            <ac:spMk id="51" creationId="{989BE678-777B-482A-A616-FEDC47B162E5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3614522855" sldId="265"/>
            <ac:spMk id="57" creationId="{D28BE0C3-2102-4820-B88B-A448B1840D14}"/>
          </ac:spMkLst>
        </pc:spChg>
        <pc:spChg chg="add del">
          <ac:chgData name="thematters10@outlook.com" userId="5d0583b6453bc902" providerId="LiveId" clId="{905B4FC8-9E16-44E0-B718-594C4A19EAB0}" dt="2022-10-08T14:41:49.734" v="331"/>
          <ac:spMkLst>
            <pc:docMk/>
            <pc:sldMk cId="3614522855" sldId="265"/>
            <ac:spMk id="59" creationId="{C885E190-58DD-42DD-A4A8-401E15C92A52}"/>
          </ac:spMkLst>
        </pc:spChg>
        <pc:picChg chg="add del">
          <ac:chgData name="thematters10@outlook.com" userId="5d0583b6453bc902" providerId="LiveId" clId="{905B4FC8-9E16-44E0-B718-594C4A19EAB0}" dt="2022-10-08T11:51:01.661" v="126" actId="26606"/>
          <ac:picMkLst>
            <pc:docMk/>
            <pc:sldMk cId="3614522855" sldId="265"/>
            <ac:picMk id="5" creationId="{21F411CC-24FF-5AD9-1C96-BDB903B1B9C2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8" creationId="{73B88195-8D9E-4359-A86C-9456C469F7CC}"/>
          </ac:picMkLst>
        </pc:picChg>
        <pc:picChg chg="add del">
          <ac:chgData name="thematters10@outlook.com" userId="5d0583b6453bc902" providerId="LiveId" clId="{905B4FC8-9E16-44E0-B718-594C4A19EAB0}" dt="2022-10-08T11:51:01.661" v="126" actId="26606"/>
          <ac:picMkLst>
            <pc:docMk/>
            <pc:sldMk cId="3614522855" sldId="265"/>
            <ac:picMk id="9" creationId="{26E32CE1-D113-412E-9933-113646E21F53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10" creationId="{03EC48BD-A960-4717-BC76-7E4C9822503D}"/>
          </ac:picMkLst>
        </pc:picChg>
        <pc:picChg chg="add del">
          <ac:chgData name="thematters10@outlook.com" userId="5d0583b6453bc902" providerId="LiveId" clId="{905B4FC8-9E16-44E0-B718-594C4A19EAB0}" dt="2022-10-08T11:51:01.661" v="126" actId="26606"/>
          <ac:picMkLst>
            <pc:docMk/>
            <pc:sldMk cId="3614522855" sldId="265"/>
            <ac:picMk id="11" creationId="{117B7C8B-175B-4009-808B-9F66FD108AB3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14" creationId="{EEB0E133-CF2F-4AD3-ACA6-03E91BB6033D}"/>
          </ac:picMkLst>
        </pc:picChg>
        <pc:picChg chg="add del">
          <ac:chgData name="thematters10@outlook.com" userId="5d0583b6453bc902" providerId="LiveId" clId="{905B4FC8-9E16-44E0-B718-594C4A19EAB0}" dt="2022-10-08T11:51:01.661" v="126" actId="26606"/>
          <ac:picMkLst>
            <pc:docMk/>
            <pc:sldMk cId="3614522855" sldId="265"/>
            <ac:picMk id="15" creationId="{5C3F2B96-5F34-41C9-8E37-A9CD279A4270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16" creationId="{6CD94893-A2D1-401B-A469-D34E425DCE3D}"/>
          </ac:picMkLst>
        </pc:picChg>
        <pc:picChg chg="add del">
          <ac:chgData name="thematters10@outlook.com" userId="5d0583b6453bc902" providerId="LiveId" clId="{905B4FC8-9E16-44E0-B718-594C4A19EAB0}" dt="2022-10-08T11:51:01.661" v="126" actId="26606"/>
          <ac:picMkLst>
            <pc:docMk/>
            <pc:sldMk cId="3614522855" sldId="265"/>
            <ac:picMk id="17" creationId="{9A4E02BF-4F0E-44E2-A489-075900B7866C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22" creationId="{F3C28380-E9C5-4DCE-B5C1-4AA895BF652E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24" creationId="{1E55D28D-C2E2-4760-9A13-C5F71FE7516F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26" creationId="{69995C4B-8CD5-40DB-8530-565CC089661E}"/>
          </ac:picMkLst>
        </pc:picChg>
        <pc:picChg chg="add del">
          <ac:chgData name="thematters10@outlook.com" userId="5d0583b6453bc902" providerId="LiveId" clId="{905B4FC8-9E16-44E0-B718-594C4A19EAB0}" dt="2022-10-08T11:51:04.245" v="128" actId="26606"/>
          <ac:picMkLst>
            <pc:docMk/>
            <pc:sldMk cId="3614522855" sldId="265"/>
            <ac:picMk id="30" creationId="{E2054B8B-C60C-495C-AAFE-111588B9AA4B}"/>
          </ac:picMkLst>
        </pc:picChg>
        <pc:picChg chg="add del">
          <ac:chgData name="thematters10@outlook.com" userId="5d0583b6453bc902" providerId="LiveId" clId="{905B4FC8-9E16-44E0-B718-594C4A19EAB0}" dt="2022-10-08T11:56:38.117" v="243"/>
          <ac:picMkLst>
            <pc:docMk/>
            <pc:sldMk cId="3614522855" sldId="265"/>
            <ac:picMk id="36" creationId="{26E32CE1-D113-412E-9933-113646E21F53}"/>
          </ac:picMkLst>
        </pc:picChg>
        <pc:picChg chg="add del">
          <ac:chgData name="thematters10@outlook.com" userId="5d0583b6453bc902" providerId="LiveId" clId="{905B4FC8-9E16-44E0-B718-594C4A19EAB0}" dt="2022-10-08T11:56:38.117" v="243"/>
          <ac:picMkLst>
            <pc:docMk/>
            <pc:sldMk cId="3614522855" sldId="265"/>
            <ac:picMk id="37" creationId="{117B7C8B-175B-4009-808B-9F66FD108AB3}"/>
          </ac:picMkLst>
        </pc:picChg>
        <pc:picChg chg="add del">
          <ac:chgData name="thematters10@outlook.com" userId="5d0583b6453bc902" providerId="LiveId" clId="{905B4FC8-9E16-44E0-B718-594C4A19EAB0}" dt="2022-10-08T11:56:38.117" v="243"/>
          <ac:picMkLst>
            <pc:docMk/>
            <pc:sldMk cId="3614522855" sldId="265"/>
            <ac:picMk id="39" creationId="{5C3F2B96-5F34-41C9-8E37-A9CD279A4270}"/>
          </ac:picMkLst>
        </pc:picChg>
        <pc:picChg chg="add del">
          <ac:chgData name="thematters10@outlook.com" userId="5d0583b6453bc902" providerId="LiveId" clId="{905B4FC8-9E16-44E0-B718-594C4A19EAB0}" dt="2022-10-08T11:56:38.117" v="243"/>
          <ac:picMkLst>
            <pc:docMk/>
            <pc:sldMk cId="3614522855" sldId="265"/>
            <ac:picMk id="40" creationId="{9A4E02BF-4F0E-44E2-A489-075900B7866C}"/>
          </ac:picMkLst>
        </pc:picChg>
        <pc:picChg chg="add mod ord">
          <ac:chgData name="thematters10@outlook.com" userId="5d0583b6453bc902" providerId="LiveId" clId="{905B4FC8-9E16-44E0-B718-594C4A19EAB0}" dt="2022-10-08T14:41:33.736" v="328" actId="26606"/>
          <ac:picMkLst>
            <pc:docMk/>
            <pc:sldMk cId="3614522855" sldId="265"/>
            <ac:picMk id="42" creationId="{CD3C1008-3FBA-7EBA-5DBF-74CE7AE1758F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3614522855" sldId="265"/>
            <ac:picMk id="47" creationId="{DF19BAF3-7E20-4B9D-B544-BABAEEA1FA75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3614522855" sldId="265"/>
            <ac:picMk id="49" creationId="{950648F4-ABCD-4DF0-8641-76CFB2354721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3614522855" sldId="265"/>
            <ac:picMk id="53" creationId="{CF1EB4BD-9C7E-4AA3-9681-C7EB0DA6250B}"/>
          </ac:picMkLst>
        </pc:picChg>
        <pc:picChg chg="add del">
          <ac:chgData name="thematters10@outlook.com" userId="5d0583b6453bc902" providerId="LiveId" clId="{905B4FC8-9E16-44E0-B718-594C4A19EAB0}" dt="2022-10-08T14:41:49.734" v="331"/>
          <ac:picMkLst>
            <pc:docMk/>
            <pc:sldMk cId="3614522855" sldId="265"/>
            <ac:picMk id="55" creationId="{94AAE3AA-3759-4D28-B0EF-575F25A5146C}"/>
          </ac:picMkLst>
        </pc:picChg>
        <pc:cxnChg chg="add del">
          <ac:chgData name="thematters10@outlook.com" userId="5d0583b6453bc902" providerId="LiveId" clId="{905B4FC8-9E16-44E0-B718-594C4A19EAB0}" dt="2022-10-08T11:51:04.245" v="128" actId="26606"/>
          <ac:cxnSpMkLst>
            <pc:docMk/>
            <pc:sldMk cId="3614522855" sldId="265"/>
            <ac:cxnSpMk id="34" creationId="{C632DB3C-29C8-435B-832E-2A00033193CD}"/>
          </ac:cxnSpMkLst>
        </pc:cxnChg>
      </pc:sldChg>
      <pc:sldChg chg="new del">
        <pc:chgData name="thematters10@outlook.com" userId="5d0583b6453bc902" providerId="LiveId" clId="{905B4FC8-9E16-44E0-B718-594C4A19EAB0}" dt="2022-10-08T15:22:59.648" v="438" actId="2696"/>
        <pc:sldMkLst>
          <pc:docMk/>
          <pc:sldMk cId="1897082864" sldId="266"/>
        </pc:sldMkLst>
      </pc:sldChg>
      <pc:sldChg chg="new del">
        <pc:chgData name="thematters10@outlook.com" userId="5d0583b6453bc902" providerId="LiveId" clId="{905B4FC8-9E16-44E0-B718-594C4A19EAB0}" dt="2022-10-08T14:57:39.648" v="387" actId="2696"/>
        <pc:sldMkLst>
          <pc:docMk/>
          <pc:sldMk cId="2471531676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7523C1-05EB-4DFA-A452-9514DA9327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205845-2275-4717-8B5B-8F13E7476B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Athari</a:t>
          </a:r>
          <a:r>
            <a:rPr lang="en-US" dirty="0"/>
            <a:t> </a:t>
          </a:r>
          <a:r>
            <a:rPr lang="en-US" dirty="0" err="1"/>
            <a:t>Mejbel</a:t>
          </a:r>
          <a:endParaRPr lang="en-US" dirty="0"/>
        </a:p>
      </dgm:t>
    </dgm:pt>
    <dgm:pt modelId="{FE7BF076-2404-47AA-95F2-BBAEC11F5F98}" type="parTrans" cxnId="{96D69257-85D2-4C96-B668-5513CF91DD0F}">
      <dgm:prSet/>
      <dgm:spPr/>
      <dgm:t>
        <a:bodyPr/>
        <a:lstStyle/>
        <a:p>
          <a:endParaRPr lang="en-US"/>
        </a:p>
      </dgm:t>
    </dgm:pt>
    <dgm:pt modelId="{156A9540-4D84-4777-90DA-36329B488AA9}" type="sibTrans" cxnId="{96D69257-85D2-4C96-B668-5513CF91DD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8BA46E-443C-479E-A0D9-FA89D4CD2C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Lecturer: Neale Haddon</a:t>
          </a:r>
        </a:p>
      </dgm:t>
    </dgm:pt>
    <dgm:pt modelId="{908A0271-DCA7-4385-B225-6645591AC76D}" type="parTrans" cxnId="{42E0101E-B9BC-465D-933C-8E07BBEEC23F}">
      <dgm:prSet/>
      <dgm:spPr/>
      <dgm:t>
        <a:bodyPr/>
        <a:lstStyle/>
        <a:p>
          <a:endParaRPr lang="en-US"/>
        </a:p>
      </dgm:t>
    </dgm:pt>
    <dgm:pt modelId="{28165BC7-CF40-4618-8F07-2ED44D080344}" type="sibTrans" cxnId="{42E0101E-B9BC-465D-933C-8E07BBEEC2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21357C-F7FF-442A-9EE9-A27A1CA391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Module: psychology for health and social care </a:t>
          </a:r>
        </a:p>
      </dgm:t>
    </dgm:pt>
    <dgm:pt modelId="{0622231D-B4A1-4AA2-84C0-72FEF3CDBCCD}" type="parTrans" cxnId="{E5D14E6D-269A-4CAB-9648-63864412572A}">
      <dgm:prSet/>
      <dgm:spPr/>
      <dgm:t>
        <a:bodyPr/>
        <a:lstStyle/>
        <a:p>
          <a:endParaRPr lang="en-US"/>
        </a:p>
      </dgm:t>
    </dgm:pt>
    <dgm:pt modelId="{9DA8C760-5F72-482E-85DA-1B0E5BE9537E}" type="sibTrans" cxnId="{E5D14E6D-269A-4CAB-9648-6386441257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88F196-C010-4CD7-B178-C3AC20C93D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 code: BMHP4003</a:t>
          </a:r>
        </a:p>
      </dgm:t>
    </dgm:pt>
    <dgm:pt modelId="{C6C532B8-4E09-4418-B2A6-C894DD1FD8F2}" type="parTrans" cxnId="{39C57F42-CE9C-43CB-8F59-FD2386BF727C}">
      <dgm:prSet/>
      <dgm:spPr/>
      <dgm:t>
        <a:bodyPr/>
        <a:lstStyle/>
        <a:p>
          <a:endParaRPr lang="en-US"/>
        </a:p>
      </dgm:t>
    </dgm:pt>
    <dgm:pt modelId="{D64C29E5-8783-42E8-A0FC-8060E352CF4C}" type="sibTrans" cxnId="{39C57F42-CE9C-43CB-8F59-FD2386BF727C}">
      <dgm:prSet/>
      <dgm:spPr/>
      <dgm:t>
        <a:bodyPr/>
        <a:lstStyle/>
        <a:p>
          <a:endParaRPr lang="en-US"/>
        </a:p>
      </dgm:t>
    </dgm:pt>
    <dgm:pt modelId="{8CE18168-F613-47E7-AFE6-4E95C31109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 Id number: 2118582 </a:t>
          </a:r>
        </a:p>
      </dgm:t>
    </dgm:pt>
    <dgm:pt modelId="{9AF0A69C-B83D-4C0E-8CF4-F3920D020281}" type="parTrans" cxnId="{1744F6B7-992D-44EE-96AA-385E8DEC667D}">
      <dgm:prSet/>
      <dgm:spPr/>
      <dgm:t>
        <a:bodyPr/>
        <a:lstStyle/>
        <a:p>
          <a:endParaRPr lang="en-GB"/>
        </a:p>
      </dgm:t>
    </dgm:pt>
    <dgm:pt modelId="{8671FA24-3F13-4490-9B7A-639991E47367}" type="sibTrans" cxnId="{1744F6B7-992D-44EE-96AA-385E8DEC667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BEC0F44F-D00A-4143-BAF7-EC85E1F236AE}" type="pres">
      <dgm:prSet presAssocID="{D87523C1-05EB-4DFA-A452-9514DA93271A}" presName="root" presStyleCnt="0">
        <dgm:presLayoutVars>
          <dgm:dir/>
          <dgm:resizeHandles val="exact"/>
        </dgm:presLayoutVars>
      </dgm:prSet>
      <dgm:spPr/>
    </dgm:pt>
    <dgm:pt modelId="{C8BFDC60-9243-4EB8-ADF6-CA025ABDE919}" type="pres">
      <dgm:prSet presAssocID="{D87523C1-05EB-4DFA-A452-9514DA93271A}" presName="container" presStyleCnt="0">
        <dgm:presLayoutVars>
          <dgm:dir/>
          <dgm:resizeHandles val="exact"/>
        </dgm:presLayoutVars>
      </dgm:prSet>
      <dgm:spPr/>
    </dgm:pt>
    <dgm:pt modelId="{5450DADE-54C9-4D61-ACC3-8E07029B7310}" type="pres">
      <dgm:prSet presAssocID="{92205845-2275-4717-8B5B-8F13E7476B43}" presName="compNode" presStyleCnt="0"/>
      <dgm:spPr/>
    </dgm:pt>
    <dgm:pt modelId="{9D550EB9-8BF4-4387-BBBE-E2A144E49BD5}" type="pres">
      <dgm:prSet presAssocID="{92205845-2275-4717-8B5B-8F13E7476B43}" presName="iconBgRect" presStyleLbl="bgShp" presStyleIdx="0" presStyleCnt="5"/>
      <dgm:spPr/>
    </dgm:pt>
    <dgm:pt modelId="{29B11C8B-9782-4C01-8EC1-D071855EF297}" type="pres">
      <dgm:prSet presAssocID="{92205845-2275-4717-8B5B-8F13E7476B4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FD8EE6B-98EE-44E0-8338-2EB4C8BCE24F}" type="pres">
      <dgm:prSet presAssocID="{92205845-2275-4717-8B5B-8F13E7476B43}" presName="spaceRect" presStyleCnt="0"/>
      <dgm:spPr/>
    </dgm:pt>
    <dgm:pt modelId="{8E71C151-6404-4430-A3CB-24A444F9B480}" type="pres">
      <dgm:prSet presAssocID="{92205845-2275-4717-8B5B-8F13E7476B43}" presName="textRect" presStyleLbl="revTx" presStyleIdx="0" presStyleCnt="5">
        <dgm:presLayoutVars>
          <dgm:chMax val="1"/>
          <dgm:chPref val="1"/>
        </dgm:presLayoutVars>
      </dgm:prSet>
      <dgm:spPr/>
    </dgm:pt>
    <dgm:pt modelId="{B03DCB45-4BB0-4B64-BF3F-64AADEDF9FAF}" type="pres">
      <dgm:prSet presAssocID="{156A9540-4D84-4777-90DA-36329B488AA9}" presName="sibTrans" presStyleLbl="sibTrans2D1" presStyleIdx="0" presStyleCnt="0"/>
      <dgm:spPr/>
    </dgm:pt>
    <dgm:pt modelId="{946003E6-09E4-469B-AA63-413128D30D52}" type="pres">
      <dgm:prSet presAssocID="{B08BA46E-443C-479E-A0D9-FA89D4CD2C72}" presName="compNode" presStyleCnt="0"/>
      <dgm:spPr/>
    </dgm:pt>
    <dgm:pt modelId="{43ABAA08-00CD-4EEE-BFAB-3021B52FADE5}" type="pres">
      <dgm:prSet presAssocID="{B08BA46E-443C-479E-A0D9-FA89D4CD2C72}" presName="iconBgRect" presStyleLbl="bgShp" presStyleIdx="1" presStyleCnt="5"/>
      <dgm:spPr/>
    </dgm:pt>
    <dgm:pt modelId="{B75E0BAB-C442-469A-9A9D-C0F83C2ED531}" type="pres">
      <dgm:prSet presAssocID="{B08BA46E-443C-479E-A0D9-FA89D4CD2C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DCB2C5D-A775-4C78-BDD7-059F9F48F3B3}" type="pres">
      <dgm:prSet presAssocID="{B08BA46E-443C-479E-A0D9-FA89D4CD2C72}" presName="spaceRect" presStyleCnt="0"/>
      <dgm:spPr/>
    </dgm:pt>
    <dgm:pt modelId="{A88DD7A1-06EB-4C44-B650-37522FC1B4E4}" type="pres">
      <dgm:prSet presAssocID="{B08BA46E-443C-479E-A0D9-FA89D4CD2C72}" presName="textRect" presStyleLbl="revTx" presStyleIdx="1" presStyleCnt="5">
        <dgm:presLayoutVars>
          <dgm:chMax val="1"/>
          <dgm:chPref val="1"/>
        </dgm:presLayoutVars>
      </dgm:prSet>
      <dgm:spPr/>
    </dgm:pt>
    <dgm:pt modelId="{D0BF0C42-3382-4DBF-B326-ECFE40A2B2EB}" type="pres">
      <dgm:prSet presAssocID="{28165BC7-CF40-4618-8F07-2ED44D080344}" presName="sibTrans" presStyleLbl="sibTrans2D1" presStyleIdx="0" presStyleCnt="0"/>
      <dgm:spPr/>
    </dgm:pt>
    <dgm:pt modelId="{E012F73B-1D72-4363-8DFB-33B7B95B3834}" type="pres">
      <dgm:prSet presAssocID="{8CE18168-F613-47E7-AFE6-4E95C311092B}" presName="compNode" presStyleCnt="0"/>
      <dgm:spPr/>
    </dgm:pt>
    <dgm:pt modelId="{1AB0CA50-C84E-4A26-A4EF-2BE775B0B73C}" type="pres">
      <dgm:prSet presAssocID="{8CE18168-F613-47E7-AFE6-4E95C311092B}" presName="iconBgRect" presStyleLbl="bgShp" presStyleIdx="2" presStyleCnt="5"/>
      <dgm:spPr/>
    </dgm:pt>
    <dgm:pt modelId="{D68E0E90-A71D-4BBD-BE2A-B343C28D3451}" type="pres">
      <dgm:prSet presAssocID="{8CE18168-F613-47E7-AFE6-4E95C311092B}" presName="iconRect" presStyleLbl="node1" presStyleIdx="2" presStyleCnt="5"/>
      <dgm:spPr/>
    </dgm:pt>
    <dgm:pt modelId="{091E9124-51D8-480E-B03A-07A22AD28B34}" type="pres">
      <dgm:prSet presAssocID="{8CE18168-F613-47E7-AFE6-4E95C311092B}" presName="spaceRect" presStyleCnt="0"/>
      <dgm:spPr/>
    </dgm:pt>
    <dgm:pt modelId="{026E2999-C318-4695-B42F-74D2A2C542D0}" type="pres">
      <dgm:prSet presAssocID="{8CE18168-F613-47E7-AFE6-4E95C311092B}" presName="textRect" presStyleLbl="revTx" presStyleIdx="2" presStyleCnt="5">
        <dgm:presLayoutVars>
          <dgm:chMax val="1"/>
          <dgm:chPref val="1"/>
        </dgm:presLayoutVars>
      </dgm:prSet>
      <dgm:spPr/>
    </dgm:pt>
    <dgm:pt modelId="{6ED4EFC3-44DE-45B7-B70F-640DB9A23373}" type="pres">
      <dgm:prSet presAssocID="{8671FA24-3F13-4490-9B7A-639991E47367}" presName="sibTrans" presStyleLbl="sibTrans2D1" presStyleIdx="0" presStyleCnt="0"/>
      <dgm:spPr/>
    </dgm:pt>
    <dgm:pt modelId="{8C59A3CB-BCF1-4863-9E58-8D174351C5C4}" type="pres">
      <dgm:prSet presAssocID="{FC21357C-F7FF-442A-9EE9-A27A1CA391D5}" presName="compNode" presStyleCnt="0"/>
      <dgm:spPr/>
    </dgm:pt>
    <dgm:pt modelId="{6F3F96ED-0805-4582-8F8B-49F220A43CB3}" type="pres">
      <dgm:prSet presAssocID="{FC21357C-F7FF-442A-9EE9-A27A1CA391D5}" presName="iconBgRect" presStyleLbl="bgShp" presStyleIdx="3" presStyleCnt="5"/>
      <dgm:spPr/>
    </dgm:pt>
    <dgm:pt modelId="{A4A32307-3050-466B-A86D-1560F5CF8E77}" type="pres">
      <dgm:prSet presAssocID="{FC21357C-F7FF-442A-9EE9-A27A1CA391D5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6B8D78D-D7F0-49FB-B79D-AC616A3E2EB2}" type="pres">
      <dgm:prSet presAssocID="{FC21357C-F7FF-442A-9EE9-A27A1CA391D5}" presName="spaceRect" presStyleCnt="0"/>
      <dgm:spPr/>
    </dgm:pt>
    <dgm:pt modelId="{4F0F1D0C-DAF5-4202-8DA9-23F9395654E7}" type="pres">
      <dgm:prSet presAssocID="{FC21357C-F7FF-442A-9EE9-A27A1CA391D5}" presName="textRect" presStyleLbl="revTx" presStyleIdx="3" presStyleCnt="5">
        <dgm:presLayoutVars>
          <dgm:chMax val="1"/>
          <dgm:chPref val="1"/>
        </dgm:presLayoutVars>
      </dgm:prSet>
      <dgm:spPr/>
    </dgm:pt>
    <dgm:pt modelId="{A014C1F8-5CA3-4911-A9DC-8B86AE95C489}" type="pres">
      <dgm:prSet presAssocID="{9DA8C760-5F72-482E-85DA-1B0E5BE9537E}" presName="sibTrans" presStyleLbl="sibTrans2D1" presStyleIdx="0" presStyleCnt="0"/>
      <dgm:spPr/>
    </dgm:pt>
    <dgm:pt modelId="{BE118479-CA4A-49A8-BD8B-E1782944E6C3}" type="pres">
      <dgm:prSet presAssocID="{F788F196-C010-4CD7-B178-C3AC20C93D1E}" presName="compNode" presStyleCnt="0"/>
      <dgm:spPr/>
    </dgm:pt>
    <dgm:pt modelId="{D497432D-75BE-4435-AD43-8A736F5DAAA8}" type="pres">
      <dgm:prSet presAssocID="{F788F196-C010-4CD7-B178-C3AC20C93D1E}" presName="iconBgRect" presStyleLbl="bgShp" presStyleIdx="4" presStyleCnt="5"/>
      <dgm:spPr/>
    </dgm:pt>
    <dgm:pt modelId="{73EC787D-08E3-441E-BFA8-D896AF079625}" type="pres">
      <dgm:prSet presAssocID="{F788F196-C010-4CD7-B178-C3AC20C93D1E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A6A14B82-7542-4E14-A5CC-001C095101EB}" type="pres">
      <dgm:prSet presAssocID="{F788F196-C010-4CD7-B178-C3AC20C93D1E}" presName="spaceRect" presStyleCnt="0"/>
      <dgm:spPr/>
    </dgm:pt>
    <dgm:pt modelId="{25E1DB28-DF72-429A-B8D5-40C332F9FDC2}" type="pres">
      <dgm:prSet presAssocID="{F788F196-C010-4CD7-B178-C3AC20C93D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2E0101E-B9BC-465D-933C-8E07BBEEC23F}" srcId="{D87523C1-05EB-4DFA-A452-9514DA93271A}" destId="{B08BA46E-443C-479E-A0D9-FA89D4CD2C72}" srcOrd="1" destOrd="0" parTransId="{908A0271-DCA7-4385-B225-6645591AC76D}" sibTransId="{28165BC7-CF40-4618-8F07-2ED44D080344}"/>
    <dgm:cxn modelId="{4600003A-FAC9-4582-933A-DD1368B0C820}" type="presOf" srcId="{FC21357C-F7FF-442A-9EE9-A27A1CA391D5}" destId="{4F0F1D0C-DAF5-4202-8DA9-23F9395654E7}" srcOrd="0" destOrd="0" presId="urn:microsoft.com/office/officeart/2018/2/layout/IconCircleList"/>
    <dgm:cxn modelId="{39C57F42-CE9C-43CB-8F59-FD2386BF727C}" srcId="{D87523C1-05EB-4DFA-A452-9514DA93271A}" destId="{F788F196-C010-4CD7-B178-C3AC20C93D1E}" srcOrd="4" destOrd="0" parTransId="{C6C532B8-4E09-4418-B2A6-C894DD1FD8F2}" sibTransId="{D64C29E5-8783-42E8-A0FC-8060E352CF4C}"/>
    <dgm:cxn modelId="{204F0643-9267-4430-B109-04745955BD14}" type="presOf" srcId="{9DA8C760-5F72-482E-85DA-1B0E5BE9537E}" destId="{A014C1F8-5CA3-4911-A9DC-8B86AE95C489}" srcOrd="0" destOrd="0" presId="urn:microsoft.com/office/officeart/2018/2/layout/IconCircleList"/>
    <dgm:cxn modelId="{E5D14E6D-269A-4CAB-9648-63864412572A}" srcId="{D87523C1-05EB-4DFA-A452-9514DA93271A}" destId="{FC21357C-F7FF-442A-9EE9-A27A1CA391D5}" srcOrd="3" destOrd="0" parTransId="{0622231D-B4A1-4AA2-84C0-72FEF3CDBCCD}" sibTransId="{9DA8C760-5F72-482E-85DA-1B0E5BE9537E}"/>
    <dgm:cxn modelId="{A54C1055-C866-44E3-BE10-B7634EA2FE13}" type="presOf" srcId="{8CE18168-F613-47E7-AFE6-4E95C311092B}" destId="{026E2999-C318-4695-B42F-74D2A2C542D0}" srcOrd="0" destOrd="0" presId="urn:microsoft.com/office/officeart/2018/2/layout/IconCircleList"/>
    <dgm:cxn modelId="{96D69257-85D2-4C96-B668-5513CF91DD0F}" srcId="{D87523C1-05EB-4DFA-A452-9514DA93271A}" destId="{92205845-2275-4717-8B5B-8F13E7476B43}" srcOrd="0" destOrd="0" parTransId="{FE7BF076-2404-47AA-95F2-BBAEC11F5F98}" sibTransId="{156A9540-4D84-4777-90DA-36329B488AA9}"/>
    <dgm:cxn modelId="{0DE9CB85-F9B4-41D7-9D4D-CC165016E1EC}" type="presOf" srcId="{8671FA24-3F13-4490-9B7A-639991E47367}" destId="{6ED4EFC3-44DE-45B7-B70F-640DB9A23373}" srcOrd="0" destOrd="0" presId="urn:microsoft.com/office/officeart/2018/2/layout/IconCircleList"/>
    <dgm:cxn modelId="{5D2F6D98-843C-49B8-9360-89E3913F450A}" type="presOf" srcId="{F788F196-C010-4CD7-B178-C3AC20C93D1E}" destId="{25E1DB28-DF72-429A-B8D5-40C332F9FDC2}" srcOrd="0" destOrd="0" presId="urn:microsoft.com/office/officeart/2018/2/layout/IconCircleList"/>
    <dgm:cxn modelId="{DFD5159C-FDFA-4E86-84AC-D2BBE8110F2E}" type="presOf" srcId="{B08BA46E-443C-479E-A0D9-FA89D4CD2C72}" destId="{A88DD7A1-06EB-4C44-B650-37522FC1B4E4}" srcOrd="0" destOrd="0" presId="urn:microsoft.com/office/officeart/2018/2/layout/IconCircleList"/>
    <dgm:cxn modelId="{37ECAEA3-3F08-464E-9FF5-9001851A64FD}" type="presOf" srcId="{D87523C1-05EB-4DFA-A452-9514DA93271A}" destId="{BEC0F44F-D00A-4143-BAF7-EC85E1F236AE}" srcOrd="0" destOrd="0" presId="urn:microsoft.com/office/officeart/2018/2/layout/IconCircleList"/>
    <dgm:cxn modelId="{1744F6B7-992D-44EE-96AA-385E8DEC667D}" srcId="{D87523C1-05EB-4DFA-A452-9514DA93271A}" destId="{8CE18168-F613-47E7-AFE6-4E95C311092B}" srcOrd="2" destOrd="0" parTransId="{9AF0A69C-B83D-4C0E-8CF4-F3920D020281}" sibTransId="{8671FA24-3F13-4490-9B7A-639991E47367}"/>
    <dgm:cxn modelId="{E99C46C0-7AB6-4F11-ADF8-8BEEAC21FDA4}" type="presOf" srcId="{28165BC7-CF40-4618-8F07-2ED44D080344}" destId="{D0BF0C42-3382-4DBF-B326-ECFE40A2B2EB}" srcOrd="0" destOrd="0" presId="urn:microsoft.com/office/officeart/2018/2/layout/IconCircleList"/>
    <dgm:cxn modelId="{776304DF-EA20-4E28-BC6D-C15B3BADBCB5}" type="presOf" srcId="{156A9540-4D84-4777-90DA-36329B488AA9}" destId="{B03DCB45-4BB0-4B64-BF3F-64AADEDF9FAF}" srcOrd="0" destOrd="0" presId="urn:microsoft.com/office/officeart/2018/2/layout/IconCircleList"/>
    <dgm:cxn modelId="{C31EB9FE-8412-4D54-8725-C2DEFA7D2DCE}" type="presOf" srcId="{92205845-2275-4717-8B5B-8F13E7476B43}" destId="{8E71C151-6404-4430-A3CB-24A444F9B480}" srcOrd="0" destOrd="0" presId="urn:microsoft.com/office/officeart/2018/2/layout/IconCircleList"/>
    <dgm:cxn modelId="{A2E23AB1-1868-4094-9130-3CCBA28BF2F0}" type="presParOf" srcId="{BEC0F44F-D00A-4143-BAF7-EC85E1F236AE}" destId="{C8BFDC60-9243-4EB8-ADF6-CA025ABDE919}" srcOrd="0" destOrd="0" presId="urn:microsoft.com/office/officeart/2018/2/layout/IconCircleList"/>
    <dgm:cxn modelId="{A857C3A0-81AE-490B-A6B2-5AC458951C08}" type="presParOf" srcId="{C8BFDC60-9243-4EB8-ADF6-CA025ABDE919}" destId="{5450DADE-54C9-4D61-ACC3-8E07029B7310}" srcOrd="0" destOrd="0" presId="urn:microsoft.com/office/officeart/2018/2/layout/IconCircleList"/>
    <dgm:cxn modelId="{AF1F9ACF-4F95-498A-878E-0A61B02AC65C}" type="presParOf" srcId="{5450DADE-54C9-4D61-ACC3-8E07029B7310}" destId="{9D550EB9-8BF4-4387-BBBE-E2A144E49BD5}" srcOrd="0" destOrd="0" presId="urn:microsoft.com/office/officeart/2018/2/layout/IconCircleList"/>
    <dgm:cxn modelId="{A485BE25-BBBA-42EC-A0B4-79B35652ED40}" type="presParOf" srcId="{5450DADE-54C9-4D61-ACC3-8E07029B7310}" destId="{29B11C8B-9782-4C01-8EC1-D071855EF297}" srcOrd="1" destOrd="0" presId="urn:microsoft.com/office/officeart/2018/2/layout/IconCircleList"/>
    <dgm:cxn modelId="{972DAA92-8A1D-4F30-88F4-E15970F31215}" type="presParOf" srcId="{5450DADE-54C9-4D61-ACC3-8E07029B7310}" destId="{2FD8EE6B-98EE-44E0-8338-2EB4C8BCE24F}" srcOrd="2" destOrd="0" presId="urn:microsoft.com/office/officeart/2018/2/layout/IconCircleList"/>
    <dgm:cxn modelId="{1003921E-D98A-4254-9C80-82ECE431A391}" type="presParOf" srcId="{5450DADE-54C9-4D61-ACC3-8E07029B7310}" destId="{8E71C151-6404-4430-A3CB-24A444F9B480}" srcOrd="3" destOrd="0" presId="urn:microsoft.com/office/officeart/2018/2/layout/IconCircleList"/>
    <dgm:cxn modelId="{8DFF987B-AD7D-4140-9EDA-6525A61BE5F9}" type="presParOf" srcId="{C8BFDC60-9243-4EB8-ADF6-CA025ABDE919}" destId="{B03DCB45-4BB0-4B64-BF3F-64AADEDF9FAF}" srcOrd="1" destOrd="0" presId="urn:microsoft.com/office/officeart/2018/2/layout/IconCircleList"/>
    <dgm:cxn modelId="{E3373DA5-9E2C-4CC3-ADCD-FF41A2D15E3A}" type="presParOf" srcId="{C8BFDC60-9243-4EB8-ADF6-CA025ABDE919}" destId="{946003E6-09E4-469B-AA63-413128D30D52}" srcOrd="2" destOrd="0" presId="urn:microsoft.com/office/officeart/2018/2/layout/IconCircleList"/>
    <dgm:cxn modelId="{F2BF1E33-151A-40C5-B434-4A10CE3B0872}" type="presParOf" srcId="{946003E6-09E4-469B-AA63-413128D30D52}" destId="{43ABAA08-00CD-4EEE-BFAB-3021B52FADE5}" srcOrd="0" destOrd="0" presId="urn:microsoft.com/office/officeart/2018/2/layout/IconCircleList"/>
    <dgm:cxn modelId="{EB0C071E-CCA1-4206-B053-03C2877C4D6F}" type="presParOf" srcId="{946003E6-09E4-469B-AA63-413128D30D52}" destId="{B75E0BAB-C442-469A-9A9D-C0F83C2ED531}" srcOrd="1" destOrd="0" presId="urn:microsoft.com/office/officeart/2018/2/layout/IconCircleList"/>
    <dgm:cxn modelId="{107EB407-A0F7-42DC-97D6-B7707278369A}" type="presParOf" srcId="{946003E6-09E4-469B-AA63-413128D30D52}" destId="{8DCB2C5D-A775-4C78-BDD7-059F9F48F3B3}" srcOrd="2" destOrd="0" presId="urn:microsoft.com/office/officeart/2018/2/layout/IconCircleList"/>
    <dgm:cxn modelId="{072E6231-BC74-4D95-9B99-C82BFACBB8F9}" type="presParOf" srcId="{946003E6-09E4-469B-AA63-413128D30D52}" destId="{A88DD7A1-06EB-4C44-B650-37522FC1B4E4}" srcOrd="3" destOrd="0" presId="urn:microsoft.com/office/officeart/2018/2/layout/IconCircleList"/>
    <dgm:cxn modelId="{74442E08-8369-4713-823E-20D9162A1123}" type="presParOf" srcId="{C8BFDC60-9243-4EB8-ADF6-CA025ABDE919}" destId="{D0BF0C42-3382-4DBF-B326-ECFE40A2B2EB}" srcOrd="3" destOrd="0" presId="urn:microsoft.com/office/officeart/2018/2/layout/IconCircleList"/>
    <dgm:cxn modelId="{41865115-D5F6-4F86-A1A7-367375F97CFA}" type="presParOf" srcId="{C8BFDC60-9243-4EB8-ADF6-CA025ABDE919}" destId="{E012F73B-1D72-4363-8DFB-33B7B95B3834}" srcOrd="4" destOrd="0" presId="urn:microsoft.com/office/officeart/2018/2/layout/IconCircleList"/>
    <dgm:cxn modelId="{97DABFC1-17E8-4FB9-A82C-AC62F5D1DA08}" type="presParOf" srcId="{E012F73B-1D72-4363-8DFB-33B7B95B3834}" destId="{1AB0CA50-C84E-4A26-A4EF-2BE775B0B73C}" srcOrd="0" destOrd="0" presId="urn:microsoft.com/office/officeart/2018/2/layout/IconCircleList"/>
    <dgm:cxn modelId="{71A3ED16-91CD-4DD2-963B-433570C7ED5C}" type="presParOf" srcId="{E012F73B-1D72-4363-8DFB-33B7B95B3834}" destId="{D68E0E90-A71D-4BBD-BE2A-B343C28D3451}" srcOrd="1" destOrd="0" presId="urn:microsoft.com/office/officeart/2018/2/layout/IconCircleList"/>
    <dgm:cxn modelId="{5E3E3CEF-BDBA-452F-B035-8A3356CE0102}" type="presParOf" srcId="{E012F73B-1D72-4363-8DFB-33B7B95B3834}" destId="{091E9124-51D8-480E-B03A-07A22AD28B34}" srcOrd="2" destOrd="0" presId="urn:microsoft.com/office/officeart/2018/2/layout/IconCircleList"/>
    <dgm:cxn modelId="{E8E9758E-9E3D-438E-B1B0-B92D371AB376}" type="presParOf" srcId="{E012F73B-1D72-4363-8DFB-33B7B95B3834}" destId="{026E2999-C318-4695-B42F-74D2A2C542D0}" srcOrd="3" destOrd="0" presId="urn:microsoft.com/office/officeart/2018/2/layout/IconCircleList"/>
    <dgm:cxn modelId="{BE129C2E-684C-4456-A91C-C990A6E8992C}" type="presParOf" srcId="{C8BFDC60-9243-4EB8-ADF6-CA025ABDE919}" destId="{6ED4EFC3-44DE-45B7-B70F-640DB9A23373}" srcOrd="5" destOrd="0" presId="urn:microsoft.com/office/officeart/2018/2/layout/IconCircleList"/>
    <dgm:cxn modelId="{7A9B273B-A06C-4768-9BB3-A5575E5EB617}" type="presParOf" srcId="{C8BFDC60-9243-4EB8-ADF6-CA025ABDE919}" destId="{8C59A3CB-BCF1-4863-9E58-8D174351C5C4}" srcOrd="6" destOrd="0" presId="urn:microsoft.com/office/officeart/2018/2/layout/IconCircleList"/>
    <dgm:cxn modelId="{7000B3F9-DB09-43AD-8FE3-C2FD4A7C37AA}" type="presParOf" srcId="{8C59A3CB-BCF1-4863-9E58-8D174351C5C4}" destId="{6F3F96ED-0805-4582-8F8B-49F220A43CB3}" srcOrd="0" destOrd="0" presId="urn:microsoft.com/office/officeart/2018/2/layout/IconCircleList"/>
    <dgm:cxn modelId="{C4512625-AC02-4660-BE83-1D078DEA9C99}" type="presParOf" srcId="{8C59A3CB-BCF1-4863-9E58-8D174351C5C4}" destId="{A4A32307-3050-466B-A86D-1560F5CF8E77}" srcOrd="1" destOrd="0" presId="urn:microsoft.com/office/officeart/2018/2/layout/IconCircleList"/>
    <dgm:cxn modelId="{AD704E8F-3C9F-4900-AE3E-F0D74720C020}" type="presParOf" srcId="{8C59A3CB-BCF1-4863-9E58-8D174351C5C4}" destId="{66B8D78D-D7F0-49FB-B79D-AC616A3E2EB2}" srcOrd="2" destOrd="0" presId="urn:microsoft.com/office/officeart/2018/2/layout/IconCircleList"/>
    <dgm:cxn modelId="{7E70F08B-3D55-4170-9426-D8411E4AEDED}" type="presParOf" srcId="{8C59A3CB-BCF1-4863-9E58-8D174351C5C4}" destId="{4F0F1D0C-DAF5-4202-8DA9-23F9395654E7}" srcOrd="3" destOrd="0" presId="urn:microsoft.com/office/officeart/2018/2/layout/IconCircleList"/>
    <dgm:cxn modelId="{83805244-10C6-4929-BD73-4444CCE62C41}" type="presParOf" srcId="{C8BFDC60-9243-4EB8-ADF6-CA025ABDE919}" destId="{A014C1F8-5CA3-4911-A9DC-8B86AE95C489}" srcOrd="7" destOrd="0" presId="urn:microsoft.com/office/officeart/2018/2/layout/IconCircleList"/>
    <dgm:cxn modelId="{DDCC93D5-C5CD-4759-8C70-621BABCF5E39}" type="presParOf" srcId="{C8BFDC60-9243-4EB8-ADF6-CA025ABDE919}" destId="{BE118479-CA4A-49A8-BD8B-E1782944E6C3}" srcOrd="8" destOrd="0" presId="urn:microsoft.com/office/officeart/2018/2/layout/IconCircleList"/>
    <dgm:cxn modelId="{D04EF249-D6DA-4407-AA1F-F641309D98D9}" type="presParOf" srcId="{BE118479-CA4A-49A8-BD8B-E1782944E6C3}" destId="{D497432D-75BE-4435-AD43-8A736F5DAAA8}" srcOrd="0" destOrd="0" presId="urn:microsoft.com/office/officeart/2018/2/layout/IconCircleList"/>
    <dgm:cxn modelId="{B1B6C728-111F-4902-8D7C-AEA60107D74D}" type="presParOf" srcId="{BE118479-CA4A-49A8-BD8B-E1782944E6C3}" destId="{73EC787D-08E3-441E-BFA8-D896AF079625}" srcOrd="1" destOrd="0" presId="urn:microsoft.com/office/officeart/2018/2/layout/IconCircleList"/>
    <dgm:cxn modelId="{0FA6155F-F57C-41E9-A3C0-4ADB1894632D}" type="presParOf" srcId="{BE118479-CA4A-49A8-BD8B-E1782944E6C3}" destId="{A6A14B82-7542-4E14-A5CC-001C095101EB}" srcOrd="2" destOrd="0" presId="urn:microsoft.com/office/officeart/2018/2/layout/IconCircleList"/>
    <dgm:cxn modelId="{BCADB469-9419-4403-98A2-4738202F6CDA}" type="presParOf" srcId="{BE118479-CA4A-49A8-BD8B-E1782944E6C3}" destId="{25E1DB28-DF72-429A-B8D5-40C332F9FDC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D0BC77-E9A0-415A-82BA-6E3E1E3DF200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8A7D386-2398-42AB-BCEE-70430DE5EFAA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398325DE-30B0-4C9D-89E8-59E9553E6DCD}" type="parTrans" cxnId="{A5154970-4A69-474B-9A3F-023F37690292}">
      <dgm:prSet/>
      <dgm:spPr/>
      <dgm:t>
        <a:bodyPr/>
        <a:lstStyle/>
        <a:p>
          <a:endParaRPr lang="en-US"/>
        </a:p>
      </dgm:t>
    </dgm:pt>
    <dgm:pt modelId="{F18E2597-4BE5-4E44-B6AA-24A54D89C54E}" type="sibTrans" cxnId="{A5154970-4A69-474B-9A3F-023F37690292}">
      <dgm:prSet/>
      <dgm:spPr/>
      <dgm:t>
        <a:bodyPr/>
        <a:lstStyle/>
        <a:p>
          <a:endParaRPr lang="en-US"/>
        </a:p>
      </dgm:t>
    </dgm:pt>
    <dgm:pt modelId="{B0209BDD-87B2-43B5-AF90-AC0EA45C479E}">
      <dgm:prSet/>
      <dgm:spPr/>
      <dgm:t>
        <a:bodyPr/>
        <a:lstStyle/>
        <a:p>
          <a:r>
            <a:rPr lang="en-US"/>
            <a:t>Erikson’s theory </a:t>
          </a:r>
        </a:p>
      </dgm:t>
    </dgm:pt>
    <dgm:pt modelId="{66E9CF5F-0B6C-4741-92EF-CDA723390426}" type="parTrans" cxnId="{0BEF56E4-2A54-409C-A603-71F60BC7941F}">
      <dgm:prSet/>
      <dgm:spPr/>
      <dgm:t>
        <a:bodyPr/>
        <a:lstStyle/>
        <a:p>
          <a:endParaRPr lang="en-US"/>
        </a:p>
      </dgm:t>
    </dgm:pt>
    <dgm:pt modelId="{EECEFE85-1F27-42B7-9701-EAF566BAEC08}" type="sibTrans" cxnId="{0BEF56E4-2A54-409C-A603-71F60BC7941F}">
      <dgm:prSet/>
      <dgm:spPr/>
      <dgm:t>
        <a:bodyPr/>
        <a:lstStyle/>
        <a:p>
          <a:endParaRPr lang="en-US"/>
        </a:p>
      </dgm:t>
    </dgm:pt>
    <dgm:pt modelId="{52D502F4-2B03-47C0-B554-690B5B5503EE}">
      <dgm:prSet/>
      <dgm:spPr/>
      <dgm:t>
        <a:bodyPr/>
        <a:lstStyle/>
        <a:p>
          <a:r>
            <a:rPr lang="en-US"/>
            <a:t>How the theory can be used to understand working as a health visitor</a:t>
          </a:r>
        </a:p>
      </dgm:t>
    </dgm:pt>
    <dgm:pt modelId="{F3FF72A7-D841-4F89-A7E5-B4D92CC72835}" type="parTrans" cxnId="{5E938636-4931-4314-B84C-08F3DF3B9086}">
      <dgm:prSet/>
      <dgm:spPr/>
      <dgm:t>
        <a:bodyPr/>
        <a:lstStyle/>
        <a:p>
          <a:endParaRPr lang="en-US"/>
        </a:p>
      </dgm:t>
    </dgm:pt>
    <dgm:pt modelId="{90BB9812-A69C-472D-A671-B7C1C5401B75}" type="sibTrans" cxnId="{5E938636-4931-4314-B84C-08F3DF3B9086}">
      <dgm:prSet/>
      <dgm:spPr/>
      <dgm:t>
        <a:bodyPr/>
        <a:lstStyle/>
        <a:p>
          <a:endParaRPr lang="en-US"/>
        </a:p>
      </dgm:t>
    </dgm:pt>
    <dgm:pt modelId="{9B2CD78D-6469-49A9-9F9B-D815E39F22E1}">
      <dgm:prSet/>
      <dgm:spPr/>
      <dgm:t>
        <a:bodyPr/>
        <a:lstStyle/>
        <a:p>
          <a:r>
            <a:rPr lang="en-US"/>
            <a:t>Summery </a:t>
          </a:r>
        </a:p>
      </dgm:t>
    </dgm:pt>
    <dgm:pt modelId="{1C98524F-D391-45DA-832C-F09941F42676}" type="parTrans" cxnId="{0922FDE4-F8D5-4A0B-8761-1461465BF2C7}">
      <dgm:prSet/>
      <dgm:spPr/>
      <dgm:t>
        <a:bodyPr/>
        <a:lstStyle/>
        <a:p>
          <a:endParaRPr lang="en-US"/>
        </a:p>
      </dgm:t>
    </dgm:pt>
    <dgm:pt modelId="{9498AD16-5293-4BBE-8E9B-F0F3D5F4906D}" type="sibTrans" cxnId="{0922FDE4-F8D5-4A0B-8761-1461465BF2C7}">
      <dgm:prSet/>
      <dgm:spPr/>
      <dgm:t>
        <a:bodyPr/>
        <a:lstStyle/>
        <a:p>
          <a:endParaRPr lang="en-US"/>
        </a:p>
      </dgm:t>
    </dgm:pt>
    <dgm:pt modelId="{F848CCA5-4532-404B-BF4C-B5424CF9FD20}">
      <dgm:prSet/>
      <dgm:spPr/>
      <dgm:t>
        <a:bodyPr/>
        <a:lstStyle/>
        <a:p>
          <a:r>
            <a:rPr lang="en-US"/>
            <a:t>references</a:t>
          </a:r>
        </a:p>
      </dgm:t>
    </dgm:pt>
    <dgm:pt modelId="{0DA91636-C580-4DAB-B2B0-9D9838494002}" type="parTrans" cxnId="{31E781BA-EC76-4109-A6F3-22A844263904}">
      <dgm:prSet/>
      <dgm:spPr/>
      <dgm:t>
        <a:bodyPr/>
        <a:lstStyle/>
        <a:p>
          <a:endParaRPr lang="en-US"/>
        </a:p>
      </dgm:t>
    </dgm:pt>
    <dgm:pt modelId="{E986E6C0-E950-47CE-8F04-1AFB92B74672}" type="sibTrans" cxnId="{31E781BA-EC76-4109-A6F3-22A844263904}">
      <dgm:prSet/>
      <dgm:spPr/>
      <dgm:t>
        <a:bodyPr/>
        <a:lstStyle/>
        <a:p>
          <a:endParaRPr lang="en-US"/>
        </a:p>
      </dgm:t>
    </dgm:pt>
    <dgm:pt modelId="{8D3842C8-02D0-4CF0-B13C-C0375907249B}" type="pres">
      <dgm:prSet presAssocID="{94D0BC77-E9A0-415A-82BA-6E3E1E3DF200}" presName="vert0" presStyleCnt="0">
        <dgm:presLayoutVars>
          <dgm:dir/>
          <dgm:animOne val="branch"/>
          <dgm:animLvl val="lvl"/>
        </dgm:presLayoutVars>
      </dgm:prSet>
      <dgm:spPr/>
    </dgm:pt>
    <dgm:pt modelId="{A4A7656E-C095-44F4-BAB5-FD0CBCF513F8}" type="pres">
      <dgm:prSet presAssocID="{88A7D386-2398-42AB-BCEE-70430DE5EFAA}" presName="thickLine" presStyleLbl="alignNode1" presStyleIdx="0" presStyleCnt="5"/>
      <dgm:spPr/>
    </dgm:pt>
    <dgm:pt modelId="{815372FA-1778-4861-BC20-514BB2AF24BA}" type="pres">
      <dgm:prSet presAssocID="{88A7D386-2398-42AB-BCEE-70430DE5EFAA}" presName="horz1" presStyleCnt="0"/>
      <dgm:spPr/>
    </dgm:pt>
    <dgm:pt modelId="{9687FF5D-9937-4F4D-A54D-2A29E74CD3EB}" type="pres">
      <dgm:prSet presAssocID="{88A7D386-2398-42AB-BCEE-70430DE5EFAA}" presName="tx1" presStyleLbl="revTx" presStyleIdx="0" presStyleCnt="5"/>
      <dgm:spPr/>
    </dgm:pt>
    <dgm:pt modelId="{AEADBEF0-C55E-49C8-9635-DC7C754B2BA0}" type="pres">
      <dgm:prSet presAssocID="{88A7D386-2398-42AB-BCEE-70430DE5EFAA}" presName="vert1" presStyleCnt="0"/>
      <dgm:spPr/>
    </dgm:pt>
    <dgm:pt modelId="{A578137D-C1E8-4831-B71E-CE4CD9F8944E}" type="pres">
      <dgm:prSet presAssocID="{B0209BDD-87B2-43B5-AF90-AC0EA45C479E}" presName="thickLine" presStyleLbl="alignNode1" presStyleIdx="1" presStyleCnt="5"/>
      <dgm:spPr/>
    </dgm:pt>
    <dgm:pt modelId="{E963D460-BD0F-4B55-ADBF-4FDD022F9801}" type="pres">
      <dgm:prSet presAssocID="{B0209BDD-87B2-43B5-AF90-AC0EA45C479E}" presName="horz1" presStyleCnt="0"/>
      <dgm:spPr/>
    </dgm:pt>
    <dgm:pt modelId="{F4D6207D-A6FB-467B-AC20-347D6B556FC4}" type="pres">
      <dgm:prSet presAssocID="{B0209BDD-87B2-43B5-AF90-AC0EA45C479E}" presName="tx1" presStyleLbl="revTx" presStyleIdx="1" presStyleCnt="5"/>
      <dgm:spPr/>
    </dgm:pt>
    <dgm:pt modelId="{3E9A8A2D-4744-4AD9-8DFA-09BE0A97B804}" type="pres">
      <dgm:prSet presAssocID="{B0209BDD-87B2-43B5-AF90-AC0EA45C479E}" presName="vert1" presStyleCnt="0"/>
      <dgm:spPr/>
    </dgm:pt>
    <dgm:pt modelId="{154756FB-EC0F-47BF-BE0D-87055533102F}" type="pres">
      <dgm:prSet presAssocID="{52D502F4-2B03-47C0-B554-690B5B5503EE}" presName="thickLine" presStyleLbl="alignNode1" presStyleIdx="2" presStyleCnt="5"/>
      <dgm:spPr/>
    </dgm:pt>
    <dgm:pt modelId="{86F61B18-51A9-46D5-B4C0-B8240F67F4C2}" type="pres">
      <dgm:prSet presAssocID="{52D502F4-2B03-47C0-B554-690B5B5503EE}" presName="horz1" presStyleCnt="0"/>
      <dgm:spPr/>
    </dgm:pt>
    <dgm:pt modelId="{996DDB32-356D-4BF4-929B-E8C55B896E8C}" type="pres">
      <dgm:prSet presAssocID="{52D502F4-2B03-47C0-B554-690B5B5503EE}" presName="tx1" presStyleLbl="revTx" presStyleIdx="2" presStyleCnt="5"/>
      <dgm:spPr/>
    </dgm:pt>
    <dgm:pt modelId="{02ACB5A2-1B7F-49D0-BA82-2307895578D8}" type="pres">
      <dgm:prSet presAssocID="{52D502F4-2B03-47C0-B554-690B5B5503EE}" presName="vert1" presStyleCnt="0"/>
      <dgm:spPr/>
    </dgm:pt>
    <dgm:pt modelId="{980DD2E0-DC99-4803-8DF1-849C9A27C4C3}" type="pres">
      <dgm:prSet presAssocID="{9B2CD78D-6469-49A9-9F9B-D815E39F22E1}" presName="thickLine" presStyleLbl="alignNode1" presStyleIdx="3" presStyleCnt="5"/>
      <dgm:spPr/>
    </dgm:pt>
    <dgm:pt modelId="{16E9AA59-72F4-478F-B7AD-A6EFC5946051}" type="pres">
      <dgm:prSet presAssocID="{9B2CD78D-6469-49A9-9F9B-D815E39F22E1}" presName="horz1" presStyleCnt="0"/>
      <dgm:spPr/>
    </dgm:pt>
    <dgm:pt modelId="{A63A9ADB-3C08-4E42-AFE6-ED737472B2F2}" type="pres">
      <dgm:prSet presAssocID="{9B2CD78D-6469-49A9-9F9B-D815E39F22E1}" presName="tx1" presStyleLbl="revTx" presStyleIdx="3" presStyleCnt="5"/>
      <dgm:spPr/>
    </dgm:pt>
    <dgm:pt modelId="{E81D0916-DBEC-428D-BDEA-BC2A02FC0D10}" type="pres">
      <dgm:prSet presAssocID="{9B2CD78D-6469-49A9-9F9B-D815E39F22E1}" presName="vert1" presStyleCnt="0"/>
      <dgm:spPr/>
    </dgm:pt>
    <dgm:pt modelId="{0C1DFD42-2DB4-4722-BC41-AF8A8B805DF1}" type="pres">
      <dgm:prSet presAssocID="{F848CCA5-4532-404B-BF4C-B5424CF9FD20}" presName="thickLine" presStyleLbl="alignNode1" presStyleIdx="4" presStyleCnt="5"/>
      <dgm:spPr/>
    </dgm:pt>
    <dgm:pt modelId="{9F1FED5D-6601-4700-BE17-A115E6D3F55D}" type="pres">
      <dgm:prSet presAssocID="{F848CCA5-4532-404B-BF4C-B5424CF9FD20}" presName="horz1" presStyleCnt="0"/>
      <dgm:spPr/>
    </dgm:pt>
    <dgm:pt modelId="{3738E07A-AD50-48D1-8D31-CED3A221979F}" type="pres">
      <dgm:prSet presAssocID="{F848CCA5-4532-404B-BF4C-B5424CF9FD20}" presName="tx1" presStyleLbl="revTx" presStyleIdx="4" presStyleCnt="5"/>
      <dgm:spPr/>
    </dgm:pt>
    <dgm:pt modelId="{9BE5B242-7C83-4B91-ADFB-49E0F0FA9B92}" type="pres">
      <dgm:prSet presAssocID="{F848CCA5-4532-404B-BF4C-B5424CF9FD20}" presName="vert1" presStyleCnt="0"/>
      <dgm:spPr/>
    </dgm:pt>
  </dgm:ptLst>
  <dgm:cxnLst>
    <dgm:cxn modelId="{58315930-C7FB-40EE-A863-6278C9979BDC}" type="presOf" srcId="{F848CCA5-4532-404B-BF4C-B5424CF9FD20}" destId="{3738E07A-AD50-48D1-8D31-CED3A221979F}" srcOrd="0" destOrd="0" presId="urn:microsoft.com/office/officeart/2008/layout/LinedList"/>
    <dgm:cxn modelId="{54CBFE32-0A33-41AE-8D6A-1D7556CA7985}" type="presOf" srcId="{9B2CD78D-6469-49A9-9F9B-D815E39F22E1}" destId="{A63A9ADB-3C08-4E42-AFE6-ED737472B2F2}" srcOrd="0" destOrd="0" presId="urn:microsoft.com/office/officeart/2008/layout/LinedList"/>
    <dgm:cxn modelId="{5E938636-4931-4314-B84C-08F3DF3B9086}" srcId="{94D0BC77-E9A0-415A-82BA-6E3E1E3DF200}" destId="{52D502F4-2B03-47C0-B554-690B5B5503EE}" srcOrd="2" destOrd="0" parTransId="{F3FF72A7-D841-4F89-A7E5-B4D92CC72835}" sibTransId="{90BB9812-A69C-472D-A671-B7C1C5401B75}"/>
    <dgm:cxn modelId="{93BEBE63-39A1-429B-B3D7-28073DE99C0C}" type="presOf" srcId="{88A7D386-2398-42AB-BCEE-70430DE5EFAA}" destId="{9687FF5D-9937-4F4D-A54D-2A29E74CD3EB}" srcOrd="0" destOrd="0" presId="urn:microsoft.com/office/officeart/2008/layout/LinedList"/>
    <dgm:cxn modelId="{A5154970-4A69-474B-9A3F-023F37690292}" srcId="{94D0BC77-E9A0-415A-82BA-6E3E1E3DF200}" destId="{88A7D386-2398-42AB-BCEE-70430DE5EFAA}" srcOrd="0" destOrd="0" parTransId="{398325DE-30B0-4C9D-89E8-59E9553E6DCD}" sibTransId="{F18E2597-4BE5-4E44-B6AA-24A54D89C54E}"/>
    <dgm:cxn modelId="{8A5EA08A-E445-4D15-9058-4ADC4458EFD8}" type="presOf" srcId="{52D502F4-2B03-47C0-B554-690B5B5503EE}" destId="{996DDB32-356D-4BF4-929B-E8C55B896E8C}" srcOrd="0" destOrd="0" presId="urn:microsoft.com/office/officeart/2008/layout/LinedList"/>
    <dgm:cxn modelId="{31E781BA-EC76-4109-A6F3-22A844263904}" srcId="{94D0BC77-E9A0-415A-82BA-6E3E1E3DF200}" destId="{F848CCA5-4532-404B-BF4C-B5424CF9FD20}" srcOrd="4" destOrd="0" parTransId="{0DA91636-C580-4DAB-B2B0-9D9838494002}" sibTransId="{E986E6C0-E950-47CE-8F04-1AFB92B74672}"/>
    <dgm:cxn modelId="{6CF06BD2-957C-41C0-BCB5-CED4A7B7E35C}" type="presOf" srcId="{B0209BDD-87B2-43B5-AF90-AC0EA45C479E}" destId="{F4D6207D-A6FB-467B-AC20-347D6B556FC4}" srcOrd="0" destOrd="0" presId="urn:microsoft.com/office/officeart/2008/layout/LinedList"/>
    <dgm:cxn modelId="{B364A2D2-D930-4095-80F2-58201C6F88A6}" type="presOf" srcId="{94D0BC77-E9A0-415A-82BA-6E3E1E3DF200}" destId="{8D3842C8-02D0-4CF0-B13C-C0375907249B}" srcOrd="0" destOrd="0" presId="urn:microsoft.com/office/officeart/2008/layout/LinedList"/>
    <dgm:cxn modelId="{0BEF56E4-2A54-409C-A603-71F60BC7941F}" srcId="{94D0BC77-E9A0-415A-82BA-6E3E1E3DF200}" destId="{B0209BDD-87B2-43B5-AF90-AC0EA45C479E}" srcOrd="1" destOrd="0" parTransId="{66E9CF5F-0B6C-4741-92EF-CDA723390426}" sibTransId="{EECEFE85-1F27-42B7-9701-EAF566BAEC08}"/>
    <dgm:cxn modelId="{0922FDE4-F8D5-4A0B-8761-1461465BF2C7}" srcId="{94D0BC77-E9A0-415A-82BA-6E3E1E3DF200}" destId="{9B2CD78D-6469-49A9-9F9B-D815E39F22E1}" srcOrd="3" destOrd="0" parTransId="{1C98524F-D391-45DA-832C-F09941F42676}" sibTransId="{9498AD16-5293-4BBE-8E9B-F0F3D5F4906D}"/>
    <dgm:cxn modelId="{7D84229F-3CE0-4DA0-A400-795EC85F040C}" type="presParOf" srcId="{8D3842C8-02D0-4CF0-B13C-C0375907249B}" destId="{A4A7656E-C095-44F4-BAB5-FD0CBCF513F8}" srcOrd="0" destOrd="0" presId="urn:microsoft.com/office/officeart/2008/layout/LinedList"/>
    <dgm:cxn modelId="{92945BCD-AC16-4619-8324-A4282E5A73A9}" type="presParOf" srcId="{8D3842C8-02D0-4CF0-B13C-C0375907249B}" destId="{815372FA-1778-4861-BC20-514BB2AF24BA}" srcOrd="1" destOrd="0" presId="urn:microsoft.com/office/officeart/2008/layout/LinedList"/>
    <dgm:cxn modelId="{DA73982C-7FFD-461E-A675-C20280E428FD}" type="presParOf" srcId="{815372FA-1778-4861-BC20-514BB2AF24BA}" destId="{9687FF5D-9937-4F4D-A54D-2A29E74CD3EB}" srcOrd="0" destOrd="0" presId="urn:microsoft.com/office/officeart/2008/layout/LinedList"/>
    <dgm:cxn modelId="{3533F674-2F00-4FF3-ADDF-1AEB509FA753}" type="presParOf" srcId="{815372FA-1778-4861-BC20-514BB2AF24BA}" destId="{AEADBEF0-C55E-49C8-9635-DC7C754B2BA0}" srcOrd="1" destOrd="0" presId="urn:microsoft.com/office/officeart/2008/layout/LinedList"/>
    <dgm:cxn modelId="{FE59D866-3285-4A78-AEDC-CFBA2F55626C}" type="presParOf" srcId="{8D3842C8-02D0-4CF0-B13C-C0375907249B}" destId="{A578137D-C1E8-4831-B71E-CE4CD9F8944E}" srcOrd="2" destOrd="0" presId="urn:microsoft.com/office/officeart/2008/layout/LinedList"/>
    <dgm:cxn modelId="{752B822A-96D0-4E68-910B-D0C35BE82ABD}" type="presParOf" srcId="{8D3842C8-02D0-4CF0-B13C-C0375907249B}" destId="{E963D460-BD0F-4B55-ADBF-4FDD022F9801}" srcOrd="3" destOrd="0" presId="urn:microsoft.com/office/officeart/2008/layout/LinedList"/>
    <dgm:cxn modelId="{F9BA6EAF-184F-4832-98B9-98AC1E691F9F}" type="presParOf" srcId="{E963D460-BD0F-4B55-ADBF-4FDD022F9801}" destId="{F4D6207D-A6FB-467B-AC20-347D6B556FC4}" srcOrd="0" destOrd="0" presId="urn:microsoft.com/office/officeart/2008/layout/LinedList"/>
    <dgm:cxn modelId="{811A511D-BFA5-4EDA-8345-015BB217B82A}" type="presParOf" srcId="{E963D460-BD0F-4B55-ADBF-4FDD022F9801}" destId="{3E9A8A2D-4744-4AD9-8DFA-09BE0A97B804}" srcOrd="1" destOrd="0" presId="urn:microsoft.com/office/officeart/2008/layout/LinedList"/>
    <dgm:cxn modelId="{A09E33EC-E82A-4876-98F7-73B05C67E444}" type="presParOf" srcId="{8D3842C8-02D0-4CF0-B13C-C0375907249B}" destId="{154756FB-EC0F-47BF-BE0D-87055533102F}" srcOrd="4" destOrd="0" presId="urn:microsoft.com/office/officeart/2008/layout/LinedList"/>
    <dgm:cxn modelId="{F34B3742-0B9A-4EF4-9BB9-D8087F4DACBB}" type="presParOf" srcId="{8D3842C8-02D0-4CF0-B13C-C0375907249B}" destId="{86F61B18-51A9-46D5-B4C0-B8240F67F4C2}" srcOrd="5" destOrd="0" presId="urn:microsoft.com/office/officeart/2008/layout/LinedList"/>
    <dgm:cxn modelId="{7256EA8A-8963-42CF-BE92-C6751A36267C}" type="presParOf" srcId="{86F61B18-51A9-46D5-B4C0-B8240F67F4C2}" destId="{996DDB32-356D-4BF4-929B-E8C55B896E8C}" srcOrd="0" destOrd="0" presId="urn:microsoft.com/office/officeart/2008/layout/LinedList"/>
    <dgm:cxn modelId="{4ED360AA-6F69-430F-AA71-36882F1EE247}" type="presParOf" srcId="{86F61B18-51A9-46D5-B4C0-B8240F67F4C2}" destId="{02ACB5A2-1B7F-49D0-BA82-2307895578D8}" srcOrd="1" destOrd="0" presId="urn:microsoft.com/office/officeart/2008/layout/LinedList"/>
    <dgm:cxn modelId="{BF5AFB62-33E9-4C4C-8BE8-52A6BC7C23B4}" type="presParOf" srcId="{8D3842C8-02D0-4CF0-B13C-C0375907249B}" destId="{980DD2E0-DC99-4803-8DF1-849C9A27C4C3}" srcOrd="6" destOrd="0" presId="urn:microsoft.com/office/officeart/2008/layout/LinedList"/>
    <dgm:cxn modelId="{F85DE470-7C3A-4AC6-BBA5-3112361D6F34}" type="presParOf" srcId="{8D3842C8-02D0-4CF0-B13C-C0375907249B}" destId="{16E9AA59-72F4-478F-B7AD-A6EFC5946051}" srcOrd="7" destOrd="0" presId="urn:microsoft.com/office/officeart/2008/layout/LinedList"/>
    <dgm:cxn modelId="{478ADD7B-B1D9-4B08-8FDA-2565F8F8473B}" type="presParOf" srcId="{16E9AA59-72F4-478F-B7AD-A6EFC5946051}" destId="{A63A9ADB-3C08-4E42-AFE6-ED737472B2F2}" srcOrd="0" destOrd="0" presId="urn:microsoft.com/office/officeart/2008/layout/LinedList"/>
    <dgm:cxn modelId="{D2739932-E0B0-4CB6-A046-C9F52256BD69}" type="presParOf" srcId="{16E9AA59-72F4-478F-B7AD-A6EFC5946051}" destId="{E81D0916-DBEC-428D-BDEA-BC2A02FC0D10}" srcOrd="1" destOrd="0" presId="urn:microsoft.com/office/officeart/2008/layout/LinedList"/>
    <dgm:cxn modelId="{560B6D7F-778F-4DE2-8193-A274F78D729A}" type="presParOf" srcId="{8D3842C8-02D0-4CF0-B13C-C0375907249B}" destId="{0C1DFD42-2DB4-4722-BC41-AF8A8B805DF1}" srcOrd="8" destOrd="0" presId="urn:microsoft.com/office/officeart/2008/layout/LinedList"/>
    <dgm:cxn modelId="{BC112B21-30BC-4989-8797-EB6BADD8BF41}" type="presParOf" srcId="{8D3842C8-02D0-4CF0-B13C-C0375907249B}" destId="{9F1FED5D-6601-4700-BE17-A115E6D3F55D}" srcOrd="9" destOrd="0" presId="urn:microsoft.com/office/officeart/2008/layout/LinedList"/>
    <dgm:cxn modelId="{DF0DCEA6-4D6B-4CF8-8F91-19FE7D7FE3FA}" type="presParOf" srcId="{9F1FED5D-6601-4700-BE17-A115E6D3F55D}" destId="{3738E07A-AD50-48D1-8D31-CED3A221979F}" srcOrd="0" destOrd="0" presId="urn:microsoft.com/office/officeart/2008/layout/LinedList"/>
    <dgm:cxn modelId="{C60D6820-9AA3-4FB3-BDFD-BC4C658A089F}" type="presParOf" srcId="{9F1FED5D-6601-4700-BE17-A115E6D3F55D}" destId="{9BE5B242-7C83-4B91-ADFB-49E0F0FA9B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CA2109-BD5E-429B-A24E-C4E34918D35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F48277-E2B9-4CE4-B9BA-3C34B6EFC4FF}">
      <dgm:prSet/>
      <dgm:spPr/>
      <dgm:t>
        <a:bodyPr/>
        <a:lstStyle/>
        <a:p>
          <a:r>
            <a:rPr lang="en-US" b="0" i="0" dirty="0"/>
            <a:t>psychology is the scientific study of mind and behavior. psychologist are actively involved in studying and understanding mental processes, Brain functions and behavior . Psychology came from two Greek words which are psyche ( meaning breath, principle of life , soul, with logia which comes from Greek means speech with reason. Psychology as a field of experimental study began in 1854 in Germany</a:t>
          </a:r>
          <a:r>
            <a:rPr lang="en-US" b="0" i="0"/>
            <a:t>.(psychology,2020)</a:t>
          </a:r>
          <a:endParaRPr lang="en-US" dirty="0"/>
        </a:p>
      </dgm:t>
    </dgm:pt>
    <dgm:pt modelId="{41BC5F9A-81D9-4798-AFA3-8124DC479E10}" type="parTrans" cxnId="{F85E4250-1610-487F-A85D-00A0A50A6DAF}">
      <dgm:prSet/>
      <dgm:spPr/>
      <dgm:t>
        <a:bodyPr/>
        <a:lstStyle/>
        <a:p>
          <a:endParaRPr lang="en-US"/>
        </a:p>
      </dgm:t>
    </dgm:pt>
    <dgm:pt modelId="{17C118A2-4645-46CF-BE73-87EF1C54CB84}" type="sibTrans" cxnId="{F85E4250-1610-487F-A85D-00A0A50A6DAF}">
      <dgm:prSet/>
      <dgm:spPr/>
      <dgm:t>
        <a:bodyPr/>
        <a:lstStyle/>
        <a:p>
          <a:endParaRPr lang="en-US"/>
        </a:p>
      </dgm:t>
    </dgm:pt>
    <dgm:pt modelId="{ED92D33A-5257-4E31-AB99-3298F658CE6A}">
      <dgm:prSet/>
      <dgm:spPr/>
      <dgm:t>
        <a:bodyPr/>
        <a:lstStyle/>
        <a:p>
          <a:r>
            <a:rPr lang="en-US" b="0" i="0" dirty="0"/>
            <a:t>The debate of nature vs. nurture important in psychology believes that all our characteristics and behaviors are the results of evolution (Saul Mcleod, 2018)</a:t>
          </a:r>
          <a:endParaRPr lang="en-US" dirty="0"/>
        </a:p>
      </dgm:t>
    </dgm:pt>
    <dgm:pt modelId="{FC9F8A05-DAC6-4094-B55C-473BF0A7AFD3}" type="parTrans" cxnId="{F2A06490-DE0C-4613-A9C7-24D8DF55D23F}">
      <dgm:prSet/>
      <dgm:spPr/>
      <dgm:t>
        <a:bodyPr/>
        <a:lstStyle/>
        <a:p>
          <a:endParaRPr lang="en-US"/>
        </a:p>
      </dgm:t>
    </dgm:pt>
    <dgm:pt modelId="{7262B8E3-C37F-49B6-98E5-720F5AA1E94C}" type="sibTrans" cxnId="{F2A06490-DE0C-4613-A9C7-24D8DF55D23F}">
      <dgm:prSet/>
      <dgm:spPr/>
      <dgm:t>
        <a:bodyPr/>
        <a:lstStyle/>
        <a:p>
          <a:endParaRPr lang="en-US"/>
        </a:p>
      </dgm:t>
    </dgm:pt>
    <dgm:pt modelId="{AD0F9ED3-98DC-47CA-91FF-A499D1725EE1}" type="pres">
      <dgm:prSet presAssocID="{FECA2109-BD5E-429B-A24E-C4E34918D35E}" presName="diagram" presStyleCnt="0">
        <dgm:presLayoutVars>
          <dgm:dir/>
          <dgm:resizeHandles val="exact"/>
        </dgm:presLayoutVars>
      </dgm:prSet>
      <dgm:spPr/>
    </dgm:pt>
    <dgm:pt modelId="{988058D8-06E3-42DC-9C0E-DA339F369EF7}" type="pres">
      <dgm:prSet presAssocID="{EBF48277-E2B9-4CE4-B9BA-3C34B6EFC4FF}" presName="node" presStyleLbl="node1" presStyleIdx="0" presStyleCnt="2" custLinFactNeighborX="3354" custLinFactNeighborY="5682">
        <dgm:presLayoutVars>
          <dgm:bulletEnabled val="1"/>
        </dgm:presLayoutVars>
      </dgm:prSet>
      <dgm:spPr/>
    </dgm:pt>
    <dgm:pt modelId="{35CAE3FD-2A50-4ADB-815A-8EDBD37B792D}" type="pres">
      <dgm:prSet presAssocID="{17C118A2-4645-46CF-BE73-87EF1C54CB84}" presName="sibTrans" presStyleCnt="0"/>
      <dgm:spPr/>
    </dgm:pt>
    <dgm:pt modelId="{8CF962B3-982A-4BB3-A7DD-3007CCEABC78}" type="pres">
      <dgm:prSet presAssocID="{ED92D33A-5257-4E31-AB99-3298F658CE6A}" presName="node" presStyleLbl="node1" presStyleIdx="1" presStyleCnt="2">
        <dgm:presLayoutVars>
          <dgm:bulletEnabled val="1"/>
        </dgm:presLayoutVars>
      </dgm:prSet>
      <dgm:spPr/>
    </dgm:pt>
  </dgm:ptLst>
  <dgm:cxnLst>
    <dgm:cxn modelId="{E31E4834-D938-4A81-823F-9EECCB13720D}" type="presOf" srcId="{ED92D33A-5257-4E31-AB99-3298F658CE6A}" destId="{8CF962B3-982A-4BB3-A7DD-3007CCEABC78}" srcOrd="0" destOrd="0" presId="urn:microsoft.com/office/officeart/2005/8/layout/default"/>
    <dgm:cxn modelId="{F85E4250-1610-487F-A85D-00A0A50A6DAF}" srcId="{FECA2109-BD5E-429B-A24E-C4E34918D35E}" destId="{EBF48277-E2B9-4CE4-B9BA-3C34B6EFC4FF}" srcOrd="0" destOrd="0" parTransId="{41BC5F9A-81D9-4798-AFA3-8124DC479E10}" sibTransId="{17C118A2-4645-46CF-BE73-87EF1C54CB84}"/>
    <dgm:cxn modelId="{F2A06490-DE0C-4613-A9C7-24D8DF55D23F}" srcId="{FECA2109-BD5E-429B-A24E-C4E34918D35E}" destId="{ED92D33A-5257-4E31-AB99-3298F658CE6A}" srcOrd="1" destOrd="0" parTransId="{FC9F8A05-DAC6-4094-B55C-473BF0A7AFD3}" sibTransId="{7262B8E3-C37F-49B6-98E5-720F5AA1E94C}"/>
    <dgm:cxn modelId="{63C54CAF-BDE0-48EF-ADB0-D467804730F6}" type="presOf" srcId="{FECA2109-BD5E-429B-A24E-C4E34918D35E}" destId="{AD0F9ED3-98DC-47CA-91FF-A499D1725EE1}" srcOrd="0" destOrd="0" presId="urn:microsoft.com/office/officeart/2005/8/layout/default"/>
    <dgm:cxn modelId="{3964F1B9-7CB0-45DE-A5F6-700C3A563485}" type="presOf" srcId="{EBF48277-E2B9-4CE4-B9BA-3C34B6EFC4FF}" destId="{988058D8-06E3-42DC-9C0E-DA339F369EF7}" srcOrd="0" destOrd="0" presId="urn:microsoft.com/office/officeart/2005/8/layout/default"/>
    <dgm:cxn modelId="{CE219F8A-21C3-461D-8423-797266F68FFE}" type="presParOf" srcId="{AD0F9ED3-98DC-47CA-91FF-A499D1725EE1}" destId="{988058D8-06E3-42DC-9C0E-DA339F369EF7}" srcOrd="0" destOrd="0" presId="urn:microsoft.com/office/officeart/2005/8/layout/default"/>
    <dgm:cxn modelId="{EC23A6BC-CF72-4647-B161-D724B9F4C3E5}" type="presParOf" srcId="{AD0F9ED3-98DC-47CA-91FF-A499D1725EE1}" destId="{35CAE3FD-2A50-4ADB-815A-8EDBD37B792D}" srcOrd="1" destOrd="0" presId="urn:microsoft.com/office/officeart/2005/8/layout/default"/>
    <dgm:cxn modelId="{8582C7F8-07F0-465C-857F-1ADCE1911862}" type="presParOf" srcId="{AD0F9ED3-98DC-47CA-91FF-A499D1725EE1}" destId="{8CF962B3-982A-4BB3-A7DD-3007CCEABC78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E3D9D4-BF46-4FED-8B11-5B1918C64E8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A8C9761-E405-4BCC-AFE9-BA88BCDF7FBC}">
      <dgm:prSet/>
      <dgm:spPr/>
      <dgm:t>
        <a:bodyPr/>
        <a:lstStyle/>
        <a:p>
          <a:r>
            <a:rPr lang="en-US"/>
            <a:t>To conclude , developments refers to change in your child’s physical developments.</a:t>
          </a:r>
        </a:p>
      </dgm:t>
    </dgm:pt>
    <dgm:pt modelId="{0F344B69-1EDD-4580-9C7E-DB404DA6A248}" type="parTrans" cxnId="{36B2FBA1-BCC1-4A21-9889-74FDE546256B}">
      <dgm:prSet/>
      <dgm:spPr/>
      <dgm:t>
        <a:bodyPr/>
        <a:lstStyle/>
        <a:p>
          <a:endParaRPr lang="en-US"/>
        </a:p>
      </dgm:t>
    </dgm:pt>
    <dgm:pt modelId="{D2EF60A7-99B2-4256-96EA-E595395EEDFA}" type="sibTrans" cxnId="{36B2FBA1-BCC1-4A21-9889-74FDE546256B}">
      <dgm:prSet/>
      <dgm:spPr/>
      <dgm:t>
        <a:bodyPr/>
        <a:lstStyle/>
        <a:p>
          <a:endParaRPr lang="en-US"/>
        </a:p>
      </dgm:t>
    </dgm:pt>
    <dgm:pt modelId="{530474C1-BE95-4BC8-A07B-3C7CD597A455}">
      <dgm:prSet/>
      <dgm:spPr/>
      <dgm:t>
        <a:bodyPr/>
        <a:lstStyle/>
        <a:p>
          <a:r>
            <a:rPr lang="en-US" dirty="0"/>
            <a:t>Children's brain develop connection faster in the first five years than any other time in their lives. In an article (raising children 2020).</a:t>
          </a:r>
        </a:p>
        <a:p>
          <a:endParaRPr lang="en-US" dirty="0"/>
        </a:p>
      </dgm:t>
    </dgm:pt>
    <dgm:pt modelId="{C5FFAEB9-9AD5-4021-87E1-05E2CBC91605}" type="parTrans" cxnId="{249E2CA4-91A7-4AE3-8FB9-D794F0A6E929}">
      <dgm:prSet/>
      <dgm:spPr/>
      <dgm:t>
        <a:bodyPr/>
        <a:lstStyle/>
        <a:p>
          <a:endParaRPr lang="en-US"/>
        </a:p>
      </dgm:t>
    </dgm:pt>
    <dgm:pt modelId="{847CE222-B765-4925-BBF1-44AA4DE8D168}" type="sibTrans" cxnId="{249E2CA4-91A7-4AE3-8FB9-D794F0A6E929}">
      <dgm:prSet/>
      <dgm:spPr/>
      <dgm:t>
        <a:bodyPr/>
        <a:lstStyle/>
        <a:p>
          <a:endParaRPr lang="en-US"/>
        </a:p>
      </dgm:t>
    </dgm:pt>
    <dgm:pt modelId="{209C8255-6EED-42C8-981C-D783992E06B7}" type="pres">
      <dgm:prSet presAssocID="{9BE3D9D4-BF46-4FED-8B11-5B1918C64E87}" presName="outerComposite" presStyleCnt="0">
        <dgm:presLayoutVars>
          <dgm:chMax val="5"/>
          <dgm:dir/>
          <dgm:resizeHandles val="exact"/>
        </dgm:presLayoutVars>
      </dgm:prSet>
      <dgm:spPr/>
    </dgm:pt>
    <dgm:pt modelId="{A42D53FB-E01E-4DC9-BB4D-54DC1FD71C12}" type="pres">
      <dgm:prSet presAssocID="{9BE3D9D4-BF46-4FED-8B11-5B1918C64E87}" presName="dummyMaxCanvas" presStyleCnt="0">
        <dgm:presLayoutVars/>
      </dgm:prSet>
      <dgm:spPr/>
    </dgm:pt>
    <dgm:pt modelId="{12B17C37-4903-481C-B31D-97D42640665E}" type="pres">
      <dgm:prSet presAssocID="{9BE3D9D4-BF46-4FED-8B11-5B1918C64E87}" presName="TwoNodes_1" presStyleLbl="node1" presStyleIdx="0" presStyleCnt="2">
        <dgm:presLayoutVars>
          <dgm:bulletEnabled val="1"/>
        </dgm:presLayoutVars>
      </dgm:prSet>
      <dgm:spPr/>
    </dgm:pt>
    <dgm:pt modelId="{747FC04A-4FED-4F9C-8961-AD59CF123963}" type="pres">
      <dgm:prSet presAssocID="{9BE3D9D4-BF46-4FED-8B11-5B1918C64E87}" presName="TwoNodes_2" presStyleLbl="node1" presStyleIdx="1" presStyleCnt="2">
        <dgm:presLayoutVars>
          <dgm:bulletEnabled val="1"/>
        </dgm:presLayoutVars>
      </dgm:prSet>
      <dgm:spPr/>
    </dgm:pt>
    <dgm:pt modelId="{0D2D2CA1-B761-49A3-97BB-46C49ADFBA54}" type="pres">
      <dgm:prSet presAssocID="{9BE3D9D4-BF46-4FED-8B11-5B1918C64E87}" presName="TwoConn_1-2" presStyleLbl="fgAccFollowNode1" presStyleIdx="0" presStyleCnt="1">
        <dgm:presLayoutVars>
          <dgm:bulletEnabled val="1"/>
        </dgm:presLayoutVars>
      </dgm:prSet>
      <dgm:spPr/>
    </dgm:pt>
    <dgm:pt modelId="{0125D83A-DA00-4F94-879F-E772EAEED74E}" type="pres">
      <dgm:prSet presAssocID="{9BE3D9D4-BF46-4FED-8B11-5B1918C64E87}" presName="TwoNodes_1_text" presStyleLbl="node1" presStyleIdx="1" presStyleCnt="2">
        <dgm:presLayoutVars>
          <dgm:bulletEnabled val="1"/>
        </dgm:presLayoutVars>
      </dgm:prSet>
      <dgm:spPr/>
    </dgm:pt>
    <dgm:pt modelId="{0B090DE9-B87F-44A6-98F4-8EDE220D816B}" type="pres">
      <dgm:prSet presAssocID="{9BE3D9D4-BF46-4FED-8B11-5B1918C64E87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E1C3944-9F63-43F2-9AFE-5F70B66B4054}" type="presOf" srcId="{530474C1-BE95-4BC8-A07B-3C7CD597A455}" destId="{0B090DE9-B87F-44A6-98F4-8EDE220D816B}" srcOrd="1" destOrd="0" presId="urn:microsoft.com/office/officeart/2005/8/layout/vProcess5"/>
    <dgm:cxn modelId="{BACED26C-8CD2-4AFE-BBF0-AC65CB99C895}" type="presOf" srcId="{530474C1-BE95-4BC8-A07B-3C7CD597A455}" destId="{747FC04A-4FED-4F9C-8961-AD59CF123963}" srcOrd="0" destOrd="0" presId="urn:microsoft.com/office/officeart/2005/8/layout/vProcess5"/>
    <dgm:cxn modelId="{238E4972-AAF8-49CB-9B56-19B78DA3C211}" type="presOf" srcId="{D2EF60A7-99B2-4256-96EA-E595395EEDFA}" destId="{0D2D2CA1-B761-49A3-97BB-46C49ADFBA54}" srcOrd="0" destOrd="0" presId="urn:microsoft.com/office/officeart/2005/8/layout/vProcess5"/>
    <dgm:cxn modelId="{36B2FBA1-BCC1-4A21-9889-74FDE546256B}" srcId="{9BE3D9D4-BF46-4FED-8B11-5B1918C64E87}" destId="{CA8C9761-E405-4BCC-AFE9-BA88BCDF7FBC}" srcOrd="0" destOrd="0" parTransId="{0F344B69-1EDD-4580-9C7E-DB404DA6A248}" sibTransId="{D2EF60A7-99B2-4256-96EA-E595395EEDFA}"/>
    <dgm:cxn modelId="{249E2CA4-91A7-4AE3-8FB9-D794F0A6E929}" srcId="{9BE3D9D4-BF46-4FED-8B11-5B1918C64E87}" destId="{530474C1-BE95-4BC8-A07B-3C7CD597A455}" srcOrd="1" destOrd="0" parTransId="{C5FFAEB9-9AD5-4021-87E1-05E2CBC91605}" sibTransId="{847CE222-B765-4925-BBF1-44AA4DE8D168}"/>
    <dgm:cxn modelId="{8CCD19C4-5EED-4EDC-9D32-0E52130209BC}" type="presOf" srcId="{CA8C9761-E405-4BCC-AFE9-BA88BCDF7FBC}" destId="{0125D83A-DA00-4F94-879F-E772EAEED74E}" srcOrd="1" destOrd="0" presId="urn:microsoft.com/office/officeart/2005/8/layout/vProcess5"/>
    <dgm:cxn modelId="{FFC2FCE6-4B75-4611-9AF3-CBDCE477669D}" type="presOf" srcId="{9BE3D9D4-BF46-4FED-8B11-5B1918C64E87}" destId="{209C8255-6EED-42C8-981C-D783992E06B7}" srcOrd="0" destOrd="0" presId="urn:microsoft.com/office/officeart/2005/8/layout/vProcess5"/>
    <dgm:cxn modelId="{F10071F1-8D30-4747-A202-3CD0890D5E5F}" type="presOf" srcId="{CA8C9761-E405-4BCC-AFE9-BA88BCDF7FBC}" destId="{12B17C37-4903-481C-B31D-97D42640665E}" srcOrd="0" destOrd="0" presId="urn:microsoft.com/office/officeart/2005/8/layout/vProcess5"/>
    <dgm:cxn modelId="{ABB72BB3-F68E-4C03-ADD2-CE5DA249CF6B}" type="presParOf" srcId="{209C8255-6EED-42C8-981C-D783992E06B7}" destId="{A42D53FB-E01E-4DC9-BB4D-54DC1FD71C12}" srcOrd="0" destOrd="0" presId="urn:microsoft.com/office/officeart/2005/8/layout/vProcess5"/>
    <dgm:cxn modelId="{47B2D8B8-BD4C-44EA-B57B-F2F9D25F2612}" type="presParOf" srcId="{209C8255-6EED-42C8-981C-D783992E06B7}" destId="{12B17C37-4903-481C-B31D-97D42640665E}" srcOrd="1" destOrd="0" presId="urn:microsoft.com/office/officeart/2005/8/layout/vProcess5"/>
    <dgm:cxn modelId="{05517421-983A-441B-8B1D-30432CC39AC0}" type="presParOf" srcId="{209C8255-6EED-42C8-981C-D783992E06B7}" destId="{747FC04A-4FED-4F9C-8961-AD59CF123963}" srcOrd="2" destOrd="0" presId="urn:microsoft.com/office/officeart/2005/8/layout/vProcess5"/>
    <dgm:cxn modelId="{C2EDFEF4-D782-4E6E-A2F0-49775D8612AA}" type="presParOf" srcId="{209C8255-6EED-42C8-981C-D783992E06B7}" destId="{0D2D2CA1-B761-49A3-97BB-46C49ADFBA54}" srcOrd="3" destOrd="0" presId="urn:microsoft.com/office/officeart/2005/8/layout/vProcess5"/>
    <dgm:cxn modelId="{F76A80BA-B679-4008-B2AD-C9C71661F2AB}" type="presParOf" srcId="{209C8255-6EED-42C8-981C-D783992E06B7}" destId="{0125D83A-DA00-4F94-879F-E772EAEED74E}" srcOrd="4" destOrd="0" presId="urn:microsoft.com/office/officeart/2005/8/layout/vProcess5"/>
    <dgm:cxn modelId="{D81A87B8-749D-435C-A035-958CDAD7522F}" type="presParOf" srcId="{209C8255-6EED-42C8-981C-D783992E06B7}" destId="{0B090DE9-B87F-44A6-98F4-8EDE220D816B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50EB9-8BF4-4387-BBBE-E2A144E49BD5}">
      <dsp:nvSpPr>
        <dsp:cNvPr id="0" name=""/>
        <dsp:cNvSpPr/>
      </dsp:nvSpPr>
      <dsp:spPr>
        <a:xfrm>
          <a:off x="7562" y="161611"/>
          <a:ext cx="653671" cy="65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11C8B-9782-4C01-8EC1-D071855EF297}">
      <dsp:nvSpPr>
        <dsp:cNvPr id="0" name=""/>
        <dsp:cNvSpPr/>
      </dsp:nvSpPr>
      <dsp:spPr>
        <a:xfrm>
          <a:off x="144833" y="298882"/>
          <a:ext cx="379129" cy="3791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1C151-6404-4430-A3CB-24A444F9B480}">
      <dsp:nvSpPr>
        <dsp:cNvPr id="0" name=""/>
        <dsp:cNvSpPr/>
      </dsp:nvSpPr>
      <dsp:spPr>
        <a:xfrm>
          <a:off x="801307" y="161611"/>
          <a:ext cx="1540798" cy="65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Athari</a:t>
          </a:r>
          <a:r>
            <a:rPr lang="en-US" sz="1400" kern="1200" dirty="0"/>
            <a:t> </a:t>
          </a:r>
          <a:r>
            <a:rPr lang="en-US" sz="1400" kern="1200" dirty="0" err="1"/>
            <a:t>Mejbel</a:t>
          </a:r>
          <a:endParaRPr lang="en-US" sz="1400" kern="1200" dirty="0"/>
        </a:p>
      </dsp:txBody>
      <dsp:txXfrm>
        <a:off x="801307" y="161611"/>
        <a:ext cx="1540798" cy="653671"/>
      </dsp:txXfrm>
    </dsp:sp>
    <dsp:sp modelId="{43ABAA08-00CD-4EEE-BFAB-3021B52FADE5}">
      <dsp:nvSpPr>
        <dsp:cNvPr id="0" name=""/>
        <dsp:cNvSpPr/>
      </dsp:nvSpPr>
      <dsp:spPr>
        <a:xfrm>
          <a:off x="2610577" y="161611"/>
          <a:ext cx="653671" cy="65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5E0BAB-C442-469A-9A9D-C0F83C2ED531}">
      <dsp:nvSpPr>
        <dsp:cNvPr id="0" name=""/>
        <dsp:cNvSpPr/>
      </dsp:nvSpPr>
      <dsp:spPr>
        <a:xfrm>
          <a:off x="2747848" y="298882"/>
          <a:ext cx="379129" cy="3791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DD7A1-06EB-4C44-B650-37522FC1B4E4}">
      <dsp:nvSpPr>
        <dsp:cNvPr id="0" name=""/>
        <dsp:cNvSpPr/>
      </dsp:nvSpPr>
      <dsp:spPr>
        <a:xfrm>
          <a:off x="3404322" y="161611"/>
          <a:ext cx="1540798" cy="65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Lecturer: Neale Haddon</a:t>
          </a:r>
        </a:p>
      </dsp:txBody>
      <dsp:txXfrm>
        <a:off x="3404322" y="161611"/>
        <a:ext cx="1540798" cy="653671"/>
      </dsp:txXfrm>
    </dsp:sp>
    <dsp:sp modelId="{1AB0CA50-C84E-4A26-A4EF-2BE775B0B73C}">
      <dsp:nvSpPr>
        <dsp:cNvPr id="0" name=""/>
        <dsp:cNvSpPr/>
      </dsp:nvSpPr>
      <dsp:spPr>
        <a:xfrm>
          <a:off x="7562" y="1403647"/>
          <a:ext cx="653671" cy="65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8E0E90-A71D-4BBD-BE2A-B343C28D3451}">
      <dsp:nvSpPr>
        <dsp:cNvPr id="0" name=""/>
        <dsp:cNvSpPr/>
      </dsp:nvSpPr>
      <dsp:spPr>
        <a:xfrm>
          <a:off x="144833" y="1540918"/>
          <a:ext cx="379129" cy="3791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E2999-C318-4695-B42F-74D2A2C542D0}">
      <dsp:nvSpPr>
        <dsp:cNvPr id="0" name=""/>
        <dsp:cNvSpPr/>
      </dsp:nvSpPr>
      <dsp:spPr>
        <a:xfrm>
          <a:off x="801307" y="1403647"/>
          <a:ext cx="1540798" cy="65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Student Id number: 2118582 </a:t>
          </a:r>
        </a:p>
      </dsp:txBody>
      <dsp:txXfrm>
        <a:off x="801307" y="1403647"/>
        <a:ext cx="1540798" cy="653671"/>
      </dsp:txXfrm>
    </dsp:sp>
    <dsp:sp modelId="{6F3F96ED-0805-4582-8F8B-49F220A43CB3}">
      <dsp:nvSpPr>
        <dsp:cNvPr id="0" name=""/>
        <dsp:cNvSpPr/>
      </dsp:nvSpPr>
      <dsp:spPr>
        <a:xfrm>
          <a:off x="2610577" y="1403647"/>
          <a:ext cx="653671" cy="65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32307-3050-466B-A86D-1560F5CF8E77}">
      <dsp:nvSpPr>
        <dsp:cNvPr id="0" name=""/>
        <dsp:cNvSpPr/>
      </dsp:nvSpPr>
      <dsp:spPr>
        <a:xfrm>
          <a:off x="2747848" y="1540918"/>
          <a:ext cx="379129" cy="3791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F1D0C-DAF5-4202-8DA9-23F9395654E7}">
      <dsp:nvSpPr>
        <dsp:cNvPr id="0" name=""/>
        <dsp:cNvSpPr/>
      </dsp:nvSpPr>
      <dsp:spPr>
        <a:xfrm>
          <a:off x="3404322" y="1403647"/>
          <a:ext cx="1540798" cy="65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Module: psychology for health and social care </a:t>
          </a:r>
        </a:p>
      </dsp:txBody>
      <dsp:txXfrm>
        <a:off x="3404322" y="1403647"/>
        <a:ext cx="1540798" cy="653671"/>
      </dsp:txXfrm>
    </dsp:sp>
    <dsp:sp modelId="{D497432D-75BE-4435-AD43-8A736F5DAAA8}">
      <dsp:nvSpPr>
        <dsp:cNvPr id="0" name=""/>
        <dsp:cNvSpPr/>
      </dsp:nvSpPr>
      <dsp:spPr>
        <a:xfrm>
          <a:off x="7562" y="2645683"/>
          <a:ext cx="653671" cy="65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EC787D-08E3-441E-BFA8-D896AF079625}">
      <dsp:nvSpPr>
        <dsp:cNvPr id="0" name=""/>
        <dsp:cNvSpPr/>
      </dsp:nvSpPr>
      <dsp:spPr>
        <a:xfrm>
          <a:off x="144833" y="2782954"/>
          <a:ext cx="379129" cy="3791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1DB28-DF72-429A-B8D5-40C332F9FDC2}">
      <dsp:nvSpPr>
        <dsp:cNvPr id="0" name=""/>
        <dsp:cNvSpPr/>
      </dsp:nvSpPr>
      <dsp:spPr>
        <a:xfrm>
          <a:off x="801307" y="2645683"/>
          <a:ext cx="1540798" cy="65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Module code: BMHP4003</a:t>
          </a:r>
        </a:p>
      </dsp:txBody>
      <dsp:txXfrm>
        <a:off x="801307" y="2645683"/>
        <a:ext cx="1540798" cy="653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7656E-C095-44F4-BAB5-FD0CBCF513F8}">
      <dsp:nvSpPr>
        <dsp:cNvPr id="0" name=""/>
        <dsp:cNvSpPr/>
      </dsp:nvSpPr>
      <dsp:spPr>
        <a:xfrm>
          <a:off x="0" y="421"/>
          <a:ext cx="9604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7FF5D-9937-4F4D-A54D-2A29E74CD3EB}">
      <dsp:nvSpPr>
        <dsp:cNvPr id="0" name=""/>
        <dsp:cNvSpPr/>
      </dsp:nvSpPr>
      <dsp:spPr>
        <a:xfrm>
          <a:off x="0" y="421"/>
          <a:ext cx="9604375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Introduction</a:t>
          </a:r>
        </a:p>
      </dsp:txBody>
      <dsp:txXfrm>
        <a:off x="0" y="421"/>
        <a:ext cx="9604375" cy="689759"/>
      </dsp:txXfrm>
    </dsp:sp>
    <dsp:sp modelId="{A578137D-C1E8-4831-B71E-CE4CD9F8944E}">
      <dsp:nvSpPr>
        <dsp:cNvPr id="0" name=""/>
        <dsp:cNvSpPr/>
      </dsp:nvSpPr>
      <dsp:spPr>
        <a:xfrm>
          <a:off x="0" y="690180"/>
          <a:ext cx="9604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6207D-A6FB-467B-AC20-347D6B556FC4}">
      <dsp:nvSpPr>
        <dsp:cNvPr id="0" name=""/>
        <dsp:cNvSpPr/>
      </dsp:nvSpPr>
      <dsp:spPr>
        <a:xfrm>
          <a:off x="0" y="690180"/>
          <a:ext cx="9604375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Erikson’s theory </a:t>
          </a:r>
        </a:p>
      </dsp:txBody>
      <dsp:txXfrm>
        <a:off x="0" y="690180"/>
        <a:ext cx="9604375" cy="689759"/>
      </dsp:txXfrm>
    </dsp:sp>
    <dsp:sp modelId="{154756FB-EC0F-47BF-BE0D-87055533102F}">
      <dsp:nvSpPr>
        <dsp:cNvPr id="0" name=""/>
        <dsp:cNvSpPr/>
      </dsp:nvSpPr>
      <dsp:spPr>
        <a:xfrm>
          <a:off x="0" y="1379939"/>
          <a:ext cx="9604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DDB32-356D-4BF4-929B-E8C55B896E8C}">
      <dsp:nvSpPr>
        <dsp:cNvPr id="0" name=""/>
        <dsp:cNvSpPr/>
      </dsp:nvSpPr>
      <dsp:spPr>
        <a:xfrm>
          <a:off x="0" y="1379939"/>
          <a:ext cx="9604375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the theory can be used to understand working as a health visitor</a:t>
          </a:r>
        </a:p>
      </dsp:txBody>
      <dsp:txXfrm>
        <a:off x="0" y="1379939"/>
        <a:ext cx="9604375" cy="689759"/>
      </dsp:txXfrm>
    </dsp:sp>
    <dsp:sp modelId="{980DD2E0-DC99-4803-8DF1-849C9A27C4C3}">
      <dsp:nvSpPr>
        <dsp:cNvPr id="0" name=""/>
        <dsp:cNvSpPr/>
      </dsp:nvSpPr>
      <dsp:spPr>
        <a:xfrm>
          <a:off x="0" y="2069698"/>
          <a:ext cx="9604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A9ADB-3C08-4E42-AFE6-ED737472B2F2}">
      <dsp:nvSpPr>
        <dsp:cNvPr id="0" name=""/>
        <dsp:cNvSpPr/>
      </dsp:nvSpPr>
      <dsp:spPr>
        <a:xfrm>
          <a:off x="0" y="2069698"/>
          <a:ext cx="9604375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Summery </a:t>
          </a:r>
        </a:p>
      </dsp:txBody>
      <dsp:txXfrm>
        <a:off x="0" y="2069698"/>
        <a:ext cx="9604375" cy="689759"/>
      </dsp:txXfrm>
    </dsp:sp>
    <dsp:sp modelId="{0C1DFD42-2DB4-4722-BC41-AF8A8B805DF1}">
      <dsp:nvSpPr>
        <dsp:cNvPr id="0" name=""/>
        <dsp:cNvSpPr/>
      </dsp:nvSpPr>
      <dsp:spPr>
        <a:xfrm>
          <a:off x="0" y="2759457"/>
          <a:ext cx="9604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8E07A-AD50-48D1-8D31-CED3A221979F}">
      <dsp:nvSpPr>
        <dsp:cNvPr id="0" name=""/>
        <dsp:cNvSpPr/>
      </dsp:nvSpPr>
      <dsp:spPr>
        <a:xfrm>
          <a:off x="0" y="2759457"/>
          <a:ext cx="9604375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references</a:t>
          </a:r>
        </a:p>
      </dsp:txBody>
      <dsp:txXfrm>
        <a:off x="0" y="2759457"/>
        <a:ext cx="9604375" cy="6897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058D8-06E3-42DC-9C0E-DA339F369EF7}">
      <dsp:nvSpPr>
        <dsp:cNvPr id="0" name=""/>
        <dsp:cNvSpPr/>
      </dsp:nvSpPr>
      <dsp:spPr>
        <a:xfrm>
          <a:off x="770258" y="144610"/>
          <a:ext cx="4146320" cy="24877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dirty="0"/>
            <a:t>psychology is the scientific study of mind and behavior. psychologist are actively involved in studying and understanding mental processes, Brain functions and behavior . Psychology came from two Greek words which are psyche ( meaning breath, principle of life , soul, with logia which comes from Greek means speech with reason. Psychology as a field of experimental study began in 1854 in Germany</a:t>
          </a:r>
          <a:r>
            <a:rPr lang="en-US" sz="1700" b="0" i="0" kern="1200"/>
            <a:t>.(psychology,2020)</a:t>
          </a:r>
          <a:endParaRPr lang="en-US" sz="1700" kern="1200" dirty="0"/>
        </a:p>
      </dsp:txBody>
      <dsp:txXfrm>
        <a:off x="770258" y="144610"/>
        <a:ext cx="4146320" cy="2487792"/>
      </dsp:txXfrm>
    </dsp:sp>
    <dsp:sp modelId="{8CF962B3-982A-4BB3-A7DD-3007CCEABC78}">
      <dsp:nvSpPr>
        <dsp:cNvPr id="0" name=""/>
        <dsp:cNvSpPr/>
      </dsp:nvSpPr>
      <dsp:spPr>
        <a:xfrm>
          <a:off x="631191" y="2905678"/>
          <a:ext cx="4146320" cy="24877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dirty="0"/>
            <a:t>The debate of nature vs. nurture important in psychology believes that all our characteristics and behaviors are the results of evolution (Saul Mcleod, 2018)</a:t>
          </a:r>
          <a:endParaRPr lang="en-US" sz="1700" kern="1200" dirty="0"/>
        </a:p>
      </dsp:txBody>
      <dsp:txXfrm>
        <a:off x="631191" y="2905678"/>
        <a:ext cx="4146320" cy="24877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B17C37-4903-481C-B31D-97D42640665E}">
      <dsp:nvSpPr>
        <dsp:cNvPr id="0" name=""/>
        <dsp:cNvSpPr/>
      </dsp:nvSpPr>
      <dsp:spPr>
        <a:xfrm>
          <a:off x="0" y="0"/>
          <a:ext cx="8163718" cy="15523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conclude , developments refers to change in your child’s physical developments.</a:t>
          </a:r>
        </a:p>
      </dsp:txBody>
      <dsp:txXfrm>
        <a:off x="45466" y="45466"/>
        <a:ext cx="6559258" cy="1461405"/>
      </dsp:txXfrm>
    </dsp:sp>
    <dsp:sp modelId="{747FC04A-4FED-4F9C-8961-AD59CF123963}">
      <dsp:nvSpPr>
        <dsp:cNvPr id="0" name=""/>
        <dsp:cNvSpPr/>
      </dsp:nvSpPr>
      <dsp:spPr>
        <a:xfrm>
          <a:off x="1440656" y="1897300"/>
          <a:ext cx="8163718" cy="15523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Children's brain develop connection faster in the first five years than any other time in their lives. In an article (raising children 2020).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1486122" y="1942766"/>
        <a:ext cx="5623111" cy="1461405"/>
      </dsp:txXfrm>
    </dsp:sp>
    <dsp:sp modelId="{0D2D2CA1-B761-49A3-97BB-46C49ADFBA54}">
      <dsp:nvSpPr>
        <dsp:cNvPr id="0" name=""/>
        <dsp:cNvSpPr/>
      </dsp:nvSpPr>
      <dsp:spPr>
        <a:xfrm>
          <a:off x="7154699" y="1220309"/>
          <a:ext cx="1009019" cy="100901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381728" y="1220309"/>
        <a:ext cx="554961" cy="7592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3418E-2224-4551-BFFE-D24EC53648A2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059181-E890-48C4-ABD2-B9E76F187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892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059181-E890-48C4-ABD2-B9E76F187B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95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E327F16-2DB8-41B7-9042-5701C2BCDD2C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lvl="0"/>
            <a:fld id="{F60B0232-CE1C-466D-A2DA-189F8BD16D4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64448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D5B6749-FA9B-4E73-8715-176FD794062D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03B947-495B-4E45-89E1-3A20422714B0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50097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5DEE372-1103-4FF9-889D-DDA726E072F5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CAE904-3B87-467D-9A62-B380766C011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34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70A0625-FD20-43A0-BAB8-DA78A1D9885F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1291078-C57D-4ABF-9C0C-36E3D7F560BA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933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81AA3B-43A3-45F3-B12D-2616A6B101BD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030A2AA-5D29-4938-8A9F-D8391BD3F5D1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398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C193EBD-F609-4432-893B-081F26CF6883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1724F3C-67C6-4837-8321-9C49AD30D73E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2252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B08136B-DBBC-496E-8206-91050A6D202E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BA2EC1A-0971-4A75-888D-C368CAE847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95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6C200AB-541D-4003-A292-F624264D4B9A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F032159-C1E4-4889-BA50-20F7B2D82303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10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1869688D-A4F8-4676-AC2A-34F338C37477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A028CC0-C19E-4926-80BD-A2FC7918EBC0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423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F72F02F-BAA3-4D6E-8E30-16F683CD3D08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C12F4AA-681A-4DBD-A1AA-6E468641464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03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10A9731-8A81-44CA-B298-78A186C1086A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CA9CB0-35CD-4761-9CF6-E5F64322958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717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AC6F99FA-54F3-44DE-A2FC-429F65BBCB77}" type="datetime1">
              <a:rPr lang="en-US" smtClean="0"/>
              <a:pPr lvl="0"/>
              <a:t>10/9/2022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fld id="{C77529D2-078C-48DF-9F8A-6ADE95C3EEF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27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90" r:id="rId1"/>
    <p:sldLayoutId id="2147484391" r:id="rId2"/>
    <p:sldLayoutId id="2147484392" r:id="rId3"/>
    <p:sldLayoutId id="2147484393" r:id="rId4"/>
    <p:sldLayoutId id="2147484394" r:id="rId5"/>
    <p:sldLayoutId id="2147484395" r:id="rId6"/>
    <p:sldLayoutId id="2147484396" r:id="rId7"/>
    <p:sldLayoutId id="2147484397" r:id="rId8"/>
    <p:sldLayoutId id="2147484398" r:id="rId9"/>
    <p:sldLayoutId id="2147484399" r:id="rId10"/>
    <p:sldLayoutId id="21474844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1.xml"/><Relationship Id="rId7" Type="http://schemas.openxmlformats.org/officeDocument/2006/relationships/diagramData" Target="../diagrams/data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11" Type="http://schemas.microsoft.com/office/2007/relationships/diagramDrawing" Target="../diagrams/drawing1.xml"/><Relationship Id="rId5" Type="http://schemas.openxmlformats.org/officeDocument/2006/relationships/image" Target="../media/image3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2.png"/><Relationship Id="rId9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FB57ED3C-9E84-45E1-AB43-6698D62327C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0DAD4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pic>
        <p:nvPicPr>
          <p:cNvPr id="3" name="Picture 21">
            <a:extLst>
              <a:ext uri="{FF2B5EF4-FFF2-40B4-BE49-F238E27FC236}">
                <a16:creationId xmlns:a16="http://schemas.microsoft.com/office/drawing/2014/main" id="{8D3E3D47-C4C2-49FC-BB37-C919A4811CA8}"/>
              </a:ext>
            </a:extLst>
          </p:cNvPr>
          <p:cNvPicPr>
            <a:picLocks noMove="1" noResize="1"/>
          </p:cNvPicPr>
          <p:nvPr/>
        </p:nvPicPr>
        <p:blipFill>
          <a:blip r:embed="rId4">
            <a:alphaModFix amt="10000"/>
          </a:blip>
          <a:stretch>
            <a:fillRect/>
          </a:stretch>
        </p:blipFill>
        <p:spPr>
          <a:xfrm>
            <a:off x="8534396" y="0"/>
            <a:ext cx="3654609" cy="45753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3">
            <a:extLst>
              <a:ext uri="{FF2B5EF4-FFF2-40B4-BE49-F238E27FC236}">
                <a16:creationId xmlns:a16="http://schemas.microsoft.com/office/drawing/2014/main" id="{0E496C2C-7A3B-4A75-BCFE-BC8E32E2510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5" name="Rectangle 25">
            <a:extLst>
              <a:ext uri="{FF2B5EF4-FFF2-40B4-BE49-F238E27FC236}">
                <a16:creationId xmlns:a16="http://schemas.microsoft.com/office/drawing/2014/main" id="{CEB55E0A-82A4-450B-B3F2-FB9BA835E5AC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E0DAD4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6" name="Group 27">
            <a:extLst>
              <a:ext uri="{FF2B5EF4-FFF2-40B4-BE49-F238E27FC236}">
                <a16:creationId xmlns:a16="http://schemas.microsoft.com/office/drawing/2014/main" id="{0B33D383-F3EB-4FD0-A48E-583E0E87EA85}"/>
              </a:ext>
            </a:extLst>
          </p:cNvPr>
          <p:cNvGrpSpPr/>
          <p:nvPr/>
        </p:nvGrpSpPr>
        <p:grpSpPr>
          <a:xfrm>
            <a:off x="-1" y="8"/>
            <a:ext cx="5236969" cy="6857991"/>
            <a:chOff x="-1" y="8"/>
            <a:chExt cx="5236969" cy="6857991"/>
          </a:xfrm>
        </p:grpSpPr>
        <p:pic>
          <p:nvPicPr>
            <p:cNvPr id="7" name="Picture 28">
              <a:extLst>
                <a:ext uri="{FF2B5EF4-FFF2-40B4-BE49-F238E27FC236}">
                  <a16:creationId xmlns:a16="http://schemas.microsoft.com/office/drawing/2014/main" id="{81333AC1-3156-4E5A-97B5-7A5B072A06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15000"/>
            </a:blip>
            <a:stretch>
              <a:fillRect/>
            </a:stretch>
          </p:blipFill>
          <p:spPr>
            <a:xfrm rot="10799991" flipH="1">
              <a:off x="-1" y="8"/>
              <a:ext cx="5236969" cy="616529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8" name="Picture 29">
              <a:extLst>
                <a:ext uri="{FF2B5EF4-FFF2-40B4-BE49-F238E27FC236}">
                  <a16:creationId xmlns:a16="http://schemas.microsoft.com/office/drawing/2014/main" id="{13A883DA-D5DC-4613-9C18-07B1BA8FB92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10000"/>
            </a:blip>
            <a:srcRect l="19225" b="19177"/>
            <a:stretch>
              <a:fillRect/>
            </a:stretch>
          </p:blipFill>
          <p:spPr>
            <a:xfrm rot="5400013" flipH="1">
              <a:off x="373125" y="2287649"/>
              <a:ext cx="4197224" cy="4943475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9" name="Rectangle 31">
            <a:extLst>
              <a:ext uri="{FF2B5EF4-FFF2-40B4-BE49-F238E27FC236}">
                <a16:creationId xmlns:a16="http://schemas.microsoft.com/office/drawing/2014/main" id="{60962C75-8425-4D5F-BDA8-243C451D795E}"/>
              </a:ext>
            </a:extLst>
          </p:cNvPr>
          <p:cNvSpPr>
            <a:spLocks noMove="1" noResize="1"/>
          </p:cNvSpPr>
          <p:nvPr/>
        </p:nvSpPr>
        <p:spPr>
          <a:xfrm flipH="1">
            <a:off x="6007562" y="0"/>
            <a:ext cx="6184434" cy="6858000"/>
          </a:xfrm>
          <a:prstGeom prst="rect">
            <a:avLst/>
          </a:prstGeom>
          <a:solidFill>
            <a:srgbClr val="75846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F818A9D-E22A-4AC5-858D-63C8514DA31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76996" y="586989"/>
            <a:ext cx="4953003" cy="2308603"/>
          </a:xfrm>
        </p:spPr>
        <p:txBody>
          <a:bodyPr anchor="ctr" anchorCtr="0"/>
          <a:lstStyle/>
          <a:p>
            <a:pPr lvl="0" algn="l">
              <a:lnSpc>
                <a:spcPct val="90000"/>
              </a:lnSpc>
            </a:pPr>
            <a:r>
              <a:rPr lang="en-US" sz="3700" dirty="0">
                <a:solidFill>
                  <a:srgbClr val="FFFFFF"/>
                </a:solidFill>
              </a:rPr>
              <a:t>Why is psychology important when working as a health visitor</a:t>
            </a:r>
          </a:p>
        </p:txBody>
      </p:sp>
      <p:pic>
        <p:nvPicPr>
          <p:cNvPr id="11" name="Video 3">
            <a:extLst>
              <a:ext uri="{FF2B5EF4-FFF2-40B4-BE49-F238E27FC236}">
                <a16:creationId xmlns:a16="http://schemas.microsoft.com/office/drawing/2014/main" id="{D808A995-ED85-4B0A-B692-112881C504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t="259" r="-1" b="-1"/>
          <a:stretch>
            <a:fillRect/>
          </a:stretch>
        </p:blipFill>
        <p:spPr>
          <a:xfrm>
            <a:off x="533396" y="2074965"/>
            <a:ext cx="4817461" cy="2702801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6" name="Subtitle 2">
            <a:extLst>
              <a:ext uri="{FF2B5EF4-FFF2-40B4-BE49-F238E27FC236}">
                <a16:creationId xmlns:a16="http://schemas.microsoft.com/office/drawing/2014/main" id="{2AD9A178-9418-A5DC-55D4-7DB93AFB78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4665894"/>
              </p:ext>
            </p:extLst>
          </p:nvPr>
        </p:nvGraphicFramePr>
        <p:xfrm>
          <a:off x="6476996" y="2819396"/>
          <a:ext cx="4952683" cy="3460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2AC7A-9939-4635-9985-C20B4A83AB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/>
              <a:t>Contents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FB8C5-E0AA-EC73-CA71-03306B8B10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93966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">
            <a:extLst>
              <a:ext uri="{FF2B5EF4-FFF2-40B4-BE49-F238E27FC236}">
                <a16:creationId xmlns:a16="http://schemas.microsoft.com/office/drawing/2014/main" id="{A784D1D7-B8F4-4FA8-85DD-A0DB8118AA2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BF5AD29F-22C1-4611-AA1E-64A2DC98EB0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E0DAD4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4" name="Rectangle 24">
            <a:extLst>
              <a:ext uri="{FF2B5EF4-FFF2-40B4-BE49-F238E27FC236}">
                <a16:creationId xmlns:a16="http://schemas.microsoft.com/office/drawing/2014/main" id="{92256A97-BC72-4A65-A6C2-EFB123065DA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6096003" cy="6858000"/>
          </a:xfrm>
          <a:prstGeom prst="rect">
            <a:avLst/>
          </a:prstGeom>
          <a:solidFill>
            <a:srgbClr val="75846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grpSp>
        <p:nvGrpSpPr>
          <p:cNvPr id="5" name="Group 26">
            <a:extLst>
              <a:ext uri="{FF2B5EF4-FFF2-40B4-BE49-F238E27FC236}">
                <a16:creationId xmlns:a16="http://schemas.microsoft.com/office/drawing/2014/main" id="{79620D8D-8D22-4595-9D5E-FCE39C33A58F}"/>
              </a:ext>
            </a:extLst>
          </p:cNvPr>
          <p:cNvGrpSpPr/>
          <p:nvPr/>
        </p:nvGrpSpPr>
        <p:grpSpPr>
          <a:xfrm>
            <a:off x="9" y="5074"/>
            <a:ext cx="3464213" cy="4598234"/>
            <a:chOff x="9" y="5074"/>
            <a:chExt cx="3464213" cy="4598234"/>
          </a:xfrm>
        </p:grpSpPr>
        <p:pic>
          <p:nvPicPr>
            <p:cNvPr id="6" name="Picture 27">
              <a:extLst>
                <a:ext uri="{FF2B5EF4-FFF2-40B4-BE49-F238E27FC236}">
                  <a16:creationId xmlns:a16="http://schemas.microsoft.com/office/drawing/2014/main" id="{7CBDB0DB-A762-4C26-9696-27B2618C65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10000"/>
            </a:blip>
            <a:srcRect l="22818" b="17291"/>
            <a:stretch>
              <a:fillRect/>
            </a:stretch>
          </p:blipFill>
          <p:spPr>
            <a:xfrm rot="10799991" flipH="1">
              <a:off x="9" y="5074"/>
              <a:ext cx="3464213" cy="371852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7" name="Picture 28">
              <a:extLst>
                <a:ext uri="{FF2B5EF4-FFF2-40B4-BE49-F238E27FC236}">
                  <a16:creationId xmlns:a16="http://schemas.microsoft.com/office/drawing/2014/main" id="{2F3858A7-9D01-4E35-9CE0-9BEBF5FA20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16000"/>
            </a:blip>
            <a:srcRect r="40690"/>
            <a:stretch>
              <a:fillRect/>
            </a:stretch>
          </p:blipFill>
          <p:spPr>
            <a:xfrm rot="10799991">
              <a:off x="10" y="5074"/>
              <a:ext cx="2722616" cy="4598234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8602597E-0A1E-46F3-A23E-3116DEC3B6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9813"/>
            <a:ext cx="4876796" cy="5577931"/>
          </a:xfrm>
        </p:spPr>
        <p:txBody>
          <a:bodyPr/>
          <a:lstStyle/>
          <a:p>
            <a:pPr lvl="0"/>
            <a:r>
              <a:rPr lang="en-US">
                <a:solidFill>
                  <a:srgbClr val="FFFFFF"/>
                </a:solidFill>
              </a:rPr>
              <a:t>Introduction:</a:t>
            </a:r>
            <a:br>
              <a:rPr 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E5500E1-78CB-92BC-6EFE-E2C8276F0B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743519"/>
              </p:ext>
            </p:extLst>
          </p:nvPr>
        </p:nvGraphicFramePr>
        <p:xfrm>
          <a:off x="6324603" y="716368"/>
          <a:ext cx="5408703" cy="5396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1DFA897-E344-4FCD-8589-0DC2054A3C31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7FB8019A-93AB-448F-88C0-8BD00C739064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595959"/>
                </a:solidFill>
                <a:uFillTx/>
                <a:latin typeface="AvenirNext LT Pro Medium" pitchFamily="34"/>
              </a:rPr>
              <a:t> c    </a:t>
            </a:r>
            <a:r>
              <a:rPr lang="en-US" sz="1800" b="0" i="0" u="none" strike="noStrike" kern="1200" cap="none" spc="0" baseline="0" dirty="0" err="1">
                <a:solidFill>
                  <a:srgbClr val="595959"/>
                </a:solidFill>
                <a:uFillTx/>
                <a:latin typeface="AvenirNext LT Pro Medium" pitchFamily="34"/>
              </a:rPr>
              <a:t>fghdfghfdfvx</a:t>
            </a:r>
            <a:r>
              <a:rPr lang="en-US" sz="1800" b="0" i="0" u="none" strike="noStrike" kern="1200" cap="none" spc="0" baseline="0" dirty="0">
                <a:solidFill>
                  <a:srgbClr val="595959"/>
                </a:solidFill>
                <a:uFillTx/>
                <a:latin typeface="AvenirNext LT Pro Medium" pitchFamily="34"/>
              </a:rPr>
              <a:t> ccv</a:t>
            </a: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CC2CCAEC-A379-47DE-B887-DACD893F537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6184462" cy="6858000"/>
          </a:xfrm>
          <a:prstGeom prst="rect">
            <a:avLst/>
          </a:prstGeom>
          <a:solidFill>
            <a:srgbClr val="75846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grpSp>
        <p:nvGrpSpPr>
          <p:cNvPr id="5" name="Group 14">
            <a:extLst>
              <a:ext uri="{FF2B5EF4-FFF2-40B4-BE49-F238E27FC236}">
                <a16:creationId xmlns:a16="http://schemas.microsoft.com/office/drawing/2014/main" id="{94F06D9C-4C87-4657-9F1A-CDFB989BA591}"/>
              </a:ext>
            </a:extLst>
          </p:cNvPr>
          <p:cNvGrpSpPr/>
          <p:nvPr/>
        </p:nvGrpSpPr>
        <p:grpSpPr>
          <a:xfrm>
            <a:off x="0" y="-7951"/>
            <a:ext cx="3464213" cy="4598234"/>
            <a:chOff x="9" y="5074"/>
            <a:chExt cx="3464213" cy="4598234"/>
          </a:xfrm>
        </p:grpSpPr>
        <p:pic>
          <p:nvPicPr>
            <p:cNvPr id="6" name="Picture 15">
              <a:extLst>
                <a:ext uri="{FF2B5EF4-FFF2-40B4-BE49-F238E27FC236}">
                  <a16:creationId xmlns:a16="http://schemas.microsoft.com/office/drawing/2014/main" id="{BB98E065-2256-4228-8D9A-953F5EC30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10000"/>
            </a:blip>
            <a:srcRect l="22818" b="17291"/>
            <a:stretch>
              <a:fillRect/>
            </a:stretch>
          </p:blipFill>
          <p:spPr>
            <a:xfrm rot="10799991" flipH="1">
              <a:off x="9" y="5074"/>
              <a:ext cx="3464213" cy="371852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7" name="Picture 16">
              <a:extLst>
                <a:ext uri="{FF2B5EF4-FFF2-40B4-BE49-F238E27FC236}">
                  <a16:creationId xmlns:a16="http://schemas.microsoft.com/office/drawing/2014/main" id="{55FAFC77-7057-4246-A11B-8C3F229032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10000"/>
            </a:blip>
            <a:srcRect r="40690"/>
            <a:stretch>
              <a:fillRect/>
            </a:stretch>
          </p:blipFill>
          <p:spPr>
            <a:xfrm rot="10799991">
              <a:off x="10" y="5074"/>
              <a:ext cx="2722616" cy="4598234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1CBF8ED2-A779-49B1-8656-331582BCDB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9813"/>
            <a:ext cx="4876796" cy="5577931"/>
          </a:xfrm>
        </p:spPr>
        <p:txBody>
          <a:bodyPr/>
          <a:lstStyle/>
          <a:p>
            <a:pPr lvl="0"/>
            <a:r>
              <a:rPr lang="en-US">
                <a:solidFill>
                  <a:srgbClr val="FFFFFF"/>
                </a:solidFill>
              </a:rPr>
              <a:t>Erik Erikson’s theory</a:t>
            </a: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EEA06FA3-1543-46B3-9566-97F08DE83E70}"/>
              </a:ext>
            </a:extLst>
          </p:cNvPr>
          <p:cNvGrpSpPr/>
          <p:nvPr/>
        </p:nvGrpSpPr>
        <p:grpSpPr>
          <a:xfrm>
            <a:off x="6184462" y="1677672"/>
            <a:ext cx="5626540" cy="3708370"/>
            <a:chOff x="6184462" y="1699592"/>
            <a:chExt cx="5626540" cy="370837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DCF0822-B7E7-414F-B910-5EED5C644BFB}"/>
                </a:ext>
              </a:extLst>
            </p:cNvPr>
            <p:cNvSpPr/>
            <p:nvPr/>
          </p:nvSpPr>
          <p:spPr>
            <a:xfrm>
              <a:off x="6184462" y="1699592"/>
              <a:ext cx="5603348" cy="15093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26542"/>
                <a:gd name="f7" fmla="val 1044809"/>
                <a:gd name="f8" fmla="val 174138"/>
                <a:gd name="f9" fmla="val 77964"/>
                <a:gd name="f10" fmla="val 5452404"/>
                <a:gd name="f11" fmla="val 5548578"/>
                <a:gd name="f12" fmla="val 870671"/>
                <a:gd name="f13" fmla="val 966845"/>
                <a:gd name="f14" fmla="+- 0 0 -90"/>
                <a:gd name="f15" fmla="*/ f3 1 5626542"/>
                <a:gd name="f16" fmla="*/ f4 1 104480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626542"/>
                <a:gd name="f25" fmla="*/ f21 1 1044809"/>
                <a:gd name="f26" fmla="*/ 0 f22 1"/>
                <a:gd name="f27" fmla="*/ 174138 f21 1"/>
                <a:gd name="f28" fmla="*/ 174138 f22 1"/>
                <a:gd name="f29" fmla="*/ 0 f21 1"/>
                <a:gd name="f30" fmla="*/ 5452404 f22 1"/>
                <a:gd name="f31" fmla="*/ 5626542 f22 1"/>
                <a:gd name="f32" fmla="*/ 870671 f21 1"/>
                <a:gd name="f33" fmla="*/ 1044809 f21 1"/>
                <a:gd name="f34" fmla="+- f23 0 f1"/>
                <a:gd name="f35" fmla="*/ f26 1 5626542"/>
                <a:gd name="f36" fmla="*/ f27 1 1044809"/>
                <a:gd name="f37" fmla="*/ f28 1 5626542"/>
                <a:gd name="f38" fmla="*/ f29 1 1044809"/>
                <a:gd name="f39" fmla="*/ f30 1 5626542"/>
                <a:gd name="f40" fmla="*/ f31 1 5626542"/>
                <a:gd name="f41" fmla="*/ f32 1 1044809"/>
                <a:gd name="f42" fmla="*/ f33 1 104480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626542" h="104480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9699BB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23389" tIns="123389" rIns="123389" bIns="123389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900" b="0" i="0" u="none" strike="noStrike" kern="1200" cap="none" spc="0" baseline="0" dirty="0">
                  <a:solidFill>
                    <a:srgbClr val="FFFFFF"/>
                  </a:solidFill>
                  <a:uFillTx/>
                  <a:latin typeface="Avenir Next LT Pro"/>
                </a:rPr>
                <a:t>Erikson’s theory was based on what is known as the epigenetic principle</a:t>
              </a:r>
              <a:r>
                <a:rPr lang="en-US" sz="1900" dirty="0">
                  <a:solidFill>
                    <a:srgbClr val="FFFFFF"/>
                  </a:solidFill>
                  <a:latin typeface="Avenir Next LT Pro"/>
                </a:rPr>
                <a:t> which means how your behaviors and environment can cause changes that effect the way your genes work.</a:t>
              </a:r>
              <a:endParaRPr lang="en-US" sz="1900" b="0" i="0" u="none" strike="noStrike" kern="1200" cap="none" spc="0" baseline="0" dirty="0">
                <a:solidFill>
                  <a:srgbClr val="FFFFFF"/>
                </a:solidFill>
                <a:uFillTx/>
                <a:latin typeface="Avenir Next LT Pro"/>
              </a:endParaRPr>
            </a:p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 dirty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8FF9F69-7EC4-46D5-B229-C24D57FBD0CB}"/>
                </a:ext>
              </a:extLst>
            </p:cNvPr>
            <p:cNvSpPr/>
            <p:nvPr/>
          </p:nvSpPr>
          <p:spPr>
            <a:xfrm>
              <a:off x="6184462" y="3263621"/>
              <a:ext cx="5626540" cy="1044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26542"/>
                <a:gd name="f7" fmla="val 1044809"/>
                <a:gd name="f8" fmla="val 174138"/>
                <a:gd name="f9" fmla="val 77964"/>
                <a:gd name="f10" fmla="val 5452404"/>
                <a:gd name="f11" fmla="val 5548578"/>
                <a:gd name="f12" fmla="val 870671"/>
                <a:gd name="f13" fmla="val 966845"/>
                <a:gd name="f14" fmla="+- 0 0 -90"/>
                <a:gd name="f15" fmla="*/ f3 1 5626542"/>
                <a:gd name="f16" fmla="*/ f4 1 104480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626542"/>
                <a:gd name="f25" fmla="*/ f21 1 1044809"/>
                <a:gd name="f26" fmla="*/ 0 f22 1"/>
                <a:gd name="f27" fmla="*/ 174138 f21 1"/>
                <a:gd name="f28" fmla="*/ 174138 f22 1"/>
                <a:gd name="f29" fmla="*/ 0 f21 1"/>
                <a:gd name="f30" fmla="*/ 5452404 f22 1"/>
                <a:gd name="f31" fmla="*/ 5626542 f22 1"/>
                <a:gd name="f32" fmla="*/ 870671 f21 1"/>
                <a:gd name="f33" fmla="*/ 1044809 f21 1"/>
                <a:gd name="f34" fmla="+- f23 0 f1"/>
                <a:gd name="f35" fmla="*/ f26 1 5626542"/>
                <a:gd name="f36" fmla="*/ f27 1 1044809"/>
                <a:gd name="f37" fmla="*/ f28 1 5626542"/>
                <a:gd name="f38" fmla="*/ f29 1 1044809"/>
                <a:gd name="f39" fmla="*/ f30 1 5626542"/>
                <a:gd name="f40" fmla="*/ f31 1 5626542"/>
                <a:gd name="f41" fmla="*/ f32 1 1044809"/>
                <a:gd name="f42" fmla="*/ f33 1 104480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626542" h="104480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83C390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23389" tIns="123389" rIns="123389" bIns="123389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9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rPr>
                <a:t>The key idea in Erikson’s theory is that individual faces a conflict at each stage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04B5FA-1EA1-4FF4-8127-763BED70EECB}"/>
                </a:ext>
              </a:extLst>
            </p:cNvPr>
            <p:cNvSpPr/>
            <p:nvPr/>
          </p:nvSpPr>
          <p:spPr>
            <a:xfrm>
              <a:off x="6184462" y="4363151"/>
              <a:ext cx="5626540" cy="1044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26542"/>
                <a:gd name="f7" fmla="val 1044809"/>
                <a:gd name="f8" fmla="val 174138"/>
                <a:gd name="f9" fmla="val 77964"/>
                <a:gd name="f10" fmla="val 5452404"/>
                <a:gd name="f11" fmla="val 5548578"/>
                <a:gd name="f12" fmla="val 870671"/>
                <a:gd name="f13" fmla="val 966845"/>
                <a:gd name="f14" fmla="+- 0 0 -90"/>
                <a:gd name="f15" fmla="*/ f3 1 5626542"/>
                <a:gd name="f16" fmla="*/ f4 1 104480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626542"/>
                <a:gd name="f25" fmla="*/ f21 1 1044809"/>
                <a:gd name="f26" fmla="*/ 0 f22 1"/>
                <a:gd name="f27" fmla="*/ 174138 f21 1"/>
                <a:gd name="f28" fmla="*/ 174138 f22 1"/>
                <a:gd name="f29" fmla="*/ 0 f21 1"/>
                <a:gd name="f30" fmla="*/ 5452404 f22 1"/>
                <a:gd name="f31" fmla="*/ 5626542 f22 1"/>
                <a:gd name="f32" fmla="*/ 870671 f21 1"/>
                <a:gd name="f33" fmla="*/ 1044809 f21 1"/>
                <a:gd name="f34" fmla="+- f23 0 f1"/>
                <a:gd name="f35" fmla="*/ f26 1 5626542"/>
                <a:gd name="f36" fmla="*/ f27 1 1044809"/>
                <a:gd name="f37" fmla="*/ f28 1 5626542"/>
                <a:gd name="f38" fmla="*/ f29 1 1044809"/>
                <a:gd name="f39" fmla="*/ f30 1 5626542"/>
                <a:gd name="f40" fmla="*/ f31 1 5626542"/>
                <a:gd name="f41" fmla="*/ f32 1 1044809"/>
                <a:gd name="f42" fmla="*/ f33 1 104480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626542" h="104480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CC9C6F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23389" tIns="123389" rIns="123389" bIns="123389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rPr>
                <a:t>According to Erikson people at every stage experience a conflict which acts as turning point in the course of their development. </a:t>
              </a:r>
              <a:endParaRPr lang="en-US" sz="19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8B6AA69-E5F7-4C1C-BBB0-6C58B397CB07}"/>
              </a:ext>
            </a:extLst>
          </p:cNvPr>
          <p:cNvSpPr txBox="1"/>
          <p:nvPr/>
        </p:nvSpPr>
        <p:spPr>
          <a:xfrm>
            <a:off x="6663194" y="755375"/>
            <a:ext cx="4142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Erik Erikson’s eight phases of psychological development are renowned for their depth of understanding.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A8F99FB8-5778-49F3-9941-9C6A878E7B5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sp>
        <p:nvSpPr>
          <p:cNvPr id="3" name="Rectangle 21">
            <a:extLst>
              <a:ext uri="{FF2B5EF4-FFF2-40B4-BE49-F238E27FC236}">
                <a16:creationId xmlns:a16="http://schemas.microsoft.com/office/drawing/2014/main" id="{27D8FCB2-A84A-4F0B-882A-40A7421E8033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E0DAD4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95959"/>
              </a:solidFill>
              <a:uFillTx/>
              <a:latin typeface="AvenirNext LT Pro Medium" pitchFamily="34"/>
            </a:endParaRPr>
          </a:p>
        </p:txBody>
      </p:sp>
      <p:grpSp>
        <p:nvGrpSpPr>
          <p:cNvPr id="4" name="Group 23">
            <a:extLst>
              <a:ext uri="{FF2B5EF4-FFF2-40B4-BE49-F238E27FC236}">
                <a16:creationId xmlns:a16="http://schemas.microsoft.com/office/drawing/2014/main" id="{3201396A-FCF7-49C1-BDE9-D01C166734FF}"/>
              </a:ext>
            </a:extLst>
          </p:cNvPr>
          <p:cNvGrpSpPr/>
          <p:nvPr/>
        </p:nvGrpSpPr>
        <p:grpSpPr>
          <a:xfrm>
            <a:off x="4495794" y="0"/>
            <a:ext cx="7693157" cy="6858000"/>
            <a:chOff x="4495794" y="0"/>
            <a:chExt cx="7693157" cy="6858000"/>
          </a:xfrm>
        </p:grpSpPr>
        <p:pic>
          <p:nvPicPr>
            <p:cNvPr id="5" name="Picture 24">
              <a:extLst>
                <a:ext uri="{FF2B5EF4-FFF2-40B4-BE49-F238E27FC236}">
                  <a16:creationId xmlns:a16="http://schemas.microsoft.com/office/drawing/2014/main" id="{B00A4D3F-1B8D-4890-844B-8B7EA35AE7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10000"/>
            </a:blip>
            <a:stretch>
              <a:fillRect/>
            </a:stretch>
          </p:blipFill>
          <p:spPr>
            <a:xfrm>
              <a:off x="7073258" y="0"/>
              <a:ext cx="5115693" cy="6858000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6" name="Picture 25">
              <a:extLst>
                <a:ext uri="{FF2B5EF4-FFF2-40B4-BE49-F238E27FC236}">
                  <a16:creationId xmlns:a16="http://schemas.microsoft.com/office/drawing/2014/main" id="{043B78CA-E770-49ED-A4B7-9EBD4A691C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"/>
            </a:blip>
            <a:stretch>
              <a:fillRect/>
            </a:stretch>
          </p:blipFill>
          <p:spPr>
            <a:xfrm rot="16200004">
              <a:off x="5443049" y="-947244"/>
              <a:ext cx="5562596" cy="7457105"/>
            </a:xfrm>
            <a:prstGeom prst="rect">
              <a:avLst/>
            </a:prstGeom>
            <a:noFill/>
            <a:ln cap="flat">
              <a:noFill/>
            </a:ln>
          </p:spPr>
        </p:pic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D1ECFD92-D6FE-470A-8A00-DD842B3FEB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98184" y="381003"/>
            <a:ext cx="10003215" cy="1600126"/>
          </a:xfrm>
        </p:spPr>
        <p:txBody>
          <a:bodyPr/>
          <a:lstStyle/>
          <a:p>
            <a:pPr lvl="0"/>
            <a:r>
              <a:rPr lang="en-US" dirty="0"/>
              <a:t>How the theory can be used to understand working as a health visitor</a:t>
            </a:r>
            <a:endParaRPr lang="en-GB" dirty="0"/>
          </a:p>
        </p:txBody>
      </p:sp>
      <p:grpSp>
        <p:nvGrpSpPr>
          <p:cNvPr id="8" name="Content Placeholder 2">
            <a:extLst>
              <a:ext uri="{FF2B5EF4-FFF2-40B4-BE49-F238E27FC236}">
                <a16:creationId xmlns:a16="http://schemas.microsoft.com/office/drawing/2014/main" id="{E2EC07D8-654D-4DBD-92BD-46D9F5F73086}"/>
              </a:ext>
            </a:extLst>
          </p:cNvPr>
          <p:cNvGrpSpPr/>
          <p:nvPr/>
        </p:nvGrpSpPr>
        <p:grpSpPr>
          <a:xfrm>
            <a:off x="838203" y="2514600"/>
            <a:ext cx="9948334" cy="3786106"/>
            <a:chOff x="838203" y="2514600"/>
            <a:chExt cx="9948334" cy="3786106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1F2A2F6-E591-4D5A-9088-1D4AFBFCA027}"/>
                </a:ext>
              </a:extLst>
            </p:cNvPr>
            <p:cNvSpPr/>
            <p:nvPr/>
          </p:nvSpPr>
          <p:spPr>
            <a:xfrm>
              <a:off x="838203" y="2514600"/>
              <a:ext cx="8938260" cy="16480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38260"/>
                <a:gd name="f7" fmla="val 1648063"/>
                <a:gd name="f8" fmla="val 164806"/>
                <a:gd name="f9" fmla="val 73786"/>
                <a:gd name="f10" fmla="val 8773454"/>
                <a:gd name="f11" fmla="val 8864474"/>
                <a:gd name="f12" fmla="val 1483257"/>
                <a:gd name="f13" fmla="val 1574277"/>
                <a:gd name="f14" fmla="+- 0 0 -90"/>
                <a:gd name="f15" fmla="*/ f3 1 8938260"/>
                <a:gd name="f16" fmla="*/ f4 1 164806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938260"/>
                <a:gd name="f25" fmla="*/ f21 1 1648063"/>
                <a:gd name="f26" fmla="*/ 0 f22 1"/>
                <a:gd name="f27" fmla="*/ 164806 f21 1"/>
                <a:gd name="f28" fmla="*/ 164806 f22 1"/>
                <a:gd name="f29" fmla="*/ 0 f21 1"/>
                <a:gd name="f30" fmla="*/ 8773454 f22 1"/>
                <a:gd name="f31" fmla="*/ 8938260 f22 1"/>
                <a:gd name="f32" fmla="*/ 1483257 f21 1"/>
                <a:gd name="f33" fmla="*/ 1648063 f21 1"/>
                <a:gd name="f34" fmla="+- f23 0 f1"/>
                <a:gd name="f35" fmla="*/ f26 1 8938260"/>
                <a:gd name="f36" fmla="*/ f27 1 1648063"/>
                <a:gd name="f37" fmla="*/ f28 1 8938260"/>
                <a:gd name="f38" fmla="*/ f29 1 1648063"/>
                <a:gd name="f39" fmla="*/ f30 1 8938260"/>
                <a:gd name="f40" fmla="*/ f31 1 8938260"/>
                <a:gd name="f41" fmla="*/ f32 1 1648063"/>
                <a:gd name="f42" fmla="*/ f33 1 164806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938260" h="164806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5B29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9711" tIns="139711" rIns="1746568" bIns="13971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00" b="0" i="0" u="none" strike="noStrike" kern="1200" cap="none" spc="0" baseline="0" dirty="0">
                  <a:solidFill>
                    <a:srgbClr val="FFFFFF"/>
                  </a:solidFill>
                  <a:uFillTx/>
                  <a:latin typeface="Avenir Next LT Pro"/>
                </a:rPr>
                <a:t>The health visitors are working with families with a child 0 to five to identify health needs as early as possible to improve health and wellbeing by promoting health .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AE07840-5D5C-4624-8D8F-DCA09D0C5044}"/>
                </a:ext>
              </a:extLst>
            </p:cNvPr>
            <p:cNvSpPr/>
            <p:nvPr/>
          </p:nvSpPr>
          <p:spPr>
            <a:xfrm>
              <a:off x="1848277" y="4652647"/>
              <a:ext cx="8938260" cy="16480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38260"/>
                <a:gd name="f7" fmla="val 1648063"/>
                <a:gd name="f8" fmla="val 164806"/>
                <a:gd name="f9" fmla="val 73786"/>
                <a:gd name="f10" fmla="val 8773454"/>
                <a:gd name="f11" fmla="val 8864474"/>
                <a:gd name="f12" fmla="val 1483257"/>
                <a:gd name="f13" fmla="val 1574277"/>
                <a:gd name="f14" fmla="+- 0 0 -90"/>
                <a:gd name="f15" fmla="*/ f3 1 8938260"/>
                <a:gd name="f16" fmla="*/ f4 1 164806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938260"/>
                <a:gd name="f25" fmla="*/ f21 1 1648063"/>
                <a:gd name="f26" fmla="*/ 0 f22 1"/>
                <a:gd name="f27" fmla="*/ 164806 f21 1"/>
                <a:gd name="f28" fmla="*/ 164806 f22 1"/>
                <a:gd name="f29" fmla="*/ 0 f21 1"/>
                <a:gd name="f30" fmla="*/ 8773454 f22 1"/>
                <a:gd name="f31" fmla="*/ 8938260 f22 1"/>
                <a:gd name="f32" fmla="*/ 1483257 f21 1"/>
                <a:gd name="f33" fmla="*/ 1648063 f21 1"/>
                <a:gd name="f34" fmla="+- f23 0 f1"/>
                <a:gd name="f35" fmla="*/ f26 1 8938260"/>
                <a:gd name="f36" fmla="*/ f27 1 1648063"/>
                <a:gd name="f37" fmla="*/ f28 1 8938260"/>
                <a:gd name="f38" fmla="*/ f29 1 1648063"/>
                <a:gd name="f39" fmla="*/ f30 1 8938260"/>
                <a:gd name="f40" fmla="*/ f31 1 8938260"/>
                <a:gd name="f41" fmla="*/ f32 1 1648063"/>
                <a:gd name="f42" fmla="*/ f33 1 164806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938260" h="164806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C19DA7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9711" tIns="139711" rIns="2788289" bIns="13971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00" b="0" i="0" u="none" strike="noStrike" kern="1200" cap="none" spc="0" baseline="0" dirty="0">
                  <a:solidFill>
                    <a:srgbClr val="FFFFFF"/>
                  </a:solidFill>
                  <a:uFillTx/>
                  <a:latin typeface="Avenir Next LT Pro"/>
                </a:rPr>
                <a:t> </a:t>
              </a:r>
              <a:r>
                <a:rPr lang="en-US" sz="2400" b="0" i="0" u="none" strike="noStrike" kern="1200" cap="none" spc="0" baseline="0" dirty="0" err="1">
                  <a:solidFill>
                    <a:srgbClr val="FFFFFF"/>
                  </a:solidFill>
                  <a:uFillTx/>
                  <a:latin typeface="Avenir Next LT Pro"/>
                </a:rPr>
                <a:t>Eriksons’s</a:t>
              </a:r>
              <a:r>
                <a:rPr lang="en-US" sz="2400" b="0" i="0" u="none" strike="noStrike" kern="1200" cap="none" spc="0" baseline="0" dirty="0">
                  <a:solidFill>
                    <a:srgbClr val="FFFFFF"/>
                  </a:solidFill>
                  <a:uFillTx/>
                  <a:latin typeface="Avenir Next LT Pro"/>
                </a:rPr>
                <a:t> theory helps nurses care for their patients by recognizing each individuals and focusing on individual patients needs.( modeling and role modeling, 1983)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1E05681-0C9B-4ACF-8ECD-57041538F567}"/>
                </a:ext>
              </a:extLst>
            </p:cNvPr>
            <p:cNvSpPr/>
            <p:nvPr/>
          </p:nvSpPr>
          <p:spPr>
            <a:xfrm>
              <a:off x="8705216" y="3810158"/>
              <a:ext cx="1071237" cy="10712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71241"/>
                <a:gd name="f7" fmla="val 589183"/>
                <a:gd name="f8" fmla="val 241029"/>
                <a:gd name="f9" fmla="val 830212"/>
                <a:gd name="f10" fmla="val 535621"/>
                <a:gd name="f11" fmla="+- 0 0 -90"/>
                <a:gd name="f12" fmla="*/ f3 1 1071241"/>
                <a:gd name="f13" fmla="*/ f4 1 1071241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1071241"/>
                <a:gd name="f20" fmla="*/ 0 f17 1"/>
                <a:gd name="f21" fmla="*/ 589183 f17 1"/>
                <a:gd name="f22" fmla="*/ 241029 f17 1"/>
                <a:gd name="f23" fmla="*/ 830212 f17 1"/>
                <a:gd name="f24" fmla="*/ 1071241 f17 1"/>
                <a:gd name="f25" fmla="*/ 535621 f17 1"/>
                <a:gd name="f26" fmla="+- f18 0 f1"/>
                <a:gd name="f27" fmla="*/ f20 1 1071241"/>
                <a:gd name="f28" fmla="*/ f21 1 1071241"/>
                <a:gd name="f29" fmla="*/ f22 1 1071241"/>
                <a:gd name="f30" fmla="*/ f23 1 1071241"/>
                <a:gd name="f31" fmla="*/ f24 1 1071241"/>
                <a:gd name="f32" fmla="*/ f25 1 1071241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1071241" h="1071241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E1E4DD">
                <a:alpha val="90000"/>
              </a:srgbClr>
            </a:solidFill>
            <a:ln w="12701" cap="flat">
              <a:solidFill>
                <a:srgbClr val="E1E4D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286746" tIns="45720" rIns="286746" bIns="310850" anchor="ctr" anchorCtr="1" compatLnSpc="1">
              <a:noAutofit/>
            </a:bodyPr>
            <a:lstStyle/>
            <a:p>
              <a:pPr marL="0" marR="0" lvl="0" indent="0" algn="ctr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36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8" name="Rectangle 307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109" name="Picture 308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10" name="Straight Connector 308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1" name="Straight Connector 3084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52EB860-1BEF-4302-A080-098DF70C4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How the theory can be used to understand working as a health visitor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7F6D6-B042-42CB-85E0-04851E38C9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79" y="2015734"/>
            <a:ext cx="4162555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US" sz="1400"/>
              <a:t>Erik Erikson’s eight phases of psychological development are treatments for different recovery stages , Erikson’s theory suggest that your ego identity develops throughout your entire life during eight stages. (children's health, 2021)</a:t>
            </a:r>
          </a:p>
          <a:p>
            <a:pPr lvl="0">
              <a:lnSpc>
                <a:spcPct val="110000"/>
              </a:lnSpc>
            </a:pPr>
            <a:r>
              <a:rPr lang="en-US" sz="1400"/>
              <a:t>Understanding Erikson’s 8 stages of development are infancy, Toddler, preschool age, adolescence, young adulthood, middle age and older adulthood.</a:t>
            </a:r>
          </a:p>
          <a:p>
            <a:pPr marL="0" lvl="0">
              <a:lnSpc>
                <a:spcPct val="110000"/>
              </a:lnSpc>
            </a:pPr>
            <a:endParaRPr lang="en-US" sz="1400"/>
          </a:p>
          <a:p>
            <a:pPr lvl="0">
              <a:lnSpc>
                <a:spcPct val="110000"/>
              </a:lnSpc>
            </a:pPr>
            <a:r>
              <a:rPr lang="en-US" sz="1400"/>
              <a:t>Erik Erikson’s theory of life span relates to health visitors using stage 1 to 3 is more effective .</a:t>
            </a:r>
          </a:p>
          <a:p>
            <a:pPr lvl="0"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7CA2DFE-2E89-4C0E-AA88-B47172D363A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11" y="2087559"/>
            <a:ext cx="4960443" cy="330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8443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3AAA0-1291-4368-800C-7DE97CE5A5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/>
              <a:t>Summary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2C5F2-29D2-035D-F914-2762B9D316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7418001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EBAAD-7A9A-4D6B-869E-8A73AF69CC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F9F45-213F-4D93-9C44-BABF18412C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>
            <a:normAutofit fontScale="5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Lora"/>
              </a:rPr>
              <a:t>Erikson, E. H. (1958).</a:t>
            </a:r>
            <a:r>
              <a:rPr lang="en-US" b="0" i="1" dirty="0">
                <a:effectLst/>
                <a:latin typeface="Lora"/>
              </a:rPr>
              <a:t> Young man Luther: A study in psychoanalysis and history.</a:t>
            </a:r>
            <a:r>
              <a:rPr lang="en-US" b="0" i="0" dirty="0">
                <a:effectLst/>
                <a:latin typeface="Lora"/>
              </a:rPr>
              <a:t> Norton.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Lora"/>
              </a:rPr>
              <a:t>Erikson, E. H. (1950). </a:t>
            </a:r>
            <a:r>
              <a:rPr lang="en-US" b="0" i="1" dirty="0">
                <a:effectLst/>
                <a:latin typeface="Lora"/>
              </a:rPr>
              <a:t>Childhood and society</a:t>
            </a:r>
            <a:r>
              <a:rPr lang="en-US" b="0" i="0" dirty="0">
                <a:effectLst/>
                <a:latin typeface="Lora"/>
              </a:rPr>
              <a:t>. Norton.</a:t>
            </a:r>
          </a:p>
          <a:p>
            <a:r>
              <a:rPr lang="en-US" dirty="0"/>
              <a:t>Orenstein, G. A and Lewis, L., 2020. Erikson’s stages of psychosocial development. </a:t>
            </a:r>
            <a:r>
              <a:rPr lang="en-US" i="1" dirty="0"/>
              <a:t>Stat</a:t>
            </a:r>
            <a:r>
              <a:rPr lang="en-US" dirty="0"/>
              <a:t> </a:t>
            </a:r>
            <a:r>
              <a:rPr lang="en-US" i="1" dirty="0"/>
              <a:t>pearls [internet]</a:t>
            </a:r>
            <a:r>
              <a:rPr lang="en-US" dirty="0"/>
              <a:t>.</a:t>
            </a:r>
          </a:p>
          <a:p>
            <a:r>
              <a:rPr lang="en-US" dirty="0"/>
              <a:t>Health care: defining key stakeholders and their roles. Translational Behavioral Medicine, 10(3), pp.637-649.</a:t>
            </a:r>
          </a:p>
          <a:p>
            <a:r>
              <a:rPr lang="en-US" dirty="0"/>
              <a:t>Cole, M. &amp; Cole , S. R. (1989)The Development of Children. New York: W. H. Freeman &amp;Co.</a:t>
            </a:r>
          </a:p>
          <a:p>
            <a:r>
              <a:rPr lang="en-US" dirty="0"/>
              <a:t>Gillibrand , R. Et al., 2016, Developmental Psychology , Pearson Education Limited, ProQuest E-book Central.</a:t>
            </a:r>
          </a:p>
          <a:p>
            <a:br>
              <a:rPr lang="en-US" dirty="0"/>
            </a:br>
            <a:br>
              <a:rPr lang="en-US" dirty="0"/>
            </a:br>
            <a:r>
              <a:rPr lang="en-US" dirty="0"/>
              <a:t>health care: defining key stakeholders and their roles. </a:t>
            </a:r>
            <a:r>
              <a:rPr lang="en-US" i="1" dirty="0"/>
              <a:t>Translational</a:t>
            </a:r>
            <a:r>
              <a:rPr lang="en-US" dirty="0"/>
              <a:t> </a:t>
            </a:r>
            <a:r>
              <a:rPr lang="en-US" i="1" dirty="0"/>
              <a:t>Behavioral</a:t>
            </a:r>
            <a:r>
              <a:rPr lang="en-US" dirty="0"/>
              <a:t> </a:t>
            </a:r>
            <a:r>
              <a:rPr lang="en-US" i="1" dirty="0"/>
              <a:t>Medicine</a:t>
            </a:r>
            <a:r>
              <a:rPr lang="en-US" dirty="0"/>
              <a:t>, 10(3) , pp. 637-647</a:t>
            </a:r>
            <a:endParaRPr lang="en-GB" dirty="0"/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7E9B85B5-188C-9F1D-7A3D-0B5CAC19E5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948" r="14367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" descr="Wood human figure">
            <a:extLst>
              <a:ext uri="{FF2B5EF4-FFF2-40B4-BE49-F238E27FC236}">
                <a16:creationId xmlns:a16="http://schemas.microsoft.com/office/drawing/2014/main" id="{CD3C1008-3FBA-7EBA-5DBF-74CE7AE175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6447" r="9091" b="169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F15E2C-85AB-48ED-8E3F-4D720F2E4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7200" dirty="0"/>
              <a:t>Thank you </a:t>
            </a:r>
            <a:br>
              <a:rPr lang="en-US" sz="7200" dirty="0"/>
            </a:br>
            <a:br>
              <a:rPr lang="en-US" sz="7200" dirty="0"/>
            </a:br>
            <a:endParaRPr lang="en-US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D8BF5-693F-4988-8E48-601E41FF1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4777380"/>
            <a:ext cx="8825658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cap="all">
                <a:solidFill>
                  <a:schemeClr val="bg2">
                    <a:lumMod val="40000"/>
                    <a:lumOff val="60000"/>
                  </a:schemeClr>
                </a:solidFill>
              </a:rPr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361452285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56</TotalTime>
  <Words>609</Words>
  <Application>Microsoft Office PowerPoint</Application>
  <PresentationFormat>Widescreen</PresentationFormat>
  <Paragraphs>43</Paragraphs>
  <Slides>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Avenir Next LT Pro</vt:lpstr>
      <vt:lpstr>AvenirNext LT Pro Medium</vt:lpstr>
      <vt:lpstr>Calibri</vt:lpstr>
      <vt:lpstr>Gill Sans MT</vt:lpstr>
      <vt:lpstr>Lora</vt:lpstr>
      <vt:lpstr>Gallery</vt:lpstr>
      <vt:lpstr>Why is psychology important when working as a health visitor</vt:lpstr>
      <vt:lpstr>Contents </vt:lpstr>
      <vt:lpstr>Introduction: </vt:lpstr>
      <vt:lpstr>Erik Erikson’s theory</vt:lpstr>
      <vt:lpstr>How the theory can be used to understand working as a health visitor</vt:lpstr>
      <vt:lpstr>How the theory can be used to understand working as a health visitor</vt:lpstr>
      <vt:lpstr>Summary </vt:lpstr>
      <vt:lpstr>References </vt:lpstr>
      <vt:lpstr>Thank you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health visitor</dc:title>
  <dc:creator>thematters10@outlook.com</dc:creator>
  <cp:lastModifiedBy>thematters10@outlook.com</cp:lastModifiedBy>
  <cp:revision>1</cp:revision>
  <dcterms:created xsi:type="dcterms:W3CDTF">2022-10-08T15:42:06Z</dcterms:created>
  <dcterms:modified xsi:type="dcterms:W3CDTF">2022-10-09T15:21:39Z</dcterms:modified>
</cp:coreProperties>
</file>