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3" r:id="rId7"/>
    <p:sldId id="261" r:id="rId8"/>
    <p:sldId id="262" r:id="rId9"/>
    <p:sldId id="265"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3069" autoAdjust="0"/>
    <p:restoredTop sz="94660"/>
  </p:normalViewPr>
  <p:slideViewPr>
    <p:cSldViewPr snapToGrid="0">
      <p:cViewPr varScale="1">
        <p:scale>
          <a:sx n="64" d="100"/>
          <a:sy n="64" d="100"/>
        </p:scale>
        <p:origin x="64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6/11/relationships/changesInfo" Target="changesInfos/changesInfo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harmeka Gray (2437580)" userId="36ef3e70-833d-4b1a-9138-129d683abcfd" providerId="ADAL" clId="{3EC24E23-2F27-4E46-A87A-AD3E606BB432}"/>
    <pc:docChg chg="undo custSel modSld">
      <pc:chgData name="Charmeka Gray (2437580)" userId="36ef3e70-833d-4b1a-9138-129d683abcfd" providerId="ADAL" clId="{3EC24E23-2F27-4E46-A87A-AD3E606BB432}" dt="2026-10-05T12:17:07.439" v="2560" actId="20577"/>
      <pc:docMkLst>
        <pc:docMk/>
      </pc:docMkLst>
      <pc:sldChg chg="modSp mod">
        <pc:chgData name="Charmeka Gray (2437580)" userId="36ef3e70-833d-4b1a-9138-129d683abcfd" providerId="ADAL" clId="{3EC24E23-2F27-4E46-A87A-AD3E606BB432}" dt="2026-09-21T20:49:24.653" v="477" actId="207"/>
        <pc:sldMkLst>
          <pc:docMk/>
          <pc:sldMk cId="398486513" sldId="256"/>
        </pc:sldMkLst>
        <pc:spChg chg="mod">
          <ac:chgData name="Charmeka Gray (2437580)" userId="36ef3e70-833d-4b1a-9138-129d683abcfd" providerId="ADAL" clId="{3EC24E23-2F27-4E46-A87A-AD3E606BB432}" dt="2026-09-21T20:49:24.653" v="477" actId="207"/>
          <ac:spMkLst>
            <pc:docMk/>
            <pc:sldMk cId="398486513" sldId="256"/>
            <ac:spMk id="3" creationId="{144DDA7A-F6E3-0556-811B-0745C25A877B}"/>
          </ac:spMkLst>
        </pc:spChg>
      </pc:sldChg>
      <pc:sldChg chg="addSp modSp mod setBg">
        <pc:chgData name="Charmeka Gray (2437580)" userId="36ef3e70-833d-4b1a-9138-129d683abcfd" providerId="ADAL" clId="{3EC24E23-2F27-4E46-A87A-AD3E606BB432}" dt="2026-09-21T20:54:32.983" v="693" actId="20577"/>
        <pc:sldMkLst>
          <pc:docMk/>
          <pc:sldMk cId="2461559101" sldId="257"/>
        </pc:sldMkLst>
        <pc:spChg chg="mod">
          <ac:chgData name="Charmeka Gray (2437580)" userId="36ef3e70-833d-4b1a-9138-129d683abcfd" providerId="ADAL" clId="{3EC24E23-2F27-4E46-A87A-AD3E606BB432}" dt="2026-09-21T20:32:41.198" v="147" actId="26606"/>
          <ac:spMkLst>
            <pc:docMk/>
            <pc:sldMk cId="2461559101" sldId="257"/>
            <ac:spMk id="2" creationId="{EF61DD5C-76D2-D53A-85F6-10CB9F6C95DB}"/>
          </ac:spMkLst>
        </pc:spChg>
        <pc:spChg chg="mod">
          <ac:chgData name="Charmeka Gray (2437580)" userId="36ef3e70-833d-4b1a-9138-129d683abcfd" providerId="ADAL" clId="{3EC24E23-2F27-4E46-A87A-AD3E606BB432}" dt="2026-09-21T20:54:32.983" v="693" actId="20577"/>
          <ac:spMkLst>
            <pc:docMk/>
            <pc:sldMk cId="2461559101" sldId="257"/>
            <ac:spMk id="3" creationId="{CF9D788B-9025-9BD2-E4DB-BF3F9337670F}"/>
          </ac:spMkLst>
        </pc:spChg>
        <pc:spChg chg="add">
          <ac:chgData name="Charmeka Gray (2437580)" userId="36ef3e70-833d-4b1a-9138-129d683abcfd" providerId="ADAL" clId="{3EC24E23-2F27-4E46-A87A-AD3E606BB432}" dt="2026-09-21T20:32:41.198" v="147" actId="26606"/>
          <ac:spMkLst>
            <pc:docMk/>
            <pc:sldMk cId="2461559101" sldId="257"/>
            <ac:spMk id="10" creationId="{BC004C91-9324-4E94-BC28-856AE162D3A8}"/>
          </ac:spMkLst>
        </pc:spChg>
        <pc:spChg chg="add">
          <ac:chgData name="Charmeka Gray (2437580)" userId="36ef3e70-833d-4b1a-9138-129d683abcfd" providerId="ADAL" clId="{3EC24E23-2F27-4E46-A87A-AD3E606BB432}" dt="2026-09-21T20:32:41.198" v="147" actId="26606"/>
          <ac:spMkLst>
            <pc:docMk/>
            <pc:sldMk cId="2461559101" sldId="257"/>
            <ac:spMk id="12" creationId="{5B562CD4-39C5-44ED-BD68-B789B305E0D5}"/>
          </ac:spMkLst>
        </pc:spChg>
        <pc:picChg chg="add mod">
          <ac:chgData name="Charmeka Gray (2437580)" userId="36ef3e70-833d-4b1a-9138-129d683abcfd" providerId="ADAL" clId="{3EC24E23-2F27-4E46-A87A-AD3E606BB432}" dt="2026-09-21T20:33:25.458" v="162" actId="14100"/>
          <ac:picMkLst>
            <pc:docMk/>
            <pc:sldMk cId="2461559101" sldId="257"/>
            <ac:picMk id="4" creationId="{A9A9B018-ED3B-3E3B-1B0C-A42652647206}"/>
          </ac:picMkLst>
        </pc:picChg>
        <pc:picChg chg="add mod">
          <ac:chgData name="Charmeka Gray (2437580)" userId="36ef3e70-833d-4b1a-9138-129d683abcfd" providerId="ADAL" clId="{3EC24E23-2F27-4E46-A87A-AD3E606BB432}" dt="2026-09-21T20:32:41.198" v="147" actId="26606"/>
          <ac:picMkLst>
            <pc:docMk/>
            <pc:sldMk cId="2461559101" sldId="257"/>
            <ac:picMk id="5" creationId="{517B2A78-675C-C9C1-7F28-14771FE89D57}"/>
          </ac:picMkLst>
        </pc:picChg>
      </pc:sldChg>
      <pc:sldChg chg="addSp modSp mod setBg setClrOvrMap">
        <pc:chgData name="Charmeka Gray (2437580)" userId="36ef3e70-833d-4b1a-9138-129d683abcfd" providerId="ADAL" clId="{3EC24E23-2F27-4E46-A87A-AD3E606BB432}" dt="2026-09-21T20:53:03.285" v="647" actId="26606"/>
        <pc:sldMkLst>
          <pc:docMk/>
          <pc:sldMk cId="3356647147" sldId="258"/>
        </pc:sldMkLst>
        <pc:spChg chg="mod">
          <ac:chgData name="Charmeka Gray (2437580)" userId="36ef3e70-833d-4b1a-9138-129d683abcfd" providerId="ADAL" clId="{3EC24E23-2F27-4E46-A87A-AD3E606BB432}" dt="2026-09-21T20:53:03.285" v="647" actId="26606"/>
          <ac:spMkLst>
            <pc:docMk/>
            <pc:sldMk cId="3356647147" sldId="258"/>
            <ac:spMk id="2" creationId="{4110EE63-2AAA-AEBA-B630-1DB5658E6F13}"/>
          </ac:spMkLst>
        </pc:spChg>
        <pc:spChg chg="mod ord">
          <ac:chgData name="Charmeka Gray (2437580)" userId="36ef3e70-833d-4b1a-9138-129d683abcfd" providerId="ADAL" clId="{3EC24E23-2F27-4E46-A87A-AD3E606BB432}" dt="2026-09-21T20:53:03.285" v="647" actId="26606"/>
          <ac:spMkLst>
            <pc:docMk/>
            <pc:sldMk cId="3356647147" sldId="258"/>
            <ac:spMk id="3" creationId="{C8BD4FC5-31BD-79D2-CED3-4BCD3DB237F8}"/>
          </ac:spMkLst>
        </pc:spChg>
        <pc:spChg chg="add">
          <ac:chgData name="Charmeka Gray (2437580)" userId="36ef3e70-833d-4b1a-9138-129d683abcfd" providerId="ADAL" clId="{3EC24E23-2F27-4E46-A87A-AD3E606BB432}" dt="2026-09-21T20:53:03.285" v="647" actId="26606"/>
          <ac:spMkLst>
            <pc:docMk/>
            <pc:sldMk cId="3356647147" sldId="258"/>
            <ac:spMk id="9" creationId="{B4AAD3FD-83A5-4B89-9F8F-01B8870865BE}"/>
          </ac:spMkLst>
        </pc:spChg>
        <pc:spChg chg="add">
          <ac:chgData name="Charmeka Gray (2437580)" userId="36ef3e70-833d-4b1a-9138-129d683abcfd" providerId="ADAL" clId="{3EC24E23-2F27-4E46-A87A-AD3E606BB432}" dt="2026-09-21T20:53:03.285" v="647" actId="26606"/>
          <ac:spMkLst>
            <pc:docMk/>
            <pc:sldMk cId="3356647147" sldId="258"/>
            <ac:spMk id="11" creationId="{61752F1D-FC0F-4103-9584-630E643CCDA6}"/>
          </ac:spMkLst>
        </pc:spChg>
        <pc:spChg chg="add">
          <ac:chgData name="Charmeka Gray (2437580)" userId="36ef3e70-833d-4b1a-9138-129d683abcfd" providerId="ADAL" clId="{3EC24E23-2F27-4E46-A87A-AD3E606BB432}" dt="2026-09-21T20:53:03.285" v="647" actId="26606"/>
          <ac:spMkLst>
            <pc:docMk/>
            <pc:sldMk cId="3356647147" sldId="258"/>
            <ac:spMk id="13" creationId="{70151CB7-E7DE-4917-B831-01DF9CE01306}"/>
          </ac:spMkLst>
        </pc:spChg>
        <pc:spChg chg="add">
          <ac:chgData name="Charmeka Gray (2437580)" userId="36ef3e70-833d-4b1a-9138-129d683abcfd" providerId="ADAL" clId="{3EC24E23-2F27-4E46-A87A-AD3E606BB432}" dt="2026-09-21T20:53:03.285" v="647" actId="26606"/>
          <ac:spMkLst>
            <pc:docMk/>
            <pc:sldMk cId="3356647147" sldId="258"/>
            <ac:spMk id="15" creationId="{A92A1116-1C84-41DF-B803-1F7B0883EC82}"/>
          </ac:spMkLst>
        </pc:spChg>
        <pc:picChg chg="add mod">
          <ac:chgData name="Charmeka Gray (2437580)" userId="36ef3e70-833d-4b1a-9138-129d683abcfd" providerId="ADAL" clId="{3EC24E23-2F27-4E46-A87A-AD3E606BB432}" dt="2026-09-21T20:53:03.285" v="647" actId="26606"/>
          <ac:picMkLst>
            <pc:docMk/>
            <pc:sldMk cId="3356647147" sldId="258"/>
            <ac:picMk id="4" creationId="{20DB9083-43D5-90BE-B9FB-9E153EE893BC}"/>
          </ac:picMkLst>
        </pc:picChg>
      </pc:sldChg>
      <pc:sldChg chg="addSp delSp modSp mod setBg">
        <pc:chgData name="Charmeka Gray (2437580)" userId="36ef3e70-833d-4b1a-9138-129d683abcfd" providerId="ADAL" clId="{3EC24E23-2F27-4E46-A87A-AD3E606BB432}" dt="2026-09-21T22:01:53.730" v="809" actId="26606"/>
        <pc:sldMkLst>
          <pc:docMk/>
          <pc:sldMk cId="738766628" sldId="259"/>
        </pc:sldMkLst>
        <pc:spChg chg="mod">
          <ac:chgData name="Charmeka Gray (2437580)" userId="36ef3e70-833d-4b1a-9138-129d683abcfd" providerId="ADAL" clId="{3EC24E23-2F27-4E46-A87A-AD3E606BB432}" dt="2026-09-21T22:01:53.730" v="809" actId="26606"/>
          <ac:spMkLst>
            <pc:docMk/>
            <pc:sldMk cId="738766628" sldId="259"/>
            <ac:spMk id="2" creationId="{48AE2323-6528-E209-4CE2-9C3ADAC62946}"/>
          </ac:spMkLst>
        </pc:spChg>
        <pc:spChg chg="mod ord">
          <ac:chgData name="Charmeka Gray (2437580)" userId="36ef3e70-833d-4b1a-9138-129d683abcfd" providerId="ADAL" clId="{3EC24E23-2F27-4E46-A87A-AD3E606BB432}" dt="2026-09-21T22:01:53.730" v="809" actId="26606"/>
          <ac:spMkLst>
            <pc:docMk/>
            <pc:sldMk cId="738766628" sldId="259"/>
            <ac:spMk id="3" creationId="{649137D5-D8AB-1921-139D-C35DB97CA8C8}"/>
          </ac:spMkLst>
        </pc:spChg>
        <pc:spChg chg="add">
          <ac:chgData name="Charmeka Gray (2437580)" userId="36ef3e70-833d-4b1a-9138-129d683abcfd" providerId="ADAL" clId="{3EC24E23-2F27-4E46-A87A-AD3E606BB432}" dt="2026-09-21T22:01:53.730" v="809" actId="26606"/>
          <ac:spMkLst>
            <pc:docMk/>
            <pc:sldMk cId="738766628" sldId="259"/>
            <ac:spMk id="11" creationId="{A93A089E-0A16-452C-B341-0F769780D262}"/>
          </ac:spMkLst>
        </pc:spChg>
        <pc:picChg chg="add mod">
          <ac:chgData name="Charmeka Gray (2437580)" userId="36ef3e70-833d-4b1a-9138-129d683abcfd" providerId="ADAL" clId="{3EC24E23-2F27-4E46-A87A-AD3E606BB432}" dt="2026-09-21T22:01:53.730" v="809" actId="26606"/>
          <ac:picMkLst>
            <pc:docMk/>
            <pc:sldMk cId="738766628" sldId="259"/>
            <ac:picMk id="4" creationId="{490FED01-A25E-237C-8A3F-18BEDF5AED54}"/>
          </ac:picMkLst>
        </pc:picChg>
      </pc:sldChg>
      <pc:sldChg chg="addSp delSp modSp mod setBg setClrOvrMap">
        <pc:chgData name="Charmeka Gray (2437580)" userId="36ef3e70-833d-4b1a-9138-129d683abcfd" providerId="ADAL" clId="{3EC24E23-2F27-4E46-A87A-AD3E606BB432}" dt="2026-09-29T14:09:54.363" v="1785" actId="255"/>
        <pc:sldMkLst>
          <pc:docMk/>
          <pc:sldMk cId="411197099" sldId="260"/>
        </pc:sldMkLst>
        <pc:spChg chg="mod">
          <ac:chgData name="Charmeka Gray (2437580)" userId="36ef3e70-833d-4b1a-9138-129d683abcfd" providerId="ADAL" clId="{3EC24E23-2F27-4E46-A87A-AD3E606BB432}" dt="2026-09-29T14:08:50.380" v="1767" actId="26606"/>
          <ac:spMkLst>
            <pc:docMk/>
            <pc:sldMk cId="411197099" sldId="260"/>
            <ac:spMk id="2" creationId="{1ED9BDD4-0B90-B846-4438-248AAB872F3B}"/>
          </ac:spMkLst>
        </pc:spChg>
        <pc:spChg chg="mod ord">
          <ac:chgData name="Charmeka Gray (2437580)" userId="36ef3e70-833d-4b1a-9138-129d683abcfd" providerId="ADAL" clId="{3EC24E23-2F27-4E46-A87A-AD3E606BB432}" dt="2026-09-29T14:09:54.363" v="1785" actId="255"/>
          <ac:spMkLst>
            <pc:docMk/>
            <pc:sldMk cId="411197099" sldId="260"/>
            <ac:spMk id="3" creationId="{565B2689-605D-87C0-EF62-4692B1AA4302}"/>
          </ac:spMkLst>
        </pc:spChg>
        <pc:spChg chg="add">
          <ac:chgData name="Charmeka Gray (2437580)" userId="36ef3e70-833d-4b1a-9138-129d683abcfd" providerId="ADAL" clId="{3EC24E23-2F27-4E46-A87A-AD3E606BB432}" dt="2026-09-29T14:08:50.380" v="1767" actId="26606"/>
          <ac:spMkLst>
            <pc:docMk/>
            <pc:sldMk cId="411197099" sldId="260"/>
            <ac:spMk id="17" creationId="{B4AAD3FD-83A5-4B89-9F8F-01B8870865BE}"/>
          </ac:spMkLst>
        </pc:spChg>
        <pc:spChg chg="add">
          <ac:chgData name="Charmeka Gray (2437580)" userId="36ef3e70-833d-4b1a-9138-129d683abcfd" providerId="ADAL" clId="{3EC24E23-2F27-4E46-A87A-AD3E606BB432}" dt="2026-09-29T14:08:50.380" v="1767" actId="26606"/>
          <ac:spMkLst>
            <pc:docMk/>
            <pc:sldMk cId="411197099" sldId="260"/>
            <ac:spMk id="18" creationId="{61752F1D-FC0F-4103-9584-630E643CCDA6}"/>
          </ac:spMkLst>
        </pc:spChg>
        <pc:spChg chg="add">
          <ac:chgData name="Charmeka Gray (2437580)" userId="36ef3e70-833d-4b1a-9138-129d683abcfd" providerId="ADAL" clId="{3EC24E23-2F27-4E46-A87A-AD3E606BB432}" dt="2026-09-29T14:08:50.380" v="1767" actId="26606"/>
          <ac:spMkLst>
            <pc:docMk/>
            <pc:sldMk cId="411197099" sldId="260"/>
            <ac:spMk id="19" creationId="{70151CB7-E7DE-4917-B831-01DF9CE01306}"/>
          </ac:spMkLst>
        </pc:spChg>
        <pc:spChg chg="add">
          <ac:chgData name="Charmeka Gray (2437580)" userId="36ef3e70-833d-4b1a-9138-129d683abcfd" providerId="ADAL" clId="{3EC24E23-2F27-4E46-A87A-AD3E606BB432}" dt="2026-09-29T14:08:50.380" v="1767" actId="26606"/>
          <ac:spMkLst>
            <pc:docMk/>
            <pc:sldMk cId="411197099" sldId="260"/>
            <ac:spMk id="20" creationId="{A92A1116-1C84-41DF-B803-1F7B0883EC82}"/>
          </ac:spMkLst>
        </pc:spChg>
        <pc:picChg chg="add mod">
          <ac:chgData name="Charmeka Gray (2437580)" userId="36ef3e70-833d-4b1a-9138-129d683abcfd" providerId="ADAL" clId="{3EC24E23-2F27-4E46-A87A-AD3E606BB432}" dt="2026-09-29T14:08:50.380" v="1767" actId="26606"/>
          <ac:picMkLst>
            <pc:docMk/>
            <pc:sldMk cId="411197099" sldId="260"/>
            <ac:picMk id="4" creationId="{85742B8C-5D37-2A6B-04B3-B73BBB06C4CA}"/>
          </ac:picMkLst>
        </pc:picChg>
      </pc:sldChg>
      <pc:sldChg chg="addSp modSp mod setBg setClrOvrMap">
        <pc:chgData name="Charmeka Gray (2437580)" userId="36ef3e70-833d-4b1a-9138-129d683abcfd" providerId="ADAL" clId="{3EC24E23-2F27-4E46-A87A-AD3E606BB432}" dt="2026-10-05T12:17:07.439" v="2560" actId="20577"/>
        <pc:sldMkLst>
          <pc:docMk/>
          <pc:sldMk cId="1514905114" sldId="261"/>
        </pc:sldMkLst>
        <pc:spChg chg="mod">
          <ac:chgData name="Charmeka Gray (2437580)" userId="36ef3e70-833d-4b1a-9138-129d683abcfd" providerId="ADAL" clId="{3EC24E23-2F27-4E46-A87A-AD3E606BB432}" dt="2026-09-29T14:05:10.851" v="1747" actId="26606"/>
          <ac:spMkLst>
            <pc:docMk/>
            <pc:sldMk cId="1514905114" sldId="261"/>
            <ac:spMk id="2" creationId="{8C97DAAB-2CE7-0BE9-3B8C-B49B7DC22A17}"/>
          </ac:spMkLst>
        </pc:spChg>
        <pc:spChg chg="mod">
          <ac:chgData name="Charmeka Gray (2437580)" userId="36ef3e70-833d-4b1a-9138-129d683abcfd" providerId="ADAL" clId="{3EC24E23-2F27-4E46-A87A-AD3E606BB432}" dt="2026-10-05T12:17:07.439" v="2560" actId="20577"/>
          <ac:spMkLst>
            <pc:docMk/>
            <pc:sldMk cId="1514905114" sldId="261"/>
            <ac:spMk id="3" creationId="{BD751693-8C07-59B2-F626-6A6C0959504D}"/>
          </ac:spMkLst>
        </pc:spChg>
        <pc:spChg chg="add">
          <ac:chgData name="Charmeka Gray (2437580)" userId="36ef3e70-833d-4b1a-9138-129d683abcfd" providerId="ADAL" clId="{3EC24E23-2F27-4E46-A87A-AD3E606BB432}" dt="2026-09-29T14:05:10.851" v="1747" actId="26606"/>
          <ac:spMkLst>
            <pc:docMk/>
            <pc:sldMk cId="1514905114" sldId="261"/>
            <ac:spMk id="9" creationId="{EE4E366E-272A-409E-840F-9A6A64A9E3FF}"/>
          </ac:spMkLst>
        </pc:spChg>
        <pc:spChg chg="add">
          <ac:chgData name="Charmeka Gray (2437580)" userId="36ef3e70-833d-4b1a-9138-129d683abcfd" providerId="ADAL" clId="{3EC24E23-2F27-4E46-A87A-AD3E606BB432}" dt="2026-09-29T14:05:10.851" v="1747" actId="26606"/>
          <ac:spMkLst>
            <pc:docMk/>
            <pc:sldMk cId="1514905114" sldId="261"/>
            <ac:spMk id="11" creationId="{A721560C-E4AB-4287-A29C-3F6916794CB9}"/>
          </ac:spMkLst>
        </pc:spChg>
        <pc:spChg chg="add">
          <ac:chgData name="Charmeka Gray (2437580)" userId="36ef3e70-833d-4b1a-9138-129d683abcfd" providerId="ADAL" clId="{3EC24E23-2F27-4E46-A87A-AD3E606BB432}" dt="2026-09-29T14:05:10.851" v="1747" actId="26606"/>
          <ac:spMkLst>
            <pc:docMk/>
            <pc:sldMk cId="1514905114" sldId="261"/>
            <ac:spMk id="13" creationId="{DF6CFF07-D953-4F9C-9A0E-E0A6AACB6158}"/>
          </ac:spMkLst>
        </pc:spChg>
        <pc:spChg chg="add">
          <ac:chgData name="Charmeka Gray (2437580)" userId="36ef3e70-833d-4b1a-9138-129d683abcfd" providerId="ADAL" clId="{3EC24E23-2F27-4E46-A87A-AD3E606BB432}" dt="2026-09-29T14:05:10.851" v="1747" actId="26606"/>
          <ac:spMkLst>
            <pc:docMk/>
            <pc:sldMk cId="1514905114" sldId="261"/>
            <ac:spMk id="15" creationId="{DAA4FEEE-0B5F-41BF-825D-60F9FB089568}"/>
          </ac:spMkLst>
        </pc:spChg>
        <pc:picChg chg="add mod">
          <ac:chgData name="Charmeka Gray (2437580)" userId="36ef3e70-833d-4b1a-9138-129d683abcfd" providerId="ADAL" clId="{3EC24E23-2F27-4E46-A87A-AD3E606BB432}" dt="2026-09-29T14:05:10.851" v="1747" actId="26606"/>
          <ac:picMkLst>
            <pc:docMk/>
            <pc:sldMk cId="1514905114" sldId="261"/>
            <ac:picMk id="4" creationId="{4A06C811-C279-6E8F-F8EB-F02DD957465B}"/>
          </ac:picMkLst>
        </pc:picChg>
      </pc:sldChg>
      <pc:sldChg chg="modSp mod">
        <pc:chgData name="Charmeka Gray (2437580)" userId="36ef3e70-833d-4b1a-9138-129d683abcfd" providerId="ADAL" clId="{3EC24E23-2F27-4E46-A87A-AD3E606BB432}" dt="2026-09-30T14:04:26.255" v="2517" actId="20577"/>
        <pc:sldMkLst>
          <pc:docMk/>
          <pc:sldMk cId="3203862629" sldId="262"/>
        </pc:sldMkLst>
        <pc:spChg chg="mod">
          <ac:chgData name="Charmeka Gray (2437580)" userId="36ef3e70-833d-4b1a-9138-129d683abcfd" providerId="ADAL" clId="{3EC24E23-2F27-4E46-A87A-AD3E606BB432}" dt="2026-09-30T14:04:26.255" v="2517" actId="20577"/>
          <ac:spMkLst>
            <pc:docMk/>
            <pc:sldMk cId="3203862629" sldId="262"/>
            <ac:spMk id="3" creationId="{F72A3E26-AC3C-26FE-65D1-857125FB6AB1}"/>
          </ac:spMkLst>
        </pc:spChg>
      </pc:sldChg>
      <pc:sldChg chg="addSp modSp mod setBg setClrOvrMap">
        <pc:chgData name="Charmeka Gray (2437580)" userId="36ef3e70-833d-4b1a-9138-129d683abcfd" providerId="ADAL" clId="{3EC24E23-2F27-4E46-A87A-AD3E606BB432}" dt="2026-09-29T14:07:55.361" v="1761" actId="12"/>
        <pc:sldMkLst>
          <pc:docMk/>
          <pc:sldMk cId="1817355408" sldId="263"/>
        </pc:sldMkLst>
        <pc:spChg chg="mod">
          <ac:chgData name="Charmeka Gray (2437580)" userId="36ef3e70-833d-4b1a-9138-129d683abcfd" providerId="ADAL" clId="{3EC24E23-2F27-4E46-A87A-AD3E606BB432}" dt="2026-09-29T14:06:43.891" v="1754" actId="26606"/>
          <ac:spMkLst>
            <pc:docMk/>
            <pc:sldMk cId="1817355408" sldId="263"/>
            <ac:spMk id="2" creationId="{8F3F190D-DA49-1633-A908-B8039782D0B7}"/>
          </ac:spMkLst>
        </pc:spChg>
        <pc:spChg chg="mod">
          <ac:chgData name="Charmeka Gray (2437580)" userId="36ef3e70-833d-4b1a-9138-129d683abcfd" providerId="ADAL" clId="{3EC24E23-2F27-4E46-A87A-AD3E606BB432}" dt="2026-09-29T14:07:55.361" v="1761" actId="12"/>
          <ac:spMkLst>
            <pc:docMk/>
            <pc:sldMk cId="1817355408" sldId="263"/>
            <ac:spMk id="3" creationId="{1CD680FD-8B6E-1011-35ED-E7CA289F53DA}"/>
          </ac:spMkLst>
        </pc:spChg>
        <pc:spChg chg="add">
          <ac:chgData name="Charmeka Gray (2437580)" userId="36ef3e70-833d-4b1a-9138-129d683abcfd" providerId="ADAL" clId="{3EC24E23-2F27-4E46-A87A-AD3E606BB432}" dt="2026-09-29T14:06:43.891" v="1754" actId="26606"/>
          <ac:spMkLst>
            <pc:docMk/>
            <pc:sldMk cId="1817355408" sldId="263"/>
            <ac:spMk id="9" creationId="{EE4E366E-272A-409E-840F-9A6A64A9E3FF}"/>
          </ac:spMkLst>
        </pc:spChg>
        <pc:spChg chg="add">
          <ac:chgData name="Charmeka Gray (2437580)" userId="36ef3e70-833d-4b1a-9138-129d683abcfd" providerId="ADAL" clId="{3EC24E23-2F27-4E46-A87A-AD3E606BB432}" dt="2026-09-29T14:06:43.891" v="1754" actId="26606"/>
          <ac:spMkLst>
            <pc:docMk/>
            <pc:sldMk cId="1817355408" sldId="263"/>
            <ac:spMk id="11" creationId="{A721560C-E4AB-4287-A29C-3F6916794CB9}"/>
          </ac:spMkLst>
        </pc:spChg>
        <pc:spChg chg="add">
          <ac:chgData name="Charmeka Gray (2437580)" userId="36ef3e70-833d-4b1a-9138-129d683abcfd" providerId="ADAL" clId="{3EC24E23-2F27-4E46-A87A-AD3E606BB432}" dt="2026-09-29T14:06:43.891" v="1754" actId="26606"/>
          <ac:spMkLst>
            <pc:docMk/>
            <pc:sldMk cId="1817355408" sldId="263"/>
            <ac:spMk id="13" creationId="{DF6CFF07-D953-4F9C-9A0E-E0A6AACB6158}"/>
          </ac:spMkLst>
        </pc:spChg>
        <pc:spChg chg="add">
          <ac:chgData name="Charmeka Gray (2437580)" userId="36ef3e70-833d-4b1a-9138-129d683abcfd" providerId="ADAL" clId="{3EC24E23-2F27-4E46-A87A-AD3E606BB432}" dt="2026-09-29T14:06:43.891" v="1754" actId="26606"/>
          <ac:spMkLst>
            <pc:docMk/>
            <pc:sldMk cId="1817355408" sldId="263"/>
            <ac:spMk id="15" creationId="{DAA4FEEE-0B5F-41BF-825D-60F9FB089568}"/>
          </ac:spMkLst>
        </pc:spChg>
        <pc:picChg chg="add mod ord">
          <ac:chgData name="Charmeka Gray (2437580)" userId="36ef3e70-833d-4b1a-9138-129d683abcfd" providerId="ADAL" clId="{3EC24E23-2F27-4E46-A87A-AD3E606BB432}" dt="2026-09-29T14:06:43.891" v="1754" actId="26606"/>
          <ac:picMkLst>
            <pc:docMk/>
            <pc:sldMk cId="1817355408" sldId="263"/>
            <ac:picMk id="4" creationId="{B2375549-5102-D2B2-BD52-6CD1EB87CC68}"/>
          </ac:picMkLst>
        </pc:picChg>
      </pc:sldChg>
      <pc:sldChg chg="addSp modSp mod">
        <pc:chgData name="Charmeka Gray (2437580)" userId="36ef3e70-833d-4b1a-9138-129d683abcfd" providerId="ADAL" clId="{3EC24E23-2F27-4E46-A87A-AD3E606BB432}" dt="2026-09-29T17:56:05.110" v="1941" actId="1076"/>
        <pc:sldMkLst>
          <pc:docMk/>
          <pc:sldMk cId="1713803599" sldId="265"/>
        </pc:sldMkLst>
        <pc:spChg chg="mod">
          <ac:chgData name="Charmeka Gray (2437580)" userId="36ef3e70-833d-4b1a-9138-129d683abcfd" providerId="ADAL" clId="{3EC24E23-2F27-4E46-A87A-AD3E606BB432}" dt="2026-09-29T17:56:05.110" v="1941" actId="1076"/>
          <ac:spMkLst>
            <pc:docMk/>
            <pc:sldMk cId="1713803599" sldId="265"/>
            <ac:spMk id="2" creationId="{79CEBA33-0FD5-8545-9E25-7D338BAC3AEA}"/>
          </ac:spMkLst>
        </pc:spChg>
        <pc:spChg chg="add mod">
          <ac:chgData name="Charmeka Gray (2437580)" userId="36ef3e70-833d-4b1a-9138-129d683abcfd" providerId="ADAL" clId="{3EC24E23-2F27-4E46-A87A-AD3E606BB432}" dt="2026-09-21T20:48:22.687" v="475" actId="255"/>
          <ac:spMkLst>
            <pc:docMk/>
            <pc:sldMk cId="1713803599" sldId="265"/>
            <ac:spMk id="4" creationId="{0545A82E-F546-7924-6846-7BB5AFDEA668}"/>
          </ac:spMkLst>
        </pc:spChg>
        <pc:spChg chg="add mod">
          <ac:chgData name="Charmeka Gray (2437580)" userId="36ef3e70-833d-4b1a-9138-129d683abcfd" providerId="ADAL" clId="{3EC24E23-2F27-4E46-A87A-AD3E606BB432}" dt="2026-09-29T17:55:55.006" v="1940" actId="5793"/>
          <ac:spMkLst>
            <pc:docMk/>
            <pc:sldMk cId="1713803599" sldId="265"/>
            <ac:spMk id="5" creationId="{C42F4396-00EA-4EC6-EE52-632AA3097C1A}"/>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17E405A-4618-459E-86C3-3224069B2F45}" type="datetimeFigureOut">
              <a:rPr lang="en-GB" smtClean="0"/>
              <a:t>05/10/2026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4AAB0B8-AC56-4CA6-B88B-BBB9EFDC2650}" type="slidenum">
              <a:rPr lang="en-GB" smtClean="0"/>
              <a:t>‹#›</a:t>
            </a:fld>
            <a:endParaRPr lang="en-GB"/>
          </a:p>
        </p:txBody>
      </p:sp>
    </p:spTree>
    <p:extLst>
      <p:ext uri="{BB962C8B-B14F-4D97-AF65-F5344CB8AC3E}">
        <p14:creationId xmlns:p14="http://schemas.microsoft.com/office/powerpoint/2010/main" val="33551615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217E405A-4618-459E-86C3-3224069B2F45}" type="datetimeFigureOut">
              <a:rPr lang="en-GB" smtClean="0"/>
              <a:t>05/10/2026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4AAB0B8-AC56-4CA6-B88B-BBB9EFDC2650}" type="slidenum">
              <a:rPr lang="en-GB" smtClean="0"/>
              <a:t>‹#›</a:t>
            </a:fld>
            <a:endParaRPr lang="en-GB"/>
          </a:p>
        </p:txBody>
      </p:sp>
    </p:spTree>
    <p:extLst>
      <p:ext uri="{BB962C8B-B14F-4D97-AF65-F5344CB8AC3E}">
        <p14:creationId xmlns:p14="http://schemas.microsoft.com/office/powerpoint/2010/main" val="18285117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17E405A-4618-459E-86C3-3224069B2F45}" type="datetimeFigureOut">
              <a:rPr lang="en-GB" smtClean="0"/>
              <a:t>05/10/2026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4AAB0B8-AC56-4CA6-B88B-BBB9EFDC2650}" type="slidenum">
              <a:rPr lang="en-GB" smtClean="0"/>
              <a:t>‹#›</a:t>
            </a:fld>
            <a:endParaRPr lang="en-GB"/>
          </a:p>
        </p:txBody>
      </p:sp>
    </p:spTree>
    <p:extLst>
      <p:ext uri="{BB962C8B-B14F-4D97-AF65-F5344CB8AC3E}">
        <p14:creationId xmlns:p14="http://schemas.microsoft.com/office/powerpoint/2010/main" val="22560705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17E405A-4618-459E-86C3-3224069B2F45}" type="datetimeFigureOut">
              <a:rPr lang="en-GB" smtClean="0"/>
              <a:t>05/10/2026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4AAB0B8-AC56-4CA6-B88B-BBB9EFDC2650}" type="slidenum">
              <a:rPr lang="en-GB" smtClean="0"/>
              <a:t>‹#›</a:t>
            </a:fld>
            <a:endParaRPr lang="en-GB"/>
          </a:p>
        </p:txBody>
      </p:sp>
    </p:spTree>
    <p:extLst>
      <p:ext uri="{BB962C8B-B14F-4D97-AF65-F5344CB8AC3E}">
        <p14:creationId xmlns:p14="http://schemas.microsoft.com/office/powerpoint/2010/main" val="24776721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17E405A-4618-459E-86C3-3224069B2F45}" type="datetimeFigureOut">
              <a:rPr lang="en-GB" smtClean="0"/>
              <a:t>05/10/2026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4AAB0B8-AC56-4CA6-B88B-BBB9EFDC2650}" type="slidenum">
              <a:rPr lang="en-GB" smtClean="0"/>
              <a:t>‹#›</a:t>
            </a:fld>
            <a:endParaRPr lang="en-GB"/>
          </a:p>
        </p:txBody>
      </p:sp>
    </p:spTree>
    <p:extLst>
      <p:ext uri="{BB962C8B-B14F-4D97-AF65-F5344CB8AC3E}">
        <p14:creationId xmlns:p14="http://schemas.microsoft.com/office/powerpoint/2010/main" val="32529782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217E405A-4618-459E-86C3-3224069B2F45}" type="datetimeFigureOut">
              <a:rPr lang="en-GB" smtClean="0"/>
              <a:t>05/10/2026</a:t>
            </a:fld>
            <a:endParaRPr lang="en-GB"/>
          </a:p>
        </p:txBody>
      </p:sp>
      <p:sp>
        <p:nvSpPr>
          <p:cNvPr id="5" name="Footer Placeholder 3"/>
          <p:cNvSpPr>
            <a:spLocks noGrp="1"/>
          </p:cNvSpPr>
          <p:nvPr>
            <p:ph type="ftr" sz="quarter" idx="11"/>
          </p:nvPr>
        </p:nvSpPr>
        <p:spPr/>
        <p:txBody>
          <a:bodyPr/>
          <a:lstStyle/>
          <a:p>
            <a:endParaRPr lang="en-GB"/>
          </a:p>
        </p:txBody>
      </p:sp>
      <p:sp>
        <p:nvSpPr>
          <p:cNvPr id="6" name="Slide Number Placeholder 4"/>
          <p:cNvSpPr>
            <a:spLocks noGrp="1"/>
          </p:cNvSpPr>
          <p:nvPr>
            <p:ph type="sldNum" sz="quarter" idx="12"/>
          </p:nvPr>
        </p:nvSpPr>
        <p:spPr/>
        <p:txBody>
          <a:bodyPr/>
          <a:lstStyle/>
          <a:p>
            <a:fld id="{74AAB0B8-AC56-4CA6-B88B-BBB9EFDC2650}" type="slidenum">
              <a:rPr lang="en-GB" smtClean="0"/>
              <a:t>‹#›</a:t>
            </a:fld>
            <a:endParaRPr lang="en-GB"/>
          </a:p>
        </p:txBody>
      </p:sp>
    </p:spTree>
    <p:extLst>
      <p:ext uri="{BB962C8B-B14F-4D97-AF65-F5344CB8AC3E}">
        <p14:creationId xmlns:p14="http://schemas.microsoft.com/office/powerpoint/2010/main" val="40943110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217E405A-4618-459E-86C3-3224069B2F45}" type="datetimeFigureOut">
              <a:rPr lang="en-GB" smtClean="0"/>
              <a:t>05/10/2026</a:t>
            </a:fld>
            <a:endParaRPr lang="en-GB"/>
          </a:p>
        </p:txBody>
      </p:sp>
      <p:sp>
        <p:nvSpPr>
          <p:cNvPr id="5" name="Footer Placeholder 2"/>
          <p:cNvSpPr>
            <a:spLocks noGrp="1"/>
          </p:cNvSpPr>
          <p:nvPr>
            <p:ph type="ftr" sz="quarter" idx="11"/>
          </p:nvPr>
        </p:nvSpPr>
        <p:spPr/>
        <p:txBody>
          <a:bodyPr/>
          <a:lstStyle/>
          <a:p>
            <a:endParaRPr lang="en-GB"/>
          </a:p>
        </p:txBody>
      </p:sp>
      <p:sp>
        <p:nvSpPr>
          <p:cNvPr id="6" name="Slide Number Placeholder 3"/>
          <p:cNvSpPr>
            <a:spLocks noGrp="1"/>
          </p:cNvSpPr>
          <p:nvPr>
            <p:ph type="sldNum" sz="quarter" idx="12"/>
          </p:nvPr>
        </p:nvSpPr>
        <p:spPr/>
        <p:txBody>
          <a:bodyPr/>
          <a:lstStyle/>
          <a:p>
            <a:fld id="{74AAB0B8-AC56-4CA6-B88B-BBB9EFDC2650}" type="slidenum">
              <a:rPr lang="en-GB" smtClean="0"/>
              <a:t>‹#›</a:t>
            </a:fld>
            <a:endParaRPr lang="en-GB"/>
          </a:p>
        </p:txBody>
      </p:sp>
    </p:spTree>
    <p:extLst>
      <p:ext uri="{BB962C8B-B14F-4D97-AF65-F5344CB8AC3E}">
        <p14:creationId xmlns:p14="http://schemas.microsoft.com/office/powerpoint/2010/main" val="8573996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217E405A-4618-459E-86C3-3224069B2F45}" type="datetimeFigureOut">
              <a:rPr lang="en-GB" smtClean="0"/>
              <a:t>05/10/2026</a:t>
            </a:fld>
            <a:endParaRPr lang="en-GB"/>
          </a:p>
        </p:txBody>
      </p:sp>
      <p:sp>
        <p:nvSpPr>
          <p:cNvPr id="5" name="Footer Placeholder 5"/>
          <p:cNvSpPr>
            <a:spLocks noGrp="1"/>
          </p:cNvSpPr>
          <p:nvPr>
            <p:ph type="ftr" sz="quarter" idx="11"/>
          </p:nvPr>
        </p:nvSpPr>
        <p:spPr/>
        <p:txBody>
          <a:bodyPr/>
          <a:lstStyle/>
          <a:p>
            <a:endParaRPr lang="en-GB"/>
          </a:p>
        </p:txBody>
      </p:sp>
      <p:sp>
        <p:nvSpPr>
          <p:cNvPr id="6" name="Slide Number Placeholder 6"/>
          <p:cNvSpPr>
            <a:spLocks noGrp="1"/>
          </p:cNvSpPr>
          <p:nvPr>
            <p:ph type="sldNum" sz="quarter" idx="12"/>
          </p:nvPr>
        </p:nvSpPr>
        <p:spPr/>
        <p:txBody>
          <a:bodyPr/>
          <a:lstStyle/>
          <a:p>
            <a:fld id="{74AAB0B8-AC56-4CA6-B88B-BBB9EFDC2650}" type="slidenum">
              <a:rPr lang="en-GB" smtClean="0"/>
              <a:t>‹#›</a:t>
            </a:fld>
            <a:endParaRPr lang="en-GB"/>
          </a:p>
        </p:txBody>
      </p:sp>
    </p:spTree>
    <p:extLst>
      <p:ext uri="{BB962C8B-B14F-4D97-AF65-F5344CB8AC3E}">
        <p14:creationId xmlns:p14="http://schemas.microsoft.com/office/powerpoint/2010/main" val="23110703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17E405A-4618-459E-86C3-3224069B2F45}" type="datetimeFigureOut">
              <a:rPr lang="en-GB" smtClean="0"/>
              <a:t>05/10/2026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4AAB0B8-AC56-4CA6-B88B-BBB9EFDC2650}" type="slidenum">
              <a:rPr lang="en-GB" smtClean="0"/>
              <a:t>‹#›</a:t>
            </a:fld>
            <a:endParaRPr lang="en-GB"/>
          </a:p>
        </p:txBody>
      </p:sp>
    </p:spTree>
    <p:extLst>
      <p:ext uri="{BB962C8B-B14F-4D97-AF65-F5344CB8AC3E}">
        <p14:creationId xmlns:p14="http://schemas.microsoft.com/office/powerpoint/2010/main" val="7672910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17E405A-4618-459E-86C3-3224069B2F45}" type="datetimeFigureOut">
              <a:rPr lang="en-GB" smtClean="0"/>
              <a:t>05/10/2026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4AAB0B8-AC56-4CA6-B88B-BBB9EFDC2650}" type="slidenum">
              <a:rPr lang="en-GB" smtClean="0"/>
              <a:t>‹#›</a:t>
            </a:fld>
            <a:endParaRPr lang="en-GB"/>
          </a:p>
        </p:txBody>
      </p:sp>
    </p:spTree>
    <p:extLst>
      <p:ext uri="{BB962C8B-B14F-4D97-AF65-F5344CB8AC3E}">
        <p14:creationId xmlns:p14="http://schemas.microsoft.com/office/powerpoint/2010/main" val="40182669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217E405A-4618-459E-86C3-3224069B2F45}" type="datetimeFigureOut">
              <a:rPr lang="en-GB" smtClean="0"/>
              <a:t>05/10/2026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4AAB0B8-AC56-4CA6-B88B-BBB9EFDC2650}" type="slidenum">
              <a:rPr lang="en-GB" smtClean="0"/>
              <a:t>‹#›</a:t>
            </a:fld>
            <a:endParaRPr lang="en-GB"/>
          </a:p>
        </p:txBody>
      </p:sp>
    </p:spTree>
    <p:extLst>
      <p:ext uri="{BB962C8B-B14F-4D97-AF65-F5344CB8AC3E}">
        <p14:creationId xmlns:p14="http://schemas.microsoft.com/office/powerpoint/2010/main" val="321105311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217E405A-4618-459E-86C3-3224069B2F45}" type="datetimeFigureOut">
              <a:rPr lang="en-GB" smtClean="0"/>
              <a:t>05/10/2026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4AAB0B8-AC56-4CA6-B88B-BBB9EFDC2650}" type="slidenum">
              <a:rPr lang="en-GB" smtClean="0"/>
              <a:t>‹#›</a:t>
            </a:fld>
            <a:endParaRPr lang="en-GB"/>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120946767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17E405A-4618-459E-86C3-3224069B2F45}" type="datetimeFigureOut">
              <a:rPr lang="en-GB" smtClean="0"/>
              <a:t>05/10/2026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4AAB0B8-AC56-4CA6-B88B-BBB9EFDC2650}" type="slidenum">
              <a:rPr lang="en-GB" smtClean="0"/>
              <a:t>‹#›</a:t>
            </a:fld>
            <a:endParaRPr lang="en-GB"/>
          </a:p>
        </p:txBody>
      </p:sp>
    </p:spTree>
    <p:extLst>
      <p:ext uri="{BB962C8B-B14F-4D97-AF65-F5344CB8AC3E}">
        <p14:creationId xmlns:p14="http://schemas.microsoft.com/office/powerpoint/2010/main" val="40853552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217E405A-4618-459E-86C3-3224069B2F45}" type="datetimeFigureOut">
              <a:rPr lang="en-GB" smtClean="0"/>
              <a:t>05/10/2026</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4AAB0B8-AC56-4CA6-B88B-BBB9EFDC2650}" type="slidenum">
              <a:rPr lang="en-GB" smtClean="0"/>
              <a:t>‹#›</a:t>
            </a:fld>
            <a:endParaRPr lang="en-GB"/>
          </a:p>
        </p:txBody>
      </p:sp>
    </p:spTree>
    <p:extLst>
      <p:ext uri="{BB962C8B-B14F-4D97-AF65-F5344CB8AC3E}">
        <p14:creationId xmlns:p14="http://schemas.microsoft.com/office/powerpoint/2010/main" val="334099620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217E405A-4618-459E-86C3-3224069B2F45}" type="datetimeFigureOut">
              <a:rPr lang="en-GB" smtClean="0"/>
              <a:t>05/10/2026</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4AAB0B8-AC56-4CA6-B88B-BBB9EFDC2650}" type="slidenum">
              <a:rPr lang="en-GB" smtClean="0"/>
              <a:t>‹#›</a:t>
            </a:fld>
            <a:endParaRPr lang="en-GB"/>
          </a:p>
        </p:txBody>
      </p:sp>
    </p:spTree>
    <p:extLst>
      <p:ext uri="{BB962C8B-B14F-4D97-AF65-F5344CB8AC3E}">
        <p14:creationId xmlns:p14="http://schemas.microsoft.com/office/powerpoint/2010/main" val="159359655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17E405A-4618-459E-86C3-3224069B2F45}" type="datetimeFigureOut">
              <a:rPr lang="en-GB" smtClean="0"/>
              <a:t>05/10/2026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4AAB0B8-AC56-4CA6-B88B-BBB9EFDC2650}" type="slidenum">
              <a:rPr lang="en-GB" smtClean="0"/>
              <a:t>‹#›</a:t>
            </a:fld>
            <a:endParaRPr lang="en-GB"/>
          </a:p>
        </p:txBody>
      </p:sp>
    </p:spTree>
    <p:extLst>
      <p:ext uri="{BB962C8B-B14F-4D97-AF65-F5344CB8AC3E}">
        <p14:creationId xmlns:p14="http://schemas.microsoft.com/office/powerpoint/2010/main" val="6347336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17E405A-4618-459E-86C3-3224069B2F45}" type="datetimeFigureOut">
              <a:rPr lang="en-GB" smtClean="0"/>
              <a:t>05/10/2026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4AAB0B8-AC56-4CA6-B88B-BBB9EFDC2650}" type="slidenum">
              <a:rPr lang="en-GB" smtClean="0"/>
              <a:t>‹#›</a:t>
            </a:fld>
            <a:endParaRPr lang="en-GB"/>
          </a:p>
        </p:txBody>
      </p:sp>
    </p:spTree>
    <p:extLst>
      <p:ext uri="{BB962C8B-B14F-4D97-AF65-F5344CB8AC3E}">
        <p14:creationId xmlns:p14="http://schemas.microsoft.com/office/powerpoint/2010/main" val="33753148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217E405A-4618-459E-86C3-3224069B2F45}" type="datetimeFigureOut">
              <a:rPr lang="en-GB" smtClean="0"/>
              <a:t>05/10/2026</a:t>
            </a:fld>
            <a:endParaRPr lang="en-GB"/>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GB"/>
          </a:p>
        </p:txBody>
      </p:sp>
      <p:sp>
        <p:nvSpPr>
          <p:cNvPr id="6" name="Slide Number Placeholder 5"/>
          <p:cNvSpPr>
            <a:spLocks noGrp="1"/>
          </p:cNvSpPr>
          <p:nvPr>
            <p:ph type="sldNum" sz="quarter" idx="4"/>
          </p:nvPr>
        </p:nvSpPr>
        <p:spPr>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74AAB0B8-AC56-4CA6-B88B-BBB9EFDC2650}" type="slidenum">
              <a:rPr lang="en-GB" smtClean="0"/>
              <a:t>‹#›</a:t>
            </a:fld>
            <a:endParaRPr lang="en-GB"/>
          </a:p>
        </p:txBody>
      </p:sp>
    </p:spTree>
    <p:extLst>
      <p:ext uri="{BB962C8B-B14F-4D97-AF65-F5344CB8AC3E}">
        <p14:creationId xmlns:p14="http://schemas.microsoft.com/office/powerpoint/2010/main" val="4051034853"/>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7.jpg"/></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jobs.shaw-trust.org.uk/VacancyInformation.aspx?VId=34066" TargetMode="External"/><Relationship Id="rId2" Type="http://schemas.openxmlformats.org/officeDocument/2006/relationships/hyperlink" Target="https://www.healthcareers.nhs.uk/explore-roles/wider-healthcare-team/roles-wider-healthcare-team/clinical-support-staff/employment-specialist" TargetMode="External"/><Relationship Id="rId1" Type="http://schemas.openxmlformats.org/officeDocument/2006/relationships/slideLayout" Target="../slideLayouts/slideLayout13.xml"/><Relationship Id="rId6" Type="http://schemas.openxmlformats.org/officeDocument/2006/relationships/hyperlink" Target="https://pngtree.com/freepng/opportunity-follow-stock-photos_18245028.html" TargetMode="External"/><Relationship Id="rId5" Type="http://schemas.openxmlformats.org/officeDocument/2006/relationships/hyperlink" Target="https://www.freepik.com/premium-vector/vector-illustration-route-location-icon-map-one-place-another-location_363277868.htm" TargetMode="External"/><Relationship Id="rId4" Type="http://schemas.openxmlformats.org/officeDocument/2006/relationships/hyperlink" Target="https://uk.indeed.com/viewjob?jk=87e47ed54a87f5b1&amp;from=appshareio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C4A362-7E61-A2CD-56E0-5F87156E5863}"/>
              </a:ext>
            </a:extLst>
          </p:cNvPr>
          <p:cNvSpPr>
            <a:spLocks noGrp="1"/>
          </p:cNvSpPr>
          <p:nvPr>
            <p:ph type="ctrTitle"/>
          </p:nvPr>
        </p:nvSpPr>
        <p:spPr/>
        <p:txBody>
          <a:bodyPr/>
          <a:lstStyle/>
          <a:p>
            <a:r>
              <a:rPr lang="en-US" sz="6600" dirty="0"/>
              <a:t>Professional Development within Health and Social care </a:t>
            </a:r>
            <a:endParaRPr lang="en-GB" sz="6600" dirty="0"/>
          </a:p>
        </p:txBody>
      </p:sp>
      <p:sp>
        <p:nvSpPr>
          <p:cNvPr id="3" name="Subtitle 2">
            <a:extLst>
              <a:ext uri="{FF2B5EF4-FFF2-40B4-BE49-F238E27FC236}">
                <a16:creationId xmlns:a16="http://schemas.microsoft.com/office/drawing/2014/main" id="{144DDA7A-F6E3-0556-811B-0745C25A877B}"/>
              </a:ext>
            </a:extLst>
          </p:cNvPr>
          <p:cNvSpPr>
            <a:spLocks noGrp="1"/>
          </p:cNvSpPr>
          <p:nvPr>
            <p:ph type="subTitle" idx="1"/>
          </p:nvPr>
        </p:nvSpPr>
        <p:spPr>
          <a:xfrm>
            <a:off x="1524000" y="3805219"/>
            <a:ext cx="9144000" cy="1944323"/>
          </a:xfrm>
        </p:spPr>
        <p:txBody>
          <a:bodyPr>
            <a:normAutofit fontScale="77500" lnSpcReduction="20000"/>
          </a:bodyPr>
          <a:lstStyle/>
          <a:p>
            <a:pPr algn="r"/>
            <a:r>
              <a:rPr lang="en-US" dirty="0">
                <a:solidFill>
                  <a:srgbClr val="00B0F0"/>
                </a:solidFill>
              </a:rPr>
              <a:t> Name: Charmeka Gray </a:t>
            </a:r>
          </a:p>
          <a:p>
            <a:pPr algn="r"/>
            <a:r>
              <a:rPr lang="en-US" dirty="0">
                <a:solidFill>
                  <a:srgbClr val="00B0F0"/>
                </a:solidFill>
              </a:rPr>
              <a:t> Student code: 2437580</a:t>
            </a:r>
          </a:p>
          <a:p>
            <a:pPr algn="r"/>
            <a:r>
              <a:rPr lang="en-US" dirty="0">
                <a:solidFill>
                  <a:srgbClr val="00B0F0"/>
                </a:solidFill>
              </a:rPr>
              <a:t>Module code: LCHS4009 </a:t>
            </a:r>
          </a:p>
          <a:p>
            <a:pPr algn="r"/>
            <a:r>
              <a:rPr lang="en-US" dirty="0">
                <a:solidFill>
                  <a:srgbClr val="00B0F0"/>
                </a:solidFill>
              </a:rPr>
              <a:t>Assignment Title: Self-Awareness Presentation </a:t>
            </a:r>
          </a:p>
          <a:p>
            <a:pPr algn="r"/>
            <a:endParaRPr lang="en-US" dirty="0">
              <a:solidFill>
                <a:srgbClr val="00B0F0"/>
              </a:solidFill>
            </a:endParaRPr>
          </a:p>
          <a:p>
            <a:pPr algn="r"/>
            <a:r>
              <a:rPr lang="en-US" dirty="0">
                <a:solidFill>
                  <a:srgbClr val="00B0F0"/>
                </a:solidFill>
              </a:rPr>
              <a:t>Lecturer: Rizwan Nadim </a:t>
            </a:r>
            <a:endParaRPr lang="en-GB" dirty="0">
              <a:solidFill>
                <a:srgbClr val="00B0F0"/>
              </a:solidFill>
            </a:endParaRPr>
          </a:p>
        </p:txBody>
      </p:sp>
    </p:spTree>
    <p:extLst>
      <p:ext uri="{BB962C8B-B14F-4D97-AF65-F5344CB8AC3E}">
        <p14:creationId xmlns:p14="http://schemas.microsoft.com/office/powerpoint/2010/main" val="3984865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id="{BC004C91-9324-4E94-BC28-856AE162D3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 y="1762067"/>
            <a:ext cx="12192417" cy="5095933"/>
          </a:xfrm>
          <a:custGeom>
            <a:avLst/>
            <a:gdLst>
              <a:gd name="connsiteX0" fmla="*/ 0 w 12192417"/>
              <a:gd name="connsiteY0" fmla="*/ 0 h 5095933"/>
              <a:gd name="connsiteX1" fmla="*/ 71931 w 12192417"/>
              <a:gd name="connsiteY1" fmla="*/ 12261 h 5095933"/>
              <a:gd name="connsiteX2" fmla="*/ 282848 w 12192417"/>
              <a:gd name="connsiteY2" fmla="*/ 48343 h 5095933"/>
              <a:gd name="connsiteX3" fmla="*/ 436463 w 12192417"/>
              <a:gd name="connsiteY3" fmla="*/ 73565 h 5095933"/>
              <a:gd name="connsiteX4" fmla="*/ 619338 w 12192417"/>
              <a:gd name="connsiteY4" fmla="*/ 100188 h 5095933"/>
              <a:gd name="connsiteX5" fmla="*/ 836350 w 12192417"/>
              <a:gd name="connsiteY5" fmla="*/ 132066 h 5095933"/>
              <a:gd name="connsiteX6" fmla="*/ 1076527 w 12192417"/>
              <a:gd name="connsiteY6" fmla="*/ 165696 h 5095933"/>
              <a:gd name="connsiteX7" fmla="*/ 1347183 w 12192417"/>
              <a:gd name="connsiteY7" fmla="*/ 201077 h 5095933"/>
              <a:gd name="connsiteX8" fmla="*/ 1642222 w 12192417"/>
              <a:gd name="connsiteY8" fmla="*/ 238560 h 5095933"/>
              <a:gd name="connsiteX9" fmla="*/ 1962863 w 12192417"/>
              <a:gd name="connsiteY9" fmla="*/ 276043 h 5095933"/>
              <a:gd name="connsiteX10" fmla="*/ 2304231 w 12192417"/>
              <a:gd name="connsiteY10" fmla="*/ 314227 h 5095933"/>
              <a:gd name="connsiteX11" fmla="*/ 2672420 w 12192417"/>
              <a:gd name="connsiteY11" fmla="*/ 349608 h 5095933"/>
              <a:gd name="connsiteX12" fmla="*/ 3057677 w 12192417"/>
              <a:gd name="connsiteY12" fmla="*/ 383588 h 5095933"/>
              <a:gd name="connsiteX13" fmla="*/ 3464880 w 12192417"/>
              <a:gd name="connsiteY13" fmla="*/ 414415 h 5095933"/>
              <a:gd name="connsiteX14" fmla="*/ 3889151 w 12192417"/>
              <a:gd name="connsiteY14" fmla="*/ 443841 h 5095933"/>
              <a:gd name="connsiteX15" fmla="*/ 4331709 w 12192417"/>
              <a:gd name="connsiteY15" fmla="*/ 471515 h 5095933"/>
              <a:gd name="connsiteX16" fmla="*/ 4558475 w 12192417"/>
              <a:gd name="connsiteY16" fmla="*/ 481324 h 5095933"/>
              <a:gd name="connsiteX17" fmla="*/ 4790117 w 12192417"/>
              <a:gd name="connsiteY17" fmla="*/ 492183 h 5095933"/>
              <a:gd name="connsiteX18" fmla="*/ 5025417 w 12192417"/>
              <a:gd name="connsiteY18" fmla="*/ 502342 h 5095933"/>
              <a:gd name="connsiteX19" fmla="*/ 5261936 w 12192417"/>
              <a:gd name="connsiteY19" fmla="*/ 508998 h 5095933"/>
              <a:gd name="connsiteX20" fmla="*/ 5503331 w 12192417"/>
              <a:gd name="connsiteY20" fmla="*/ 514953 h 5095933"/>
              <a:gd name="connsiteX21" fmla="*/ 5747166 w 12192417"/>
              <a:gd name="connsiteY21" fmla="*/ 521259 h 5095933"/>
              <a:gd name="connsiteX22" fmla="*/ 5995876 w 12192417"/>
              <a:gd name="connsiteY22" fmla="*/ 525463 h 5095933"/>
              <a:gd name="connsiteX23" fmla="*/ 6247025 w 12192417"/>
              <a:gd name="connsiteY23" fmla="*/ 525463 h 5095933"/>
              <a:gd name="connsiteX24" fmla="*/ 6500612 w 12192417"/>
              <a:gd name="connsiteY24" fmla="*/ 527565 h 5095933"/>
              <a:gd name="connsiteX25" fmla="*/ 6756638 w 12192417"/>
              <a:gd name="connsiteY25" fmla="*/ 525463 h 5095933"/>
              <a:gd name="connsiteX26" fmla="*/ 7016321 w 12192417"/>
              <a:gd name="connsiteY26" fmla="*/ 521259 h 5095933"/>
              <a:gd name="connsiteX27" fmla="*/ 7276004 w 12192417"/>
              <a:gd name="connsiteY27" fmla="*/ 517406 h 5095933"/>
              <a:gd name="connsiteX28" fmla="*/ 7539344 w 12192417"/>
              <a:gd name="connsiteY28" fmla="*/ 508998 h 5095933"/>
              <a:gd name="connsiteX29" fmla="*/ 7805123 w 12192417"/>
              <a:gd name="connsiteY29" fmla="*/ 500241 h 5095933"/>
              <a:gd name="connsiteX30" fmla="*/ 8070902 w 12192417"/>
              <a:gd name="connsiteY30" fmla="*/ 490082 h 5095933"/>
              <a:gd name="connsiteX31" fmla="*/ 8339120 w 12192417"/>
              <a:gd name="connsiteY31" fmla="*/ 475719 h 5095933"/>
              <a:gd name="connsiteX32" fmla="*/ 8609775 w 12192417"/>
              <a:gd name="connsiteY32" fmla="*/ 458554 h 5095933"/>
              <a:gd name="connsiteX33" fmla="*/ 8881650 w 12192417"/>
              <a:gd name="connsiteY33" fmla="*/ 442089 h 5095933"/>
              <a:gd name="connsiteX34" fmla="*/ 9153525 w 12192417"/>
              <a:gd name="connsiteY34" fmla="*/ 421071 h 5095933"/>
              <a:gd name="connsiteX35" fmla="*/ 9429057 w 12192417"/>
              <a:gd name="connsiteY35" fmla="*/ 395849 h 5095933"/>
              <a:gd name="connsiteX36" fmla="*/ 9700932 w 12192417"/>
              <a:gd name="connsiteY36" fmla="*/ 370626 h 5095933"/>
              <a:gd name="connsiteX37" fmla="*/ 9977683 w 12192417"/>
              <a:gd name="connsiteY37" fmla="*/ 341551 h 5095933"/>
              <a:gd name="connsiteX38" fmla="*/ 10255654 w 12192417"/>
              <a:gd name="connsiteY38" fmla="*/ 309673 h 5095933"/>
              <a:gd name="connsiteX39" fmla="*/ 10529967 w 12192417"/>
              <a:gd name="connsiteY39" fmla="*/ 276043 h 5095933"/>
              <a:gd name="connsiteX40" fmla="*/ 10807938 w 12192417"/>
              <a:gd name="connsiteY40" fmla="*/ 236809 h 5095933"/>
              <a:gd name="connsiteX41" fmla="*/ 11084689 w 12192417"/>
              <a:gd name="connsiteY41" fmla="*/ 194772 h 5095933"/>
              <a:gd name="connsiteX42" fmla="*/ 11362660 w 12192417"/>
              <a:gd name="connsiteY42" fmla="*/ 153085 h 5095933"/>
              <a:gd name="connsiteX43" fmla="*/ 11639411 w 12192417"/>
              <a:gd name="connsiteY43" fmla="*/ 104392 h 5095933"/>
              <a:gd name="connsiteX44" fmla="*/ 11914944 w 12192417"/>
              <a:gd name="connsiteY44" fmla="*/ 54648 h 5095933"/>
              <a:gd name="connsiteX45" fmla="*/ 12191695 w 12192417"/>
              <a:gd name="connsiteY45" fmla="*/ 2452 h 5095933"/>
              <a:gd name="connsiteX46" fmla="*/ 12191695 w 12192417"/>
              <a:gd name="connsiteY46" fmla="*/ 2162231 h 5095933"/>
              <a:gd name="connsiteX47" fmla="*/ 12192417 w 12192417"/>
              <a:gd name="connsiteY47" fmla="*/ 2162231 h 5095933"/>
              <a:gd name="connsiteX48" fmla="*/ 12192417 w 12192417"/>
              <a:gd name="connsiteY48" fmla="*/ 5095933 h 5095933"/>
              <a:gd name="connsiteX49" fmla="*/ 0 w 12192417"/>
              <a:gd name="connsiteY49" fmla="*/ 5095933 h 5095933"/>
              <a:gd name="connsiteX50" fmla="*/ 0 w 12192417"/>
              <a:gd name="connsiteY50" fmla="*/ 2791958 h 5095933"/>
              <a:gd name="connsiteX51" fmla="*/ 0 w 12192417"/>
              <a:gd name="connsiteY51" fmla="*/ 2162231 h 5095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2192417" h="5095933">
                <a:moveTo>
                  <a:pt x="0" y="0"/>
                </a:moveTo>
                <a:lnTo>
                  <a:pt x="71931" y="12261"/>
                </a:lnTo>
                <a:lnTo>
                  <a:pt x="282848" y="48343"/>
                </a:lnTo>
                <a:lnTo>
                  <a:pt x="436463" y="73565"/>
                </a:lnTo>
                <a:lnTo>
                  <a:pt x="619338" y="100188"/>
                </a:lnTo>
                <a:lnTo>
                  <a:pt x="836350" y="132066"/>
                </a:lnTo>
                <a:lnTo>
                  <a:pt x="1076527" y="165696"/>
                </a:lnTo>
                <a:lnTo>
                  <a:pt x="1347183" y="201077"/>
                </a:lnTo>
                <a:lnTo>
                  <a:pt x="1642222" y="238560"/>
                </a:lnTo>
                <a:lnTo>
                  <a:pt x="1962863" y="276043"/>
                </a:lnTo>
                <a:lnTo>
                  <a:pt x="2304231" y="314227"/>
                </a:lnTo>
                <a:lnTo>
                  <a:pt x="2672420" y="349608"/>
                </a:lnTo>
                <a:lnTo>
                  <a:pt x="3057677" y="383588"/>
                </a:lnTo>
                <a:lnTo>
                  <a:pt x="3464880" y="414415"/>
                </a:lnTo>
                <a:lnTo>
                  <a:pt x="3889151" y="443841"/>
                </a:lnTo>
                <a:lnTo>
                  <a:pt x="4331709" y="471515"/>
                </a:lnTo>
                <a:lnTo>
                  <a:pt x="4558475" y="481324"/>
                </a:lnTo>
                <a:lnTo>
                  <a:pt x="4790117" y="492183"/>
                </a:lnTo>
                <a:lnTo>
                  <a:pt x="5025417" y="502342"/>
                </a:lnTo>
                <a:lnTo>
                  <a:pt x="5261936" y="508998"/>
                </a:lnTo>
                <a:lnTo>
                  <a:pt x="5503331" y="514953"/>
                </a:lnTo>
                <a:lnTo>
                  <a:pt x="5747166" y="521259"/>
                </a:lnTo>
                <a:lnTo>
                  <a:pt x="5995876" y="525463"/>
                </a:lnTo>
                <a:lnTo>
                  <a:pt x="6247025" y="525463"/>
                </a:lnTo>
                <a:lnTo>
                  <a:pt x="6500612" y="527565"/>
                </a:lnTo>
                <a:lnTo>
                  <a:pt x="6756638" y="525463"/>
                </a:lnTo>
                <a:lnTo>
                  <a:pt x="7016321" y="521259"/>
                </a:lnTo>
                <a:lnTo>
                  <a:pt x="7276004" y="517406"/>
                </a:lnTo>
                <a:lnTo>
                  <a:pt x="7539344" y="508998"/>
                </a:lnTo>
                <a:lnTo>
                  <a:pt x="7805123" y="500241"/>
                </a:lnTo>
                <a:lnTo>
                  <a:pt x="8070902" y="490082"/>
                </a:lnTo>
                <a:lnTo>
                  <a:pt x="8339120" y="475719"/>
                </a:lnTo>
                <a:lnTo>
                  <a:pt x="8609775" y="458554"/>
                </a:lnTo>
                <a:lnTo>
                  <a:pt x="8881650" y="442089"/>
                </a:lnTo>
                <a:lnTo>
                  <a:pt x="9153525" y="421071"/>
                </a:lnTo>
                <a:lnTo>
                  <a:pt x="9429057" y="395849"/>
                </a:lnTo>
                <a:lnTo>
                  <a:pt x="9700932" y="370626"/>
                </a:lnTo>
                <a:lnTo>
                  <a:pt x="9977683" y="341551"/>
                </a:lnTo>
                <a:lnTo>
                  <a:pt x="10255654" y="309673"/>
                </a:lnTo>
                <a:lnTo>
                  <a:pt x="10529967" y="276043"/>
                </a:lnTo>
                <a:lnTo>
                  <a:pt x="10807938" y="236809"/>
                </a:lnTo>
                <a:lnTo>
                  <a:pt x="11084689" y="194772"/>
                </a:lnTo>
                <a:lnTo>
                  <a:pt x="11362660" y="153085"/>
                </a:lnTo>
                <a:lnTo>
                  <a:pt x="11639411" y="104392"/>
                </a:lnTo>
                <a:lnTo>
                  <a:pt x="11914944" y="54648"/>
                </a:lnTo>
                <a:lnTo>
                  <a:pt x="12191695" y="2452"/>
                </a:lnTo>
                <a:lnTo>
                  <a:pt x="12191695" y="2162231"/>
                </a:lnTo>
                <a:lnTo>
                  <a:pt x="12192417" y="2162231"/>
                </a:lnTo>
                <a:lnTo>
                  <a:pt x="12192417" y="5095933"/>
                </a:lnTo>
                <a:lnTo>
                  <a:pt x="0" y="5095933"/>
                </a:lnTo>
                <a:lnTo>
                  <a:pt x="0" y="2791958"/>
                </a:lnTo>
                <a:lnTo>
                  <a:pt x="0" y="2162231"/>
                </a:lnTo>
                <a:close/>
              </a:path>
            </a:pathLst>
          </a:custGeom>
          <a:solidFill>
            <a:srgbClr val="FFFFFF"/>
          </a:solidFill>
          <a:ln>
            <a:noFill/>
          </a:ln>
        </p:spPr>
        <p:txBody>
          <a:bodyPr/>
          <a:lstStyle/>
          <a:p>
            <a:endParaRPr lang="en-GB"/>
          </a:p>
        </p:txBody>
      </p:sp>
      <p:sp>
        <p:nvSpPr>
          <p:cNvPr id="12" name="Freeform 7">
            <a:extLst>
              <a:ext uri="{FF2B5EF4-FFF2-40B4-BE49-F238E27FC236}">
                <a16:creationId xmlns:a16="http://schemas.microsoft.com/office/drawing/2014/main" id="{5B562CD4-39C5-44ED-BD68-B789B305E0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9939" y="1460230"/>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tx1">
              <a:alpha val="20000"/>
            </a:schemeClr>
          </a:solidFill>
          <a:ln>
            <a:noFill/>
          </a:ln>
        </p:spPr>
        <p:txBody>
          <a:bodyPr rtlCol="0" anchor="ctr"/>
          <a:lstStyle/>
          <a:p>
            <a:pPr algn="ctr"/>
            <a:endParaRPr lang="en-US">
              <a:solidFill>
                <a:schemeClr val="tx1"/>
              </a:solidFill>
            </a:endParaRPr>
          </a:p>
        </p:txBody>
      </p:sp>
      <p:sp>
        <p:nvSpPr>
          <p:cNvPr id="2" name="Title 1">
            <a:extLst>
              <a:ext uri="{FF2B5EF4-FFF2-40B4-BE49-F238E27FC236}">
                <a16:creationId xmlns:a16="http://schemas.microsoft.com/office/drawing/2014/main" id="{EF61DD5C-76D2-D53A-85F6-10CB9F6C95DB}"/>
              </a:ext>
            </a:extLst>
          </p:cNvPr>
          <p:cNvSpPr>
            <a:spLocks noGrp="1"/>
          </p:cNvSpPr>
          <p:nvPr>
            <p:ph type="title"/>
          </p:nvPr>
        </p:nvSpPr>
        <p:spPr>
          <a:xfrm>
            <a:off x="646111" y="452718"/>
            <a:ext cx="9404723" cy="1180711"/>
          </a:xfrm>
        </p:spPr>
        <p:txBody>
          <a:bodyPr>
            <a:normAutofit/>
          </a:bodyPr>
          <a:lstStyle/>
          <a:p>
            <a:pPr>
              <a:lnSpc>
                <a:spcPct val="90000"/>
              </a:lnSpc>
            </a:pPr>
            <a:br>
              <a:rPr lang="en-US" sz="3900"/>
            </a:br>
            <a:r>
              <a:rPr lang="en-US" sz="3900"/>
              <a:t>Job Role - Employment Specialist </a:t>
            </a:r>
            <a:endParaRPr lang="en-GB" sz="3900"/>
          </a:p>
        </p:txBody>
      </p:sp>
      <p:sp>
        <p:nvSpPr>
          <p:cNvPr id="3" name="Content Placeholder 2">
            <a:extLst>
              <a:ext uri="{FF2B5EF4-FFF2-40B4-BE49-F238E27FC236}">
                <a16:creationId xmlns:a16="http://schemas.microsoft.com/office/drawing/2014/main" id="{CF9D788B-9025-9BD2-E4DB-BF3F9337670F}"/>
              </a:ext>
            </a:extLst>
          </p:cNvPr>
          <p:cNvSpPr>
            <a:spLocks noGrp="1"/>
          </p:cNvSpPr>
          <p:nvPr>
            <p:ph idx="1"/>
          </p:nvPr>
        </p:nvSpPr>
        <p:spPr>
          <a:xfrm>
            <a:off x="643856" y="2548281"/>
            <a:ext cx="7152860" cy="3654389"/>
          </a:xfrm>
        </p:spPr>
        <p:txBody>
          <a:bodyPr>
            <a:normAutofit/>
          </a:bodyPr>
          <a:lstStyle/>
          <a:p>
            <a:pPr marL="0" indent="0">
              <a:lnSpc>
                <a:spcPct val="90000"/>
              </a:lnSpc>
              <a:buNone/>
            </a:pPr>
            <a:r>
              <a:rPr lang="en-US" dirty="0">
                <a:solidFill>
                  <a:schemeClr val="bg1"/>
                </a:solidFill>
              </a:rPr>
              <a:t>Live job role by Company: Better Pathway </a:t>
            </a:r>
            <a:r>
              <a:rPr lang="en-US" b="1" dirty="0">
                <a:solidFill>
                  <a:schemeClr val="bg1"/>
                </a:solidFill>
              </a:rPr>
              <a:t>indeed (2026) </a:t>
            </a:r>
          </a:p>
          <a:p>
            <a:pPr marL="0" indent="0">
              <a:lnSpc>
                <a:spcPct val="90000"/>
              </a:lnSpc>
              <a:buNone/>
            </a:pPr>
            <a:r>
              <a:rPr lang="en-GB" dirty="0">
                <a:solidFill>
                  <a:schemeClr val="bg1"/>
                </a:solidFill>
              </a:rPr>
              <a:t>An employment specialist claimed by </a:t>
            </a:r>
            <a:r>
              <a:rPr lang="en-GB" b="1" dirty="0">
                <a:solidFill>
                  <a:schemeClr val="bg1"/>
                </a:solidFill>
              </a:rPr>
              <a:t>Shaw Trust (2026)</a:t>
            </a:r>
            <a:r>
              <a:rPr lang="en-GB" dirty="0">
                <a:solidFill>
                  <a:schemeClr val="bg1"/>
                </a:solidFill>
              </a:rPr>
              <a:t> supports individuals with mental health difficulties in finding and maintaining employment while promoting recovery and independence. </a:t>
            </a:r>
          </a:p>
          <a:p>
            <a:pPr marL="0" indent="0">
              <a:lnSpc>
                <a:spcPct val="90000"/>
              </a:lnSpc>
              <a:buNone/>
            </a:pPr>
            <a:r>
              <a:rPr lang="en-GB" b="1" dirty="0">
                <a:solidFill>
                  <a:schemeClr val="bg1"/>
                </a:solidFill>
              </a:rPr>
              <a:t>NHS Jobs (No Date)</a:t>
            </a:r>
            <a:r>
              <a:rPr lang="en-GB" dirty="0">
                <a:solidFill>
                  <a:schemeClr val="bg1"/>
                </a:solidFill>
              </a:rPr>
              <a:t> mentions that an employment specialist also works alongside mental health teams, provide guidance on CV writing and interview skills. They also build relationships with employers to create suitable job opportunities for those looking for employment.  </a:t>
            </a:r>
          </a:p>
          <a:p>
            <a:pPr marL="0" indent="0">
              <a:lnSpc>
                <a:spcPct val="90000"/>
              </a:lnSpc>
              <a:buNone/>
            </a:pPr>
            <a:endParaRPr lang="en-US" dirty="0">
              <a:solidFill>
                <a:schemeClr val="bg1"/>
              </a:solidFill>
            </a:endParaRPr>
          </a:p>
        </p:txBody>
      </p:sp>
      <p:pic>
        <p:nvPicPr>
          <p:cNvPr id="4" name="Picture 3" descr="Indeed's logo and icon | Indeed Design">
            <a:extLst>
              <a:ext uri="{FF2B5EF4-FFF2-40B4-BE49-F238E27FC236}">
                <a16:creationId xmlns:a16="http://schemas.microsoft.com/office/drawing/2014/main" id="{A9A9B018-ED3B-3E3B-1B0C-A42652647206}"/>
              </a:ext>
            </a:extLst>
          </p:cNvPr>
          <p:cNvPicPr>
            <a:picLocks noChangeAspect="1"/>
          </p:cNvPicPr>
          <p:nvPr/>
        </p:nvPicPr>
        <p:blipFill>
          <a:blip r:embed="rId3"/>
          <a:stretch>
            <a:fillRect/>
          </a:stretch>
        </p:blipFill>
        <p:spPr>
          <a:xfrm>
            <a:off x="7881820" y="2548280"/>
            <a:ext cx="4234109" cy="2379481"/>
          </a:xfrm>
          <a:prstGeom prst="rect">
            <a:avLst/>
          </a:prstGeom>
          <a:effectLst/>
        </p:spPr>
      </p:pic>
      <p:pic>
        <p:nvPicPr>
          <p:cNvPr id="5" name="Picture 4" descr="Prevention and Communities Registration - Better Pathways">
            <a:extLst>
              <a:ext uri="{FF2B5EF4-FFF2-40B4-BE49-F238E27FC236}">
                <a16:creationId xmlns:a16="http://schemas.microsoft.com/office/drawing/2014/main" id="{517B2A78-675C-C9C1-7F28-14771FE89D57}"/>
              </a:ext>
            </a:extLst>
          </p:cNvPr>
          <p:cNvPicPr>
            <a:picLocks noChangeAspect="1"/>
          </p:cNvPicPr>
          <p:nvPr/>
        </p:nvPicPr>
        <p:blipFill>
          <a:blip r:embed="rId4"/>
          <a:stretch>
            <a:fillRect/>
          </a:stretch>
        </p:blipFill>
        <p:spPr>
          <a:xfrm>
            <a:off x="8129872" y="4597039"/>
            <a:ext cx="3413671" cy="1493481"/>
          </a:xfrm>
          <a:prstGeom prst="rect">
            <a:avLst/>
          </a:prstGeom>
          <a:effectLst/>
        </p:spPr>
      </p:pic>
    </p:spTree>
    <p:extLst>
      <p:ext uri="{BB962C8B-B14F-4D97-AF65-F5344CB8AC3E}">
        <p14:creationId xmlns:p14="http://schemas.microsoft.com/office/powerpoint/2010/main" val="24615591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B4AAD3FD-83A5-4B89-9F8F-01B8870865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110EE63-2AAA-AEBA-B630-1DB5658E6F13}"/>
              </a:ext>
            </a:extLst>
          </p:cNvPr>
          <p:cNvSpPr>
            <a:spLocks noGrp="1"/>
          </p:cNvSpPr>
          <p:nvPr>
            <p:ph type="title"/>
          </p:nvPr>
        </p:nvSpPr>
        <p:spPr>
          <a:xfrm>
            <a:off x="648931" y="629266"/>
            <a:ext cx="4166510" cy="1622321"/>
          </a:xfrm>
        </p:spPr>
        <p:txBody>
          <a:bodyPr>
            <a:normAutofit/>
          </a:bodyPr>
          <a:lstStyle/>
          <a:p>
            <a:br>
              <a:rPr lang="en-US">
                <a:solidFill>
                  <a:srgbClr val="EBEBEB"/>
                </a:solidFill>
              </a:rPr>
            </a:br>
            <a:r>
              <a:rPr lang="en-US">
                <a:solidFill>
                  <a:srgbClr val="EBEBEB"/>
                </a:solidFill>
              </a:rPr>
              <a:t>My S</a:t>
            </a:r>
            <a:r>
              <a:rPr lang="en-US">
                <a:solidFill>
                  <a:srgbClr val="EBEBEB"/>
                </a:solidFill>
                <a:latin typeface="Arial" panose="020B0604020202020204" pitchFamily="34" charset="0"/>
                <a:cs typeface="Arial" panose="020B0604020202020204" pitchFamily="34" charset="0"/>
              </a:rPr>
              <a:t>trength </a:t>
            </a:r>
            <a:endParaRPr lang="en-GB">
              <a:solidFill>
                <a:srgbClr val="EBEBEB"/>
              </a:solidFill>
              <a:latin typeface="Arial" panose="020B0604020202020204" pitchFamily="34" charset="0"/>
              <a:cs typeface="Arial" panose="020B0604020202020204" pitchFamily="34" charset="0"/>
            </a:endParaRPr>
          </a:p>
        </p:txBody>
      </p:sp>
      <p:sp>
        <p:nvSpPr>
          <p:cNvPr id="11" name="Freeform 31">
            <a:extLst>
              <a:ext uri="{FF2B5EF4-FFF2-40B4-BE49-F238E27FC236}">
                <a16:creationId xmlns:a16="http://schemas.microsoft.com/office/drawing/2014/main" id="{61752F1D-FC0F-4103-9584-630E643CCD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94020" y="-1"/>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bg1">
              <a:alpha val="20000"/>
            </a:schemeClr>
          </a:solidFill>
          <a:ln>
            <a:noFill/>
          </a:ln>
        </p:spPr>
        <p:txBody>
          <a:bodyPr rtlCol="0" anchor="ctr"/>
          <a:lstStyle/>
          <a:p>
            <a:pPr algn="ctr"/>
            <a:endParaRPr lang="en-US"/>
          </a:p>
        </p:txBody>
      </p:sp>
      <p:sp useBgFill="1">
        <p:nvSpPr>
          <p:cNvPr id="13" name="Freeform: Shape 12">
            <a:extLst>
              <a:ext uri="{FF2B5EF4-FFF2-40B4-BE49-F238E27FC236}">
                <a16:creationId xmlns:a16="http://schemas.microsoft.com/office/drawing/2014/main" id="{70151CB7-E7DE-4917-B831-01DF9CE013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5270819" y="-63600"/>
            <a:ext cx="6858001" cy="6985200"/>
          </a:xfrm>
          <a:custGeom>
            <a:avLst/>
            <a:gdLst>
              <a:gd name="connsiteX0" fmla="*/ 6858001 w 6858001"/>
              <a:gd name="connsiteY0" fmla="*/ 1177 h 6985200"/>
              <a:gd name="connsiteX1" fmla="*/ 6858001 w 6858001"/>
              <a:gd name="connsiteY1" fmla="*/ 1344715 h 6985200"/>
              <a:gd name="connsiteX2" fmla="*/ 6858000 w 6858001"/>
              <a:gd name="connsiteY2" fmla="*/ 1344715 h 6985200"/>
              <a:gd name="connsiteX3" fmla="*/ 6858000 w 6858001"/>
              <a:gd name="connsiteY3" fmla="*/ 6985200 h 6985200"/>
              <a:gd name="connsiteX4" fmla="*/ 0 w 6858001"/>
              <a:gd name="connsiteY4" fmla="*/ 6985199 h 6985200"/>
              <a:gd name="connsiteX5" fmla="*/ 0 w 6858001"/>
              <a:gd name="connsiteY5" fmla="*/ 886772 h 6985200"/>
              <a:gd name="connsiteX6" fmla="*/ 1 w 6858001"/>
              <a:gd name="connsiteY6" fmla="*/ 886772 h 6985200"/>
              <a:gd name="connsiteX7" fmla="*/ 1 w 6858001"/>
              <a:gd name="connsiteY7" fmla="*/ 0 h 6985200"/>
              <a:gd name="connsiteX8" fmla="*/ 40463 w 6858001"/>
              <a:gd name="connsiteY8" fmla="*/ 5883 h 6985200"/>
              <a:gd name="connsiteX9" fmla="*/ 159107 w 6858001"/>
              <a:gd name="connsiteY9" fmla="*/ 23196 h 6985200"/>
              <a:gd name="connsiteX10" fmla="*/ 245518 w 6858001"/>
              <a:gd name="connsiteY10" fmla="*/ 35299 h 6985200"/>
              <a:gd name="connsiteX11" fmla="*/ 348388 w 6858001"/>
              <a:gd name="connsiteY11" fmla="*/ 48073 h 6985200"/>
              <a:gd name="connsiteX12" fmla="*/ 470460 w 6858001"/>
              <a:gd name="connsiteY12" fmla="*/ 63369 h 6985200"/>
              <a:gd name="connsiteX13" fmla="*/ 605563 w 6858001"/>
              <a:gd name="connsiteY13" fmla="*/ 79506 h 6985200"/>
              <a:gd name="connsiteX14" fmla="*/ 757810 w 6858001"/>
              <a:gd name="connsiteY14" fmla="*/ 96483 h 6985200"/>
              <a:gd name="connsiteX15" fmla="*/ 923774 w 6858001"/>
              <a:gd name="connsiteY15" fmla="*/ 114469 h 6985200"/>
              <a:gd name="connsiteX16" fmla="*/ 1104139 w 6858001"/>
              <a:gd name="connsiteY16" fmla="*/ 132454 h 6985200"/>
              <a:gd name="connsiteX17" fmla="*/ 1296163 w 6858001"/>
              <a:gd name="connsiteY17" fmla="*/ 150776 h 6985200"/>
              <a:gd name="connsiteX18" fmla="*/ 1503275 w 6858001"/>
              <a:gd name="connsiteY18" fmla="*/ 167753 h 6985200"/>
              <a:gd name="connsiteX19" fmla="*/ 1719988 w 6858001"/>
              <a:gd name="connsiteY19" fmla="*/ 184058 h 6985200"/>
              <a:gd name="connsiteX20" fmla="*/ 1949045 w 6858001"/>
              <a:gd name="connsiteY20" fmla="*/ 198849 h 6985200"/>
              <a:gd name="connsiteX21" fmla="*/ 2187703 w 6858001"/>
              <a:gd name="connsiteY21" fmla="*/ 212969 h 6985200"/>
              <a:gd name="connsiteX22" fmla="*/ 2436649 w 6858001"/>
              <a:gd name="connsiteY22" fmla="*/ 226248 h 6985200"/>
              <a:gd name="connsiteX23" fmla="*/ 2564208 w 6858001"/>
              <a:gd name="connsiteY23" fmla="*/ 230955 h 6985200"/>
              <a:gd name="connsiteX24" fmla="*/ 2694509 w 6858001"/>
              <a:gd name="connsiteY24" fmla="*/ 236165 h 6985200"/>
              <a:gd name="connsiteX25" fmla="*/ 2826869 w 6858001"/>
              <a:gd name="connsiteY25" fmla="*/ 241040 h 6985200"/>
              <a:gd name="connsiteX26" fmla="*/ 2959914 w 6858001"/>
              <a:gd name="connsiteY26" fmla="*/ 244234 h 6985200"/>
              <a:gd name="connsiteX27" fmla="*/ 3095702 w 6858001"/>
              <a:gd name="connsiteY27" fmla="*/ 247091 h 6985200"/>
              <a:gd name="connsiteX28" fmla="*/ 3232862 w 6858001"/>
              <a:gd name="connsiteY28" fmla="*/ 250117 h 6985200"/>
              <a:gd name="connsiteX29" fmla="*/ 3372766 w 6858001"/>
              <a:gd name="connsiteY29" fmla="*/ 252134 h 6985200"/>
              <a:gd name="connsiteX30" fmla="*/ 3514040 w 6858001"/>
              <a:gd name="connsiteY30" fmla="*/ 252134 h 6985200"/>
              <a:gd name="connsiteX31" fmla="*/ 3656686 w 6858001"/>
              <a:gd name="connsiteY31" fmla="*/ 253142 h 6985200"/>
              <a:gd name="connsiteX32" fmla="*/ 3800705 w 6858001"/>
              <a:gd name="connsiteY32" fmla="*/ 252134 h 6985200"/>
              <a:gd name="connsiteX33" fmla="*/ 3946780 w 6858001"/>
              <a:gd name="connsiteY33" fmla="*/ 250117 h 6985200"/>
              <a:gd name="connsiteX34" fmla="*/ 4092856 w 6858001"/>
              <a:gd name="connsiteY34" fmla="*/ 248268 h 6985200"/>
              <a:gd name="connsiteX35" fmla="*/ 4240988 w 6858001"/>
              <a:gd name="connsiteY35" fmla="*/ 244234 h 6985200"/>
              <a:gd name="connsiteX36" fmla="*/ 4390492 w 6858001"/>
              <a:gd name="connsiteY36" fmla="*/ 240032 h 6985200"/>
              <a:gd name="connsiteX37" fmla="*/ 4539997 w 6858001"/>
              <a:gd name="connsiteY37" fmla="*/ 235157 h 6985200"/>
              <a:gd name="connsiteX38" fmla="*/ 4690873 w 6858001"/>
              <a:gd name="connsiteY38" fmla="*/ 228266 h 6985200"/>
              <a:gd name="connsiteX39" fmla="*/ 4843120 w 6858001"/>
              <a:gd name="connsiteY39" fmla="*/ 220029 h 6985200"/>
              <a:gd name="connsiteX40" fmla="*/ 4996054 w 6858001"/>
              <a:gd name="connsiteY40" fmla="*/ 212129 h 6985200"/>
              <a:gd name="connsiteX41" fmla="*/ 5148987 w 6858001"/>
              <a:gd name="connsiteY41" fmla="*/ 202044 h 6985200"/>
              <a:gd name="connsiteX42" fmla="*/ 5303978 w 6858001"/>
              <a:gd name="connsiteY42" fmla="*/ 189941 h 6985200"/>
              <a:gd name="connsiteX43" fmla="*/ 5456911 w 6858001"/>
              <a:gd name="connsiteY43" fmla="*/ 177839 h 6985200"/>
              <a:gd name="connsiteX44" fmla="*/ 5612588 w 6858001"/>
              <a:gd name="connsiteY44" fmla="*/ 163887 h 6985200"/>
              <a:gd name="connsiteX45" fmla="*/ 5768950 w 6858001"/>
              <a:gd name="connsiteY45" fmla="*/ 148591 h 6985200"/>
              <a:gd name="connsiteX46" fmla="*/ 5923255 w 6858001"/>
              <a:gd name="connsiteY46" fmla="*/ 132455 h 6985200"/>
              <a:gd name="connsiteX47" fmla="*/ 6079618 w 6858001"/>
              <a:gd name="connsiteY47" fmla="*/ 113629 h 6985200"/>
              <a:gd name="connsiteX48" fmla="*/ 6235294 w 6858001"/>
              <a:gd name="connsiteY48" fmla="*/ 93458 h 6985200"/>
              <a:gd name="connsiteX49" fmla="*/ 6391657 w 6858001"/>
              <a:gd name="connsiteY49" fmla="*/ 73455 h 6985200"/>
              <a:gd name="connsiteX50" fmla="*/ 6547333 w 6858001"/>
              <a:gd name="connsiteY50" fmla="*/ 50091 h 6985200"/>
              <a:gd name="connsiteX51" fmla="*/ 6702324 w 6858001"/>
              <a:gd name="connsiteY51" fmla="*/ 26222 h 6985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858001" h="6985200">
                <a:moveTo>
                  <a:pt x="6858001" y="1177"/>
                </a:moveTo>
                <a:lnTo>
                  <a:pt x="6858001" y="1344715"/>
                </a:lnTo>
                <a:lnTo>
                  <a:pt x="6858000" y="1344715"/>
                </a:lnTo>
                <a:lnTo>
                  <a:pt x="6858000" y="6985200"/>
                </a:lnTo>
                <a:lnTo>
                  <a:pt x="0" y="6985199"/>
                </a:lnTo>
                <a:lnTo>
                  <a:pt x="0" y="886772"/>
                </a:lnTo>
                <a:lnTo>
                  <a:pt x="1" y="886772"/>
                </a:lnTo>
                <a:lnTo>
                  <a:pt x="1" y="0"/>
                </a:lnTo>
                <a:lnTo>
                  <a:pt x="40463" y="5883"/>
                </a:lnTo>
                <a:lnTo>
                  <a:pt x="159107" y="23196"/>
                </a:lnTo>
                <a:lnTo>
                  <a:pt x="245518" y="35299"/>
                </a:lnTo>
                <a:lnTo>
                  <a:pt x="348388" y="48073"/>
                </a:lnTo>
                <a:lnTo>
                  <a:pt x="470460" y="63369"/>
                </a:lnTo>
                <a:lnTo>
                  <a:pt x="605563" y="79506"/>
                </a:lnTo>
                <a:lnTo>
                  <a:pt x="757810" y="96483"/>
                </a:lnTo>
                <a:lnTo>
                  <a:pt x="923774" y="114469"/>
                </a:lnTo>
                <a:lnTo>
                  <a:pt x="1104139" y="132454"/>
                </a:lnTo>
                <a:lnTo>
                  <a:pt x="1296163" y="150776"/>
                </a:lnTo>
                <a:lnTo>
                  <a:pt x="1503275" y="167753"/>
                </a:lnTo>
                <a:lnTo>
                  <a:pt x="1719988" y="184058"/>
                </a:lnTo>
                <a:lnTo>
                  <a:pt x="1949045" y="198849"/>
                </a:lnTo>
                <a:lnTo>
                  <a:pt x="2187703" y="212969"/>
                </a:lnTo>
                <a:lnTo>
                  <a:pt x="2436649" y="226248"/>
                </a:lnTo>
                <a:lnTo>
                  <a:pt x="2564208" y="230955"/>
                </a:lnTo>
                <a:lnTo>
                  <a:pt x="2694509" y="236165"/>
                </a:lnTo>
                <a:lnTo>
                  <a:pt x="2826869" y="241040"/>
                </a:lnTo>
                <a:lnTo>
                  <a:pt x="2959914" y="244234"/>
                </a:lnTo>
                <a:lnTo>
                  <a:pt x="3095702" y="247091"/>
                </a:lnTo>
                <a:lnTo>
                  <a:pt x="3232862" y="250117"/>
                </a:lnTo>
                <a:lnTo>
                  <a:pt x="3372766" y="252134"/>
                </a:lnTo>
                <a:lnTo>
                  <a:pt x="3514040" y="252134"/>
                </a:lnTo>
                <a:lnTo>
                  <a:pt x="3656686" y="253142"/>
                </a:lnTo>
                <a:lnTo>
                  <a:pt x="3800705" y="252134"/>
                </a:lnTo>
                <a:lnTo>
                  <a:pt x="3946780" y="250117"/>
                </a:lnTo>
                <a:lnTo>
                  <a:pt x="4092856" y="248268"/>
                </a:lnTo>
                <a:lnTo>
                  <a:pt x="4240988" y="244234"/>
                </a:lnTo>
                <a:lnTo>
                  <a:pt x="4390492" y="240032"/>
                </a:lnTo>
                <a:lnTo>
                  <a:pt x="4539997" y="235157"/>
                </a:lnTo>
                <a:lnTo>
                  <a:pt x="4690873" y="228266"/>
                </a:lnTo>
                <a:lnTo>
                  <a:pt x="4843120" y="220029"/>
                </a:lnTo>
                <a:lnTo>
                  <a:pt x="4996054" y="212129"/>
                </a:lnTo>
                <a:lnTo>
                  <a:pt x="5148987" y="202044"/>
                </a:lnTo>
                <a:lnTo>
                  <a:pt x="5303978" y="189941"/>
                </a:lnTo>
                <a:lnTo>
                  <a:pt x="5456911" y="177839"/>
                </a:lnTo>
                <a:lnTo>
                  <a:pt x="5612588" y="163887"/>
                </a:lnTo>
                <a:lnTo>
                  <a:pt x="5768950" y="148591"/>
                </a:lnTo>
                <a:lnTo>
                  <a:pt x="5923255" y="132455"/>
                </a:lnTo>
                <a:lnTo>
                  <a:pt x="6079618" y="113629"/>
                </a:lnTo>
                <a:lnTo>
                  <a:pt x="6235294" y="93458"/>
                </a:lnTo>
                <a:lnTo>
                  <a:pt x="6391657" y="73455"/>
                </a:lnTo>
                <a:lnTo>
                  <a:pt x="6547333" y="50091"/>
                </a:lnTo>
                <a:lnTo>
                  <a:pt x="6702324" y="26222"/>
                </a:lnTo>
                <a:close/>
              </a:path>
            </a:pathLst>
          </a:custGeom>
          <a:ln>
            <a:noFill/>
          </a:ln>
        </p:spPr>
        <p:txBody>
          <a:bodyPr/>
          <a:lstStyle/>
          <a:p>
            <a:endParaRPr lang="en-GB"/>
          </a:p>
        </p:txBody>
      </p:sp>
      <p:pic>
        <p:nvPicPr>
          <p:cNvPr id="4" name="Picture 3" descr="Image result for teamwork">
            <a:extLst>
              <a:ext uri="{FF2B5EF4-FFF2-40B4-BE49-F238E27FC236}">
                <a16:creationId xmlns:a16="http://schemas.microsoft.com/office/drawing/2014/main" id="{20DB9083-43D5-90BE-B9FB-9E153EE893BC}"/>
              </a:ext>
            </a:extLst>
          </p:cNvPr>
          <p:cNvPicPr>
            <a:picLocks noChangeAspect="1"/>
          </p:cNvPicPr>
          <p:nvPr/>
        </p:nvPicPr>
        <p:blipFill>
          <a:blip r:embed="rId2"/>
          <a:stretch>
            <a:fillRect/>
          </a:stretch>
        </p:blipFill>
        <p:spPr>
          <a:xfrm>
            <a:off x="6093992" y="1245809"/>
            <a:ext cx="5449889" cy="4366379"/>
          </a:xfrm>
          <a:prstGeom prst="rect">
            <a:avLst/>
          </a:prstGeom>
          <a:effectLst/>
        </p:spPr>
      </p:pic>
      <p:sp>
        <p:nvSpPr>
          <p:cNvPr id="15" name="Rectangle 14">
            <a:extLst>
              <a:ext uri="{FF2B5EF4-FFF2-40B4-BE49-F238E27FC236}">
                <a16:creationId xmlns:a16="http://schemas.microsoft.com/office/drawing/2014/main" id="{A92A1116-1C84-41DF-B803-1F7B0883EC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Content Placeholder 2">
            <a:extLst>
              <a:ext uri="{FF2B5EF4-FFF2-40B4-BE49-F238E27FC236}">
                <a16:creationId xmlns:a16="http://schemas.microsoft.com/office/drawing/2014/main" id="{C8BD4FC5-31BD-79D2-CED3-4BCD3DB237F8}"/>
              </a:ext>
            </a:extLst>
          </p:cNvPr>
          <p:cNvSpPr>
            <a:spLocks noGrp="1"/>
          </p:cNvSpPr>
          <p:nvPr>
            <p:ph idx="1"/>
          </p:nvPr>
        </p:nvSpPr>
        <p:spPr>
          <a:xfrm>
            <a:off x="648931" y="2438400"/>
            <a:ext cx="4166509" cy="3785419"/>
          </a:xfrm>
        </p:spPr>
        <p:txBody>
          <a:bodyPr>
            <a:normAutofit/>
          </a:bodyPr>
          <a:lstStyle/>
          <a:p>
            <a:r>
              <a:rPr lang="en-US">
                <a:solidFill>
                  <a:srgbClr val="EBEBEB"/>
                </a:solidFill>
              </a:rPr>
              <a:t>My three strengths </a:t>
            </a:r>
          </a:p>
          <a:p>
            <a:endParaRPr lang="en-US">
              <a:solidFill>
                <a:srgbClr val="EBEBEB"/>
              </a:solidFill>
            </a:endParaRPr>
          </a:p>
          <a:p>
            <a:pPr marL="457200" indent="-457200">
              <a:buFont typeface="+mj-lt"/>
              <a:buAutoNum type="arabicPeriod"/>
            </a:pPr>
            <a:r>
              <a:rPr lang="en-US">
                <a:solidFill>
                  <a:srgbClr val="EBEBEB"/>
                </a:solidFill>
              </a:rPr>
              <a:t>Excellent communicator (verbal and written) </a:t>
            </a:r>
          </a:p>
          <a:p>
            <a:pPr marL="457200" indent="-457200">
              <a:buFont typeface="+mj-lt"/>
              <a:buAutoNum type="arabicPeriod"/>
            </a:pPr>
            <a:r>
              <a:rPr lang="en-US">
                <a:solidFill>
                  <a:srgbClr val="EBEBEB"/>
                </a:solidFill>
              </a:rPr>
              <a:t>Work on my own independently </a:t>
            </a:r>
          </a:p>
          <a:p>
            <a:pPr marL="457200" indent="-457200">
              <a:buFont typeface="+mj-lt"/>
              <a:buAutoNum type="arabicPeriod"/>
            </a:pPr>
            <a:r>
              <a:rPr lang="en-US">
                <a:solidFill>
                  <a:srgbClr val="EBEBEB"/>
                </a:solidFill>
              </a:rPr>
              <a:t>Work well in team </a:t>
            </a:r>
            <a:endParaRPr lang="en-GB">
              <a:solidFill>
                <a:srgbClr val="EBEBEB"/>
              </a:solidFill>
            </a:endParaRPr>
          </a:p>
        </p:txBody>
      </p:sp>
    </p:spTree>
    <p:extLst>
      <p:ext uri="{BB962C8B-B14F-4D97-AF65-F5344CB8AC3E}">
        <p14:creationId xmlns:p14="http://schemas.microsoft.com/office/powerpoint/2010/main" val="3356647147"/>
      </p:ext>
    </p:extLst>
  </p:cSld>
  <p:clrMapOvr>
    <a:overrideClrMapping bg1="lt1" tx1="dk1" bg2="lt2" tx2="dk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AE2323-6528-E209-4CE2-9C3ADAC62946}"/>
              </a:ext>
            </a:extLst>
          </p:cNvPr>
          <p:cNvSpPr>
            <a:spLocks noGrp="1"/>
          </p:cNvSpPr>
          <p:nvPr>
            <p:ph type="title"/>
          </p:nvPr>
        </p:nvSpPr>
        <p:spPr>
          <a:xfrm>
            <a:off x="648930" y="629266"/>
            <a:ext cx="3322912" cy="1641987"/>
          </a:xfrm>
        </p:spPr>
        <p:txBody>
          <a:bodyPr>
            <a:normAutofit/>
          </a:bodyPr>
          <a:lstStyle/>
          <a:p>
            <a:pPr>
              <a:lnSpc>
                <a:spcPct val="90000"/>
              </a:lnSpc>
            </a:pPr>
            <a:br>
              <a:rPr lang="en-US" sz="3600"/>
            </a:br>
            <a:r>
              <a:rPr lang="en-US" sz="3600"/>
              <a:t>My Weaknesses </a:t>
            </a:r>
            <a:endParaRPr lang="en-GB" sz="3600"/>
          </a:p>
        </p:txBody>
      </p:sp>
      <p:pic>
        <p:nvPicPr>
          <p:cNvPr id="4" name="Picture 3" descr="Image result for coaching people ">
            <a:extLst>
              <a:ext uri="{FF2B5EF4-FFF2-40B4-BE49-F238E27FC236}">
                <a16:creationId xmlns:a16="http://schemas.microsoft.com/office/drawing/2014/main" id="{490FED01-A25E-237C-8A3F-18BEDF5AED54}"/>
              </a:ext>
            </a:extLst>
          </p:cNvPr>
          <p:cNvPicPr>
            <a:picLocks noChangeAspect="1"/>
          </p:cNvPicPr>
          <p:nvPr/>
        </p:nvPicPr>
        <p:blipFill>
          <a:blip r:embed="rId3"/>
          <a:srcRect l="14590" r="16331" b="-1"/>
          <a:stretch>
            <a:fillRect/>
          </a:stretch>
        </p:blipFill>
        <p:spPr>
          <a:xfrm>
            <a:off x="4619544" y="609601"/>
            <a:ext cx="6924756" cy="5638797"/>
          </a:xfrm>
          <a:prstGeom prst="rect">
            <a:avLst/>
          </a:prstGeom>
          <a:effectLst>
            <a:outerShdw blurRad="50800" dist="38100" dir="5400000" algn="t" rotWithShape="0">
              <a:prstClr val="black">
                <a:alpha val="43000"/>
              </a:prstClr>
            </a:outerShdw>
          </a:effectLst>
        </p:spPr>
      </p:pic>
      <p:sp>
        <p:nvSpPr>
          <p:cNvPr id="11" name="Rectangle 10">
            <a:extLst>
              <a:ext uri="{FF2B5EF4-FFF2-40B4-BE49-F238E27FC236}">
                <a16:creationId xmlns:a16="http://schemas.microsoft.com/office/drawing/2014/main" id="{A93A089E-0A16-452C-B341-0F769780D2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Content Placeholder 2">
            <a:extLst>
              <a:ext uri="{FF2B5EF4-FFF2-40B4-BE49-F238E27FC236}">
                <a16:creationId xmlns:a16="http://schemas.microsoft.com/office/drawing/2014/main" id="{649137D5-D8AB-1921-139D-C35DB97CA8C8}"/>
              </a:ext>
            </a:extLst>
          </p:cNvPr>
          <p:cNvSpPr>
            <a:spLocks noGrp="1"/>
          </p:cNvSpPr>
          <p:nvPr>
            <p:ph idx="1"/>
          </p:nvPr>
        </p:nvSpPr>
        <p:spPr>
          <a:xfrm>
            <a:off x="647701" y="2438401"/>
            <a:ext cx="3324141" cy="3809998"/>
          </a:xfrm>
        </p:spPr>
        <p:txBody>
          <a:bodyPr>
            <a:normAutofit/>
          </a:bodyPr>
          <a:lstStyle/>
          <a:p>
            <a:pPr marL="457200" indent="-457200">
              <a:buFont typeface="+mj-lt"/>
              <a:buAutoNum type="arabicPeriod"/>
            </a:pPr>
            <a:r>
              <a:rPr lang="en-US" dirty="0"/>
              <a:t>Anxiety </a:t>
            </a:r>
          </a:p>
          <a:p>
            <a:pPr marL="457200" indent="-457200">
              <a:buFont typeface="+mj-lt"/>
              <a:buAutoNum type="arabicPeriod"/>
            </a:pPr>
            <a:r>
              <a:rPr lang="en-US" dirty="0"/>
              <a:t>Social anxiety </a:t>
            </a:r>
          </a:p>
          <a:p>
            <a:pPr marL="457200" indent="-457200">
              <a:buFont typeface="+mj-lt"/>
              <a:buAutoNum type="arabicPeriod"/>
            </a:pPr>
            <a:r>
              <a:rPr lang="en-US" dirty="0"/>
              <a:t>Not much experience in coaching people  </a:t>
            </a:r>
            <a:endParaRPr lang="en-GB" dirty="0"/>
          </a:p>
        </p:txBody>
      </p:sp>
    </p:spTree>
    <p:extLst>
      <p:ext uri="{BB962C8B-B14F-4D97-AF65-F5344CB8AC3E}">
        <p14:creationId xmlns:p14="http://schemas.microsoft.com/office/powerpoint/2010/main" val="7387666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B4AAD3FD-83A5-4B89-9F8F-01B8870865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ED9BDD4-0B90-B846-4438-248AAB872F3B}"/>
              </a:ext>
            </a:extLst>
          </p:cNvPr>
          <p:cNvSpPr>
            <a:spLocks noGrp="1"/>
          </p:cNvSpPr>
          <p:nvPr>
            <p:ph type="title"/>
          </p:nvPr>
        </p:nvSpPr>
        <p:spPr>
          <a:xfrm>
            <a:off x="648931" y="629266"/>
            <a:ext cx="4166510" cy="1622321"/>
          </a:xfrm>
        </p:spPr>
        <p:txBody>
          <a:bodyPr>
            <a:normAutofit/>
          </a:bodyPr>
          <a:lstStyle/>
          <a:p>
            <a:pPr>
              <a:lnSpc>
                <a:spcPct val="90000"/>
              </a:lnSpc>
            </a:pPr>
            <a:br>
              <a:rPr lang="en-US" sz="3600">
                <a:solidFill>
                  <a:srgbClr val="EBEBEB"/>
                </a:solidFill>
              </a:rPr>
            </a:br>
            <a:r>
              <a:rPr lang="en-US" sz="3600">
                <a:solidFill>
                  <a:srgbClr val="EBEBEB"/>
                </a:solidFill>
              </a:rPr>
              <a:t>The Opportunities </a:t>
            </a:r>
            <a:endParaRPr lang="en-GB" sz="3600">
              <a:solidFill>
                <a:srgbClr val="EBEBEB"/>
              </a:solidFill>
            </a:endParaRPr>
          </a:p>
        </p:txBody>
      </p:sp>
      <p:sp>
        <p:nvSpPr>
          <p:cNvPr id="18" name="Freeform 31">
            <a:extLst>
              <a:ext uri="{FF2B5EF4-FFF2-40B4-BE49-F238E27FC236}">
                <a16:creationId xmlns:a16="http://schemas.microsoft.com/office/drawing/2014/main" id="{61752F1D-FC0F-4103-9584-630E643CCD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94020" y="-1"/>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bg1">
              <a:alpha val="20000"/>
            </a:schemeClr>
          </a:solidFill>
          <a:ln>
            <a:noFill/>
          </a:ln>
        </p:spPr>
        <p:txBody>
          <a:bodyPr rtlCol="0" anchor="ctr"/>
          <a:lstStyle/>
          <a:p>
            <a:pPr algn="ctr"/>
            <a:endParaRPr lang="en-US"/>
          </a:p>
        </p:txBody>
      </p:sp>
      <p:sp useBgFill="1">
        <p:nvSpPr>
          <p:cNvPr id="19" name="Freeform: Shape 18">
            <a:extLst>
              <a:ext uri="{FF2B5EF4-FFF2-40B4-BE49-F238E27FC236}">
                <a16:creationId xmlns:a16="http://schemas.microsoft.com/office/drawing/2014/main" id="{70151CB7-E7DE-4917-B831-01DF9CE013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5270819" y="-63600"/>
            <a:ext cx="6858001" cy="6985200"/>
          </a:xfrm>
          <a:custGeom>
            <a:avLst/>
            <a:gdLst>
              <a:gd name="connsiteX0" fmla="*/ 6858001 w 6858001"/>
              <a:gd name="connsiteY0" fmla="*/ 1177 h 6985200"/>
              <a:gd name="connsiteX1" fmla="*/ 6858001 w 6858001"/>
              <a:gd name="connsiteY1" fmla="*/ 1344715 h 6985200"/>
              <a:gd name="connsiteX2" fmla="*/ 6858000 w 6858001"/>
              <a:gd name="connsiteY2" fmla="*/ 1344715 h 6985200"/>
              <a:gd name="connsiteX3" fmla="*/ 6858000 w 6858001"/>
              <a:gd name="connsiteY3" fmla="*/ 6985200 h 6985200"/>
              <a:gd name="connsiteX4" fmla="*/ 0 w 6858001"/>
              <a:gd name="connsiteY4" fmla="*/ 6985199 h 6985200"/>
              <a:gd name="connsiteX5" fmla="*/ 0 w 6858001"/>
              <a:gd name="connsiteY5" fmla="*/ 886772 h 6985200"/>
              <a:gd name="connsiteX6" fmla="*/ 1 w 6858001"/>
              <a:gd name="connsiteY6" fmla="*/ 886772 h 6985200"/>
              <a:gd name="connsiteX7" fmla="*/ 1 w 6858001"/>
              <a:gd name="connsiteY7" fmla="*/ 0 h 6985200"/>
              <a:gd name="connsiteX8" fmla="*/ 40463 w 6858001"/>
              <a:gd name="connsiteY8" fmla="*/ 5883 h 6985200"/>
              <a:gd name="connsiteX9" fmla="*/ 159107 w 6858001"/>
              <a:gd name="connsiteY9" fmla="*/ 23196 h 6985200"/>
              <a:gd name="connsiteX10" fmla="*/ 245518 w 6858001"/>
              <a:gd name="connsiteY10" fmla="*/ 35299 h 6985200"/>
              <a:gd name="connsiteX11" fmla="*/ 348388 w 6858001"/>
              <a:gd name="connsiteY11" fmla="*/ 48073 h 6985200"/>
              <a:gd name="connsiteX12" fmla="*/ 470460 w 6858001"/>
              <a:gd name="connsiteY12" fmla="*/ 63369 h 6985200"/>
              <a:gd name="connsiteX13" fmla="*/ 605563 w 6858001"/>
              <a:gd name="connsiteY13" fmla="*/ 79506 h 6985200"/>
              <a:gd name="connsiteX14" fmla="*/ 757810 w 6858001"/>
              <a:gd name="connsiteY14" fmla="*/ 96483 h 6985200"/>
              <a:gd name="connsiteX15" fmla="*/ 923774 w 6858001"/>
              <a:gd name="connsiteY15" fmla="*/ 114469 h 6985200"/>
              <a:gd name="connsiteX16" fmla="*/ 1104139 w 6858001"/>
              <a:gd name="connsiteY16" fmla="*/ 132454 h 6985200"/>
              <a:gd name="connsiteX17" fmla="*/ 1296163 w 6858001"/>
              <a:gd name="connsiteY17" fmla="*/ 150776 h 6985200"/>
              <a:gd name="connsiteX18" fmla="*/ 1503275 w 6858001"/>
              <a:gd name="connsiteY18" fmla="*/ 167753 h 6985200"/>
              <a:gd name="connsiteX19" fmla="*/ 1719988 w 6858001"/>
              <a:gd name="connsiteY19" fmla="*/ 184058 h 6985200"/>
              <a:gd name="connsiteX20" fmla="*/ 1949045 w 6858001"/>
              <a:gd name="connsiteY20" fmla="*/ 198849 h 6985200"/>
              <a:gd name="connsiteX21" fmla="*/ 2187703 w 6858001"/>
              <a:gd name="connsiteY21" fmla="*/ 212969 h 6985200"/>
              <a:gd name="connsiteX22" fmla="*/ 2436649 w 6858001"/>
              <a:gd name="connsiteY22" fmla="*/ 226248 h 6985200"/>
              <a:gd name="connsiteX23" fmla="*/ 2564208 w 6858001"/>
              <a:gd name="connsiteY23" fmla="*/ 230955 h 6985200"/>
              <a:gd name="connsiteX24" fmla="*/ 2694509 w 6858001"/>
              <a:gd name="connsiteY24" fmla="*/ 236165 h 6985200"/>
              <a:gd name="connsiteX25" fmla="*/ 2826869 w 6858001"/>
              <a:gd name="connsiteY25" fmla="*/ 241040 h 6985200"/>
              <a:gd name="connsiteX26" fmla="*/ 2959914 w 6858001"/>
              <a:gd name="connsiteY26" fmla="*/ 244234 h 6985200"/>
              <a:gd name="connsiteX27" fmla="*/ 3095702 w 6858001"/>
              <a:gd name="connsiteY27" fmla="*/ 247091 h 6985200"/>
              <a:gd name="connsiteX28" fmla="*/ 3232862 w 6858001"/>
              <a:gd name="connsiteY28" fmla="*/ 250117 h 6985200"/>
              <a:gd name="connsiteX29" fmla="*/ 3372766 w 6858001"/>
              <a:gd name="connsiteY29" fmla="*/ 252134 h 6985200"/>
              <a:gd name="connsiteX30" fmla="*/ 3514040 w 6858001"/>
              <a:gd name="connsiteY30" fmla="*/ 252134 h 6985200"/>
              <a:gd name="connsiteX31" fmla="*/ 3656686 w 6858001"/>
              <a:gd name="connsiteY31" fmla="*/ 253142 h 6985200"/>
              <a:gd name="connsiteX32" fmla="*/ 3800705 w 6858001"/>
              <a:gd name="connsiteY32" fmla="*/ 252134 h 6985200"/>
              <a:gd name="connsiteX33" fmla="*/ 3946780 w 6858001"/>
              <a:gd name="connsiteY33" fmla="*/ 250117 h 6985200"/>
              <a:gd name="connsiteX34" fmla="*/ 4092856 w 6858001"/>
              <a:gd name="connsiteY34" fmla="*/ 248268 h 6985200"/>
              <a:gd name="connsiteX35" fmla="*/ 4240988 w 6858001"/>
              <a:gd name="connsiteY35" fmla="*/ 244234 h 6985200"/>
              <a:gd name="connsiteX36" fmla="*/ 4390492 w 6858001"/>
              <a:gd name="connsiteY36" fmla="*/ 240032 h 6985200"/>
              <a:gd name="connsiteX37" fmla="*/ 4539997 w 6858001"/>
              <a:gd name="connsiteY37" fmla="*/ 235157 h 6985200"/>
              <a:gd name="connsiteX38" fmla="*/ 4690873 w 6858001"/>
              <a:gd name="connsiteY38" fmla="*/ 228266 h 6985200"/>
              <a:gd name="connsiteX39" fmla="*/ 4843120 w 6858001"/>
              <a:gd name="connsiteY39" fmla="*/ 220029 h 6985200"/>
              <a:gd name="connsiteX40" fmla="*/ 4996054 w 6858001"/>
              <a:gd name="connsiteY40" fmla="*/ 212129 h 6985200"/>
              <a:gd name="connsiteX41" fmla="*/ 5148987 w 6858001"/>
              <a:gd name="connsiteY41" fmla="*/ 202044 h 6985200"/>
              <a:gd name="connsiteX42" fmla="*/ 5303978 w 6858001"/>
              <a:gd name="connsiteY42" fmla="*/ 189941 h 6985200"/>
              <a:gd name="connsiteX43" fmla="*/ 5456911 w 6858001"/>
              <a:gd name="connsiteY43" fmla="*/ 177839 h 6985200"/>
              <a:gd name="connsiteX44" fmla="*/ 5612588 w 6858001"/>
              <a:gd name="connsiteY44" fmla="*/ 163887 h 6985200"/>
              <a:gd name="connsiteX45" fmla="*/ 5768950 w 6858001"/>
              <a:gd name="connsiteY45" fmla="*/ 148591 h 6985200"/>
              <a:gd name="connsiteX46" fmla="*/ 5923255 w 6858001"/>
              <a:gd name="connsiteY46" fmla="*/ 132455 h 6985200"/>
              <a:gd name="connsiteX47" fmla="*/ 6079618 w 6858001"/>
              <a:gd name="connsiteY47" fmla="*/ 113629 h 6985200"/>
              <a:gd name="connsiteX48" fmla="*/ 6235294 w 6858001"/>
              <a:gd name="connsiteY48" fmla="*/ 93458 h 6985200"/>
              <a:gd name="connsiteX49" fmla="*/ 6391657 w 6858001"/>
              <a:gd name="connsiteY49" fmla="*/ 73455 h 6985200"/>
              <a:gd name="connsiteX50" fmla="*/ 6547333 w 6858001"/>
              <a:gd name="connsiteY50" fmla="*/ 50091 h 6985200"/>
              <a:gd name="connsiteX51" fmla="*/ 6702324 w 6858001"/>
              <a:gd name="connsiteY51" fmla="*/ 26222 h 6985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858001" h="6985200">
                <a:moveTo>
                  <a:pt x="6858001" y="1177"/>
                </a:moveTo>
                <a:lnTo>
                  <a:pt x="6858001" y="1344715"/>
                </a:lnTo>
                <a:lnTo>
                  <a:pt x="6858000" y="1344715"/>
                </a:lnTo>
                <a:lnTo>
                  <a:pt x="6858000" y="6985200"/>
                </a:lnTo>
                <a:lnTo>
                  <a:pt x="0" y="6985199"/>
                </a:lnTo>
                <a:lnTo>
                  <a:pt x="0" y="886772"/>
                </a:lnTo>
                <a:lnTo>
                  <a:pt x="1" y="886772"/>
                </a:lnTo>
                <a:lnTo>
                  <a:pt x="1" y="0"/>
                </a:lnTo>
                <a:lnTo>
                  <a:pt x="40463" y="5883"/>
                </a:lnTo>
                <a:lnTo>
                  <a:pt x="159107" y="23196"/>
                </a:lnTo>
                <a:lnTo>
                  <a:pt x="245518" y="35299"/>
                </a:lnTo>
                <a:lnTo>
                  <a:pt x="348388" y="48073"/>
                </a:lnTo>
                <a:lnTo>
                  <a:pt x="470460" y="63369"/>
                </a:lnTo>
                <a:lnTo>
                  <a:pt x="605563" y="79506"/>
                </a:lnTo>
                <a:lnTo>
                  <a:pt x="757810" y="96483"/>
                </a:lnTo>
                <a:lnTo>
                  <a:pt x="923774" y="114469"/>
                </a:lnTo>
                <a:lnTo>
                  <a:pt x="1104139" y="132454"/>
                </a:lnTo>
                <a:lnTo>
                  <a:pt x="1296163" y="150776"/>
                </a:lnTo>
                <a:lnTo>
                  <a:pt x="1503275" y="167753"/>
                </a:lnTo>
                <a:lnTo>
                  <a:pt x="1719988" y="184058"/>
                </a:lnTo>
                <a:lnTo>
                  <a:pt x="1949045" y="198849"/>
                </a:lnTo>
                <a:lnTo>
                  <a:pt x="2187703" y="212969"/>
                </a:lnTo>
                <a:lnTo>
                  <a:pt x="2436649" y="226248"/>
                </a:lnTo>
                <a:lnTo>
                  <a:pt x="2564208" y="230955"/>
                </a:lnTo>
                <a:lnTo>
                  <a:pt x="2694509" y="236165"/>
                </a:lnTo>
                <a:lnTo>
                  <a:pt x="2826869" y="241040"/>
                </a:lnTo>
                <a:lnTo>
                  <a:pt x="2959914" y="244234"/>
                </a:lnTo>
                <a:lnTo>
                  <a:pt x="3095702" y="247091"/>
                </a:lnTo>
                <a:lnTo>
                  <a:pt x="3232862" y="250117"/>
                </a:lnTo>
                <a:lnTo>
                  <a:pt x="3372766" y="252134"/>
                </a:lnTo>
                <a:lnTo>
                  <a:pt x="3514040" y="252134"/>
                </a:lnTo>
                <a:lnTo>
                  <a:pt x="3656686" y="253142"/>
                </a:lnTo>
                <a:lnTo>
                  <a:pt x="3800705" y="252134"/>
                </a:lnTo>
                <a:lnTo>
                  <a:pt x="3946780" y="250117"/>
                </a:lnTo>
                <a:lnTo>
                  <a:pt x="4092856" y="248268"/>
                </a:lnTo>
                <a:lnTo>
                  <a:pt x="4240988" y="244234"/>
                </a:lnTo>
                <a:lnTo>
                  <a:pt x="4390492" y="240032"/>
                </a:lnTo>
                <a:lnTo>
                  <a:pt x="4539997" y="235157"/>
                </a:lnTo>
                <a:lnTo>
                  <a:pt x="4690873" y="228266"/>
                </a:lnTo>
                <a:lnTo>
                  <a:pt x="4843120" y="220029"/>
                </a:lnTo>
                <a:lnTo>
                  <a:pt x="4996054" y="212129"/>
                </a:lnTo>
                <a:lnTo>
                  <a:pt x="5148987" y="202044"/>
                </a:lnTo>
                <a:lnTo>
                  <a:pt x="5303978" y="189941"/>
                </a:lnTo>
                <a:lnTo>
                  <a:pt x="5456911" y="177839"/>
                </a:lnTo>
                <a:lnTo>
                  <a:pt x="5612588" y="163887"/>
                </a:lnTo>
                <a:lnTo>
                  <a:pt x="5768950" y="148591"/>
                </a:lnTo>
                <a:lnTo>
                  <a:pt x="5923255" y="132455"/>
                </a:lnTo>
                <a:lnTo>
                  <a:pt x="6079618" y="113629"/>
                </a:lnTo>
                <a:lnTo>
                  <a:pt x="6235294" y="93458"/>
                </a:lnTo>
                <a:lnTo>
                  <a:pt x="6391657" y="73455"/>
                </a:lnTo>
                <a:lnTo>
                  <a:pt x="6547333" y="50091"/>
                </a:lnTo>
                <a:lnTo>
                  <a:pt x="6702324" y="26222"/>
                </a:lnTo>
                <a:close/>
              </a:path>
            </a:pathLst>
          </a:custGeom>
          <a:ln>
            <a:noFill/>
          </a:ln>
        </p:spPr>
        <p:txBody>
          <a:bodyPr/>
          <a:lstStyle/>
          <a:p>
            <a:endParaRPr lang="en-GB"/>
          </a:p>
        </p:txBody>
      </p:sp>
      <p:pic>
        <p:nvPicPr>
          <p:cNvPr id="4" name="Picture 3" descr="Image result for opportunities ">
            <a:extLst>
              <a:ext uri="{FF2B5EF4-FFF2-40B4-BE49-F238E27FC236}">
                <a16:creationId xmlns:a16="http://schemas.microsoft.com/office/drawing/2014/main" id="{85742B8C-5D37-2A6B-04B3-B73BBB06C4CA}"/>
              </a:ext>
            </a:extLst>
          </p:cNvPr>
          <p:cNvPicPr>
            <a:picLocks noChangeAspect="1"/>
          </p:cNvPicPr>
          <p:nvPr/>
        </p:nvPicPr>
        <p:blipFill>
          <a:blip r:embed="rId2"/>
          <a:srcRect l="18648"/>
          <a:stretch>
            <a:fillRect/>
          </a:stretch>
        </p:blipFill>
        <p:spPr>
          <a:xfrm>
            <a:off x="6556293" y="647698"/>
            <a:ext cx="4525287" cy="5562601"/>
          </a:xfrm>
          <a:prstGeom prst="rect">
            <a:avLst/>
          </a:prstGeom>
          <a:effectLst/>
        </p:spPr>
      </p:pic>
      <p:sp>
        <p:nvSpPr>
          <p:cNvPr id="20" name="Rectangle 19">
            <a:extLst>
              <a:ext uri="{FF2B5EF4-FFF2-40B4-BE49-F238E27FC236}">
                <a16:creationId xmlns:a16="http://schemas.microsoft.com/office/drawing/2014/main" id="{A92A1116-1C84-41DF-B803-1F7B0883EC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Content Placeholder 2">
            <a:extLst>
              <a:ext uri="{FF2B5EF4-FFF2-40B4-BE49-F238E27FC236}">
                <a16:creationId xmlns:a16="http://schemas.microsoft.com/office/drawing/2014/main" id="{565B2689-605D-87C0-EF62-4692B1AA4302}"/>
              </a:ext>
            </a:extLst>
          </p:cNvPr>
          <p:cNvSpPr>
            <a:spLocks noGrp="1"/>
          </p:cNvSpPr>
          <p:nvPr>
            <p:ph idx="1"/>
          </p:nvPr>
        </p:nvSpPr>
        <p:spPr>
          <a:xfrm>
            <a:off x="520355" y="1854820"/>
            <a:ext cx="4166509" cy="4890754"/>
          </a:xfrm>
        </p:spPr>
        <p:txBody>
          <a:bodyPr>
            <a:normAutofit fontScale="25000" lnSpcReduction="20000"/>
          </a:bodyPr>
          <a:lstStyle/>
          <a:p>
            <a:pPr>
              <a:lnSpc>
                <a:spcPct val="90000"/>
              </a:lnSpc>
            </a:pPr>
            <a:r>
              <a:rPr lang="en-GB" sz="6400" dirty="0">
                <a:solidFill>
                  <a:srgbClr val="EBEBEB"/>
                </a:solidFill>
              </a:rPr>
              <a:t>30 days annual leave plus 8 bank holidays. (Pro Rota)</a:t>
            </a:r>
          </a:p>
          <a:p>
            <a:pPr>
              <a:lnSpc>
                <a:spcPct val="90000"/>
              </a:lnSpc>
            </a:pPr>
            <a:r>
              <a:rPr lang="en-GB" sz="6400" dirty="0">
                <a:solidFill>
                  <a:srgbClr val="EBEBEB"/>
                </a:solidFill>
              </a:rPr>
              <a:t>Better Pathways is a Disability Confident Employer and welcomes applications from disabled people. Reasonable adjustments are available throughout the recruitment process.</a:t>
            </a:r>
          </a:p>
          <a:p>
            <a:pPr>
              <a:lnSpc>
                <a:spcPct val="90000"/>
              </a:lnSpc>
            </a:pPr>
            <a:r>
              <a:rPr lang="en-GB" sz="6400" dirty="0">
                <a:solidFill>
                  <a:srgbClr val="EBEBEB"/>
                </a:solidFill>
              </a:rPr>
              <a:t>We value lived experience and recognise the strengths that disabled people bring to our organisation. If you require any adjustments to support your application or interview, please let us know.</a:t>
            </a:r>
          </a:p>
          <a:p>
            <a:pPr>
              <a:lnSpc>
                <a:spcPct val="90000"/>
              </a:lnSpc>
            </a:pPr>
            <a:r>
              <a:rPr lang="en-GB" sz="6400" dirty="0">
                <a:solidFill>
                  <a:srgbClr val="EBEBEB"/>
                </a:solidFill>
              </a:rPr>
              <a:t>Pay: £30,000.00 per year</a:t>
            </a:r>
          </a:p>
          <a:p>
            <a:pPr marL="0" indent="0">
              <a:lnSpc>
                <a:spcPct val="90000"/>
              </a:lnSpc>
              <a:buNone/>
            </a:pPr>
            <a:r>
              <a:rPr lang="en-GB" sz="6400" dirty="0">
                <a:solidFill>
                  <a:srgbClr val="EBEBEB"/>
                </a:solidFill>
              </a:rPr>
              <a:t>Additional Benefits:</a:t>
            </a:r>
          </a:p>
          <a:p>
            <a:pPr>
              <a:lnSpc>
                <a:spcPct val="90000"/>
              </a:lnSpc>
            </a:pPr>
            <a:endParaRPr lang="en-GB" sz="6400" dirty="0">
              <a:solidFill>
                <a:srgbClr val="EBEBEB"/>
              </a:solidFill>
            </a:endParaRPr>
          </a:p>
          <a:p>
            <a:pPr lvl="0">
              <a:lnSpc>
                <a:spcPct val="90000"/>
              </a:lnSpc>
            </a:pPr>
            <a:r>
              <a:rPr lang="en-GB" sz="6400" dirty="0">
                <a:solidFill>
                  <a:srgbClr val="EBEBEB"/>
                </a:solidFill>
              </a:rPr>
              <a:t>Additional leave</a:t>
            </a:r>
          </a:p>
          <a:p>
            <a:pPr lvl="0">
              <a:lnSpc>
                <a:spcPct val="90000"/>
              </a:lnSpc>
            </a:pPr>
            <a:r>
              <a:rPr lang="en-GB" sz="6400" dirty="0">
                <a:solidFill>
                  <a:srgbClr val="EBEBEB"/>
                </a:solidFill>
              </a:rPr>
              <a:t>Casual dress</a:t>
            </a:r>
          </a:p>
          <a:p>
            <a:pPr lvl="0">
              <a:lnSpc>
                <a:spcPct val="90000"/>
              </a:lnSpc>
            </a:pPr>
            <a:r>
              <a:rPr lang="en-GB" sz="6400" dirty="0">
                <a:solidFill>
                  <a:srgbClr val="EBEBEB"/>
                </a:solidFill>
              </a:rPr>
              <a:t>Company pension</a:t>
            </a:r>
          </a:p>
          <a:p>
            <a:pPr lvl="0">
              <a:lnSpc>
                <a:spcPct val="90000"/>
              </a:lnSpc>
            </a:pPr>
            <a:r>
              <a:rPr lang="en-GB" sz="6400" dirty="0">
                <a:solidFill>
                  <a:srgbClr val="EBEBEB"/>
                </a:solidFill>
              </a:rPr>
              <a:t>Sick pay</a:t>
            </a:r>
          </a:p>
          <a:p>
            <a:pPr>
              <a:lnSpc>
                <a:spcPct val="90000"/>
              </a:lnSpc>
            </a:pPr>
            <a:endParaRPr lang="en-GB" sz="1000" dirty="0">
              <a:solidFill>
                <a:srgbClr val="EBEBEB"/>
              </a:solidFill>
            </a:endParaRPr>
          </a:p>
          <a:p>
            <a:pPr>
              <a:lnSpc>
                <a:spcPct val="90000"/>
              </a:lnSpc>
            </a:pPr>
            <a:endParaRPr lang="en-GB" sz="1000" dirty="0">
              <a:solidFill>
                <a:srgbClr val="EBEBEB"/>
              </a:solidFill>
            </a:endParaRPr>
          </a:p>
          <a:p>
            <a:pPr marL="0" indent="0">
              <a:lnSpc>
                <a:spcPct val="90000"/>
              </a:lnSpc>
              <a:buNone/>
            </a:pPr>
            <a:endParaRPr lang="en-GB" sz="1000" dirty="0">
              <a:solidFill>
                <a:srgbClr val="EBEBEB"/>
              </a:solidFill>
            </a:endParaRPr>
          </a:p>
        </p:txBody>
      </p:sp>
    </p:spTree>
    <p:extLst>
      <p:ext uri="{BB962C8B-B14F-4D97-AF65-F5344CB8AC3E}">
        <p14:creationId xmlns:p14="http://schemas.microsoft.com/office/powerpoint/2010/main" val="411197099"/>
      </p:ext>
    </p:extLst>
  </p:cSld>
  <p:clrMapOvr>
    <a:overrideClrMapping bg1="lt1" tx1="dk1" bg2="lt2" tx2="dk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E4E366E-272A-409E-840F-9A6A64A9E3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A721560C-E4AB-4287-A29C-3F6916794C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3" name="Freeform 7">
            <a:extLst>
              <a:ext uri="{FF2B5EF4-FFF2-40B4-BE49-F238E27FC236}">
                <a16:creationId xmlns:a16="http://schemas.microsoft.com/office/drawing/2014/main" id="{DF6CFF07-D953-4F9C-9A0E-E0A6AACB61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9939" y="1460230"/>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bg1">
              <a:alpha val="20000"/>
            </a:schemeClr>
          </a:solidFill>
          <a:ln>
            <a:noFill/>
          </a:ln>
        </p:spPr>
        <p:txBody>
          <a:bodyPr rtlCol="0" anchor="ctr"/>
          <a:lstStyle/>
          <a:p>
            <a:pPr algn="ctr"/>
            <a:endParaRPr lang="en-US">
              <a:solidFill>
                <a:schemeClr val="tx1"/>
              </a:solidFill>
            </a:endParaRPr>
          </a:p>
        </p:txBody>
      </p:sp>
      <p:sp>
        <p:nvSpPr>
          <p:cNvPr id="2" name="Title 1">
            <a:extLst>
              <a:ext uri="{FF2B5EF4-FFF2-40B4-BE49-F238E27FC236}">
                <a16:creationId xmlns:a16="http://schemas.microsoft.com/office/drawing/2014/main" id="{8F3F190D-DA49-1633-A908-B8039782D0B7}"/>
              </a:ext>
            </a:extLst>
          </p:cNvPr>
          <p:cNvSpPr>
            <a:spLocks noGrp="1"/>
          </p:cNvSpPr>
          <p:nvPr>
            <p:ph type="title"/>
          </p:nvPr>
        </p:nvSpPr>
        <p:spPr>
          <a:xfrm>
            <a:off x="648930" y="629267"/>
            <a:ext cx="9252154" cy="1016654"/>
          </a:xfrm>
        </p:spPr>
        <p:txBody>
          <a:bodyPr>
            <a:normAutofit/>
          </a:bodyPr>
          <a:lstStyle/>
          <a:p>
            <a:pPr>
              <a:lnSpc>
                <a:spcPct val="90000"/>
              </a:lnSpc>
            </a:pPr>
            <a:br>
              <a:rPr lang="en-US" sz="3300">
                <a:solidFill>
                  <a:srgbClr val="EBEBEB"/>
                </a:solidFill>
              </a:rPr>
            </a:br>
            <a:r>
              <a:rPr lang="en-US" sz="3300">
                <a:solidFill>
                  <a:srgbClr val="EBEBEB"/>
                </a:solidFill>
              </a:rPr>
              <a:t>The Threats </a:t>
            </a:r>
            <a:endParaRPr lang="en-GB" sz="3300">
              <a:solidFill>
                <a:srgbClr val="EBEBEB"/>
              </a:solidFill>
            </a:endParaRPr>
          </a:p>
        </p:txBody>
      </p:sp>
      <p:sp useBgFill="1">
        <p:nvSpPr>
          <p:cNvPr id="15" name="Freeform: Shape 14">
            <a:extLst>
              <a:ext uri="{FF2B5EF4-FFF2-40B4-BE49-F238E27FC236}">
                <a16:creationId xmlns:a16="http://schemas.microsoft.com/office/drawing/2014/main" id="{DAA4FEEE-0B5F-41BF-825D-60F9FB0895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 y="1762067"/>
            <a:ext cx="12192417" cy="5095933"/>
          </a:xfrm>
          <a:custGeom>
            <a:avLst/>
            <a:gdLst>
              <a:gd name="connsiteX0" fmla="*/ 0 w 12192417"/>
              <a:gd name="connsiteY0" fmla="*/ 0 h 5095933"/>
              <a:gd name="connsiteX1" fmla="*/ 71931 w 12192417"/>
              <a:gd name="connsiteY1" fmla="*/ 12261 h 5095933"/>
              <a:gd name="connsiteX2" fmla="*/ 282848 w 12192417"/>
              <a:gd name="connsiteY2" fmla="*/ 48343 h 5095933"/>
              <a:gd name="connsiteX3" fmla="*/ 436463 w 12192417"/>
              <a:gd name="connsiteY3" fmla="*/ 73565 h 5095933"/>
              <a:gd name="connsiteX4" fmla="*/ 619338 w 12192417"/>
              <a:gd name="connsiteY4" fmla="*/ 100188 h 5095933"/>
              <a:gd name="connsiteX5" fmla="*/ 836350 w 12192417"/>
              <a:gd name="connsiteY5" fmla="*/ 132066 h 5095933"/>
              <a:gd name="connsiteX6" fmla="*/ 1076527 w 12192417"/>
              <a:gd name="connsiteY6" fmla="*/ 165696 h 5095933"/>
              <a:gd name="connsiteX7" fmla="*/ 1347183 w 12192417"/>
              <a:gd name="connsiteY7" fmla="*/ 201077 h 5095933"/>
              <a:gd name="connsiteX8" fmla="*/ 1642222 w 12192417"/>
              <a:gd name="connsiteY8" fmla="*/ 238560 h 5095933"/>
              <a:gd name="connsiteX9" fmla="*/ 1962863 w 12192417"/>
              <a:gd name="connsiteY9" fmla="*/ 276043 h 5095933"/>
              <a:gd name="connsiteX10" fmla="*/ 2304231 w 12192417"/>
              <a:gd name="connsiteY10" fmla="*/ 314227 h 5095933"/>
              <a:gd name="connsiteX11" fmla="*/ 2672420 w 12192417"/>
              <a:gd name="connsiteY11" fmla="*/ 349608 h 5095933"/>
              <a:gd name="connsiteX12" fmla="*/ 3057677 w 12192417"/>
              <a:gd name="connsiteY12" fmla="*/ 383588 h 5095933"/>
              <a:gd name="connsiteX13" fmla="*/ 3464880 w 12192417"/>
              <a:gd name="connsiteY13" fmla="*/ 414415 h 5095933"/>
              <a:gd name="connsiteX14" fmla="*/ 3889151 w 12192417"/>
              <a:gd name="connsiteY14" fmla="*/ 443841 h 5095933"/>
              <a:gd name="connsiteX15" fmla="*/ 4331709 w 12192417"/>
              <a:gd name="connsiteY15" fmla="*/ 471515 h 5095933"/>
              <a:gd name="connsiteX16" fmla="*/ 4558475 w 12192417"/>
              <a:gd name="connsiteY16" fmla="*/ 481324 h 5095933"/>
              <a:gd name="connsiteX17" fmla="*/ 4790117 w 12192417"/>
              <a:gd name="connsiteY17" fmla="*/ 492183 h 5095933"/>
              <a:gd name="connsiteX18" fmla="*/ 5025417 w 12192417"/>
              <a:gd name="connsiteY18" fmla="*/ 502342 h 5095933"/>
              <a:gd name="connsiteX19" fmla="*/ 5261936 w 12192417"/>
              <a:gd name="connsiteY19" fmla="*/ 508998 h 5095933"/>
              <a:gd name="connsiteX20" fmla="*/ 5503331 w 12192417"/>
              <a:gd name="connsiteY20" fmla="*/ 514953 h 5095933"/>
              <a:gd name="connsiteX21" fmla="*/ 5747166 w 12192417"/>
              <a:gd name="connsiteY21" fmla="*/ 521259 h 5095933"/>
              <a:gd name="connsiteX22" fmla="*/ 5995876 w 12192417"/>
              <a:gd name="connsiteY22" fmla="*/ 525463 h 5095933"/>
              <a:gd name="connsiteX23" fmla="*/ 6247025 w 12192417"/>
              <a:gd name="connsiteY23" fmla="*/ 525463 h 5095933"/>
              <a:gd name="connsiteX24" fmla="*/ 6500612 w 12192417"/>
              <a:gd name="connsiteY24" fmla="*/ 527565 h 5095933"/>
              <a:gd name="connsiteX25" fmla="*/ 6756638 w 12192417"/>
              <a:gd name="connsiteY25" fmla="*/ 525463 h 5095933"/>
              <a:gd name="connsiteX26" fmla="*/ 7016321 w 12192417"/>
              <a:gd name="connsiteY26" fmla="*/ 521259 h 5095933"/>
              <a:gd name="connsiteX27" fmla="*/ 7276004 w 12192417"/>
              <a:gd name="connsiteY27" fmla="*/ 517406 h 5095933"/>
              <a:gd name="connsiteX28" fmla="*/ 7539344 w 12192417"/>
              <a:gd name="connsiteY28" fmla="*/ 508998 h 5095933"/>
              <a:gd name="connsiteX29" fmla="*/ 7805123 w 12192417"/>
              <a:gd name="connsiteY29" fmla="*/ 500241 h 5095933"/>
              <a:gd name="connsiteX30" fmla="*/ 8070902 w 12192417"/>
              <a:gd name="connsiteY30" fmla="*/ 490082 h 5095933"/>
              <a:gd name="connsiteX31" fmla="*/ 8339120 w 12192417"/>
              <a:gd name="connsiteY31" fmla="*/ 475719 h 5095933"/>
              <a:gd name="connsiteX32" fmla="*/ 8609775 w 12192417"/>
              <a:gd name="connsiteY32" fmla="*/ 458554 h 5095933"/>
              <a:gd name="connsiteX33" fmla="*/ 8881650 w 12192417"/>
              <a:gd name="connsiteY33" fmla="*/ 442089 h 5095933"/>
              <a:gd name="connsiteX34" fmla="*/ 9153525 w 12192417"/>
              <a:gd name="connsiteY34" fmla="*/ 421071 h 5095933"/>
              <a:gd name="connsiteX35" fmla="*/ 9429057 w 12192417"/>
              <a:gd name="connsiteY35" fmla="*/ 395849 h 5095933"/>
              <a:gd name="connsiteX36" fmla="*/ 9700932 w 12192417"/>
              <a:gd name="connsiteY36" fmla="*/ 370626 h 5095933"/>
              <a:gd name="connsiteX37" fmla="*/ 9977683 w 12192417"/>
              <a:gd name="connsiteY37" fmla="*/ 341551 h 5095933"/>
              <a:gd name="connsiteX38" fmla="*/ 10255654 w 12192417"/>
              <a:gd name="connsiteY38" fmla="*/ 309673 h 5095933"/>
              <a:gd name="connsiteX39" fmla="*/ 10529967 w 12192417"/>
              <a:gd name="connsiteY39" fmla="*/ 276043 h 5095933"/>
              <a:gd name="connsiteX40" fmla="*/ 10807938 w 12192417"/>
              <a:gd name="connsiteY40" fmla="*/ 236809 h 5095933"/>
              <a:gd name="connsiteX41" fmla="*/ 11084689 w 12192417"/>
              <a:gd name="connsiteY41" fmla="*/ 194772 h 5095933"/>
              <a:gd name="connsiteX42" fmla="*/ 11362660 w 12192417"/>
              <a:gd name="connsiteY42" fmla="*/ 153085 h 5095933"/>
              <a:gd name="connsiteX43" fmla="*/ 11639411 w 12192417"/>
              <a:gd name="connsiteY43" fmla="*/ 104392 h 5095933"/>
              <a:gd name="connsiteX44" fmla="*/ 11914944 w 12192417"/>
              <a:gd name="connsiteY44" fmla="*/ 54648 h 5095933"/>
              <a:gd name="connsiteX45" fmla="*/ 12191695 w 12192417"/>
              <a:gd name="connsiteY45" fmla="*/ 2452 h 5095933"/>
              <a:gd name="connsiteX46" fmla="*/ 12191695 w 12192417"/>
              <a:gd name="connsiteY46" fmla="*/ 2162231 h 5095933"/>
              <a:gd name="connsiteX47" fmla="*/ 12192417 w 12192417"/>
              <a:gd name="connsiteY47" fmla="*/ 2162231 h 5095933"/>
              <a:gd name="connsiteX48" fmla="*/ 12192417 w 12192417"/>
              <a:gd name="connsiteY48" fmla="*/ 5095933 h 5095933"/>
              <a:gd name="connsiteX49" fmla="*/ 0 w 12192417"/>
              <a:gd name="connsiteY49" fmla="*/ 5095933 h 5095933"/>
              <a:gd name="connsiteX50" fmla="*/ 0 w 12192417"/>
              <a:gd name="connsiteY50" fmla="*/ 2791958 h 5095933"/>
              <a:gd name="connsiteX51" fmla="*/ 0 w 12192417"/>
              <a:gd name="connsiteY51" fmla="*/ 2162231 h 5095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2192417" h="5095933">
                <a:moveTo>
                  <a:pt x="0" y="0"/>
                </a:moveTo>
                <a:lnTo>
                  <a:pt x="71931" y="12261"/>
                </a:lnTo>
                <a:lnTo>
                  <a:pt x="282848" y="48343"/>
                </a:lnTo>
                <a:lnTo>
                  <a:pt x="436463" y="73565"/>
                </a:lnTo>
                <a:lnTo>
                  <a:pt x="619338" y="100188"/>
                </a:lnTo>
                <a:lnTo>
                  <a:pt x="836350" y="132066"/>
                </a:lnTo>
                <a:lnTo>
                  <a:pt x="1076527" y="165696"/>
                </a:lnTo>
                <a:lnTo>
                  <a:pt x="1347183" y="201077"/>
                </a:lnTo>
                <a:lnTo>
                  <a:pt x="1642222" y="238560"/>
                </a:lnTo>
                <a:lnTo>
                  <a:pt x="1962863" y="276043"/>
                </a:lnTo>
                <a:lnTo>
                  <a:pt x="2304231" y="314227"/>
                </a:lnTo>
                <a:lnTo>
                  <a:pt x="2672420" y="349608"/>
                </a:lnTo>
                <a:lnTo>
                  <a:pt x="3057677" y="383588"/>
                </a:lnTo>
                <a:lnTo>
                  <a:pt x="3464880" y="414415"/>
                </a:lnTo>
                <a:lnTo>
                  <a:pt x="3889151" y="443841"/>
                </a:lnTo>
                <a:lnTo>
                  <a:pt x="4331709" y="471515"/>
                </a:lnTo>
                <a:lnTo>
                  <a:pt x="4558475" y="481324"/>
                </a:lnTo>
                <a:lnTo>
                  <a:pt x="4790117" y="492183"/>
                </a:lnTo>
                <a:lnTo>
                  <a:pt x="5025417" y="502342"/>
                </a:lnTo>
                <a:lnTo>
                  <a:pt x="5261936" y="508998"/>
                </a:lnTo>
                <a:lnTo>
                  <a:pt x="5503331" y="514953"/>
                </a:lnTo>
                <a:lnTo>
                  <a:pt x="5747166" y="521259"/>
                </a:lnTo>
                <a:lnTo>
                  <a:pt x="5995876" y="525463"/>
                </a:lnTo>
                <a:lnTo>
                  <a:pt x="6247025" y="525463"/>
                </a:lnTo>
                <a:lnTo>
                  <a:pt x="6500612" y="527565"/>
                </a:lnTo>
                <a:lnTo>
                  <a:pt x="6756638" y="525463"/>
                </a:lnTo>
                <a:lnTo>
                  <a:pt x="7016321" y="521259"/>
                </a:lnTo>
                <a:lnTo>
                  <a:pt x="7276004" y="517406"/>
                </a:lnTo>
                <a:lnTo>
                  <a:pt x="7539344" y="508998"/>
                </a:lnTo>
                <a:lnTo>
                  <a:pt x="7805123" y="500241"/>
                </a:lnTo>
                <a:lnTo>
                  <a:pt x="8070902" y="490082"/>
                </a:lnTo>
                <a:lnTo>
                  <a:pt x="8339120" y="475719"/>
                </a:lnTo>
                <a:lnTo>
                  <a:pt x="8609775" y="458554"/>
                </a:lnTo>
                <a:lnTo>
                  <a:pt x="8881650" y="442089"/>
                </a:lnTo>
                <a:lnTo>
                  <a:pt x="9153525" y="421071"/>
                </a:lnTo>
                <a:lnTo>
                  <a:pt x="9429057" y="395849"/>
                </a:lnTo>
                <a:lnTo>
                  <a:pt x="9700932" y="370626"/>
                </a:lnTo>
                <a:lnTo>
                  <a:pt x="9977683" y="341551"/>
                </a:lnTo>
                <a:lnTo>
                  <a:pt x="10255654" y="309673"/>
                </a:lnTo>
                <a:lnTo>
                  <a:pt x="10529967" y="276043"/>
                </a:lnTo>
                <a:lnTo>
                  <a:pt x="10807938" y="236809"/>
                </a:lnTo>
                <a:lnTo>
                  <a:pt x="11084689" y="194772"/>
                </a:lnTo>
                <a:lnTo>
                  <a:pt x="11362660" y="153085"/>
                </a:lnTo>
                <a:lnTo>
                  <a:pt x="11639411" y="104392"/>
                </a:lnTo>
                <a:lnTo>
                  <a:pt x="11914944" y="54648"/>
                </a:lnTo>
                <a:lnTo>
                  <a:pt x="12191695" y="2452"/>
                </a:lnTo>
                <a:lnTo>
                  <a:pt x="12191695" y="2162231"/>
                </a:lnTo>
                <a:lnTo>
                  <a:pt x="12192417" y="2162231"/>
                </a:lnTo>
                <a:lnTo>
                  <a:pt x="12192417" y="5095933"/>
                </a:lnTo>
                <a:lnTo>
                  <a:pt x="0" y="5095933"/>
                </a:lnTo>
                <a:lnTo>
                  <a:pt x="0" y="2791958"/>
                </a:lnTo>
                <a:lnTo>
                  <a:pt x="0" y="2162231"/>
                </a:lnTo>
                <a:close/>
              </a:path>
            </a:pathLst>
          </a:custGeom>
          <a:ln>
            <a:noFill/>
          </a:ln>
        </p:spPr>
        <p:txBody>
          <a:bodyPr/>
          <a:lstStyle/>
          <a:p>
            <a:endParaRPr lang="en-GB"/>
          </a:p>
        </p:txBody>
      </p:sp>
      <p:sp>
        <p:nvSpPr>
          <p:cNvPr id="3" name="Content Placeholder 2">
            <a:extLst>
              <a:ext uri="{FF2B5EF4-FFF2-40B4-BE49-F238E27FC236}">
                <a16:creationId xmlns:a16="http://schemas.microsoft.com/office/drawing/2014/main" id="{1CD680FD-8B6E-1011-35ED-E7CA289F53DA}"/>
              </a:ext>
            </a:extLst>
          </p:cNvPr>
          <p:cNvSpPr>
            <a:spLocks noGrp="1"/>
          </p:cNvSpPr>
          <p:nvPr>
            <p:ph idx="1"/>
          </p:nvPr>
        </p:nvSpPr>
        <p:spPr>
          <a:xfrm>
            <a:off x="542121" y="2227220"/>
            <a:ext cx="5122606" cy="4444903"/>
          </a:xfrm>
        </p:spPr>
        <p:txBody>
          <a:bodyPr>
            <a:normAutofit lnSpcReduction="10000"/>
          </a:bodyPr>
          <a:lstStyle/>
          <a:p>
            <a:pPr marL="0" lvl="0" indent="0">
              <a:lnSpc>
                <a:spcPct val="90000"/>
              </a:lnSpc>
              <a:buNone/>
            </a:pPr>
            <a:endParaRPr lang="en-GB" sz="1600" dirty="0"/>
          </a:p>
          <a:p>
            <a:pPr lvl="0">
              <a:lnSpc>
                <a:spcPct val="90000"/>
              </a:lnSpc>
              <a:buClr>
                <a:srgbClr val="00B0F0"/>
              </a:buClr>
            </a:pPr>
            <a:r>
              <a:rPr lang="en-GB" sz="1600" dirty="0"/>
              <a:t>Do you have direct experience supporting individuals into employment?</a:t>
            </a:r>
          </a:p>
          <a:p>
            <a:pPr lvl="0">
              <a:lnSpc>
                <a:spcPct val="90000"/>
              </a:lnSpc>
              <a:buClr>
                <a:srgbClr val="00B0F0"/>
              </a:buClr>
            </a:pPr>
            <a:r>
              <a:rPr lang="en-GB" sz="1600" dirty="0"/>
              <a:t>How many years of experience do you have supporting individuals with additional barriers into employment?</a:t>
            </a:r>
          </a:p>
          <a:p>
            <a:pPr lvl="0">
              <a:lnSpc>
                <a:spcPct val="90000"/>
              </a:lnSpc>
              <a:buClr>
                <a:srgbClr val="00B0F0"/>
              </a:buClr>
            </a:pPr>
            <a:r>
              <a:rPr lang="en-GB" sz="1600" dirty="0"/>
              <a:t>How many years of experience do you have working with employers to support individuals into employment?</a:t>
            </a:r>
          </a:p>
          <a:p>
            <a:pPr marL="0" indent="0">
              <a:lnSpc>
                <a:spcPct val="90000"/>
              </a:lnSpc>
              <a:buNone/>
            </a:pPr>
            <a:r>
              <a:rPr lang="en-GB" sz="1600" dirty="0"/>
              <a:t>Willingness to travel:</a:t>
            </a:r>
          </a:p>
          <a:p>
            <a:pPr marL="0" lvl="0" indent="0">
              <a:lnSpc>
                <a:spcPct val="90000"/>
              </a:lnSpc>
              <a:buNone/>
            </a:pPr>
            <a:r>
              <a:rPr lang="en-GB" sz="1600" dirty="0"/>
              <a:t>75% (required)</a:t>
            </a:r>
          </a:p>
          <a:p>
            <a:pPr marL="0" lvl="0" indent="0">
              <a:lnSpc>
                <a:spcPct val="90000"/>
              </a:lnSpc>
              <a:buNone/>
            </a:pPr>
            <a:endParaRPr lang="en-GB" sz="1600" dirty="0"/>
          </a:p>
          <a:p>
            <a:pPr marL="0" indent="0">
              <a:lnSpc>
                <a:spcPct val="90000"/>
              </a:lnSpc>
              <a:buNone/>
            </a:pPr>
            <a:r>
              <a:rPr lang="en-GB" sz="1600" dirty="0"/>
              <a:t>Questions I’ll have to answer to which required specific experience and according to the job specification I would be required to travel from more than one location even though I’m based at office.  </a:t>
            </a:r>
          </a:p>
          <a:p>
            <a:pPr marL="0" lvl="0" indent="0">
              <a:lnSpc>
                <a:spcPct val="90000"/>
              </a:lnSpc>
              <a:buNone/>
            </a:pPr>
            <a:endParaRPr lang="en-GB" sz="1300" dirty="0"/>
          </a:p>
          <a:p>
            <a:pPr>
              <a:lnSpc>
                <a:spcPct val="90000"/>
              </a:lnSpc>
            </a:pPr>
            <a:endParaRPr lang="en-GB" sz="1300" dirty="0"/>
          </a:p>
        </p:txBody>
      </p:sp>
      <p:pic>
        <p:nvPicPr>
          <p:cNvPr id="4" name="Picture 3" descr="Image result for travelling from one place to another">
            <a:extLst>
              <a:ext uri="{FF2B5EF4-FFF2-40B4-BE49-F238E27FC236}">
                <a16:creationId xmlns:a16="http://schemas.microsoft.com/office/drawing/2014/main" id="{B2375549-5102-D2B2-BD52-6CD1EB87CC68}"/>
              </a:ext>
            </a:extLst>
          </p:cNvPr>
          <p:cNvPicPr>
            <a:picLocks noChangeAspect="1"/>
          </p:cNvPicPr>
          <p:nvPr/>
        </p:nvPicPr>
        <p:blipFill>
          <a:blip r:embed="rId2"/>
          <a:stretch>
            <a:fillRect/>
          </a:stretch>
        </p:blipFill>
        <p:spPr>
          <a:xfrm>
            <a:off x="6206846" y="2548281"/>
            <a:ext cx="5221766" cy="3662018"/>
          </a:xfrm>
          <a:prstGeom prst="rect">
            <a:avLst/>
          </a:prstGeom>
          <a:effectLst/>
        </p:spPr>
      </p:pic>
    </p:spTree>
    <p:extLst>
      <p:ext uri="{BB962C8B-B14F-4D97-AF65-F5344CB8AC3E}">
        <p14:creationId xmlns:p14="http://schemas.microsoft.com/office/powerpoint/2010/main" val="1817355408"/>
      </p:ext>
    </p:extLst>
  </p:cSld>
  <p:clrMapOvr>
    <a:overrideClrMapping bg1="lt1" tx1="dk1" bg2="lt2" tx2="dk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E4E366E-272A-409E-840F-9A6A64A9E3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A721560C-E4AB-4287-A29C-3F6916794C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3" name="Freeform 7">
            <a:extLst>
              <a:ext uri="{FF2B5EF4-FFF2-40B4-BE49-F238E27FC236}">
                <a16:creationId xmlns:a16="http://schemas.microsoft.com/office/drawing/2014/main" id="{DF6CFF07-D953-4F9C-9A0E-E0A6AACB61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9939" y="1460230"/>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bg1">
              <a:alpha val="20000"/>
            </a:schemeClr>
          </a:solidFill>
          <a:ln>
            <a:noFill/>
          </a:ln>
        </p:spPr>
        <p:txBody>
          <a:bodyPr rtlCol="0" anchor="ctr"/>
          <a:lstStyle/>
          <a:p>
            <a:pPr algn="ctr"/>
            <a:endParaRPr lang="en-US">
              <a:solidFill>
                <a:schemeClr val="tx1"/>
              </a:solidFill>
            </a:endParaRPr>
          </a:p>
        </p:txBody>
      </p:sp>
      <p:sp>
        <p:nvSpPr>
          <p:cNvPr id="2" name="Title 1">
            <a:extLst>
              <a:ext uri="{FF2B5EF4-FFF2-40B4-BE49-F238E27FC236}">
                <a16:creationId xmlns:a16="http://schemas.microsoft.com/office/drawing/2014/main" id="{8C97DAAB-2CE7-0BE9-3B8C-B49B7DC22A17}"/>
              </a:ext>
            </a:extLst>
          </p:cNvPr>
          <p:cNvSpPr>
            <a:spLocks noGrp="1"/>
          </p:cNvSpPr>
          <p:nvPr>
            <p:ph type="title"/>
          </p:nvPr>
        </p:nvSpPr>
        <p:spPr>
          <a:xfrm>
            <a:off x="648930" y="629267"/>
            <a:ext cx="9252154" cy="1016654"/>
          </a:xfrm>
        </p:spPr>
        <p:txBody>
          <a:bodyPr>
            <a:normAutofit/>
          </a:bodyPr>
          <a:lstStyle/>
          <a:p>
            <a:pPr>
              <a:lnSpc>
                <a:spcPct val="90000"/>
              </a:lnSpc>
            </a:pPr>
            <a:br>
              <a:rPr lang="en-US" sz="3300">
                <a:solidFill>
                  <a:srgbClr val="EBEBEB"/>
                </a:solidFill>
              </a:rPr>
            </a:br>
            <a:r>
              <a:rPr lang="en-US" sz="3300">
                <a:solidFill>
                  <a:srgbClr val="EBEBEB"/>
                </a:solidFill>
              </a:rPr>
              <a:t>Strengths to overcome Weaknesses </a:t>
            </a:r>
            <a:endParaRPr lang="en-GB" sz="3300">
              <a:solidFill>
                <a:srgbClr val="EBEBEB"/>
              </a:solidFill>
            </a:endParaRPr>
          </a:p>
        </p:txBody>
      </p:sp>
      <p:sp useBgFill="1">
        <p:nvSpPr>
          <p:cNvPr id="15" name="Freeform: Shape 14">
            <a:extLst>
              <a:ext uri="{FF2B5EF4-FFF2-40B4-BE49-F238E27FC236}">
                <a16:creationId xmlns:a16="http://schemas.microsoft.com/office/drawing/2014/main" id="{DAA4FEEE-0B5F-41BF-825D-60F9FB0895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 y="1762067"/>
            <a:ext cx="12192417" cy="5095933"/>
          </a:xfrm>
          <a:custGeom>
            <a:avLst/>
            <a:gdLst>
              <a:gd name="connsiteX0" fmla="*/ 0 w 12192417"/>
              <a:gd name="connsiteY0" fmla="*/ 0 h 5095933"/>
              <a:gd name="connsiteX1" fmla="*/ 71931 w 12192417"/>
              <a:gd name="connsiteY1" fmla="*/ 12261 h 5095933"/>
              <a:gd name="connsiteX2" fmla="*/ 282848 w 12192417"/>
              <a:gd name="connsiteY2" fmla="*/ 48343 h 5095933"/>
              <a:gd name="connsiteX3" fmla="*/ 436463 w 12192417"/>
              <a:gd name="connsiteY3" fmla="*/ 73565 h 5095933"/>
              <a:gd name="connsiteX4" fmla="*/ 619338 w 12192417"/>
              <a:gd name="connsiteY4" fmla="*/ 100188 h 5095933"/>
              <a:gd name="connsiteX5" fmla="*/ 836350 w 12192417"/>
              <a:gd name="connsiteY5" fmla="*/ 132066 h 5095933"/>
              <a:gd name="connsiteX6" fmla="*/ 1076527 w 12192417"/>
              <a:gd name="connsiteY6" fmla="*/ 165696 h 5095933"/>
              <a:gd name="connsiteX7" fmla="*/ 1347183 w 12192417"/>
              <a:gd name="connsiteY7" fmla="*/ 201077 h 5095933"/>
              <a:gd name="connsiteX8" fmla="*/ 1642222 w 12192417"/>
              <a:gd name="connsiteY8" fmla="*/ 238560 h 5095933"/>
              <a:gd name="connsiteX9" fmla="*/ 1962863 w 12192417"/>
              <a:gd name="connsiteY9" fmla="*/ 276043 h 5095933"/>
              <a:gd name="connsiteX10" fmla="*/ 2304231 w 12192417"/>
              <a:gd name="connsiteY10" fmla="*/ 314227 h 5095933"/>
              <a:gd name="connsiteX11" fmla="*/ 2672420 w 12192417"/>
              <a:gd name="connsiteY11" fmla="*/ 349608 h 5095933"/>
              <a:gd name="connsiteX12" fmla="*/ 3057677 w 12192417"/>
              <a:gd name="connsiteY12" fmla="*/ 383588 h 5095933"/>
              <a:gd name="connsiteX13" fmla="*/ 3464880 w 12192417"/>
              <a:gd name="connsiteY13" fmla="*/ 414415 h 5095933"/>
              <a:gd name="connsiteX14" fmla="*/ 3889151 w 12192417"/>
              <a:gd name="connsiteY14" fmla="*/ 443841 h 5095933"/>
              <a:gd name="connsiteX15" fmla="*/ 4331709 w 12192417"/>
              <a:gd name="connsiteY15" fmla="*/ 471515 h 5095933"/>
              <a:gd name="connsiteX16" fmla="*/ 4558475 w 12192417"/>
              <a:gd name="connsiteY16" fmla="*/ 481324 h 5095933"/>
              <a:gd name="connsiteX17" fmla="*/ 4790117 w 12192417"/>
              <a:gd name="connsiteY17" fmla="*/ 492183 h 5095933"/>
              <a:gd name="connsiteX18" fmla="*/ 5025417 w 12192417"/>
              <a:gd name="connsiteY18" fmla="*/ 502342 h 5095933"/>
              <a:gd name="connsiteX19" fmla="*/ 5261936 w 12192417"/>
              <a:gd name="connsiteY19" fmla="*/ 508998 h 5095933"/>
              <a:gd name="connsiteX20" fmla="*/ 5503331 w 12192417"/>
              <a:gd name="connsiteY20" fmla="*/ 514953 h 5095933"/>
              <a:gd name="connsiteX21" fmla="*/ 5747166 w 12192417"/>
              <a:gd name="connsiteY21" fmla="*/ 521259 h 5095933"/>
              <a:gd name="connsiteX22" fmla="*/ 5995876 w 12192417"/>
              <a:gd name="connsiteY22" fmla="*/ 525463 h 5095933"/>
              <a:gd name="connsiteX23" fmla="*/ 6247025 w 12192417"/>
              <a:gd name="connsiteY23" fmla="*/ 525463 h 5095933"/>
              <a:gd name="connsiteX24" fmla="*/ 6500612 w 12192417"/>
              <a:gd name="connsiteY24" fmla="*/ 527565 h 5095933"/>
              <a:gd name="connsiteX25" fmla="*/ 6756638 w 12192417"/>
              <a:gd name="connsiteY25" fmla="*/ 525463 h 5095933"/>
              <a:gd name="connsiteX26" fmla="*/ 7016321 w 12192417"/>
              <a:gd name="connsiteY26" fmla="*/ 521259 h 5095933"/>
              <a:gd name="connsiteX27" fmla="*/ 7276004 w 12192417"/>
              <a:gd name="connsiteY27" fmla="*/ 517406 h 5095933"/>
              <a:gd name="connsiteX28" fmla="*/ 7539344 w 12192417"/>
              <a:gd name="connsiteY28" fmla="*/ 508998 h 5095933"/>
              <a:gd name="connsiteX29" fmla="*/ 7805123 w 12192417"/>
              <a:gd name="connsiteY29" fmla="*/ 500241 h 5095933"/>
              <a:gd name="connsiteX30" fmla="*/ 8070902 w 12192417"/>
              <a:gd name="connsiteY30" fmla="*/ 490082 h 5095933"/>
              <a:gd name="connsiteX31" fmla="*/ 8339120 w 12192417"/>
              <a:gd name="connsiteY31" fmla="*/ 475719 h 5095933"/>
              <a:gd name="connsiteX32" fmla="*/ 8609775 w 12192417"/>
              <a:gd name="connsiteY32" fmla="*/ 458554 h 5095933"/>
              <a:gd name="connsiteX33" fmla="*/ 8881650 w 12192417"/>
              <a:gd name="connsiteY33" fmla="*/ 442089 h 5095933"/>
              <a:gd name="connsiteX34" fmla="*/ 9153525 w 12192417"/>
              <a:gd name="connsiteY34" fmla="*/ 421071 h 5095933"/>
              <a:gd name="connsiteX35" fmla="*/ 9429057 w 12192417"/>
              <a:gd name="connsiteY35" fmla="*/ 395849 h 5095933"/>
              <a:gd name="connsiteX36" fmla="*/ 9700932 w 12192417"/>
              <a:gd name="connsiteY36" fmla="*/ 370626 h 5095933"/>
              <a:gd name="connsiteX37" fmla="*/ 9977683 w 12192417"/>
              <a:gd name="connsiteY37" fmla="*/ 341551 h 5095933"/>
              <a:gd name="connsiteX38" fmla="*/ 10255654 w 12192417"/>
              <a:gd name="connsiteY38" fmla="*/ 309673 h 5095933"/>
              <a:gd name="connsiteX39" fmla="*/ 10529967 w 12192417"/>
              <a:gd name="connsiteY39" fmla="*/ 276043 h 5095933"/>
              <a:gd name="connsiteX40" fmla="*/ 10807938 w 12192417"/>
              <a:gd name="connsiteY40" fmla="*/ 236809 h 5095933"/>
              <a:gd name="connsiteX41" fmla="*/ 11084689 w 12192417"/>
              <a:gd name="connsiteY41" fmla="*/ 194772 h 5095933"/>
              <a:gd name="connsiteX42" fmla="*/ 11362660 w 12192417"/>
              <a:gd name="connsiteY42" fmla="*/ 153085 h 5095933"/>
              <a:gd name="connsiteX43" fmla="*/ 11639411 w 12192417"/>
              <a:gd name="connsiteY43" fmla="*/ 104392 h 5095933"/>
              <a:gd name="connsiteX44" fmla="*/ 11914944 w 12192417"/>
              <a:gd name="connsiteY44" fmla="*/ 54648 h 5095933"/>
              <a:gd name="connsiteX45" fmla="*/ 12191695 w 12192417"/>
              <a:gd name="connsiteY45" fmla="*/ 2452 h 5095933"/>
              <a:gd name="connsiteX46" fmla="*/ 12191695 w 12192417"/>
              <a:gd name="connsiteY46" fmla="*/ 2162231 h 5095933"/>
              <a:gd name="connsiteX47" fmla="*/ 12192417 w 12192417"/>
              <a:gd name="connsiteY47" fmla="*/ 2162231 h 5095933"/>
              <a:gd name="connsiteX48" fmla="*/ 12192417 w 12192417"/>
              <a:gd name="connsiteY48" fmla="*/ 5095933 h 5095933"/>
              <a:gd name="connsiteX49" fmla="*/ 0 w 12192417"/>
              <a:gd name="connsiteY49" fmla="*/ 5095933 h 5095933"/>
              <a:gd name="connsiteX50" fmla="*/ 0 w 12192417"/>
              <a:gd name="connsiteY50" fmla="*/ 2791958 h 5095933"/>
              <a:gd name="connsiteX51" fmla="*/ 0 w 12192417"/>
              <a:gd name="connsiteY51" fmla="*/ 2162231 h 5095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2192417" h="5095933">
                <a:moveTo>
                  <a:pt x="0" y="0"/>
                </a:moveTo>
                <a:lnTo>
                  <a:pt x="71931" y="12261"/>
                </a:lnTo>
                <a:lnTo>
                  <a:pt x="282848" y="48343"/>
                </a:lnTo>
                <a:lnTo>
                  <a:pt x="436463" y="73565"/>
                </a:lnTo>
                <a:lnTo>
                  <a:pt x="619338" y="100188"/>
                </a:lnTo>
                <a:lnTo>
                  <a:pt x="836350" y="132066"/>
                </a:lnTo>
                <a:lnTo>
                  <a:pt x="1076527" y="165696"/>
                </a:lnTo>
                <a:lnTo>
                  <a:pt x="1347183" y="201077"/>
                </a:lnTo>
                <a:lnTo>
                  <a:pt x="1642222" y="238560"/>
                </a:lnTo>
                <a:lnTo>
                  <a:pt x="1962863" y="276043"/>
                </a:lnTo>
                <a:lnTo>
                  <a:pt x="2304231" y="314227"/>
                </a:lnTo>
                <a:lnTo>
                  <a:pt x="2672420" y="349608"/>
                </a:lnTo>
                <a:lnTo>
                  <a:pt x="3057677" y="383588"/>
                </a:lnTo>
                <a:lnTo>
                  <a:pt x="3464880" y="414415"/>
                </a:lnTo>
                <a:lnTo>
                  <a:pt x="3889151" y="443841"/>
                </a:lnTo>
                <a:lnTo>
                  <a:pt x="4331709" y="471515"/>
                </a:lnTo>
                <a:lnTo>
                  <a:pt x="4558475" y="481324"/>
                </a:lnTo>
                <a:lnTo>
                  <a:pt x="4790117" y="492183"/>
                </a:lnTo>
                <a:lnTo>
                  <a:pt x="5025417" y="502342"/>
                </a:lnTo>
                <a:lnTo>
                  <a:pt x="5261936" y="508998"/>
                </a:lnTo>
                <a:lnTo>
                  <a:pt x="5503331" y="514953"/>
                </a:lnTo>
                <a:lnTo>
                  <a:pt x="5747166" y="521259"/>
                </a:lnTo>
                <a:lnTo>
                  <a:pt x="5995876" y="525463"/>
                </a:lnTo>
                <a:lnTo>
                  <a:pt x="6247025" y="525463"/>
                </a:lnTo>
                <a:lnTo>
                  <a:pt x="6500612" y="527565"/>
                </a:lnTo>
                <a:lnTo>
                  <a:pt x="6756638" y="525463"/>
                </a:lnTo>
                <a:lnTo>
                  <a:pt x="7016321" y="521259"/>
                </a:lnTo>
                <a:lnTo>
                  <a:pt x="7276004" y="517406"/>
                </a:lnTo>
                <a:lnTo>
                  <a:pt x="7539344" y="508998"/>
                </a:lnTo>
                <a:lnTo>
                  <a:pt x="7805123" y="500241"/>
                </a:lnTo>
                <a:lnTo>
                  <a:pt x="8070902" y="490082"/>
                </a:lnTo>
                <a:lnTo>
                  <a:pt x="8339120" y="475719"/>
                </a:lnTo>
                <a:lnTo>
                  <a:pt x="8609775" y="458554"/>
                </a:lnTo>
                <a:lnTo>
                  <a:pt x="8881650" y="442089"/>
                </a:lnTo>
                <a:lnTo>
                  <a:pt x="9153525" y="421071"/>
                </a:lnTo>
                <a:lnTo>
                  <a:pt x="9429057" y="395849"/>
                </a:lnTo>
                <a:lnTo>
                  <a:pt x="9700932" y="370626"/>
                </a:lnTo>
                <a:lnTo>
                  <a:pt x="9977683" y="341551"/>
                </a:lnTo>
                <a:lnTo>
                  <a:pt x="10255654" y="309673"/>
                </a:lnTo>
                <a:lnTo>
                  <a:pt x="10529967" y="276043"/>
                </a:lnTo>
                <a:lnTo>
                  <a:pt x="10807938" y="236809"/>
                </a:lnTo>
                <a:lnTo>
                  <a:pt x="11084689" y="194772"/>
                </a:lnTo>
                <a:lnTo>
                  <a:pt x="11362660" y="153085"/>
                </a:lnTo>
                <a:lnTo>
                  <a:pt x="11639411" y="104392"/>
                </a:lnTo>
                <a:lnTo>
                  <a:pt x="11914944" y="54648"/>
                </a:lnTo>
                <a:lnTo>
                  <a:pt x="12191695" y="2452"/>
                </a:lnTo>
                <a:lnTo>
                  <a:pt x="12191695" y="2162231"/>
                </a:lnTo>
                <a:lnTo>
                  <a:pt x="12192417" y="2162231"/>
                </a:lnTo>
                <a:lnTo>
                  <a:pt x="12192417" y="5095933"/>
                </a:lnTo>
                <a:lnTo>
                  <a:pt x="0" y="5095933"/>
                </a:lnTo>
                <a:lnTo>
                  <a:pt x="0" y="2791958"/>
                </a:lnTo>
                <a:lnTo>
                  <a:pt x="0" y="2162231"/>
                </a:lnTo>
                <a:close/>
              </a:path>
            </a:pathLst>
          </a:custGeom>
          <a:ln>
            <a:noFill/>
          </a:ln>
        </p:spPr>
        <p:txBody>
          <a:bodyPr/>
          <a:lstStyle/>
          <a:p>
            <a:endParaRPr lang="en-GB"/>
          </a:p>
        </p:txBody>
      </p:sp>
      <p:sp>
        <p:nvSpPr>
          <p:cNvPr id="3" name="Content Placeholder 2">
            <a:extLst>
              <a:ext uri="{FF2B5EF4-FFF2-40B4-BE49-F238E27FC236}">
                <a16:creationId xmlns:a16="http://schemas.microsoft.com/office/drawing/2014/main" id="{BD751693-8C07-59B2-F626-6A6C0959504D}"/>
              </a:ext>
            </a:extLst>
          </p:cNvPr>
          <p:cNvSpPr>
            <a:spLocks noGrp="1"/>
          </p:cNvSpPr>
          <p:nvPr>
            <p:ph idx="1"/>
          </p:nvPr>
        </p:nvSpPr>
        <p:spPr>
          <a:xfrm>
            <a:off x="648931" y="2548281"/>
            <a:ext cx="5122606" cy="3658689"/>
          </a:xfrm>
        </p:spPr>
        <p:txBody>
          <a:bodyPr>
            <a:normAutofit/>
          </a:bodyPr>
          <a:lstStyle/>
          <a:p>
            <a:pPr>
              <a:lnSpc>
                <a:spcPct val="90000"/>
              </a:lnSpc>
              <a:buClr>
                <a:srgbClr val="00B0F0"/>
              </a:buClr>
            </a:pPr>
            <a:r>
              <a:rPr lang="en-US" sz="1600" dirty="0"/>
              <a:t>By communicating my weaknesses to someone I can trust like manager or supervisor they will have understanding on my situation, by doing this </a:t>
            </a:r>
            <a:r>
              <a:rPr lang="en-US" sz="1600"/>
              <a:t>I’m overcoming </a:t>
            </a:r>
            <a:r>
              <a:rPr lang="en-US" sz="1600" dirty="0"/>
              <a:t>my weakness of anxiety. </a:t>
            </a:r>
          </a:p>
          <a:p>
            <a:pPr>
              <a:lnSpc>
                <a:spcPct val="90000"/>
              </a:lnSpc>
              <a:buClr>
                <a:srgbClr val="00B0F0"/>
              </a:buClr>
            </a:pPr>
            <a:r>
              <a:rPr lang="en-GB" sz="1600" dirty="0"/>
              <a:t>Not be afraid of asking for help in coaching, so find out if there is training attached to the job role so I can then broaden my skills. </a:t>
            </a:r>
          </a:p>
          <a:p>
            <a:pPr>
              <a:lnSpc>
                <a:spcPct val="90000"/>
              </a:lnSpc>
              <a:buClr>
                <a:srgbClr val="00B0F0"/>
              </a:buClr>
            </a:pPr>
            <a:r>
              <a:rPr lang="en-GB" sz="1600" dirty="0"/>
              <a:t>Use my experience of working with other people as a stepping stone to fall back on when I become overwhelmed by social interactions</a:t>
            </a:r>
          </a:p>
          <a:p>
            <a:pPr marL="0" indent="0">
              <a:lnSpc>
                <a:spcPct val="90000"/>
              </a:lnSpc>
              <a:buClr>
                <a:srgbClr val="00B0F0"/>
              </a:buClr>
              <a:buNone/>
            </a:pPr>
            <a:endParaRPr lang="en-US" sz="1600" dirty="0"/>
          </a:p>
        </p:txBody>
      </p:sp>
      <p:pic>
        <p:nvPicPr>
          <p:cNvPr id="4" name="Picture 3" descr="Image result for strengths over weakness ">
            <a:extLst>
              <a:ext uri="{FF2B5EF4-FFF2-40B4-BE49-F238E27FC236}">
                <a16:creationId xmlns:a16="http://schemas.microsoft.com/office/drawing/2014/main" id="{4A06C811-C279-6E8F-F8EB-F02DD957465B}"/>
              </a:ext>
            </a:extLst>
          </p:cNvPr>
          <p:cNvPicPr>
            <a:picLocks noChangeAspect="1"/>
          </p:cNvPicPr>
          <p:nvPr/>
        </p:nvPicPr>
        <p:blipFill>
          <a:blip r:embed="rId2"/>
          <a:stretch>
            <a:fillRect/>
          </a:stretch>
        </p:blipFill>
        <p:spPr>
          <a:xfrm>
            <a:off x="6430636" y="2548281"/>
            <a:ext cx="4774187" cy="3662018"/>
          </a:xfrm>
          <a:prstGeom prst="rect">
            <a:avLst/>
          </a:prstGeom>
          <a:effectLst/>
        </p:spPr>
      </p:pic>
    </p:spTree>
    <p:extLst>
      <p:ext uri="{BB962C8B-B14F-4D97-AF65-F5344CB8AC3E}">
        <p14:creationId xmlns:p14="http://schemas.microsoft.com/office/powerpoint/2010/main" val="1514905114"/>
      </p:ext>
    </p:extLst>
  </p:cSld>
  <p:clrMapOvr>
    <a:overrideClrMapping bg1="lt1" tx1="dk1" bg2="lt2" tx2="dk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1F654D-9C2B-B938-7678-FB4233D36D74}"/>
              </a:ext>
            </a:extLst>
          </p:cNvPr>
          <p:cNvSpPr>
            <a:spLocks noGrp="1"/>
          </p:cNvSpPr>
          <p:nvPr>
            <p:ph type="title"/>
          </p:nvPr>
        </p:nvSpPr>
        <p:spPr/>
        <p:txBody>
          <a:bodyPr/>
          <a:lstStyle/>
          <a:p>
            <a:pPr algn="ctr"/>
            <a:br>
              <a:rPr lang="en-US" dirty="0"/>
            </a:br>
            <a:r>
              <a:rPr lang="en-US" dirty="0"/>
              <a:t>How to minimize threats </a:t>
            </a:r>
            <a:endParaRPr lang="en-GB" dirty="0"/>
          </a:p>
        </p:txBody>
      </p:sp>
      <p:sp>
        <p:nvSpPr>
          <p:cNvPr id="3" name="Content Placeholder 2">
            <a:extLst>
              <a:ext uri="{FF2B5EF4-FFF2-40B4-BE49-F238E27FC236}">
                <a16:creationId xmlns:a16="http://schemas.microsoft.com/office/drawing/2014/main" id="{F72A3E26-AC3C-26FE-65D1-857125FB6AB1}"/>
              </a:ext>
            </a:extLst>
          </p:cNvPr>
          <p:cNvSpPr>
            <a:spLocks noGrp="1"/>
          </p:cNvSpPr>
          <p:nvPr>
            <p:ph idx="1"/>
          </p:nvPr>
        </p:nvSpPr>
        <p:spPr/>
        <p:txBody>
          <a:bodyPr/>
          <a:lstStyle/>
          <a:p>
            <a:r>
              <a:rPr lang="en-US" dirty="0"/>
              <a:t>Travel : I’m located within Birmingham and that I am wiling to use public transport. </a:t>
            </a:r>
          </a:p>
          <a:p>
            <a:r>
              <a:rPr lang="en-US" dirty="0"/>
              <a:t>Use the S.T.A.R method to answer the questions regarding experience that I have had prior that is relevant to the role and how I can demonstrate the traits they are looking for in a potential employee </a:t>
            </a:r>
          </a:p>
          <a:p>
            <a:r>
              <a:rPr lang="en-GB" dirty="0"/>
              <a:t>Be honest, communicate effectively and ask questions of my own regarding the role. One of them being if training will </a:t>
            </a:r>
            <a:r>
              <a:rPr lang="en-GB"/>
              <a:t>be available</a:t>
            </a:r>
            <a:endParaRPr lang="en-GB" dirty="0"/>
          </a:p>
        </p:txBody>
      </p:sp>
    </p:spTree>
    <p:extLst>
      <p:ext uri="{BB962C8B-B14F-4D97-AF65-F5344CB8AC3E}">
        <p14:creationId xmlns:p14="http://schemas.microsoft.com/office/powerpoint/2010/main" val="32038626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CEBA33-0FD5-8545-9E25-7D338BAC3AEA}"/>
              </a:ext>
            </a:extLst>
          </p:cNvPr>
          <p:cNvSpPr>
            <a:spLocks noGrp="1"/>
          </p:cNvSpPr>
          <p:nvPr>
            <p:ph type="title"/>
          </p:nvPr>
        </p:nvSpPr>
        <p:spPr>
          <a:xfrm>
            <a:off x="1049467" y="4340162"/>
            <a:ext cx="8825660" cy="1653180"/>
          </a:xfrm>
        </p:spPr>
        <p:txBody>
          <a:bodyPr/>
          <a:lstStyle/>
          <a:p>
            <a:r>
              <a:rPr lang="en-US" dirty="0"/>
              <a:t>Thank you, for listening!</a:t>
            </a:r>
            <a:endParaRPr lang="en-GB" dirty="0"/>
          </a:p>
        </p:txBody>
      </p:sp>
      <p:sp>
        <p:nvSpPr>
          <p:cNvPr id="4" name="TextBox 3">
            <a:extLst>
              <a:ext uri="{FF2B5EF4-FFF2-40B4-BE49-F238E27FC236}">
                <a16:creationId xmlns:a16="http://schemas.microsoft.com/office/drawing/2014/main" id="{0545A82E-F546-7924-6846-7BB5AFDEA668}"/>
              </a:ext>
            </a:extLst>
          </p:cNvPr>
          <p:cNvSpPr txBox="1"/>
          <p:nvPr/>
        </p:nvSpPr>
        <p:spPr>
          <a:xfrm>
            <a:off x="914323" y="673768"/>
            <a:ext cx="9095951" cy="984885"/>
          </a:xfrm>
          <a:prstGeom prst="rect">
            <a:avLst/>
          </a:prstGeom>
          <a:noFill/>
        </p:spPr>
        <p:txBody>
          <a:bodyPr wrap="square" rtlCol="0">
            <a:spAutoFit/>
          </a:bodyPr>
          <a:lstStyle/>
          <a:p>
            <a:endParaRPr lang="en-US" dirty="0"/>
          </a:p>
          <a:p>
            <a:r>
              <a:rPr lang="en-GB" sz="4000" dirty="0">
                <a:latin typeface="Arial" panose="020B0604020202020204" pitchFamily="34" charset="0"/>
                <a:cs typeface="Arial" panose="020B0604020202020204" pitchFamily="34" charset="0"/>
              </a:rPr>
              <a:t>References</a:t>
            </a:r>
            <a:r>
              <a:rPr lang="en-GB" dirty="0">
                <a:latin typeface="Arial" panose="020B0604020202020204" pitchFamily="34" charset="0"/>
                <a:cs typeface="Arial" panose="020B0604020202020204" pitchFamily="34" charset="0"/>
              </a:rPr>
              <a:t> </a:t>
            </a:r>
          </a:p>
        </p:txBody>
      </p:sp>
      <p:sp>
        <p:nvSpPr>
          <p:cNvPr id="5" name="TextBox 4">
            <a:extLst>
              <a:ext uri="{FF2B5EF4-FFF2-40B4-BE49-F238E27FC236}">
                <a16:creationId xmlns:a16="http://schemas.microsoft.com/office/drawing/2014/main" id="{C42F4396-00EA-4EC6-EE52-632AA3097C1A}"/>
              </a:ext>
            </a:extLst>
          </p:cNvPr>
          <p:cNvSpPr txBox="1"/>
          <p:nvPr/>
        </p:nvSpPr>
        <p:spPr>
          <a:xfrm>
            <a:off x="914322" y="1481923"/>
            <a:ext cx="9095951" cy="3970318"/>
          </a:xfrm>
          <a:prstGeom prst="rect">
            <a:avLst/>
          </a:prstGeom>
          <a:noFill/>
        </p:spPr>
        <p:txBody>
          <a:bodyPr wrap="square" rtlCol="0">
            <a:spAutoFit/>
          </a:bodyPr>
          <a:lstStyle/>
          <a:p>
            <a:pPr marL="285750" indent="-285750">
              <a:buFont typeface="Arial" panose="020B0604020202020204" pitchFamily="34" charset="0"/>
              <a:buChar char="•"/>
            </a:pPr>
            <a:r>
              <a:rPr lang="en-US" dirty="0"/>
              <a:t>NHS jobs (No Date)</a:t>
            </a:r>
            <a:r>
              <a:rPr lang="en-US" i="1" dirty="0"/>
              <a:t> Employment Specialist</a:t>
            </a:r>
            <a:r>
              <a:rPr lang="en-US" dirty="0"/>
              <a:t>. Available at</a:t>
            </a:r>
            <a:r>
              <a:rPr lang="en-GB" dirty="0">
                <a:hlinkClick r:id="rId2"/>
              </a:rPr>
              <a:t>Employment specialist | Health Careers</a:t>
            </a:r>
            <a:r>
              <a:rPr lang="en-GB" dirty="0"/>
              <a:t> Accessed on 21 sept 2026 </a:t>
            </a:r>
          </a:p>
          <a:p>
            <a:pPr marL="285750" indent="-285750">
              <a:buFont typeface="Arial" panose="020B0604020202020204" pitchFamily="34" charset="0"/>
              <a:buChar char="•"/>
            </a:pPr>
            <a:r>
              <a:rPr lang="en-GB" dirty="0"/>
              <a:t>Shaw trust (2026) IPS employment specialist. Available at </a:t>
            </a:r>
            <a:r>
              <a:rPr lang="en-GB" dirty="0">
                <a:hlinkClick r:id="rId3"/>
              </a:rPr>
              <a:t>IPS Employment Specialist - SW Kent / Tunbridge Wells</a:t>
            </a:r>
            <a:r>
              <a:rPr lang="en-GB" dirty="0"/>
              <a:t> accessed on 21 Sept 2026 </a:t>
            </a:r>
          </a:p>
          <a:p>
            <a:pPr marL="285750" indent="-285750">
              <a:buFont typeface="Arial" panose="020B0604020202020204" pitchFamily="34" charset="0"/>
              <a:buChar char="•"/>
            </a:pPr>
            <a:r>
              <a:rPr lang="en-GB" dirty="0"/>
              <a:t>Indeed 2026, Better Pathways, Employment specialist. Available at </a:t>
            </a:r>
            <a:r>
              <a:rPr lang="en-GB" dirty="0">
                <a:hlinkClick r:id="rId4"/>
              </a:rPr>
              <a:t>https://uk.indeed.com/viewjob?jk=87e47ed54a87f5b1&amp;from=appshareios</a:t>
            </a:r>
            <a:r>
              <a:rPr lang="en-GB" dirty="0"/>
              <a:t> </a:t>
            </a:r>
          </a:p>
          <a:p>
            <a:r>
              <a:rPr lang="en-GB" dirty="0"/>
              <a:t>Pictures </a:t>
            </a:r>
          </a:p>
          <a:p>
            <a:pPr marL="285750" indent="-285750">
              <a:buFont typeface="Arial" panose="020B0604020202020204" pitchFamily="34" charset="0"/>
              <a:buChar char="•"/>
            </a:pPr>
            <a:r>
              <a:rPr lang="en-GB" dirty="0"/>
              <a:t>Location Icon available at </a:t>
            </a:r>
            <a:r>
              <a:rPr lang="en-GB" dirty="0">
                <a:hlinkClick r:id="rId5"/>
              </a:rPr>
              <a:t>https://www.freepik.com/premium-vector/vector-illustration-route-location-icon-map-one-place-another-location_363277868.htm</a:t>
            </a:r>
            <a:endParaRPr lang="en-GB" dirty="0"/>
          </a:p>
          <a:p>
            <a:pPr marL="285750" indent="-285750">
              <a:buFont typeface="Arial" panose="020B0604020202020204" pitchFamily="34" charset="0"/>
              <a:buChar char="•"/>
            </a:pPr>
            <a:r>
              <a:rPr lang="en-GB" dirty="0"/>
              <a:t>Opportunity image available at </a:t>
            </a:r>
            <a:r>
              <a:rPr lang="en-GB" dirty="0">
                <a:hlinkClick r:id="rId6"/>
              </a:rPr>
              <a:t>https://pngtree.com/freepng/opportunity-follow-stock-photos_18245028.html</a:t>
            </a:r>
            <a:r>
              <a:rPr lang="en-GB" dirty="0"/>
              <a:t> </a:t>
            </a:r>
          </a:p>
          <a:p>
            <a:r>
              <a:rPr lang="en-GB" dirty="0"/>
              <a:t> </a:t>
            </a:r>
          </a:p>
          <a:p>
            <a:pPr marL="285750" indent="-285750">
              <a:buFont typeface="Arial" panose="020B0604020202020204" pitchFamily="34" charset="0"/>
              <a:buChar char="•"/>
            </a:pPr>
            <a:endParaRPr lang="en-GB" dirty="0"/>
          </a:p>
        </p:txBody>
      </p:sp>
    </p:spTree>
    <p:extLst>
      <p:ext uri="{BB962C8B-B14F-4D97-AF65-F5344CB8AC3E}">
        <p14:creationId xmlns:p14="http://schemas.microsoft.com/office/powerpoint/2010/main" val="171380359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TM02836342[[fn=Ion]]</Template>
  <TotalTime>15804</TotalTime>
  <Words>626</Words>
  <Application>Microsoft Office PowerPoint</Application>
  <PresentationFormat>Widescreen</PresentationFormat>
  <Paragraphs>60</Paragraphs>
  <Slides>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Arial</vt:lpstr>
      <vt:lpstr>Century Gothic</vt:lpstr>
      <vt:lpstr>Wingdings 3</vt:lpstr>
      <vt:lpstr>Ion</vt:lpstr>
      <vt:lpstr>Professional Development within Health and Social care </vt:lpstr>
      <vt:lpstr> Job Role - Employment Specialist </vt:lpstr>
      <vt:lpstr> My Strength </vt:lpstr>
      <vt:lpstr> My Weaknesses </vt:lpstr>
      <vt:lpstr> The Opportunities </vt:lpstr>
      <vt:lpstr> The Threats </vt:lpstr>
      <vt:lpstr> Strengths to overcome Weaknesses </vt:lpstr>
      <vt:lpstr> How to minimize threats </vt:lpstr>
      <vt:lpstr>Thank you, for listening!</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Charmeka Gray (2437580)</dc:creator>
  <cp:lastModifiedBy>Charmeka Gray (2437580)</cp:lastModifiedBy>
  <cp:revision>1</cp:revision>
  <dcterms:created xsi:type="dcterms:W3CDTF">2026-09-14T18:51:52Z</dcterms:created>
  <dcterms:modified xsi:type="dcterms:W3CDTF">2026-10-05T12:17:14Z</dcterms:modified>
</cp:coreProperties>
</file>